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32"/>
  </p:notesMasterIdLst>
  <p:handoutMasterIdLst>
    <p:handoutMasterId r:id="rId33"/>
  </p:handoutMasterIdLst>
  <p:sldIdLst>
    <p:sldId id="256" r:id="rId5"/>
    <p:sldId id="628" r:id="rId6"/>
    <p:sldId id="637" r:id="rId7"/>
    <p:sldId id="605" r:id="rId8"/>
    <p:sldId id="606" r:id="rId9"/>
    <p:sldId id="607" r:id="rId10"/>
    <p:sldId id="609" r:id="rId11"/>
    <p:sldId id="615" r:id="rId12"/>
    <p:sldId id="610" r:id="rId13"/>
    <p:sldId id="616" r:id="rId14"/>
    <p:sldId id="630" r:id="rId15"/>
    <p:sldId id="631" r:id="rId16"/>
    <p:sldId id="611" r:id="rId17"/>
    <p:sldId id="617" r:id="rId18"/>
    <p:sldId id="618" r:id="rId19"/>
    <p:sldId id="633" r:id="rId20"/>
    <p:sldId id="612" r:id="rId21"/>
    <p:sldId id="619" r:id="rId22"/>
    <p:sldId id="634" r:id="rId23"/>
    <p:sldId id="613" r:id="rId24"/>
    <p:sldId id="620" r:id="rId25"/>
    <p:sldId id="614" r:id="rId26"/>
    <p:sldId id="622" r:id="rId27"/>
    <p:sldId id="623" r:id="rId28"/>
    <p:sldId id="635" r:id="rId29"/>
    <p:sldId id="638" r:id="rId30"/>
    <p:sldId id="621" r:id="rId31"/>
  </p:sldIdLst>
  <p:sldSz cx="9144000" cy="6858000" type="screen4x3"/>
  <p:notesSz cx="6858000" cy="1085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40" userDrawn="1">
          <p15:clr>
            <a:srgbClr val="A4A3A4"/>
          </p15:clr>
        </p15:guide>
        <p15:guide id="3" pos="288" userDrawn="1">
          <p15:clr>
            <a:srgbClr val="A4A3A4"/>
          </p15:clr>
        </p15:guide>
        <p15:guide id="4" pos="1920" userDrawn="1">
          <p15:clr>
            <a:srgbClr val="A4A3A4"/>
          </p15:clr>
        </p15:guide>
        <p15:guide id="5" orient="horz" pos="528" userDrawn="1">
          <p15:clr>
            <a:srgbClr val="A4A3A4"/>
          </p15:clr>
        </p15:guide>
        <p15:guide id="6" pos="1872" userDrawn="1">
          <p15:clr>
            <a:srgbClr val="A4A3A4"/>
          </p15:clr>
        </p15:guide>
        <p15:guide id="7" orient="horz" pos="2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Penn" initials="IP" lastIdx="2" clrIdx="0"/>
  <p:cmAuthor id="1" name="mirandamaupin" initials="mm" lastIdx="11" clrIdx="1"/>
  <p:cmAuthor id="2" name="Matt Robbie" initials="MR" lastIdx="25" clrIdx="2">
    <p:extLst>
      <p:ext uri="{19B8F6BF-5375-455C-9EA6-DF929625EA0E}">
        <p15:presenceInfo xmlns:p15="http://schemas.microsoft.com/office/powerpoint/2012/main" userId="S-1-5-21-1762735792-2312552712-2657262591-1050" providerId="AD"/>
      </p:ext>
    </p:extLst>
  </p:cmAuthor>
  <p:cmAuthor id="3" name="Matt Robbie" initials="MR [2]" lastIdx="39" clrIdx="3">
    <p:extLst>
      <p:ext uri="{19B8F6BF-5375-455C-9EA6-DF929625EA0E}">
        <p15:presenceInfo xmlns:p15="http://schemas.microsoft.com/office/powerpoint/2012/main" userId="Matt Robbie" providerId="None"/>
      </p:ext>
    </p:extLst>
  </p:cmAuthor>
  <p:cmAuthor id="4" name="Beth Schermerhorn" initials="BS" lastIdx="30" clrIdx="4">
    <p:extLst>
      <p:ext uri="{19B8F6BF-5375-455C-9EA6-DF929625EA0E}">
        <p15:presenceInfo xmlns:p15="http://schemas.microsoft.com/office/powerpoint/2012/main" userId="Beth Schermerhorn" providerId="None"/>
      </p:ext>
    </p:extLst>
  </p:cmAuthor>
  <p:cmAuthor id="5" name="Beth Schermerhorn" initials="BS [2]" lastIdx="59" clrIdx="5">
    <p:extLst>
      <p:ext uri="{19B8F6BF-5375-455C-9EA6-DF929625EA0E}">
        <p15:presenceInfo xmlns:p15="http://schemas.microsoft.com/office/powerpoint/2012/main" userId="S-1-5-21-1762735792-2312552712-2657262591-4206" providerId="AD"/>
      </p:ext>
    </p:extLst>
  </p:cmAuthor>
  <p:cmAuthor id="6" name="Miranda Maupin" initials="MM" lastIdx="30" clrIdx="6">
    <p:extLst>
      <p:ext uri="{19B8F6BF-5375-455C-9EA6-DF929625EA0E}">
        <p15:presenceInfo xmlns:p15="http://schemas.microsoft.com/office/powerpoint/2012/main" userId="S-1-5-21-1762735792-2312552712-2657262591-1083" providerId="AD"/>
      </p:ext>
    </p:extLst>
  </p:cmAuthor>
  <p:cmAuthor id="7" name="Miranda Maupin" initials="MM [2]" lastIdx="7" clrIdx="7">
    <p:extLst>
      <p:ext uri="{19B8F6BF-5375-455C-9EA6-DF929625EA0E}">
        <p15:presenceInfo xmlns:p15="http://schemas.microsoft.com/office/powerpoint/2012/main" userId="Miranda Maupin" providerId="None"/>
      </p:ext>
    </p:extLst>
  </p:cmAuthor>
  <p:cmAuthor id="8" name="Catherine Brown" initials="CB" lastIdx="1" clrIdx="8">
    <p:extLst>
      <p:ext uri="{19B8F6BF-5375-455C-9EA6-DF929625EA0E}">
        <p15:presenceInfo xmlns:p15="http://schemas.microsoft.com/office/powerpoint/2012/main" userId="Catherine Brown" providerId="None"/>
      </p:ext>
    </p:extLst>
  </p:cmAuthor>
  <p:cmAuthor id="9" name="Alisa Hefner" initials="AH" lastIdx="32" clrIdx="9">
    <p:extLst>
      <p:ext uri="{19B8F6BF-5375-455C-9EA6-DF929625EA0E}">
        <p15:presenceInfo xmlns:p15="http://schemas.microsoft.com/office/powerpoint/2012/main" userId="S-1-5-21-1762735792-2312552712-2657262591-1023" providerId="AD"/>
      </p:ext>
    </p:extLst>
  </p:cmAuthor>
  <p:cmAuthor id="10" name="Miranda Maupin" initials="MM [3]" lastIdx="35" clrIdx="10">
    <p:extLst>
      <p:ext uri="{19B8F6BF-5375-455C-9EA6-DF929625EA0E}">
        <p15:presenceInfo xmlns:p15="http://schemas.microsoft.com/office/powerpoint/2012/main" userId="S::mmaupin@skeo.com::a4c2da2c-efeb-47e8-98cd-d8f1dca5dcb1" providerId="AD"/>
      </p:ext>
    </p:extLst>
  </p:cmAuthor>
  <p:cmAuthor id="11" name="Haley Gannon" initials="HG" lastIdx="3" clrIdx="11">
    <p:extLst>
      <p:ext uri="{19B8F6BF-5375-455C-9EA6-DF929625EA0E}">
        <p15:presenceInfo xmlns:p15="http://schemas.microsoft.com/office/powerpoint/2012/main" userId="S::hgannon@skeo.com::04d4c336-aca7-4b43-a4db-a9780878cf01" providerId="AD"/>
      </p:ext>
    </p:extLst>
  </p:cmAuthor>
  <p:cmAuthor id="12" name="Bruce Thompson" initials="BT" lastIdx="2" clrIdx="12">
    <p:extLst>
      <p:ext uri="{19B8F6BF-5375-455C-9EA6-DF929625EA0E}">
        <p15:presenceInfo xmlns:p15="http://schemas.microsoft.com/office/powerpoint/2012/main" userId="Bruce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CB52C"/>
    <a:srgbClr val="6E6E6E"/>
    <a:srgbClr val="F79421"/>
    <a:srgbClr val="79C9DD"/>
    <a:srgbClr val="FF6600"/>
    <a:srgbClr val="000000"/>
    <a:srgbClr val="996600"/>
    <a:srgbClr val="29702A"/>
    <a:srgbClr val="F2E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3" autoAdjust="0"/>
  </p:normalViewPr>
  <p:slideViewPr>
    <p:cSldViewPr snapToGrid="0">
      <p:cViewPr varScale="1">
        <p:scale>
          <a:sx n="41" d="100"/>
          <a:sy n="41" d="100"/>
        </p:scale>
        <p:origin x="1820" y="20"/>
      </p:cViewPr>
      <p:guideLst>
        <p:guide pos="5640"/>
        <p:guide pos="288"/>
        <p:guide pos="1920"/>
        <p:guide orient="horz" pos="528"/>
        <p:guide pos="1872"/>
        <p:guide orient="horz" pos="2256"/>
      </p:guideLst>
    </p:cSldViewPr>
  </p:slideViewPr>
  <p:notesTextViewPr>
    <p:cViewPr>
      <p:scale>
        <a:sx n="1" d="1"/>
        <a:sy n="1" d="1"/>
      </p:scale>
      <p:origin x="0" y="0"/>
    </p:cViewPr>
  </p:notesTextViewPr>
  <p:sorterViewPr>
    <p:cViewPr>
      <p:scale>
        <a:sx n="49" d="100"/>
        <a:sy n="49" d="100"/>
      </p:scale>
      <p:origin x="0" y="-1973"/>
    </p:cViewPr>
  </p:sorter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18.svg"/><Relationship Id="rId9" Type="http://schemas.openxmlformats.org/officeDocument/2006/relationships/image" Target="../media/image40.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18.svg"/><Relationship Id="rId9"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s-419" b="1"/>
            <a:t>Manual básico de puertos para las comunidades</a:t>
          </a:r>
          <a:r>
            <a:rPr lang="es-419"/>
            <a:t>: Un resumen general de la planificación y las operaciones de los puertos para respaldar la participación comunitaria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s-419" b="1"/>
            <a:t>Hoja de ruta de acción comunitaria</a:t>
          </a:r>
          <a:r>
            <a:rPr lang="es-419"/>
            <a:t>: Empoderamiento de las comunidades próximas a los puertos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s-419" b="1"/>
            <a:t>Manual básico de justicia ambiental (EJ) para puertos</a:t>
          </a:r>
          <a:r>
            <a:rPr lang="es-419"/>
            <a:t>: La Guía del Buen Vecino para desarrollar asociaciones y equidad social con las comunidades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B969DF-203C-4E93-BAD5-69ED2BFF89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3CE061-7267-4423-A4D4-5D6A775ED1CE}">
      <dgm:prSet/>
      <dgm:spPr/>
      <dgm:t>
        <a:bodyPr/>
        <a:lstStyle/>
        <a:p>
          <a:r>
            <a:rPr lang="es-419"/>
            <a:t>Establecer un cronograma para su hoja de ruta</a:t>
          </a:r>
        </a:p>
      </dgm:t>
    </dgm:pt>
    <dgm:pt modelId="{BFBCE8FC-3CB6-405C-A5D2-2B0F6D5768C2}" type="parTrans" cxnId="{8A377F89-FFDD-4506-BE6D-F61E2542C0A3}">
      <dgm:prSet/>
      <dgm:spPr/>
      <dgm:t>
        <a:bodyPr/>
        <a:lstStyle/>
        <a:p>
          <a:endParaRPr lang="en-US"/>
        </a:p>
      </dgm:t>
    </dgm:pt>
    <dgm:pt modelId="{C1757F9B-55EB-4D3D-9A4E-2A460F4126C7}" type="sibTrans" cxnId="{8A377F89-FFDD-4506-BE6D-F61E2542C0A3}">
      <dgm:prSet/>
      <dgm:spPr/>
      <dgm:t>
        <a:bodyPr/>
        <a:lstStyle/>
        <a:p>
          <a:endParaRPr lang="en-US"/>
        </a:p>
      </dgm:t>
    </dgm:pt>
    <dgm:pt modelId="{8290DE22-0CF5-4C8F-8857-DB4E3F1A2E9B}">
      <dgm:prSet/>
      <dgm:spPr/>
      <dgm:t>
        <a:bodyPr/>
        <a:lstStyle/>
        <a:p>
          <a:r>
            <a:rPr lang="es-419"/>
            <a:t>Medir el éxito</a:t>
          </a:r>
        </a:p>
      </dgm:t>
    </dgm:pt>
    <dgm:pt modelId="{4FFCD4FA-E26E-404A-BB82-167E0DC49DE5}" type="parTrans" cxnId="{31BC5175-67C3-4902-B7B2-DAFB8BCB2D60}">
      <dgm:prSet/>
      <dgm:spPr/>
      <dgm:t>
        <a:bodyPr/>
        <a:lstStyle/>
        <a:p>
          <a:endParaRPr lang="en-US"/>
        </a:p>
      </dgm:t>
    </dgm:pt>
    <dgm:pt modelId="{C83D0921-E895-4577-BC57-6B56EBB7FDA1}" type="sibTrans" cxnId="{31BC5175-67C3-4902-B7B2-DAFB8BCB2D60}">
      <dgm:prSet/>
      <dgm:spPr/>
      <dgm:t>
        <a:bodyPr/>
        <a:lstStyle/>
        <a:p>
          <a:endParaRPr lang="en-US"/>
        </a:p>
      </dgm:t>
    </dgm:pt>
    <dgm:pt modelId="{06B4151E-24BE-4748-806A-2C8812DF2722}">
      <dgm:prSet/>
      <dgm:spPr/>
      <dgm:t>
        <a:bodyPr/>
        <a:lstStyle/>
        <a:p>
          <a:r>
            <a:rPr lang="es-419"/>
            <a:t>Usar la FOIA </a:t>
          </a:r>
        </a:p>
      </dgm:t>
    </dgm:pt>
    <dgm:pt modelId="{A7CD7647-1BB6-4DD4-8A56-06975A5E941C}" type="parTrans" cxnId="{1CD27F49-23A3-4331-8E88-05007E06B686}">
      <dgm:prSet/>
      <dgm:spPr/>
      <dgm:t>
        <a:bodyPr/>
        <a:lstStyle/>
        <a:p>
          <a:endParaRPr lang="en-US"/>
        </a:p>
      </dgm:t>
    </dgm:pt>
    <dgm:pt modelId="{0CFD6491-FBCB-4B3F-9C12-DD0185577910}" type="sibTrans" cxnId="{1CD27F49-23A3-4331-8E88-05007E06B686}">
      <dgm:prSet/>
      <dgm:spPr/>
      <dgm:t>
        <a:bodyPr/>
        <a:lstStyle/>
        <a:p>
          <a:endParaRPr lang="en-US"/>
        </a:p>
      </dgm:t>
    </dgm:pt>
    <dgm:pt modelId="{7B96E8AF-BD02-4369-B848-7A74961264A4}">
      <dgm:prSet/>
      <dgm:spPr/>
      <dgm:t>
        <a:bodyPr/>
        <a:lstStyle/>
        <a:p>
          <a:r>
            <a:rPr lang="es-419"/>
            <a:t>Publicaciones de orientación comunitaria</a:t>
          </a:r>
        </a:p>
      </dgm:t>
    </dgm:pt>
    <dgm:pt modelId="{09E1805D-F0B7-4E49-B6E3-7C3054136E33}" type="parTrans" cxnId="{82301ED0-EA2B-4964-920A-BDF193E56871}">
      <dgm:prSet/>
      <dgm:spPr/>
      <dgm:t>
        <a:bodyPr/>
        <a:lstStyle/>
        <a:p>
          <a:endParaRPr lang="en-US"/>
        </a:p>
      </dgm:t>
    </dgm:pt>
    <dgm:pt modelId="{2AA0C4BA-1535-4581-8935-B08ED953106A}" type="sibTrans" cxnId="{82301ED0-EA2B-4964-920A-BDF193E56871}">
      <dgm:prSet/>
      <dgm:spPr/>
      <dgm:t>
        <a:bodyPr/>
        <a:lstStyle/>
        <a:p>
          <a:endParaRPr lang="en-US"/>
        </a:p>
      </dgm:t>
    </dgm:pt>
    <dgm:pt modelId="{69891738-00CA-49D7-915A-76BCDA9F6669}" type="pres">
      <dgm:prSet presAssocID="{32B969DF-203C-4E93-BAD5-69ED2BFF89EC}" presName="root" presStyleCnt="0">
        <dgm:presLayoutVars>
          <dgm:dir/>
          <dgm:resizeHandles val="exact"/>
        </dgm:presLayoutVars>
      </dgm:prSet>
      <dgm:spPr/>
    </dgm:pt>
    <dgm:pt modelId="{078D8D61-86BB-4448-8938-7DD90E78B8BC}" type="pres">
      <dgm:prSet presAssocID="{1B3CE061-7267-4423-A4D4-5D6A775ED1CE}" presName="compNode" presStyleCnt="0"/>
      <dgm:spPr/>
    </dgm:pt>
    <dgm:pt modelId="{10CD34E1-93A0-4091-87E7-5E5DB3DC5D9A}" type="pres">
      <dgm:prSet presAssocID="{1B3CE061-7267-4423-A4D4-5D6A775ED1CE}" presName="bgRect" presStyleLbl="bgShp" presStyleIdx="0" presStyleCnt="4"/>
      <dgm:spPr/>
    </dgm:pt>
    <dgm:pt modelId="{AE9B46D4-FFF3-447A-96D4-6D39BC07A4B1}" type="pres">
      <dgm:prSet presAssocID="{1B3CE061-7267-4423-A4D4-5D6A775ED1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673BECB1-812C-46AA-BC1C-A0E08C9BDB9B}" type="pres">
      <dgm:prSet presAssocID="{1B3CE061-7267-4423-A4D4-5D6A775ED1CE}" presName="spaceRect" presStyleCnt="0"/>
      <dgm:spPr/>
    </dgm:pt>
    <dgm:pt modelId="{9535C14D-E1EF-49E2-BF65-61C82B113A22}" type="pres">
      <dgm:prSet presAssocID="{1B3CE061-7267-4423-A4D4-5D6A775ED1CE}" presName="parTx" presStyleLbl="revTx" presStyleIdx="0" presStyleCnt="4">
        <dgm:presLayoutVars>
          <dgm:chMax val="0"/>
          <dgm:chPref val="0"/>
        </dgm:presLayoutVars>
      </dgm:prSet>
      <dgm:spPr/>
    </dgm:pt>
    <dgm:pt modelId="{50879C8C-D068-4579-AD94-454F2777E6C6}" type="pres">
      <dgm:prSet presAssocID="{C1757F9B-55EB-4D3D-9A4E-2A460F4126C7}" presName="sibTrans" presStyleCnt="0"/>
      <dgm:spPr/>
    </dgm:pt>
    <dgm:pt modelId="{C6247C78-C27C-4739-8BA6-F42C1D82756F}" type="pres">
      <dgm:prSet presAssocID="{8290DE22-0CF5-4C8F-8857-DB4E3F1A2E9B}" presName="compNode" presStyleCnt="0"/>
      <dgm:spPr/>
    </dgm:pt>
    <dgm:pt modelId="{4765109E-A782-492F-811D-0E60A2CBD826}" type="pres">
      <dgm:prSet presAssocID="{8290DE22-0CF5-4C8F-8857-DB4E3F1A2E9B}" presName="bgRect" presStyleLbl="bgShp" presStyleIdx="1" presStyleCnt="4"/>
      <dgm:spPr/>
    </dgm:pt>
    <dgm:pt modelId="{1B5597BA-4054-42CC-A9AB-A6CD6D58A183}" type="pres">
      <dgm:prSet presAssocID="{8290DE22-0CF5-4C8F-8857-DB4E3F1A2E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85FCC1F-1F30-46EE-BFB1-63FCA687B1C5}" type="pres">
      <dgm:prSet presAssocID="{8290DE22-0CF5-4C8F-8857-DB4E3F1A2E9B}" presName="spaceRect" presStyleCnt="0"/>
      <dgm:spPr/>
    </dgm:pt>
    <dgm:pt modelId="{B55E256F-BC4C-48A6-B4F1-C48FA8F02227}" type="pres">
      <dgm:prSet presAssocID="{8290DE22-0CF5-4C8F-8857-DB4E3F1A2E9B}" presName="parTx" presStyleLbl="revTx" presStyleIdx="1" presStyleCnt="4">
        <dgm:presLayoutVars>
          <dgm:chMax val="0"/>
          <dgm:chPref val="0"/>
        </dgm:presLayoutVars>
      </dgm:prSet>
      <dgm:spPr/>
    </dgm:pt>
    <dgm:pt modelId="{508764F9-6471-47E8-9E2B-4F62BBE2F26E}" type="pres">
      <dgm:prSet presAssocID="{C83D0921-E895-4577-BC57-6B56EBB7FDA1}" presName="sibTrans" presStyleCnt="0"/>
      <dgm:spPr/>
    </dgm:pt>
    <dgm:pt modelId="{CBB65FE1-904A-4FEC-A3EF-56E4025E92EC}" type="pres">
      <dgm:prSet presAssocID="{06B4151E-24BE-4748-806A-2C8812DF2722}" presName="compNode" presStyleCnt="0"/>
      <dgm:spPr/>
    </dgm:pt>
    <dgm:pt modelId="{AA6839AF-B953-4BA9-A88D-A3E6F1A84AD6}" type="pres">
      <dgm:prSet presAssocID="{06B4151E-24BE-4748-806A-2C8812DF2722}" presName="bgRect" presStyleLbl="bgShp" presStyleIdx="2" presStyleCnt="4"/>
      <dgm:spPr/>
    </dgm:pt>
    <dgm:pt modelId="{2A502F74-6274-4A58-BE7E-546BAA2D2BAE}" type="pres">
      <dgm:prSet presAssocID="{06B4151E-24BE-4748-806A-2C8812DF272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5889B7FC-6636-4283-9E2E-EA448E78EADA}" type="pres">
      <dgm:prSet presAssocID="{06B4151E-24BE-4748-806A-2C8812DF2722}" presName="spaceRect" presStyleCnt="0"/>
      <dgm:spPr/>
    </dgm:pt>
    <dgm:pt modelId="{25485A16-10EE-4D20-B233-06A2E33DE94A}" type="pres">
      <dgm:prSet presAssocID="{06B4151E-24BE-4748-806A-2C8812DF2722}" presName="parTx" presStyleLbl="revTx" presStyleIdx="2" presStyleCnt="4">
        <dgm:presLayoutVars>
          <dgm:chMax val="0"/>
          <dgm:chPref val="0"/>
        </dgm:presLayoutVars>
      </dgm:prSet>
      <dgm:spPr/>
    </dgm:pt>
    <dgm:pt modelId="{1EFA081E-4154-4A58-950D-4FF5A622C41A}" type="pres">
      <dgm:prSet presAssocID="{0CFD6491-FBCB-4B3F-9C12-DD0185577910}" presName="sibTrans" presStyleCnt="0"/>
      <dgm:spPr/>
    </dgm:pt>
    <dgm:pt modelId="{FB01F592-E381-48EC-983A-87205B82DD8D}" type="pres">
      <dgm:prSet presAssocID="{7B96E8AF-BD02-4369-B848-7A74961264A4}" presName="compNode" presStyleCnt="0"/>
      <dgm:spPr/>
    </dgm:pt>
    <dgm:pt modelId="{CFC24BB0-6B67-4218-8DB3-930DA3676E9C}" type="pres">
      <dgm:prSet presAssocID="{7B96E8AF-BD02-4369-B848-7A74961264A4}" presName="bgRect" presStyleLbl="bgShp" presStyleIdx="3" presStyleCnt="4"/>
      <dgm:spPr/>
    </dgm:pt>
    <dgm:pt modelId="{7151A568-29DD-4F20-A880-99E0687C78D2}" type="pres">
      <dgm:prSet presAssocID="{7B96E8AF-BD02-4369-B848-7A74961264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C724D65-BC71-473D-9BAE-9ABB151F9F07}" type="pres">
      <dgm:prSet presAssocID="{7B96E8AF-BD02-4369-B848-7A74961264A4}" presName="spaceRect" presStyleCnt="0"/>
      <dgm:spPr/>
    </dgm:pt>
    <dgm:pt modelId="{0019C1D4-BCDD-434C-9FF1-7EC45D81800E}" type="pres">
      <dgm:prSet presAssocID="{7B96E8AF-BD02-4369-B848-7A74961264A4}" presName="parTx" presStyleLbl="revTx" presStyleIdx="3" presStyleCnt="4">
        <dgm:presLayoutVars>
          <dgm:chMax val="0"/>
          <dgm:chPref val="0"/>
        </dgm:presLayoutVars>
      </dgm:prSet>
      <dgm:spPr/>
    </dgm:pt>
  </dgm:ptLst>
  <dgm:cxnLst>
    <dgm:cxn modelId="{9631FD06-4E4E-4954-8B84-FC5FA5976625}" type="presOf" srcId="{1B3CE061-7267-4423-A4D4-5D6A775ED1CE}" destId="{9535C14D-E1EF-49E2-BF65-61C82B113A22}" srcOrd="0" destOrd="0" presId="urn:microsoft.com/office/officeart/2018/2/layout/IconVerticalSolidList"/>
    <dgm:cxn modelId="{E5B32D60-E585-4D65-890E-03DB52F70E49}" type="presOf" srcId="{7B96E8AF-BD02-4369-B848-7A74961264A4}" destId="{0019C1D4-BCDD-434C-9FF1-7EC45D81800E}" srcOrd="0" destOrd="0" presId="urn:microsoft.com/office/officeart/2018/2/layout/IconVerticalSolidList"/>
    <dgm:cxn modelId="{1CD27F49-23A3-4331-8E88-05007E06B686}" srcId="{32B969DF-203C-4E93-BAD5-69ED2BFF89EC}" destId="{06B4151E-24BE-4748-806A-2C8812DF2722}" srcOrd="2" destOrd="0" parTransId="{A7CD7647-1BB6-4DD4-8A56-06975A5E941C}" sibTransId="{0CFD6491-FBCB-4B3F-9C12-DD0185577910}"/>
    <dgm:cxn modelId="{31BC5175-67C3-4902-B7B2-DAFB8BCB2D60}" srcId="{32B969DF-203C-4E93-BAD5-69ED2BFF89EC}" destId="{8290DE22-0CF5-4C8F-8857-DB4E3F1A2E9B}" srcOrd="1" destOrd="0" parTransId="{4FFCD4FA-E26E-404A-BB82-167E0DC49DE5}" sibTransId="{C83D0921-E895-4577-BC57-6B56EBB7FDA1}"/>
    <dgm:cxn modelId="{8A377F89-FFDD-4506-BE6D-F61E2542C0A3}" srcId="{32B969DF-203C-4E93-BAD5-69ED2BFF89EC}" destId="{1B3CE061-7267-4423-A4D4-5D6A775ED1CE}" srcOrd="0" destOrd="0" parTransId="{BFBCE8FC-3CB6-405C-A5D2-2B0F6D5768C2}" sibTransId="{C1757F9B-55EB-4D3D-9A4E-2A460F4126C7}"/>
    <dgm:cxn modelId="{C4F9BC97-2864-4843-A930-0B40B4E681AB}" type="presOf" srcId="{32B969DF-203C-4E93-BAD5-69ED2BFF89EC}" destId="{69891738-00CA-49D7-915A-76BCDA9F6669}" srcOrd="0" destOrd="0" presId="urn:microsoft.com/office/officeart/2018/2/layout/IconVerticalSolidList"/>
    <dgm:cxn modelId="{8A3BFFB9-30A9-46AE-9D95-AF24EB1AC7F0}" type="presOf" srcId="{06B4151E-24BE-4748-806A-2C8812DF2722}" destId="{25485A16-10EE-4D20-B233-06A2E33DE94A}" srcOrd="0" destOrd="0" presId="urn:microsoft.com/office/officeart/2018/2/layout/IconVerticalSolidList"/>
    <dgm:cxn modelId="{AC3649CE-C909-4DAB-8931-24667DFA8503}" type="presOf" srcId="{8290DE22-0CF5-4C8F-8857-DB4E3F1A2E9B}" destId="{B55E256F-BC4C-48A6-B4F1-C48FA8F02227}" srcOrd="0" destOrd="0" presId="urn:microsoft.com/office/officeart/2018/2/layout/IconVerticalSolidList"/>
    <dgm:cxn modelId="{82301ED0-EA2B-4964-920A-BDF193E56871}" srcId="{32B969DF-203C-4E93-BAD5-69ED2BFF89EC}" destId="{7B96E8AF-BD02-4369-B848-7A74961264A4}" srcOrd="3" destOrd="0" parTransId="{09E1805D-F0B7-4E49-B6E3-7C3054136E33}" sibTransId="{2AA0C4BA-1535-4581-8935-B08ED953106A}"/>
    <dgm:cxn modelId="{DA2DBCBB-55C6-4D05-983B-734292C15287}" type="presParOf" srcId="{69891738-00CA-49D7-915A-76BCDA9F6669}" destId="{078D8D61-86BB-4448-8938-7DD90E78B8BC}" srcOrd="0" destOrd="0" presId="urn:microsoft.com/office/officeart/2018/2/layout/IconVerticalSolidList"/>
    <dgm:cxn modelId="{E5345D07-DC00-4CBF-BE55-AC6F1FB166C8}" type="presParOf" srcId="{078D8D61-86BB-4448-8938-7DD90E78B8BC}" destId="{10CD34E1-93A0-4091-87E7-5E5DB3DC5D9A}" srcOrd="0" destOrd="0" presId="urn:microsoft.com/office/officeart/2018/2/layout/IconVerticalSolidList"/>
    <dgm:cxn modelId="{F53F74D5-ED31-4DCD-B05C-D1E775BF87EA}" type="presParOf" srcId="{078D8D61-86BB-4448-8938-7DD90E78B8BC}" destId="{AE9B46D4-FFF3-447A-96D4-6D39BC07A4B1}" srcOrd="1" destOrd="0" presId="urn:microsoft.com/office/officeart/2018/2/layout/IconVerticalSolidList"/>
    <dgm:cxn modelId="{0F64FADD-A535-4CEE-B90C-1BF03893312F}" type="presParOf" srcId="{078D8D61-86BB-4448-8938-7DD90E78B8BC}" destId="{673BECB1-812C-46AA-BC1C-A0E08C9BDB9B}" srcOrd="2" destOrd="0" presId="urn:microsoft.com/office/officeart/2018/2/layout/IconVerticalSolidList"/>
    <dgm:cxn modelId="{E59DB53A-6460-419F-9D9E-C1F49DB75A87}" type="presParOf" srcId="{078D8D61-86BB-4448-8938-7DD90E78B8BC}" destId="{9535C14D-E1EF-49E2-BF65-61C82B113A22}" srcOrd="3" destOrd="0" presId="urn:microsoft.com/office/officeart/2018/2/layout/IconVerticalSolidList"/>
    <dgm:cxn modelId="{07A91933-6B5F-4B16-8675-197BB175AB21}" type="presParOf" srcId="{69891738-00CA-49D7-915A-76BCDA9F6669}" destId="{50879C8C-D068-4579-AD94-454F2777E6C6}" srcOrd="1" destOrd="0" presId="urn:microsoft.com/office/officeart/2018/2/layout/IconVerticalSolidList"/>
    <dgm:cxn modelId="{211893D3-34E8-4BF9-A9DF-2B641388A3A0}" type="presParOf" srcId="{69891738-00CA-49D7-915A-76BCDA9F6669}" destId="{C6247C78-C27C-4739-8BA6-F42C1D82756F}" srcOrd="2" destOrd="0" presId="urn:microsoft.com/office/officeart/2018/2/layout/IconVerticalSolidList"/>
    <dgm:cxn modelId="{3B0B1140-CFCA-44CD-9CA4-A99301017B51}" type="presParOf" srcId="{C6247C78-C27C-4739-8BA6-F42C1D82756F}" destId="{4765109E-A782-492F-811D-0E60A2CBD826}" srcOrd="0" destOrd="0" presId="urn:microsoft.com/office/officeart/2018/2/layout/IconVerticalSolidList"/>
    <dgm:cxn modelId="{D12EE987-8BEE-4DFD-9648-F7BF1E60801B}" type="presParOf" srcId="{C6247C78-C27C-4739-8BA6-F42C1D82756F}" destId="{1B5597BA-4054-42CC-A9AB-A6CD6D58A183}" srcOrd="1" destOrd="0" presId="urn:microsoft.com/office/officeart/2018/2/layout/IconVerticalSolidList"/>
    <dgm:cxn modelId="{8A94AD57-889F-442E-96F0-A4940CC95648}" type="presParOf" srcId="{C6247C78-C27C-4739-8BA6-F42C1D82756F}" destId="{C85FCC1F-1F30-46EE-BFB1-63FCA687B1C5}" srcOrd="2" destOrd="0" presId="urn:microsoft.com/office/officeart/2018/2/layout/IconVerticalSolidList"/>
    <dgm:cxn modelId="{BD71C2CB-00CC-4C62-9E21-49AD39CA5F1A}" type="presParOf" srcId="{C6247C78-C27C-4739-8BA6-F42C1D82756F}" destId="{B55E256F-BC4C-48A6-B4F1-C48FA8F02227}" srcOrd="3" destOrd="0" presId="urn:microsoft.com/office/officeart/2018/2/layout/IconVerticalSolidList"/>
    <dgm:cxn modelId="{D5701BA1-3635-4982-BA0E-4ED4546AD577}" type="presParOf" srcId="{69891738-00CA-49D7-915A-76BCDA9F6669}" destId="{508764F9-6471-47E8-9E2B-4F62BBE2F26E}" srcOrd="3" destOrd="0" presId="urn:microsoft.com/office/officeart/2018/2/layout/IconVerticalSolidList"/>
    <dgm:cxn modelId="{E6245637-B276-4831-B4F9-82395ED3E89C}" type="presParOf" srcId="{69891738-00CA-49D7-915A-76BCDA9F6669}" destId="{CBB65FE1-904A-4FEC-A3EF-56E4025E92EC}" srcOrd="4" destOrd="0" presId="urn:microsoft.com/office/officeart/2018/2/layout/IconVerticalSolidList"/>
    <dgm:cxn modelId="{04384C4D-E45E-4FFF-8DC9-729A63B6133F}" type="presParOf" srcId="{CBB65FE1-904A-4FEC-A3EF-56E4025E92EC}" destId="{AA6839AF-B953-4BA9-A88D-A3E6F1A84AD6}" srcOrd="0" destOrd="0" presId="urn:microsoft.com/office/officeart/2018/2/layout/IconVerticalSolidList"/>
    <dgm:cxn modelId="{2908FADA-90C8-4862-9287-B602F636BFB3}" type="presParOf" srcId="{CBB65FE1-904A-4FEC-A3EF-56E4025E92EC}" destId="{2A502F74-6274-4A58-BE7E-546BAA2D2BAE}" srcOrd="1" destOrd="0" presId="urn:microsoft.com/office/officeart/2018/2/layout/IconVerticalSolidList"/>
    <dgm:cxn modelId="{12473BE7-1F19-4FF4-AE28-AF1507723392}" type="presParOf" srcId="{CBB65FE1-904A-4FEC-A3EF-56E4025E92EC}" destId="{5889B7FC-6636-4283-9E2E-EA448E78EADA}" srcOrd="2" destOrd="0" presId="urn:microsoft.com/office/officeart/2018/2/layout/IconVerticalSolidList"/>
    <dgm:cxn modelId="{3B4B36C3-C13C-49E4-804D-60309221C96D}" type="presParOf" srcId="{CBB65FE1-904A-4FEC-A3EF-56E4025E92EC}" destId="{25485A16-10EE-4D20-B233-06A2E33DE94A}" srcOrd="3" destOrd="0" presId="urn:microsoft.com/office/officeart/2018/2/layout/IconVerticalSolidList"/>
    <dgm:cxn modelId="{A930D91E-90F1-418D-B96D-49051E62E8CD}" type="presParOf" srcId="{69891738-00CA-49D7-915A-76BCDA9F6669}" destId="{1EFA081E-4154-4A58-950D-4FF5A622C41A}" srcOrd="5" destOrd="0" presId="urn:microsoft.com/office/officeart/2018/2/layout/IconVerticalSolidList"/>
    <dgm:cxn modelId="{0CA57B37-2448-412D-A031-251EF8287EFB}" type="presParOf" srcId="{69891738-00CA-49D7-915A-76BCDA9F6669}" destId="{FB01F592-E381-48EC-983A-87205B82DD8D}" srcOrd="6" destOrd="0" presId="urn:microsoft.com/office/officeart/2018/2/layout/IconVerticalSolidList"/>
    <dgm:cxn modelId="{1EF1A55C-4811-4BD5-B593-ADF166AF0F56}" type="presParOf" srcId="{FB01F592-E381-48EC-983A-87205B82DD8D}" destId="{CFC24BB0-6B67-4218-8DB3-930DA3676E9C}" srcOrd="0" destOrd="0" presId="urn:microsoft.com/office/officeart/2018/2/layout/IconVerticalSolidList"/>
    <dgm:cxn modelId="{038FCD3B-53BB-4324-AB46-94FC30D4344A}" type="presParOf" srcId="{FB01F592-E381-48EC-983A-87205B82DD8D}" destId="{7151A568-29DD-4F20-A880-99E0687C78D2}" srcOrd="1" destOrd="0" presId="urn:microsoft.com/office/officeart/2018/2/layout/IconVerticalSolidList"/>
    <dgm:cxn modelId="{026B82FE-F428-4BEB-BEE3-596F8FE71463}" type="presParOf" srcId="{FB01F592-E381-48EC-983A-87205B82DD8D}" destId="{DC724D65-BC71-473D-9BAE-9ABB151F9F07}" srcOrd="2" destOrd="0" presId="urn:microsoft.com/office/officeart/2018/2/layout/IconVerticalSolidList"/>
    <dgm:cxn modelId="{942FAEA5-4023-4A47-A61C-76CB9E49C556}" type="presParOf" srcId="{FB01F592-E381-48EC-983A-87205B82DD8D}" destId="{0019C1D4-BCDD-434C-9FF1-7EC45D8180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s-419" b="1"/>
            <a:t>Manual básico de puertos para las comunidades</a:t>
          </a:r>
          <a:r>
            <a:rPr lang="es-419"/>
            <a:t>: Un resumen general de la planificación y las operaciones de los puertos para respaldar la participación comunitaria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s-419" b="1"/>
            <a:t>Hoja de ruta de acción comunitaria</a:t>
          </a:r>
          <a:r>
            <a:rPr lang="es-419"/>
            <a:t>: Empoderamiento de las comunidades próximas a los puertos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s-419" b="1"/>
            <a:t>Manual básico de justicia ambiental (EJ) para puertos</a:t>
          </a:r>
          <a:r>
            <a:rPr lang="es-419"/>
            <a:t>: La Guía del Buen Vecino para desarrollar asociaciones y equidad social con las comunidades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083F05-6950-4711-81C9-1A279E490C57}">
      <dgm:prSet/>
      <dgm:spPr/>
      <dgm:t>
        <a:bodyPr/>
        <a:lstStyle/>
        <a:p>
          <a:r>
            <a:rPr lang="es-419" u="sng">
              <a:hlinkClick xmlns:r="http://schemas.openxmlformats.org/officeDocument/2006/relationships" r:id="rId1"/>
            </a:rPr>
            <a:t>Proyectos piloto de colaboración entre la comunidad y el puerto:</a:t>
          </a:r>
          <a:r>
            <a:rPr lang="es-419"/>
            <a:t> Asistencia técnica proporcionada a 4 comunidades piloto</a:t>
          </a:r>
        </a:p>
      </dgm:t>
    </dgm:pt>
    <dgm:pt modelId="{55C52BD9-DD61-49B6-ABAA-2D80388E3A9E}" type="parTrans" cxnId="{6AFEA464-BA8D-49BF-8F75-8AFAC5BA3D5D}">
      <dgm:prSet/>
      <dgm:spPr/>
      <dgm:t>
        <a:bodyPr/>
        <a:lstStyle/>
        <a:p>
          <a:endParaRPr lang="en-US"/>
        </a:p>
      </dgm:t>
    </dgm:pt>
    <dgm:pt modelId="{FAF9109A-19C0-4E7C-B925-B821A9719EB1}" type="sibTrans" cxnId="{6AFEA464-BA8D-49BF-8F75-8AFAC5BA3D5D}">
      <dgm:prSet/>
      <dgm:spPr/>
      <dgm:t>
        <a:bodyPr/>
        <a:lstStyle/>
        <a:p>
          <a:endParaRPr lang="en-US"/>
        </a:p>
      </dgm:t>
    </dgm:pt>
    <dgm:pt modelId="{606E7DC0-A7B4-4FB8-8748-DD52D43AD371}">
      <dgm:prSet/>
      <dgm:spPr/>
      <dgm:t>
        <a:bodyPr/>
        <a:lstStyle/>
        <a:p>
          <a:r>
            <a:rPr lang="es-419"/>
            <a:t>Incluye un </a:t>
          </a:r>
          <a:r>
            <a:rPr lang="es-419" u="sng">
              <a:hlinkClick xmlns:r="http://schemas.openxmlformats.org/officeDocument/2006/relationships" r:id="rId2"/>
            </a:rPr>
            <a:t>conjunto de herramientas de colaboración entre la comunidad y el puerto</a:t>
          </a:r>
          <a:r>
            <a:rPr lang="es-419"/>
            <a:t> actualizado que consiste en 3 documentos y páginas web</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2466E94D-658A-44B0-AA2A-95144A52F74A}">
      <dgm:prSet/>
      <dgm:spPr/>
      <dgm:t>
        <a:bodyPr/>
        <a:lstStyle/>
        <a:p>
          <a:r>
            <a:rPr lang="es-419"/>
            <a:t>Lecciones aprendidas clave y herramientas adicionales desarrolladas en función de los resultados de los pilotos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EAE9AD13-CD9E-4ACD-A3E2-738CD3236679}" type="pres">
      <dgm:prSet presAssocID="{07083F05-6950-4711-81C9-1A279E490C57}" presName="thickLine" presStyleLbl="alignNode1" presStyleIdx="0" presStyleCnt="3"/>
      <dgm:spPr/>
    </dgm:pt>
    <dgm:pt modelId="{41E5190F-047C-47C9-8040-37B23AECD0EB}" type="pres">
      <dgm:prSet presAssocID="{07083F05-6950-4711-81C9-1A279E490C57}" presName="horz1" presStyleCnt="0"/>
      <dgm:spPr/>
    </dgm:pt>
    <dgm:pt modelId="{437091C0-A56E-4154-A02B-29604A6E0067}" type="pres">
      <dgm:prSet presAssocID="{07083F05-6950-4711-81C9-1A279E490C57}" presName="tx1" presStyleLbl="revTx" presStyleIdx="0" presStyleCnt="3"/>
      <dgm:spPr/>
    </dgm:pt>
    <dgm:pt modelId="{916FC896-CE40-4E5A-8B50-B96CDD4238E5}" type="pres">
      <dgm:prSet presAssocID="{07083F05-6950-4711-81C9-1A279E490C57}" presName="vert1" presStyleCnt="0"/>
      <dgm:spPr/>
    </dgm:pt>
    <dgm:pt modelId="{F00E12D6-B07D-4E08-B709-BBF9F15FF3C5}" type="pres">
      <dgm:prSet presAssocID="{606E7DC0-A7B4-4FB8-8748-DD52D43AD371}" presName="thickLine" presStyleLbl="alignNode1" presStyleIdx="1"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1" presStyleCnt="3"/>
      <dgm:spPr/>
    </dgm:pt>
    <dgm:pt modelId="{D817A807-3AF0-4CC8-A65B-5B6D42043E93}" type="pres">
      <dgm:prSet presAssocID="{606E7DC0-A7B4-4FB8-8748-DD52D43AD37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1"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6AFEA464-BA8D-49BF-8F75-8AFAC5BA3D5D}" srcId="{420781AB-C50B-45E8-9455-A48496AE8A18}" destId="{07083F05-6950-4711-81C9-1A279E490C57}" srcOrd="0" destOrd="0" parTransId="{55C52BD9-DD61-49B6-ABAA-2D80388E3A9E}" sibTransId="{FAF9109A-19C0-4E7C-B925-B821A9719EB1}"/>
    <dgm:cxn modelId="{AC3F8EB4-E3D6-4F4B-A7EE-AE6AF8B81C5D}"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9A7DDDD-992A-4B49-AFA5-31EFE835A3F8}" type="presOf" srcId="{606E7DC0-A7B4-4FB8-8748-DD52D43AD371}" destId="{A3096C74-FC58-42F9-BCB9-0C51BB9E8992}" srcOrd="0" destOrd="0" presId="urn:microsoft.com/office/officeart/2008/layout/LinedList"/>
    <dgm:cxn modelId="{B07A65E2-6A9A-4BE8-8ED7-29C86E473E8A}" type="presOf" srcId="{07083F05-6950-4711-81C9-1A279E490C57}" destId="{437091C0-A56E-4154-A02B-29604A6E0067}" srcOrd="0" destOrd="0" presId="urn:microsoft.com/office/officeart/2008/layout/LinedList"/>
    <dgm:cxn modelId="{343CFE8C-433A-4D0D-8901-AED62FB8668E}" type="presParOf" srcId="{610A3F6E-D997-4ECF-9ED7-7714F760D68C}" destId="{EAE9AD13-CD9E-4ACD-A3E2-738CD3236679}" srcOrd="0" destOrd="0" presId="urn:microsoft.com/office/officeart/2008/layout/LinedList"/>
    <dgm:cxn modelId="{891E1FF2-E3EC-4635-9276-EC972AEA9272}" type="presParOf" srcId="{610A3F6E-D997-4ECF-9ED7-7714F760D68C}" destId="{41E5190F-047C-47C9-8040-37B23AECD0EB}" srcOrd="1" destOrd="0" presId="urn:microsoft.com/office/officeart/2008/layout/LinedList"/>
    <dgm:cxn modelId="{CB97B01B-BA0F-4F1C-AC5F-711BE7EA3962}" type="presParOf" srcId="{41E5190F-047C-47C9-8040-37B23AECD0EB}" destId="{437091C0-A56E-4154-A02B-29604A6E0067}" srcOrd="0" destOrd="0" presId="urn:microsoft.com/office/officeart/2008/layout/LinedList"/>
    <dgm:cxn modelId="{2948F1F8-F63D-4A65-873F-561FA188A1BF}" type="presParOf" srcId="{41E5190F-047C-47C9-8040-37B23AECD0EB}" destId="{916FC896-CE40-4E5A-8B50-B96CDD4238E5}" srcOrd="1" destOrd="0" presId="urn:microsoft.com/office/officeart/2008/layout/LinedList"/>
    <dgm:cxn modelId="{F41D6465-0D61-4B87-A689-2538BEECA979}" type="presParOf" srcId="{610A3F6E-D997-4ECF-9ED7-7714F760D68C}" destId="{F00E12D6-B07D-4E08-B709-BBF9F15FF3C5}" srcOrd="2" destOrd="0" presId="urn:microsoft.com/office/officeart/2008/layout/LinedList"/>
    <dgm:cxn modelId="{B5AB5B2F-64A8-46DE-A406-4F89FE407108}" type="presParOf" srcId="{610A3F6E-D997-4ECF-9ED7-7714F760D68C}" destId="{5FE182AF-D852-4C4D-9694-24EDFB596645}" srcOrd="3" destOrd="0" presId="urn:microsoft.com/office/officeart/2008/layout/LinedList"/>
    <dgm:cxn modelId="{025D8C56-1F82-4A80-8B6E-FF4228335CBD}" type="presParOf" srcId="{5FE182AF-D852-4C4D-9694-24EDFB596645}" destId="{A3096C74-FC58-42F9-BCB9-0C51BB9E8992}" srcOrd="0" destOrd="0" presId="urn:microsoft.com/office/officeart/2008/layout/LinedList"/>
    <dgm:cxn modelId="{7CF7DD04-9BB7-4595-B4EA-6F6F7E1638F9}" type="presParOf" srcId="{5FE182AF-D852-4C4D-9694-24EDFB596645}" destId="{D817A807-3AF0-4CC8-A65B-5B6D42043E93}" srcOrd="1" destOrd="0" presId="urn:microsoft.com/office/officeart/2008/layout/LinedList"/>
    <dgm:cxn modelId="{1AA10DE4-BA20-4EC2-B015-794B1130B854}" type="presParOf" srcId="{610A3F6E-D997-4ECF-9ED7-7714F760D68C}" destId="{831C6249-27D5-4453-9245-56AC4CD22089}" srcOrd="4" destOrd="0" presId="urn:microsoft.com/office/officeart/2008/layout/LinedList"/>
    <dgm:cxn modelId="{CF71CCEF-CABA-4E9D-B005-23DD0C885DAC}" type="presParOf" srcId="{610A3F6E-D997-4ECF-9ED7-7714F760D68C}" destId="{CD8C0C92-2E00-479B-AEBD-BB8B24855F74}" srcOrd="5" destOrd="0" presId="urn:microsoft.com/office/officeart/2008/layout/LinedList"/>
    <dgm:cxn modelId="{F3386CB6-86D0-4B59-8357-FED12924675F}" type="presParOf" srcId="{CD8C0C92-2E00-479B-AEBD-BB8B24855F74}" destId="{57A27B63-A720-43AD-8E05-B9A1E2DA1C47}" srcOrd="0" destOrd="0" presId="urn:microsoft.com/office/officeart/2008/layout/LinedList"/>
    <dgm:cxn modelId="{70422E82-3E67-45BE-B1DB-914DFA31FEBB}"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D0377-0E8B-4F30-A720-E567F77038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AB36DF-2FB7-407D-83B3-FD9C92369A3E}">
      <dgm:prSet custT="1"/>
      <dgm:spPr/>
      <dgm:t>
        <a:bodyPr/>
        <a:lstStyle/>
        <a:p>
          <a:pPr>
            <a:lnSpc>
              <a:spcPct val="100000"/>
            </a:lnSpc>
          </a:pPr>
          <a:r>
            <a:rPr lang="es-419" sz="1800" dirty="0"/>
            <a:t>¿Su comunidad identificó y priorizó un conjunto </a:t>
          </a:r>
          <a:br>
            <a:rPr lang="es-419" sz="1800" dirty="0"/>
          </a:br>
          <a:r>
            <a:rPr lang="es-419" sz="1800" dirty="0"/>
            <a:t>de objetivos?</a:t>
          </a:r>
        </a:p>
      </dgm:t>
    </dgm:pt>
    <dgm:pt modelId="{B84B33B2-A726-4E24-9604-D88478A6D80F}" type="parTrans" cxnId="{499341F8-EF1B-414C-8EED-7CF674483F56}">
      <dgm:prSet/>
      <dgm:spPr/>
      <dgm:t>
        <a:bodyPr/>
        <a:lstStyle/>
        <a:p>
          <a:endParaRPr lang="en-US"/>
        </a:p>
      </dgm:t>
    </dgm:pt>
    <dgm:pt modelId="{C7736144-3483-48E9-B7E2-8C946F31B47B}" type="sibTrans" cxnId="{499341F8-EF1B-414C-8EED-7CF674483F56}">
      <dgm:prSet/>
      <dgm:spPr/>
      <dgm:t>
        <a:bodyPr/>
        <a:lstStyle/>
        <a:p>
          <a:endParaRPr lang="en-US"/>
        </a:p>
      </dgm:t>
    </dgm:pt>
    <dgm:pt modelId="{85A22E9B-2E2C-47AC-A7E8-7120D040C809}">
      <dgm:prSet custT="1"/>
      <dgm:spPr/>
      <dgm:t>
        <a:bodyPr/>
        <a:lstStyle/>
        <a:p>
          <a:pPr>
            <a:lnSpc>
              <a:spcPct val="100000"/>
            </a:lnSpc>
          </a:pPr>
          <a:r>
            <a:rPr lang="es-419" sz="2000" dirty="0"/>
            <a:t>¿Su comunidad conoce las agencias y los procesos de toma de decisiones clave?</a:t>
          </a:r>
        </a:p>
      </dgm:t>
    </dgm:pt>
    <dgm:pt modelId="{A9F0CFB1-AD44-463D-8D9D-34F7F4910701}" type="parTrans" cxnId="{13EA96BD-BCFA-43F7-A235-AC3E72FA254E}">
      <dgm:prSet/>
      <dgm:spPr/>
      <dgm:t>
        <a:bodyPr/>
        <a:lstStyle/>
        <a:p>
          <a:endParaRPr lang="en-US"/>
        </a:p>
      </dgm:t>
    </dgm:pt>
    <dgm:pt modelId="{C92AE25E-7C4C-478A-82C6-A889399DB275}" type="sibTrans" cxnId="{13EA96BD-BCFA-43F7-A235-AC3E72FA254E}">
      <dgm:prSet/>
      <dgm:spPr/>
      <dgm:t>
        <a:bodyPr/>
        <a:lstStyle/>
        <a:p>
          <a:endParaRPr lang="en-US"/>
        </a:p>
      </dgm:t>
    </dgm:pt>
    <dgm:pt modelId="{AB3EA2EA-C3C9-4849-A624-35FBCBB50D2D}">
      <dgm:prSet custT="1"/>
      <dgm:spPr/>
      <dgm:t>
        <a:bodyPr/>
        <a:lstStyle/>
        <a:p>
          <a:pPr>
            <a:lnSpc>
              <a:spcPct val="100000"/>
            </a:lnSpc>
          </a:pPr>
          <a:r>
            <a:rPr lang="es-419" sz="1800" dirty="0"/>
            <a:t>¿Su comunidad tiene relaciones con las personas responsables de tomar decisiones y las partes interesadas clave? </a:t>
          </a:r>
        </a:p>
      </dgm:t>
    </dgm:pt>
    <dgm:pt modelId="{18B6E0EC-CA02-462F-BF9F-64B61948E69F}" type="parTrans" cxnId="{4FDBA183-90AB-4EE0-A1A0-A43679E70AA6}">
      <dgm:prSet/>
      <dgm:spPr/>
      <dgm:t>
        <a:bodyPr/>
        <a:lstStyle/>
        <a:p>
          <a:endParaRPr lang="en-US"/>
        </a:p>
      </dgm:t>
    </dgm:pt>
    <dgm:pt modelId="{972E9F75-6554-4E21-A263-E2D2D91FF6C8}" type="sibTrans" cxnId="{4FDBA183-90AB-4EE0-A1A0-A43679E70AA6}">
      <dgm:prSet/>
      <dgm:spPr/>
      <dgm:t>
        <a:bodyPr/>
        <a:lstStyle/>
        <a:p>
          <a:endParaRPr lang="en-US"/>
        </a:p>
      </dgm:t>
    </dgm:pt>
    <dgm:pt modelId="{DB5DF17C-DDFF-4367-AA6B-DF7C1D28F425}">
      <dgm:prSet custT="1"/>
      <dgm:spPr/>
      <dgm:t>
        <a:bodyPr/>
        <a:lstStyle/>
        <a:p>
          <a:pPr>
            <a:lnSpc>
              <a:spcPct val="100000"/>
            </a:lnSpc>
          </a:pPr>
          <a:r>
            <a:rPr lang="es-419" sz="1800"/>
            <a:t>¿Ha evaluado y seleccionado los métodos más eficaces para lograr su objetivo? </a:t>
          </a:r>
        </a:p>
      </dgm:t>
    </dgm:pt>
    <dgm:pt modelId="{F02D6F93-FAEE-435D-A888-1D2F107B0887}" type="parTrans" cxnId="{AC31086E-A887-485D-BF57-D53ACE7FB65F}">
      <dgm:prSet/>
      <dgm:spPr/>
      <dgm:t>
        <a:bodyPr/>
        <a:lstStyle/>
        <a:p>
          <a:endParaRPr lang="en-US"/>
        </a:p>
      </dgm:t>
    </dgm:pt>
    <dgm:pt modelId="{606AA941-A6AF-4475-B3B8-DCD2DF310C87}" type="sibTrans" cxnId="{AC31086E-A887-485D-BF57-D53ACE7FB65F}">
      <dgm:prSet/>
      <dgm:spPr/>
      <dgm:t>
        <a:bodyPr/>
        <a:lstStyle/>
        <a:p>
          <a:endParaRPr lang="en-US"/>
        </a:p>
      </dgm:t>
    </dgm:pt>
    <dgm:pt modelId="{3766B744-4598-4F51-B9C1-2C6E1C66F344}">
      <dgm:prSet custT="1"/>
      <dgm:spPr/>
      <dgm:t>
        <a:bodyPr/>
        <a:lstStyle/>
        <a:p>
          <a:pPr>
            <a:lnSpc>
              <a:spcPct val="100000"/>
            </a:lnSpc>
          </a:pPr>
          <a:r>
            <a:rPr lang="es-419" sz="1800"/>
            <a:t>¿Su comunidad tiene un plan de acción que define los cambios que desea? </a:t>
          </a:r>
        </a:p>
      </dgm:t>
    </dgm:pt>
    <dgm:pt modelId="{46AB9C82-2B44-4707-A33A-69598887A365}" type="parTrans" cxnId="{DFCEA30F-0BB5-4AD4-BB11-9BE3DDF2361C}">
      <dgm:prSet/>
      <dgm:spPr/>
      <dgm:t>
        <a:bodyPr/>
        <a:lstStyle/>
        <a:p>
          <a:endParaRPr lang="en-US"/>
        </a:p>
      </dgm:t>
    </dgm:pt>
    <dgm:pt modelId="{912C321D-6F24-473F-8D19-A139A46D5C53}" type="sibTrans" cxnId="{DFCEA30F-0BB5-4AD4-BB11-9BE3DDF2361C}">
      <dgm:prSet/>
      <dgm:spPr/>
      <dgm:t>
        <a:bodyPr/>
        <a:lstStyle/>
        <a:p>
          <a:endParaRPr lang="en-US"/>
        </a:p>
      </dgm:t>
    </dgm:pt>
    <dgm:pt modelId="{EA2F0810-22EC-43F2-9A8B-74771A0DBC82}">
      <dgm:prSet custT="1"/>
      <dgm:spPr/>
      <dgm:t>
        <a:bodyPr/>
        <a:lstStyle/>
        <a:p>
          <a:pPr>
            <a:lnSpc>
              <a:spcPct val="100000"/>
            </a:lnSpc>
          </a:pPr>
          <a:r>
            <a:rPr lang="es-419" sz="1800" spc="-30" baseline="0" dirty="0"/>
            <a:t>¿Su comunidad reflexionó sobre las iniciativas anteriores para fortalecer su proceso hacia el futuro? </a:t>
          </a:r>
        </a:p>
      </dgm:t>
    </dgm:pt>
    <dgm:pt modelId="{3CACF16B-ABE7-415D-9C19-96C470FA4CCE}" type="parTrans" cxnId="{BA629026-D869-4DB6-89A4-039568B0269C}">
      <dgm:prSet/>
      <dgm:spPr/>
      <dgm:t>
        <a:bodyPr/>
        <a:lstStyle/>
        <a:p>
          <a:endParaRPr lang="en-US"/>
        </a:p>
      </dgm:t>
    </dgm:pt>
    <dgm:pt modelId="{7BF1CEA1-2A42-4C8B-9DFB-068C7ECB27CD}" type="sibTrans" cxnId="{BA629026-D869-4DB6-89A4-039568B0269C}">
      <dgm:prSet/>
      <dgm:spPr/>
      <dgm:t>
        <a:bodyPr/>
        <a:lstStyle/>
        <a:p>
          <a:endParaRPr lang="en-US"/>
        </a:p>
      </dgm:t>
    </dgm:pt>
    <dgm:pt modelId="{5B2A8AA6-CBAA-4297-8586-61BF438C3417}" type="pres">
      <dgm:prSet presAssocID="{252D0377-0E8B-4F30-A720-E567F77038FE}" presName="root" presStyleCnt="0">
        <dgm:presLayoutVars>
          <dgm:dir/>
          <dgm:resizeHandles val="exact"/>
        </dgm:presLayoutVars>
      </dgm:prSet>
      <dgm:spPr/>
    </dgm:pt>
    <dgm:pt modelId="{1C620E65-22B6-4370-9429-76CDFF571606}" type="pres">
      <dgm:prSet presAssocID="{C8AB36DF-2FB7-407D-83B3-FD9C92369A3E}" presName="compNode" presStyleCnt="0"/>
      <dgm:spPr/>
    </dgm:pt>
    <dgm:pt modelId="{B9E9B5A1-A5BE-4D06-85F1-942D46B46A30}" type="pres">
      <dgm:prSet presAssocID="{C8AB36DF-2FB7-407D-83B3-FD9C92369A3E}" presName="bgRect" presStyleLbl="bgShp" presStyleIdx="0" presStyleCnt="6"/>
      <dgm:spPr/>
    </dgm:pt>
    <dgm:pt modelId="{3CA3C948-7F75-4D67-9E88-E0C7EC7CBBB2}" type="pres">
      <dgm:prSet presAssocID="{C8AB36DF-2FB7-407D-83B3-FD9C92369A3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33AF19EF-C9AD-4AC0-AF23-C634C5000D4B}" type="pres">
      <dgm:prSet presAssocID="{C8AB36DF-2FB7-407D-83B3-FD9C92369A3E}" presName="spaceRect" presStyleCnt="0"/>
      <dgm:spPr/>
    </dgm:pt>
    <dgm:pt modelId="{C6D25FDB-B2C7-4A45-95A4-EF03C92A8598}" type="pres">
      <dgm:prSet presAssocID="{C8AB36DF-2FB7-407D-83B3-FD9C92369A3E}" presName="parTx" presStyleLbl="revTx" presStyleIdx="0" presStyleCnt="6">
        <dgm:presLayoutVars>
          <dgm:chMax val="0"/>
          <dgm:chPref val="0"/>
        </dgm:presLayoutVars>
      </dgm:prSet>
      <dgm:spPr/>
    </dgm:pt>
    <dgm:pt modelId="{12877CB8-E320-4B19-84D2-6542C0B706DD}" type="pres">
      <dgm:prSet presAssocID="{C7736144-3483-48E9-B7E2-8C946F31B47B}" presName="sibTrans" presStyleCnt="0"/>
      <dgm:spPr/>
    </dgm:pt>
    <dgm:pt modelId="{F29097F1-8D21-4705-899B-E14C08C62613}" type="pres">
      <dgm:prSet presAssocID="{85A22E9B-2E2C-47AC-A7E8-7120D040C809}" presName="compNode" presStyleCnt="0"/>
      <dgm:spPr/>
    </dgm:pt>
    <dgm:pt modelId="{D4F3F218-5B9F-44E1-84C3-6AA4935EE018}" type="pres">
      <dgm:prSet presAssocID="{85A22E9B-2E2C-47AC-A7E8-7120D040C809}" presName="bgRect" presStyleLbl="bgShp" presStyleIdx="1" presStyleCnt="6"/>
      <dgm:spPr/>
    </dgm:pt>
    <dgm:pt modelId="{5E280A81-F3C1-4571-B79F-5ADD78EB2ECE}" type="pres">
      <dgm:prSet presAssocID="{85A22E9B-2E2C-47AC-A7E8-7120D040C8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6D3DE24-7669-43C5-9664-696EE53586CF}" type="pres">
      <dgm:prSet presAssocID="{85A22E9B-2E2C-47AC-A7E8-7120D040C809}" presName="spaceRect" presStyleCnt="0"/>
      <dgm:spPr/>
    </dgm:pt>
    <dgm:pt modelId="{B9E3860D-F321-4DFB-A636-7DD494818065}" type="pres">
      <dgm:prSet presAssocID="{85A22E9B-2E2C-47AC-A7E8-7120D040C809}" presName="parTx" presStyleLbl="revTx" presStyleIdx="1" presStyleCnt="6">
        <dgm:presLayoutVars>
          <dgm:chMax val="0"/>
          <dgm:chPref val="0"/>
        </dgm:presLayoutVars>
      </dgm:prSet>
      <dgm:spPr/>
    </dgm:pt>
    <dgm:pt modelId="{2D75806F-2F7F-4DEB-9D36-B4F3B1842D2E}" type="pres">
      <dgm:prSet presAssocID="{C92AE25E-7C4C-478A-82C6-A889399DB275}" presName="sibTrans" presStyleCnt="0"/>
      <dgm:spPr/>
    </dgm:pt>
    <dgm:pt modelId="{B8216867-C8DC-4478-B813-08F54DD80098}" type="pres">
      <dgm:prSet presAssocID="{AB3EA2EA-C3C9-4849-A624-35FBCBB50D2D}" presName="compNode" presStyleCnt="0"/>
      <dgm:spPr/>
    </dgm:pt>
    <dgm:pt modelId="{A95A9CC1-047E-42A9-8359-9F7E8C696CD7}" type="pres">
      <dgm:prSet presAssocID="{AB3EA2EA-C3C9-4849-A624-35FBCBB50D2D}" presName="bgRect" presStyleLbl="bgShp" presStyleIdx="2" presStyleCnt="6" custScaleY="148184"/>
      <dgm:spPr/>
    </dgm:pt>
    <dgm:pt modelId="{C1F1A0A4-63DD-4908-ABDD-65DEC47F84BD}" type="pres">
      <dgm:prSet presAssocID="{AB3EA2EA-C3C9-4849-A624-35FBCBB50D2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2AC53F64-C7C2-4529-A675-6D3BA2BF6368}" type="pres">
      <dgm:prSet presAssocID="{AB3EA2EA-C3C9-4849-A624-35FBCBB50D2D}" presName="spaceRect" presStyleCnt="0"/>
      <dgm:spPr/>
    </dgm:pt>
    <dgm:pt modelId="{54437519-B808-41E1-A556-9BF2CCF2B404}" type="pres">
      <dgm:prSet presAssocID="{AB3EA2EA-C3C9-4849-A624-35FBCBB50D2D}" presName="parTx" presStyleLbl="revTx" presStyleIdx="2" presStyleCnt="6">
        <dgm:presLayoutVars>
          <dgm:chMax val="0"/>
          <dgm:chPref val="0"/>
        </dgm:presLayoutVars>
      </dgm:prSet>
      <dgm:spPr/>
    </dgm:pt>
    <dgm:pt modelId="{4374BF6D-3703-466E-A9EA-361088AA064B}" type="pres">
      <dgm:prSet presAssocID="{972E9F75-6554-4E21-A263-E2D2D91FF6C8}" presName="sibTrans" presStyleCnt="0"/>
      <dgm:spPr/>
    </dgm:pt>
    <dgm:pt modelId="{443ED4B2-85D4-4061-9591-8A21EC96439E}" type="pres">
      <dgm:prSet presAssocID="{DB5DF17C-DDFF-4367-AA6B-DF7C1D28F425}" presName="compNode" presStyleCnt="0"/>
      <dgm:spPr/>
    </dgm:pt>
    <dgm:pt modelId="{598E485A-B18D-4301-8539-C452E2FD3914}" type="pres">
      <dgm:prSet presAssocID="{DB5DF17C-DDFF-4367-AA6B-DF7C1D28F425}" presName="bgRect" presStyleLbl="bgShp" presStyleIdx="3" presStyleCnt="6"/>
      <dgm:spPr/>
    </dgm:pt>
    <dgm:pt modelId="{C73A711D-1617-4D6E-B6D5-8450A252CF1F}" type="pres">
      <dgm:prSet presAssocID="{DB5DF17C-DDFF-4367-AA6B-DF7C1D28F42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39D9F39-D2D0-4596-9CA7-DD4E7361AAF5}" type="pres">
      <dgm:prSet presAssocID="{DB5DF17C-DDFF-4367-AA6B-DF7C1D28F425}" presName="spaceRect" presStyleCnt="0"/>
      <dgm:spPr/>
    </dgm:pt>
    <dgm:pt modelId="{14D74759-FF83-4B9A-BABC-0EF66EF6C1CA}" type="pres">
      <dgm:prSet presAssocID="{DB5DF17C-DDFF-4367-AA6B-DF7C1D28F425}" presName="parTx" presStyleLbl="revTx" presStyleIdx="3" presStyleCnt="6">
        <dgm:presLayoutVars>
          <dgm:chMax val="0"/>
          <dgm:chPref val="0"/>
        </dgm:presLayoutVars>
      </dgm:prSet>
      <dgm:spPr/>
    </dgm:pt>
    <dgm:pt modelId="{4FD1B2ED-5FFE-4B3D-BD4E-C1296303C44C}" type="pres">
      <dgm:prSet presAssocID="{606AA941-A6AF-4475-B3B8-DCD2DF310C87}" presName="sibTrans" presStyleCnt="0"/>
      <dgm:spPr/>
    </dgm:pt>
    <dgm:pt modelId="{ABD47F37-6641-42B5-BB91-41DDCB693001}" type="pres">
      <dgm:prSet presAssocID="{3766B744-4598-4F51-B9C1-2C6E1C66F344}" presName="compNode" presStyleCnt="0"/>
      <dgm:spPr/>
    </dgm:pt>
    <dgm:pt modelId="{0F1C5B9B-F074-4B1F-9317-09330AFE2591}" type="pres">
      <dgm:prSet presAssocID="{3766B744-4598-4F51-B9C1-2C6E1C66F344}" presName="bgRect" presStyleLbl="bgShp" presStyleIdx="4" presStyleCnt="6"/>
      <dgm:spPr/>
    </dgm:pt>
    <dgm:pt modelId="{248DEA13-832C-4958-A469-077EDC8B930B}" type="pres">
      <dgm:prSet presAssocID="{3766B744-4598-4F51-B9C1-2C6E1C66F34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FB0EEFC0-44A3-472E-BB0D-32815D50C8BD}" type="pres">
      <dgm:prSet presAssocID="{3766B744-4598-4F51-B9C1-2C6E1C66F344}" presName="spaceRect" presStyleCnt="0"/>
      <dgm:spPr/>
    </dgm:pt>
    <dgm:pt modelId="{B6276C68-98C2-410F-9814-189A093F72C8}" type="pres">
      <dgm:prSet presAssocID="{3766B744-4598-4F51-B9C1-2C6E1C66F344}" presName="parTx" presStyleLbl="revTx" presStyleIdx="4" presStyleCnt="6">
        <dgm:presLayoutVars>
          <dgm:chMax val="0"/>
          <dgm:chPref val="0"/>
        </dgm:presLayoutVars>
      </dgm:prSet>
      <dgm:spPr/>
    </dgm:pt>
    <dgm:pt modelId="{BA977947-41AA-476A-9180-0590A931725E}" type="pres">
      <dgm:prSet presAssocID="{912C321D-6F24-473F-8D19-A139A46D5C53}" presName="sibTrans" presStyleCnt="0"/>
      <dgm:spPr/>
    </dgm:pt>
    <dgm:pt modelId="{2C557CAF-1A29-4B61-9F51-3C4AA5DF00D2}" type="pres">
      <dgm:prSet presAssocID="{EA2F0810-22EC-43F2-9A8B-74771A0DBC82}" presName="compNode" presStyleCnt="0"/>
      <dgm:spPr/>
    </dgm:pt>
    <dgm:pt modelId="{CCCA59EE-1C64-457D-A41E-8539C6A2B10C}" type="pres">
      <dgm:prSet presAssocID="{EA2F0810-22EC-43F2-9A8B-74771A0DBC82}" presName="bgRect" presStyleLbl="bgShp" presStyleIdx="5" presStyleCnt="6"/>
      <dgm:spPr/>
    </dgm:pt>
    <dgm:pt modelId="{FAC894F9-3EBB-472F-9E6B-14408B76EAF7}" type="pres">
      <dgm:prSet presAssocID="{EA2F0810-22EC-43F2-9A8B-74771A0DBC8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6582E597-2D7A-445F-ABC4-2AB49336FD94}" type="pres">
      <dgm:prSet presAssocID="{EA2F0810-22EC-43F2-9A8B-74771A0DBC82}" presName="spaceRect" presStyleCnt="0"/>
      <dgm:spPr/>
    </dgm:pt>
    <dgm:pt modelId="{ADB85EF8-10E0-4035-BD0D-51BE72B45AF8}" type="pres">
      <dgm:prSet presAssocID="{EA2F0810-22EC-43F2-9A8B-74771A0DBC82}" presName="parTx" presStyleLbl="revTx" presStyleIdx="5" presStyleCnt="6">
        <dgm:presLayoutVars>
          <dgm:chMax val="0"/>
          <dgm:chPref val="0"/>
        </dgm:presLayoutVars>
      </dgm:prSet>
      <dgm:spPr/>
    </dgm:pt>
  </dgm:ptLst>
  <dgm:cxnLst>
    <dgm:cxn modelId="{DFCEA30F-0BB5-4AD4-BB11-9BE3DDF2361C}" srcId="{252D0377-0E8B-4F30-A720-E567F77038FE}" destId="{3766B744-4598-4F51-B9C1-2C6E1C66F344}" srcOrd="4" destOrd="0" parTransId="{46AB9C82-2B44-4707-A33A-69598887A365}" sibTransId="{912C321D-6F24-473F-8D19-A139A46D5C53}"/>
    <dgm:cxn modelId="{EEDECC10-C8DB-4CF8-824C-004EE43838E2}" type="presOf" srcId="{DB5DF17C-DDFF-4367-AA6B-DF7C1D28F425}" destId="{14D74759-FF83-4B9A-BABC-0EF66EF6C1CA}" srcOrd="0" destOrd="0" presId="urn:microsoft.com/office/officeart/2018/2/layout/IconVerticalSolidList"/>
    <dgm:cxn modelId="{BA629026-D869-4DB6-89A4-039568B0269C}" srcId="{252D0377-0E8B-4F30-A720-E567F77038FE}" destId="{EA2F0810-22EC-43F2-9A8B-74771A0DBC82}" srcOrd="5" destOrd="0" parTransId="{3CACF16B-ABE7-415D-9C19-96C470FA4CCE}" sibTransId="{7BF1CEA1-2A42-4C8B-9DFB-068C7ECB27CD}"/>
    <dgm:cxn modelId="{20D7AC67-658D-4B0F-B757-891C7E6AFA5F}" type="presOf" srcId="{252D0377-0E8B-4F30-A720-E567F77038FE}" destId="{5B2A8AA6-CBAA-4297-8586-61BF438C3417}" srcOrd="0" destOrd="0" presId="urn:microsoft.com/office/officeart/2018/2/layout/IconVerticalSolidList"/>
    <dgm:cxn modelId="{AC31086E-A887-485D-BF57-D53ACE7FB65F}" srcId="{252D0377-0E8B-4F30-A720-E567F77038FE}" destId="{DB5DF17C-DDFF-4367-AA6B-DF7C1D28F425}" srcOrd="3" destOrd="0" parTransId="{F02D6F93-FAEE-435D-A888-1D2F107B0887}" sibTransId="{606AA941-A6AF-4475-B3B8-DCD2DF310C87}"/>
    <dgm:cxn modelId="{6968CE4E-93D8-4D3E-B46C-7EE9CB94BFA6}" type="presOf" srcId="{AB3EA2EA-C3C9-4849-A624-35FBCBB50D2D}" destId="{54437519-B808-41E1-A556-9BF2CCF2B404}" srcOrd="0" destOrd="0" presId="urn:microsoft.com/office/officeart/2018/2/layout/IconVerticalSolidList"/>
    <dgm:cxn modelId="{4FDBA183-90AB-4EE0-A1A0-A43679E70AA6}" srcId="{252D0377-0E8B-4F30-A720-E567F77038FE}" destId="{AB3EA2EA-C3C9-4849-A624-35FBCBB50D2D}" srcOrd="2" destOrd="0" parTransId="{18B6E0EC-CA02-462F-BF9F-64B61948E69F}" sibTransId="{972E9F75-6554-4E21-A263-E2D2D91FF6C8}"/>
    <dgm:cxn modelId="{4A2A2284-12B3-41CC-A0DB-E6C0595A2691}" type="presOf" srcId="{85A22E9B-2E2C-47AC-A7E8-7120D040C809}" destId="{B9E3860D-F321-4DFB-A636-7DD494818065}" srcOrd="0" destOrd="0" presId="urn:microsoft.com/office/officeart/2018/2/layout/IconVerticalSolidList"/>
    <dgm:cxn modelId="{13EA96BD-BCFA-43F7-A235-AC3E72FA254E}" srcId="{252D0377-0E8B-4F30-A720-E567F77038FE}" destId="{85A22E9B-2E2C-47AC-A7E8-7120D040C809}" srcOrd="1" destOrd="0" parTransId="{A9F0CFB1-AD44-463D-8D9D-34F7F4910701}" sibTransId="{C92AE25E-7C4C-478A-82C6-A889399DB275}"/>
    <dgm:cxn modelId="{0110C6C4-13B4-45DE-B082-06E4E8B8B332}" type="presOf" srcId="{C8AB36DF-2FB7-407D-83B3-FD9C92369A3E}" destId="{C6D25FDB-B2C7-4A45-95A4-EF03C92A8598}" srcOrd="0" destOrd="0" presId="urn:microsoft.com/office/officeart/2018/2/layout/IconVerticalSolidList"/>
    <dgm:cxn modelId="{9915B5EE-128A-4F02-8E86-45C0397A129B}" type="presOf" srcId="{EA2F0810-22EC-43F2-9A8B-74771A0DBC82}" destId="{ADB85EF8-10E0-4035-BD0D-51BE72B45AF8}" srcOrd="0" destOrd="0" presId="urn:microsoft.com/office/officeart/2018/2/layout/IconVerticalSolidList"/>
    <dgm:cxn modelId="{BCD60EF0-2294-4892-A28B-6730A0CFCE4A}" type="presOf" srcId="{3766B744-4598-4F51-B9C1-2C6E1C66F344}" destId="{B6276C68-98C2-410F-9814-189A093F72C8}" srcOrd="0" destOrd="0" presId="urn:microsoft.com/office/officeart/2018/2/layout/IconVerticalSolidList"/>
    <dgm:cxn modelId="{499341F8-EF1B-414C-8EED-7CF674483F56}" srcId="{252D0377-0E8B-4F30-A720-E567F77038FE}" destId="{C8AB36DF-2FB7-407D-83B3-FD9C92369A3E}" srcOrd="0" destOrd="0" parTransId="{B84B33B2-A726-4E24-9604-D88478A6D80F}" sibTransId="{C7736144-3483-48E9-B7E2-8C946F31B47B}"/>
    <dgm:cxn modelId="{7D85ABCF-1E9B-46B9-B0FD-4646E3AEF996}" type="presParOf" srcId="{5B2A8AA6-CBAA-4297-8586-61BF438C3417}" destId="{1C620E65-22B6-4370-9429-76CDFF571606}" srcOrd="0" destOrd="0" presId="urn:microsoft.com/office/officeart/2018/2/layout/IconVerticalSolidList"/>
    <dgm:cxn modelId="{C08E70A0-F0CF-4DF8-ADC3-2E38ED7F950C}" type="presParOf" srcId="{1C620E65-22B6-4370-9429-76CDFF571606}" destId="{B9E9B5A1-A5BE-4D06-85F1-942D46B46A30}" srcOrd="0" destOrd="0" presId="urn:microsoft.com/office/officeart/2018/2/layout/IconVerticalSolidList"/>
    <dgm:cxn modelId="{19148DBC-DD6C-47C1-BB96-9A5F85415D15}" type="presParOf" srcId="{1C620E65-22B6-4370-9429-76CDFF571606}" destId="{3CA3C948-7F75-4D67-9E88-E0C7EC7CBBB2}" srcOrd="1" destOrd="0" presId="urn:microsoft.com/office/officeart/2018/2/layout/IconVerticalSolidList"/>
    <dgm:cxn modelId="{589566D0-683D-4862-B724-540C44671010}" type="presParOf" srcId="{1C620E65-22B6-4370-9429-76CDFF571606}" destId="{33AF19EF-C9AD-4AC0-AF23-C634C5000D4B}" srcOrd="2" destOrd="0" presId="urn:microsoft.com/office/officeart/2018/2/layout/IconVerticalSolidList"/>
    <dgm:cxn modelId="{1508DA15-0D37-440A-AA77-E0BE8C7534E2}" type="presParOf" srcId="{1C620E65-22B6-4370-9429-76CDFF571606}" destId="{C6D25FDB-B2C7-4A45-95A4-EF03C92A8598}" srcOrd="3" destOrd="0" presId="urn:microsoft.com/office/officeart/2018/2/layout/IconVerticalSolidList"/>
    <dgm:cxn modelId="{79FC3BB6-7392-407E-B50C-161D1E8BEE9C}" type="presParOf" srcId="{5B2A8AA6-CBAA-4297-8586-61BF438C3417}" destId="{12877CB8-E320-4B19-84D2-6542C0B706DD}" srcOrd="1" destOrd="0" presId="urn:microsoft.com/office/officeart/2018/2/layout/IconVerticalSolidList"/>
    <dgm:cxn modelId="{666A493A-2155-4B9B-A785-D23CFC1AC111}" type="presParOf" srcId="{5B2A8AA6-CBAA-4297-8586-61BF438C3417}" destId="{F29097F1-8D21-4705-899B-E14C08C62613}" srcOrd="2" destOrd="0" presId="urn:microsoft.com/office/officeart/2018/2/layout/IconVerticalSolidList"/>
    <dgm:cxn modelId="{0BC61A86-4C9D-41CE-A664-A7E1B852DD7F}" type="presParOf" srcId="{F29097F1-8D21-4705-899B-E14C08C62613}" destId="{D4F3F218-5B9F-44E1-84C3-6AA4935EE018}" srcOrd="0" destOrd="0" presId="urn:microsoft.com/office/officeart/2018/2/layout/IconVerticalSolidList"/>
    <dgm:cxn modelId="{A92C9188-5A4C-454E-B79B-A5074DA2AB37}" type="presParOf" srcId="{F29097F1-8D21-4705-899B-E14C08C62613}" destId="{5E280A81-F3C1-4571-B79F-5ADD78EB2ECE}" srcOrd="1" destOrd="0" presId="urn:microsoft.com/office/officeart/2018/2/layout/IconVerticalSolidList"/>
    <dgm:cxn modelId="{49620CA5-A979-4F3F-8D50-CDDB9A25FA1C}" type="presParOf" srcId="{F29097F1-8D21-4705-899B-E14C08C62613}" destId="{26D3DE24-7669-43C5-9664-696EE53586CF}" srcOrd="2" destOrd="0" presId="urn:microsoft.com/office/officeart/2018/2/layout/IconVerticalSolidList"/>
    <dgm:cxn modelId="{81469ABA-777A-4026-8220-7C3B8B8766C5}" type="presParOf" srcId="{F29097F1-8D21-4705-899B-E14C08C62613}" destId="{B9E3860D-F321-4DFB-A636-7DD494818065}" srcOrd="3" destOrd="0" presId="urn:microsoft.com/office/officeart/2018/2/layout/IconVerticalSolidList"/>
    <dgm:cxn modelId="{5ECB2267-3671-4999-A617-6DFA8B92E866}" type="presParOf" srcId="{5B2A8AA6-CBAA-4297-8586-61BF438C3417}" destId="{2D75806F-2F7F-4DEB-9D36-B4F3B1842D2E}" srcOrd="3" destOrd="0" presId="urn:microsoft.com/office/officeart/2018/2/layout/IconVerticalSolidList"/>
    <dgm:cxn modelId="{7CF7BCCA-0D39-49C8-8089-3BC1FB4FEA78}" type="presParOf" srcId="{5B2A8AA6-CBAA-4297-8586-61BF438C3417}" destId="{B8216867-C8DC-4478-B813-08F54DD80098}" srcOrd="4" destOrd="0" presId="urn:microsoft.com/office/officeart/2018/2/layout/IconVerticalSolidList"/>
    <dgm:cxn modelId="{74D4DF0C-3333-46E1-8846-C750A8C590C9}" type="presParOf" srcId="{B8216867-C8DC-4478-B813-08F54DD80098}" destId="{A95A9CC1-047E-42A9-8359-9F7E8C696CD7}" srcOrd="0" destOrd="0" presId="urn:microsoft.com/office/officeart/2018/2/layout/IconVerticalSolidList"/>
    <dgm:cxn modelId="{2367DB6A-8DF5-4E61-877A-966CF552A010}" type="presParOf" srcId="{B8216867-C8DC-4478-B813-08F54DD80098}" destId="{C1F1A0A4-63DD-4908-ABDD-65DEC47F84BD}" srcOrd="1" destOrd="0" presId="urn:microsoft.com/office/officeart/2018/2/layout/IconVerticalSolidList"/>
    <dgm:cxn modelId="{270C2FCE-5E61-406D-BA72-31E6D48FC29A}" type="presParOf" srcId="{B8216867-C8DC-4478-B813-08F54DD80098}" destId="{2AC53F64-C7C2-4529-A675-6D3BA2BF6368}" srcOrd="2" destOrd="0" presId="urn:microsoft.com/office/officeart/2018/2/layout/IconVerticalSolidList"/>
    <dgm:cxn modelId="{724B751B-D875-4BD9-8A1D-C365D823090B}" type="presParOf" srcId="{B8216867-C8DC-4478-B813-08F54DD80098}" destId="{54437519-B808-41E1-A556-9BF2CCF2B404}" srcOrd="3" destOrd="0" presId="urn:microsoft.com/office/officeart/2018/2/layout/IconVerticalSolidList"/>
    <dgm:cxn modelId="{88852C9D-7445-4ED9-A3D1-3DD80EC2FDFD}" type="presParOf" srcId="{5B2A8AA6-CBAA-4297-8586-61BF438C3417}" destId="{4374BF6D-3703-466E-A9EA-361088AA064B}" srcOrd="5" destOrd="0" presId="urn:microsoft.com/office/officeart/2018/2/layout/IconVerticalSolidList"/>
    <dgm:cxn modelId="{54427F14-C633-4B7C-BDC7-11422655AF20}" type="presParOf" srcId="{5B2A8AA6-CBAA-4297-8586-61BF438C3417}" destId="{443ED4B2-85D4-4061-9591-8A21EC96439E}" srcOrd="6" destOrd="0" presId="urn:microsoft.com/office/officeart/2018/2/layout/IconVerticalSolidList"/>
    <dgm:cxn modelId="{89396D17-BDDF-47B0-B36F-AFD4908B758C}" type="presParOf" srcId="{443ED4B2-85D4-4061-9591-8A21EC96439E}" destId="{598E485A-B18D-4301-8539-C452E2FD3914}" srcOrd="0" destOrd="0" presId="urn:microsoft.com/office/officeart/2018/2/layout/IconVerticalSolidList"/>
    <dgm:cxn modelId="{5CA52741-B5CB-434E-A953-CC9A4DA430A3}" type="presParOf" srcId="{443ED4B2-85D4-4061-9591-8A21EC96439E}" destId="{C73A711D-1617-4D6E-B6D5-8450A252CF1F}" srcOrd="1" destOrd="0" presId="urn:microsoft.com/office/officeart/2018/2/layout/IconVerticalSolidList"/>
    <dgm:cxn modelId="{8E6FA91C-28D2-4750-AC81-292E2720243D}" type="presParOf" srcId="{443ED4B2-85D4-4061-9591-8A21EC96439E}" destId="{739D9F39-D2D0-4596-9CA7-DD4E7361AAF5}" srcOrd="2" destOrd="0" presId="urn:microsoft.com/office/officeart/2018/2/layout/IconVerticalSolidList"/>
    <dgm:cxn modelId="{441D97CC-7153-46CD-B70F-4262AE8CAAAC}" type="presParOf" srcId="{443ED4B2-85D4-4061-9591-8A21EC96439E}" destId="{14D74759-FF83-4B9A-BABC-0EF66EF6C1CA}" srcOrd="3" destOrd="0" presId="urn:microsoft.com/office/officeart/2018/2/layout/IconVerticalSolidList"/>
    <dgm:cxn modelId="{0F012050-72F1-478D-902A-03D7905533C5}" type="presParOf" srcId="{5B2A8AA6-CBAA-4297-8586-61BF438C3417}" destId="{4FD1B2ED-5FFE-4B3D-BD4E-C1296303C44C}" srcOrd="7" destOrd="0" presId="urn:microsoft.com/office/officeart/2018/2/layout/IconVerticalSolidList"/>
    <dgm:cxn modelId="{B46F2056-E45C-41D1-B7DD-924F21BB9F7F}" type="presParOf" srcId="{5B2A8AA6-CBAA-4297-8586-61BF438C3417}" destId="{ABD47F37-6641-42B5-BB91-41DDCB693001}" srcOrd="8" destOrd="0" presId="urn:microsoft.com/office/officeart/2018/2/layout/IconVerticalSolidList"/>
    <dgm:cxn modelId="{B5CC078E-27AD-486A-A4BF-D0E80DF00516}" type="presParOf" srcId="{ABD47F37-6641-42B5-BB91-41DDCB693001}" destId="{0F1C5B9B-F074-4B1F-9317-09330AFE2591}" srcOrd="0" destOrd="0" presId="urn:microsoft.com/office/officeart/2018/2/layout/IconVerticalSolidList"/>
    <dgm:cxn modelId="{D8DE2D37-7CD4-40E2-BC61-4AD3D42CCCC4}" type="presParOf" srcId="{ABD47F37-6641-42B5-BB91-41DDCB693001}" destId="{248DEA13-832C-4958-A469-077EDC8B930B}" srcOrd="1" destOrd="0" presId="urn:microsoft.com/office/officeart/2018/2/layout/IconVerticalSolidList"/>
    <dgm:cxn modelId="{BB3E2F94-8AF5-4465-A0FC-FEAA4AAB374E}" type="presParOf" srcId="{ABD47F37-6641-42B5-BB91-41DDCB693001}" destId="{FB0EEFC0-44A3-472E-BB0D-32815D50C8BD}" srcOrd="2" destOrd="0" presId="urn:microsoft.com/office/officeart/2018/2/layout/IconVerticalSolidList"/>
    <dgm:cxn modelId="{1CBA2482-CE41-4C3A-B540-C1709C3C6174}" type="presParOf" srcId="{ABD47F37-6641-42B5-BB91-41DDCB693001}" destId="{B6276C68-98C2-410F-9814-189A093F72C8}" srcOrd="3" destOrd="0" presId="urn:microsoft.com/office/officeart/2018/2/layout/IconVerticalSolidList"/>
    <dgm:cxn modelId="{DE7A53CB-1AD6-4AA8-80A4-30C00031A775}" type="presParOf" srcId="{5B2A8AA6-CBAA-4297-8586-61BF438C3417}" destId="{BA977947-41AA-476A-9180-0590A931725E}" srcOrd="9" destOrd="0" presId="urn:microsoft.com/office/officeart/2018/2/layout/IconVerticalSolidList"/>
    <dgm:cxn modelId="{0EE290B6-251F-4963-B8A8-E245F8FDBEFB}" type="presParOf" srcId="{5B2A8AA6-CBAA-4297-8586-61BF438C3417}" destId="{2C557CAF-1A29-4B61-9F51-3C4AA5DF00D2}" srcOrd="10" destOrd="0" presId="urn:microsoft.com/office/officeart/2018/2/layout/IconVerticalSolidList"/>
    <dgm:cxn modelId="{E2B16300-E4EA-4DD9-9328-12D368A6A50B}" type="presParOf" srcId="{2C557CAF-1A29-4B61-9F51-3C4AA5DF00D2}" destId="{CCCA59EE-1C64-457D-A41E-8539C6A2B10C}" srcOrd="0" destOrd="0" presId="urn:microsoft.com/office/officeart/2018/2/layout/IconVerticalSolidList"/>
    <dgm:cxn modelId="{0D529CD9-0352-4ED9-889A-6E13FD772967}" type="presParOf" srcId="{2C557CAF-1A29-4B61-9F51-3C4AA5DF00D2}" destId="{FAC894F9-3EBB-472F-9E6B-14408B76EAF7}" srcOrd="1" destOrd="0" presId="urn:microsoft.com/office/officeart/2018/2/layout/IconVerticalSolidList"/>
    <dgm:cxn modelId="{C40F42AC-BCA0-4521-ADCF-6A8AC70F83C8}" type="presParOf" srcId="{2C557CAF-1A29-4B61-9F51-3C4AA5DF00D2}" destId="{6582E597-2D7A-445F-ABC4-2AB49336FD94}" srcOrd="2" destOrd="0" presId="urn:microsoft.com/office/officeart/2018/2/layout/IconVerticalSolidList"/>
    <dgm:cxn modelId="{63F6B05B-48F9-4DAD-8C7B-C8647B226622}" type="presParOf" srcId="{2C557CAF-1A29-4B61-9F51-3C4AA5DF00D2}" destId="{ADB85EF8-10E0-4035-BD0D-51BE72B45A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2B6AE-926E-4E66-BB57-2E3C14399E60}"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0105F05C-7B14-4B5E-9FC9-D8833BE0D2E5}">
      <dgm:prSet/>
      <dgm:spPr/>
      <dgm:t>
        <a:bodyPr/>
        <a:lstStyle/>
        <a:p>
          <a:r>
            <a:rPr lang="es-419"/>
            <a:t>Paso 1</a:t>
          </a:r>
        </a:p>
      </dgm:t>
    </dgm:pt>
    <dgm:pt modelId="{05971C4E-E83B-42AE-9BF1-60482ED9173F}" type="parTrans" cxnId="{B97A3DF4-8EC6-4C64-BAD2-9DE5883CB9D0}">
      <dgm:prSet/>
      <dgm:spPr/>
      <dgm:t>
        <a:bodyPr/>
        <a:lstStyle/>
        <a:p>
          <a:endParaRPr lang="en-US"/>
        </a:p>
      </dgm:t>
    </dgm:pt>
    <dgm:pt modelId="{80E715FC-00B9-49E9-A88C-6DF8661FA308}" type="sibTrans" cxnId="{B97A3DF4-8EC6-4C64-BAD2-9DE5883CB9D0}">
      <dgm:prSet/>
      <dgm:spPr/>
      <dgm:t>
        <a:bodyPr/>
        <a:lstStyle/>
        <a:p>
          <a:endParaRPr lang="en-US"/>
        </a:p>
      </dgm:t>
    </dgm:pt>
    <dgm:pt modelId="{68BC1BB8-780E-48CF-9811-CE2AF0329715}">
      <dgm:prSet custT="1"/>
      <dgm:spPr/>
      <dgm:t>
        <a:bodyPr/>
        <a:lstStyle/>
        <a:p>
          <a:r>
            <a:rPr lang="es-419" sz="2000"/>
            <a:t>Priorizar los objetivos </a:t>
          </a:r>
        </a:p>
      </dgm:t>
    </dgm:pt>
    <dgm:pt modelId="{94327515-FCA6-47D4-A007-B384CC0FE69D}" type="parTrans" cxnId="{26DB576A-48A2-4274-8D13-5A37F9ED6114}">
      <dgm:prSet/>
      <dgm:spPr/>
      <dgm:t>
        <a:bodyPr/>
        <a:lstStyle/>
        <a:p>
          <a:endParaRPr lang="en-US"/>
        </a:p>
      </dgm:t>
    </dgm:pt>
    <dgm:pt modelId="{CAC7E33B-0C0F-4EAC-B2FC-93C56EB04BEC}" type="sibTrans" cxnId="{26DB576A-48A2-4274-8D13-5A37F9ED6114}">
      <dgm:prSet/>
      <dgm:spPr/>
      <dgm:t>
        <a:bodyPr/>
        <a:lstStyle/>
        <a:p>
          <a:endParaRPr lang="en-US"/>
        </a:p>
      </dgm:t>
    </dgm:pt>
    <dgm:pt modelId="{D9C24F76-F5AD-496D-9D1D-133448CBBEA5}">
      <dgm:prSet/>
      <dgm:spPr/>
      <dgm:t>
        <a:bodyPr/>
        <a:lstStyle/>
        <a:p>
          <a:r>
            <a:rPr lang="es-419"/>
            <a:t>Paso 2</a:t>
          </a:r>
        </a:p>
      </dgm:t>
    </dgm:pt>
    <dgm:pt modelId="{0C90C45B-4001-4AF6-B61E-ED3AD5CE9908}" type="parTrans" cxnId="{A107D1DE-DDD1-4EA9-92B6-A6343024E318}">
      <dgm:prSet/>
      <dgm:spPr/>
      <dgm:t>
        <a:bodyPr/>
        <a:lstStyle/>
        <a:p>
          <a:endParaRPr lang="en-US"/>
        </a:p>
      </dgm:t>
    </dgm:pt>
    <dgm:pt modelId="{0F56D6F3-80FD-48B0-9489-8543101CAD9F}" type="sibTrans" cxnId="{A107D1DE-DDD1-4EA9-92B6-A6343024E318}">
      <dgm:prSet/>
      <dgm:spPr/>
      <dgm:t>
        <a:bodyPr/>
        <a:lstStyle/>
        <a:p>
          <a:endParaRPr lang="en-US"/>
        </a:p>
      </dgm:t>
    </dgm:pt>
    <dgm:pt modelId="{172C9229-E09A-418E-B179-5E57012D655C}">
      <dgm:prSet custT="1"/>
      <dgm:spPr/>
      <dgm:t>
        <a:bodyPr/>
        <a:lstStyle/>
        <a:p>
          <a:r>
            <a:rPr lang="es-419" sz="2000" dirty="0"/>
            <a:t>Identificar los mecanismos para el cambio</a:t>
          </a:r>
        </a:p>
      </dgm:t>
    </dgm:pt>
    <dgm:pt modelId="{7E706DFE-3E47-471B-B24B-684A3F35A140}" type="parTrans" cxnId="{7FD43F0C-B4E0-4640-9F8B-5DE63AB8CDF6}">
      <dgm:prSet/>
      <dgm:spPr/>
      <dgm:t>
        <a:bodyPr/>
        <a:lstStyle/>
        <a:p>
          <a:endParaRPr lang="en-US"/>
        </a:p>
      </dgm:t>
    </dgm:pt>
    <dgm:pt modelId="{76C787B2-AFFC-430C-8116-100E822A4B91}" type="sibTrans" cxnId="{7FD43F0C-B4E0-4640-9F8B-5DE63AB8CDF6}">
      <dgm:prSet/>
      <dgm:spPr/>
      <dgm:t>
        <a:bodyPr/>
        <a:lstStyle/>
        <a:p>
          <a:endParaRPr lang="en-US"/>
        </a:p>
      </dgm:t>
    </dgm:pt>
    <dgm:pt modelId="{20555B16-2B58-4F87-961F-70A3AE4E21BE}">
      <dgm:prSet/>
      <dgm:spPr/>
      <dgm:t>
        <a:bodyPr/>
        <a:lstStyle/>
        <a:p>
          <a:r>
            <a:rPr lang="es-419"/>
            <a:t>Paso 3</a:t>
          </a:r>
        </a:p>
      </dgm:t>
    </dgm:pt>
    <dgm:pt modelId="{7A69FACD-414D-4E7F-B901-41977E439214}" type="parTrans" cxnId="{26B83508-1973-4423-81BB-F88DB62C580D}">
      <dgm:prSet/>
      <dgm:spPr/>
      <dgm:t>
        <a:bodyPr/>
        <a:lstStyle/>
        <a:p>
          <a:endParaRPr lang="en-US"/>
        </a:p>
      </dgm:t>
    </dgm:pt>
    <dgm:pt modelId="{2F992295-63B9-460D-B5EF-766A95EABB86}" type="sibTrans" cxnId="{26B83508-1973-4423-81BB-F88DB62C580D}">
      <dgm:prSet/>
      <dgm:spPr/>
      <dgm:t>
        <a:bodyPr/>
        <a:lstStyle/>
        <a:p>
          <a:endParaRPr lang="en-US"/>
        </a:p>
      </dgm:t>
    </dgm:pt>
    <dgm:pt modelId="{1B1E33F6-7D0C-4D74-81D8-44577481ED1D}">
      <dgm:prSet custT="1"/>
      <dgm:spPr/>
      <dgm:t>
        <a:bodyPr/>
        <a:lstStyle/>
        <a:p>
          <a:r>
            <a:rPr lang="es-419" sz="2000"/>
            <a:t>Construir relaciones</a:t>
          </a:r>
        </a:p>
      </dgm:t>
    </dgm:pt>
    <dgm:pt modelId="{D3ABCE8D-8006-401D-A575-E3F4E66B1459}" type="parTrans" cxnId="{7EE95D3B-4953-4012-8BD0-40CF0D689043}">
      <dgm:prSet/>
      <dgm:spPr/>
      <dgm:t>
        <a:bodyPr/>
        <a:lstStyle/>
        <a:p>
          <a:endParaRPr lang="en-US"/>
        </a:p>
      </dgm:t>
    </dgm:pt>
    <dgm:pt modelId="{5E1AE835-1F7F-42E5-B425-6022FB5D51F4}" type="sibTrans" cxnId="{7EE95D3B-4953-4012-8BD0-40CF0D689043}">
      <dgm:prSet/>
      <dgm:spPr/>
      <dgm:t>
        <a:bodyPr/>
        <a:lstStyle/>
        <a:p>
          <a:endParaRPr lang="en-US"/>
        </a:p>
      </dgm:t>
    </dgm:pt>
    <dgm:pt modelId="{BD457283-FAEA-4BEA-8396-A288FDE0F33B}">
      <dgm:prSet/>
      <dgm:spPr/>
      <dgm:t>
        <a:bodyPr/>
        <a:lstStyle/>
        <a:p>
          <a:r>
            <a:rPr lang="es-419"/>
            <a:t>Paso 4</a:t>
          </a:r>
        </a:p>
      </dgm:t>
    </dgm:pt>
    <dgm:pt modelId="{1FA3B156-755D-4C9E-B023-650ACA7C9647}" type="parTrans" cxnId="{4F3BD75A-1B1E-4B31-ABC4-168C81FB19F8}">
      <dgm:prSet/>
      <dgm:spPr/>
      <dgm:t>
        <a:bodyPr/>
        <a:lstStyle/>
        <a:p>
          <a:endParaRPr lang="en-US"/>
        </a:p>
      </dgm:t>
    </dgm:pt>
    <dgm:pt modelId="{DB02A1DB-B6DB-4509-807D-732B52E9EAC3}" type="sibTrans" cxnId="{4F3BD75A-1B1E-4B31-ABC4-168C81FB19F8}">
      <dgm:prSet/>
      <dgm:spPr/>
      <dgm:t>
        <a:bodyPr/>
        <a:lstStyle/>
        <a:p>
          <a:endParaRPr lang="en-US"/>
        </a:p>
      </dgm:t>
    </dgm:pt>
    <dgm:pt modelId="{EC933F0A-08CD-47F4-A41E-81C79F1ADBDB}">
      <dgm:prSet custT="1"/>
      <dgm:spPr/>
      <dgm:t>
        <a:bodyPr/>
        <a:lstStyle/>
        <a:p>
          <a:r>
            <a:rPr lang="es-419" sz="2000"/>
            <a:t>Desarrollar un plan de acción</a:t>
          </a:r>
        </a:p>
      </dgm:t>
    </dgm:pt>
    <dgm:pt modelId="{765E2792-7AC5-42B9-BFEE-8C644B934A0D}" type="parTrans" cxnId="{4714743A-916A-49AC-879F-C9D8726FFD97}">
      <dgm:prSet/>
      <dgm:spPr/>
      <dgm:t>
        <a:bodyPr/>
        <a:lstStyle/>
        <a:p>
          <a:endParaRPr lang="en-US"/>
        </a:p>
      </dgm:t>
    </dgm:pt>
    <dgm:pt modelId="{FA17A587-E66A-4999-820E-FBC46B9B1068}" type="sibTrans" cxnId="{4714743A-916A-49AC-879F-C9D8726FFD97}">
      <dgm:prSet/>
      <dgm:spPr/>
      <dgm:t>
        <a:bodyPr/>
        <a:lstStyle/>
        <a:p>
          <a:endParaRPr lang="en-US"/>
        </a:p>
      </dgm:t>
    </dgm:pt>
    <dgm:pt modelId="{F58BCED3-3922-4479-BBC8-0988BAF4A024}">
      <dgm:prSet/>
      <dgm:spPr/>
      <dgm:t>
        <a:bodyPr/>
        <a:lstStyle/>
        <a:p>
          <a:r>
            <a:rPr lang="es-419"/>
            <a:t>Paso 5</a:t>
          </a:r>
        </a:p>
      </dgm:t>
    </dgm:pt>
    <dgm:pt modelId="{EFFFB393-A279-44B3-B46E-600A1EF856D2}" type="parTrans" cxnId="{DD09D2A1-399D-443E-819E-9EB486AD31B7}">
      <dgm:prSet/>
      <dgm:spPr/>
      <dgm:t>
        <a:bodyPr/>
        <a:lstStyle/>
        <a:p>
          <a:endParaRPr lang="en-US"/>
        </a:p>
      </dgm:t>
    </dgm:pt>
    <dgm:pt modelId="{4D73F3BB-9526-4863-99FD-BDEFCD5E43BF}" type="sibTrans" cxnId="{DD09D2A1-399D-443E-819E-9EB486AD31B7}">
      <dgm:prSet/>
      <dgm:spPr/>
      <dgm:t>
        <a:bodyPr/>
        <a:lstStyle/>
        <a:p>
          <a:endParaRPr lang="en-US"/>
        </a:p>
      </dgm:t>
    </dgm:pt>
    <dgm:pt modelId="{655B5BC4-B43B-4F2F-A334-602EFAC6C57C}">
      <dgm:prSet custT="1"/>
      <dgm:spPr/>
      <dgm:t>
        <a:bodyPr/>
        <a:lstStyle/>
        <a:p>
          <a:r>
            <a:rPr lang="es-419" sz="2000"/>
            <a:t>Presentar un argumento</a:t>
          </a:r>
        </a:p>
      </dgm:t>
    </dgm:pt>
    <dgm:pt modelId="{2CAE5012-9CB6-44EB-AAED-624FA28727C0}" type="parTrans" cxnId="{6812780B-ADAD-46B8-A684-9AC4507EF87D}">
      <dgm:prSet/>
      <dgm:spPr/>
      <dgm:t>
        <a:bodyPr/>
        <a:lstStyle/>
        <a:p>
          <a:endParaRPr lang="en-US"/>
        </a:p>
      </dgm:t>
    </dgm:pt>
    <dgm:pt modelId="{7D42A3D8-70FE-46E2-9484-B3237619B64A}" type="sibTrans" cxnId="{6812780B-ADAD-46B8-A684-9AC4507EF87D}">
      <dgm:prSet/>
      <dgm:spPr/>
      <dgm:t>
        <a:bodyPr/>
        <a:lstStyle/>
        <a:p>
          <a:endParaRPr lang="en-US"/>
        </a:p>
      </dgm:t>
    </dgm:pt>
    <dgm:pt modelId="{4FAE3772-463E-4A93-BB68-E519005B465A}">
      <dgm:prSet/>
      <dgm:spPr/>
      <dgm:t>
        <a:bodyPr/>
        <a:lstStyle/>
        <a:p>
          <a:r>
            <a:rPr lang="es-419"/>
            <a:t>Paso 6</a:t>
          </a:r>
        </a:p>
      </dgm:t>
    </dgm:pt>
    <dgm:pt modelId="{83D6A3DC-F1B9-495A-97B4-043A95BC30C8}" type="parTrans" cxnId="{15838367-66FA-459C-BE55-8EDA8CD097AB}">
      <dgm:prSet/>
      <dgm:spPr/>
      <dgm:t>
        <a:bodyPr/>
        <a:lstStyle/>
        <a:p>
          <a:endParaRPr lang="en-US"/>
        </a:p>
      </dgm:t>
    </dgm:pt>
    <dgm:pt modelId="{E501CD64-4997-4449-8BB7-F2007AED62D9}" type="sibTrans" cxnId="{15838367-66FA-459C-BE55-8EDA8CD097AB}">
      <dgm:prSet/>
      <dgm:spPr/>
      <dgm:t>
        <a:bodyPr/>
        <a:lstStyle/>
        <a:p>
          <a:endParaRPr lang="en-US"/>
        </a:p>
      </dgm:t>
    </dgm:pt>
    <dgm:pt modelId="{B0A04490-A118-4C23-948D-50493471CBD6}">
      <dgm:prSet custT="1"/>
      <dgm:spPr/>
      <dgm:t>
        <a:bodyPr/>
        <a:lstStyle/>
        <a:p>
          <a:r>
            <a:rPr lang="es-419" sz="1800"/>
            <a:t>Crear impulso</a:t>
          </a:r>
        </a:p>
      </dgm:t>
    </dgm:pt>
    <dgm:pt modelId="{09E79A63-2D1B-4336-9570-D322F547004F}" type="parTrans" cxnId="{723D69B7-D612-4BD4-A3AD-84F67A6D3A0A}">
      <dgm:prSet/>
      <dgm:spPr/>
      <dgm:t>
        <a:bodyPr/>
        <a:lstStyle/>
        <a:p>
          <a:endParaRPr lang="en-US"/>
        </a:p>
      </dgm:t>
    </dgm:pt>
    <dgm:pt modelId="{9F32CFE0-D5F7-4E15-B601-36A4AC7DFABF}" type="sibTrans" cxnId="{723D69B7-D612-4BD4-A3AD-84F67A6D3A0A}">
      <dgm:prSet/>
      <dgm:spPr/>
      <dgm:t>
        <a:bodyPr/>
        <a:lstStyle/>
        <a:p>
          <a:endParaRPr lang="en-US"/>
        </a:p>
      </dgm:t>
    </dgm:pt>
    <dgm:pt modelId="{E7431274-C3B7-45E5-9B36-7E1388ACF283}" type="pres">
      <dgm:prSet presAssocID="{C072B6AE-926E-4E66-BB57-2E3C14399E60}" presName="Name0" presStyleCnt="0">
        <dgm:presLayoutVars>
          <dgm:dir/>
          <dgm:animLvl val="lvl"/>
          <dgm:resizeHandles val="exact"/>
        </dgm:presLayoutVars>
      </dgm:prSet>
      <dgm:spPr/>
    </dgm:pt>
    <dgm:pt modelId="{A981C216-520C-4C90-9CBE-6C4E7C081A37}" type="pres">
      <dgm:prSet presAssocID="{4FAE3772-463E-4A93-BB68-E519005B465A}" presName="boxAndChildren" presStyleCnt="0"/>
      <dgm:spPr/>
    </dgm:pt>
    <dgm:pt modelId="{3972FF73-21DB-4A84-B47F-AFFE339CE3C2}" type="pres">
      <dgm:prSet presAssocID="{4FAE3772-463E-4A93-BB68-E519005B465A}" presName="parentTextBox" presStyleLbl="alignNode1" presStyleIdx="0" presStyleCnt="6"/>
      <dgm:spPr/>
    </dgm:pt>
    <dgm:pt modelId="{83BEE509-1569-4DBA-835D-30422706130F}" type="pres">
      <dgm:prSet presAssocID="{4FAE3772-463E-4A93-BB68-E519005B465A}" presName="descendantBox" presStyleLbl="bgAccFollowNode1" presStyleIdx="0" presStyleCnt="6"/>
      <dgm:spPr/>
    </dgm:pt>
    <dgm:pt modelId="{BD3F44BF-A7CE-45C8-A6E5-EF8586BAE4F9}" type="pres">
      <dgm:prSet presAssocID="{4D73F3BB-9526-4863-99FD-BDEFCD5E43BF}" presName="sp" presStyleCnt="0"/>
      <dgm:spPr/>
    </dgm:pt>
    <dgm:pt modelId="{A48A3F17-1050-47F1-AF9C-9A09CE72140A}" type="pres">
      <dgm:prSet presAssocID="{F58BCED3-3922-4479-BBC8-0988BAF4A024}" presName="arrowAndChildren" presStyleCnt="0"/>
      <dgm:spPr/>
    </dgm:pt>
    <dgm:pt modelId="{D4F47F08-F873-45FA-8636-25E1E9D0B177}" type="pres">
      <dgm:prSet presAssocID="{F58BCED3-3922-4479-BBC8-0988BAF4A024}" presName="parentTextArrow" presStyleLbl="node1" presStyleIdx="0" presStyleCnt="0"/>
      <dgm:spPr/>
    </dgm:pt>
    <dgm:pt modelId="{B74F771E-DD0B-421B-9DE8-870F678DAB4E}" type="pres">
      <dgm:prSet presAssocID="{F58BCED3-3922-4479-BBC8-0988BAF4A024}" presName="arrow" presStyleLbl="alignNode1" presStyleIdx="1" presStyleCnt="6"/>
      <dgm:spPr/>
    </dgm:pt>
    <dgm:pt modelId="{2EBBCA11-ECB3-4855-BB89-C166BED843CB}" type="pres">
      <dgm:prSet presAssocID="{F58BCED3-3922-4479-BBC8-0988BAF4A024}" presName="descendantArrow" presStyleLbl="bgAccFollowNode1" presStyleIdx="1" presStyleCnt="6"/>
      <dgm:spPr/>
    </dgm:pt>
    <dgm:pt modelId="{BD23C2CB-B5A1-4556-A8E2-AE0633334AB3}" type="pres">
      <dgm:prSet presAssocID="{DB02A1DB-B6DB-4509-807D-732B52E9EAC3}" presName="sp" presStyleCnt="0"/>
      <dgm:spPr/>
    </dgm:pt>
    <dgm:pt modelId="{C6E02968-EE69-43B4-A4DB-7441787969FF}" type="pres">
      <dgm:prSet presAssocID="{BD457283-FAEA-4BEA-8396-A288FDE0F33B}" presName="arrowAndChildren" presStyleCnt="0"/>
      <dgm:spPr/>
    </dgm:pt>
    <dgm:pt modelId="{C5E074BE-683D-4F7C-8243-552F2AB5A246}" type="pres">
      <dgm:prSet presAssocID="{BD457283-FAEA-4BEA-8396-A288FDE0F33B}" presName="parentTextArrow" presStyleLbl="node1" presStyleIdx="0" presStyleCnt="0"/>
      <dgm:spPr/>
    </dgm:pt>
    <dgm:pt modelId="{6EC17A61-DFA7-4F14-A9F6-72BDA17CA1F9}" type="pres">
      <dgm:prSet presAssocID="{BD457283-FAEA-4BEA-8396-A288FDE0F33B}" presName="arrow" presStyleLbl="alignNode1" presStyleIdx="2" presStyleCnt="6"/>
      <dgm:spPr/>
    </dgm:pt>
    <dgm:pt modelId="{722D948A-38A5-400B-A48F-B561D2DE744C}" type="pres">
      <dgm:prSet presAssocID="{BD457283-FAEA-4BEA-8396-A288FDE0F33B}" presName="descendantArrow" presStyleLbl="bgAccFollowNode1" presStyleIdx="2" presStyleCnt="6"/>
      <dgm:spPr/>
    </dgm:pt>
    <dgm:pt modelId="{4FF370B1-73FD-445A-AE4F-472BAE13A730}" type="pres">
      <dgm:prSet presAssocID="{2F992295-63B9-460D-B5EF-766A95EABB86}" presName="sp" presStyleCnt="0"/>
      <dgm:spPr/>
    </dgm:pt>
    <dgm:pt modelId="{53989BCD-5E1A-40E9-97A1-E5E63A0D7515}" type="pres">
      <dgm:prSet presAssocID="{20555B16-2B58-4F87-961F-70A3AE4E21BE}" presName="arrowAndChildren" presStyleCnt="0"/>
      <dgm:spPr/>
    </dgm:pt>
    <dgm:pt modelId="{37A4C853-9E04-4E8F-8817-FE72373B365C}" type="pres">
      <dgm:prSet presAssocID="{20555B16-2B58-4F87-961F-70A3AE4E21BE}" presName="parentTextArrow" presStyleLbl="node1" presStyleIdx="0" presStyleCnt="0"/>
      <dgm:spPr/>
    </dgm:pt>
    <dgm:pt modelId="{82DA6E41-CE6C-481C-AA44-2FFF9239BD00}" type="pres">
      <dgm:prSet presAssocID="{20555B16-2B58-4F87-961F-70A3AE4E21BE}" presName="arrow" presStyleLbl="alignNode1" presStyleIdx="3" presStyleCnt="6"/>
      <dgm:spPr/>
    </dgm:pt>
    <dgm:pt modelId="{B9CC61BC-4E7C-48B0-BB0E-3FB8A8810DE2}" type="pres">
      <dgm:prSet presAssocID="{20555B16-2B58-4F87-961F-70A3AE4E21BE}" presName="descendantArrow" presStyleLbl="bgAccFollowNode1" presStyleIdx="3" presStyleCnt="6"/>
      <dgm:spPr/>
    </dgm:pt>
    <dgm:pt modelId="{84DAEE1D-9D63-4C0B-AA6D-7FCA9C962C05}" type="pres">
      <dgm:prSet presAssocID="{0F56D6F3-80FD-48B0-9489-8543101CAD9F}" presName="sp" presStyleCnt="0"/>
      <dgm:spPr/>
    </dgm:pt>
    <dgm:pt modelId="{172E2D97-4986-454D-B6FB-836EBBDBA821}" type="pres">
      <dgm:prSet presAssocID="{D9C24F76-F5AD-496D-9D1D-133448CBBEA5}" presName="arrowAndChildren" presStyleCnt="0"/>
      <dgm:spPr/>
    </dgm:pt>
    <dgm:pt modelId="{93A27772-1106-49C5-B268-724008126452}" type="pres">
      <dgm:prSet presAssocID="{D9C24F76-F5AD-496D-9D1D-133448CBBEA5}" presName="parentTextArrow" presStyleLbl="node1" presStyleIdx="0" presStyleCnt="0"/>
      <dgm:spPr/>
    </dgm:pt>
    <dgm:pt modelId="{ED9B5751-896B-4A17-BB4E-558A6C598D16}" type="pres">
      <dgm:prSet presAssocID="{D9C24F76-F5AD-496D-9D1D-133448CBBEA5}" presName="arrow" presStyleLbl="alignNode1" presStyleIdx="4" presStyleCnt="6"/>
      <dgm:spPr/>
    </dgm:pt>
    <dgm:pt modelId="{8AF80A31-EE06-457A-BF0B-F32104A1D42F}" type="pres">
      <dgm:prSet presAssocID="{D9C24F76-F5AD-496D-9D1D-133448CBBEA5}" presName="descendantArrow" presStyleLbl="bgAccFollowNode1" presStyleIdx="4" presStyleCnt="6"/>
      <dgm:spPr/>
    </dgm:pt>
    <dgm:pt modelId="{B7371B17-C64C-4D16-87BD-F4F95CDC27D1}" type="pres">
      <dgm:prSet presAssocID="{80E715FC-00B9-49E9-A88C-6DF8661FA308}" presName="sp" presStyleCnt="0"/>
      <dgm:spPr/>
    </dgm:pt>
    <dgm:pt modelId="{65A1E20A-5C6B-4480-A8F1-99E26670CE8D}" type="pres">
      <dgm:prSet presAssocID="{0105F05C-7B14-4B5E-9FC9-D8833BE0D2E5}" presName="arrowAndChildren" presStyleCnt="0"/>
      <dgm:spPr/>
    </dgm:pt>
    <dgm:pt modelId="{56614DAF-2F6D-4412-8160-0572829FCB16}" type="pres">
      <dgm:prSet presAssocID="{0105F05C-7B14-4B5E-9FC9-D8833BE0D2E5}" presName="parentTextArrow" presStyleLbl="node1" presStyleIdx="0" presStyleCnt="0"/>
      <dgm:spPr/>
    </dgm:pt>
    <dgm:pt modelId="{13760FF1-C126-414A-8A0B-5C4FD8E8C2DF}" type="pres">
      <dgm:prSet presAssocID="{0105F05C-7B14-4B5E-9FC9-D8833BE0D2E5}" presName="arrow" presStyleLbl="alignNode1" presStyleIdx="5" presStyleCnt="6"/>
      <dgm:spPr/>
    </dgm:pt>
    <dgm:pt modelId="{5F4E9BAC-DD0E-4C28-88DF-E019B1B1EB67}" type="pres">
      <dgm:prSet presAssocID="{0105F05C-7B14-4B5E-9FC9-D8833BE0D2E5}" presName="descendantArrow" presStyleLbl="bgAccFollowNode1" presStyleIdx="5" presStyleCnt="6"/>
      <dgm:spPr/>
    </dgm:pt>
  </dgm:ptLst>
  <dgm:cxnLst>
    <dgm:cxn modelId="{37620505-0069-4B79-9CFB-B2B69228C9C1}" type="presOf" srcId="{655B5BC4-B43B-4F2F-A334-602EFAC6C57C}" destId="{2EBBCA11-ECB3-4855-BB89-C166BED843CB}" srcOrd="0" destOrd="0" presId="urn:microsoft.com/office/officeart/2016/7/layout/VerticalDownArrowProcess"/>
    <dgm:cxn modelId="{E9BCB605-73FC-4CD0-8ABB-19A493B04109}" type="presOf" srcId="{F58BCED3-3922-4479-BBC8-0988BAF4A024}" destId="{B74F771E-DD0B-421B-9DE8-870F678DAB4E}" srcOrd="1" destOrd="0" presId="urn:microsoft.com/office/officeart/2016/7/layout/VerticalDownArrowProcess"/>
    <dgm:cxn modelId="{26B83508-1973-4423-81BB-F88DB62C580D}" srcId="{C072B6AE-926E-4E66-BB57-2E3C14399E60}" destId="{20555B16-2B58-4F87-961F-70A3AE4E21BE}" srcOrd="2" destOrd="0" parTransId="{7A69FACD-414D-4E7F-B901-41977E439214}" sibTransId="{2F992295-63B9-460D-B5EF-766A95EABB86}"/>
    <dgm:cxn modelId="{6812780B-ADAD-46B8-A684-9AC4507EF87D}" srcId="{F58BCED3-3922-4479-BBC8-0988BAF4A024}" destId="{655B5BC4-B43B-4F2F-A334-602EFAC6C57C}" srcOrd="0" destOrd="0" parTransId="{2CAE5012-9CB6-44EB-AAED-624FA28727C0}" sibTransId="{7D42A3D8-70FE-46E2-9484-B3237619B64A}"/>
    <dgm:cxn modelId="{7FD43F0C-B4E0-4640-9F8B-5DE63AB8CDF6}" srcId="{D9C24F76-F5AD-496D-9D1D-133448CBBEA5}" destId="{172C9229-E09A-418E-B179-5E57012D655C}" srcOrd="0" destOrd="0" parTransId="{7E706DFE-3E47-471B-B24B-684A3F35A140}" sibTransId="{76C787B2-AFFC-430C-8116-100E822A4B91}"/>
    <dgm:cxn modelId="{14FA3912-290D-47DB-A06D-C31B8D420E69}" type="presOf" srcId="{B0A04490-A118-4C23-948D-50493471CBD6}" destId="{83BEE509-1569-4DBA-835D-30422706130F}" srcOrd="0" destOrd="0" presId="urn:microsoft.com/office/officeart/2016/7/layout/VerticalDownArrowProcess"/>
    <dgm:cxn modelId="{9A04A423-75D8-41A8-9320-4654BBE68536}" type="presOf" srcId="{0105F05C-7B14-4B5E-9FC9-D8833BE0D2E5}" destId="{13760FF1-C126-414A-8A0B-5C4FD8E8C2DF}" srcOrd="1" destOrd="0" presId="urn:microsoft.com/office/officeart/2016/7/layout/VerticalDownArrowProcess"/>
    <dgm:cxn modelId="{4714743A-916A-49AC-879F-C9D8726FFD97}" srcId="{BD457283-FAEA-4BEA-8396-A288FDE0F33B}" destId="{EC933F0A-08CD-47F4-A41E-81C79F1ADBDB}" srcOrd="0" destOrd="0" parTransId="{765E2792-7AC5-42B9-BFEE-8C644B934A0D}" sibTransId="{FA17A587-E66A-4999-820E-FBC46B9B1068}"/>
    <dgm:cxn modelId="{5892813A-2013-442A-9FE0-9274F5FAD25F}" type="presOf" srcId="{4FAE3772-463E-4A93-BB68-E519005B465A}" destId="{3972FF73-21DB-4A84-B47F-AFFE339CE3C2}" srcOrd="0" destOrd="0" presId="urn:microsoft.com/office/officeart/2016/7/layout/VerticalDownArrowProcess"/>
    <dgm:cxn modelId="{7EE95D3B-4953-4012-8BD0-40CF0D689043}" srcId="{20555B16-2B58-4F87-961F-70A3AE4E21BE}" destId="{1B1E33F6-7D0C-4D74-81D8-44577481ED1D}" srcOrd="0" destOrd="0" parTransId="{D3ABCE8D-8006-401D-A575-E3F4E66B1459}" sibTransId="{5E1AE835-1F7F-42E5-B425-6022FB5D51F4}"/>
    <dgm:cxn modelId="{15838367-66FA-459C-BE55-8EDA8CD097AB}" srcId="{C072B6AE-926E-4E66-BB57-2E3C14399E60}" destId="{4FAE3772-463E-4A93-BB68-E519005B465A}" srcOrd="5" destOrd="0" parTransId="{83D6A3DC-F1B9-495A-97B4-043A95BC30C8}" sibTransId="{E501CD64-4997-4449-8BB7-F2007AED62D9}"/>
    <dgm:cxn modelId="{8EF6206A-9B11-4AC0-BFBF-5273B3A17EAC}" type="presOf" srcId="{20555B16-2B58-4F87-961F-70A3AE4E21BE}" destId="{37A4C853-9E04-4E8F-8817-FE72373B365C}" srcOrd="0" destOrd="0" presId="urn:microsoft.com/office/officeart/2016/7/layout/VerticalDownArrowProcess"/>
    <dgm:cxn modelId="{26DB576A-48A2-4274-8D13-5A37F9ED6114}" srcId="{0105F05C-7B14-4B5E-9FC9-D8833BE0D2E5}" destId="{68BC1BB8-780E-48CF-9811-CE2AF0329715}" srcOrd="0" destOrd="0" parTransId="{94327515-FCA6-47D4-A007-B384CC0FE69D}" sibTransId="{CAC7E33B-0C0F-4EAC-B2FC-93C56EB04BEC}"/>
    <dgm:cxn modelId="{06A42A4D-55D2-49A0-8953-FCA834B196AB}" type="presOf" srcId="{BD457283-FAEA-4BEA-8396-A288FDE0F33B}" destId="{6EC17A61-DFA7-4F14-A9F6-72BDA17CA1F9}" srcOrd="1" destOrd="0" presId="urn:microsoft.com/office/officeart/2016/7/layout/VerticalDownArrowProcess"/>
    <dgm:cxn modelId="{287A0555-7153-47CD-97A1-B3F0F82FC743}" type="presOf" srcId="{20555B16-2B58-4F87-961F-70A3AE4E21BE}" destId="{82DA6E41-CE6C-481C-AA44-2FFF9239BD00}" srcOrd="1" destOrd="0" presId="urn:microsoft.com/office/officeart/2016/7/layout/VerticalDownArrowProcess"/>
    <dgm:cxn modelId="{7528CB57-5446-4F8B-BC0F-C6F667817777}" type="presOf" srcId="{1B1E33F6-7D0C-4D74-81D8-44577481ED1D}" destId="{B9CC61BC-4E7C-48B0-BB0E-3FB8A8810DE2}" srcOrd="0" destOrd="0" presId="urn:microsoft.com/office/officeart/2016/7/layout/VerticalDownArrowProcess"/>
    <dgm:cxn modelId="{4F3BD75A-1B1E-4B31-ABC4-168C81FB19F8}" srcId="{C072B6AE-926E-4E66-BB57-2E3C14399E60}" destId="{BD457283-FAEA-4BEA-8396-A288FDE0F33B}" srcOrd="3" destOrd="0" parTransId="{1FA3B156-755D-4C9E-B023-650ACA7C9647}" sibTransId="{DB02A1DB-B6DB-4509-807D-732B52E9EAC3}"/>
    <dgm:cxn modelId="{19857482-0018-438D-82E8-43835DC197DB}" type="presOf" srcId="{BD457283-FAEA-4BEA-8396-A288FDE0F33B}" destId="{C5E074BE-683D-4F7C-8243-552F2AB5A246}" srcOrd="0" destOrd="0" presId="urn:microsoft.com/office/officeart/2016/7/layout/VerticalDownArrowProcess"/>
    <dgm:cxn modelId="{DD09D2A1-399D-443E-819E-9EB486AD31B7}" srcId="{C072B6AE-926E-4E66-BB57-2E3C14399E60}" destId="{F58BCED3-3922-4479-BBC8-0988BAF4A024}" srcOrd="4" destOrd="0" parTransId="{EFFFB393-A279-44B3-B46E-600A1EF856D2}" sibTransId="{4D73F3BB-9526-4863-99FD-BDEFCD5E43BF}"/>
    <dgm:cxn modelId="{6E6687A8-BF57-441A-859E-CB9F2DC25202}" type="presOf" srcId="{C072B6AE-926E-4E66-BB57-2E3C14399E60}" destId="{E7431274-C3B7-45E5-9B36-7E1388ACF283}" srcOrd="0" destOrd="0" presId="urn:microsoft.com/office/officeart/2016/7/layout/VerticalDownArrowProcess"/>
    <dgm:cxn modelId="{723D69B7-D612-4BD4-A3AD-84F67A6D3A0A}" srcId="{4FAE3772-463E-4A93-BB68-E519005B465A}" destId="{B0A04490-A118-4C23-948D-50493471CBD6}" srcOrd="0" destOrd="0" parTransId="{09E79A63-2D1B-4336-9570-D322F547004F}" sibTransId="{9F32CFE0-D5F7-4E15-B601-36A4AC7DFABF}"/>
    <dgm:cxn modelId="{59715BC3-E266-4D12-A832-71D29F13BA2D}" type="presOf" srcId="{F58BCED3-3922-4479-BBC8-0988BAF4A024}" destId="{D4F47F08-F873-45FA-8636-25E1E9D0B177}" srcOrd="0" destOrd="0" presId="urn:microsoft.com/office/officeart/2016/7/layout/VerticalDownArrowProcess"/>
    <dgm:cxn modelId="{D284FCC3-2697-4855-87F0-CE79D0889803}" type="presOf" srcId="{D9C24F76-F5AD-496D-9D1D-133448CBBEA5}" destId="{ED9B5751-896B-4A17-BB4E-558A6C598D16}" srcOrd="1" destOrd="0" presId="urn:microsoft.com/office/officeart/2016/7/layout/VerticalDownArrowProcess"/>
    <dgm:cxn modelId="{CA6111CA-9994-41CD-A00F-A3607FB8A3AE}" type="presOf" srcId="{172C9229-E09A-418E-B179-5E57012D655C}" destId="{8AF80A31-EE06-457A-BF0B-F32104A1D42F}" srcOrd="0" destOrd="0" presId="urn:microsoft.com/office/officeart/2016/7/layout/VerticalDownArrowProcess"/>
    <dgm:cxn modelId="{F3DA7CDD-952F-41FD-BFBB-392B4708CCF4}" type="presOf" srcId="{EC933F0A-08CD-47F4-A41E-81C79F1ADBDB}" destId="{722D948A-38A5-400B-A48F-B561D2DE744C}" srcOrd="0" destOrd="0" presId="urn:microsoft.com/office/officeart/2016/7/layout/VerticalDownArrowProcess"/>
    <dgm:cxn modelId="{A107D1DE-DDD1-4EA9-92B6-A6343024E318}" srcId="{C072B6AE-926E-4E66-BB57-2E3C14399E60}" destId="{D9C24F76-F5AD-496D-9D1D-133448CBBEA5}" srcOrd="1" destOrd="0" parTransId="{0C90C45B-4001-4AF6-B61E-ED3AD5CE9908}" sibTransId="{0F56D6F3-80FD-48B0-9489-8543101CAD9F}"/>
    <dgm:cxn modelId="{B86534F4-E4A8-4E59-B9FB-2593DCBC2540}" type="presOf" srcId="{0105F05C-7B14-4B5E-9FC9-D8833BE0D2E5}" destId="{56614DAF-2F6D-4412-8160-0572829FCB16}" srcOrd="0" destOrd="0" presId="urn:microsoft.com/office/officeart/2016/7/layout/VerticalDownArrowProcess"/>
    <dgm:cxn modelId="{B97A3DF4-8EC6-4C64-BAD2-9DE5883CB9D0}" srcId="{C072B6AE-926E-4E66-BB57-2E3C14399E60}" destId="{0105F05C-7B14-4B5E-9FC9-D8833BE0D2E5}" srcOrd="0" destOrd="0" parTransId="{05971C4E-E83B-42AE-9BF1-60482ED9173F}" sibTransId="{80E715FC-00B9-49E9-A88C-6DF8661FA308}"/>
    <dgm:cxn modelId="{862180FA-EA89-469A-9628-788A537BF51A}" type="presOf" srcId="{D9C24F76-F5AD-496D-9D1D-133448CBBEA5}" destId="{93A27772-1106-49C5-B268-724008126452}" srcOrd="0" destOrd="0" presId="urn:microsoft.com/office/officeart/2016/7/layout/VerticalDownArrowProcess"/>
    <dgm:cxn modelId="{C2ADBAFA-6D2A-473F-A48C-61A124DE7822}" type="presOf" srcId="{68BC1BB8-780E-48CF-9811-CE2AF0329715}" destId="{5F4E9BAC-DD0E-4C28-88DF-E019B1B1EB67}" srcOrd="0" destOrd="0" presId="urn:microsoft.com/office/officeart/2016/7/layout/VerticalDownArrowProcess"/>
    <dgm:cxn modelId="{F95F85D2-6051-4822-A174-4017D5384082}" type="presParOf" srcId="{E7431274-C3B7-45E5-9B36-7E1388ACF283}" destId="{A981C216-520C-4C90-9CBE-6C4E7C081A37}" srcOrd="0" destOrd="0" presId="urn:microsoft.com/office/officeart/2016/7/layout/VerticalDownArrowProcess"/>
    <dgm:cxn modelId="{2D25B3C3-AB77-4AA9-A625-AE9C3975AEA8}" type="presParOf" srcId="{A981C216-520C-4C90-9CBE-6C4E7C081A37}" destId="{3972FF73-21DB-4A84-B47F-AFFE339CE3C2}" srcOrd="0" destOrd="0" presId="urn:microsoft.com/office/officeart/2016/7/layout/VerticalDownArrowProcess"/>
    <dgm:cxn modelId="{4D46D45B-178E-4BC2-88FC-3A7284C19ABB}" type="presParOf" srcId="{A981C216-520C-4C90-9CBE-6C4E7C081A37}" destId="{83BEE509-1569-4DBA-835D-30422706130F}" srcOrd="1" destOrd="0" presId="urn:microsoft.com/office/officeart/2016/7/layout/VerticalDownArrowProcess"/>
    <dgm:cxn modelId="{99B09F8C-9285-44E3-B764-9E4DD3A4EEAC}" type="presParOf" srcId="{E7431274-C3B7-45E5-9B36-7E1388ACF283}" destId="{BD3F44BF-A7CE-45C8-A6E5-EF8586BAE4F9}" srcOrd="1" destOrd="0" presId="urn:microsoft.com/office/officeart/2016/7/layout/VerticalDownArrowProcess"/>
    <dgm:cxn modelId="{20D58A48-0716-45F9-95B1-563BE11E1104}" type="presParOf" srcId="{E7431274-C3B7-45E5-9B36-7E1388ACF283}" destId="{A48A3F17-1050-47F1-AF9C-9A09CE72140A}" srcOrd="2" destOrd="0" presId="urn:microsoft.com/office/officeart/2016/7/layout/VerticalDownArrowProcess"/>
    <dgm:cxn modelId="{19BC50FF-BADE-4BCC-968D-CFF5C2D8CCAA}" type="presParOf" srcId="{A48A3F17-1050-47F1-AF9C-9A09CE72140A}" destId="{D4F47F08-F873-45FA-8636-25E1E9D0B177}" srcOrd="0" destOrd="0" presId="urn:microsoft.com/office/officeart/2016/7/layout/VerticalDownArrowProcess"/>
    <dgm:cxn modelId="{99E995ED-0EA4-479A-8B77-CCFA659EAADF}" type="presParOf" srcId="{A48A3F17-1050-47F1-AF9C-9A09CE72140A}" destId="{B74F771E-DD0B-421B-9DE8-870F678DAB4E}" srcOrd="1" destOrd="0" presId="urn:microsoft.com/office/officeart/2016/7/layout/VerticalDownArrowProcess"/>
    <dgm:cxn modelId="{3AC92B5D-79A9-4A9A-885C-01C2AA95E532}" type="presParOf" srcId="{A48A3F17-1050-47F1-AF9C-9A09CE72140A}" destId="{2EBBCA11-ECB3-4855-BB89-C166BED843CB}" srcOrd="2" destOrd="0" presId="urn:microsoft.com/office/officeart/2016/7/layout/VerticalDownArrowProcess"/>
    <dgm:cxn modelId="{F90A5AC9-4676-43C8-81CC-94856781068D}" type="presParOf" srcId="{E7431274-C3B7-45E5-9B36-7E1388ACF283}" destId="{BD23C2CB-B5A1-4556-A8E2-AE0633334AB3}" srcOrd="3" destOrd="0" presId="urn:microsoft.com/office/officeart/2016/7/layout/VerticalDownArrowProcess"/>
    <dgm:cxn modelId="{687CECCF-932F-4667-920C-3E34D005D22C}" type="presParOf" srcId="{E7431274-C3B7-45E5-9B36-7E1388ACF283}" destId="{C6E02968-EE69-43B4-A4DB-7441787969FF}" srcOrd="4" destOrd="0" presId="urn:microsoft.com/office/officeart/2016/7/layout/VerticalDownArrowProcess"/>
    <dgm:cxn modelId="{FF4D1592-B049-4EE8-8552-E5B21E87C1E1}" type="presParOf" srcId="{C6E02968-EE69-43B4-A4DB-7441787969FF}" destId="{C5E074BE-683D-4F7C-8243-552F2AB5A246}" srcOrd="0" destOrd="0" presId="urn:microsoft.com/office/officeart/2016/7/layout/VerticalDownArrowProcess"/>
    <dgm:cxn modelId="{4F48C6BF-B612-4A67-9688-EC338712645C}" type="presParOf" srcId="{C6E02968-EE69-43B4-A4DB-7441787969FF}" destId="{6EC17A61-DFA7-4F14-A9F6-72BDA17CA1F9}" srcOrd="1" destOrd="0" presId="urn:microsoft.com/office/officeart/2016/7/layout/VerticalDownArrowProcess"/>
    <dgm:cxn modelId="{F0814897-15E8-4F53-BB5E-295F90742D2A}" type="presParOf" srcId="{C6E02968-EE69-43B4-A4DB-7441787969FF}" destId="{722D948A-38A5-400B-A48F-B561D2DE744C}" srcOrd="2" destOrd="0" presId="urn:microsoft.com/office/officeart/2016/7/layout/VerticalDownArrowProcess"/>
    <dgm:cxn modelId="{289207D3-0B5A-4E16-AB07-72098F939517}" type="presParOf" srcId="{E7431274-C3B7-45E5-9B36-7E1388ACF283}" destId="{4FF370B1-73FD-445A-AE4F-472BAE13A730}" srcOrd="5" destOrd="0" presId="urn:microsoft.com/office/officeart/2016/7/layout/VerticalDownArrowProcess"/>
    <dgm:cxn modelId="{656E30E9-8181-4FDF-8D27-738A41F5934C}" type="presParOf" srcId="{E7431274-C3B7-45E5-9B36-7E1388ACF283}" destId="{53989BCD-5E1A-40E9-97A1-E5E63A0D7515}" srcOrd="6" destOrd="0" presId="urn:microsoft.com/office/officeart/2016/7/layout/VerticalDownArrowProcess"/>
    <dgm:cxn modelId="{D665A49F-FE3A-4F39-BAA7-052BFD992602}" type="presParOf" srcId="{53989BCD-5E1A-40E9-97A1-E5E63A0D7515}" destId="{37A4C853-9E04-4E8F-8817-FE72373B365C}" srcOrd="0" destOrd="0" presId="urn:microsoft.com/office/officeart/2016/7/layout/VerticalDownArrowProcess"/>
    <dgm:cxn modelId="{6149BB9C-A520-4ED7-864D-18373B438053}" type="presParOf" srcId="{53989BCD-5E1A-40E9-97A1-E5E63A0D7515}" destId="{82DA6E41-CE6C-481C-AA44-2FFF9239BD00}" srcOrd="1" destOrd="0" presId="urn:microsoft.com/office/officeart/2016/7/layout/VerticalDownArrowProcess"/>
    <dgm:cxn modelId="{829126EC-9F98-4834-B792-647926B1C21E}" type="presParOf" srcId="{53989BCD-5E1A-40E9-97A1-E5E63A0D7515}" destId="{B9CC61BC-4E7C-48B0-BB0E-3FB8A8810DE2}" srcOrd="2" destOrd="0" presId="urn:microsoft.com/office/officeart/2016/7/layout/VerticalDownArrowProcess"/>
    <dgm:cxn modelId="{608992C6-18E3-4F9F-99C1-8EDDFE2C824F}" type="presParOf" srcId="{E7431274-C3B7-45E5-9B36-7E1388ACF283}" destId="{84DAEE1D-9D63-4C0B-AA6D-7FCA9C962C05}" srcOrd="7" destOrd="0" presId="urn:microsoft.com/office/officeart/2016/7/layout/VerticalDownArrowProcess"/>
    <dgm:cxn modelId="{7CC973A7-9ED5-4F44-BE52-A17E6A607881}" type="presParOf" srcId="{E7431274-C3B7-45E5-9B36-7E1388ACF283}" destId="{172E2D97-4986-454D-B6FB-836EBBDBA821}" srcOrd="8" destOrd="0" presId="urn:microsoft.com/office/officeart/2016/7/layout/VerticalDownArrowProcess"/>
    <dgm:cxn modelId="{D2992315-1760-474D-AB68-98DF47A86449}" type="presParOf" srcId="{172E2D97-4986-454D-B6FB-836EBBDBA821}" destId="{93A27772-1106-49C5-B268-724008126452}" srcOrd="0" destOrd="0" presId="urn:microsoft.com/office/officeart/2016/7/layout/VerticalDownArrowProcess"/>
    <dgm:cxn modelId="{89B84E3F-BCFD-45C9-90F0-6585703E362E}" type="presParOf" srcId="{172E2D97-4986-454D-B6FB-836EBBDBA821}" destId="{ED9B5751-896B-4A17-BB4E-558A6C598D16}" srcOrd="1" destOrd="0" presId="urn:microsoft.com/office/officeart/2016/7/layout/VerticalDownArrowProcess"/>
    <dgm:cxn modelId="{4E995EFB-A0E4-4A6E-B8C4-668D2CB81D22}" type="presParOf" srcId="{172E2D97-4986-454D-B6FB-836EBBDBA821}" destId="{8AF80A31-EE06-457A-BF0B-F32104A1D42F}" srcOrd="2" destOrd="0" presId="urn:microsoft.com/office/officeart/2016/7/layout/VerticalDownArrowProcess"/>
    <dgm:cxn modelId="{B84842E2-37CE-403E-A7E9-BFD68BCFE5CA}" type="presParOf" srcId="{E7431274-C3B7-45E5-9B36-7E1388ACF283}" destId="{B7371B17-C64C-4D16-87BD-F4F95CDC27D1}" srcOrd="9" destOrd="0" presId="urn:microsoft.com/office/officeart/2016/7/layout/VerticalDownArrowProcess"/>
    <dgm:cxn modelId="{36E89B2A-DA15-4186-8E37-06866A9EF3A5}" type="presParOf" srcId="{E7431274-C3B7-45E5-9B36-7E1388ACF283}" destId="{65A1E20A-5C6B-4480-A8F1-99E26670CE8D}" srcOrd="10" destOrd="0" presId="urn:microsoft.com/office/officeart/2016/7/layout/VerticalDownArrowProcess"/>
    <dgm:cxn modelId="{7D07430E-CCA5-4696-8E82-0506ACD0CE5C}" type="presParOf" srcId="{65A1E20A-5C6B-4480-A8F1-99E26670CE8D}" destId="{56614DAF-2F6D-4412-8160-0572829FCB16}" srcOrd="0" destOrd="0" presId="urn:microsoft.com/office/officeart/2016/7/layout/VerticalDownArrowProcess"/>
    <dgm:cxn modelId="{2303586D-076B-477B-89C2-B4577B88EB50}" type="presParOf" srcId="{65A1E20A-5C6B-4480-A8F1-99E26670CE8D}" destId="{13760FF1-C126-414A-8A0B-5C4FD8E8C2DF}" srcOrd="1" destOrd="0" presId="urn:microsoft.com/office/officeart/2016/7/layout/VerticalDownArrowProcess"/>
    <dgm:cxn modelId="{D1A08BB9-713C-450F-BE47-A72A583DA4A0}" type="presParOf" srcId="{65A1E20A-5C6B-4480-A8F1-99E26670CE8D}" destId="{5F4E9BAC-DD0E-4C28-88DF-E019B1B1EB6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EECF0-B235-4DB2-AD5D-54C3841526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CFBB61-02E8-4970-BF36-6B500D93A38B}">
      <dgm:prSet custT="1"/>
      <dgm:spPr/>
      <dgm:t>
        <a:bodyPr/>
        <a:lstStyle/>
        <a:p>
          <a:r>
            <a:rPr lang="es-419" sz="2700" dirty="0"/>
            <a:t>Identifique problemas.</a:t>
          </a:r>
        </a:p>
      </dgm:t>
    </dgm:pt>
    <dgm:pt modelId="{FC15D691-1143-487C-A7BF-68949560909F}" type="parTrans" cxnId="{448D4686-3687-4D47-95F1-DFF4CCD10418}">
      <dgm:prSet/>
      <dgm:spPr/>
      <dgm:t>
        <a:bodyPr/>
        <a:lstStyle/>
        <a:p>
          <a:endParaRPr lang="en-US"/>
        </a:p>
      </dgm:t>
    </dgm:pt>
    <dgm:pt modelId="{E4714F0F-315C-453C-9C92-7593FA32EE91}" type="sibTrans" cxnId="{448D4686-3687-4D47-95F1-DFF4CCD10418}">
      <dgm:prSet/>
      <dgm:spPr/>
      <dgm:t>
        <a:bodyPr/>
        <a:lstStyle/>
        <a:p>
          <a:endParaRPr lang="en-US"/>
        </a:p>
      </dgm:t>
    </dgm:pt>
    <dgm:pt modelId="{E22E384E-12AB-4C6C-9628-677B5E2A7356}">
      <dgm:prSet custT="1"/>
      <dgm:spPr/>
      <dgm:t>
        <a:bodyPr/>
        <a:lstStyle/>
        <a:p>
          <a:r>
            <a:rPr lang="es-419" sz="2700" dirty="0"/>
            <a:t>Añada detalles.</a:t>
          </a:r>
        </a:p>
      </dgm:t>
    </dgm:pt>
    <dgm:pt modelId="{7207ECAB-83D3-4568-89D8-914C648C38DE}" type="parTrans" cxnId="{AB496DAA-42BA-4025-8541-272E1B112C6F}">
      <dgm:prSet/>
      <dgm:spPr/>
      <dgm:t>
        <a:bodyPr/>
        <a:lstStyle/>
        <a:p>
          <a:endParaRPr lang="en-US"/>
        </a:p>
      </dgm:t>
    </dgm:pt>
    <dgm:pt modelId="{BB125A13-0174-431B-88E0-F69FBB21C09E}" type="sibTrans" cxnId="{AB496DAA-42BA-4025-8541-272E1B112C6F}">
      <dgm:prSet/>
      <dgm:spPr/>
      <dgm:t>
        <a:bodyPr/>
        <a:lstStyle/>
        <a:p>
          <a:endParaRPr lang="en-US"/>
        </a:p>
      </dgm:t>
    </dgm:pt>
    <dgm:pt modelId="{634E300A-ADCE-4177-91E5-91D01F7E0EA8}">
      <dgm:prSet custT="1"/>
      <dgm:spPr/>
      <dgm:t>
        <a:bodyPr/>
        <a:lstStyle/>
        <a:p>
          <a:r>
            <a:rPr lang="es-419" sz="2700" dirty="0"/>
            <a:t>Describa los impactos.</a:t>
          </a:r>
        </a:p>
      </dgm:t>
    </dgm:pt>
    <dgm:pt modelId="{512271BA-13F2-49DE-B400-C732E7716EB2}" type="parTrans" cxnId="{8D7C298D-FF43-4D3D-9A08-A7F74D85F3FD}">
      <dgm:prSet/>
      <dgm:spPr/>
      <dgm:t>
        <a:bodyPr/>
        <a:lstStyle/>
        <a:p>
          <a:endParaRPr lang="en-US"/>
        </a:p>
      </dgm:t>
    </dgm:pt>
    <dgm:pt modelId="{DB728850-D987-4A9C-B728-9FCC90F6C87F}" type="sibTrans" cxnId="{8D7C298D-FF43-4D3D-9A08-A7F74D85F3FD}">
      <dgm:prSet/>
      <dgm:spPr/>
      <dgm:t>
        <a:bodyPr/>
        <a:lstStyle/>
        <a:p>
          <a:endParaRPr lang="en-US"/>
        </a:p>
      </dgm:t>
    </dgm:pt>
    <dgm:pt modelId="{F7C07166-B9C3-4E7E-A82F-E53AA423AD16}">
      <dgm:prSet custT="1"/>
      <dgm:spPr/>
      <dgm:t>
        <a:bodyPr/>
        <a:lstStyle/>
        <a:p>
          <a:r>
            <a:rPr lang="es-419" sz="2700" dirty="0"/>
            <a:t>Establezca objetivos.</a:t>
          </a:r>
        </a:p>
      </dgm:t>
    </dgm:pt>
    <dgm:pt modelId="{B612FD1E-9772-4273-8356-010E4E9DB860}" type="parTrans" cxnId="{93BB3812-AE9F-4C98-88C2-3DABE7F38066}">
      <dgm:prSet/>
      <dgm:spPr/>
      <dgm:t>
        <a:bodyPr/>
        <a:lstStyle/>
        <a:p>
          <a:endParaRPr lang="en-US"/>
        </a:p>
      </dgm:t>
    </dgm:pt>
    <dgm:pt modelId="{C0E26968-3D56-4F2D-A483-CC33A3FB103C}" type="sibTrans" cxnId="{93BB3812-AE9F-4C98-88C2-3DABE7F38066}">
      <dgm:prSet/>
      <dgm:spPr/>
      <dgm:t>
        <a:bodyPr/>
        <a:lstStyle/>
        <a:p>
          <a:endParaRPr lang="en-US"/>
        </a:p>
      </dgm:t>
    </dgm:pt>
    <dgm:pt modelId="{C5E3BB7D-91DF-411A-9E05-7B4F5A934EA2}">
      <dgm:prSet custT="1"/>
      <dgm:spPr/>
      <dgm:t>
        <a:bodyPr/>
        <a:lstStyle/>
        <a:p>
          <a:r>
            <a:rPr lang="es-419" sz="2700" spc="-30" baseline="0" dirty="0"/>
            <a:t>Establezca prioridades de acción.</a:t>
          </a:r>
        </a:p>
      </dgm:t>
    </dgm:pt>
    <dgm:pt modelId="{AA01D8C8-9D6E-4E49-859F-D37C397D34AE}" type="parTrans" cxnId="{A95DC988-4D08-4A85-AE75-BBB286E77F0F}">
      <dgm:prSet/>
      <dgm:spPr/>
      <dgm:t>
        <a:bodyPr/>
        <a:lstStyle/>
        <a:p>
          <a:endParaRPr lang="en-US"/>
        </a:p>
      </dgm:t>
    </dgm:pt>
    <dgm:pt modelId="{0BE421B4-0829-474C-8716-6EA31B6839E6}" type="sibTrans" cxnId="{A95DC988-4D08-4A85-AE75-BBB286E77F0F}">
      <dgm:prSet/>
      <dgm:spPr/>
      <dgm:t>
        <a:bodyPr/>
        <a:lstStyle/>
        <a:p>
          <a:endParaRPr lang="en-US"/>
        </a:p>
      </dgm:t>
    </dgm:pt>
    <dgm:pt modelId="{50A26E2D-5582-4F95-A0CE-F7B6C939916F}" type="pres">
      <dgm:prSet presAssocID="{D67EECF0-B235-4DB2-AD5D-54C3841526A3}" presName="root" presStyleCnt="0">
        <dgm:presLayoutVars>
          <dgm:dir/>
          <dgm:resizeHandles val="exact"/>
        </dgm:presLayoutVars>
      </dgm:prSet>
      <dgm:spPr/>
    </dgm:pt>
    <dgm:pt modelId="{EE1761D9-E5DB-46BF-AF07-4F225D28FB73}" type="pres">
      <dgm:prSet presAssocID="{8ECFBB61-02E8-4970-BF36-6B500D93A38B}" presName="compNode" presStyleCnt="0"/>
      <dgm:spPr/>
    </dgm:pt>
    <dgm:pt modelId="{5CCAD7AB-2C05-4553-865E-2E8315D78947}" type="pres">
      <dgm:prSet presAssocID="{8ECFBB61-02E8-4970-BF36-6B500D93A38B}" presName="bgRect" presStyleLbl="bgShp" presStyleIdx="0" presStyleCnt="5"/>
      <dgm:spPr/>
    </dgm:pt>
    <dgm:pt modelId="{ADDD1A82-739C-4646-BC08-DBEF9D7D8019}" type="pres">
      <dgm:prSet presAssocID="{8ECFBB61-02E8-4970-BF36-6B500D93A38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51895B2-EFE1-49D0-9B2D-C2254CD0B171}" type="pres">
      <dgm:prSet presAssocID="{8ECFBB61-02E8-4970-BF36-6B500D93A38B}" presName="spaceRect" presStyleCnt="0"/>
      <dgm:spPr/>
    </dgm:pt>
    <dgm:pt modelId="{5677471F-AE0D-4AF7-B78B-9E1D3F64FB1F}" type="pres">
      <dgm:prSet presAssocID="{8ECFBB61-02E8-4970-BF36-6B500D93A38B}" presName="parTx" presStyleLbl="revTx" presStyleIdx="0" presStyleCnt="5">
        <dgm:presLayoutVars>
          <dgm:chMax val="0"/>
          <dgm:chPref val="0"/>
        </dgm:presLayoutVars>
      </dgm:prSet>
      <dgm:spPr/>
    </dgm:pt>
    <dgm:pt modelId="{250EF6E9-871E-4CA5-AF16-2BF98D0C6F48}" type="pres">
      <dgm:prSet presAssocID="{E4714F0F-315C-453C-9C92-7593FA32EE91}" presName="sibTrans" presStyleCnt="0"/>
      <dgm:spPr/>
    </dgm:pt>
    <dgm:pt modelId="{9A884340-A3CC-47A4-848F-1313EF1586E3}" type="pres">
      <dgm:prSet presAssocID="{E22E384E-12AB-4C6C-9628-677B5E2A7356}" presName="compNode" presStyleCnt="0"/>
      <dgm:spPr/>
    </dgm:pt>
    <dgm:pt modelId="{100573CE-64E5-4C56-8D92-7248894B8C90}" type="pres">
      <dgm:prSet presAssocID="{E22E384E-12AB-4C6C-9628-677B5E2A7356}" presName="bgRect" presStyleLbl="bgShp" presStyleIdx="1" presStyleCnt="5"/>
      <dgm:spPr/>
    </dgm:pt>
    <dgm:pt modelId="{A56584E8-F3D3-414F-A873-98FFB92838C9}" type="pres">
      <dgm:prSet presAssocID="{E22E384E-12AB-4C6C-9628-677B5E2A73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FF90DE3-D90B-40CF-B4CD-094D930886AD}" type="pres">
      <dgm:prSet presAssocID="{E22E384E-12AB-4C6C-9628-677B5E2A7356}" presName="spaceRect" presStyleCnt="0"/>
      <dgm:spPr/>
    </dgm:pt>
    <dgm:pt modelId="{DDEF0572-61B1-48B4-8CCB-2B78EC1063DB}" type="pres">
      <dgm:prSet presAssocID="{E22E384E-12AB-4C6C-9628-677B5E2A7356}" presName="parTx" presStyleLbl="revTx" presStyleIdx="1" presStyleCnt="5">
        <dgm:presLayoutVars>
          <dgm:chMax val="0"/>
          <dgm:chPref val="0"/>
        </dgm:presLayoutVars>
      </dgm:prSet>
      <dgm:spPr/>
    </dgm:pt>
    <dgm:pt modelId="{E519357F-6663-429F-B4E9-47D479713AA7}" type="pres">
      <dgm:prSet presAssocID="{BB125A13-0174-431B-88E0-F69FBB21C09E}" presName="sibTrans" presStyleCnt="0"/>
      <dgm:spPr/>
    </dgm:pt>
    <dgm:pt modelId="{1846A277-F66F-48AF-90F4-DF5580FB3677}" type="pres">
      <dgm:prSet presAssocID="{634E300A-ADCE-4177-91E5-91D01F7E0EA8}" presName="compNode" presStyleCnt="0"/>
      <dgm:spPr/>
    </dgm:pt>
    <dgm:pt modelId="{E485D8DD-52F7-49AF-823C-2DB754D83B3A}" type="pres">
      <dgm:prSet presAssocID="{634E300A-ADCE-4177-91E5-91D01F7E0EA8}" presName="bgRect" presStyleLbl="bgShp" presStyleIdx="2" presStyleCnt="5"/>
      <dgm:spPr/>
    </dgm:pt>
    <dgm:pt modelId="{1F4FB22D-9F4B-4DAC-9B02-E3BE42522841}" type="pres">
      <dgm:prSet presAssocID="{634E300A-ADCE-4177-91E5-91D01F7E0EA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D4627794-4F22-44E8-9108-76D5930CC1D5}" type="pres">
      <dgm:prSet presAssocID="{634E300A-ADCE-4177-91E5-91D01F7E0EA8}" presName="spaceRect" presStyleCnt="0"/>
      <dgm:spPr/>
    </dgm:pt>
    <dgm:pt modelId="{0249BA06-7660-4E5C-80E9-37EB61CD0009}" type="pres">
      <dgm:prSet presAssocID="{634E300A-ADCE-4177-91E5-91D01F7E0EA8}" presName="parTx" presStyleLbl="revTx" presStyleIdx="2" presStyleCnt="5">
        <dgm:presLayoutVars>
          <dgm:chMax val="0"/>
          <dgm:chPref val="0"/>
        </dgm:presLayoutVars>
      </dgm:prSet>
      <dgm:spPr/>
    </dgm:pt>
    <dgm:pt modelId="{445894A8-AA33-49D3-8445-0E9EA87104C8}" type="pres">
      <dgm:prSet presAssocID="{DB728850-D987-4A9C-B728-9FCC90F6C87F}" presName="sibTrans" presStyleCnt="0"/>
      <dgm:spPr/>
    </dgm:pt>
    <dgm:pt modelId="{55EF54AD-00BA-48BC-92C6-7617F2EBA0DD}" type="pres">
      <dgm:prSet presAssocID="{F7C07166-B9C3-4E7E-A82F-E53AA423AD16}" presName="compNode" presStyleCnt="0"/>
      <dgm:spPr/>
    </dgm:pt>
    <dgm:pt modelId="{2A872D68-F827-4758-AD7A-039FA9D06067}" type="pres">
      <dgm:prSet presAssocID="{F7C07166-B9C3-4E7E-A82F-E53AA423AD16}" presName="bgRect" presStyleLbl="bgShp" presStyleIdx="3" presStyleCnt="5"/>
      <dgm:spPr/>
    </dgm:pt>
    <dgm:pt modelId="{305890B1-2A7B-4933-B0EB-353AAC573F16}" type="pres">
      <dgm:prSet presAssocID="{F7C07166-B9C3-4E7E-A82F-E53AA423AD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FB39310-50AB-4C5D-9D0E-7DA89FF5B6CC}" type="pres">
      <dgm:prSet presAssocID="{F7C07166-B9C3-4E7E-A82F-E53AA423AD16}" presName="spaceRect" presStyleCnt="0"/>
      <dgm:spPr/>
    </dgm:pt>
    <dgm:pt modelId="{1C64CE3B-07A8-4327-8045-34CE7473C308}" type="pres">
      <dgm:prSet presAssocID="{F7C07166-B9C3-4E7E-A82F-E53AA423AD16}" presName="parTx" presStyleLbl="revTx" presStyleIdx="3" presStyleCnt="5">
        <dgm:presLayoutVars>
          <dgm:chMax val="0"/>
          <dgm:chPref val="0"/>
        </dgm:presLayoutVars>
      </dgm:prSet>
      <dgm:spPr/>
    </dgm:pt>
    <dgm:pt modelId="{65E4F068-61C6-4ACD-8C31-8577FDA5D78E}" type="pres">
      <dgm:prSet presAssocID="{C0E26968-3D56-4F2D-A483-CC33A3FB103C}" presName="sibTrans" presStyleCnt="0"/>
      <dgm:spPr/>
    </dgm:pt>
    <dgm:pt modelId="{A08D8F1E-9253-482D-8FD7-B02CCCF26646}" type="pres">
      <dgm:prSet presAssocID="{C5E3BB7D-91DF-411A-9E05-7B4F5A934EA2}" presName="compNode" presStyleCnt="0"/>
      <dgm:spPr/>
    </dgm:pt>
    <dgm:pt modelId="{F5FB662C-3BC1-4276-937D-C5D856540A75}" type="pres">
      <dgm:prSet presAssocID="{C5E3BB7D-91DF-411A-9E05-7B4F5A934EA2}" presName="bgRect" presStyleLbl="bgShp" presStyleIdx="4" presStyleCnt="5"/>
      <dgm:spPr/>
    </dgm:pt>
    <dgm:pt modelId="{E51287F1-4CA8-47CF-BBC9-3EA96E4643F3}" type="pres">
      <dgm:prSet presAssocID="{C5E3BB7D-91DF-411A-9E05-7B4F5A934E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E5F4C4C7-6260-4F95-A282-6261B0B346F9}" type="pres">
      <dgm:prSet presAssocID="{C5E3BB7D-91DF-411A-9E05-7B4F5A934EA2}" presName="spaceRect" presStyleCnt="0"/>
      <dgm:spPr/>
    </dgm:pt>
    <dgm:pt modelId="{90730C60-B02D-4868-B934-025D42B5735E}" type="pres">
      <dgm:prSet presAssocID="{C5E3BB7D-91DF-411A-9E05-7B4F5A934EA2}" presName="parTx" presStyleLbl="revTx" presStyleIdx="4" presStyleCnt="5">
        <dgm:presLayoutVars>
          <dgm:chMax val="0"/>
          <dgm:chPref val="0"/>
        </dgm:presLayoutVars>
      </dgm:prSet>
      <dgm:spPr/>
    </dgm:pt>
  </dgm:ptLst>
  <dgm:cxnLst>
    <dgm:cxn modelId="{93BB3812-AE9F-4C98-88C2-3DABE7F38066}" srcId="{D67EECF0-B235-4DB2-AD5D-54C3841526A3}" destId="{F7C07166-B9C3-4E7E-A82F-E53AA423AD16}" srcOrd="3" destOrd="0" parTransId="{B612FD1E-9772-4273-8356-010E4E9DB860}" sibTransId="{C0E26968-3D56-4F2D-A483-CC33A3FB103C}"/>
    <dgm:cxn modelId="{EBFE2714-55DA-4E9A-9BD0-A8A8F133825C}" type="presOf" srcId="{C5E3BB7D-91DF-411A-9E05-7B4F5A934EA2}" destId="{90730C60-B02D-4868-B934-025D42B5735E}" srcOrd="0" destOrd="0" presId="urn:microsoft.com/office/officeart/2018/2/layout/IconVerticalSolidList"/>
    <dgm:cxn modelId="{088AB250-D162-4681-BF2C-3EFE35C1ACE2}" type="presOf" srcId="{E22E384E-12AB-4C6C-9628-677B5E2A7356}" destId="{DDEF0572-61B1-48B4-8CCB-2B78EC1063DB}" srcOrd="0" destOrd="0" presId="urn:microsoft.com/office/officeart/2018/2/layout/IconVerticalSolidList"/>
    <dgm:cxn modelId="{448D4686-3687-4D47-95F1-DFF4CCD10418}" srcId="{D67EECF0-B235-4DB2-AD5D-54C3841526A3}" destId="{8ECFBB61-02E8-4970-BF36-6B500D93A38B}" srcOrd="0" destOrd="0" parTransId="{FC15D691-1143-487C-A7BF-68949560909F}" sibTransId="{E4714F0F-315C-453C-9C92-7593FA32EE91}"/>
    <dgm:cxn modelId="{A95DC988-4D08-4A85-AE75-BBB286E77F0F}" srcId="{D67EECF0-B235-4DB2-AD5D-54C3841526A3}" destId="{C5E3BB7D-91DF-411A-9E05-7B4F5A934EA2}" srcOrd="4" destOrd="0" parTransId="{AA01D8C8-9D6E-4E49-859F-D37C397D34AE}" sibTransId="{0BE421B4-0829-474C-8716-6EA31B6839E6}"/>
    <dgm:cxn modelId="{8D7C298D-FF43-4D3D-9A08-A7F74D85F3FD}" srcId="{D67EECF0-B235-4DB2-AD5D-54C3841526A3}" destId="{634E300A-ADCE-4177-91E5-91D01F7E0EA8}" srcOrd="2" destOrd="0" parTransId="{512271BA-13F2-49DE-B400-C732E7716EB2}" sibTransId="{DB728850-D987-4A9C-B728-9FCC90F6C87F}"/>
    <dgm:cxn modelId="{E1781099-0C4E-4A68-8D9D-8D2C97420E06}" type="presOf" srcId="{D67EECF0-B235-4DB2-AD5D-54C3841526A3}" destId="{50A26E2D-5582-4F95-A0CE-F7B6C939916F}" srcOrd="0" destOrd="0" presId="urn:microsoft.com/office/officeart/2018/2/layout/IconVerticalSolidList"/>
    <dgm:cxn modelId="{221DE4A9-DF55-4B6B-89CE-FA09DCACF187}" type="presOf" srcId="{8ECFBB61-02E8-4970-BF36-6B500D93A38B}" destId="{5677471F-AE0D-4AF7-B78B-9E1D3F64FB1F}" srcOrd="0" destOrd="0" presId="urn:microsoft.com/office/officeart/2018/2/layout/IconVerticalSolidList"/>
    <dgm:cxn modelId="{AB496DAA-42BA-4025-8541-272E1B112C6F}" srcId="{D67EECF0-B235-4DB2-AD5D-54C3841526A3}" destId="{E22E384E-12AB-4C6C-9628-677B5E2A7356}" srcOrd="1" destOrd="0" parTransId="{7207ECAB-83D3-4568-89D8-914C648C38DE}" sibTransId="{BB125A13-0174-431B-88E0-F69FBB21C09E}"/>
    <dgm:cxn modelId="{23BA1EBE-CBDC-4CF1-9390-C61C706B71F9}" type="presOf" srcId="{F7C07166-B9C3-4E7E-A82F-E53AA423AD16}" destId="{1C64CE3B-07A8-4327-8045-34CE7473C308}" srcOrd="0" destOrd="0" presId="urn:microsoft.com/office/officeart/2018/2/layout/IconVerticalSolidList"/>
    <dgm:cxn modelId="{BF5B00F8-E7D6-4001-99E0-2D2AA79E5576}" type="presOf" srcId="{634E300A-ADCE-4177-91E5-91D01F7E0EA8}" destId="{0249BA06-7660-4E5C-80E9-37EB61CD0009}" srcOrd="0" destOrd="0" presId="urn:microsoft.com/office/officeart/2018/2/layout/IconVerticalSolidList"/>
    <dgm:cxn modelId="{1808300D-9DAE-4C18-9119-E96BC5E640FF}" type="presParOf" srcId="{50A26E2D-5582-4F95-A0CE-F7B6C939916F}" destId="{EE1761D9-E5DB-46BF-AF07-4F225D28FB73}" srcOrd="0" destOrd="0" presId="urn:microsoft.com/office/officeart/2018/2/layout/IconVerticalSolidList"/>
    <dgm:cxn modelId="{294EFDFF-15DA-4CDD-9410-DB7D62BB6A7C}" type="presParOf" srcId="{EE1761D9-E5DB-46BF-AF07-4F225D28FB73}" destId="{5CCAD7AB-2C05-4553-865E-2E8315D78947}" srcOrd="0" destOrd="0" presId="urn:microsoft.com/office/officeart/2018/2/layout/IconVerticalSolidList"/>
    <dgm:cxn modelId="{E9DD9632-967E-47EB-A2EC-71B05FBB9178}" type="presParOf" srcId="{EE1761D9-E5DB-46BF-AF07-4F225D28FB73}" destId="{ADDD1A82-739C-4646-BC08-DBEF9D7D8019}" srcOrd="1" destOrd="0" presId="urn:microsoft.com/office/officeart/2018/2/layout/IconVerticalSolidList"/>
    <dgm:cxn modelId="{88FE3403-FD82-4374-8C05-F1AD230490E1}" type="presParOf" srcId="{EE1761D9-E5DB-46BF-AF07-4F225D28FB73}" destId="{C51895B2-EFE1-49D0-9B2D-C2254CD0B171}" srcOrd="2" destOrd="0" presId="urn:microsoft.com/office/officeart/2018/2/layout/IconVerticalSolidList"/>
    <dgm:cxn modelId="{B343FF3A-07FD-40A8-B718-E96FACD40D12}" type="presParOf" srcId="{EE1761D9-E5DB-46BF-AF07-4F225D28FB73}" destId="{5677471F-AE0D-4AF7-B78B-9E1D3F64FB1F}" srcOrd="3" destOrd="0" presId="urn:microsoft.com/office/officeart/2018/2/layout/IconVerticalSolidList"/>
    <dgm:cxn modelId="{C22920D1-D435-4110-B907-D6EBCF7814E9}" type="presParOf" srcId="{50A26E2D-5582-4F95-A0CE-F7B6C939916F}" destId="{250EF6E9-871E-4CA5-AF16-2BF98D0C6F48}" srcOrd="1" destOrd="0" presId="urn:microsoft.com/office/officeart/2018/2/layout/IconVerticalSolidList"/>
    <dgm:cxn modelId="{8B2B51FA-34E1-4B48-ABD2-BE5435B904F0}" type="presParOf" srcId="{50A26E2D-5582-4F95-A0CE-F7B6C939916F}" destId="{9A884340-A3CC-47A4-848F-1313EF1586E3}" srcOrd="2" destOrd="0" presId="urn:microsoft.com/office/officeart/2018/2/layout/IconVerticalSolidList"/>
    <dgm:cxn modelId="{E4C7DEA2-35D2-4B4C-8C6E-50EB3B97C266}" type="presParOf" srcId="{9A884340-A3CC-47A4-848F-1313EF1586E3}" destId="{100573CE-64E5-4C56-8D92-7248894B8C90}" srcOrd="0" destOrd="0" presId="urn:microsoft.com/office/officeart/2018/2/layout/IconVerticalSolidList"/>
    <dgm:cxn modelId="{C7B007F0-FE51-484B-BCB4-4D169CF036C9}" type="presParOf" srcId="{9A884340-A3CC-47A4-848F-1313EF1586E3}" destId="{A56584E8-F3D3-414F-A873-98FFB92838C9}" srcOrd="1" destOrd="0" presId="urn:microsoft.com/office/officeart/2018/2/layout/IconVerticalSolidList"/>
    <dgm:cxn modelId="{B8B62734-C159-48A1-9527-CB86A446AF4A}" type="presParOf" srcId="{9A884340-A3CC-47A4-848F-1313EF1586E3}" destId="{EFF90DE3-D90B-40CF-B4CD-094D930886AD}" srcOrd="2" destOrd="0" presId="urn:microsoft.com/office/officeart/2018/2/layout/IconVerticalSolidList"/>
    <dgm:cxn modelId="{5FE4E3B3-2146-44D4-AE28-3E81695014D0}" type="presParOf" srcId="{9A884340-A3CC-47A4-848F-1313EF1586E3}" destId="{DDEF0572-61B1-48B4-8CCB-2B78EC1063DB}" srcOrd="3" destOrd="0" presId="urn:microsoft.com/office/officeart/2018/2/layout/IconVerticalSolidList"/>
    <dgm:cxn modelId="{311DEB8D-3605-4448-BDC4-2CB717FA6941}" type="presParOf" srcId="{50A26E2D-5582-4F95-A0CE-F7B6C939916F}" destId="{E519357F-6663-429F-B4E9-47D479713AA7}" srcOrd="3" destOrd="0" presId="urn:microsoft.com/office/officeart/2018/2/layout/IconVerticalSolidList"/>
    <dgm:cxn modelId="{42ED3456-15EA-419B-A2EE-AF5206A6922E}" type="presParOf" srcId="{50A26E2D-5582-4F95-A0CE-F7B6C939916F}" destId="{1846A277-F66F-48AF-90F4-DF5580FB3677}" srcOrd="4" destOrd="0" presId="urn:microsoft.com/office/officeart/2018/2/layout/IconVerticalSolidList"/>
    <dgm:cxn modelId="{6A95A9B0-8363-40DC-B8B3-6BD07E21E7BC}" type="presParOf" srcId="{1846A277-F66F-48AF-90F4-DF5580FB3677}" destId="{E485D8DD-52F7-49AF-823C-2DB754D83B3A}" srcOrd="0" destOrd="0" presId="urn:microsoft.com/office/officeart/2018/2/layout/IconVerticalSolidList"/>
    <dgm:cxn modelId="{4E13B31C-51D2-4DDB-AA3D-FF2C46DF00FA}" type="presParOf" srcId="{1846A277-F66F-48AF-90F4-DF5580FB3677}" destId="{1F4FB22D-9F4B-4DAC-9B02-E3BE42522841}" srcOrd="1" destOrd="0" presId="urn:microsoft.com/office/officeart/2018/2/layout/IconVerticalSolidList"/>
    <dgm:cxn modelId="{2C46F248-C36C-468B-BD19-1C1FDD65C4BE}" type="presParOf" srcId="{1846A277-F66F-48AF-90F4-DF5580FB3677}" destId="{D4627794-4F22-44E8-9108-76D5930CC1D5}" srcOrd="2" destOrd="0" presId="urn:microsoft.com/office/officeart/2018/2/layout/IconVerticalSolidList"/>
    <dgm:cxn modelId="{5CA94747-9CBA-41B2-BA99-7496D4366C96}" type="presParOf" srcId="{1846A277-F66F-48AF-90F4-DF5580FB3677}" destId="{0249BA06-7660-4E5C-80E9-37EB61CD0009}" srcOrd="3" destOrd="0" presId="urn:microsoft.com/office/officeart/2018/2/layout/IconVerticalSolidList"/>
    <dgm:cxn modelId="{BFA9EB9C-16A8-457B-B160-AEA99E7FAC2C}" type="presParOf" srcId="{50A26E2D-5582-4F95-A0CE-F7B6C939916F}" destId="{445894A8-AA33-49D3-8445-0E9EA87104C8}" srcOrd="5" destOrd="0" presId="urn:microsoft.com/office/officeart/2018/2/layout/IconVerticalSolidList"/>
    <dgm:cxn modelId="{8852DA9B-CED7-411D-B436-A5418FEAA9EF}" type="presParOf" srcId="{50A26E2D-5582-4F95-A0CE-F7B6C939916F}" destId="{55EF54AD-00BA-48BC-92C6-7617F2EBA0DD}" srcOrd="6" destOrd="0" presId="urn:microsoft.com/office/officeart/2018/2/layout/IconVerticalSolidList"/>
    <dgm:cxn modelId="{C0A13E7D-EF31-4985-A951-C94308409FDB}" type="presParOf" srcId="{55EF54AD-00BA-48BC-92C6-7617F2EBA0DD}" destId="{2A872D68-F827-4758-AD7A-039FA9D06067}" srcOrd="0" destOrd="0" presId="urn:microsoft.com/office/officeart/2018/2/layout/IconVerticalSolidList"/>
    <dgm:cxn modelId="{182C1BED-51DE-46BE-BA40-7D2980406963}" type="presParOf" srcId="{55EF54AD-00BA-48BC-92C6-7617F2EBA0DD}" destId="{305890B1-2A7B-4933-B0EB-353AAC573F16}" srcOrd="1" destOrd="0" presId="urn:microsoft.com/office/officeart/2018/2/layout/IconVerticalSolidList"/>
    <dgm:cxn modelId="{412B9322-2DAA-4CC1-A63B-705890B65D85}" type="presParOf" srcId="{55EF54AD-00BA-48BC-92C6-7617F2EBA0DD}" destId="{7FB39310-50AB-4C5D-9D0E-7DA89FF5B6CC}" srcOrd="2" destOrd="0" presId="urn:microsoft.com/office/officeart/2018/2/layout/IconVerticalSolidList"/>
    <dgm:cxn modelId="{6AA3614A-FF1F-4420-A02A-BCE90A998299}" type="presParOf" srcId="{55EF54AD-00BA-48BC-92C6-7617F2EBA0DD}" destId="{1C64CE3B-07A8-4327-8045-34CE7473C308}" srcOrd="3" destOrd="0" presId="urn:microsoft.com/office/officeart/2018/2/layout/IconVerticalSolidList"/>
    <dgm:cxn modelId="{90A597E2-DBDD-4E9C-B924-E40E34ED4F97}" type="presParOf" srcId="{50A26E2D-5582-4F95-A0CE-F7B6C939916F}" destId="{65E4F068-61C6-4ACD-8C31-8577FDA5D78E}" srcOrd="7" destOrd="0" presId="urn:microsoft.com/office/officeart/2018/2/layout/IconVerticalSolidList"/>
    <dgm:cxn modelId="{CA5F13D7-319E-441A-BA08-74403C7BD6BA}" type="presParOf" srcId="{50A26E2D-5582-4F95-A0CE-F7B6C939916F}" destId="{A08D8F1E-9253-482D-8FD7-B02CCCF26646}" srcOrd="8" destOrd="0" presId="urn:microsoft.com/office/officeart/2018/2/layout/IconVerticalSolidList"/>
    <dgm:cxn modelId="{7DD0EB59-94DC-4EAA-9F5C-34C87EA51536}" type="presParOf" srcId="{A08D8F1E-9253-482D-8FD7-B02CCCF26646}" destId="{F5FB662C-3BC1-4276-937D-C5D856540A75}" srcOrd="0" destOrd="0" presId="urn:microsoft.com/office/officeart/2018/2/layout/IconVerticalSolidList"/>
    <dgm:cxn modelId="{5A3ACC5D-8683-4115-B755-0B065891DF7C}" type="presParOf" srcId="{A08D8F1E-9253-482D-8FD7-B02CCCF26646}" destId="{E51287F1-4CA8-47CF-BBC9-3EA96E4643F3}" srcOrd="1" destOrd="0" presId="urn:microsoft.com/office/officeart/2018/2/layout/IconVerticalSolidList"/>
    <dgm:cxn modelId="{175AA4A3-7A61-4577-A01A-1E4CD4080C57}" type="presParOf" srcId="{A08D8F1E-9253-482D-8FD7-B02CCCF26646}" destId="{E5F4C4C7-6260-4F95-A282-6261B0B346F9}" srcOrd="2" destOrd="0" presId="urn:microsoft.com/office/officeart/2018/2/layout/IconVerticalSolidList"/>
    <dgm:cxn modelId="{C2034F40-F7B5-4E66-965A-52C0FEF9CF3F}" type="presParOf" srcId="{A08D8F1E-9253-482D-8FD7-B02CCCF26646}" destId="{90730C60-B02D-4868-B934-025D42B573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38FC67-AA95-4454-8A6D-18C2E2EAA24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8F64DDE-CDD0-4C83-BDA6-BC618ABB229A}">
      <dgm:prSet/>
      <dgm:spPr/>
      <dgm:t>
        <a:bodyPr/>
        <a:lstStyle/>
        <a:p>
          <a:r>
            <a:rPr lang="es-419"/>
            <a:t>Dentro de la comunidad</a:t>
          </a:r>
        </a:p>
      </dgm:t>
    </dgm:pt>
    <dgm:pt modelId="{C326524A-4525-43FF-A048-D267BC92DF41}" type="parTrans" cxnId="{2CF1097B-7EC5-4214-B414-A981D2C03C5B}">
      <dgm:prSet/>
      <dgm:spPr/>
      <dgm:t>
        <a:bodyPr/>
        <a:lstStyle/>
        <a:p>
          <a:endParaRPr lang="en-US"/>
        </a:p>
      </dgm:t>
    </dgm:pt>
    <dgm:pt modelId="{A2CA25BD-057C-4F37-B6FA-79A25DB31C2D}" type="sibTrans" cxnId="{2CF1097B-7EC5-4214-B414-A981D2C03C5B}">
      <dgm:prSet/>
      <dgm:spPr/>
      <dgm:t>
        <a:bodyPr/>
        <a:lstStyle/>
        <a:p>
          <a:endParaRPr lang="en-US"/>
        </a:p>
      </dgm:t>
    </dgm:pt>
    <dgm:pt modelId="{5909E016-3E51-4B32-B0F5-3ECECC5CB915}">
      <dgm:prSet/>
      <dgm:spPr/>
      <dgm:t>
        <a:bodyPr/>
        <a:lstStyle/>
        <a:p>
          <a:r>
            <a:rPr lang="es-419"/>
            <a:t>Con las comunidades adyacentes que también se ven afectadas</a:t>
          </a:r>
        </a:p>
      </dgm:t>
    </dgm:pt>
    <dgm:pt modelId="{D2924D72-3A0F-433D-AAC6-35A9DB4B27ED}" type="parTrans" cxnId="{01BEA207-3AFC-402C-A964-0775EB8A3AEF}">
      <dgm:prSet/>
      <dgm:spPr/>
      <dgm:t>
        <a:bodyPr/>
        <a:lstStyle/>
        <a:p>
          <a:endParaRPr lang="en-US"/>
        </a:p>
      </dgm:t>
    </dgm:pt>
    <dgm:pt modelId="{055F6765-1DF6-439B-9F0A-54B4F1502687}" type="sibTrans" cxnId="{01BEA207-3AFC-402C-A964-0775EB8A3AEF}">
      <dgm:prSet/>
      <dgm:spPr/>
      <dgm:t>
        <a:bodyPr/>
        <a:lstStyle/>
        <a:p>
          <a:endParaRPr lang="en-US"/>
        </a:p>
      </dgm:t>
    </dgm:pt>
    <dgm:pt modelId="{73E8E931-E7CE-4460-9C94-DE64AA5B2F93}">
      <dgm:prSet/>
      <dgm:spPr/>
      <dgm:t>
        <a:bodyPr/>
        <a:lstStyle/>
        <a:p>
          <a:r>
            <a:rPr lang="es-419"/>
            <a:t>Con enlaces y líderes de opinión</a:t>
          </a:r>
        </a:p>
      </dgm:t>
    </dgm:pt>
    <dgm:pt modelId="{025BAC28-5C29-4103-9D73-AC0F6F987FEC}" type="parTrans" cxnId="{90DC3114-EF0C-47B0-8C0E-573650079716}">
      <dgm:prSet/>
      <dgm:spPr/>
      <dgm:t>
        <a:bodyPr/>
        <a:lstStyle/>
        <a:p>
          <a:endParaRPr lang="en-US"/>
        </a:p>
      </dgm:t>
    </dgm:pt>
    <dgm:pt modelId="{C6936A10-876D-4003-BB97-D6C4C97C2AEC}" type="sibTrans" cxnId="{90DC3114-EF0C-47B0-8C0E-573650079716}">
      <dgm:prSet/>
      <dgm:spPr/>
      <dgm:t>
        <a:bodyPr/>
        <a:lstStyle/>
        <a:p>
          <a:endParaRPr lang="en-US"/>
        </a:p>
      </dgm:t>
    </dgm:pt>
    <dgm:pt modelId="{E4867C44-C706-4A5A-87DA-6F93757DCCBD}">
      <dgm:prSet/>
      <dgm:spPr/>
      <dgm:t>
        <a:bodyPr/>
        <a:lstStyle/>
        <a:p>
          <a:r>
            <a:rPr lang="es-419"/>
            <a:t>Con miembros del personal de las agencias que puedan tener experiencia, recursos o programas pertinentes</a:t>
          </a:r>
        </a:p>
      </dgm:t>
    </dgm:pt>
    <dgm:pt modelId="{388557CF-A921-437E-AE2E-F5F215F4789D}" type="parTrans" cxnId="{7BACCC35-76DA-495B-A060-2E16E70349AD}">
      <dgm:prSet/>
      <dgm:spPr/>
      <dgm:t>
        <a:bodyPr/>
        <a:lstStyle/>
        <a:p>
          <a:endParaRPr lang="en-US"/>
        </a:p>
      </dgm:t>
    </dgm:pt>
    <dgm:pt modelId="{F39FD6C9-0EAA-4566-B79F-5D7B3C2E6F2B}" type="sibTrans" cxnId="{7BACCC35-76DA-495B-A060-2E16E70349AD}">
      <dgm:prSet/>
      <dgm:spPr/>
      <dgm:t>
        <a:bodyPr/>
        <a:lstStyle/>
        <a:p>
          <a:endParaRPr lang="en-US"/>
        </a:p>
      </dgm:t>
    </dgm:pt>
    <dgm:pt modelId="{F7856E30-E813-40A4-A216-DF3F55BE5057}">
      <dgm:prSet/>
      <dgm:spPr/>
      <dgm:t>
        <a:bodyPr/>
        <a:lstStyle/>
        <a:p>
          <a:r>
            <a:rPr lang="es-419"/>
            <a:t>Con funcionarios electos, comisionados, líderes de agencias y encargados de la toma de decisiones</a:t>
          </a:r>
        </a:p>
      </dgm:t>
    </dgm:pt>
    <dgm:pt modelId="{5E1B04DE-586A-4FBE-AAAA-0AE2AB85DCE8}" type="parTrans" cxnId="{652F8B65-9526-4309-83E3-6531C2432302}">
      <dgm:prSet/>
      <dgm:spPr/>
      <dgm:t>
        <a:bodyPr/>
        <a:lstStyle/>
        <a:p>
          <a:endParaRPr lang="en-US"/>
        </a:p>
      </dgm:t>
    </dgm:pt>
    <dgm:pt modelId="{582D051D-B535-49F3-8131-39E0DAD305FA}" type="sibTrans" cxnId="{652F8B65-9526-4309-83E3-6531C2432302}">
      <dgm:prSet/>
      <dgm:spPr/>
      <dgm:t>
        <a:bodyPr/>
        <a:lstStyle/>
        <a:p>
          <a:endParaRPr lang="en-US"/>
        </a:p>
      </dgm:t>
    </dgm:pt>
    <dgm:pt modelId="{D2F53C33-BB4E-43FB-A10F-A9CF970C13FE}">
      <dgm:prSet/>
      <dgm:spPr/>
      <dgm:t>
        <a:bodyPr/>
        <a:lstStyle/>
        <a:p>
          <a:r>
            <a:rPr lang="es-419"/>
            <a:t>Con otros grupos de intereses, como empresas, medioambiente, jóvenes y escuelas</a:t>
          </a:r>
        </a:p>
      </dgm:t>
    </dgm:pt>
    <dgm:pt modelId="{8ED56CFD-D6B7-4456-B9D9-E799C75F1584}" type="parTrans" cxnId="{41397068-464E-4D41-B990-E7C515108253}">
      <dgm:prSet/>
      <dgm:spPr/>
      <dgm:t>
        <a:bodyPr/>
        <a:lstStyle/>
        <a:p>
          <a:endParaRPr lang="en-US"/>
        </a:p>
      </dgm:t>
    </dgm:pt>
    <dgm:pt modelId="{5F762B01-F13B-472F-B0EA-8ACE12E4877E}" type="sibTrans" cxnId="{41397068-464E-4D41-B990-E7C515108253}">
      <dgm:prSet/>
      <dgm:spPr/>
      <dgm:t>
        <a:bodyPr/>
        <a:lstStyle/>
        <a:p>
          <a:endParaRPr lang="en-US"/>
        </a:p>
      </dgm:t>
    </dgm:pt>
    <dgm:pt modelId="{32B0CC49-941B-480D-BB62-832C156C6683}">
      <dgm:prSet/>
      <dgm:spPr/>
      <dgm:t>
        <a:bodyPr/>
        <a:lstStyle/>
        <a:p>
          <a:r>
            <a:rPr lang="es-419"/>
            <a:t>Con el personal y las personas responsables de tomar decisiones del puerto </a:t>
          </a:r>
        </a:p>
      </dgm:t>
    </dgm:pt>
    <dgm:pt modelId="{24910932-E9E1-47CC-852F-EBC3DDB5AC1D}" type="parTrans" cxnId="{043CF89D-D34C-4845-9AE0-2BB29C2EE8F1}">
      <dgm:prSet/>
      <dgm:spPr/>
      <dgm:t>
        <a:bodyPr/>
        <a:lstStyle/>
        <a:p>
          <a:endParaRPr lang="en-US"/>
        </a:p>
      </dgm:t>
    </dgm:pt>
    <dgm:pt modelId="{3BBBB176-E520-465D-A575-FB4B84403950}" type="sibTrans" cxnId="{043CF89D-D34C-4845-9AE0-2BB29C2EE8F1}">
      <dgm:prSet/>
      <dgm:spPr/>
      <dgm:t>
        <a:bodyPr/>
        <a:lstStyle/>
        <a:p>
          <a:endParaRPr lang="en-US"/>
        </a:p>
      </dgm:t>
    </dgm:pt>
    <dgm:pt modelId="{989D511B-7570-4A1C-98FA-86198B7E7956}" type="pres">
      <dgm:prSet presAssocID="{D138FC67-AA95-4454-8A6D-18C2E2EAA24D}" presName="vert0" presStyleCnt="0">
        <dgm:presLayoutVars>
          <dgm:dir/>
          <dgm:animOne val="branch"/>
          <dgm:animLvl val="lvl"/>
        </dgm:presLayoutVars>
      </dgm:prSet>
      <dgm:spPr/>
    </dgm:pt>
    <dgm:pt modelId="{66AAEF44-025D-4A2C-9011-DA05CF4F3B4F}" type="pres">
      <dgm:prSet presAssocID="{A8F64DDE-CDD0-4C83-BDA6-BC618ABB229A}" presName="thickLine" presStyleLbl="alignNode1" presStyleIdx="0" presStyleCnt="7"/>
      <dgm:spPr/>
    </dgm:pt>
    <dgm:pt modelId="{AD9AAF24-CDB4-4AF9-8441-8AF3787C1A55}" type="pres">
      <dgm:prSet presAssocID="{A8F64DDE-CDD0-4C83-BDA6-BC618ABB229A}" presName="horz1" presStyleCnt="0"/>
      <dgm:spPr/>
    </dgm:pt>
    <dgm:pt modelId="{1045BAC1-7E55-4F14-83C7-960606E3EB71}" type="pres">
      <dgm:prSet presAssocID="{A8F64DDE-CDD0-4C83-BDA6-BC618ABB229A}" presName="tx1" presStyleLbl="revTx" presStyleIdx="0" presStyleCnt="7"/>
      <dgm:spPr/>
    </dgm:pt>
    <dgm:pt modelId="{3BF98F92-9F01-4B34-A689-E8AD71612A08}" type="pres">
      <dgm:prSet presAssocID="{A8F64DDE-CDD0-4C83-BDA6-BC618ABB229A}" presName="vert1" presStyleCnt="0"/>
      <dgm:spPr/>
    </dgm:pt>
    <dgm:pt modelId="{3BC6658D-48D9-4ADF-8E2C-857713326FF3}" type="pres">
      <dgm:prSet presAssocID="{5909E016-3E51-4B32-B0F5-3ECECC5CB915}" presName="thickLine" presStyleLbl="alignNode1" presStyleIdx="1" presStyleCnt="7"/>
      <dgm:spPr/>
    </dgm:pt>
    <dgm:pt modelId="{57CEC084-E337-4965-AAEC-0E9C5A423A10}" type="pres">
      <dgm:prSet presAssocID="{5909E016-3E51-4B32-B0F5-3ECECC5CB915}" presName="horz1" presStyleCnt="0"/>
      <dgm:spPr/>
    </dgm:pt>
    <dgm:pt modelId="{3F40CC2E-7409-4BD3-BD43-4D934FBB0A3D}" type="pres">
      <dgm:prSet presAssocID="{5909E016-3E51-4B32-B0F5-3ECECC5CB915}" presName="tx1" presStyleLbl="revTx" presStyleIdx="1" presStyleCnt="7"/>
      <dgm:spPr/>
    </dgm:pt>
    <dgm:pt modelId="{F9F43D6B-C744-4FC7-B5C6-83908C285DFD}" type="pres">
      <dgm:prSet presAssocID="{5909E016-3E51-4B32-B0F5-3ECECC5CB915}" presName="vert1" presStyleCnt="0"/>
      <dgm:spPr/>
    </dgm:pt>
    <dgm:pt modelId="{4618FF60-E867-4870-AD47-C4A213D71AAD}" type="pres">
      <dgm:prSet presAssocID="{73E8E931-E7CE-4460-9C94-DE64AA5B2F93}" presName="thickLine" presStyleLbl="alignNode1" presStyleIdx="2" presStyleCnt="7"/>
      <dgm:spPr/>
    </dgm:pt>
    <dgm:pt modelId="{2F838AAF-D62F-44DD-845E-D26D72642D30}" type="pres">
      <dgm:prSet presAssocID="{73E8E931-E7CE-4460-9C94-DE64AA5B2F93}" presName="horz1" presStyleCnt="0"/>
      <dgm:spPr/>
    </dgm:pt>
    <dgm:pt modelId="{6C808EFD-82FC-4C3B-B979-9AA9B6062028}" type="pres">
      <dgm:prSet presAssocID="{73E8E931-E7CE-4460-9C94-DE64AA5B2F93}" presName="tx1" presStyleLbl="revTx" presStyleIdx="2" presStyleCnt="7"/>
      <dgm:spPr/>
    </dgm:pt>
    <dgm:pt modelId="{5B0F139F-8664-46D5-9DFB-C22D4C737EC2}" type="pres">
      <dgm:prSet presAssocID="{73E8E931-E7CE-4460-9C94-DE64AA5B2F93}" presName="vert1" presStyleCnt="0"/>
      <dgm:spPr/>
    </dgm:pt>
    <dgm:pt modelId="{3149059E-5C9B-4A95-B09B-DDA24989ED5E}" type="pres">
      <dgm:prSet presAssocID="{E4867C44-C706-4A5A-87DA-6F93757DCCBD}" presName="thickLine" presStyleLbl="alignNode1" presStyleIdx="3" presStyleCnt="7"/>
      <dgm:spPr/>
    </dgm:pt>
    <dgm:pt modelId="{C3000FE7-FE8A-4120-9867-082E981F2B8F}" type="pres">
      <dgm:prSet presAssocID="{E4867C44-C706-4A5A-87DA-6F93757DCCBD}" presName="horz1" presStyleCnt="0"/>
      <dgm:spPr/>
    </dgm:pt>
    <dgm:pt modelId="{C7D4C436-5394-4BA4-8150-8EEDB4A2F28E}" type="pres">
      <dgm:prSet presAssocID="{E4867C44-C706-4A5A-87DA-6F93757DCCBD}" presName="tx1" presStyleLbl="revTx" presStyleIdx="3" presStyleCnt="7"/>
      <dgm:spPr/>
    </dgm:pt>
    <dgm:pt modelId="{178544A4-A107-4564-AE06-AD94461A11DA}" type="pres">
      <dgm:prSet presAssocID="{E4867C44-C706-4A5A-87DA-6F93757DCCBD}" presName="vert1" presStyleCnt="0"/>
      <dgm:spPr/>
    </dgm:pt>
    <dgm:pt modelId="{48EA3E51-35A4-44EA-AB5C-182FEE5AD2DB}" type="pres">
      <dgm:prSet presAssocID="{F7856E30-E813-40A4-A216-DF3F55BE5057}" presName="thickLine" presStyleLbl="alignNode1" presStyleIdx="4" presStyleCnt="7"/>
      <dgm:spPr/>
    </dgm:pt>
    <dgm:pt modelId="{EDEEFEE3-8A2F-40DC-BA3F-3E9276539B53}" type="pres">
      <dgm:prSet presAssocID="{F7856E30-E813-40A4-A216-DF3F55BE5057}" presName="horz1" presStyleCnt="0"/>
      <dgm:spPr/>
    </dgm:pt>
    <dgm:pt modelId="{4E9D59B0-64A6-4147-B6AC-2EC915BA385B}" type="pres">
      <dgm:prSet presAssocID="{F7856E30-E813-40A4-A216-DF3F55BE5057}" presName="tx1" presStyleLbl="revTx" presStyleIdx="4" presStyleCnt="7"/>
      <dgm:spPr/>
    </dgm:pt>
    <dgm:pt modelId="{D17109D8-3FCA-4559-80C4-BEB7D546A375}" type="pres">
      <dgm:prSet presAssocID="{F7856E30-E813-40A4-A216-DF3F55BE5057}" presName="vert1" presStyleCnt="0"/>
      <dgm:spPr/>
    </dgm:pt>
    <dgm:pt modelId="{D42EDBC2-25E8-42BE-8A4F-FC7FB8566E92}" type="pres">
      <dgm:prSet presAssocID="{D2F53C33-BB4E-43FB-A10F-A9CF970C13FE}" presName="thickLine" presStyleLbl="alignNode1" presStyleIdx="5" presStyleCnt="7"/>
      <dgm:spPr/>
    </dgm:pt>
    <dgm:pt modelId="{A6B7CC78-D795-4566-ADA2-75E57E4B0FC5}" type="pres">
      <dgm:prSet presAssocID="{D2F53C33-BB4E-43FB-A10F-A9CF970C13FE}" presName="horz1" presStyleCnt="0"/>
      <dgm:spPr/>
    </dgm:pt>
    <dgm:pt modelId="{9C735736-7EEE-4623-8D9E-CC7F359179C1}" type="pres">
      <dgm:prSet presAssocID="{D2F53C33-BB4E-43FB-A10F-A9CF970C13FE}" presName="tx1" presStyleLbl="revTx" presStyleIdx="5" presStyleCnt="7"/>
      <dgm:spPr/>
    </dgm:pt>
    <dgm:pt modelId="{464086B5-B493-4BBC-801B-0C7536AAC7FE}" type="pres">
      <dgm:prSet presAssocID="{D2F53C33-BB4E-43FB-A10F-A9CF970C13FE}" presName="vert1" presStyleCnt="0"/>
      <dgm:spPr/>
    </dgm:pt>
    <dgm:pt modelId="{3155F86A-D07A-4436-BCEF-5B2EBCF4AC1D}" type="pres">
      <dgm:prSet presAssocID="{32B0CC49-941B-480D-BB62-832C156C6683}" presName="thickLine" presStyleLbl="alignNode1" presStyleIdx="6" presStyleCnt="7"/>
      <dgm:spPr/>
    </dgm:pt>
    <dgm:pt modelId="{589E45F0-3B58-437D-B340-DC01482D257F}" type="pres">
      <dgm:prSet presAssocID="{32B0CC49-941B-480D-BB62-832C156C6683}" presName="horz1" presStyleCnt="0"/>
      <dgm:spPr/>
    </dgm:pt>
    <dgm:pt modelId="{8B054130-F10A-4536-8EF5-B6FD971DEACD}" type="pres">
      <dgm:prSet presAssocID="{32B0CC49-941B-480D-BB62-832C156C6683}" presName="tx1" presStyleLbl="revTx" presStyleIdx="6" presStyleCnt="7"/>
      <dgm:spPr/>
    </dgm:pt>
    <dgm:pt modelId="{8A7CC385-3619-44C9-8E1E-35C2AC0033A3}" type="pres">
      <dgm:prSet presAssocID="{32B0CC49-941B-480D-BB62-832C156C6683}" presName="vert1" presStyleCnt="0"/>
      <dgm:spPr/>
    </dgm:pt>
  </dgm:ptLst>
  <dgm:cxnLst>
    <dgm:cxn modelId="{01BEA207-3AFC-402C-A964-0775EB8A3AEF}" srcId="{D138FC67-AA95-4454-8A6D-18C2E2EAA24D}" destId="{5909E016-3E51-4B32-B0F5-3ECECC5CB915}" srcOrd="1" destOrd="0" parTransId="{D2924D72-3A0F-433D-AAC6-35A9DB4B27ED}" sibTransId="{055F6765-1DF6-439B-9F0A-54B4F1502687}"/>
    <dgm:cxn modelId="{4853F80A-E4A2-461D-9982-F70DBACC3095}" type="presOf" srcId="{E4867C44-C706-4A5A-87DA-6F93757DCCBD}" destId="{C7D4C436-5394-4BA4-8150-8EEDB4A2F28E}" srcOrd="0" destOrd="0" presId="urn:microsoft.com/office/officeart/2008/layout/LinedList"/>
    <dgm:cxn modelId="{90DC3114-EF0C-47B0-8C0E-573650079716}" srcId="{D138FC67-AA95-4454-8A6D-18C2E2EAA24D}" destId="{73E8E931-E7CE-4460-9C94-DE64AA5B2F93}" srcOrd="2" destOrd="0" parTransId="{025BAC28-5C29-4103-9D73-AC0F6F987FEC}" sibTransId="{C6936A10-876D-4003-BB97-D6C4C97C2AEC}"/>
    <dgm:cxn modelId="{EE70A718-2E3B-4405-B6D9-59759F716CD9}" type="presOf" srcId="{32B0CC49-941B-480D-BB62-832C156C6683}" destId="{8B054130-F10A-4536-8EF5-B6FD971DEACD}" srcOrd="0" destOrd="0" presId="urn:microsoft.com/office/officeart/2008/layout/LinedList"/>
    <dgm:cxn modelId="{7BACCC35-76DA-495B-A060-2E16E70349AD}" srcId="{D138FC67-AA95-4454-8A6D-18C2E2EAA24D}" destId="{E4867C44-C706-4A5A-87DA-6F93757DCCBD}" srcOrd="3" destOrd="0" parTransId="{388557CF-A921-437E-AE2E-F5F215F4789D}" sibTransId="{F39FD6C9-0EAA-4566-B79F-5D7B3C2E6F2B}"/>
    <dgm:cxn modelId="{652F8B65-9526-4309-83E3-6531C2432302}" srcId="{D138FC67-AA95-4454-8A6D-18C2E2EAA24D}" destId="{F7856E30-E813-40A4-A216-DF3F55BE5057}" srcOrd="4" destOrd="0" parTransId="{5E1B04DE-586A-4FBE-AAAA-0AE2AB85DCE8}" sibTransId="{582D051D-B535-49F3-8131-39E0DAD305FA}"/>
    <dgm:cxn modelId="{41397068-464E-4D41-B990-E7C515108253}" srcId="{D138FC67-AA95-4454-8A6D-18C2E2EAA24D}" destId="{D2F53C33-BB4E-43FB-A10F-A9CF970C13FE}" srcOrd="5" destOrd="0" parTransId="{8ED56CFD-D6B7-4456-B9D9-E799C75F1584}" sibTransId="{5F762B01-F13B-472F-B0EA-8ACE12E4877E}"/>
    <dgm:cxn modelId="{2CF1097B-7EC5-4214-B414-A981D2C03C5B}" srcId="{D138FC67-AA95-4454-8A6D-18C2E2EAA24D}" destId="{A8F64DDE-CDD0-4C83-BDA6-BC618ABB229A}" srcOrd="0" destOrd="0" parTransId="{C326524A-4525-43FF-A048-D267BC92DF41}" sibTransId="{A2CA25BD-057C-4F37-B6FA-79A25DB31C2D}"/>
    <dgm:cxn modelId="{FD2D6081-FF45-41D0-9FCB-27ED81C617C7}" type="presOf" srcId="{D2F53C33-BB4E-43FB-A10F-A9CF970C13FE}" destId="{9C735736-7EEE-4623-8D9E-CC7F359179C1}" srcOrd="0" destOrd="0" presId="urn:microsoft.com/office/officeart/2008/layout/LinedList"/>
    <dgm:cxn modelId="{1661068F-1882-47E8-9CF2-BEB3C477D2BF}" type="presOf" srcId="{73E8E931-E7CE-4460-9C94-DE64AA5B2F93}" destId="{6C808EFD-82FC-4C3B-B979-9AA9B6062028}" srcOrd="0" destOrd="0" presId="urn:microsoft.com/office/officeart/2008/layout/LinedList"/>
    <dgm:cxn modelId="{0C9E9293-3187-43E8-A401-C4354D423826}" type="presOf" srcId="{A8F64DDE-CDD0-4C83-BDA6-BC618ABB229A}" destId="{1045BAC1-7E55-4F14-83C7-960606E3EB71}" srcOrd="0" destOrd="0" presId="urn:microsoft.com/office/officeart/2008/layout/LinedList"/>
    <dgm:cxn modelId="{043CF89D-D34C-4845-9AE0-2BB29C2EE8F1}" srcId="{D138FC67-AA95-4454-8A6D-18C2E2EAA24D}" destId="{32B0CC49-941B-480D-BB62-832C156C6683}" srcOrd="6" destOrd="0" parTransId="{24910932-E9E1-47CC-852F-EBC3DDB5AC1D}" sibTransId="{3BBBB176-E520-465D-A575-FB4B84403950}"/>
    <dgm:cxn modelId="{9E5FBCD9-F914-4DB3-A295-0FA244AD527E}" type="presOf" srcId="{5909E016-3E51-4B32-B0F5-3ECECC5CB915}" destId="{3F40CC2E-7409-4BD3-BD43-4D934FBB0A3D}" srcOrd="0" destOrd="0" presId="urn:microsoft.com/office/officeart/2008/layout/LinedList"/>
    <dgm:cxn modelId="{9E89BDDC-57BA-4592-98B9-6C3E3B99C08F}" type="presOf" srcId="{F7856E30-E813-40A4-A216-DF3F55BE5057}" destId="{4E9D59B0-64A6-4147-B6AC-2EC915BA385B}" srcOrd="0" destOrd="0" presId="urn:microsoft.com/office/officeart/2008/layout/LinedList"/>
    <dgm:cxn modelId="{2C85F3F3-50ED-44F3-8DB0-01BDA9CE34FC}" type="presOf" srcId="{D138FC67-AA95-4454-8A6D-18C2E2EAA24D}" destId="{989D511B-7570-4A1C-98FA-86198B7E7956}" srcOrd="0" destOrd="0" presId="urn:microsoft.com/office/officeart/2008/layout/LinedList"/>
    <dgm:cxn modelId="{91AD2743-6098-45DE-8620-BB3B78E22E09}" type="presParOf" srcId="{989D511B-7570-4A1C-98FA-86198B7E7956}" destId="{66AAEF44-025D-4A2C-9011-DA05CF4F3B4F}" srcOrd="0" destOrd="0" presId="urn:microsoft.com/office/officeart/2008/layout/LinedList"/>
    <dgm:cxn modelId="{05720C8A-E95E-455D-9280-E91E77D7EF46}" type="presParOf" srcId="{989D511B-7570-4A1C-98FA-86198B7E7956}" destId="{AD9AAF24-CDB4-4AF9-8441-8AF3787C1A55}" srcOrd="1" destOrd="0" presId="urn:microsoft.com/office/officeart/2008/layout/LinedList"/>
    <dgm:cxn modelId="{40D09465-A042-4F6A-8953-8816C75F96C1}" type="presParOf" srcId="{AD9AAF24-CDB4-4AF9-8441-8AF3787C1A55}" destId="{1045BAC1-7E55-4F14-83C7-960606E3EB71}" srcOrd="0" destOrd="0" presId="urn:microsoft.com/office/officeart/2008/layout/LinedList"/>
    <dgm:cxn modelId="{B89A67C2-F6FA-48B8-8230-FAFB414C3796}" type="presParOf" srcId="{AD9AAF24-CDB4-4AF9-8441-8AF3787C1A55}" destId="{3BF98F92-9F01-4B34-A689-E8AD71612A08}" srcOrd="1" destOrd="0" presId="urn:microsoft.com/office/officeart/2008/layout/LinedList"/>
    <dgm:cxn modelId="{7D7D8E51-7FED-4FA5-AEAD-23974BFAA600}" type="presParOf" srcId="{989D511B-7570-4A1C-98FA-86198B7E7956}" destId="{3BC6658D-48D9-4ADF-8E2C-857713326FF3}" srcOrd="2" destOrd="0" presId="urn:microsoft.com/office/officeart/2008/layout/LinedList"/>
    <dgm:cxn modelId="{DEEE6E15-4F2C-4863-B003-034F4C894B5B}" type="presParOf" srcId="{989D511B-7570-4A1C-98FA-86198B7E7956}" destId="{57CEC084-E337-4965-AAEC-0E9C5A423A10}" srcOrd="3" destOrd="0" presId="urn:microsoft.com/office/officeart/2008/layout/LinedList"/>
    <dgm:cxn modelId="{FF07DF13-BA76-43EB-B10A-AF7006D09196}" type="presParOf" srcId="{57CEC084-E337-4965-AAEC-0E9C5A423A10}" destId="{3F40CC2E-7409-4BD3-BD43-4D934FBB0A3D}" srcOrd="0" destOrd="0" presId="urn:microsoft.com/office/officeart/2008/layout/LinedList"/>
    <dgm:cxn modelId="{FB596038-A2B4-4DFD-A0D0-F1B08306EF13}" type="presParOf" srcId="{57CEC084-E337-4965-AAEC-0E9C5A423A10}" destId="{F9F43D6B-C744-4FC7-B5C6-83908C285DFD}" srcOrd="1" destOrd="0" presId="urn:microsoft.com/office/officeart/2008/layout/LinedList"/>
    <dgm:cxn modelId="{3D5FE1D1-F707-4064-807D-F12B5C857C87}" type="presParOf" srcId="{989D511B-7570-4A1C-98FA-86198B7E7956}" destId="{4618FF60-E867-4870-AD47-C4A213D71AAD}" srcOrd="4" destOrd="0" presId="urn:microsoft.com/office/officeart/2008/layout/LinedList"/>
    <dgm:cxn modelId="{2C54E615-5325-4F37-9C85-00D4324E7732}" type="presParOf" srcId="{989D511B-7570-4A1C-98FA-86198B7E7956}" destId="{2F838AAF-D62F-44DD-845E-D26D72642D30}" srcOrd="5" destOrd="0" presId="urn:microsoft.com/office/officeart/2008/layout/LinedList"/>
    <dgm:cxn modelId="{ED6285FE-4E41-4B16-AEA1-59FC652B565D}" type="presParOf" srcId="{2F838AAF-D62F-44DD-845E-D26D72642D30}" destId="{6C808EFD-82FC-4C3B-B979-9AA9B6062028}" srcOrd="0" destOrd="0" presId="urn:microsoft.com/office/officeart/2008/layout/LinedList"/>
    <dgm:cxn modelId="{0AB8E1E7-E9CD-4CC3-98AF-93A174C0FC4F}" type="presParOf" srcId="{2F838AAF-D62F-44DD-845E-D26D72642D30}" destId="{5B0F139F-8664-46D5-9DFB-C22D4C737EC2}" srcOrd="1" destOrd="0" presId="urn:microsoft.com/office/officeart/2008/layout/LinedList"/>
    <dgm:cxn modelId="{F3CCE7BA-40F0-4281-8E22-93D3CFD01176}" type="presParOf" srcId="{989D511B-7570-4A1C-98FA-86198B7E7956}" destId="{3149059E-5C9B-4A95-B09B-DDA24989ED5E}" srcOrd="6" destOrd="0" presId="urn:microsoft.com/office/officeart/2008/layout/LinedList"/>
    <dgm:cxn modelId="{32E4635C-4F53-429E-A8EC-3483AECBE59A}" type="presParOf" srcId="{989D511B-7570-4A1C-98FA-86198B7E7956}" destId="{C3000FE7-FE8A-4120-9867-082E981F2B8F}" srcOrd="7" destOrd="0" presId="urn:microsoft.com/office/officeart/2008/layout/LinedList"/>
    <dgm:cxn modelId="{1C65BD3E-8D26-4D93-82F5-BDB20E6DFE5A}" type="presParOf" srcId="{C3000FE7-FE8A-4120-9867-082E981F2B8F}" destId="{C7D4C436-5394-4BA4-8150-8EEDB4A2F28E}" srcOrd="0" destOrd="0" presId="urn:microsoft.com/office/officeart/2008/layout/LinedList"/>
    <dgm:cxn modelId="{075C4808-8F4D-4FB1-80B5-88C63C77E9A8}" type="presParOf" srcId="{C3000FE7-FE8A-4120-9867-082E981F2B8F}" destId="{178544A4-A107-4564-AE06-AD94461A11DA}" srcOrd="1" destOrd="0" presId="urn:microsoft.com/office/officeart/2008/layout/LinedList"/>
    <dgm:cxn modelId="{B106E1EA-8179-4A53-A689-70AA50A549EB}" type="presParOf" srcId="{989D511B-7570-4A1C-98FA-86198B7E7956}" destId="{48EA3E51-35A4-44EA-AB5C-182FEE5AD2DB}" srcOrd="8" destOrd="0" presId="urn:microsoft.com/office/officeart/2008/layout/LinedList"/>
    <dgm:cxn modelId="{31F4B944-A2E8-4775-8A45-73E5FE220C04}" type="presParOf" srcId="{989D511B-7570-4A1C-98FA-86198B7E7956}" destId="{EDEEFEE3-8A2F-40DC-BA3F-3E9276539B53}" srcOrd="9" destOrd="0" presId="urn:microsoft.com/office/officeart/2008/layout/LinedList"/>
    <dgm:cxn modelId="{2A3ED03D-1892-459E-A3D2-405621CA4BC7}" type="presParOf" srcId="{EDEEFEE3-8A2F-40DC-BA3F-3E9276539B53}" destId="{4E9D59B0-64A6-4147-B6AC-2EC915BA385B}" srcOrd="0" destOrd="0" presId="urn:microsoft.com/office/officeart/2008/layout/LinedList"/>
    <dgm:cxn modelId="{530C936C-FFF9-4FD4-BFF6-D4A3D9E7082B}" type="presParOf" srcId="{EDEEFEE3-8A2F-40DC-BA3F-3E9276539B53}" destId="{D17109D8-3FCA-4559-80C4-BEB7D546A375}" srcOrd="1" destOrd="0" presId="urn:microsoft.com/office/officeart/2008/layout/LinedList"/>
    <dgm:cxn modelId="{72C8262B-D658-476B-9279-70BBB864F180}" type="presParOf" srcId="{989D511B-7570-4A1C-98FA-86198B7E7956}" destId="{D42EDBC2-25E8-42BE-8A4F-FC7FB8566E92}" srcOrd="10" destOrd="0" presId="urn:microsoft.com/office/officeart/2008/layout/LinedList"/>
    <dgm:cxn modelId="{F09E9B8C-7676-4748-B54E-689C7FE7F3A7}" type="presParOf" srcId="{989D511B-7570-4A1C-98FA-86198B7E7956}" destId="{A6B7CC78-D795-4566-ADA2-75E57E4B0FC5}" srcOrd="11" destOrd="0" presId="urn:microsoft.com/office/officeart/2008/layout/LinedList"/>
    <dgm:cxn modelId="{829893F6-416B-4014-94AE-F060E5E936D0}" type="presParOf" srcId="{A6B7CC78-D795-4566-ADA2-75E57E4B0FC5}" destId="{9C735736-7EEE-4623-8D9E-CC7F359179C1}" srcOrd="0" destOrd="0" presId="urn:microsoft.com/office/officeart/2008/layout/LinedList"/>
    <dgm:cxn modelId="{9784242E-EDA7-42C8-8D3E-02984AE02A64}" type="presParOf" srcId="{A6B7CC78-D795-4566-ADA2-75E57E4B0FC5}" destId="{464086B5-B493-4BBC-801B-0C7536AAC7FE}" srcOrd="1" destOrd="0" presId="urn:microsoft.com/office/officeart/2008/layout/LinedList"/>
    <dgm:cxn modelId="{DE63E12E-7897-4FFD-AA96-ADB8C72A0FD7}" type="presParOf" srcId="{989D511B-7570-4A1C-98FA-86198B7E7956}" destId="{3155F86A-D07A-4436-BCEF-5B2EBCF4AC1D}" srcOrd="12" destOrd="0" presId="urn:microsoft.com/office/officeart/2008/layout/LinedList"/>
    <dgm:cxn modelId="{894B1449-4F86-4BEF-8D1E-3E03D2814EDF}" type="presParOf" srcId="{989D511B-7570-4A1C-98FA-86198B7E7956}" destId="{589E45F0-3B58-437D-B340-DC01482D257F}" srcOrd="13" destOrd="0" presId="urn:microsoft.com/office/officeart/2008/layout/LinedList"/>
    <dgm:cxn modelId="{FD3CE42C-2D36-49B4-AC08-EC784739B58C}" type="presParOf" srcId="{589E45F0-3B58-437D-B340-DC01482D257F}" destId="{8B054130-F10A-4536-8EF5-B6FD971DEACD}" srcOrd="0" destOrd="0" presId="urn:microsoft.com/office/officeart/2008/layout/LinedList"/>
    <dgm:cxn modelId="{48FC6D6C-4689-437A-82E9-5C99A0A66783}" type="presParOf" srcId="{589E45F0-3B58-437D-B340-DC01482D257F}" destId="{8A7CC385-3619-44C9-8E1E-35C2AC0033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980B96-1E61-4C83-BDE9-F2A5BB34F38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119A860-6312-4271-80A4-530D08FBD9A3}">
      <dgm:prSet/>
      <dgm:spPr/>
      <dgm:t>
        <a:bodyPr/>
        <a:lstStyle/>
        <a:p>
          <a:pPr>
            <a:defRPr cap="all"/>
          </a:pPr>
          <a:r>
            <a:rPr lang="es-419"/>
            <a:t>Escuchar bien</a:t>
          </a:r>
        </a:p>
      </dgm:t>
    </dgm:pt>
    <dgm:pt modelId="{85822815-F353-43BE-BE4C-681192697CD4}" type="parTrans" cxnId="{0DCB8A79-9B73-41CA-A2C6-ACFB1B4BAB37}">
      <dgm:prSet/>
      <dgm:spPr/>
      <dgm:t>
        <a:bodyPr/>
        <a:lstStyle/>
        <a:p>
          <a:endParaRPr lang="en-US"/>
        </a:p>
      </dgm:t>
    </dgm:pt>
    <dgm:pt modelId="{B3D94160-305A-45D8-8E5D-F5CA9CD71D03}" type="sibTrans" cxnId="{0DCB8A79-9B73-41CA-A2C6-ACFB1B4BAB37}">
      <dgm:prSet/>
      <dgm:spPr/>
      <dgm:t>
        <a:bodyPr/>
        <a:lstStyle/>
        <a:p>
          <a:endParaRPr lang="en-US"/>
        </a:p>
      </dgm:t>
    </dgm:pt>
    <dgm:pt modelId="{30A0D7C7-8973-4C1F-B9B0-1284CE4A1C81}">
      <dgm:prSet/>
      <dgm:spPr/>
      <dgm:t>
        <a:bodyPr/>
        <a:lstStyle/>
        <a:p>
          <a:pPr>
            <a:defRPr cap="all"/>
          </a:pPr>
          <a:r>
            <a:rPr lang="es-419"/>
            <a:t>Reconocer el enojo por el pasado</a:t>
          </a:r>
        </a:p>
      </dgm:t>
    </dgm:pt>
    <dgm:pt modelId="{92545A18-784E-41CB-BE77-D6A4CF0833C2}" type="parTrans" cxnId="{75CA268F-2645-434C-B1DA-04DE9BBB095F}">
      <dgm:prSet/>
      <dgm:spPr/>
      <dgm:t>
        <a:bodyPr/>
        <a:lstStyle/>
        <a:p>
          <a:endParaRPr lang="en-US"/>
        </a:p>
      </dgm:t>
    </dgm:pt>
    <dgm:pt modelId="{844D5E88-0809-4DC8-84B1-4437FC02AA98}" type="sibTrans" cxnId="{75CA268F-2645-434C-B1DA-04DE9BBB095F}">
      <dgm:prSet/>
      <dgm:spPr/>
      <dgm:t>
        <a:bodyPr/>
        <a:lstStyle/>
        <a:p>
          <a:endParaRPr lang="en-US"/>
        </a:p>
      </dgm:t>
    </dgm:pt>
    <dgm:pt modelId="{DD3D04DF-3396-4D47-BC7F-AEFD2449C229}">
      <dgm:prSet/>
      <dgm:spPr/>
      <dgm:t>
        <a:bodyPr/>
        <a:lstStyle/>
        <a:p>
          <a:pPr>
            <a:defRPr cap="all"/>
          </a:pPr>
          <a:r>
            <a:rPr lang="es-419" dirty="0"/>
            <a:t>Conectarse en asuntos comunes</a:t>
          </a:r>
        </a:p>
      </dgm:t>
    </dgm:pt>
    <dgm:pt modelId="{ADDCE772-A559-4745-9E4B-8862A166B771}" type="parTrans" cxnId="{588D1A51-12E0-4C77-8C62-780AA8943E8F}">
      <dgm:prSet/>
      <dgm:spPr/>
      <dgm:t>
        <a:bodyPr/>
        <a:lstStyle/>
        <a:p>
          <a:endParaRPr lang="en-US"/>
        </a:p>
      </dgm:t>
    </dgm:pt>
    <dgm:pt modelId="{29D6D5EF-EDDF-48CC-BD36-0D45F70ACBD7}" type="sibTrans" cxnId="{588D1A51-12E0-4C77-8C62-780AA8943E8F}">
      <dgm:prSet/>
      <dgm:spPr/>
      <dgm:t>
        <a:bodyPr/>
        <a:lstStyle/>
        <a:p>
          <a:endParaRPr lang="en-US"/>
        </a:p>
      </dgm:t>
    </dgm:pt>
    <dgm:pt modelId="{39EC6D27-CA2D-4CED-B8DE-1A9D1EF6101A}">
      <dgm:prSet/>
      <dgm:spPr/>
      <dgm:t>
        <a:bodyPr/>
        <a:lstStyle/>
        <a:p>
          <a:pPr>
            <a:defRPr cap="all"/>
          </a:pPr>
          <a:r>
            <a:rPr lang="es-419"/>
            <a:t>Mantenerse en contacto</a:t>
          </a:r>
        </a:p>
      </dgm:t>
    </dgm:pt>
    <dgm:pt modelId="{47608E6E-13E5-4B46-B638-80232C3DA227}" type="parTrans" cxnId="{F5A7CC53-DD14-42B9-81E3-BDA0FFB1F880}">
      <dgm:prSet/>
      <dgm:spPr/>
      <dgm:t>
        <a:bodyPr/>
        <a:lstStyle/>
        <a:p>
          <a:endParaRPr lang="en-US"/>
        </a:p>
      </dgm:t>
    </dgm:pt>
    <dgm:pt modelId="{972AC853-B643-4D52-B7EC-61EE8130D7DA}" type="sibTrans" cxnId="{F5A7CC53-DD14-42B9-81E3-BDA0FFB1F880}">
      <dgm:prSet/>
      <dgm:spPr/>
      <dgm:t>
        <a:bodyPr/>
        <a:lstStyle/>
        <a:p>
          <a:endParaRPr lang="en-US"/>
        </a:p>
      </dgm:t>
    </dgm:pt>
    <dgm:pt modelId="{B18FD4B6-2713-46F7-9F28-B2DCB1833F3C}" type="pres">
      <dgm:prSet presAssocID="{E9980B96-1E61-4C83-BDE9-F2A5BB34F380}" presName="root" presStyleCnt="0">
        <dgm:presLayoutVars>
          <dgm:dir/>
          <dgm:resizeHandles val="exact"/>
        </dgm:presLayoutVars>
      </dgm:prSet>
      <dgm:spPr/>
    </dgm:pt>
    <dgm:pt modelId="{9C29E1F3-F6EA-4350-A7E4-DA74F6B33B7B}" type="pres">
      <dgm:prSet presAssocID="{6119A860-6312-4271-80A4-530D08FBD9A3}" presName="compNode" presStyleCnt="0"/>
      <dgm:spPr/>
    </dgm:pt>
    <dgm:pt modelId="{E4B41E06-7B62-459A-A8C8-0198E2BA0B04}" type="pres">
      <dgm:prSet presAssocID="{6119A860-6312-4271-80A4-530D08FBD9A3}" presName="iconBgRect" presStyleLbl="bgShp" presStyleIdx="0" presStyleCnt="4"/>
      <dgm:spPr/>
    </dgm:pt>
    <dgm:pt modelId="{44A8ED38-73CF-4B60-86DC-B39E66120222}" type="pres">
      <dgm:prSet presAssocID="{6119A860-6312-4271-80A4-530D08FBD9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A71DEAFF-DB72-436A-B372-30FC1183E040}" type="pres">
      <dgm:prSet presAssocID="{6119A860-6312-4271-80A4-530D08FBD9A3}" presName="spaceRect" presStyleCnt="0"/>
      <dgm:spPr/>
    </dgm:pt>
    <dgm:pt modelId="{07F85BFE-01FB-4434-AA97-C28FF7A50F8B}" type="pres">
      <dgm:prSet presAssocID="{6119A860-6312-4271-80A4-530D08FBD9A3}" presName="textRect" presStyleLbl="revTx" presStyleIdx="0" presStyleCnt="4">
        <dgm:presLayoutVars>
          <dgm:chMax val="1"/>
          <dgm:chPref val="1"/>
        </dgm:presLayoutVars>
      </dgm:prSet>
      <dgm:spPr/>
    </dgm:pt>
    <dgm:pt modelId="{E4FF57CC-FE59-4549-9336-5BB9A6EB9356}" type="pres">
      <dgm:prSet presAssocID="{B3D94160-305A-45D8-8E5D-F5CA9CD71D03}" presName="sibTrans" presStyleCnt="0"/>
      <dgm:spPr/>
    </dgm:pt>
    <dgm:pt modelId="{F98C1878-9537-434A-9E5D-66EB3AC47CDA}" type="pres">
      <dgm:prSet presAssocID="{30A0D7C7-8973-4C1F-B9B0-1284CE4A1C81}" presName="compNode" presStyleCnt="0"/>
      <dgm:spPr/>
    </dgm:pt>
    <dgm:pt modelId="{459CC709-87C6-4C36-8618-717662ED3F48}" type="pres">
      <dgm:prSet presAssocID="{30A0D7C7-8973-4C1F-B9B0-1284CE4A1C81}" presName="iconBgRect" presStyleLbl="bgShp" presStyleIdx="1" presStyleCnt="4"/>
      <dgm:spPr/>
    </dgm:pt>
    <dgm:pt modelId="{E5267ED6-5250-47F3-86A7-28FF10B62345}" type="pres">
      <dgm:prSet presAssocID="{30A0D7C7-8973-4C1F-B9B0-1284CE4A1C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F076BAD2-5E34-49D7-8286-DB3D99690D69}" type="pres">
      <dgm:prSet presAssocID="{30A0D7C7-8973-4C1F-B9B0-1284CE4A1C81}" presName="spaceRect" presStyleCnt="0"/>
      <dgm:spPr/>
    </dgm:pt>
    <dgm:pt modelId="{B23CA5D3-C0AA-449F-A4D1-D509E834E13E}" type="pres">
      <dgm:prSet presAssocID="{30A0D7C7-8973-4C1F-B9B0-1284CE4A1C81}" presName="textRect" presStyleLbl="revTx" presStyleIdx="1" presStyleCnt="4">
        <dgm:presLayoutVars>
          <dgm:chMax val="1"/>
          <dgm:chPref val="1"/>
        </dgm:presLayoutVars>
      </dgm:prSet>
      <dgm:spPr/>
    </dgm:pt>
    <dgm:pt modelId="{5AC56BCD-2C76-48A7-9BD2-38BAE1BD5CD3}" type="pres">
      <dgm:prSet presAssocID="{844D5E88-0809-4DC8-84B1-4437FC02AA98}" presName="sibTrans" presStyleCnt="0"/>
      <dgm:spPr/>
    </dgm:pt>
    <dgm:pt modelId="{C65CE4AA-90D1-40BC-B2C9-9905A3F58719}" type="pres">
      <dgm:prSet presAssocID="{DD3D04DF-3396-4D47-BC7F-AEFD2449C229}" presName="compNode" presStyleCnt="0"/>
      <dgm:spPr/>
    </dgm:pt>
    <dgm:pt modelId="{3D8F2ABE-A4EF-46D7-A807-CC246DDEB404}" type="pres">
      <dgm:prSet presAssocID="{DD3D04DF-3396-4D47-BC7F-AEFD2449C229}" presName="iconBgRect" presStyleLbl="bgShp" presStyleIdx="2" presStyleCnt="4"/>
      <dgm:spPr/>
    </dgm:pt>
    <dgm:pt modelId="{AF5FC74C-5A59-437D-A43C-1A0CD06DC9C5}" type="pres">
      <dgm:prSet presAssocID="{DD3D04DF-3396-4D47-BC7F-AEFD2449C2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CAE423FD-CFCF-4549-9CD9-E897A8AE9CE2}" type="pres">
      <dgm:prSet presAssocID="{DD3D04DF-3396-4D47-BC7F-AEFD2449C229}" presName="spaceRect" presStyleCnt="0"/>
      <dgm:spPr/>
    </dgm:pt>
    <dgm:pt modelId="{3A38CB50-230F-4AD4-80FB-EDC699EC575B}" type="pres">
      <dgm:prSet presAssocID="{DD3D04DF-3396-4D47-BC7F-AEFD2449C229}" presName="textRect" presStyleLbl="revTx" presStyleIdx="2" presStyleCnt="4" custScaleX="129422">
        <dgm:presLayoutVars>
          <dgm:chMax val="1"/>
          <dgm:chPref val="1"/>
        </dgm:presLayoutVars>
      </dgm:prSet>
      <dgm:spPr/>
    </dgm:pt>
    <dgm:pt modelId="{78E634BF-41C7-454D-84E9-A47A434E6509}" type="pres">
      <dgm:prSet presAssocID="{29D6D5EF-EDDF-48CC-BD36-0D45F70ACBD7}" presName="sibTrans" presStyleCnt="0"/>
      <dgm:spPr/>
    </dgm:pt>
    <dgm:pt modelId="{23D3C24B-8CA5-4244-9A63-1472AE0F6199}" type="pres">
      <dgm:prSet presAssocID="{39EC6D27-CA2D-4CED-B8DE-1A9D1EF6101A}" presName="compNode" presStyleCnt="0"/>
      <dgm:spPr/>
    </dgm:pt>
    <dgm:pt modelId="{98320ECD-C36A-48BF-B525-9D50423D1F4D}" type="pres">
      <dgm:prSet presAssocID="{39EC6D27-CA2D-4CED-B8DE-1A9D1EF6101A}" presName="iconBgRect" presStyleLbl="bgShp" presStyleIdx="3" presStyleCnt="4"/>
      <dgm:spPr/>
    </dgm:pt>
    <dgm:pt modelId="{A58E0298-5FDB-4521-8768-0F318C719411}" type="pres">
      <dgm:prSet presAssocID="{39EC6D27-CA2D-4CED-B8DE-1A9D1EF610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38F72AC9-D35C-491D-ABF7-B8816C8ECE9E}" type="pres">
      <dgm:prSet presAssocID="{39EC6D27-CA2D-4CED-B8DE-1A9D1EF6101A}" presName="spaceRect" presStyleCnt="0"/>
      <dgm:spPr/>
    </dgm:pt>
    <dgm:pt modelId="{A3422613-BAAB-4A40-A09D-9950117640A7}" type="pres">
      <dgm:prSet presAssocID="{39EC6D27-CA2D-4CED-B8DE-1A9D1EF6101A}" presName="textRect" presStyleLbl="revTx" presStyleIdx="3" presStyleCnt="4">
        <dgm:presLayoutVars>
          <dgm:chMax val="1"/>
          <dgm:chPref val="1"/>
        </dgm:presLayoutVars>
      </dgm:prSet>
      <dgm:spPr/>
    </dgm:pt>
  </dgm:ptLst>
  <dgm:cxnLst>
    <dgm:cxn modelId="{9198D36E-4431-4D9A-A3BA-B3755A549E51}" type="presOf" srcId="{DD3D04DF-3396-4D47-BC7F-AEFD2449C229}" destId="{3A38CB50-230F-4AD4-80FB-EDC699EC575B}" srcOrd="0" destOrd="0" presId="urn:microsoft.com/office/officeart/2018/5/layout/IconCircleLabelList"/>
    <dgm:cxn modelId="{588D1A51-12E0-4C77-8C62-780AA8943E8F}" srcId="{E9980B96-1E61-4C83-BDE9-F2A5BB34F380}" destId="{DD3D04DF-3396-4D47-BC7F-AEFD2449C229}" srcOrd="2" destOrd="0" parTransId="{ADDCE772-A559-4745-9E4B-8862A166B771}" sibTransId="{29D6D5EF-EDDF-48CC-BD36-0D45F70ACBD7}"/>
    <dgm:cxn modelId="{F5A7CC53-DD14-42B9-81E3-BDA0FFB1F880}" srcId="{E9980B96-1E61-4C83-BDE9-F2A5BB34F380}" destId="{39EC6D27-CA2D-4CED-B8DE-1A9D1EF6101A}" srcOrd="3" destOrd="0" parTransId="{47608E6E-13E5-4B46-B638-80232C3DA227}" sibTransId="{972AC853-B643-4D52-B7EC-61EE8130D7DA}"/>
    <dgm:cxn modelId="{0DCB8A79-9B73-41CA-A2C6-ACFB1B4BAB37}" srcId="{E9980B96-1E61-4C83-BDE9-F2A5BB34F380}" destId="{6119A860-6312-4271-80A4-530D08FBD9A3}" srcOrd="0" destOrd="0" parTransId="{85822815-F353-43BE-BE4C-681192697CD4}" sibTransId="{B3D94160-305A-45D8-8E5D-F5CA9CD71D03}"/>
    <dgm:cxn modelId="{3B4C917C-4F69-4FE4-AD3C-636EB6F9553E}" type="presOf" srcId="{30A0D7C7-8973-4C1F-B9B0-1284CE4A1C81}" destId="{B23CA5D3-C0AA-449F-A4D1-D509E834E13E}" srcOrd="0" destOrd="0" presId="urn:microsoft.com/office/officeart/2018/5/layout/IconCircleLabelList"/>
    <dgm:cxn modelId="{75CA268F-2645-434C-B1DA-04DE9BBB095F}" srcId="{E9980B96-1E61-4C83-BDE9-F2A5BB34F380}" destId="{30A0D7C7-8973-4C1F-B9B0-1284CE4A1C81}" srcOrd="1" destOrd="0" parTransId="{92545A18-784E-41CB-BE77-D6A4CF0833C2}" sibTransId="{844D5E88-0809-4DC8-84B1-4437FC02AA98}"/>
    <dgm:cxn modelId="{44F396D0-658F-4E64-8F48-9D2D25A7949F}" type="presOf" srcId="{E9980B96-1E61-4C83-BDE9-F2A5BB34F380}" destId="{B18FD4B6-2713-46F7-9F28-B2DCB1833F3C}" srcOrd="0" destOrd="0" presId="urn:microsoft.com/office/officeart/2018/5/layout/IconCircleLabelList"/>
    <dgm:cxn modelId="{460626E2-E136-4F87-8AC9-FCD703CFC2A8}" type="presOf" srcId="{39EC6D27-CA2D-4CED-B8DE-1A9D1EF6101A}" destId="{A3422613-BAAB-4A40-A09D-9950117640A7}" srcOrd="0" destOrd="0" presId="urn:microsoft.com/office/officeart/2018/5/layout/IconCircleLabelList"/>
    <dgm:cxn modelId="{BA3B1AF8-1850-498C-9EE3-F062DBE39D08}" type="presOf" srcId="{6119A860-6312-4271-80A4-530D08FBD9A3}" destId="{07F85BFE-01FB-4434-AA97-C28FF7A50F8B}" srcOrd="0" destOrd="0" presId="urn:microsoft.com/office/officeart/2018/5/layout/IconCircleLabelList"/>
    <dgm:cxn modelId="{C2AF20BE-FFA0-4B50-ADE6-02265D9227D7}" type="presParOf" srcId="{B18FD4B6-2713-46F7-9F28-B2DCB1833F3C}" destId="{9C29E1F3-F6EA-4350-A7E4-DA74F6B33B7B}" srcOrd="0" destOrd="0" presId="urn:microsoft.com/office/officeart/2018/5/layout/IconCircleLabelList"/>
    <dgm:cxn modelId="{69407C0C-DF72-4EF6-955C-A6B3EDEF3BB1}" type="presParOf" srcId="{9C29E1F3-F6EA-4350-A7E4-DA74F6B33B7B}" destId="{E4B41E06-7B62-459A-A8C8-0198E2BA0B04}" srcOrd="0" destOrd="0" presId="urn:microsoft.com/office/officeart/2018/5/layout/IconCircleLabelList"/>
    <dgm:cxn modelId="{97FD7FD0-FB0D-402F-B89C-D58633CAA968}" type="presParOf" srcId="{9C29E1F3-F6EA-4350-A7E4-DA74F6B33B7B}" destId="{44A8ED38-73CF-4B60-86DC-B39E66120222}" srcOrd="1" destOrd="0" presId="urn:microsoft.com/office/officeart/2018/5/layout/IconCircleLabelList"/>
    <dgm:cxn modelId="{0B386637-6A71-4627-92BF-8B5A9F97CE34}" type="presParOf" srcId="{9C29E1F3-F6EA-4350-A7E4-DA74F6B33B7B}" destId="{A71DEAFF-DB72-436A-B372-30FC1183E040}" srcOrd="2" destOrd="0" presId="urn:microsoft.com/office/officeart/2018/5/layout/IconCircleLabelList"/>
    <dgm:cxn modelId="{A5E41F04-ACB6-4388-AB77-4FC4E258B0BF}" type="presParOf" srcId="{9C29E1F3-F6EA-4350-A7E4-DA74F6B33B7B}" destId="{07F85BFE-01FB-4434-AA97-C28FF7A50F8B}" srcOrd="3" destOrd="0" presId="urn:microsoft.com/office/officeart/2018/5/layout/IconCircleLabelList"/>
    <dgm:cxn modelId="{19D5F5B4-6512-4C29-A690-D7268597615D}" type="presParOf" srcId="{B18FD4B6-2713-46F7-9F28-B2DCB1833F3C}" destId="{E4FF57CC-FE59-4549-9336-5BB9A6EB9356}" srcOrd="1" destOrd="0" presId="urn:microsoft.com/office/officeart/2018/5/layout/IconCircleLabelList"/>
    <dgm:cxn modelId="{111479BC-CA38-4541-A568-6E4737A95DF8}" type="presParOf" srcId="{B18FD4B6-2713-46F7-9F28-B2DCB1833F3C}" destId="{F98C1878-9537-434A-9E5D-66EB3AC47CDA}" srcOrd="2" destOrd="0" presId="urn:microsoft.com/office/officeart/2018/5/layout/IconCircleLabelList"/>
    <dgm:cxn modelId="{F3062D39-D348-4654-9EF4-1DC64E33362F}" type="presParOf" srcId="{F98C1878-9537-434A-9E5D-66EB3AC47CDA}" destId="{459CC709-87C6-4C36-8618-717662ED3F48}" srcOrd="0" destOrd="0" presId="urn:microsoft.com/office/officeart/2018/5/layout/IconCircleLabelList"/>
    <dgm:cxn modelId="{D4E620BA-5B09-4C55-A402-86A91DDC9EFE}" type="presParOf" srcId="{F98C1878-9537-434A-9E5D-66EB3AC47CDA}" destId="{E5267ED6-5250-47F3-86A7-28FF10B62345}" srcOrd="1" destOrd="0" presId="urn:microsoft.com/office/officeart/2018/5/layout/IconCircleLabelList"/>
    <dgm:cxn modelId="{AF638722-3B1F-4BF0-A23D-0F2E03F510CD}" type="presParOf" srcId="{F98C1878-9537-434A-9E5D-66EB3AC47CDA}" destId="{F076BAD2-5E34-49D7-8286-DB3D99690D69}" srcOrd="2" destOrd="0" presId="urn:microsoft.com/office/officeart/2018/5/layout/IconCircleLabelList"/>
    <dgm:cxn modelId="{87A4BD33-7F89-4B23-9F17-A9C8334BB340}" type="presParOf" srcId="{F98C1878-9537-434A-9E5D-66EB3AC47CDA}" destId="{B23CA5D3-C0AA-449F-A4D1-D509E834E13E}" srcOrd="3" destOrd="0" presId="urn:microsoft.com/office/officeart/2018/5/layout/IconCircleLabelList"/>
    <dgm:cxn modelId="{8A0735C0-7B50-42A7-AB79-47AAFE881F13}" type="presParOf" srcId="{B18FD4B6-2713-46F7-9F28-B2DCB1833F3C}" destId="{5AC56BCD-2C76-48A7-9BD2-38BAE1BD5CD3}" srcOrd="3" destOrd="0" presId="urn:microsoft.com/office/officeart/2018/5/layout/IconCircleLabelList"/>
    <dgm:cxn modelId="{74D41674-4DE4-44B1-8C73-DB3988501FA2}" type="presParOf" srcId="{B18FD4B6-2713-46F7-9F28-B2DCB1833F3C}" destId="{C65CE4AA-90D1-40BC-B2C9-9905A3F58719}" srcOrd="4" destOrd="0" presId="urn:microsoft.com/office/officeart/2018/5/layout/IconCircleLabelList"/>
    <dgm:cxn modelId="{7DF90E63-651A-4B38-A822-153B06303E7F}" type="presParOf" srcId="{C65CE4AA-90D1-40BC-B2C9-9905A3F58719}" destId="{3D8F2ABE-A4EF-46D7-A807-CC246DDEB404}" srcOrd="0" destOrd="0" presId="urn:microsoft.com/office/officeart/2018/5/layout/IconCircleLabelList"/>
    <dgm:cxn modelId="{A2631C3D-4FA8-4ACC-A68C-D67BC9C436C7}" type="presParOf" srcId="{C65CE4AA-90D1-40BC-B2C9-9905A3F58719}" destId="{AF5FC74C-5A59-437D-A43C-1A0CD06DC9C5}" srcOrd="1" destOrd="0" presId="urn:microsoft.com/office/officeart/2018/5/layout/IconCircleLabelList"/>
    <dgm:cxn modelId="{CDFFE69D-2203-4F28-9ED0-92C87493D10F}" type="presParOf" srcId="{C65CE4AA-90D1-40BC-B2C9-9905A3F58719}" destId="{CAE423FD-CFCF-4549-9CD9-E897A8AE9CE2}" srcOrd="2" destOrd="0" presId="urn:microsoft.com/office/officeart/2018/5/layout/IconCircleLabelList"/>
    <dgm:cxn modelId="{1CE2C034-7DDA-4953-BE30-9D7C661CFAFC}" type="presParOf" srcId="{C65CE4AA-90D1-40BC-B2C9-9905A3F58719}" destId="{3A38CB50-230F-4AD4-80FB-EDC699EC575B}" srcOrd="3" destOrd="0" presId="urn:microsoft.com/office/officeart/2018/5/layout/IconCircleLabelList"/>
    <dgm:cxn modelId="{11592098-E308-46D1-9FC7-C955C050BF1B}" type="presParOf" srcId="{B18FD4B6-2713-46F7-9F28-B2DCB1833F3C}" destId="{78E634BF-41C7-454D-84E9-A47A434E6509}" srcOrd="5" destOrd="0" presId="urn:microsoft.com/office/officeart/2018/5/layout/IconCircleLabelList"/>
    <dgm:cxn modelId="{8D344F23-8738-4B31-BF02-0EBC1BAEE21B}" type="presParOf" srcId="{B18FD4B6-2713-46F7-9F28-B2DCB1833F3C}" destId="{23D3C24B-8CA5-4244-9A63-1472AE0F6199}" srcOrd="6" destOrd="0" presId="urn:microsoft.com/office/officeart/2018/5/layout/IconCircleLabelList"/>
    <dgm:cxn modelId="{BC65EE4E-35F3-4D4C-A391-59DD824871BD}" type="presParOf" srcId="{23D3C24B-8CA5-4244-9A63-1472AE0F6199}" destId="{98320ECD-C36A-48BF-B525-9D50423D1F4D}" srcOrd="0" destOrd="0" presId="urn:microsoft.com/office/officeart/2018/5/layout/IconCircleLabelList"/>
    <dgm:cxn modelId="{F9CAAE83-26E7-48F1-97CD-1334D9607631}" type="presParOf" srcId="{23D3C24B-8CA5-4244-9A63-1472AE0F6199}" destId="{A58E0298-5FDB-4521-8768-0F318C719411}" srcOrd="1" destOrd="0" presId="urn:microsoft.com/office/officeart/2018/5/layout/IconCircleLabelList"/>
    <dgm:cxn modelId="{56D53A0F-0F36-4E53-AF8D-22363C6BBB40}" type="presParOf" srcId="{23D3C24B-8CA5-4244-9A63-1472AE0F6199}" destId="{38F72AC9-D35C-491D-ABF7-B8816C8ECE9E}" srcOrd="2" destOrd="0" presId="urn:microsoft.com/office/officeart/2018/5/layout/IconCircleLabelList"/>
    <dgm:cxn modelId="{E23E8B10-B333-4011-8AE5-B5FF73C08683}" type="presParOf" srcId="{23D3C24B-8CA5-4244-9A63-1472AE0F6199}" destId="{A3422613-BAAB-4A40-A09D-9950117640A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A4BECA-3268-4018-A9F9-461A2E2C4E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F8E019-6CE6-484B-A78C-5D35685331C3}">
      <dgm:prSet custT="1"/>
      <dgm:spPr/>
      <dgm:t>
        <a:bodyPr/>
        <a:lstStyle/>
        <a:p>
          <a:r>
            <a:rPr lang="es-419" sz="2400"/>
            <a:t>Defina un proyecto específico.</a:t>
          </a:r>
        </a:p>
      </dgm:t>
    </dgm:pt>
    <dgm:pt modelId="{AEDB3C60-DEC4-4A2A-91DB-9CA0C2B12DA9}" type="parTrans" cxnId="{A88F4FF3-25E6-437B-99F6-A9AC0B8A8567}">
      <dgm:prSet/>
      <dgm:spPr/>
      <dgm:t>
        <a:bodyPr/>
        <a:lstStyle/>
        <a:p>
          <a:endParaRPr lang="en-US"/>
        </a:p>
      </dgm:t>
    </dgm:pt>
    <dgm:pt modelId="{3611DACC-DBC8-4CCD-9079-3DF82A84A1B5}" type="sibTrans" cxnId="{A88F4FF3-25E6-437B-99F6-A9AC0B8A8567}">
      <dgm:prSet/>
      <dgm:spPr/>
      <dgm:t>
        <a:bodyPr/>
        <a:lstStyle/>
        <a:p>
          <a:endParaRPr lang="en-US"/>
        </a:p>
      </dgm:t>
    </dgm:pt>
    <dgm:pt modelId="{6D094F6C-B362-4144-89B5-C457AC00ADCD}">
      <dgm:prSet custT="1"/>
      <dgm:spPr/>
      <dgm:t>
        <a:bodyPr/>
        <a:lstStyle/>
        <a:p>
          <a:r>
            <a:rPr lang="es-419" sz="2400"/>
            <a:t>Seleccione su estrategia de participación.</a:t>
          </a:r>
        </a:p>
      </dgm:t>
    </dgm:pt>
    <dgm:pt modelId="{086110C9-C730-4C9C-9115-0AB9D24B11DE}" type="parTrans" cxnId="{4B9AE0F0-1954-49F4-A3E1-949FA6B93E63}">
      <dgm:prSet/>
      <dgm:spPr/>
      <dgm:t>
        <a:bodyPr/>
        <a:lstStyle/>
        <a:p>
          <a:endParaRPr lang="en-US"/>
        </a:p>
      </dgm:t>
    </dgm:pt>
    <dgm:pt modelId="{CBA1DD6A-1B18-4A90-9EC8-A05B74641692}" type="sibTrans" cxnId="{4B9AE0F0-1954-49F4-A3E1-949FA6B93E63}">
      <dgm:prSet/>
      <dgm:spPr/>
      <dgm:t>
        <a:bodyPr/>
        <a:lstStyle/>
        <a:p>
          <a:endParaRPr lang="en-US"/>
        </a:p>
      </dgm:t>
    </dgm:pt>
    <dgm:pt modelId="{83B5375A-1B44-4550-A6FA-DF74950A2269}">
      <dgm:prSet custT="1"/>
      <dgm:spPr/>
      <dgm:t>
        <a:bodyPr/>
        <a:lstStyle/>
        <a:p>
          <a:r>
            <a:rPr lang="es-419" sz="2400"/>
            <a:t>Desarrolle un plan de acción.</a:t>
          </a:r>
        </a:p>
      </dgm:t>
    </dgm:pt>
    <dgm:pt modelId="{68399DC6-6BEC-4FD2-8FD9-DCDD7E1D1E68}" type="parTrans" cxnId="{CD661F20-7204-4FCA-A3FF-74A6F122735C}">
      <dgm:prSet/>
      <dgm:spPr/>
      <dgm:t>
        <a:bodyPr/>
        <a:lstStyle/>
        <a:p>
          <a:endParaRPr lang="en-US"/>
        </a:p>
      </dgm:t>
    </dgm:pt>
    <dgm:pt modelId="{DFD3D739-007D-4CE0-B1FB-C3E48DB3F0E9}" type="sibTrans" cxnId="{CD661F20-7204-4FCA-A3FF-74A6F122735C}">
      <dgm:prSet/>
      <dgm:spPr/>
      <dgm:t>
        <a:bodyPr/>
        <a:lstStyle/>
        <a:p>
          <a:endParaRPr lang="en-US"/>
        </a:p>
      </dgm:t>
    </dgm:pt>
    <dgm:pt modelId="{B0D7A386-DE24-4D30-8B3C-41F6BC266B99}">
      <dgm:prSet custT="1"/>
      <dgm:spPr/>
      <dgm:t>
        <a:bodyPr/>
        <a:lstStyle/>
        <a:p>
          <a:r>
            <a:rPr lang="es-419" sz="2400"/>
            <a:t>Defina el éxito.</a:t>
          </a:r>
        </a:p>
      </dgm:t>
    </dgm:pt>
    <dgm:pt modelId="{2E29E38C-FCC6-4015-8A73-92D0028684E1}" type="parTrans" cxnId="{68FE74F1-CCB4-419B-870F-71B289C7D07C}">
      <dgm:prSet/>
      <dgm:spPr/>
      <dgm:t>
        <a:bodyPr/>
        <a:lstStyle/>
        <a:p>
          <a:endParaRPr lang="en-US"/>
        </a:p>
      </dgm:t>
    </dgm:pt>
    <dgm:pt modelId="{89664840-11B9-488F-B4ED-41DB00529C73}" type="sibTrans" cxnId="{68FE74F1-CCB4-419B-870F-71B289C7D07C}">
      <dgm:prSet/>
      <dgm:spPr/>
      <dgm:t>
        <a:bodyPr/>
        <a:lstStyle/>
        <a:p>
          <a:endParaRPr lang="en-US"/>
        </a:p>
      </dgm:t>
    </dgm:pt>
    <dgm:pt modelId="{9525AF04-5956-486C-8547-873AAD1DCA9A}">
      <dgm:prSet custT="1"/>
      <dgm:spPr/>
      <dgm:t>
        <a:bodyPr/>
        <a:lstStyle/>
        <a:p>
          <a:r>
            <a:rPr lang="es-419" sz="2400"/>
            <a:t>Identifique los recursos.</a:t>
          </a:r>
        </a:p>
      </dgm:t>
    </dgm:pt>
    <dgm:pt modelId="{F5701539-F363-43D0-A286-2FAA660282A7}" type="parTrans" cxnId="{5DD53F24-CB4E-4F12-8D66-28238987A93D}">
      <dgm:prSet/>
      <dgm:spPr/>
      <dgm:t>
        <a:bodyPr/>
        <a:lstStyle/>
        <a:p>
          <a:endParaRPr lang="en-US"/>
        </a:p>
      </dgm:t>
    </dgm:pt>
    <dgm:pt modelId="{CB4245EF-DC2B-46A1-937F-8444B0AC4354}" type="sibTrans" cxnId="{5DD53F24-CB4E-4F12-8D66-28238987A93D}">
      <dgm:prSet/>
      <dgm:spPr/>
      <dgm:t>
        <a:bodyPr/>
        <a:lstStyle/>
        <a:p>
          <a:endParaRPr lang="en-US"/>
        </a:p>
      </dgm:t>
    </dgm:pt>
    <dgm:pt modelId="{320864FB-6022-4D53-82C5-07831EFA3486}" type="pres">
      <dgm:prSet presAssocID="{06A4BECA-3268-4018-A9F9-461A2E2C4E64}" presName="root" presStyleCnt="0">
        <dgm:presLayoutVars>
          <dgm:dir/>
          <dgm:resizeHandles val="exact"/>
        </dgm:presLayoutVars>
      </dgm:prSet>
      <dgm:spPr/>
    </dgm:pt>
    <dgm:pt modelId="{1614D3D6-8B35-425B-8C85-27DA9163EE8D}" type="pres">
      <dgm:prSet presAssocID="{B8F8E019-6CE6-484B-A78C-5D35685331C3}" presName="compNode" presStyleCnt="0"/>
      <dgm:spPr/>
    </dgm:pt>
    <dgm:pt modelId="{D7B43481-A18F-448D-9560-AF3F768D8EAD}" type="pres">
      <dgm:prSet presAssocID="{B8F8E019-6CE6-484B-A78C-5D35685331C3}" presName="bgRect" presStyleLbl="bgShp" presStyleIdx="0" presStyleCnt="5"/>
      <dgm:spPr/>
    </dgm:pt>
    <dgm:pt modelId="{C8900EFA-82DD-43A8-A4B7-970A4614290E}" type="pres">
      <dgm:prSet presAssocID="{B8F8E019-6CE6-484B-A78C-5D35685331C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82B49E2-91DA-4A2A-9404-DA215336D604}" type="pres">
      <dgm:prSet presAssocID="{B8F8E019-6CE6-484B-A78C-5D35685331C3}" presName="spaceRect" presStyleCnt="0"/>
      <dgm:spPr/>
    </dgm:pt>
    <dgm:pt modelId="{55816417-F6CB-4BA8-889D-462B8F68BDC9}" type="pres">
      <dgm:prSet presAssocID="{B8F8E019-6CE6-484B-A78C-5D35685331C3}" presName="parTx" presStyleLbl="revTx" presStyleIdx="0" presStyleCnt="5">
        <dgm:presLayoutVars>
          <dgm:chMax val="0"/>
          <dgm:chPref val="0"/>
        </dgm:presLayoutVars>
      </dgm:prSet>
      <dgm:spPr/>
    </dgm:pt>
    <dgm:pt modelId="{BFB663A2-40AB-4761-AE59-6C2AEAF8537E}" type="pres">
      <dgm:prSet presAssocID="{3611DACC-DBC8-4CCD-9079-3DF82A84A1B5}" presName="sibTrans" presStyleCnt="0"/>
      <dgm:spPr/>
    </dgm:pt>
    <dgm:pt modelId="{55716F42-E09C-4F70-BE66-29773A4B157C}" type="pres">
      <dgm:prSet presAssocID="{6D094F6C-B362-4144-89B5-C457AC00ADCD}" presName="compNode" presStyleCnt="0"/>
      <dgm:spPr/>
    </dgm:pt>
    <dgm:pt modelId="{F5A65AC7-B6CD-4AC2-9B1F-505F51F543EA}" type="pres">
      <dgm:prSet presAssocID="{6D094F6C-B362-4144-89B5-C457AC00ADCD}" presName="bgRect" presStyleLbl="bgShp" presStyleIdx="1" presStyleCnt="5"/>
      <dgm:spPr/>
    </dgm:pt>
    <dgm:pt modelId="{509440C8-4254-43D2-B4D9-C2A94A830AC9}" type="pres">
      <dgm:prSet presAssocID="{6D094F6C-B362-4144-89B5-C457AC00AD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A857D12-0654-4CD4-B5F0-AD578341FD0E}" type="pres">
      <dgm:prSet presAssocID="{6D094F6C-B362-4144-89B5-C457AC00ADCD}" presName="spaceRect" presStyleCnt="0"/>
      <dgm:spPr/>
    </dgm:pt>
    <dgm:pt modelId="{BFF59685-C8D0-4710-A580-E20678D10656}" type="pres">
      <dgm:prSet presAssocID="{6D094F6C-B362-4144-89B5-C457AC00ADCD}" presName="parTx" presStyleLbl="revTx" presStyleIdx="1" presStyleCnt="5">
        <dgm:presLayoutVars>
          <dgm:chMax val="0"/>
          <dgm:chPref val="0"/>
        </dgm:presLayoutVars>
      </dgm:prSet>
      <dgm:spPr/>
    </dgm:pt>
    <dgm:pt modelId="{5F4F07C4-7C3C-4D40-830D-5065C7BEC5DC}" type="pres">
      <dgm:prSet presAssocID="{CBA1DD6A-1B18-4A90-9EC8-A05B74641692}" presName="sibTrans" presStyleCnt="0"/>
      <dgm:spPr/>
    </dgm:pt>
    <dgm:pt modelId="{62E136D4-8415-48FB-8E46-4A8E1D151225}" type="pres">
      <dgm:prSet presAssocID="{83B5375A-1B44-4550-A6FA-DF74950A2269}" presName="compNode" presStyleCnt="0"/>
      <dgm:spPr/>
    </dgm:pt>
    <dgm:pt modelId="{32955EB4-FD41-4AA4-A800-747719D18915}" type="pres">
      <dgm:prSet presAssocID="{83B5375A-1B44-4550-A6FA-DF74950A2269}" presName="bgRect" presStyleLbl="bgShp" presStyleIdx="2" presStyleCnt="5"/>
      <dgm:spPr/>
    </dgm:pt>
    <dgm:pt modelId="{6DDCEB74-D929-4F47-83AF-271765FB83E5}" type="pres">
      <dgm:prSet presAssocID="{83B5375A-1B44-4550-A6FA-DF74950A22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206099D9-9533-4B98-9892-22C359E53601}" type="pres">
      <dgm:prSet presAssocID="{83B5375A-1B44-4550-A6FA-DF74950A2269}" presName="spaceRect" presStyleCnt="0"/>
      <dgm:spPr/>
    </dgm:pt>
    <dgm:pt modelId="{5FBE668E-577A-40F7-9791-294908FB6B42}" type="pres">
      <dgm:prSet presAssocID="{83B5375A-1B44-4550-A6FA-DF74950A2269}" presName="parTx" presStyleLbl="revTx" presStyleIdx="2" presStyleCnt="5">
        <dgm:presLayoutVars>
          <dgm:chMax val="0"/>
          <dgm:chPref val="0"/>
        </dgm:presLayoutVars>
      </dgm:prSet>
      <dgm:spPr/>
    </dgm:pt>
    <dgm:pt modelId="{653F47C7-4340-45A2-9AF0-E54C615BD19F}" type="pres">
      <dgm:prSet presAssocID="{DFD3D739-007D-4CE0-B1FB-C3E48DB3F0E9}" presName="sibTrans" presStyleCnt="0"/>
      <dgm:spPr/>
    </dgm:pt>
    <dgm:pt modelId="{8BA6758D-F343-4E0D-917A-095F34599DDF}" type="pres">
      <dgm:prSet presAssocID="{B0D7A386-DE24-4D30-8B3C-41F6BC266B99}" presName="compNode" presStyleCnt="0"/>
      <dgm:spPr/>
    </dgm:pt>
    <dgm:pt modelId="{9195446D-E0E2-40B1-A714-4BC5B86CD799}" type="pres">
      <dgm:prSet presAssocID="{B0D7A386-DE24-4D30-8B3C-41F6BC266B99}" presName="bgRect" presStyleLbl="bgShp" presStyleIdx="3" presStyleCnt="5"/>
      <dgm:spPr/>
    </dgm:pt>
    <dgm:pt modelId="{73EA264E-421E-42A7-AAF1-8CCFD1BEFCCF}" type="pres">
      <dgm:prSet presAssocID="{B0D7A386-DE24-4D30-8B3C-41F6BC266B9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DD9EE187-8249-4BB1-B4AA-F77588007D87}" type="pres">
      <dgm:prSet presAssocID="{B0D7A386-DE24-4D30-8B3C-41F6BC266B99}" presName="spaceRect" presStyleCnt="0"/>
      <dgm:spPr/>
    </dgm:pt>
    <dgm:pt modelId="{A771D5D5-F35F-489D-8773-8B4F68DCAFA7}" type="pres">
      <dgm:prSet presAssocID="{B0D7A386-DE24-4D30-8B3C-41F6BC266B99}" presName="parTx" presStyleLbl="revTx" presStyleIdx="3" presStyleCnt="5">
        <dgm:presLayoutVars>
          <dgm:chMax val="0"/>
          <dgm:chPref val="0"/>
        </dgm:presLayoutVars>
      </dgm:prSet>
      <dgm:spPr/>
    </dgm:pt>
    <dgm:pt modelId="{D9A994B5-6009-46FC-B7F7-CC41865CAE4D}" type="pres">
      <dgm:prSet presAssocID="{89664840-11B9-488F-B4ED-41DB00529C73}" presName="sibTrans" presStyleCnt="0"/>
      <dgm:spPr/>
    </dgm:pt>
    <dgm:pt modelId="{E05C0FFA-A69B-40D7-B3B1-B1EE853E2EDF}" type="pres">
      <dgm:prSet presAssocID="{9525AF04-5956-486C-8547-873AAD1DCA9A}" presName="compNode" presStyleCnt="0"/>
      <dgm:spPr/>
    </dgm:pt>
    <dgm:pt modelId="{E76B178E-BC34-4C67-9412-24DE7AAE55FA}" type="pres">
      <dgm:prSet presAssocID="{9525AF04-5956-486C-8547-873AAD1DCA9A}" presName="bgRect" presStyleLbl="bgShp" presStyleIdx="4" presStyleCnt="5"/>
      <dgm:spPr/>
    </dgm:pt>
    <dgm:pt modelId="{D2B89391-8BE2-4EAF-96B5-428C2C21D925}" type="pres">
      <dgm:prSet presAssocID="{9525AF04-5956-486C-8547-873AAD1DCA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60186341-362B-40CB-8517-73A6F099D139}" type="pres">
      <dgm:prSet presAssocID="{9525AF04-5956-486C-8547-873AAD1DCA9A}" presName="spaceRect" presStyleCnt="0"/>
      <dgm:spPr/>
    </dgm:pt>
    <dgm:pt modelId="{1B2E3779-0447-4D61-B1BA-D175A7E5926A}" type="pres">
      <dgm:prSet presAssocID="{9525AF04-5956-486C-8547-873AAD1DCA9A}" presName="parTx" presStyleLbl="revTx" presStyleIdx="4" presStyleCnt="5">
        <dgm:presLayoutVars>
          <dgm:chMax val="0"/>
          <dgm:chPref val="0"/>
        </dgm:presLayoutVars>
      </dgm:prSet>
      <dgm:spPr/>
    </dgm:pt>
  </dgm:ptLst>
  <dgm:cxnLst>
    <dgm:cxn modelId="{CD661F20-7204-4FCA-A3FF-74A6F122735C}" srcId="{06A4BECA-3268-4018-A9F9-461A2E2C4E64}" destId="{83B5375A-1B44-4550-A6FA-DF74950A2269}" srcOrd="2" destOrd="0" parTransId="{68399DC6-6BEC-4FD2-8FD9-DCDD7E1D1E68}" sibTransId="{DFD3D739-007D-4CE0-B1FB-C3E48DB3F0E9}"/>
    <dgm:cxn modelId="{5DD53F24-CB4E-4F12-8D66-28238987A93D}" srcId="{06A4BECA-3268-4018-A9F9-461A2E2C4E64}" destId="{9525AF04-5956-486C-8547-873AAD1DCA9A}" srcOrd="4" destOrd="0" parTransId="{F5701539-F363-43D0-A286-2FAA660282A7}" sibTransId="{CB4245EF-DC2B-46A1-937F-8444B0AC4354}"/>
    <dgm:cxn modelId="{B22F382A-146C-4014-9F96-BBBC462A6774}" type="presOf" srcId="{06A4BECA-3268-4018-A9F9-461A2E2C4E64}" destId="{320864FB-6022-4D53-82C5-07831EFA3486}" srcOrd="0" destOrd="0" presId="urn:microsoft.com/office/officeart/2018/2/layout/IconVerticalSolidList"/>
    <dgm:cxn modelId="{F1552956-053B-413F-B69C-4B00C0E5355E}" type="presOf" srcId="{9525AF04-5956-486C-8547-873AAD1DCA9A}" destId="{1B2E3779-0447-4D61-B1BA-D175A7E5926A}" srcOrd="0" destOrd="0" presId="urn:microsoft.com/office/officeart/2018/2/layout/IconVerticalSolidList"/>
    <dgm:cxn modelId="{E19C0F87-ED69-4AEE-8129-8F74EF282E82}" type="presOf" srcId="{B0D7A386-DE24-4D30-8B3C-41F6BC266B99}" destId="{A771D5D5-F35F-489D-8773-8B4F68DCAFA7}" srcOrd="0" destOrd="0" presId="urn:microsoft.com/office/officeart/2018/2/layout/IconVerticalSolidList"/>
    <dgm:cxn modelId="{0E85D594-B45F-49B8-B531-F4277994D36F}" type="presOf" srcId="{6D094F6C-B362-4144-89B5-C457AC00ADCD}" destId="{BFF59685-C8D0-4710-A580-E20678D10656}" srcOrd="0" destOrd="0" presId="urn:microsoft.com/office/officeart/2018/2/layout/IconVerticalSolidList"/>
    <dgm:cxn modelId="{16B6E498-AE40-4231-917E-2272EED95187}" type="presOf" srcId="{83B5375A-1B44-4550-A6FA-DF74950A2269}" destId="{5FBE668E-577A-40F7-9791-294908FB6B42}" srcOrd="0" destOrd="0" presId="urn:microsoft.com/office/officeart/2018/2/layout/IconVerticalSolidList"/>
    <dgm:cxn modelId="{886C07BD-3969-48C9-90FC-FB98E34BE6DD}" type="presOf" srcId="{B8F8E019-6CE6-484B-A78C-5D35685331C3}" destId="{55816417-F6CB-4BA8-889D-462B8F68BDC9}" srcOrd="0" destOrd="0" presId="urn:microsoft.com/office/officeart/2018/2/layout/IconVerticalSolidList"/>
    <dgm:cxn modelId="{4B9AE0F0-1954-49F4-A3E1-949FA6B93E63}" srcId="{06A4BECA-3268-4018-A9F9-461A2E2C4E64}" destId="{6D094F6C-B362-4144-89B5-C457AC00ADCD}" srcOrd="1" destOrd="0" parTransId="{086110C9-C730-4C9C-9115-0AB9D24B11DE}" sibTransId="{CBA1DD6A-1B18-4A90-9EC8-A05B74641692}"/>
    <dgm:cxn modelId="{68FE74F1-CCB4-419B-870F-71B289C7D07C}" srcId="{06A4BECA-3268-4018-A9F9-461A2E2C4E64}" destId="{B0D7A386-DE24-4D30-8B3C-41F6BC266B99}" srcOrd="3" destOrd="0" parTransId="{2E29E38C-FCC6-4015-8A73-92D0028684E1}" sibTransId="{89664840-11B9-488F-B4ED-41DB00529C73}"/>
    <dgm:cxn modelId="{A88F4FF3-25E6-437B-99F6-A9AC0B8A8567}" srcId="{06A4BECA-3268-4018-A9F9-461A2E2C4E64}" destId="{B8F8E019-6CE6-484B-A78C-5D35685331C3}" srcOrd="0" destOrd="0" parTransId="{AEDB3C60-DEC4-4A2A-91DB-9CA0C2B12DA9}" sibTransId="{3611DACC-DBC8-4CCD-9079-3DF82A84A1B5}"/>
    <dgm:cxn modelId="{BF2198A8-DD99-4B47-9352-CD9247B23373}" type="presParOf" srcId="{320864FB-6022-4D53-82C5-07831EFA3486}" destId="{1614D3D6-8B35-425B-8C85-27DA9163EE8D}" srcOrd="0" destOrd="0" presId="urn:microsoft.com/office/officeart/2018/2/layout/IconVerticalSolidList"/>
    <dgm:cxn modelId="{F732E63B-A091-42D8-B82C-5B5EBD9E5363}" type="presParOf" srcId="{1614D3D6-8B35-425B-8C85-27DA9163EE8D}" destId="{D7B43481-A18F-448D-9560-AF3F768D8EAD}" srcOrd="0" destOrd="0" presId="urn:microsoft.com/office/officeart/2018/2/layout/IconVerticalSolidList"/>
    <dgm:cxn modelId="{06BB505B-2CD3-467A-B737-0E214E6FE8A8}" type="presParOf" srcId="{1614D3D6-8B35-425B-8C85-27DA9163EE8D}" destId="{C8900EFA-82DD-43A8-A4B7-970A4614290E}" srcOrd="1" destOrd="0" presId="urn:microsoft.com/office/officeart/2018/2/layout/IconVerticalSolidList"/>
    <dgm:cxn modelId="{C95323E7-1041-4428-9385-FF1DDDEAB0BD}" type="presParOf" srcId="{1614D3D6-8B35-425B-8C85-27DA9163EE8D}" destId="{282B49E2-91DA-4A2A-9404-DA215336D604}" srcOrd="2" destOrd="0" presId="urn:microsoft.com/office/officeart/2018/2/layout/IconVerticalSolidList"/>
    <dgm:cxn modelId="{38AD1D5A-DB70-48EF-A286-BA9B8C8B1723}" type="presParOf" srcId="{1614D3D6-8B35-425B-8C85-27DA9163EE8D}" destId="{55816417-F6CB-4BA8-889D-462B8F68BDC9}" srcOrd="3" destOrd="0" presId="urn:microsoft.com/office/officeart/2018/2/layout/IconVerticalSolidList"/>
    <dgm:cxn modelId="{68F4F036-E604-491D-87FA-EB303ED25D36}" type="presParOf" srcId="{320864FB-6022-4D53-82C5-07831EFA3486}" destId="{BFB663A2-40AB-4761-AE59-6C2AEAF8537E}" srcOrd="1" destOrd="0" presId="urn:microsoft.com/office/officeart/2018/2/layout/IconVerticalSolidList"/>
    <dgm:cxn modelId="{46F07994-5CC9-47F2-8902-4C846C8C7096}" type="presParOf" srcId="{320864FB-6022-4D53-82C5-07831EFA3486}" destId="{55716F42-E09C-4F70-BE66-29773A4B157C}" srcOrd="2" destOrd="0" presId="urn:microsoft.com/office/officeart/2018/2/layout/IconVerticalSolidList"/>
    <dgm:cxn modelId="{7699233B-5673-4EF5-86AE-32BB0523A1B2}" type="presParOf" srcId="{55716F42-E09C-4F70-BE66-29773A4B157C}" destId="{F5A65AC7-B6CD-4AC2-9B1F-505F51F543EA}" srcOrd="0" destOrd="0" presId="urn:microsoft.com/office/officeart/2018/2/layout/IconVerticalSolidList"/>
    <dgm:cxn modelId="{24278939-06F8-49DB-83DA-25C7A865A9EF}" type="presParOf" srcId="{55716F42-E09C-4F70-BE66-29773A4B157C}" destId="{509440C8-4254-43D2-B4D9-C2A94A830AC9}" srcOrd="1" destOrd="0" presId="urn:microsoft.com/office/officeart/2018/2/layout/IconVerticalSolidList"/>
    <dgm:cxn modelId="{7328187D-A281-4F56-B815-A10D1935925F}" type="presParOf" srcId="{55716F42-E09C-4F70-BE66-29773A4B157C}" destId="{5A857D12-0654-4CD4-B5F0-AD578341FD0E}" srcOrd="2" destOrd="0" presId="urn:microsoft.com/office/officeart/2018/2/layout/IconVerticalSolidList"/>
    <dgm:cxn modelId="{F5DACEE9-9970-40DE-9789-90E809968622}" type="presParOf" srcId="{55716F42-E09C-4F70-BE66-29773A4B157C}" destId="{BFF59685-C8D0-4710-A580-E20678D10656}" srcOrd="3" destOrd="0" presId="urn:microsoft.com/office/officeart/2018/2/layout/IconVerticalSolidList"/>
    <dgm:cxn modelId="{6FCE2827-40AE-48AE-8F7A-5E650DFD9010}" type="presParOf" srcId="{320864FB-6022-4D53-82C5-07831EFA3486}" destId="{5F4F07C4-7C3C-4D40-830D-5065C7BEC5DC}" srcOrd="3" destOrd="0" presId="urn:microsoft.com/office/officeart/2018/2/layout/IconVerticalSolidList"/>
    <dgm:cxn modelId="{325F21EE-E9BF-41E8-AAD8-4AB770C4C2CD}" type="presParOf" srcId="{320864FB-6022-4D53-82C5-07831EFA3486}" destId="{62E136D4-8415-48FB-8E46-4A8E1D151225}" srcOrd="4" destOrd="0" presId="urn:microsoft.com/office/officeart/2018/2/layout/IconVerticalSolidList"/>
    <dgm:cxn modelId="{31905856-C914-4C2C-91B7-287BF04A4BDA}" type="presParOf" srcId="{62E136D4-8415-48FB-8E46-4A8E1D151225}" destId="{32955EB4-FD41-4AA4-A800-747719D18915}" srcOrd="0" destOrd="0" presId="urn:microsoft.com/office/officeart/2018/2/layout/IconVerticalSolidList"/>
    <dgm:cxn modelId="{4B93F1D6-1AA7-4C9C-86CF-9EA8A88BCD2C}" type="presParOf" srcId="{62E136D4-8415-48FB-8E46-4A8E1D151225}" destId="{6DDCEB74-D929-4F47-83AF-271765FB83E5}" srcOrd="1" destOrd="0" presId="urn:microsoft.com/office/officeart/2018/2/layout/IconVerticalSolidList"/>
    <dgm:cxn modelId="{4AAFAA0A-AEA8-4F41-9DDA-60AC2C616F07}" type="presParOf" srcId="{62E136D4-8415-48FB-8E46-4A8E1D151225}" destId="{206099D9-9533-4B98-9892-22C359E53601}" srcOrd="2" destOrd="0" presId="urn:microsoft.com/office/officeart/2018/2/layout/IconVerticalSolidList"/>
    <dgm:cxn modelId="{73B8B0AE-44B5-4067-82CD-08E3520710C6}" type="presParOf" srcId="{62E136D4-8415-48FB-8E46-4A8E1D151225}" destId="{5FBE668E-577A-40F7-9791-294908FB6B42}" srcOrd="3" destOrd="0" presId="urn:microsoft.com/office/officeart/2018/2/layout/IconVerticalSolidList"/>
    <dgm:cxn modelId="{AA869E1B-85A2-4D8F-8BD8-886FF27BAECF}" type="presParOf" srcId="{320864FB-6022-4D53-82C5-07831EFA3486}" destId="{653F47C7-4340-45A2-9AF0-E54C615BD19F}" srcOrd="5" destOrd="0" presId="urn:microsoft.com/office/officeart/2018/2/layout/IconVerticalSolidList"/>
    <dgm:cxn modelId="{0A52A2FB-F003-41E1-B003-4FE3723DCAAC}" type="presParOf" srcId="{320864FB-6022-4D53-82C5-07831EFA3486}" destId="{8BA6758D-F343-4E0D-917A-095F34599DDF}" srcOrd="6" destOrd="0" presId="urn:microsoft.com/office/officeart/2018/2/layout/IconVerticalSolidList"/>
    <dgm:cxn modelId="{F573318E-1471-433D-AC76-4BC3EA1FEF1B}" type="presParOf" srcId="{8BA6758D-F343-4E0D-917A-095F34599DDF}" destId="{9195446D-E0E2-40B1-A714-4BC5B86CD799}" srcOrd="0" destOrd="0" presId="urn:microsoft.com/office/officeart/2018/2/layout/IconVerticalSolidList"/>
    <dgm:cxn modelId="{9EC86C75-2455-4720-91AB-01670832E92F}" type="presParOf" srcId="{8BA6758D-F343-4E0D-917A-095F34599DDF}" destId="{73EA264E-421E-42A7-AAF1-8CCFD1BEFCCF}" srcOrd="1" destOrd="0" presId="urn:microsoft.com/office/officeart/2018/2/layout/IconVerticalSolidList"/>
    <dgm:cxn modelId="{DE9CA060-591C-46EC-AB87-4AA7FAF277C5}" type="presParOf" srcId="{8BA6758D-F343-4E0D-917A-095F34599DDF}" destId="{DD9EE187-8249-4BB1-B4AA-F77588007D87}" srcOrd="2" destOrd="0" presId="urn:microsoft.com/office/officeart/2018/2/layout/IconVerticalSolidList"/>
    <dgm:cxn modelId="{918CBB7C-636A-43A7-8E0F-2D65ABAD71D0}" type="presParOf" srcId="{8BA6758D-F343-4E0D-917A-095F34599DDF}" destId="{A771D5D5-F35F-489D-8773-8B4F68DCAFA7}" srcOrd="3" destOrd="0" presId="urn:microsoft.com/office/officeart/2018/2/layout/IconVerticalSolidList"/>
    <dgm:cxn modelId="{7DA2EDFB-B0A4-458A-8B9B-8E9144D93E39}" type="presParOf" srcId="{320864FB-6022-4D53-82C5-07831EFA3486}" destId="{D9A994B5-6009-46FC-B7F7-CC41865CAE4D}" srcOrd="7" destOrd="0" presId="urn:microsoft.com/office/officeart/2018/2/layout/IconVerticalSolidList"/>
    <dgm:cxn modelId="{1B038F51-C275-40EB-9283-A725B17EEA74}" type="presParOf" srcId="{320864FB-6022-4D53-82C5-07831EFA3486}" destId="{E05C0FFA-A69B-40D7-B3B1-B1EE853E2EDF}" srcOrd="8" destOrd="0" presId="urn:microsoft.com/office/officeart/2018/2/layout/IconVerticalSolidList"/>
    <dgm:cxn modelId="{5311F015-1924-4421-886A-295968EEACF7}" type="presParOf" srcId="{E05C0FFA-A69B-40D7-B3B1-B1EE853E2EDF}" destId="{E76B178E-BC34-4C67-9412-24DE7AAE55FA}" srcOrd="0" destOrd="0" presId="urn:microsoft.com/office/officeart/2018/2/layout/IconVerticalSolidList"/>
    <dgm:cxn modelId="{18A342EE-28BE-4901-A381-35AB91E8F3C3}" type="presParOf" srcId="{E05C0FFA-A69B-40D7-B3B1-B1EE853E2EDF}" destId="{D2B89391-8BE2-4EAF-96B5-428C2C21D925}" srcOrd="1" destOrd="0" presId="urn:microsoft.com/office/officeart/2018/2/layout/IconVerticalSolidList"/>
    <dgm:cxn modelId="{622E9953-0EB7-4617-81DF-28A064321ADD}" type="presParOf" srcId="{E05C0FFA-A69B-40D7-B3B1-B1EE853E2EDF}" destId="{60186341-362B-40CB-8517-73A6F099D139}" srcOrd="2" destOrd="0" presId="urn:microsoft.com/office/officeart/2018/2/layout/IconVerticalSolidList"/>
    <dgm:cxn modelId="{C6C887D1-5F17-4EE8-B4E6-E79335883FDD}" type="presParOf" srcId="{E05C0FFA-A69B-40D7-B3B1-B1EE853E2EDF}" destId="{1B2E3779-0447-4D61-B1BA-D175A7E592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5E8E1B-E693-46EC-95B9-2D4E513430F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C74BB6-51FB-4A96-96A0-309752A03C97}">
      <dgm:prSet custT="1"/>
      <dgm:spPr/>
      <dgm:t>
        <a:bodyPr/>
        <a:lstStyle/>
        <a:p>
          <a:r>
            <a:rPr lang="es-419" sz="1800" dirty="0"/>
            <a:t>Crear apoyo comunitario </a:t>
          </a:r>
        </a:p>
      </dgm:t>
    </dgm:pt>
    <dgm:pt modelId="{E06A3E48-F543-4CCC-A6DE-8654A902C9EA}" type="parTrans" cxnId="{B23E0147-C8B4-47AD-9292-8572194C0EB1}">
      <dgm:prSet/>
      <dgm:spPr/>
      <dgm:t>
        <a:bodyPr/>
        <a:lstStyle/>
        <a:p>
          <a:endParaRPr lang="en-US"/>
        </a:p>
      </dgm:t>
    </dgm:pt>
    <dgm:pt modelId="{C9AEFE87-C1A6-4B0F-B977-6CD38814CE83}" type="sibTrans" cxnId="{B23E0147-C8B4-47AD-9292-8572194C0EB1}">
      <dgm:prSet/>
      <dgm:spPr/>
      <dgm:t>
        <a:bodyPr/>
        <a:lstStyle/>
        <a:p>
          <a:endParaRPr lang="en-US"/>
        </a:p>
      </dgm:t>
    </dgm:pt>
    <dgm:pt modelId="{B3FAB677-B4D1-4855-8A54-93A9E0655093}">
      <dgm:prSet custT="1"/>
      <dgm:spPr/>
      <dgm:t>
        <a:bodyPr/>
        <a:lstStyle/>
        <a:p>
          <a:r>
            <a:rPr lang="es-419" sz="1800" dirty="0"/>
            <a:t>Brindar comentarios al puerto y los reguladores </a:t>
          </a:r>
        </a:p>
      </dgm:t>
    </dgm:pt>
    <dgm:pt modelId="{93C81EF4-6E79-4B0E-AD29-61D929CF581E}" type="parTrans" cxnId="{057CE572-E708-4A7C-B23A-6F33E2F81AF5}">
      <dgm:prSet/>
      <dgm:spPr/>
      <dgm:t>
        <a:bodyPr/>
        <a:lstStyle/>
        <a:p>
          <a:endParaRPr lang="en-US"/>
        </a:p>
      </dgm:t>
    </dgm:pt>
    <dgm:pt modelId="{B114C0DC-F86B-45DD-BFE1-7C059C1907B1}" type="sibTrans" cxnId="{057CE572-E708-4A7C-B23A-6F33E2F81AF5}">
      <dgm:prSet/>
      <dgm:spPr/>
      <dgm:t>
        <a:bodyPr/>
        <a:lstStyle/>
        <a:p>
          <a:endParaRPr lang="en-US"/>
        </a:p>
      </dgm:t>
    </dgm:pt>
    <dgm:pt modelId="{8B2B5BE8-B187-4025-8778-8BF31712AF6C}">
      <dgm:prSet custT="1"/>
      <dgm:spPr/>
      <dgm:t>
        <a:bodyPr/>
        <a:lstStyle/>
        <a:p>
          <a:r>
            <a:rPr lang="es-419" sz="1800" dirty="0"/>
            <a:t>Desarrollar colaboraciones entre el puerto y la comunidad </a:t>
          </a:r>
        </a:p>
      </dgm:t>
    </dgm:pt>
    <dgm:pt modelId="{97803F90-3DE5-49D9-8EFF-D587BC85CA65}" type="parTrans" cxnId="{FFE97345-88DF-489B-A38B-D495A36B555B}">
      <dgm:prSet/>
      <dgm:spPr/>
      <dgm:t>
        <a:bodyPr/>
        <a:lstStyle/>
        <a:p>
          <a:endParaRPr lang="en-US"/>
        </a:p>
      </dgm:t>
    </dgm:pt>
    <dgm:pt modelId="{4949FFDB-6906-42BE-A886-6EEEBC498503}" type="sibTrans" cxnId="{FFE97345-88DF-489B-A38B-D495A36B555B}">
      <dgm:prSet/>
      <dgm:spPr/>
      <dgm:t>
        <a:bodyPr/>
        <a:lstStyle/>
        <a:p>
          <a:endParaRPr lang="en-US"/>
        </a:p>
      </dgm:t>
    </dgm:pt>
    <dgm:pt modelId="{86BFF000-4C71-40DC-A948-5BAD4F8709D8}">
      <dgm:prSet custT="1"/>
      <dgm:spPr/>
      <dgm:t>
        <a:bodyPr/>
        <a:lstStyle/>
        <a:p>
          <a:r>
            <a:rPr lang="es-419" sz="1800" dirty="0"/>
            <a:t>Actuar de manera independiente para mitigar los impactos del puerto </a:t>
          </a:r>
        </a:p>
      </dgm:t>
    </dgm:pt>
    <dgm:pt modelId="{1F22CE69-39FA-40F2-A83B-872BDF9A851C}" type="parTrans" cxnId="{408CF021-A6BE-472D-B944-FF7A5C145260}">
      <dgm:prSet/>
      <dgm:spPr/>
      <dgm:t>
        <a:bodyPr/>
        <a:lstStyle/>
        <a:p>
          <a:endParaRPr lang="en-US"/>
        </a:p>
      </dgm:t>
    </dgm:pt>
    <dgm:pt modelId="{2466BA42-8F7F-495C-B281-9C89ECD6C594}" type="sibTrans" cxnId="{408CF021-A6BE-472D-B944-FF7A5C145260}">
      <dgm:prSet/>
      <dgm:spPr/>
      <dgm:t>
        <a:bodyPr/>
        <a:lstStyle/>
        <a:p>
          <a:endParaRPr lang="en-US"/>
        </a:p>
      </dgm:t>
    </dgm:pt>
    <dgm:pt modelId="{4629F9F8-35ED-45A0-A6EC-85173B454E43}">
      <dgm:prSet custT="1"/>
      <dgm:spPr/>
      <dgm:t>
        <a:bodyPr/>
        <a:lstStyle/>
        <a:p>
          <a:r>
            <a:rPr lang="es-419" sz="1800" dirty="0"/>
            <a:t>Aplicar presión política o legal sobre las personas responsables de tomar decisiones </a:t>
          </a:r>
        </a:p>
      </dgm:t>
    </dgm:pt>
    <dgm:pt modelId="{16E6CBBC-E55F-4BB2-9F78-AB922D977AD2}" type="parTrans" cxnId="{EE3B272B-29D1-47EF-882C-AA4CCACFB0B7}">
      <dgm:prSet/>
      <dgm:spPr/>
      <dgm:t>
        <a:bodyPr/>
        <a:lstStyle/>
        <a:p>
          <a:endParaRPr lang="en-US"/>
        </a:p>
      </dgm:t>
    </dgm:pt>
    <dgm:pt modelId="{EADADEA4-2099-460C-9007-5BB98D14B3E9}" type="sibTrans" cxnId="{EE3B272B-29D1-47EF-882C-AA4CCACFB0B7}">
      <dgm:prSet/>
      <dgm:spPr/>
      <dgm:t>
        <a:bodyPr/>
        <a:lstStyle/>
        <a:p>
          <a:endParaRPr lang="en-US"/>
        </a:p>
      </dgm:t>
    </dgm:pt>
    <dgm:pt modelId="{B7012A83-6B98-4193-8906-E74C058BB2AF}" type="pres">
      <dgm:prSet presAssocID="{495E8E1B-E693-46EC-95B9-2D4E513430F8}" presName="root" presStyleCnt="0">
        <dgm:presLayoutVars>
          <dgm:dir/>
          <dgm:resizeHandles val="exact"/>
        </dgm:presLayoutVars>
      </dgm:prSet>
      <dgm:spPr/>
    </dgm:pt>
    <dgm:pt modelId="{7D5D07DC-2678-41BC-9D0A-62056C95B411}" type="pres">
      <dgm:prSet presAssocID="{495E8E1B-E693-46EC-95B9-2D4E513430F8}" presName="container" presStyleCnt="0">
        <dgm:presLayoutVars>
          <dgm:dir/>
          <dgm:resizeHandles val="exact"/>
        </dgm:presLayoutVars>
      </dgm:prSet>
      <dgm:spPr/>
    </dgm:pt>
    <dgm:pt modelId="{9088079C-1341-4331-8EDE-D00830001698}" type="pres">
      <dgm:prSet presAssocID="{09C74BB6-51FB-4A96-96A0-309752A03C97}" presName="compNode" presStyleCnt="0"/>
      <dgm:spPr/>
    </dgm:pt>
    <dgm:pt modelId="{2F1962E7-B995-4F54-B44C-C0403853E09B}" type="pres">
      <dgm:prSet presAssocID="{09C74BB6-51FB-4A96-96A0-309752A03C97}" presName="iconBgRect" presStyleLbl="bgShp" presStyleIdx="0" presStyleCnt="5"/>
      <dgm:spPr/>
    </dgm:pt>
    <dgm:pt modelId="{A861B169-CE87-4C4C-89E7-AB28F8C66EAE}" type="pres">
      <dgm:prSet presAssocID="{09C74BB6-51FB-4A96-96A0-309752A03C9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log"/>
        </a:ext>
      </dgm:extLst>
    </dgm:pt>
    <dgm:pt modelId="{C59A0B64-6884-44A8-B7F2-0AB18DEF698C}" type="pres">
      <dgm:prSet presAssocID="{09C74BB6-51FB-4A96-96A0-309752A03C97}" presName="spaceRect" presStyleCnt="0"/>
      <dgm:spPr/>
    </dgm:pt>
    <dgm:pt modelId="{88B72645-D2DD-4199-A3EC-565A7CFE3708}" type="pres">
      <dgm:prSet presAssocID="{09C74BB6-51FB-4A96-96A0-309752A03C97}" presName="textRect" presStyleLbl="revTx" presStyleIdx="0" presStyleCnt="5">
        <dgm:presLayoutVars>
          <dgm:chMax val="1"/>
          <dgm:chPref val="1"/>
        </dgm:presLayoutVars>
      </dgm:prSet>
      <dgm:spPr/>
    </dgm:pt>
    <dgm:pt modelId="{BF160806-DF87-4132-8D62-9AAEE038CC26}" type="pres">
      <dgm:prSet presAssocID="{C9AEFE87-C1A6-4B0F-B977-6CD38814CE83}" presName="sibTrans" presStyleLbl="sibTrans2D1" presStyleIdx="0" presStyleCnt="0"/>
      <dgm:spPr/>
    </dgm:pt>
    <dgm:pt modelId="{778E8860-7C99-41CE-A49E-4A50694D1D53}" type="pres">
      <dgm:prSet presAssocID="{B3FAB677-B4D1-4855-8A54-93A9E0655093}" presName="compNode" presStyleCnt="0"/>
      <dgm:spPr/>
    </dgm:pt>
    <dgm:pt modelId="{9B701329-E2A9-4B1E-9531-32283D6B4EEA}" type="pres">
      <dgm:prSet presAssocID="{B3FAB677-B4D1-4855-8A54-93A9E0655093}" presName="iconBgRect" presStyleLbl="bgShp" presStyleIdx="1" presStyleCnt="5"/>
      <dgm:spPr/>
    </dgm:pt>
    <dgm:pt modelId="{092DB4CC-5D80-49D7-8F24-636EA95926A5}" type="pres">
      <dgm:prSet presAssocID="{B3FAB677-B4D1-4855-8A54-93A9E065509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ploy"/>
        </a:ext>
      </dgm:extLst>
    </dgm:pt>
    <dgm:pt modelId="{41C9CA12-6189-44C0-B39E-E42D2A34406E}" type="pres">
      <dgm:prSet presAssocID="{B3FAB677-B4D1-4855-8A54-93A9E0655093}" presName="spaceRect" presStyleCnt="0"/>
      <dgm:spPr/>
    </dgm:pt>
    <dgm:pt modelId="{97731012-6063-4797-BE29-FEC341801153}" type="pres">
      <dgm:prSet presAssocID="{B3FAB677-B4D1-4855-8A54-93A9E0655093}" presName="textRect" presStyleLbl="revTx" presStyleIdx="1" presStyleCnt="5" custScaleX="112398" custLinFactNeighborX="6011">
        <dgm:presLayoutVars>
          <dgm:chMax val="1"/>
          <dgm:chPref val="1"/>
        </dgm:presLayoutVars>
      </dgm:prSet>
      <dgm:spPr/>
    </dgm:pt>
    <dgm:pt modelId="{BA90E1A5-F3F2-4412-918F-FCCD6D105E5D}" type="pres">
      <dgm:prSet presAssocID="{B114C0DC-F86B-45DD-BFE1-7C059C1907B1}" presName="sibTrans" presStyleLbl="sibTrans2D1" presStyleIdx="0" presStyleCnt="0"/>
      <dgm:spPr/>
    </dgm:pt>
    <dgm:pt modelId="{8F73578B-7D51-4A3E-979F-B0EB5F2F2C9A}" type="pres">
      <dgm:prSet presAssocID="{8B2B5BE8-B187-4025-8778-8BF31712AF6C}" presName="compNode" presStyleCnt="0"/>
      <dgm:spPr/>
    </dgm:pt>
    <dgm:pt modelId="{56FC2395-915C-42EE-BEF8-DBBD11AFBA89}" type="pres">
      <dgm:prSet presAssocID="{8B2B5BE8-B187-4025-8778-8BF31712AF6C}" presName="iconBgRect" presStyleLbl="bgShp" presStyleIdx="2" presStyleCnt="5"/>
      <dgm:spPr/>
    </dgm:pt>
    <dgm:pt modelId="{523A9DC9-E81C-427A-8895-0554D15886C5}" type="pres">
      <dgm:prSet presAssocID="{8B2B5BE8-B187-4025-8778-8BF31712AF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Secure"/>
        </a:ext>
      </dgm:extLst>
    </dgm:pt>
    <dgm:pt modelId="{92FCB2DD-64E7-4DB3-8CE8-756B52A7F9D0}" type="pres">
      <dgm:prSet presAssocID="{8B2B5BE8-B187-4025-8778-8BF31712AF6C}" presName="spaceRect" presStyleCnt="0"/>
      <dgm:spPr/>
    </dgm:pt>
    <dgm:pt modelId="{E4734C3A-E06C-40B1-80D7-080F42D457C3}" type="pres">
      <dgm:prSet presAssocID="{8B2B5BE8-B187-4025-8778-8BF31712AF6C}" presName="textRect" presStyleLbl="revTx" presStyleIdx="2" presStyleCnt="5">
        <dgm:presLayoutVars>
          <dgm:chMax val="1"/>
          <dgm:chPref val="1"/>
        </dgm:presLayoutVars>
      </dgm:prSet>
      <dgm:spPr/>
    </dgm:pt>
    <dgm:pt modelId="{B4E98C6E-5266-4EE2-A074-0DFC62585FA0}" type="pres">
      <dgm:prSet presAssocID="{4949FFDB-6906-42BE-A886-6EEEBC498503}" presName="sibTrans" presStyleLbl="sibTrans2D1" presStyleIdx="0" presStyleCnt="0"/>
      <dgm:spPr/>
    </dgm:pt>
    <dgm:pt modelId="{E3C78108-C150-456F-995A-4DF9288EA5DB}" type="pres">
      <dgm:prSet presAssocID="{86BFF000-4C71-40DC-A948-5BAD4F8709D8}" presName="compNode" presStyleCnt="0"/>
      <dgm:spPr/>
    </dgm:pt>
    <dgm:pt modelId="{489411CF-9692-438C-B178-FE0A9849E824}" type="pres">
      <dgm:prSet presAssocID="{86BFF000-4C71-40DC-A948-5BAD4F8709D8}" presName="iconBgRect" presStyleLbl="bgShp" presStyleIdx="3" presStyleCnt="5"/>
      <dgm:spPr/>
    </dgm:pt>
    <dgm:pt modelId="{25F78FA7-7E26-499E-B5A7-FC76FAF7D5D6}" type="pres">
      <dgm:prSet presAssocID="{86BFF000-4C71-40DC-A948-5BAD4F8709D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Solid"/>
        </a:ext>
      </dgm:extLst>
    </dgm:pt>
    <dgm:pt modelId="{0B1BAD54-820A-4BFB-8C5B-0BD8E9194D2C}" type="pres">
      <dgm:prSet presAssocID="{86BFF000-4C71-40DC-A948-5BAD4F8709D8}" presName="spaceRect" presStyleCnt="0"/>
      <dgm:spPr/>
    </dgm:pt>
    <dgm:pt modelId="{2AA35F09-4810-4C5A-AB5F-3E88634D1AE7}" type="pres">
      <dgm:prSet presAssocID="{86BFF000-4C71-40DC-A948-5BAD4F8709D8}" presName="textRect" presStyleLbl="revTx" presStyleIdx="3" presStyleCnt="5" custScaleX="112648" custLinFactNeighborX="6136">
        <dgm:presLayoutVars>
          <dgm:chMax val="1"/>
          <dgm:chPref val="1"/>
        </dgm:presLayoutVars>
      </dgm:prSet>
      <dgm:spPr/>
    </dgm:pt>
    <dgm:pt modelId="{0B2AE46B-78AF-4F48-8790-E1DDFEAFD357}" type="pres">
      <dgm:prSet presAssocID="{2466BA42-8F7F-495C-B281-9C89ECD6C594}" presName="sibTrans" presStyleLbl="sibTrans2D1" presStyleIdx="0" presStyleCnt="0"/>
      <dgm:spPr/>
    </dgm:pt>
    <dgm:pt modelId="{75CC76FA-FF30-4861-9853-A459000BECBF}" type="pres">
      <dgm:prSet presAssocID="{4629F9F8-35ED-45A0-A6EC-85173B454E43}" presName="compNode" presStyleCnt="0"/>
      <dgm:spPr/>
    </dgm:pt>
    <dgm:pt modelId="{8995F061-C943-416B-98A6-752C9B99C2C6}" type="pres">
      <dgm:prSet presAssocID="{4629F9F8-35ED-45A0-A6EC-85173B454E43}" presName="iconBgRect" presStyleLbl="bgShp" presStyleIdx="4" presStyleCnt="5"/>
      <dgm:spPr/>
    </dgm:pt>
    <dgm:pt modelId="{4E74EE0A-CFE9-4847-A7C3-8B1EA2A68A9D}" type="pres">
      <dgm:prSet presAssocID="{4629F9F8-35ED-45A0-A6EC-85173B454E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Solid"/>
        </a:ext>
      </dgm:extLst>
    </dgm:pt>
    <dgm:pt modelId="{DF79BFA0-8B38-45FB-B3AC-D3D3C9E20173}" type="pres">
      <dgm:prSet presAssocID="{4629F9F8-35ED-45A0-A6EC-85173B454E43}" presName="spaceRect" presStyleCnt="0"/>
      <dgm:spPr/>
    </dgm:pt>
    <dgm:pt modelId="{3DE45EC9-FD4C-4AD2-8658-42137B7315F1}" type="pres">
      <dgm:prSet presAssocID="{4629F9F8-35ED-45A0-A6EC-85173B454E43}" presName="textRect" presStyleLbl="revTx" presStyleIdx="4" presStyleCnt="5" custScaleX="120936" custLinFactNeighborX="11542">
        <dgm:presLayoutVars>
          <dgm:chMax val="1"/>
          <dgm:chPref val="1"/>
        </dgm:presLayoutVars>
      </dgm:prSet>
      <dgm:spPr/>
    </dgm:pt>
  </dgm:ptLst>
  <dgm:cxnLst>
    <dgm:cxn modelId="{AF8D9C10-2349-4372-9CD1-F4481128FB43}" type="presOf" srcId="{4949FFDB-6906-42BE-A886-6EEEBC498503}" destId="{B4E98C6E-5266-4EE2-A074-0DFC62585FA0}" srcOrd="0" destOrd="0" presId="urn:microsoft.com/office/officeart/2018/2/layout/IconCircleList"/>
    <dgm:cxn modelId="{408CF021-A6BE-472D-B944-FF7A5C145260}" srcId="{495E8E1B-E693-46EC-95B9-2D4E513430F8}" destId="{86BFF000-4C71-40DC-A948-5BAD4F8709D8}" srcOrd="3" destOrd="0" parTransId="{1F22CE69-39FA-40F2-A83B-872BDF9A851C}" sibTransId="{2466BA42-8F7F-495C-B281-9C89ECD6C594}"/>
    <dgm:cxn modelId="{EE3B272B-29D1-47EF-882C-AA4CCACFB0B7}" srcId="{495E8E1B-E693-46EC-95B9-2D4E513430F8}" destId="{4629F9F8-35ED-45A0-A6EC-85173B454E43}" srcOrd="4" destOrd="0" parTransId="{16E6CBBC-E55F-4BB2-9F78-AB922D977AD2}" sibTransId="{EADADEA4-2099-460C-9007-5BB98D14B3E9}"/>
    <dgm:cxn modelId="{C36D3839-7370-42A5-A0EC-39A421D3C66D}" type="presOf" srcId="{B114C0DC-F86B-45DD-BFE1-7C059C1907B1}" destId="{BA90E1A5-F3F2-4412-918F-FCCD6D105E5D}" srcOrd="0" destOrd="0" presId="urn:microsoft.com/office/officeart/2018/2/layout/IconCircleList"/>
    <dgm:cxn modelId="{9EF0D63E-4592-40C6-A0D7-12A539A74DDF}" type="presOf" srcId="{86BFF000-4C71-40DC-A948-5BAD4F8709D8}" destId="{2AA35F09-4810-4C5A-AB5F-3E88634D1AE7}" srcOrd="0" destOrd="0" presId="urn:microsoft.com/office/officeart/2018/2/layout/IconCircleList"/>
    <dgm:cxn modelId="{07BFAD60-5AC5-4F35-B3B6-D4626A44389B}" type="presOf" srcId="{B3FAB677-B4D1-4855-8A54-93A9E0655093}" destId="{97731012-6063-4797-BE29-FEC341801153}" srcOrd="0" destOrd="0" presId="urn:microsoft.com/office/officeart/2018/2/layout/IconCircleList"/>
    <dgm:cxn modelId="{FFE97345-88DF-489B-A38B-D495A36B555B}" srcId="{495E8E1B-E693-46EC-95B9-2D4E513430F8}" destId="{8B2B5BE8-B187-4025-8778-8BF31712AF6C}" srcOrd="2" destOrd="0" parTransId="{97803F90-3DE5-49D9-8EFF-D587BC85CA65}" sibTransId="{4949FFDB-6906-42BE-A886-6EEEBC498503}"/>
    <dgm:cxn modelId="{B23E0147-C8B4-47AD-9292-8572194C0EB1}" srcId="{495E8E1B-E693-46EC-95B9-2D4E513430F8}" destId="{09C74BB6-51FB-4A96-96A0-309752A03C97}" srcOrd="0" destOrd="0" parTransId="{E06A3E48-F543-4CCC-A6DE-8654A902C9EA}" sibTransId="{C9AEFE87-C1A6-4B0F-B977-6CD38814CE83}"/>
    <dgm:cxn modelId="{057CE572-E708-4A7C-B23A-6F33E2F81AF5}" srcId="{495E8E1B-E693-46EC-95B9-2D4E513430F8}" destId="{B3FAB677-B4D1-4855-8A54-93A9E0655093}" srcOrd="1" destOrd="0" parTransId="{93C81EF4-6E79-4B0E-AD29-61D929CF581E}" sibTransId="{B114C0DC-F86B-45DD-BFE1-7C059C1907B1}"/>
    <dgm:cxn modelId="{1017AE83-CCB2-411C-A8E7-053419CD8B9D}" type="presOf" srcId="{4629F9F8-35ED-45A0-A6EC-85173B454E43}" destId="{3DE45EC9-FD4C-4AD2-8658-42137B7315F1}" srcOrd="0" destOrd="0" presId="urn:microsoft.com/office/officeart/2018/2/layout/IconCircleList"/>
    <dgm:cxn modelId="{D9EB3495-02D3-4891-B284-6CB44EFA1D77}" type="presOf" srcId="{09C74BB6-51FB-4A96-96A0-309752A03C97}" destId="{88B72645-D2DD-4199-A3EC-565A7CFE3708}" srcOrd="0" destOrd="0" presId="urn:microsoft.com/office/officeart/2018/2/layout/IconCircleList"/>
    <dgm:cxn modelId="{DC66109A-A70F-4525-A6A2-D52314DB1888}" type="presOf" srcId="{C9AEFE87-C1A6-4B0F-B977-6CD38814CE83}" destId="{BF160806-DF87-4132-8D62-9AAEE038CC26}" srcOrd="0" destOrd="0" presId="urn:microsoft.com/office/officeart/2018/2/layout/IconCircleList"/>
    <dgm:cxn modelId="{B459439C-59A6-49F0-A68E-0BA73A02EB3D}" type="presOf" srcId="{495E8E1B-E693-46EC-95B9-2D4E513430F8}" destId="{B7012A83-6B98-4193-8906-E74C058BB2AF}" srcOrd="0" destOrd="0" presId="urn:microsoft.com/office/officeart/2018/2/layout/IconCircleList"/>
    <dgm:cxn modelId="{99DEC3B3-0E8C-42B9-AAAE-BFBB3EB883E0}" type="presOf" srcId="{8B2B5BE8-B187-4025-8778-8BF31712AF6C}" destId="{E4734C3A-E06C-40B1-80D7-080F42D457C3}" srcOrd="0" destOrd="0" presId="urn:microsoft.com/office/officeart/2018/2/layout/IconCircleList"/>
    <dgm:cxn modelId="{4901DDBE-DC57-4501-AED0-F8EFEBD7DFA3}" type="presOf" srcId="{2466BA42-8F7F-495C-B281-9C89ECD6C594}" destId="{0B2AE46B-78AF-4F48-8790-E1DDFEAFD357}" srcOrd="0" destOrd="0" presId="urn:microsoft.com/office/officeart/2018/2/layout/IconCircleList"/>
    <dgm:cxn modelId="{FF006D09-B80C-44A2-B0BD-6D29B7C60EF4}" type="presParOf" srcId="{B7012A83-6B98-4193-8906-E74C058BB2AF}" destId="{7D5D07DC-2678-41BC-9D0A-62056C95B411}" srcOrd="0" destOrd="0" presId="urn:microsoft.com/office/officeart/2018/2/layout/IconCircleList"/>
    <dgm:cxn modelId="{441418BE-96F3-4DE6-8C3B-E87E4BD173EE}" type="presParOf" srcId="{7D5D07DC-2678-41BC-9D0A-62056C95B411}" destId="{9088079C-1341-4331-8EDE-D00830001698}" srcOrd="0" destOrd="0" presId="urn:microsoft.com/office/officeart/2018/2/layout/IconCircleList"/>
    <dgm:cxn modelId="{457C5263-379E-405B-80A3-02D2C4141997}" type="presParOf" srcId="{9088079C-1341-4331-8EDE-D00830001698}" destId="{2F1962E7-B995-4F54-B44C-C0403853E09B}" srcOrd="0" destOrd="0" presId="urn:microsoft.com/office/officeart/2018/2/layout/IconCircleList"/>
    <dgm:cxn modelId="{E17599BA-1676-46D5-B1B9-4086434E96F4}" type="presParOf" srcId="{9088079C-1341-4331-8EDE-D00830001698}" destId="{A861B169-CE87-4C4C-89E7-AB28F8C66EAE}" srcOrd="1" destOrd="0" presId="urn:microsoft.com/office/officeart/2018/2/layout/IconCircleList"/>
    <dgm:cxn modelId="{B069E290-A48B-4C4B-96D1-77C69B3BF28A}" type="presParOf" srcId="{9088079C-1341-4331-8EDE-D00830001698}" destId="{C59A0B64-6884-44A8-B7F2-0AB18DEF698C}" srcOrd="2" destOrd="0" presId="urn:microsoft.com/office/officeart/2018/2/layout/IconCircleList"/>
    <dgm:cxn modelId="{15BC10B0-5536-4F88-8986-8BAB01F40E64}" type="presParOf" srcId="{9088079C-1341-4331-8EDE-D00830001698}" destId="{88B72645-D2DD-4199-A3EC-565A7CFE3708}" srcOrd="3" destOrd="0" presId="urn:microsoft.com/office/officeart/2018/2/layout/IconCircleList"/>
    <dgm:cxn modelId="{8488B080-9350-42E7-B515-D3D86EEC8E3C}" type="presParOf" srcId="{7D5D07DC-2678-41BC-9D0A-62056C95B411}" destId="{BF160806-DF87-4132-8D62-9AAEE038CC26}" srcOrd="1" destOrd="0" presId="urn:microsoft.com/office/officeart/2018/2/layout/IconCircleList"/>
    <dgm:cxn modelId="{7DBC0C4C-5019-4388-8438-92BA102CDEE7}" type="presParOf" srcId="{7D5D07DC-2678-41BC-9D0A-62056C95B411}" destId="{778E8860-7C99-41CE-A49E-4A50694D1D53}" srcOrd="2" destOrd="0" presId="urn:microsoft.com/office/officeart/2018/2/layout/IconCircleList"/>
    <dgm:cxn modelId="{21016BD1-AE1B-4EE9-86D4-85A4932A7CC3}" type="presParOf" srcId="{778E8860-7C99-41CE-A49E-4A50694D1D53}" destId="{9B701329-E2A9-4B1E-9531-32283D6B4EEA}" srcOrd="0" destOrd="0" presId="urn:microsoft.com/office/officeart/2018/2/layout/IconCircleList"/>
    <dgm:cxn modelId="{7B2ACD8C-3998-47D6-BE59-9E3B5A9D6A38}" type="presParOf" srcId="{778E8860-7C99-41CE-A49E-4A50694D1D53}" destId="{092DB4CC-5D80-49D7-8F24-636EA95926A5}" srcOrd="1" destOrd="0" presId="urn:microsoft.com/office/officeart/2018/2/layout/IconCircleList"/>
    <dgm:cxn modelId="{30481A46-2251-453B-A293-2B7E0EA2CF27}" type="presParOf" srcId="{778E8860-7C99-41CE-A49E-4A50694D1D53}" destId="{41C9CA12-6189-44C0-B39E-E42D2A34406E}" srcOrd="2" destOrd="0" presId="urn:microsoft.com/office/officeart/2018/2/layout/IconCircleList"/>
    <dgm:cxn modelId="{E9657961-B9C8-4D49-B307-CC1F86BD50F0}" type="presParOf" srcId="{778E8860-7C99-41CE-A49E-4A50694D1D53}" destId="{97731012-6063-4797-BE29-FEC341801153}" srcOrd="3" destOrd="0" presId="urn:microsoft.com/office/officeart/2018/2/layout/IconCircleList"/>
    <dgm:cxn modelId="{68C97580-1FD5-4117-80AC-127C47BF970D}" type="presParOf" srcId="{7D5D07DC-2678-41BC-9D0A-62056C95B411}" destId="{BA90E1A5-F3F2-4412-918F-FCCD6D105E5D}" srcOrd="3" destOrd="0" presId="urn:microsoft.com/office/officeart/2018/2/layout/IconCircleList"/>
    <dgm:cxn modelId="{8A6892D9-E03E-4C2E-987B-1EEB47CEC615}" type="presParOf" srcId="{7D5D07DC-2678-41BC-9D0A-62056C95B411}" destId="{8F73578B-7D51-4A3E-979F-B0EB5F2F2C9A}" srcOrd="4" destOrd="0" presId="urn:microsoft.com/office/officeart/2018/2/layout/IconCircleList"/>
    <dgm:cxn modelId="{3DA5DB60-9AD1-4E1C-BFCC-A06B698DFE1E}" type="presParOf" srcId="{8F73578B-7D51-4A3E-979F-B0EB5F2F2C9A}" destId="{56FC2395-915C-42EE-BEF8-DBBD11AFBA89}" srcOrd="0" destOrd="0" presId="urn:microsoft.com/office/officeart/2018/2/layout/IconCircleList"/>
    <dgm:cxn modelId="{AE58CA6B-6DBE-4B6D-92DC-AF086E57285B}" type="presParOf" srcId="{8F73578B-7D51-4A3E-979F-B0EB5F2F2C9A}" destId="{523A9DC9-E81C-427A-8895-0554D15886C5}" srcOrd="1" destOrd="0" presId="urn:microsoft.com/office/officeart/2018/2/layout/IconCircleList"/>
    <dgm:cxn modelId="{5D1A4F97-6BE7-4089-A241-3BA4926CC5E2}" type="presParOf" srcId="{8F73578B-7D51-4A3E-979F-B0EB5F2F2C9A}" destId="{92FCB2DD-64E7-4DB3-8CE8-756B52A7F9D0}" srcOrd="2" destOrd="0" presId="urn:microsoft.com/office/officeart/2018/2/layout/IconCircleList"/>
    <dgm:cxn modelId="{F2A7BAC1-D06A-459C-9129-384423D751D0}" type="presParOf" srcId="{8F73578B-7D51-4A3E-979F-B0EB5F2F2C9A}" destId="{E4734C3A-E06C-40B1-80D7-080F42D457C3}" srcOrd="3" destOrd="0" presId="urn:microsoft.com/office/officeart/2018/2/layout/IconCircleList"/>
    <dgm:cxn modelId="{9FA4E235-E877-40B0-8E57-0C61CE89ABAC}" type="presParOf" srcId="{7D5D07DC-2678-41BC-9D0A-62056C95B411}" destId="{B4E98C6E-5266-4EE2-A074-0DFC62585FA0}" srcOrd="5" destOrd="0" presId="urn:microsoft.com/office/officeart/2018/2/layout/IconCircleList"/>
    <dgm:cxn modelId="{F930DD4E-CD0A-4AE8-8268-4C82E9D01268}" type="presParOf" srcId="{7D5D07DC-2678-41BC-9D0A-62056C95B411}" destId="{E3C78108-C150-456F-995A-4DF9288EA5DB}" srcOrd="6" destOrd="0" presId="urn:microsoft.com/office/officeart/2018/2/layout/IconCircleList"/>
    <dgm:cxn modelId="{626716CB-25E5-4841-BFF8-1FCF1903C8FB}" type="presParOf" srcId="{E3C78108-C150-456F-995A-4DF9288EA5DB}" destId="{489411CF-9692-438C-B178-FE0A9849E824}" srcOrd="0" destOrd="0" presId="urn:microsoft.com/office/officeart/2018/2/layout/IconCircleList"/>
    <dgm:cxn modelId="{87CD4065-4D40-4A4B-AAC4-C93866141F90}" type="presParOf" srcId="{E3C78108-C150-456F-995A-4DF9288EA5DB}" destId="{25F78FA7-7E26-499E-B5A7-FC76FAF7D5D6}" srcOrd="1" destOrd="0" presId="urn:microsoft.com/office/officeart/2018/2/layout/IconCircleList"/>
    <dgm:cxn modelId="{A2D7E978-2F80-460D-A248-3E6A433ABE0B}" type="presParOf" srcId="{E3C78108-C150-456F-995A-4DF9288EA5DB}" destId="{0B1BAD54-820A-4BFB-8C5B-0BD8E9194D2C}" srcOrd="2" destOrd="0" presId="urn:microsoft.com/office/officeart/2018/2/layout/IconCircleList"/>
    <dgm:cxn modelId="{97098A94-73F0-405D-807C-2A1AACD59D41}" type="presParOf" srcId="{E3C78108-C150-456F-995A-4DF9288EA5DB}" destId="{2AA35F09-4810-4C5A-AB5F-3E88634D1AE7}" srcOrd="3" destOrd="0" presId="urn:microsoft.com/office/officeart/2018/2/layout/IconCircleList"/>
    <dgm:cxn modelId="{D2E93374-8975-4B5D-8F38-F5625F7D3D29}" type="presParOf" srcId="{7D5D07DC-2678-41BC-9D0A-62056C95B411}" destId="{0B2AE46B-78AF-4F48-8790-E1DDFEAFD357}" srcOrd="7" destOrd="0" presId="urn:microsoft.com/office/officeart/2018/2/layout/IconCircleList"/>
    <dgm:cxn modelId="{F20CF63A-5067-491E-B418-1EF1D261EA99}" type="presParOf" srcId="{7D5D07DC-2678-41BC-9D0A-62056C95B411}" destId="{75CC76FA-FF30-4861-9853-A459000BECBF}" srcOrd="8" destOrd="0" presId="urn:microsoft.com/office/officeart/2018/2/layout/IconCircleList"/>
    <dgm:cxn modelId="{B9D15962-08BF-4ED7-89FA-6462317DD112}" type="presParOf" srcId="{75CC76FA-FF30-4861-9853-A459000BECBF}" destId="{8995F061-C943-416B-98A6-752C9B99C2C6}" srcOrd="0" destOrd="0" presId="urn:microsoft.com/office/officeart/2018/2/layout/IconCircleList"/>
    <dgm:cxn modelId="{636C3834-C4FE-497A-B91D-6A00AE9A2F1B}" type="presParOf" srcId="{75CC76FA-FF30-4861-9853-A459000BECBF}" destId="{4E74EE0A-CFE9-4847-A7C3-8B1EA2A68A9D}" srcOrd="1" destOrd="0" presId="urn:microsoft.com/office/officeart/2018/2/layout/IconCircleList"/>
    <dgm:cxn modelId="{2D75655C-F769-4A5F-B54C-E19F09E5CAC9}" type="presParOf" srcId="{75CC76FA-FF30-4861-9853-A459000BECBF}" destId="{DF79BFA0-8B38-45FB-B3AC-D3D3C9E20173}" srcOrd="2" destOrd="0" presId="urn:microsoft.com/office/officeart/2018/2/layout/IconCircleList"/>
    <dgm:cxn modelId="{7931BB2B-E77F-4D6A-B0F1-0027F537E2D7}" type="presParOf" srcId="{75CC76FA-FF30-4861-9853-A459000BECBF}" destId="{3DE45EC9-FD4C-4AD2-8658-42137B7315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15157"/>
          <a:ext cx="5796200" cy="164150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Manual básico de puertos para las comunidades</a:t>
          </a:r>
          <a:r>
            <a:rPr lang="es-419" sz="2300" kern="1200"/>
            <a:t>: Un resumen general de la planificación y las operaciones de los puertos para respaldar la participación comunitaria   </a:t>
          </a:r>
        </a:p>
      </dsp:txBody>
      <dsp:txXfrm>
        <a:off x="80132" y="95289"/>
        <a:ext cx="5635936" cy="1481245"/>
      </dsp:txXfrm>
    </dsp:sp>
    <dsp:sp modelId="{CACBCF07-D6B1-43FA-81A0-BB915CFCA222}">
      <dsp:nvSpPr>
        <dsp:cNvPr id="0" name=""/>
        <dsp:cNvSpPr/>
      </dsp:nvSpPr>
      <dsp:spPr>
        <a:xfrm>
          <a:off x="0" y="1722907"/>
          <a:ext cx="5796200" cy="1641509"/>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Hoja de ruta de acción comunitaria</a:t>
          </a:r>
          <a:r>
            <a:rPr lang="es-419" sz="2300" kern="1200"/>
            <a:t>: Empoderamiento de las comunidades próximas a los puertos </a:t>
          </a:r>
        </a:p>
      </dsp:txBody>
      <dsp:txXfrm>
        <a:off x="80132" y="1803039"/>
        <a:ext cx="5635936" cy="1481245"/>
      </dsp:txXfrm>
    </dsp:sp>
    <dsp:sp modelId="{B25E812A-7FF6-40FF-89BB-B0C45661DA46}">
      <dsp:nvSpPr>
        <dsp:cNvPr id="0" name=""/>
        <dsp:cNvSpPr/>
      </dsp:nvSpPr>
      <dsp:spPr>
        <a:xfrm>
          <a:off x="0" y="3430657"/>
          <a:ext cx="5796200" cy="164150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Manual básico de justicia ambiental (EJ) para puertos</a:t>
          </a:r>
          <a:r>
            <a:rPr lang="es-419" sz="2300" kern="1200"/>
            <a:t>: La Guía del Buen Vecino para desarrollar asociaciones y equidad social con las comunidades </a:t>
          </a:r>
        </a:p>
      </dsp:txBody>
      <dsp:txXfrm>
        <a:off x="80132" y="3510789"/>
        <a:ext cx="5635936" cy="14812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D34E1-93A0-4091-87E7-5E5DB3DC5D9A}">
      <dsp:nvSpPr>
        <dsp:cNvPr id="0" name=""/>
        <dsp:cNvSpPr/>
      </dsp:nvSpPr>
      <dsp:spPr>
        <a:xfrm>
          <a:off x="0" y="2111"/>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B46D4-FFF3-447A-96D4-6D39BC07A4B1}">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5C14D-E1EF-49E2-BF65-61C82B113A22}">
      <dsp:nvSpPr>
        <dsp:cNvPr id="0" name=""/>
        <dsp:cNvSpPr/>
      </dsp:nvSpPr>
      <dsp:spPr>
        <a:xfrm>
          <a:off x="1235996" y="2111"/>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s-419" sz="2200" kern="1200"/>
            <a:t>Establecer un cronograma para su hoja de ruta</a:t>
          </a:r>
        </a:p>
      </dsp:txBody>
      <dsp:txXfrm>
        <a:off x="1235996" y="2111"/>
        <a:ext cx="4560203" cy="1070126"/>
      </dsp:txXfrm>
    </dsp:sp>
    <dsp:sp modelId="{4765109E-A782-492F-811D-0E60A2CBD826}">
      <dsp:nvSpPr>
        <dsp:cNvPr id="0" name=""/>
        <dsp:cNvSpPr/>
      </dsp:nvSpPr>
      <dsp:spPr>
        <a:xfrm>
          <a:off x="0" y="1339769"/>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597BA-4054-42CC-A9AB-A6CD6D58A183}">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5E256F-BC4C-48A6-B4F1-C48FA8F02227}">
      <dsp:nvSpPr>
        <dsp:cNvPr id="0" name=""/>
        <dsp:cNvSpPr/>
      </dsp:nvSpPr>
      <dsp:spPr>
        <a:xfrm>
          <a:off x="1235996" y="1339769"/>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s-419" sz="2200" kern="1200"/>
            <a:t>Medir el éxito</a:t>
          </a:r>
        </a:p>
      </dsp:txBody>
      <dsp:txXfrm>
        <a:off x="1235996" y="1339769"/>
        <a:ext cx="4560203" cy="1070126"/>
      </dsp:txXfrm>
    </dsp:sp>
    <dsp:sp modelId="{AA6839AF-B953-4BA9-A88D-A3E6F1A84AD6}">
      <dsp:nvSpPr>
        <dsp:cNvPr id="0" name=""/>
        <dsp:cNvSpPr/>
      </dsp:nvSpPr>
      <dsp:spPr>
        <a:xfrm>
          <a:off x="0" y="2677427"/>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02F74-6274-4A58-BE7E-546BAA2D2BAE}">
      <dsp:nvSpPr>
        <dsp:cNvPr id="0" name=""/>
        <dsp:cNvSpPr/>
      </dsp:nvSpPr>
      <dsp:spPr>
        <a:xfrm>
          <a:off x="323713" y="2918206"/>
          <a:ext cx="588569" cy="58856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485A16-10EE-4D20-B233-06A2E33DE94A}">
      <dsp:nvSpPr>
        <dsp:cNvPr id="0" name=""/>
        <dsp:cNvSpPr/>
      </dsp:nvSpPr>
      <dsp:spPr>
        <a:xfrm>
          <a:off x="1235996" y="2677427"/>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s-419" sz="2200" kern="1200"/>
            <a:t>Usar la FOIA </a:t>
          </a:r>
        </a:p>
      </dsp:txBody>
      <dsp:txXfrm>
        <a:off x="1235996" y="2677427"/>
        <a:ext cx="4560203" cy="1070126"/>
      </dsp:txXfrm>
    </dsp:sp>
    <dsp:sp modelId="{CFC24BB0-6B67-4218-8DB3-930DA3676E9C}">
      <dsp:nvSpPr>
        <dsp:cNvPr id="0" name=""/>
        <dsp:cNvSpPr/>
      </dsp:nvSpPr>
      <dsp:spPr>
        <a:xfrm>
          <a:off x="0" y="4015086"/>
          <a:ext cx="5796200"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1A568-29DD-4F20-A880-99E0687C78D2}">
      <dsp:nvSpPr>
        <dsp:cNvPr id="0" name=""/>
        <dsp:cNvSpPr/>
      </dsp:nvSpPr>
      <dsp:spPr>
        <a:xfrm>
          <a:off x="323713" y="4255864"/>
          <a:ext cx="588569" cy="588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19C1D4-BCDD-434C-9FF1-7EC45D81800E}">
      <dsp:nvSpPr>
        <dsp:cNvPr id="0" name=""/>
        <dsp:cNvSpPr/>
      </dsp:nvSpPr>
      <dsp:spPr>
        <a:xfrm>
          <a:off x="1235996" y="4015086"/>
          <a:ext cx="4560203"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s-419" sz="2200" kern="1200"/>
            <a:t>Publicaciones de orientación comunitaria</a:t>
          </a:r>
        </a:p>
      </dsp:txBody>
      <dsp:txXfrm>
        <a:off x="1235996" y="4015086"/>
        <a:ext cx="4560203" cy="10701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15157"/>
          <a:ext cx="5796200" cy="164150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Manual básico de puertos para las comunidades</a:t>
          </a:r>
          <a:r>
            <a:rPr lang="es-419" sz="2300" kern="1200"/>
            <a:t>: Un resumen general de la planificación y las operaciones de los puertos para respaldar la participación comunitaria   </a:t>
          </a:r>
        </a:p>
      </dsp:txBody>
      <dsp:txXfrm>
        <a:off x="80132" y="95289"/>
        <a:ext cx="5635936" cy="1481245"/>
      </dsp:txXfrm>
    </dsp:sp>
    <dsp:sp modelId="{CACBCF07-D6B1-43FA-81A0-BB915CFCA222}">
      <dsp:nvSpPr>
        <dsp:cNvPr id="0" name=""/>
        <dsp:cNvSpPr/>
      </dsp:nvSpPr>
      <dsp:spPr>
        <a:xfrm>
          <a:off x="0" y="1722907"/>
          <a:ext cx="5796200" cy="1641509"/>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Hoja de ruta de acción comunitaria</a:t>
          </a:r>
          <a:r>
            <a:rPr lang="es-419" sz="2300" kern="1200"/>
            <a:t>: Empoderamiento de las comunidades próximas a los puertos </a:t>
          </a:r>
        </a:p>
      </dsp:txBody>
      <dsp:txXfrm>
        <a:off x="80132" y="1803039"/>
        <a:ext cx="5635936" cy="1481245"/>
      </dsp:txXfrm>
    </dsp:sp>
    <dsp:sp modelId="{B25E812A-7FF6-40FF-89BB-B0C45661DA46}">
      <dsp:nvSpPr>
        <dsp:cNvPr id="0" name=""/>
        <dsp:cNvSpPr/>
      </dsp:nvSpPr>
      <dsp:spPr>
        <a:xfrm>
          <a:off x="0" y="3430657"/>
          <a:ext cx="5796200" cy="164150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b="1" kern="1200"/>
            <a:t>Manual básico de justicia ambiental (EJ) para puertos</a:t>
          </a:r>
          <a:r>
            <a:rPr lang="es-419" sz="2300" kern="1200"/>
            <a:t>: La Guía del Buen Vecino para desarrollar asociaciones y equidad social con las comunidades </a:t>
          </a:r>
        </a:p>
      </dsp:txBody>
      <dsp:txXfrm>
        <a:off x="80132" y="3510789"/>
        <a:ext cx="5635936" cy="148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AD13-CD9E-4ACD-A3E2-738CD3236679}">
      <dsp:nvSpPr>
        <dsp:cNvPr id="0" name=""/>
        <dsp:cNvSpPr/>
      </dsp:nvSpPr>
      <dsp:spPr>
        <a:xfrm>
          <a:off x="0" y="2410"/>
          <a:ext cx="5625724"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091C0-A56E-4154-A02B-29604A6E0067}">
      <dsp:nvSpPr>
        <dsp:cNvPr id="0" name=""/>
        <dsp:cNvSpPr/>
      </dsp:nvSpPr>
      <dsp:spPr>
        <a:xfrm>
          <a:off x="0" y="2410"/>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419" sz="2500" u="sng" kern="1200">
              <a:hlinkClick xmlns:r="http://schemas.openxmlformats.org/officeDocument/2006/relationships" r:id="rId1"/>
            </a:rPr>
            <a:t>Proyectos piloto de colaboración entre la comunidad y el puerto:</a:t>
          </a:r>
          <a:r>
            <a:rPr lang="es-419" sz="2500" kern="1200"/>
            <a:t> Asistencia técnica proporcionada a 4 comunidades piloto</a:t>
          </a:r>
        </a:p>
      </dsp:txBody>
      <dsp:txXfrm>
        <a:off x="0" y="2410"/>
        <a:ext cx="5625724" cy="1644291"/>
      </dsp:txXfrm>
    </dsp:sp>
    <dsp:sp modelId="{F00E12D6-B07D-4E08-B709-BBF9F15FF3C5}">
      <dsp:nvSpPr>
        <dsp:cNvPr id="0" name=""/>
        <dsp:cNvSpPr/>
      </dsp:nvSpPr>
      <dsp:spPr>
        <a:xfrm>
          <a:off x="0" y="1646702"/>
          <a:ext cx="5625724"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1646702"/>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419" sz="2500" kern="1200"/>
            <a:t>Incluye un </a:t>
          </a:r>
          <a:r>
            <a:rPr lang="es-419" sz="2500" u="sng" kern="1200">
              <a:hlinkClick xmlns:r="http://schemas.openxmlformats.org/officeDocument/2006/relationships" r:id="rId2"/>
            </a:rPr>
            <a:t>conjunto de herramientas de colaboración entre la comunidad y el puerto</a:t>
          </a:r>
          <a:r>
            <a:rPr lang="es-419" sz="2500" kern="1200"/>
            <a:t> actualizado que consiste en 3 documentos y páginas web</a:t>
          </a:r>
        </a:p>
      </dsp:txBody>
      <dsp:txXfrm>
        <a:off x="0" y="1646702"/>
        <a:ext cx="5625724" cy="1644291"/>
      </dsp:txXfrm>
    </dsp:sp>
    <dsp:sp modelId="{831C6249-27D5-4453-9245-56AC4CD22089}">
      <dsp:nvSpPr>
        <dsp:cNvPr id="0" name=""/>
        <dsp:cNvSpPr/>
      </dsp:nvSpPr>
      <dsp:spPr>
        <a:xfrm>
          <a:off x="0" y="3290993"/>
          <a:ext cx="5625724"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290993"/>
          <a:ext cx="5625724" cy="16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419" sz="2500" kern="1200"/>
            <a:t>Lecciones aprendidas clave y herramientas adicionales desarrolladas en función de los resultados de los pilotos</a:t>
          </a:r>
        </a:p>
      </dsp:txBody>
      <dsp:txXfrm>
        <a:off x="0" y="3290993"/>
        <a:ext cx="5625724" cy="1644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B5A1-A5BE-4D06-85F1-942D46B46A30}">
      <dsp:nvSpPr>
        <dsp:cNvPr id="0" name=""/>
        <dsp:cNvSpPr/>
      </dsp:nvSpPr>
      <dsp:spPr>
        <a:xfrm>
          <a:off x="0" y="20847"/>
          <a:ext cx="5760288" cy="667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3C948-7F75-4D67-9E88-E0C7EC7CBBB2}">
      <dsp:nvSpPr>
        <dsp:cNvPr id="0" name=""/>
        <dsp:cNvSpPr/>
      </dsp:nvSpPr>
      <dsp:spPr>
        <a:xfrm>
          <a:off x="201775" y="170928"/>
          <a:ext cx="367223" cy="366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D25FDB-B2C7-4A45-95A4-EF03C92A8598}">
      <dsp:nvSpPr>
        <dsp:cNvPr id="0" name=""/>
        <dsp:cNvSpPr/>
      </dsp:nvSpPr>
      <dsp:spPr>
        <a:xfrm>
          <a:off x="770775" y="20847"/>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00100">
            <a:lnSpc>
              <a:spcPct val="100000"/>
            </a:lnSpc>
            <a:spcBef>
              <a:spcPct val="0"/>
            </a:spcBef>
            <a:spcAft>
              <a:spcPct val="35000"/>
            </a:spcAft>
            <a:buNone/>
          </a:pPr>
          <a:r>
            <a:rPr lang="es-419" sz="1800" kern="1200" dirty="0"/>
            <a:t>¿Su comunidad identificó y priorizó un conjunto </a:t>
          </a:r>
          <a:br>
            <a:rPr lang="es-419" sz="1800" kern="1200" dirty="0"/>
          </a:br>
          <a:r>
            <a:rPr lang="es-419" sz="1800" kern="1200" dirty="0"/>
            <a:t>de objetivos?</a:t>
          </a:r>
        </a:p>
      </dsp:txBody>
      <dsp:txXfrm>
        <a:off x="770775" y="20847"/>
        <a:ext cx="4977642" cy="687872"/>
      </dsp:txXfrm>
    </dsp:sp>
    <dsp:sp modelId="{D4F3F218-5B9F-44E1-84C3-6AA4935EE018}">
      <dsp:nvSpPr>
        <dsp:cNvPr id="0" name=""/>
        <dsp:cNvSpPr/>
      </dsp:nvSpPr>
      <dsp:spPr>
        <a:xfrm>
          <a:off x="0" y="880687"/>
          <a:ext cx="5760288" cy="667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80A81-F3C1-4571-B79F-5ADD78EB2ECE}">
      <dsp:nvSpPr>
        <dsp:cNvPr id="0" name=""/>
        <dsp:cNvSpPr/>
      </dsp:nvSpPr>
      <dsp:spPr>
        <a:xfrm>
          <a:off x="201775" y="1030769"/>
          <a:ext cx="367223" cy="366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3860D-F321-4DFB-A636-7DD494818065}">
      <dsp:nvSpPr>
        <dsp:cNvPr id="0" name=""/>
        <dsp:cNvSpPr/>
      </dsp:nvSpPr>
      <dsp:spPr>
        <a:xfrm>
          <a:off x="770775" y="880687"/>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89000">
            <a:lnSpc>
              <a:spcPct val="100000"/>
            </a:lnSpc>
            <a:spcBef>
              <a:spcPct val="0"/>
            </a:spcBef>
            <a:spcAft>
              <a:spcPct val="35000"/>
            </a:spcAft>
            <a:buNone/>
          </a:pPr>
          <a:r>
            <a:rPr lang="es-419" sz="2000" kern="1200" dirty="0"/>
            <a:t>¿Su comunidad conoce las agencias y los procesos de toma de decisiones clave?</a:t>
          </a:r>
        </a:p>
      </dsp:txBody>
      <dsp:txXfrm>
        <a:off x="770775" y="880687"/>
        <a:ext cx="4977642" cy="687872"/>
      </dsp:txXfrm>
    </dsp:sp>
    <dsp:sp modelId="{A95A9CC1-047E-42A9-8359-9F7E8C696CD7}">
      <dsp:nvSpPr>
        <dsp:cNvPr id="0" name=""/>
        <dsp:cNvSpPr/>
      </dsp:nvSpPr>
      <dsp:spPr>
        <a:xfrm>
          <a:off x="0" y="1740527"/>
          <a:ext cx="5760288" cy="988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1A0A4-63DD-4908-ABDD-65DEC47F84BD}">
      <dsp:nvSpPr>
        <dsp:cNvPr id="0" name=""/>
        <dsp:cNvSpPr/>
      </dsp:nvSpPr>
      <dsp:spPr>
        <a:xfrm>
          <a:off x="201775" y="2051309"/>
          <a:ext cx="367223" cy="366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437519-B808-41E1-A556-9BF2CCF2B404}">
      <dsp:nvSpPr>
        <dsp:cNvPr id="0" name=""/>
        <dsp:cNvSpPr/>
      </dsp:nvSpPr>
      <dsp:spPr>
        <a:xfrm>
          <a:off x="770775" y="1901228"/>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00100">
            <a:lnSpc>
              <a:spcPct val="100000"/>
            </a:lnSpc>
            <a:spcBef>
              <a:spcPct val="0"/>
            </a:spcBef>
            <a:spcAft>
              <a:spcPct val="35000"/>
            </a:spcAft>
            <a:buNone/>
          </a:pPr>
          <a:r>
            <a:rPr lang="es-419" sz="1800" kern="1200" dirty="0"/>
            <a:t>¿Su comunidad tiene relaciones con las personas responsables de tomar decisiones y las partes interesadas clave? </a:t>
          </a:r>
        </a:p>
      </dsp:txBody>
      <dsp:txXfrm>
        <a:off x="770775" y="1901228"/>
        <a:ext cx="4977642" cy="687872"/>
      </dsp:txXfrm>
    </dsp:sp>
    <dsp:sp modelId="{598E485A-B18D-4301-8539-C452E2FD3914}">
      <dsp:nvSpPr>
        <dsp:cNvPr id="0" name=""/>
        <dsp:cNvSpPr/>
      </dsp:nvSpPr>
      <dsp:spPr>
        <a:xfrm>
          <a:off x="0" y="2900923"/>
          <a:ext cx="5760288" cy="667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A711D-1617-4D6E-B6D5-8450A252CF1F}">
      <dsp:nvSpPr>
        <dsp:cNvPr id="0" name=""/>
        <dsp:cNvSpPr/>
      </dsp:nvSpPr>
      <dsp:spPr>
        <a:xfrm>
          <a:off x="201775" y="3051005"/>
          <a:ext cx="367223" cy="366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74759-FF83-4B9A-BABC-0EF66EF6C1CA}">
      <dsp:nvSpPr>
        <dsp:cNvPr id="0" name=""/>
        <dsp:cNvSpPr/>
      </dsp:nvSpPr>
      <dsp:spPr>
        <a:xfrm>
          <a:off x="770775" y="2900923"/>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00100">
            <a:lnSpc>
              <a:spcPct val="100000"/>
            </a:lnSpc>
            <a:spcBef>
              <a:spcPct val="0"/>
            </a:spcBef>
            <a:spcAft>
              <a:spcPct val="35000"/>
            </a:spcAft>
            <a:buNone/>
          </a:pPr>
          <a:r>
            <a:rPr lang="es-419" sz="1800" kern="1200"/>
            <a:t>¿Ha evaluado y seleccionado los métodos más eficaces para lograr su objetivo? </a:t>
          </a:r>
        </a:p>
      </dsp:txBody>
      <dsp:txXfrm>
        <a:off x="770775" y="2900923"/>
        <a:ext cx="4977642" cy="687872"/>
      </dsp:txXfrm>
    </dsp:sp>
    <dsp:sp modelId="{0F1C5B9B-F074-4B1F-9317-09330AFE2591}">
      <dsp:nvSpPr>
        <dsp:cNvPr id="0" name=""/>
        <dsp:cNvSpPr/>
      </dsp:nvSpPr>
      <dsp:spPr>
        <a:xfrm>
          <a:off x="0" y="3760764"/>
          <a:ext cx="5760288" cy="667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DEA13-832C-4958-A469-077EDC8B930B}">
      <dsp:nvSpPr>
        <dsp:cNvPr id="0" name=""/>
        <dsp:cNvSpPr/>
      </dsp:nvSpPr>
      <dsp:spPr>
        <a:xfrm>
          <a:off x="201775" y="3910845"/>
          <a:ext cx="367223" cy="3668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276C68-98C2-410F-9814-189A093F72C8}">
      <dsp:nvSpPr>
        <dsp:cNvPr id="0" name=""/>
        <dsp:cNvSpPr/>
      </dsp:nvSpPr>
      <dsp:spPr>
        <a:xfrm>
          <a:off x="770775" y="3760764"/>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00100">
            <a:lnSpc>
              <a:spcPct val="100000"/>
            </a:lnSpc>
            <a:spcBef>
              <a:spcPct val="0"/>
            </a:spcBef>
            <a:spcAft>
              <a:spcPct val="35000"/>
            </a:spcAft>
            <a:buNone/>
          </a:pPr>
          <a:r>
            <a:rPr lang="es-419" sz="1800" kern="1200"/>
            <a:t>¿Su comunidad tiene un plan de acción que define los cambios que desea? </a:t>
          </a:r>
        </a:p>
      </dsp:txBody>
      <dsp:txXfrm>
        <a:off x="770775" y="3760764"/>
        <a:ext cx="4977642" cy="687872"/>
      </dsp:txXfrm>
    </dsp:sp>
    <dsp:sp modelId="{CCCA59EE-1C64-457D-A41E-8539C6A2B10C}">
      <dsp:nvSpPr>
        <dsp:cNvPr id="0" name=""/>
        <dsp:cNvSpPr/>
      </dsp:nvSpPr>
      <dsp:spPr>
        <a:xfrm>
          <a:off x="0" y="4620604"/>
          <a:ext cx="5760288" cy="667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894F9-3EBB-472F-9E6B-14408B76EAF7}">
      <dsp:nvSpPr>
        <dsp:cNvPr id="0" name=""/>
        <dsp:cNvSpPr/>
      </dsp:nvSpPr>
      <dsp:spPr>
        <a:xfrm>
          <a:off x="201775" y="4770685"/>
          <a:ext cx="367223" cy="3668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85EF8-10E0-4035-BD0D-51BE72B45AF8}">
      <dsp:nvSpPr>
        <dsp:cNvPr id="0" name=""/>
        <dsp:cNvSpPr/>
      </dsp:nvSpPr>
      <dsp:spPr>
        <a:xfrm>
          <a:off x="770775" y="4620604"/>
          <a:ext cx="4977642" cy="687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00" tIns="72800" rIns="72800" bIns="72800" numCol="1" spcCol="1270" anchor="ctr" anchorCtr="0">
          <a:noAutofit/>
        </a:bodyPr>
        <a:lstStyle/>
        <a:p>
          <a:pPr marL="0" lvl="0" indent="0" algn="l" defTabSz="800100">
            <a:lnSpc>
              <a:spcPct val="100000"/>
            </a:lnSpc>
            <a:spcBef>
              <a:spcPct val="0"/>
            </a:spcBef>
            <a:spcAft>
              <a:spcPct val="35000"/>
            </a:spcAft>
            <a:buNone/>
          </a:pPr>
          <a:r>
            <a:rPr lang="es-419" sz="1800" kern="1200" spc="-30" baseline="0" dirty="0"/>
            <a:t>¿Su comunidad reflexionó sobre las iniciativas anteriores para fortalecer su proceso hacia el futuro? </a:t>
          </a:r>
        </a:p>
      </dsp:txBody>
      <dsp:txXfrm>
        <a:off x="770775" y="4620604"/>
        <a:ext cx="4977642" cy="687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2FF73-21DB-4A84-B47F-AFFE339CE3C2}">
      <dsp:nvSpPr>
        <dsp:cNvPr id="0" name=""/>
        <dsp:cNvSpPr/>
      </dsp:nvSpPr>
      <dsp:spPr>
        <a:xfrm>
          <a:off x="0" y="4494956"/>
          <a:ext cx="1449050" cy="58996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6</a:t>
          </a:r>
        </a:p>
      </dsp:txBody>
      <dsp:txXfrm>
        <a:off x="0" y="4494956"/>
        <a:ext cx="1449050" cy="589960"/>
      </dsp:txXfrm>
    </dsp:sp>
    <dsp:sp modelId="{83BEE509-1569-4DBA-835D-30422706130F}">
      <dsp:nvSpPr>
        <dsp:cNvPr id="0" name=""/>
        <dsp:cNvSpPr/>
      </dsp:nvSpPr>
      <dsp:spPr>
        <a:xfrm>
          <a:off x="1449049" y="4494956"/>
          <a:ext cx="4347150" cy="58996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28600" rIns="88181" bIns="228600" numCol="1" spcCol="1270" anchor="ctr" anchorCtr="0">
          <a:noAutofit/>
        </a:bodyPr>
        <a:lstStyle/>
        <a:p>
          <a:pPr marL="0" lvl="0" indent="0" algn="l" defTabSz="800100">
            <a:lnSpc>
              <a:spcPct val="90000"/>
            </a:lnSpc>
            <a:spcBef>
              <a:spcPct val="0"/>
            </a:spcBef>
            <a:spcAft>
              <a:spcPct val="35000"/>
            </a:spcAft>
            <a:buNone/>
          </a:pPr>
          <a:r>
            <a:rPr lang="es-419" sz="1800" kern="1200"/>
            <a:t>Crear impulso</a:t>
          </a:r>
        </a:p>
      </dsp:txBody>
      <dsp:txXfrm>
        <a:off x="1449049" y="4494956"/>
        <a:ext cx="4347150" cy="589960"/>
      </dsp:txXfrm>
    </dsp:sp>
    <dsp:sp modelId="{B74F771E-DD0B-421B-9DE8-870F678DAB4E}">
      <dsp:nvSpPr>
        <dsp:cNvPr id="0" name=""/>
        <dsp:cNvSpPr/>
      </dsp:nvSpPr>
      <dsp:spPr>
        <a:xfrm rot="10800000">
          <a:off x="0" y="3596446"/>
          <a:ext cx="1449050" cy="907359"/>
        </a:xfrm>
        <a:prstGeom prst="upArrowCallout">
          <a:avLst>
            <a:gd name="adj1" fmla="val 5000"/>
            <a:gd name="adj2" fmla="val 10000"/>
            <a:gd name="adj3" fmla="val 15000"/>
            <a:gd name="adj4" fmla="val 64977"/>
          </a:avLst>
        </a:prstGeom>
        <a:solidFill>
          <a:schemeClr val="accent2">
            <a:hueOff val="390891"/>
            <a:satOff val="-6307"/>
            <a:lumOff val="-1098"/>
            <a:alphaOff val="0"/>
          </a:schemeClr>
        </a:solidFill>
        <a:ln w="10795" cap="flat" cmpd="sng" algn="ctr">
          <a:solidFill>
            <a:schemeClr val="accent2">
              <a:hueOff val="390891"/>
              <a:satOff val="-6307"/>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5</a:t>
          </a:r>
        </a:p>
      </dsp:txBody>
      <dsp:txXfrm rot="-10800000">
        <a:off x="0" y="3596446"/>
        <a:ext cx="1449050" cy="589783"/>
      </dsp:txXfrm>
    </dsp:sp>
    <dsp:sp modelId="{2EBBCA11-ECB3-4855-BB89-C166BED843CB}">
      <dsp:nvSpPr>
        <dsp:cNvPr id="0" name=""/>
        <dsp:cNvSpPr/>
      </dsp:nvSpPr>
      <dsp:spPr>
        <a:xfrm>
          <a:off x="1449049" y="3596446"/>
          <a:ext cx="4347150" cy="589783"/>
        </a:xfrm>
        <a:prstGeom prst="rect">
          <a:avLst/>
        </a:prstGeom>
        <a:solidFill>
          <a:schemeClr val="accent2">
            <a:tint val="40000"/>
            <a:alpha val="90000"/>
            <a:hueOff val="641772"/>
            <a:satOff val="-11408"/>
            <a:lumOff val="-825"/>
            <a:alphaOff val="0"/>
          </a:schemeClr>
        </a:solidFill>
        <a:ln w="10795" cap="flat" cmpd="sng" algn="ctr">
          <a:solidFill>
            <a:schemeClr val="accent2">
              <a:tint val="40000"/>
              <a:alpha val="90000"/>
              <a:hueOff val="641772"/>
              <a:satOff val="-11408"/>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s-419" sz="2000" kern="1200"/>
            <a:t>Presentar un argumento</a:t>
          </a:r>
        </a:p>
      </dsp:txBody>
      <dsp:txXfrm>
        <a:off x="1449049" y="3596446"/>
        <a:ext cx="4347150" cy="589783"/>
      </dsp:txXfrm>
    </dsp:sp>
    <dsp:sp modelId="{6EC17A61-DFA7-4F14-A9F6-72BDA17CA1F9}">
      <dsp:nvSpPr>
        <dsp:cNvPr id="0" name=""/>
        <dsp:cNvSpPr/>
      </dsp:nvSpPr>
      <dsp:spPr>
        <a:xfrm rot="10800000">
          <a:off x="0" y="2697936"/>
          <a:ext cx="1449050" cy="907359"/>
        </a:xfrm>
        <a:prstGeom prst="upArrowCallout">
          <a:avLst>
            <a:gd name="adj1" fmla="val 5000"/>
            <a:gd name="adj2" fmla="val 10000"/>
            <a:gd name="adj3" fmla="val 15000"/>
            <a:gd name="adj4" fmla="val 64977"/>
          </a:avLst>
        </a:prstGeom>
        <a:solidFill>
          <a:schemeClr val="accent2">
            <a:hueOff val="781782"/>
            <a:satOff val="-12614"/>
            <a:lumOff val="-2196"/>
            <a:alphaOff val="0"/>
          </a:schemeClr>
        </a:solidFill>
        <a:ln w="10795" cap="flat" cmpd="sng" algn="ctr">
          <a:solidFill>
            <a:schemeClr val="accent2">
              <a:hueOff val="781782"/>
              <a:satOff val="-1261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4</a:t>
          </a:r>
        </a:p>
      </dsp:txBody>
      <dsp:txXfrm rot="-10800000">
        <a:off x="0" y="2697936"/>
        <a:ext cx="1449050" cy="589783"/>
      </dsp:txXfrm>
    </dsp:sp>
    <dsp:sp modelId="{722D948A-38A5-400B-A48F-B561D2DE744C}">
      <dsp:nvSpPr>
        <dsp:cNvPr id="0" name=""/>
        <dsp:cNvSpPr/>
      </dsp:nvSpPr>
      <dsp:spPr>
        <a:xfrm>
          <a:off x="1449049" y="2697936"/>
          <a:ext cx="4347150" cy="589783"/>
        </a:xfrm>
        <a:prstGeom prst="rect">
          <a:avLst/>
        </a:prstGeom>
        <a:solidFill>
          <a:schemeClr val="accent2">
            <a:tint val="40000"/>
            <a:alpha val="90000"/>
            <a:hueOff val="1283544"/>
            <a:satOff val="-22816"/>
            <a:lumOff val="-1651"/>
            <a:alphaOff val="0"/>
          </a:schemeClr>
        </a:solidFill>
        <a:ln w="10795" cap="flat" cmpd="sng" algn="ctr">
          <a:solidFill>
            <a:schemeClr val="accent2">
              <a:tint val="40000"/>
              <a:alpha val="90000"/>
              <a:hueOff val="1283544"/>
              <a:satOff val="-22816"/>
              <a:lumOff val="-16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s-419" sz="2000" kern="1200"/>
            <a:t>Desarrollar un plan de acción</a:t>
          </a:r>
        </a:p>
      </dsp:txBody>
      <dsp:txXfrm>
        <a:off x="1449049" y="2697936"/>
        <a:ext cx="4347150" cy="589783"/>
      </dsp:txXfrm>
    </dsp:sp>
    <dsp:sp modelId="{82DA6E41-CE6C-481C-AA44-2FFF9239BD00}">
      <dsp:nvSpPr>
        <dsp:cNvPr id="0" name=""/>
        <dsp:cNvSpPr/>
      </dsp:nvSpPr>
      <dsp:spPr>
        <a:xfrm rot="10800000">
          <a:off x="0" y="1799426"/>
          <a:ext cx="1449050" cy="907359"/>
        </a:xfrm>
        <a:prstGeom prst="upArrowCallout">
          <a:avLst>
            <a:gd name="adj1" fmla="val 5000"/>
            <a:gd name="adj2" fmla="val 10000"/>
            <a:gd name="adj3" fmla="val 15000"/>
            <a:gd name="adj4" fmla="val 64977"/>
          </a:avLst>
        </a:prstGeom>
        <a:solidFill>
          <a:schemeClr val="accent2">
            <a:hueOff val="1172672"/>
            <a:satOff val="-18920"/>
            <a:lumOff val="-3294"/>
            <a:alphaOff val="0"/>
          </a:schemeClr>
        </a:solidFill>
        <a:ln w="10795" cap="flat" cmpd="sng" algn="ctr">
          <a:solidFill>
            <a:schemeClr val="accent2">
              <a:hueOff val="1172672"/>
              <a:satOff val="-18920"/>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3</a:t>
          </a:r>
        </a:p>
      </dsp:txBody>
      <dsp:txXfrm rot="-10800000">
        <a:off x="0" y="1799426"/>
        <a:ext cx="1449050" cy="589783"/>
      </dsp:txXfrm>
    </dsp:sp>
    <dsp:sp modelId="{B9CC61BC-4E7C-48B0-BB0E-3FB8A8810DE2}">
      <dsp:nvSpPr>
        <dsp:cNvPr id="0" name=""/>
        <dsp:cNvSpPr/>
      </dsp:nvSpPr>
      <dsp:spPr>
        <a:xfrm>
          <a:off x="1449049" y="1799426"/>
          <a:ext cx="4347150" cy="589783"/>
        </a:xfrm>
        <a:prstGeom prst="rect">
          <a:avLst/>
        </a:prstGeom>
        <a:solidFill>
          <a:schemeClr val="accent2">
            <a:tint val="40000"/>
            <a:alpha val="90000"/>
            <a:hueOff val="1925316"/>
            <a:satOff val="-34225"/>
            <a:lumOff val="-2476"/>
            <a:alphaOff val="0"/>
          </a:schemeClr>
        </a:solidFill>
        <a:ln w="10795" cap="flat" cmpd="sng" algn="ctr">
          <a:solidFill>
            <a:schemeClr val="accent2">
              <a:tint val="40000"/>
              <a:alpha val="90000"/>
              <a:hueOff val="1925316"/>
              <a:satOff val="-34225"/>
              <a:lumOff val="-2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s-419" sz="2000" kern="1200"/>
            <a:t>Construir relaciones</a:t>
          </a:r>
        </a:p>
      </dsp:txBody>
      <dsp:txXfrm>
        <a:off x="1449049" y="1799426"/>
        <a:ext cx="4347150" cy="589783"/>
      </dsp:txXfrm>
    </dsp:sp>
    <dsp:sp modelId="{ED9B5751-896B-4A17-BB4E-558A6C598D16}">
      <dsp:nvSpPr>
        <dsp:cNvPr id="0" name=""/>
        <dsp:cNvSpPr/>
      </dsp:nvSpPr>
      <dsp:spPr>
        <a:xfrm rot="10800000">
          <a:off x="0" y="900916"/>
          <a:ext cx="1449050" cy="907359"/>
        </a:xfrm>
        <a:prstGeom prst="upArrowCallout">
          <a:avLst>
            <a:gd name="adj1" fmla="val 5000"/>
            <a:gd name="adj2" fmla="val 10000"/>
            <a:gd name="adj3" fmla="val 15000"/>
            <a:gd name="adj4" fmla="val 64977"/>
          </a:avLst>
        </a:prstGeom>
        <a:solidFill>
          <a:schemeClr val="accent2">
            <a:hueOff val="1563563"/>
            <a:satOff val="-25227"/>
            <a:lumOff val="-4392"/>
            <a:alphaOff val="0"/>
          </a:schemeClr>
        </a:solidFill>
        <a:ln w="10795" cap="flat" cmpd="sng" algn="ctr">
          <a:solidFill>
            <a:schemeClr val="accent2">
              <a:hueOff val="1563563"/>
              <a:satOff val="-25227"/>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2</a:t>
          </a:r>
        </a:p>
      </dsp:txBody>
      <dsp:txXfrm rot="-10800000">
        <a:off x="0" y="900916"/>
        <a:ext cx="1449050" cy="589783"/>
      </dsp:txXfrm>
    </dsp:sp>
    <dsp:sp modelId="{8AF80A31-EE06-457A-BF0B-F32104A1D42F}">
      <dsp:nvSpPr>
        <dsp:cNvPr id="0" name=""/>
        <dsp:cNvSpPr/>
      </dsp:nvSpPr>
      <dsp:spPr>
        <a:xfrm>
          <a:off x="1449049" y="900916"/>
          <a:ext cx="4347150" cy="589783"/>
        </a:xfrm>
        <a:prstGeom prst="rect">
          <a:avLst/>
        </a:prstGeom>
        <a:solidFill>
          <a:schemeClr val="accent2">
            <a:tint val="40000"/>
            <a:alpha val="90000"/>
            <a:hueOff val="2567088"/>
            <a:satOff val="-45633"/>
            <a:lumOff val="-3302"/>
            <a:alphaOff val="0"/>
          </a:schemeClr>
        </a:solidFill>
        <a:ln w="10795" cap="flat" cmpd="sng" algn="ctr">
          <a:solidFill>
            <a:schemeClr val="accent2">
              <a:tint val="40000"/>
              <a:alpha val="90000"/>
              <a:hueOff val="2567088"/>
              <a:satOff val="-45633"/>
              <a:lumOff val="-3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s-419" sz="2000" kern="1200" dirty="0"/>
            <a:t>Identificar los mecanismos para el cambio</a:t>
          </a:r>
        </a:p>
      </dsp:txBody>
      <dsp:txXfrm>
        <a:off x="1449049" y="900916"/>
        <a:ext cx="4347150" cy="589783"/>
      </dsp:txXfrm>
    </dsp:sp>
    <dsp:sp modelId="{13760FF1-C126-414A-8A0B-5C4FD8E8C2DF}">
      <dsp:nvSpPr>
        <dsp:cNvPr id="0" name=""/>
        <dsp:cNvSpPr/>
      </dsp:nvSpPr>
      <dsp:spPr>
        <a:xfrm rot="10800000">
          <a:off x="0" y="2406"/>
          <a:ext cx="1449050" cy="907359"/>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056" tIns="142240" rIns="103056" bIns="142240" numCol="1" spcCol="1270" anchor="ctr" anchorCtr="0">
          <a:noAutofit/>
        </a:bodyPr>
        <a:lstStyle/>
        <a:p>
          <a:pPr marL="0" lvl="0" indent="0" algn="ctr" defTabSz="889000">
            <a:lnSpc>
              <a:spcPct val="90000"/>
            </a:lnSpc>
            <a:spcBef>
              <a:spcPct val="0"/>
            </a:spcBef>
            <a:spcAft>
              <a:spcPct val="35000"/>
            </a:spcAft>
            <a:buNone/>
          </a:pPr>
          <a:r>
            <a:rPr lang="es-419" sz="2000" kern="1200"/>
            <a:t>Paso 1</a:t>
          </a:r>
        </a:p>
      </dsp:txBody>
      <dsp:txXfrm rot="-10800000">
        <a:off x="0" y="2406"/>
        <a:ext cx="1449050" cy="589783"/>
      </dsp:txXfrm>
    </dsp:sp>
    <dsp:sp modelId="{5F4E9BAC-DD0E-4C28-88DF-E019B1B1EB67}">
      <dsp:nvSpPr>
        <dsp:cNvPr id="0" name=""/>
        <dsp:cNvSpPr/>
      </dsp:nvSpPr>
      <dsp:spPr>
        <a:xfrm>
          <a:off x="1449049" y="2406"/>
          <a:ext cx="4347150" cy="589783"/>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81" tIns="254000" rIns="88181" bIns="254000" numCol="1" spcCol="1270" anchor="ctr" anchorCtr="0">
          <a:noAutofit/>
        </a:bodyPr>
        <a:lstStyle/>
        <a:p>
          <a:pPr marL="0" lvl="0" indent="0" algn="l" defTabSz="889000">
            <a:lnSpc>
              <a:spcPct val="90000"/>
            </a:lnSpc>
            <a:spcBef>
              <a:spcPct val="0"/>
            </a:spcBef>
            <a:spcAft>
              <a:spcPct val="35000"/>
            </a:spcAft>
            <a:buNone/>
          </a:pPr>
          <a:r>
            <a:rPr lang="es-419" sz="2000" kern="1200"/>
            <a:t>Priorizar los objetivos </a:t>
          </a:r>
        </a:p>
      </dsp:txBody>
      <dsp:txXfrm>
        <a:off x="1449049" y="2406"/>
        <a:ext cx="4347150" cy="589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D7AB-2C05-4553-865E-2E8315D78947}">
      <dsp:nvSpPr>
        <dsp:cNvPr id="0" name=""/>
        <dsp:cNvSpPr/>
      </dsp:nvSpPr>
      <dsp:spPr>
        <a:xfrm>
          <a:off x="0" y="3974"/>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D1A82-739C-4646-BC08-DBEF9D7D8019}">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7471F-AE0D-4AF7-B78B-9E1D3F64FB1F}">
      <dsp:nvSpPr>
        <dsp:cNvPr id="0" name=""/>
        <dsp:cNvSpPr/>
      </dsp:nvSpPr>
      <dsp:spPr>
        <a:xfrm>
          <a:off x="977779" y="3974"/>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00150">
            <a:lnSpc>
              <a:spcPct val="90000"/>
            </a:lnSpc>
            <a:spcBef>
              <a:spcPct val="0"/>
            </a:spcBef>
            <a:spcAft>
              <a:spcPct val="35000"/>
            </a:spcAft>
            <a:buNone/>
          </a:pPr>
          <a:r>
            <a:rPr lang="es-419" sz="2700" kern="1200" dirty="0"/>
            <a:t>Identifique problemas.</a:t>
          </a:r>
        </a:p>
      </dsp:txBody>
      <dsp:txXfrm>
        <a:off x="977779" y="3974"/>
        <a:ext cx="4818420" cy="846562"/>
      </dsp:txXfrm>
    </dsp:sp>
    <dsp:sp modelId="{100573CE-64E5-4C56-8D92-7248894B8C90}">
      <dsp:nvSpPr>
        <dsp:cNvPr id="0" name=""/>
        <dsp:cNvSpPr/>
      </dsp:nvSpPr>
      <dsp:spPr>
        <a:xfrm>
          <a:off x="0" y="106217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584E8-F3D3-414F-A873-98FFB92838C9}">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EF0572-61B1-48B4-8CCB-2B78EC1063DB}">
      <dsp:nvSpPr>
        <dsp:cNvPr id="0" name=""/>
        <dsp:cNvSpPr/>
      </dsp:nvSpPr>
      <dsp:spPr>
        <a:xfrm>
          <a:off x="977779" y="106217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00150">
            <a:lnSpc>
              <a:spcPct val="90000"/>
            </a:lnSpc>
            <a:spcBef>
              <a:spcPct val="0"/>
            </a:spcBef>
            <a:spcAft>
              <a:spcPct val="35000"/>
            </a:spcAft>
            <a:buNone/>
          </a:pPr>
          <a:r>
            <a:rPr lang="es-419" sz="2700" kern="1200" dirty="0"/>
            <a:t>Añada detalles.</a:t>
          </a:r>
        </a:p>
      </dsp:txBody>
      <dsp:txXfrm>
        <a:off x="977779" y="1062177"/>
        <a:ext cx="4818420" cy="846562"/>
      </dsp:txXfrm>
    </dsp:sp>
    <dsp:sp modelId="{E485D8DD-52F7-49AF-823C-2DB754D83B3A}">
      <dsp:nvSpPr>
        <dsp:cNvPr id="0" name=""/>
        <dsp:cNvSpPr/>
      </dsp:nvSpPr>
      <dsp:spPr>
        <a:xfrm>
          <a:off x="0" y="2120380"/>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FB22D-9F4B-4DAC-9B02-E3BE42522841}">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9BA06-7660-4E5C-80E9-37EB61CD0009}">
      <dsp:nvSpPr>
        <dsp:cNvPr id="0" name=""/>
        <dsp:cNvSpPr/>
      </dsp:nvSpPr>
      <dsp:spPr>
        <a:xfrm>
          <a:off x="977779" y="2120380"/>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00150">
            <a:lnSpc>
              <a:spcPct val="90000"/>
            </a:lnSpc>
            <a:spcBef>
              <a:spcPct val="0"/>
            </a:spcBef>
            <a:spcAft>
              <a:spcPct val="35000"/>
            </a:spcAft>
            <a:buNone/>
          </a:pPr>
          <a:r>
            <a:rPr lang="es-419" sz="2700" kern="1200" dirty="0"/>
            <a:t>Describa los impactos.</a:t>
          </a:r>
        </a:p>
      </dsp:txBody>
      <dsp:txXfrm>
        <a:off x="977779" y="2120380"/>
        <a:ext cx="4818420" cy="846562"/>
      </dsp:txXfrm>
    </dsp:sp>
    <dsp:sp modelId="{2A872D68-F827-4758-AD7A-039FA9D06067}">
      <dsp:nvSpPr>
        <dsp:cNvPr id="0" name=""/>
        <dsp:cNvSpPr/>
      </dsp:nvSpPr>
      <dsp:spPr>
        <a:xfrm>
          <a:off x="0" y="3178583"/>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890B1-2A7B-4933-B0EB-353AAC573F16}">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64CE3B-07A8-4327-8045-34CE7473C308}">
      <dsp:nvSpPr>
        <dsp:cNvPr id="0" name=""/>
        <dsp:cNvSpPr/>
      </dsp:nvSpPr>
      <dsp:spPr>
        <a:xfrm>
          <a:off x="977779" y="3178583"/>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00150">
            <a:lnSpc>
              <a:spcPct val="90000"/>
            </a:lnSpc>
            <a:spcBef>
              <a:spcPct val="0"/>
            </a:spcBef>
            <a:spcAft>
              <a:spcPct val="35000"/>
            </a:spcAft>
            <a:buNone/>
          </a:pPr>
          <a:r>
            <a:rPr lang="es-419" sz="2700" kern="1200" dirty="0"/>
            <a:t>Establezca objetivos.</a:t>
          </a:r>
        </a:p>
      </dsp:txBody>
      <dsp:txXfrm>
        <a:off x="977779" y="3178583"/>
        <a:ext cx="4818420" cy="846562"/>
      </dsp:txXfrm>
    </dsp:sp>
    <dsp:sp modelId="{F5FB662C-3BC1-4276-937D-C5D856540A75}">
      <dsp:nvSpPr>
        <dsp:cNvPr id="0" name=""/>
        <dsp:cNvSpPr/>
      </dsp:nvSpPr>
      <dsp:spPr>
        <a:xfrm>
          <a:off x="0" y="4236787"/>
          <a:ext cx="5796200"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287F1-4CA8-47CF-BBC9-3EA96E4643F3}">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730C60-B02D-4868-B934-025D42B5735E}">
      <dsp:nvSpPr>
        <dsp:cNvPr id="0" name=""/>
        <dsp:cNvSpPr/>
      </dsp:nvSpPr>
      <dsp:spPr>
        <a:xfrm>
          <a:off x="977779" y="4236787"/>
          <a:ext cx="48184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1200150">
            <a:lnSpc>
              <a:spcPct val="90000"/>
            </a:lnSpc>
            <a:spcBef>
              <a:spcPct val="0"/>
            </a:spcBef>
            <a:spcAft>
              <a:spcPct val="35000"/>
            </a:spcAft>
            <a:buNone/>
          </a:pPr>
          <a:r>
            <a:rPr lang="es-419" sz="2700" kern="1200" spc="-30" baseline="0" dirty="0"/>
            <a:t>Establezca prioridades de acción.</a:t>
          </a:r>
        </a:p>
      </dsp:txBody>
      <dsp:txXfrm>
        <a:off x="977779" y="4236787"/>
        <a:ext cx="4818420" cy="846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AEF44-025D-4A2C-9011-DA05CF4F3B4F}">
      <dsp:nvSpPr>
        <dsp:cNvPr id="0" name=""/>
        <dsp:cNvSpPr/>
      </dsp:nvSpPr>
      <dsp:spPr>
        <a:xfrm>
          <a:off x="0" y="621"/>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5BAC1-7E55-4F14-83C7-960606E3EB71}">
      <dsp:nvSpPr>
        <dsp:cNvPr id="0" name=""/>
        <dsp:cNvSpPr/>
      </dsp:nvSpPr>
      <dsp:spPr>
        <a:xfrm>
          <a:off x="0" y="621"/>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Dentro de la comunidad</a:t>
          </a:r>
        </a:p>
      </dsp:txBody>
      <dsp:txXfrm>
        <a:off x="0" y="621"/>
        <a:ext cx="5796200" cy="726583"/>
      </dsp:txXfrm>
    </dsp:sp>
    <dsp:sp modelId="{3BC6658D-48D9-4ADF-8E2C-857713326FF3}">
      <dsp:nvSpPr>
        <dsp:cNvPr id="0" name=""/>
        <dsp:cNvSpPr/>
      </dsp:nvSpPr>
      <dsp:spPr>
        <a:xfrm>
          <a:off x="0" y="727204"/>
          <a:ext cx="5796200" cy="0"/>
        </a:xfrm>
        <a:prstGeom prst="line">
          <a:avLst/>
        </a:prstGeom>
        <a:solidFill>
          <a:schemeClr val="accent2">
            <a:hueOff val="325742"/>
            <a:satOff val="-5256"/>
            <a:lumOff val="-915"/>
            <a:alphaOff val="0"/>
          </a:schemeClr>
        </a:solidFill>
        <a:ln w="10795" cap="flat" cmpd="sng" algn="ctr">
          <a:solidFill>
            <a:schemeClr val="accent2">
              <a:hueOff val="325742"/>
              <a:satOff val="-5256"/>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0CC2E-7409-4BD3-BD43-4D934FBB0A3D}">
      <dsp:nvSpPr>
        <dsp:cNvPr id="0" name=""/>
        <dsp:cNvSpPr/>
      </dsp:nvSpPr>
      <dsp:spPr>
        <a:xfrm>
          <a:off x="0" y="727204"/>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las comunidades adyacentes que también se ven afectadas</a:t>
          </a:r>
        </a:p>
      </dsp:txBody>
      <dsp:txXfrm>
        <a:off x="0" y="727204"/>
        <a:ext cx="5796200" cy="726583"/>
      </dsp:txXfrm>
    </dsp:sp>
    <dsp:sp modelId="{4618FF60-E867-4870-AD47-C4A213D71AAD}">
      <dsp:nvSpPr>
        <dsp:cNvPr id="0" name=""/>
        <dsp:cNvSpPr/>
      </dsp:nvSpPr>
      <dsp:spPr>
        <a:xfrm>
          <a:off x="0" y="1453787"/>
          <a:ext cx="5796200"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08EFD-82FC-4C3B-B979-9AA9B6062028}">
      <dsp:nvSpPr>
        <dsp:cNvPr id="0" name=""/>
        <dsp:cNvSpPr/>
      </dsp:nvSpPr>
      <dsp:spPr>
        <a:xfrm>
          <a:off x="0" y="1453787"/>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enlaces y líderes de opinión</a:t>
          </a:r>
        </a:p>
      </dsp:txBody>
      <dsp:txXfrm>
        <a:off x="0" y="1453787"/>
        <a:ext cx="5796200" cy="726583"/>
      </dsp:txXfrm>
    </dsp:sp>
    <dsp:sp modelId="{3149059E-5C9B-4A95-B09B-DDA24989ED5E}">
      <dsp:nvSpPr>
        <dsp:cNvPr id="0" name=""/>
        <dsp:cNvSpPr/>
      </dsp:nvSpPr>
      <dsp:spPr>
        <a:xfrm>
          <a:off x="0" y="2180370"/>
          <a:ext cx="579620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4C436-5394-4BA4-8150-8EEDB4A2F28E}">
      <dsp:nvSpPr>
        <dsp:cNvPr id="0" name=""/>
        <dsp:cNvSpPr/>
      </dsp:nvSpPr>
      <dsp:spPr>
        <a:xfrm>
          <a:off x="0" y="2180370"/>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miembros del personal de las agencias que puedan tener experiencia, recursos o programas pertinentes</a:t>
          </a:r>
        </a:p>
      </dsp:txBody>
      <dsp:txXfrm>
        <a:off x="0" y="2180370"/>
        <a:ext cx="5796200" cy="726583"/>
      </dsp:txXfrm>
    </dsp:sp>
    <dsp:sp modelId="{48EA3E51-35A4-44EA-AB5C-182FEE5AD2DB}">
      <dsp:nvSpPr>
        <dsp:cNvPr id="0" name=""/>
        <dsp:cNvSpPr/>
      </dsp:nvSpPr>
      <dsp:spPr>
        <a:xfrm>
          <a:off x="0" y="2906953"/>
          <a:ext cx="5796200"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D59B0-64A6-4147-B6AC-2EC915BA385B}">
      <dsp:nvSpPr>
        <dsp:cNvPr id="0" name=""/>
        <dsp:cNvSpPr/>
      </dsp:nvSpPr>
      <dsp:spPr>
        <a:xfrm>
          <a:off x="0" y="2906953"/>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funcionarios electos, comisionados, líderes de agencias y encargados de la toma de decisiones</a:t>
          </a:r>
        </a:p>
      </dsp:txBody>
      <dsp:txXfrm>
        <a:off x="0" y="2906953"/>
        <a:ext cx="5796200" cy="726583"/>
      </dsp:txXfrm>
    </dsp:sp>
    <dsp:sp modelId="{D42EDBC2-25E8-42BE-8A4F-FC7FB8566E92}">
      <dsp:nvSpPr>
        <dsp:cNvPr id="0" name=""/>
        <dsp:cNvSpPr/>
      </dsp:nvSpPr>
      <dsp:spPr>
        <a:xfrm>
          <a:off x="0" y="3633536"/>
          <a:ext cx="5796200" cy="0"/>
        </a:xfrm>
        <a:prstGeom prst="line">
          <a:avLst/>
        </a:prstGeom>
        <a:solidFill>
          <a:schemeClr val="accent2">
            <a:hueOff val="1628711"/>
            <a:satOff val="-26278"/>
            <a:lumOff val="-4575"/>
            <a:alphaOff val="0"/>
          </a:schemeClr>
        </a:solidFill>
        <a:ln w="10795" cap="flat" cmpd="sng" algn="ctr">
          <a:solidFill>
            <a:schemeClr val="accent2">
              <a:hueOff val="1628711"/>
              <a:satOff val="-26278"/>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35736-7EEE-4623-8D9E-CC7F359179C1}">
      <dsp:nvSpPr>
        <dsp:cNvPr id="0" name=""/>
        <dsp:cNvSpPr/>
      </dsp:nvSpPr>
      <dsp:spPr>
        <a:xfrm>
          <a:off x="0" y="3633536"/>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otros grupos de intereses, como empresas, medioambiente, jóvenes y escuelas</a:t>
          </a:r>
        </a:p>
      </dsp:txBody>
      <dsp:txXfrm>
        <a:off x="0" y="3633536"/>
        <a:ext cx="5796200" cy="726583"/>
      </dsp:txXfrm>
    </dsp:sp>
    <dsp:sp modelId="{3155F86A-D07A-4436-BCEF-5B2EBCF4AC1D}">
      <dsp:nvSpPr>
        <dsp:cNvPr id="0" name=""/>
        <dsp:cNvSpPr/>
      </dsp:nvSpPr>
      <dsp:spPr>
        <a:xfrm>
          <a:off x="0" y="4360119"/>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54130-F10A-4536-8EF5-B6FD971DEACD}">
      <dsp:nvSpPr>
        <dsp:cNvPr id="0" name=""/>
        <dsp:cNvSpPr/>
      </dsp:nvSpPr>
      <dsp:spPr>
        <a:xfrm>
          <a:off x="0" y="4360119"/>
          <a:ext cx="5796200"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419" sz="1900" kern="1200"/>
            <a:t>Con el personal y las personas responsables de tomar decisiones del puerto </a:t>
          </a:r>
        </a:p>
      </dsp:txBody>
      <dsp:txXfrm>
        <a:off x="0" y="4360119"/>
        <a:ext cx="5796200" cy="7265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41E06-7B62-459A-A8C8-0198E2BA0B04}">
      <dsp:nvSpPr>
        <dsp:cNvPr id="0" name=""/>
        <dsp:cNvSpPr/>
      </dsp:nvSpPr>
      <dsp:spPr>
        <a:xfrm>
          <a:off x="1180143" y="43146"/>
          <a:ext cx="1174177" cy="11741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8ED38-73CF-4B60-86DC-B39E66120222}">
      <dsp:nvSpPr>
        <dsp:cNvPr id="0" name=""/>
        <dsp:cNvSpPr/>
      </dsp:nvSpPr>
      <dsp:spPr>
        <a:xfrm>
          <a:off x="1430378" y="293381"/>
          <a:ext cx="673708" cy="673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85BFE-01FB-4434-AA97-C28FF7A50F8B}">
      <dsp:nvSpPr>
        <dsp:cNvPr id="0" name=""/>
        <dsp:cNvSpPr/>
      </dsp:nvSpPr>
      <dsp:spPr>
        <a:xfrm>
          <a:off x="804791" y="1583051"/>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419" sz="1700" kern="1200"/>
            <a:t>Escuchar bien</a:t>
          </a:r>
        </a:p>
      </dsp:txBody>
      <dsp:txXfrm>
        <a:off x="804791" y="1583051"/>
        <a:ext cx="1924881" cy="720000"/>
      </dsp:txXfrm>
    </dsp:sp>
    <dsp:sp modelId="{459CC709-87C6-4C36-8618-717662ED3F48}">
      <dsp:nvSpPr>
        <dsp:cNvPr id="0" name=""/>
        <dsp:cNvSpPr/>
      </dsp:nvSpPr>
      <dsp:spPr>
        <a:xfrm>
          <a:off x="3441878" y="43146"/>
          <a:ext cx="1174177" cy="11741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67ED6-5250-47F3-86A7-28FF10B62345}">
      <dsp:nvSpPr>
        <dsp:cNvPr id="0" name=""/>
        <dsp:cNvSpPr/>
      </dsp:nvSpPr>
      <dsp:spPr>
        <a:xfrm>
          <a:off x="3692113" y="293381"/>
          <a:ext cx="673708" cy="673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CA5D3-C0AA-449F-A4D1-D509E834E13E}">
      <dsp:nvSpPr>
        <dsp:cNvPr id="0" name=""/>
        <dsp:cNvSpPr/>
      </dsp:nvSpPr>
      <dsp:spPr>
        <a:xfrm>
          <a:off x="3066527" y="1583051"/>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419" sz="1700" kern="1200"/>
            <a:t>Reconocer el enojo por el pasado</a:t>
          </a:r>
        </a:p>
      </dsp:txBody>
      <dsp:txXfrm>
        <a:off x="3066527" y="1583051"/>
        <a:ext cx="1924881" cy="720000"/>
      </dsp:txXfrm>
    </dsp:sp>
    <dsp:sp modelId="{3D8F2ABE-A4EF-46D7-A807-CC246DDEB404}">
      <dsp:nvSpPr>
        <dsp:cNvPr id="0" name=""/>
        <dsp:cNvSpPr/>
      </dsp:nvSpPr>
      <dsp:spPr>
        <a:xfrm>
          <a:off x="1180143" y="2784272"/>
          <a:ext cx="1174177" cy="11741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FC74C-5A59-437D-A43C-1A0CD06DC9C5}">
      <dsp:nvSpPr>
        <dsp:cNvPr id="0" name=""/>
        <dsp:cNvSpPr/>
      </dsp:nvSpPr>
      <dsp:spPr>
        <a:xfrm>
          <a:off x="1430378" y="3034506"/>
          <a:ext cx="673708" cy="673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38CB50-230F-4AD4-80FB-EDC699EC575B}">
      <dsp:nvSpPr>
        <dsp:cNvPr id="0" name=""/>
        <dsp:cNvSpPr/>
      </dsp:nvSpPr>
      <dsp:spPr>
        <a:xfrm>
          <a:off x="521622" y="4324177"/>
          <a:ext cx="24912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419" sz="1700" kern="1200" dirty="0"/>
            <a:t>Conectarse en asuntos comunes</a:t>
          </a:r>
        </a:p>
      </dsp:txBody>
      <dsp:txXfrm>
        <a:off x="521622" y="4324177"/>
        <a:ext cx="2491219" cy="720000"/>
      </dsp:txXfrm>
    </dsp:sp>
    <dsp:sp modelId="{98320ECD-C36A-48BF-B525-9D50423D1F4D}">
      <dsp:nvSpPr>
        <dsp:cNvPr id="0" name=""/>
        <dsp:cNvSpPr/>
      </dsp:nvSpPr>
      <dsp:spPr>
        <a:xfrm>
          <a:off x="3725048" y="2784272"/>
          <a:ext cx="1174177" cy="117417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E0298-5FDB-4521-8768-0F318C719411}">
      <dsp:nvSpPr>
        <dsp:cNvPr id="0" name=""/>
        <dsp:cNvSpPr/>
      </dsp:nvSpPr>
      <dsp:spPr>
        <a:xfrm>
          <a:off x="3975282" y="3034506"/>
          <a:ext cx="673708" cy="673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422613-BAAB-4A40-A09D-9950117640A7}">
      <dsp:nvSpPr>
        <dsp:cNvPr id="0" name=""/>
        <dsp:cNvSpPr/>
      </dsp:nvSpPr>
      <dsp:spPr>
        <a:xfrm>
          <a:off x="3349696" y="4324177"/>
          <a:ext cx="19248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419" sz="1700" kern="1200"/>
            <a:t>Mantenerse en contacto</a:t>
          </a:r>
        </a:p>
      </dsp:txBody>
      <dsp:txXfrm>
        <a:off x="3349696" y="4324177"/>
        <a:ext cx="1924881"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3481-A18F-448D-9560-AF3F768D8EAD}">
      <dsp:nvSpPr>
        <dsp:cNvPr id="0" name=""/>
        <dsp:cNvSpPr/>
      </dsp:nvSpPr>
      <dsp:spPr>
        <a:xfrm>
          <a:off x="0" y="6454"/>
          <a:ext cx="5796200" cy="8201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00EFA-82DD-43A8-A4B7-970A4614290E}">
      <dsp:nvSpPr>
        <dsp:cNvPr id="0" name=""/>
        <dsp:cNvSpPr/>
      </dsp:nvSpPr>
      <dsp:spPr>
        <a:xfrm>
          <a:off x="248082" y="190978"/>
          <a:ext cx="451500" cy="4510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816417-F6CB-4BA8-889D-462B8F68BDC9}">
      <dsp:nvSpPr>
        <dsp:cNvPr id="0" name=""/>
        <dsp:cNvSpPr/>
      </dsp:nvSpPr>
      <dsp:spPr>
        <a:xfrm>
          <a:off x="947665" y="6454"/>
          <a:ext cx="4833940" cy="84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07" tIns="89507" rIns="89507" bIns="89507" numCol="1" spcCol="1270" anchor="ctr" anchorCtr="0">
          <a:noAutofit/>
        </a:bodyPr>
        <a:lstStyle/>
        <a:p>
          <a:pPr marL="0" lvl="0" indent="0" algn="l" defTabSz="1066800">
            <a:lnSpc>
              <a:spcPct val="90000"/>
            </a:lnSpc>
            <a:spcBef>
              <a:spcPct val="0"/>
            </a:spcBef>
            <a:spcAft>
              <a:spcPct val="35000"/>
            </a:spcAft>
            <a:buNone/>
          </a:pPr>
          <a:r>
            <a:rPr lang="es-419" sz="2400" kern="1200"/>
            <a:t>Defina un proyecto específico.</a:t>
          </a:r>
        </a:p>
      </dsp:txBody>
      <dsp:txXfrm>
        <a:off x="947665" y="6454"/>
        <a:ext cx="4833940" cy="845735"/>
      </dsp:txXfrm>
    </dsp:sp>
    <dsp:sp modelId="{F5A65AC7-B6CD-4AC2-9B1F-505F51F543EA}">
      <dsp:nvSpPr>
        <dsp:cNvPr id="0" name=""/>
        <dsp:cNvSpPr/>
      </dsp:nvSpPr>
      <dsp:spPr>
        <a:xfrm>
          <a:off x="0" y="1063624"/>
          <a:ext cx="5796200" cy="8201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440C8-4254-43D2-B4D9-C2A94A830AC9}">
      <dsp:nvSpPr>
        <dsp:cNvPr id="0" name=""/>
        <dsp:cNvSpPr/>
      </dsp:nvSpPr>
      <dsp:spPr>
        <a:xfrm>
          <a:off x="248082" y="1248148"/>
          <a:ext cx="451500" cy="4510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F59685-C8D0-4710-A580-E20678D10656}">
      <dsp:nvSpPr>
        <dsp:cNvPr id="0" name=""/>
        <dsp:cNvSpPr/>
      </dsp:nvSpPr>
      <dsp:spPr>
        <a:xfrm>
          <a:off x="947665" y="1063624"/>
          <a:ext cx="4833940" cy="84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07" tIns="89507" rIns="89507" bIns="89507" numCol="1" spcCol="1270" anchor="ctr" anchorCtr="0">
          <a:noAutofit/>
        </a:bodyPr>
        <a:lstStyle/>
        <a:p>
          <a:pPr marL="0" lvl="0" indent="0" algn="l" defTabSz="1066800">
            <a:lnSpc>
              <a:spcPct val="90000"/>
            </a:lnSpc>
            <a:spcBef>
              <a:spcPct val="0"/>
            </a:spcBef>
            <a:spcAft>
              <a:spcPct val="35000"/>
            </a:spcAft>
            <a:buNone/>
          </a:pPr>
          <a:r>
            <a:rPr lang="es-419" sz="2400" kern="1200"/>
            <a:t>Seleccione su estrategia de participación.</a:t>
          </a:r>
        </a:p>
      </dsp:txBody>
      <dsp:txXfrm>
        <a:off x="947665" y="1063624"/>
        <a:ext cx="4833940" cy="845735"/>
      </dsp:txXfrm>
    </dsp:sp>
    <dsp:sp modelId="{32955EB4-FD41-4AA4-A800-747719D18915}">
      <dsp:nvSpPr>
        <dsp:cNvPr id="0" name=""/>
        <dsp:cNvSpPr/>
      </dsp:nvSpPr>
      <dsp:spPr>
        <a:xfrm>
          <a:off x="0" y="2120794"/>
          <a:ext cx="5796200" cy="8201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CEB74-D929-4F47-83AF-271765FB83E5}">
      <dsp:nvSpPr>
        <dsp:cNvPr id="0" name=""/>
        <dsp:cNvSpPr/>
      </dsp:nvSpPr>
      <dsp:spPr>
        <a:xfrm>
          <a:off x="248082" y="2305318"/>
          <a:ext cx="451500" cy="4510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BE668E-577A-40F7-9791-294908FB6B42}">
      <dsp:nvSpPr>
        <dsp:cNvPr id="0" name=""/>
        <dsp:cNvSpPr/>
      </dsp:nvSpPr>
      <dsp:spPr>
        <a:xfrm>
          <a:off x="947665" y="2120794"/>
          <a:ext cx="4833940" cy="84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07" tIns="89507" rIns="89507" bIns="89507" numCol="1" spcCol="1270" anchor="ctr" anchorCtr="0">
          <a:noAutofit/>
        </a:bodyPr>
        <a:lstStyle/>
        <a:p>
          <a:pPr marL="0" lvl="0" indent="0" algn="l" defTabSz="1066800">
            <a:lnSpc>
              <a:spcPct val="90000"/>
            </a:lnSpc>
            <a:spcBef>
              <a:spcPct val="0"/>
            </a:spcBef>
            <a:spcAft>
              <a:spcPct val="35000"/>
            </a:spcAft>
            <a:buNone/>
          </a:pPr>
          <a:r>
            <a:rPr lang="es-419" sz="2400" kern="1200"/>
            <a:t>Desarrolle un plan de acción.</a:t>
          </a:r>
        </a:p>
      </dsp:txBody>
      <dsp:txXfrm>
        <a:off x="947665" y="2120794"/>
        <a:ext cx="4833940" cy="845735"/>
      </dsp:txXfrm>
    </dsp:sp>
    <dsp:sp modelId="{9195446D-E0E2-40B1-A714-4BC5B86CD799}">
      <dsp:nvSpPr>
        <dsp:cNvPr id="0" name=""/>
        <dsp:cNvSpPr/>
      </dsp:nvSpPr>
      <dsp:spPr>
        <a:xfrm>
          <a:off x="0" y="3177963"/>
          <a:ext cx="5796200" cy="8201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A264E-421E-42A7-AAF1-8CCFD1BEFCCF}">
      <dsp:nvSpPr>
        <dsp:cNvPr id="0" name=""/>
        <dsp:cNvSpPr/>
      </dsp:nvSpPr>
      <dsp:spPr>
        <a:xfrm>
          <a:off x="248082" y="3362488"/>
          <a:ext cx="451500" cy="4510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71D5D5-F35F-489D-8773-8B4F68DCAFA7}">
      <dsp:nvSpPr>
        <dsp:cNvPr id="0" name=""/>
        <dsp:cNvSpPr/>
      </dsp:nvSpPr>
      <dsp:spPr>
        <a:xfrm>
          <a:off x="947665" y="3177963"/>
          <a:ext cx="4833940" cy="84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07" tIns="89507" rIns="89507" bIns="89507" numCol="1" spcCol="1270" anchor="ctr" anchorCtr="0">
          <a:noAutofit/>
        </a:bodyPr>
        <a:lstStyle/>
        <a:p>
          <a:pPr marL="0" lvl="0" indent="0" algn="l" defTabSz="1066800">
            <a:lnSpc>
              <a:spcPct val="90000"/>
            </a:lnSpc>
            <a:spcBef>
              <a:spcPct val="0"/>
            </a:spcBef>
            <a:spcAft>
              <a:spcPct val="35000"/>
            </a:spcAft>
            <a:buNone/>
          </a:pPr>
          <a:r>
            <a:rPr lang="es-419" sz="2400" kern="1200"/>
            <a:t>Defina el éxito.</a:t>
          </a:r>
        </a:p>
      </dsp:txBody>
      <dsp:txXfrm>
        <a:off x="947665" y="3177963"/>
        <a:ext cx="4833940" cy="845735"/>
      </dsp:txXfrm>
    </dsp:sp>
    <dsp:sp modelId="{E76B178E-BC34-4C67-9412-24DE7AAE55FA}">
      <dsp:nvSpPr>
        <dsp:cNvPr id="0" name=""/>
        <dsp:cNvSpPr/>
      </dsp:nvSpPr>
      <dsp:spPr>
        <a:xfrm>
          <a:off x="0" y="4235133"/>
          <a:ext cx="5796200" cy="8201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89391-8BE2-4EAF-96B5-428C2C21D925}">
      <dsp:nvSpPr>
        <dsp:cNvPr id="0" name=""/>
        <dsp:cNvSpPr/>
      </dsp:nvSpPr>
      <dsp:spPr>
        <a:xfrm>
          <a:off x="248082" y="4419657"/>
          <a:ext cx="451500" cy="4510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E3779-0447-4D61-B1BA-D175A7E5926A}">
      <dsp:nvSpPr>
        <dsp:cNvPr id="0" name=""/>
        <dsp:cNvSpPr/>
      </dsp:nvSpPr>
      <dsp:spPr>
        <a:xfrm>
          <a:off x="947665" y="4235133"/>
          <a:ext cx="4833940" cy="84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07" tIns="89507" rIns="89507" bIns="89507" numCol="1" spcCol="1270" anchor="ctr" anchorCtr="0">
          <a:noAutofit/>
        </a:bodyPr>
        <a:lstStyle/>
        <a:p>
          <a:pPr marL="0" lvl="0" indent="0" algn="l" defTabSz="1066800">
            <a:lnSpc>
              <a:spcPct val="90000"/>
            </a:lnSpc>
            <a:spcBef>
              <a:spcPct val="0"/>
            </a:spcBef>
            <a:spcAft>
              <a:spcPct val="35000"/>
            </a:spcAft>
            <a:buNone/>
          </a:pPr>
          <a:r>
            <a:rPr lang="es-419" sz="2400" kern="1200"/>
            <a:t>Identifique los recursos.</a:t>
          </a:r>
        </a:p>
      </dsp:txBody>
      <dsp:txXfrm>
        <a:off x="947665" y="4235133"/>
        <a:ext cx="4833940" cy="845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962E7-B995-4F54-B44C-C0403853E09B}">
      <dsp:nvSpPr>
        <dsp:cNvPr id="0" name=""/>
        <dsp:cNvSpPr/>
      </dsp:nvSpPr>
      <dsp:spPr>
        <a:xfrm>
          <a:off x="39278" y="516533"/>
          <a:ext cx="774855" cy="7748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1B169-CE87-4C4C-89E7-AB28F8C66EAE}">
      <dsp:nvSpPr>
        <dsp:cNvPr id="0" name=""/>
        <dsp:cNvSpPr/>
      </dsp:nvSpPr>
      <dsp:spPr>
        <a:xfrm>
          <a:off x="201997" y="679252"/>
          <a:ext cx="449416" cy="449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B72645-D2DD-4199-A3EC-565A7CFE3708}">
      <dsp:nvSpPr>
        <dsp:cNvPr id="0" name=""/>
        <dsp:cNvSpPr/>
      </dsp:nvSpPr>
      <dsp:spPr>
        <a:xfrm>
          <a:off x="980174" y="516533"/>
          <a:ext cx="1826445" cy="77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419" sz="1800" kern="1200" dirty="0"/>
            <a:t>Crear apoyo comunitario </a:t>
          </a:r>
        </a:p>
      </dsp:txBody>
      <dsp:txXfrm>
        <a:off x="980174" y="516533"/>
        <a:ext cx="1826445" cy="774855"/>
      </dsp:txXfrm>
    </dsp:sp>
    <dsp:sp modelId="{9B701329-E2A9-4B1E-9531-32283D6B4EEA}">
      <dsp:nvSpPr>
        <dsp:cNvPr id="0" name=""/>
        <dsp:cNvSpPr/>
      </dsp:nvSpPr>
      <dsp:spPr>
        <a:xfrm>
          <a:off x="3124864" y="516533"/>
          <a:ext cx="774855" cy="7748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DB4CC-5D80-49D7-8F24-636EA95926A5}">
      <dsp:nvSpPr>
        <dsp:cNvPr id="0" name=""/>
        <dsp:cNvSpPr/>
      </dsp:nvSpPr>
      <dsp:spPr>
        <a:xfrm>
          <a:off x="3287584" y="679252"/>
          <a:ext cx="449416" cy="449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31012-6063-4797-BE29-FEC341801153}">
      <dsp:nvSpPr>
        <dsp:cNvPr id="0" name=""/>
        <dsp:cNvSpPr/>
      </dsp:nvSpPr>
      <dsp:spPr>
        <a:xfrm>
          <a:off x="3994100" y="516533"/>
          <a:ext cx="2052888" cy="77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419" sz="1800" kern="1200" dirty="0"/>
            <a:t>Brindar comentarios al puerto y los reguladores </a:t>
          </a:r>
        </a:p>
      </dsp:txBody>
      <dsp:txXfrm>
        <a:off x="3994100" y="516533"/>
        <a:ext cx="2052888" cy="774855"/>
      </dsp:txXfrm>
    </dsp:sp>
    <dsp:sp modelId="{56FC2395-915C-42EE-BEF8-DBBD11AFBA89}">
      <dsp:nvSpPr>
        <dsp:cNvPr id="0" name=""/>
        <dsp:cNvSpPr/>
      </dsp:nvSpPr>
      <dsp:spPr>
        <a:xfrm>
          <a:off x="39278" y="2156234"/>
          <a:ext cx="774855" cy="7748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9DC9-E81C-427A-8895-0554D15886C5}">
      <dsp:nvSpPr>
        <dsp:cNvPr id="0" name=""/>
        <dsp:cNvSpPr/>
      </dsp:nvSpPr>
      <dsp:spPr>
        <a:xfrm>
          <a:off x="201997" y="2318953"/>
          <a:ext cx="449416" cy="449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34C3A-E06C-40B1-80D7-080F42D457C3}">
      <dsp:nvSpPr>
        <dsp:cNvPr id="0" name=""/>
        <dsp:cNvSpPr/>
      </dsp:nvSpPr>
      <dsp:spPr>
        <a:xfrm>
          <a:off x="980174" y="2156234"/>
          <a:ext cx="1826445" cy="77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419" sz="1800" kern="1200" dirty="0"/>
            <a:t>Desarrollar colaboraciones entre el puerto y la comunidad </a:t>
          </a:r>
        </a:p>
      </dsp:txBody>
      <dsp:txXfrm>
        <a:off x="980174" y="2156234"/>
        <a:ext cx="1826445" cy="774855"/>
      </dsp:txXfrm>
    </dsp:sp>
    <dsp:sp modelId="{489411CF-9692-438C-B178-FE0A9849E824}">
      <dsp:nvSpPr>
        <dsp:cNvPr id="0" name=""/>
        <dsp:cNvSpPr/>
      </dsp:nvSpPr>
      <dsp:spPr>
        <a:xfrm>
          <a:off x="3124864" y="2156234"/>
          <a:ext cx="774855" cy="7748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78FA7-7E26-499E-B5A7-FC76FAF7D5D6}">
      <dsp:nvSpPr>
        <dsp:cNvPr id="0" name=""/>
        <dsp:cNvSpPr/>
      </dsp:nvSpPr>
      <dsp:spPr>
        <a:xfrm>
          <a:off x="3287584" y="2318953"/>
          <a:ext cx="449416" cy="449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35F09-4810-4C5A-AB5F-3E88634D1AE7}">
      <dsp:nvSpPr>
        <dsp:cNvPr id="0" name=""/>
        <dsp:cNvSpPr/>
      </dsp:nvSpPr>
      <dsp:spPr>
        <a:xfrm>
          <a:off x="3989534" y="2156234"/>
          <a:ext cx="2057454" cy="77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419" sz="1800" kern="1200" dirty="0"/>
            <a:t>Actuar de manera independiente para mitigar los impactos del puerto </a:t>
          </a:r>
        </a:p>
      </dsp:txBody>
      <dsp:txXfrm>
        <a:off x="3989534" y="2156234"/>
        <a:ext cx="2057454" cy="774855"/>
      </dsp:txXfrm>
    </dsp:sp>
    <dsp:sp modelId="{8995F061-C943-416B-98A6-752C9B99C2C6}">
      <dsp:nvSpPr>
        <dsp:cNvPr id="0" name=""/>
        <dsp:cNvSpPr/>
      </dsp:nvSpPr>
      <dsp:spPr>
        <a:xfrm>
          <a:off x="39278" y="3795934"/>
          <a:ext cx="774855" cy="77485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4EE0A-CFE9-4847-A7C3-8B1EA2A68A9D}">
      <dsp:nvSpPr>
        <dsp:cNvPr id="0" name=""/>
        <dsp:cNvSpPr/>
      </dsp:nvSpPr>
      <dsp:spPr>
        <a:xfrm>
          <a:off x="201997" y="3958654"/>
          <a:ext cx="449416" cy="449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E45EC9-FD4C-4AD2-8658-42137B7315F1}">
      <dsp:nvSpPr>
        <dsp:cNvPr id="0" name=""/>
        <dsp:cNvSpPr/>
      </dsp:nvSpPr>
      <dsp:spPr>
        <a:xfrm>
          <a:off x="999790" y="3795934"/>
          <a:ext cx="2208830" cy="77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419" sz="1800" kern="1200" dirty="0"/>
            <a:t>Aplicar presión política o legal sobre las personas responsables de tomar decisiones </a:t>
          </a:r>
        </a:p>
      </dsp:txBody>
      <dsp:txXfrm>
        <a:off x="999790" y="3795934"/>
        <a:ext cx="2208830" cy="774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lvl1pPr>
          </a:lstStyle>
          <a:p>
            <a:r>
              <a:rPr lang="en-US"/>
              <a:t>Hidden Lane Site – Reuse Suitability Analysis</a:t>
            </a:r>
          </a:p>
        </p:txBody>
      </p:sp>
      <p:sp>
        <p:nvSpPr>
          <p:cNvPr id="4" name="Footer Placeholder 3"/>
          <p:cNvSpPr>
            <a:spLocks noGrp="1"/>
          </p:cNvSpPr>
          <p:nvPr>
            <p:ph type="ftr" sz="quarter" idx="2"/>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Tree>
    <p:extLst>
      <p:ext uri="{BB962C8B-B14F-4D97-AF65-F5344CB8AC3E}">
        <p14:creationId xmlns:p14="http://schemas.microsoft.com/office/powerpoint/2010/main" val="7562647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solidFill>
                  <a:schemeClr val="tx1"/>
                </a:solidFill>
              </a:defRPr>
            </a:lvl1pPr>
          </a:lstStyle>
          <a:p>
            <a:r>
              <a:rPr lang="en-US"/>
              <a:t>Hidden Lane Site – Reuse Suitability Analysis</a:t>
            </a:r>
          </a:p>
        </p:txBody>
      </p:sp>
      <p:sp>
        <p:nvSpPr>
          <p:cNvPr id="3" name="Date Placeholder 2"/>
          <p:cNvSpPr>
            <a:spLocks noGrp="1"/>
          </p:cNvSpPr>
          <p:nvPr>
            <p:ph type="dt" idx="1"/>
          </p:nvPr>
        </p:nvSpPr>
        <p:spPr>
          <a:xfrm>
            <a:off x="3970938" y="0"/>
            <a:ext cx="3037840" cy="464820"/>
          </a:xfrm>
          <a:prstGeom prst="rect">
            <a:avLst/>
          </a:prstGeom>
        </p:spPr>
        <p:txBody>
          <a:bodyPr vert="horz" lIns="92838" tIns="46419" rIns="92838" bIns="46419" rtlCol="0"/>
          <a:lstStyle>
            <a:lvl1pPr algn="r">
              <a:defRPr sz="1200"/>
            </a:lvl1pPr>
          </a:lstStyle>
          <a:p>
            <a:r>
              <a:rPr lang="en-US"/>
              <a:t>August 2018</a:t>
            </a:r>
          </a:p>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8" tIns="46419" rIns="92838" bIns="4641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8" tIns="46419" rIns="92838" bIns="46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838" tIns="46419" rIns="92838" bIns="46419" rtlCol="0" anchor="b"/>
          <a:lstStyle>
            <a:lvl1pPr algn="r">
              <a:defRPr sz="1200"/>
            </a:lvl1pPr>
          </a:lstStyle>
          <a:p>
            <a:fld id="{940E9735-C313-4813-9E29-089B50BEBF46}" type="slidenum">
              <a:rPr lang="en-US" smtClean="0"/>
              <a:pPr/>
              <a:t>‹#›</a:t>
            </a:fld>
            <a:endParaRPr lang="en-US"/>
          </a:p>
        </p:txBody>
      </p:sp>
    </p:spTree>
    <p:extLst>
      <p:ext uri="{BB962C8B-B14F-4D97-AF65-F5344CB8AC3E}">
        <p14:creationId xmlns:p14="http://schemas.microsoft.com/office/powerpoint/2010/main" val="396328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ia.gov/abou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community-action-roadmap"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ports-primer-communiti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a:t>Esta presentación proporciona un resumen general acerca de cómo utilizar la Hoja de ruta de acción comunitaria.  Consulte su guía a medida que avanzamos e identifique las áreas que quisiera explorar con más detalle después de la capacitación. </a:t>
            </a:r>
          </a:p>
        </p:txBody>
      </p:sp>
    </p:spTree>
    <p:extLst>
      <p:ext uri="{BB962C8B-B14F-4D97-AF65-F5344CB8AC3E}">
        <p14:creationId xmlns:p14="http://schemas.microsoft.com/office/powerpoint/2010/main" val="211135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sz="1200" b="0" i="0" u="none" strike="noStrike" baseline="0">
                <a:solidFill>
                  <a:schemeClr val="tx1"/>
                </a:solidFill>
                <a:latin typeface="+mn-lt"/>
                <a:ea typeface="+mn-ea"/>
                <a:cs typeface="+mn-cs"/>
              </a:rPr>
              <a:t>Las comunidades tienen el potencial de influir en el cambio a través de numerosas acciones relacionadas con los puertos, entre las que se incluyen: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Proyectos de construcción con impactos temporales o a largo plazo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Proyectos de planificación, incluidos planes integrales, planes de uso de la tierra, planes de transporte y planes de expansión de puertos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Cambios normativos, incluidos los cambios en los requisitos y las normas de ruido, las emisiones aéreas, la calidad del agua y el manejo de materiales peligrosos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b="0" i="0" u="none" strike="noStrike" baseline="0">
                <a:solidFill>
                  <a:schemeClr val="tx1"/>
                </a:solidFill>
                <a:latin typeface="+mn-lt"/>
                <a:ea typeface="+mn-ea"/>
                <a:cs typeface="+mn-cs"/>
              </a:rPr>
              <a:t>Cambios operativos, que incluyen horarios, ubicaciones y prácticas de gestión para actividades específicas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Cada uno de estos es un mecanismo potencial para el cambio.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baseline="0">
                <a:solidFill>
                  <a:schemeClr val="tx1"/>
                </a:solidFill>
                <a:latin typeface="+mn-lt"/>
                <a:ea typeface="+mn-ea"/>
                <a:cs typeface="+mn-cs"/>
              </a:rPr>
              <a:t>Algunas de estas acciones pueden estar dirigidas por la agencia o autoridad portuaria, mientras que otras pueden estar dirigidas por el gobierno local o por la agencia de planificación de transporte regional. Encontrar los mecanismos para el cambio significa identificar a las personas responsables de tomar decisiones, las normas, las políticas, los documentos de planificación y los puntos del proceso de toma de decisiones que son importantes para abordar las inquietudes de su comunidad.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71546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419" b="1"/>
              <a:t>Los recursos incluidos en la guía para este paso incluyen:</a:t>
            </a:r>
          </a:p>
          <a:p>
            <a:endParaRPr lang="en-US" b="1" dirty="0"/>
          </a:p>
          <a:p>
            <a:r>
              <a:rPr lang="es-419" b="1"/>
              <a:t>Desarrolle un discurso contundente.</a:t>
            </a:r>
            <a:r>
              <a:rPr lang="es-419"/>
              <a:t> Al llamar al personal de la agencia para solicitar información, puede ser útil organizar un "discurso contundente". Un discurso contundente comunica claramente quién, qué, cuándo, dónde y por qué en 1 a 3 minutos. En general, trate de establecer los hechos y lo que necesita sin asignar culpas. Ejemplo: Nuestro vecindario ubicado a la entrada del puerto está experimentando un intenso tráfico de camiones y una reducción en la calidad del aire. Esto está afectando a los residentes al crear calles transitadas e inseguras y al aumentar los problemas de salud como el asma. ¿A quién puedo contactar para obtener más información sobre cómo resolver este problema? Al comunicarse con el contacto adecuado, puede preguntarse: ¿Dónde puedo encontrar la regulación o el plan que rige este problema? Si tengo alguna pregunta acerca de la regulación o el plan al revisarlo, ¿cuándo sería un buen momento para tratarlo con usted?</a:t>
            </a:r>
          </a:p>
          <a:p>
            <a:r>
              <a:rPr lang="es-419" b="1"/>
              <a:t>Utilice la Ley de Libertad de Información.</a:t>
            </a:r>
            <a:r>
              <a:rPr lang="es-419"/>
              <a:t> Con ciertas excepciones que protegen intereses como la privacidad personal, la seguridad nacional y la aplicación de la ley, la Ley de Libertad de Información le otorga el derecho a acceder a los registros de cualquier agencia federal. Además, la mayoría de los gobiernos estatales y locales están cubiertos por las leyes de registros públicos estatales. Consulte la sección de Recursos de acción comunitaria.</a:t>
            </a:r>
          </a:p>
          <a:p>
            <a:r>
              <a:rPr lang="es-419" b="1"/>
              <a:t>Esté abierto a vías de cambio nuevas o inesperadas. </a:t>
            </a:r>
            <a:r>
              <a:rPr lang="es-419"/>
              <a:t>Después de priorizar sus inquietudes y objetivos en el paso 1, los miembros de su comunidad pueden sentirse comprometidos con una acción o vía de cambio específicas. Recuerde que las oportunidades nuevas o inesperadas para crear cambios positivos pueden salir a la luz mientras avanza por el resto de la hoja de ruta. Mantenga en mente su objetivo, y esté abierto a aprender sobre nuevas maneras de lograr dicho objetivo. </a:t>
            </a:r>
          </a:p>
          <a:p>
            <a:r>
              <a:rPr lang="es-419" b="1"/>
              <a:t>Sea paciente y manténgase ágil.</a:t>
            </a:r>
            <a:r>
              <a:rPr lang="es-419"/>
              <a:t> Revise y ajuste sus objetivos periódicamente. Si su investigación de los mecanismos para el cambio revela que su objetivo original no se puede alcanzar en el corto plazo, no se desanime. Busque oportunidades a corto plazo que puedan ayudarlo a dar pequeños pasos hacia sus objetivos finales.</a:t>
            </a:r>
          </a:p>
        </p:txBody>
      </p:sp>
    </p:spTree>
    <p:extLst>
      <p:ext uri="{BB962C8B-B14F-4D97-AF65-F5344CB8AC3E}">
        <p14:creationId xmlns:p14="http://schemas.microsoft.com/office/powerpoint/2010/main" val="127070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419" sz="1200" b="0" i="0" u="none" strike="noStrike" baseline="0">
                <a:solidFill>
                  <a:schemeClr val="tx1"/>
                </a:solidFill>
                <a:latin typeface="+mn-lt"/>
                <a:ea typeface="+mn-ea"/>
                <a:cs typeface="+mn-cs"/>
              </a:rPr>
              <a:t>Según la duración de la capacitación, los participantes pueden dividirse en grupos pequeños para trabajar en el siguiente ejercicio:</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Indique el objetivo prioritario que generó su investigación de las agencias. Luego:</a:t>
            </a:r>
          </a:p>
          <a:p>
            <a:r>
              <a:rPr lang="es-419" sz="1200" b="0" i="0" u="none" strike="noStrike" baseline="0">
                <a:solidFill>
                  <a:schemeClr val="tx1"/>
                </a:solidFill>
                <a:latin typeface="+mn-lt"/>
                <a:ea typeface="+mn-ea"/>
                <a:cs typeface="+mn-cs"/>
              </a:rPr>
              <a:t>1. Además de la autoridad portuaria, ¿cuáles son las otras agencias estatales o federales, departamentos locales, paneles o comisiones regionales que pueden influir en su problema prioritario? Enumere de 3 a 5 entidades que probablemente tengan la mayor influencia en su problema. El proceso de identificación a veces puede ser difícil. El personal de la agencia puede tener un rol clave en la asistencia con este desafío.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2. Localice el sitio web de cada entidad y enumere los principales servicios y responsabilidades que se relacionan con su problema. </a:t>
            </a:r>
          </a:p>
          <a:p>
            <a:r>
              <a:rPr lang="es-419" sz="1200" b="0" i="0" u="none" strike="noStrike" baseline="0">
                <a:solidFill>
                  <a:schemeClr val="tx1"/>
                </a:solidFill>
                <a:latin typeface="+mn-lt"/>
                <a:ea typeface="+mn-ea"/>
                <a:cs typeface="+mn-cs"/>
              </a:rPr>
              <a:t>3. Explore la sección de noticias de cada sitio web para saber qué proyectos o iniciativas planificados pueden estar relacionados con sus objetivos prioritarios. Otros lugares en los que puede buscar información sobre proyectos e iniciativas incluyen: 1) minutas de reuniones de la autoridad portuaria, la organización de planificación metropolitana y el consejo municipal; 2) avisos del registro federal; 3) revisiones de Ley de Política Ambiental Nacional (NEPA) y sitios web de agencias de la NEPA (incluida la base de datos de la declaración de impacto ambiental de la EPA). Registre la información de contacto y cualquier futura reunión o período de comentarios. Trate de identificar las regulaciones y los planes que rigen su problema.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4. Después de la investigación inicial, es posible que deba llamar a los contactos de las agencias para confirmar qué departamentos y miembros del personal son responsables, dónde encontrar las regulaciones y los planes que rigen su problema, y cuáles son las mejores oportunidades a corto plazo para promover el cambio. La identificación de los contactos a veces puede ser difícil. El personal de la agencia puede tener un rol clave en la asistencia con este desafío.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5. Como paso final, cree una hoja de contactos que reúna la información que recopiló para utilizarla como referencia más adelante, incluyendo los contactos de las agencias, los planes, las normas y los futuros eventos. </a:t>
            </a:r>
          </a:p>
        </p:txBody>
      </p:sp>
    </p:spTree>
    <p:extLst>
      <p:ext uri="{BB962C8B-B14F-4D97-AF65-F5344CB8AC3E}">
        <p14:creationId xmlns:p14="http://schemas.microsoft.com/office/powerpoint/2010/main" val="281881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baseline="0">
                <a:solidFill>
                  <a:schemeClr val="tx1"/>
                </a:solidFill>
                <a:latin typeface="+mn-lt"/>
                <a:ea typeface="+mn-ea"/>
                <a:cs typeface="+mn-cs"/>
              </a:rPr>
              <a:t>Una vez que su comunidad haya priorizado un conjunto de objetivos e identificado las agencias y los medios que debe utilizar, </a:t>
            </a:r>
          </a:p>
          <a:p>
            <a:r>
              <a:rPr lang="es-419" sz="1200" b="0" i="0" u="none" strike="noStrike" baseline="0">
                <a:solidFill>
                  <a:schemeClr val="tx1"/>
                </a:solidFill>
                <a:latin typeface="+mn-lt"/>
                <a:ea typeface="+mn-ea"/>
                <a:cs typeface="+mn-cs"/>
              </a:rPr>
              <a:t>el siguiente paso es crear una coalición de aliados que puedan ayudar a influir en el cambio positivo. La creación de </a:t>
            </a:r>
          </a:p>
          <a:p>
            <a:r>
              <a:rPr lang="es-419" sz="1200" b="0" i="0" u="none" strike="noStrike" baseline="0">
                <a:solidFill>
                  <a:schemeClr val="tx1"/>
                </a:solidFill>
                <a:latin typeface="+mn-lt"/>
                <a:ea typeface="+mn-ea"/>
                <a:cs typeface="+mn-cs"/>
              </a:rPr>
              <a:t>relaciones puede ocurrir en varios niveles en forma simultánea. </a:t>
            </a:r>
          </a:p>
        </p:txBody>
      </p:sp>
    </p:spTree>
    <p:extLst>
      <p:ext uri="{BB962C8B-B14F-4D97-AF65-F5344CB8AC3E}">
        <p14:creationId xmlns:p14="http://schemas.microsoft.com/office/powerpoint/2010/main" val="124709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s-419" b="1"/>
              <a:t>Al analizar las relaciones potenciales, observe cuáles son sólidas y cuáles requieren una mayor inversión para respaldar el asunto.</a:t>
            </a:r>
          </a:p>
          <a:p>
            <a:endParaRPr lang="en-US" b="1" dirty="0"/>
          </a:p>
          <a:p>
            <a:r>
              <a:rPr lang="es-419" b="1"/>
              <a:t>Dentro de la comunidad</a:t>
            </a:r>
            <a:r>
              <a:rPr lang="es-419"/>
              <a:t>. Comuníquese con otras organizaciones en la comunidad que puedan interactuar con los residentes sobre diferentes asuntos, como sindicatos, organizaciones de atención médica, grupos de jóvenes, apoyo familiar, y organizaciones religiosas o deportivas. Si es posible, solicite participar en sus reuniones periódicas para informar a los participantes sobre los asuntos y pedir su apoyo. </a:t>
            </a:r>
          </a:p>
          <a:p>
            <a:endParaRPr lang="en-US" b="1" dirty="0">
              <a:cs typeface="Calibri"/>
            </a:endParaRPr>
          </a:p>
          <a:p>
            <a:r>
              <a:rPr lang="es-419" b="1"/>
              <a:t>Con las comunidades adyacentes que también se ven afectadas. </a:t>
            </a:r>
            <a:r>
              <a:rPr lang="es-419"/>
              <a:t>A menudo, puede parecer que las comunidades adyacentes están al otro lado del mundo debido a diferentes barreras demográficas o de infraestructura, como líneas de ferrocarril, autopistas o superbloques industriales. Sin embargo, dejar a un lado las diferencias y unir fuerzas sobre un tema que afecta a ambas comunidades puede ser muy eficaz para promover el cambio en asuntos difíciles. El personal municipal que trabaja en actividades de extensión, planificación, servicios sociales y subvenciones puede identificar a los líderes comunitarios en vecindarios adyacentes que pueden ser aliados. </a:t>
            </a:r>
          </a:p>
          <a:p>
            <a:endParaRPr lang="en-US" dirty="0"/>
          </a:p>
          <a:p>
            <a:r>
              <a:rPr lang="es-419" b="1"/>
              <a:t>Con enlaces y líderes de opinión. </a:t>
            </a:r>
            <a:r>
              <a:rPr lang="es-419"/>
              <a:t>Las Cámaras de Comercio y las asociaciones vecinales se estructuran como organizaciones de enlace entre la comunidad y el gobierno local. Trate de encontrar un miembro del personal que pueda ser comprensivo con sus problemas. Pueden ser socios útiles si ya tienen relaciones funcionales con el personal y las personas responsables de tomar decisiones, y también pueden ofrecer orientación para utilizar el sistema de manera eficaz. </a:t>
            </a:r>
          </a:p>
          <a:p>
            <a:endParaRPr lang="en-US" dirty="0"/>
          </a:p>
          <a:p>
            <a:r>
              <a:rPr lang="es-419" b="1"/>
              <a:t>Con miembros del personal de las agencias que puedan tener experiencia, recursos o programas pertinentes.</a:t>
            </a:r>
            <a:r>
              <a:rPr lang="es-419"/>
              <a:t> Algunos miembros de las agencias pueden no tener la autoridad para realizar los cambios deseados, pero pueden ofrecer experiencia técnica, programas o subvenciones que pueden ayudar, además de actuar como defensores internos para su problema dentro de su agencia. Tenga en cuenta al personal de la EPA regional como su contacto inicial y principal.</a:t>
            </a:r>
          </a:p>
          <a:p>
            <a:endParaRPr lang="en-US" dirty="0"/>
          </a:p>
          <a:p>
            <a:r>
              <a:rPr lang="es-419" b="1"/>
              <a:t>Con funcionarios electos, comisionados, líderes de agencias y encargados de la toma de decisiones. </a:t>
            </a:r>
            <a:r>
              <a:rPr lang="es-419"/>
              <a:t>Hacerse escuchar por los funcionarios electos y los líderes de las agencias y obtener su apoyo puede servir para impulsar el cambio de manera significativa. Pueden sentirse obligados a ser más receptivos o ver diferentes oportunidades para respaldar su objetivo que el personal técnico o del programa en el terreno porque conocen otros programas o políticas que pueden ser útiles. </a:t>
            </a:r>
          </a:p>
          <a:p>
            <a:endParaRPr lang="en-US" dirty="0"/>
          </a:p>
          <a:p>
            <a:r>
              <a:rPr lang="es-419" b="1"/>
              <a:t>Con otros grupos de intereses, como empresas, medioambiente, jóvenes y escuelas.</a:t>
            </a:r>
            <a:r>
              <a:rPr lang="es-419"/>
              <a:t> Considere vincularse con escuelas o empresas que puedan tener un interés particular en el asunto y tener mayor influencia con las personas responsables de tomar decisiones. También puede ser conveniente asociarse con grupos ambientales locales que tengan experiencia en la promoción exitosa del cambio. </a:t>
            </a:r>
          </a:p>
          <a:p>
            <a:endParaRPr lang="en-US" dirty="0"/>
          </a:p>
          <a:p>
            <a:r>
              <a:rPr lang="es-419" b="1"/>
              <a:t>Con el personal y las personas responsables de tomar decisiones del puerto. </a:t>
            </a:r>
            <a:r>
              <a:rPr lang="es-419"/>
              <a:t>Crear confianza entre la comunidad y el puerto puede ser difícil si el puerto no ha sido comprensivo con las inquietudes de la comunidad en el pasado. Un tono respetuoso puede reducir la defensiva y alentar una comunicación más productiva. Busque maneras creativas de ayudar al personal del puerto a expandir su capacidad de colaborar de manera eficaz con los miembros de la comunidad, comprender los asuntos desde la perspectiva de la comunidad y comprometerse en la ayuda. Por ejemplo, llevar al personal a dar un recorrido para observar un problema en el campo puede tener más impacto que presentar el problema en una gran reunión pública.  Trabajar con la gerencia en el puerto para ampliar la capacitación en participación comunitaria más allá del personal de relaciones públicas puede ayudar a aumentar las conversaciones productivas entre los gerentes de proyectos en el puerto y las comunidades a las que dichos proyectos afectan. Finalmente, tenga en cuenta que la mayoría de los puertos tienen oficinas ambientales, relaciones con la comunidad o personal de asuntos públicos que pueden ofrecer una evaluación de la "configuración del terreno" para los miembros de la comunidad acerca de las asociaciones, iniciativas y programas ambientales existentes relacionados con sus inquietudes. El personal puede ayudar a los miembros de la comunidad a involucrarse en los proyectos existentes, profundizar su impacto, y construir una relación que pueda ayudar al puerto y a los miembros de la comunidad a lograr objetivos comunes.</a:t>
            </a:r>
          </a:p>
          <a:p>
            <a:endParaRPr lang="en-US" dirty="0">
              <a:cs typeface="Calibri"/>
            </a:endParaRPr>
          </a:p>
        </p:txBody>
      </p:sp>
    </p:spTree>
    <p:extLst>
      <p:ext uri="{BB962C8B-B14F-4D97-AF65-F5344CB8AC3E}">
        <p14:creationId xmlns:p14="http://schemas.microsoft.com/office/powerpoint/2010/main" val="25973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419" b="1"/>
              <a:t>Escuchar bien. </a:t>
            </a:r>
            <a:r>
              <a:rPr lang="es-419"/>
              <a:t>Una forma confiable de crear apoyo es solicitar comentarios. Al compartir información, ya sea con su vecino o con el alcalde, pregúnteles qué piensan acerca del problema, qué recomiendan para ayudar a resolverlo y con quién más se puede hablar. Identifique áreas de interés común. </a:t>
            </a:r>
          </a:p>
          <a:p>
            <a:endParaRPr lang="en-US" dirty="0"/>
          </a:p>
          <a:p>
            <a:r>
              <a:rPr lang="es-419" b="1"/>
              <a:t>Reconocer el enojo por el pasado.</a:t>
            </a:r>
            <a:r>
              <a:rPr lang="es-419"/>
              <a:t> Hay mucha historia relacionada con dónde están ubicados los puertos, quiénes viven cerca de los puertos y por qué algunas comunidades están desproporcionadamente expuestas a la contaminación relacionada. Esta historia puede generar un enojo profundamente arraigado en los residentes próximos al puerto. Reconocer este enojo es importante y necesario, pero no debe impedir que exista el diálogo constructivo, la resolución de problemas, la reducción de la contaminación y las inversiones comunitarias en el futuro. </a:t>
            </a:r>
          </a:p>
          <a:p>
            <a:endParaRPr lang="en-US" dirty="0"/>
          </a:p>
          <a:p>
            <a:r>
              <a:rPr lang="es-419" b="1"/>
              <a:t>Conectarse en asuntos comunes.</a:t>
            </a:r>
            <a:r>
              <a:rPr lang="es-419"/>
              <a:t> Es posible que no todos estén dispuestos a trabajar estrechamente con usted al principio. Recuerde que, independientemente de la perspectiva o la posición actual de su nuevo contacto sobre su problema, es un aliado potencial. Busque puntos comunes de conexión en torno a los cuales crear una relación cordial. </a:t>
            </a:r>
          </a:p>
          <a:p>
            <a:endParaRPr lang="en-US" dirty="0"/>
          </a:p>
          <a:p>
            <a:r>
              <a:rPr lang="es-419" b="1"/>
              <a:t>Mantenerse en contacto. </a:t>
            </a:r>
            <a:r>
              <a:rPr lang="es-419"/>
              <a:t>Realice siempre el seguimiento de los nuevos contactos. Agradézcales por su apoyo y manténgalos informados sobre el estado del problema y los eventos. Manténgase comprometido con sus objetivos y sea positivo. Establecer el diálogo y la confianza es extremadamente importante.</a:t>
            </a:r>
          </a:p>
          <a:p>
            <a:endParaRPr lang="en-US" dirty="0">
              <a:cs typeface="Calibri"/>
            </a:endParaRPr>
          </a:p>
        </p:txBody>
      </p:sp>
    </p:spTree>
    <p:extLst>
      <p:ext uri="{BB962C8B-B14F-4D97-AF65-F5344CB8AC3E}">
        <p14:creationId xmlns:p14="http://schemas.microsoft.com/office/powerpoint/2010/main" val="315730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sz="1200" b="0" i="0" u="none" strike="noStrike" baseline="0">
                <a:solidFill>
                  <a:schemeClr val="tx1"/>
                </a:solidFill>
                <a:latin typeface="+mn-lt"/>
                <a:ea typeface="+mn-ea"/>
                <a:cs typeface="+mn-cs"/>
              </a:rPr>
              <a:t>Según la duración de la capacitación, los participantes pueden dividirse en grupos pequeños para trabajar en el siguiente ejercicio:</a:t>
            </a:r>
          </a:p>
          <a:p>
            <a:endParaRPr lang="en-US" sz="1200" b="0" i="0" u="none" strike="noStrike" kern="1200" baseline="0" dirty="0">
              <a:solidFill>
                <a:schemeClr val="tx1"/>
              </a:solidFill>
              <a:latin typeface="+mn-lt"/>
              <a:ea typeface="+mn-ea"/>
              <a:cs typeface="+mn-cs"/>
            </a:endParaRPr>
          </a:p>
          <a:p>
            <a:r>
              <a:rPr lang="es-419" sz="1200"/>
              <a:t>¿Quiénes son las personas influyentes en su comunidad? </a:t>
            </a:r>
          </a:p>
          <a:p>
            <a:r>
              <a:rPr lang="es-419" sz="1200"/>
              <a:t>¿Qué partes interesadas ya son aliadas? </a:t>
            </a:r>
          </a:p>
          <a:p>
            <a:r>
              <a:rPr lang="es-419" sz="1200"/>
              <a:t>¿Con quién más podría conectarse para construir nuevas relaciones? (Repase la lista en la página 8).</a:t>
            </a:r>
          </a:p>
          <a:p>
            <a:endParaRPr lang="en-US" dirty="0"/>
          </a:p>
        </p:txBody>
      </p:sp>
    </p:spTree>
    <p:extLst>
      <p:ext uri="{BB962C8B-B14F-4D97-AF65-F5344CB8AC3E}">
        <p14:creationId xmlns:p14="http://schemas.microsoft.com/office/powerpoint/2010/main" val="342905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baseline="0">
                <a:solidFill>
                  <a:schemeClr val="tx1"/>
                </a:solidFill>
                <a:latin typeface="+mn-lt"/>
                <a:ea typeface="+mn-ea"/>
                <a:cs typeface="+mn-cs"/>
              </a:rPr>
              <a:t>Para el paso siguiente del proceso, colabore con sus socios para seleccionar un proyecto y desarrollar un plan de acción sólido para alcanzar su objetivo. Un plan de acción detalla el conjunto de actividades para su proyecto, y designa plazos y líderes para cada actividad. Además, deberá considerar qué estrategia de participación respaldará mejor su proyecto y definir cómo planea medir el éxito de sus iniciativas. </a:t>
            </a:r>
          </a:p>
        </p:txBody>
      </p:sp>
    </p:spTree>
    <p:extLst>
      <p:ext uri="{BB962C8B-B14F-4D97-AF65-F5344CB8AC3E}">
        <p14:creationId xmlns:p14="http://schemas.microsoft.com/office/powerpoint/2010/main" val="355622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s-419" b="1"/>
              <a:t>Las actividades para apoyar un plan de acción exitoso incluyen:</a:t>
            </a:r>
          </a:p>
          <a:p>
            <a:r>
              <a:rPr lang="es-419" b="1"/>
              <a:t>1. Elija un proyecto.</a:t>
            </a:r>
            <a:r>
              <a:rPr lang="es-419"/>
              <a:t> ¿Qué proyecto le ayudará a alcanzar mejor el objetivo que estableció en el paso 2?  Repase el ejercicio en Consulte el Manual básico de puertos para las comunidades para obtener ideas acerca de lo que funcionó en comunidades similares. Considere a qué proyecto es conveniente dedicarse ahora y qué otros le gustaría tener presentes al construir colaboraciones y generar impulso. Además, considere si un diálogo directo con las personas responsables de tomar decisiones acerca de los puertos en este momento podría ser útil para seleccionar un proyecto a corto plazo que involucre al puerto de manera colaborativa. </a:t>
            </a:r>
          </a:p>
          <a:p>
            <a:endParaRPr lang="en-US" dirty="0"/>
          </a:p>
          <a:p>
            <a:r>
              <a:rPr lang="es-419" b="1"/>
              <a:t>2. Seleccione su estrategia de participación</a:t>
            </a:r>
            <a:r>
              <a:rPr lang="es-419"/>
              <a:t>. Revise el gráfico en la página siguiente y determine qué método es la manera más eficaz para involucrar a la comunidad y a las personas responsables de tomar decisiones. Según en qué parte del proceso esté, puede optar por enfocarse en educación, aportes, colaboración, mitigación, defensa o una combinación de estos. </a:t>
            </a:r>
          </a:p>
          <a:p>
            <a:endParaRPr lang="en-US" b="1" dirty="0">
              <a:cs typeface="Calibri"/>
            </a:endParaRPr>
          </a:p>
          <a:p>
            <a:r>
              <a:rPr lang="es-419" b="1"/>
              <a:t>3. Desarrolle un plan de acción</a:t>
            </a:r>
            <a:r>
              <a:rPr lang="es-419"/>
              <a:t>. Cree un gráfico similar al siguiente y enumere cada actividad necesaria para ejecutar su proyecto, y luego designe un líder y un plazo. Establezca un cronograma de control regular entre los socios líderes para mantenerse coordinados y ayudarse entre sí a resolver problemas al encontrar obstáculos. Mantenga a sus aliados actualizados, motivados e involucrados. </a:t>
            </a:r>
          </a:p>
          <a:p>
            <a:endParaRPr lang="en-US" b="1" dirty="0">
              <a:cs typeface="Calibri"/>
            </a:endParaRPr>
          </a:p>
          <a:p>
            <a:r>
              <a:rPr lang="es-419" b="1"/>
              <a:t>4. Defina el éxito.</a:t>
            </a:r>
            <a:r>
              <a:rPr lang="es-419"/>
              <a:t> Coloque una estrella junto a los hitos clave en su plan de acción para evaluar y celebrar el éxito. Repase los dos recursos para medir el éxito mencionados en la página 16. ¿Cuáles son algunas de las métricas para medir su proceso y la capacidad organizacional (desarrollo de habilidades)? ¿Qué métricas (métodos de medición) pueden ayudar a medir los resultados tangibles? </a:t>
            </a:r>
          </a:p>
          <a:p>
            <a:endParaRPr lang="en-US" b="1" dirty="0">
              <a:cs typeface="Calibri"/>
            </a:endParaRPr>
          </a:p>
          <a:p>
            <a:r>
              <a:rPr lang="es-419" b="1"/>
              <a:t>5. Identifique los recursos</a:t>
            </a:r>
            <a:r>
              <a:rPr lang="es-419"/>
              <a:t>. Comuníquese con las agencias y organizaciones asociadas para identificar subvenciones, asistencia técnica, programas y otros recursos que puedan ayudar a implementar su proyecto. Si su organización es nueva, puede colaborar en las solicitudes de subvenciones para desarrollar su historial de gestión de subvenciones, y solicitar la asistencia del personal de la agencia. </a:t>
            </a:r>
          </a:p>
        </p:txBody>
      </p:sp>
    </p:spTree>
    <p:extLst>
      <p:ext uri="{BB962C8B-B14F-4D97-AF65-F5344CB8AC3E}">
        <p14:creationId xmlns:p14="http://schemas.microsoft.com/office/powerpoint/2010/main" val="203713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sz="1200" b="0" i="0" u="none" strike="noStrike" baseline="0">
                <a:solidFill>
                  <a:schemeClr val="tx1"/>
                </a:solidFill>
                <a:latin typeface="+mn-lt"/>
                <a:ea typeface="+mn-ea"/>
                <a:cs typeface="+mn-cs"/>
              </a:rPr>
              <a:t>Consulte el gráfico en la página 11 para revisar una serie de enfoques de participación. Estos incluyen:</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Crear apoyo comunitario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Brindar comentarios al puerto y los reguladores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Desarrollar colaboraciones entre el puerto y la comunidad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Actuar de manera independiente para mitigar los impactos del puerto </a:t>
            </a:r>
          </a:p>
          <a:p>
            <a:pPr marL="171450" indent="-171450">
              <a:buFont typeface="Arial" panose="020B0604020202020204" pitchFamily="34" charset="0"/>
              <a:buChar char="•"/>
            </a:pPr>
            <a:r>
              <a:rPr lang="es-419" sz="1200" b="0" i="0" u="none" strike="noStrike" baseline="0">
                <a:solidFill>
                  <a:schemeClr val="tx1"/>
                </a:solidFill>
                <a:latin typeface="+mn-lt"/>
                <a:ea typeface="+mn-ea"/>
                <a:cs typeface="+mn-cs"/>
              </a:rPr>
              <a:t>Aplicar presión política o legal sobre las personas responsables de tomar decisiones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baseline="0">
                <a:solidFill>
                  <a:schemeClr val="tx1"/>
                </a:solidFill>
                <a:latin typeface="+mn-lt"/>
                <a:ea typeface="+mn-ea"/>
                <a:cs typeface="+mn-cs"/>
              </a:rPr>
              <a:t>El gráfico incluye actividades y consideraciones de ejemplo para ayudar a seleccionar un enfoque conveniente en función del contexto local y el problema específico.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baseline="0">
                <a:solidFill>
                  <a:schemeClr val="tx1"/>
                </a:solidFill>
                <a:latin typeface="+mn-lt"/>
                <a:ea typeface="+mn-ea"/>
                <a:cs typeface="+mn-cs"/>
              </a:rPr>
              <a:t>Según la disponibilidad de tiempo, el instructor puede pedirles a los participantes que compartan ideas acerca de qué situaciones podrían ajustarse mejor a cada tipo de enfoque. </a:t>
            </a:r>
          </a:p>
          <a:p>
            <a:endParaRPr lang="en-US" dirty="0"/>
          </a:p>
        </p:txBody>
      </p:sp>
    </p:spTree>
    <p:extLst>
      <p:ext uri="{BB962C8B-B14F-4D97-AF65-F5344CB8AC3E}">
        <p14:creationId xmlns:p14="http://schemas.microsoft.com/office/powerpoint/2010/main" val="200871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a:solidFill>
                  <a:schemeClr val="tx1"/>
                </a:solidFill>
                <a:effectLst/>
                <a:latin typeface="+mn-lt"/>
                <a:ea typeface="+mn-ea"/>
                <a:cs typeface="+mn-cs"/>
              </a:rPr>
              <a:t>La Hoja de ruta de acción comunitaria es una de 3 herramientas del conjunto de herramientas de colaboración entre la comunidad y el puerto que incluye:</a:t>
            </a:r>
          </a:p>
          <a:p>
            <a:r>
              <a:rPr lang="es-419" sz="1200">
                <a:solidFill>
                  <a:schemeClr val="tx1"/>
                </a:solidFill>
                <a:effectLst/>
                <a:latin typeface="+mn-lt"/>
                <a:ea typeface="+mn-ea"/>
                <a:cs typeface="+mn-cs"/>
              </a:rPr>
              <a:t> </a:t>
            </a:r>
          </a:p>
          <a:p>
            <a:pPr lvl="0"/>
            <a:r>
              <a:rPr lang="es-419" sz="1200" i="1">
                <a:solidFill>
                  <a:schemeClr val="tx1"/>
                </a:solidFill>
                <a:effectLst/>
                <a:latin typeface="+mn-lt"/>
                <a:ea typeface="+mn-ea"/>
                <a:cs typeface="+mn-cs"/>
                <a:hlinkClick r:id="rId3"/>
              </a:rPr>
              <a:t>Manual básico de puertos para las comunidades: Un resumen general de la planificación y las operaciones de los puertos para respaldar la participación comunitaria</a:t>
            </a:r>
          </a:p>
          <a:p>
            <a:pPr lvl="0"/>
            <a:r>
              <a:rPr lang="es-419" sz="1200">
                <a:solidFill>
                  <a:schemeClr val="tx1"/>
                </a:solidFill>
                <a:effectLst/>
                <a:latin typeface="+mn-lt"/>
                <a:ea typeface="+mn-ea"/>
                <a:cs typeface="+mn-cs"/>
              </a:rPr>
              <a:t>Una herramienta interactiva y documento de referencia que caracteriza al sector de la industria portuaria, incluidos los impactos en la salud ambiental y comunitaria asociados con las actividades portuarias.</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4"/>
              </a:rPr>
              <a:t>Hoja de ruta de acción comunitaria: Empoderamiento de las comunidades próximas a los puertos</a:t>
            </a:r>
          </a:p>
          <a:p>
            <a:pPr lvl="0"/>
            <a:r>
              <a:rPr lang="es-419" sz="1200">
                <a:solidFill>
                  <a:schemeClr val="tx1"/>
                </a:solidFill>
                <a:effectLst/>
                <a:latin typeface="+mn-lt"/>
                <a:ea typeface="+mn-ea"/>
                <a:cs typeface="+mn-cs"/>
              </a:rPr>
              <a:t>Un complemento de implementación para el Manual básico de puertos para las comunidades que proporciona un proceso paso a paso para desarrollar colaboraciones y preparar a las partes interesadas de la comunidad.</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5"/>
              </a:rPr>
              <a:t>Manual básico de justicia ambiental (EJ) para puertos: La Guía del Buen Vecino para desarrollar asociaciones y equidad social con las comunidades</a:t>
            </a:r>
            <a:r>
              <a:rPr lang="es-419" sz="1200">
                <a:solidFill>
                  <a:schemeClr val="tx1"/>
                </a:solidFill>
                <a:effectLst/>
                <a:latin typeface="+mn-lt"/>
                <a:ea typeface="+mn-ea"/>
                <a:cs typeface="+mn-cs"/>
              </a:rPr>
              <a:t> </a:t>
            </a:r>
          </a:p>
          <a:p>
            <a:pPr lvl="0"/>
            <a:r>
              <a:rPr lang="es-419" sz="1200">
                <a:solidFill>
                  <a:schemeClr val="tx1"/>
                </a:solidFill>
                <a:effectLst/>
                <a:latin typeface="+mn-lt"/>
                <a:ea typeface="+mn-ea"/>
                <a:cs typeface="+mn-cs"/>
              </a:rPr>
              <a:t>Diseñado para orientar al sector de la industria portuaria acerca de las perspectivas, las prioridades y los desafíos a menudo únicos para las comunidades con problemas de EJ.</a:t>
            </a:r>
          </a:p>
          <a:p>
            <a:r>
              <a:rPr lang="es-419" sz="1200">
                <a:solidFill>
                  <a:schemeClr val="tx1"/>
                </a:solidFill>
                <a:effectLst/>
                <a:latin typeface="+mn-lt"/>
                <a:ea typeface="+mn-ea"/>
                <a:cs typeface="+mn-cs"/>
              </a:rPr>
              <a:t> </a:t>
            </a:r>
          </a:p>
        </p:txBody>
      </p:sp>
    </p:spTree>
    <p:extLst>
      <p:ext uri="{BB962C8B-B14F-4D97-AF65-F5344CB8AC3E}">
        <p14:creationId xmlns:p14="http://schemas.microsoft.com/office/powerpoint/2010/main" val="272356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baseline="0">
                <a:solidFill>
                  <a:schemeClr val="tx1"/>
                </a:solidFill>
                <a:latin typeface="+mn-lt"/>
                <a:ea typeface="+mn-ea"/>
                <a:cs typeface="+mn-cs"/>
              </a:rPr>
              <a:t>Cuando esté listo para implementar su proyecto, considere cómo puede involucrar a todos los socios que obtuvo en el paso 3. Idealmente, cada socio puede tener un rol instrumental basado en sus habilidades, experiencia, autoridad, conexiones e influencia. Independientemente del </a:t>
            </a:r>
          </a:p>
          <a:p>
            <a:r>
              <a:rPr lang="es-419" sz="1200" b="0" i="0" u="none" strike="noStrike" baseline="0">
                <a:solidFill>
                  <a:schemeClr val="tx1"/>
                </a:solidFill>
                <a:latin typeface="+mn-lt"/>
                <a:ea typeface="+mn-ea"/>
                <a:cs typeface="+mn-cs"/>
              </a:rPr>
              <a:t>proyecto que haya seleccionado, tómese el tiempo para planificar sus acciones y presentar cuidadosamente su argumento.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Para mantener en curso su proyecto, es importante desarrollar un plan de acción que identifique tareas, socios y plazos clave. Invite a cada socio a ejercer su función y pídale su opinión y sus comentarios sobre el plan de acción. Tomarse el tiempo para identificar estos pasos y los socios clave puede garantizar que todos tengan la misma comprensión de la situación a medida que avanza. </a:t>
            </a:r>
          </a:p>
          <a:p>
            <a:r>
              <a:rPr lang="es-419" sz="1200" b="0" i="0" u="none" strike="noStrike" baseline="0">
                <a:solidFill>
                  <a:schemeClr val="tx1"/>
                </a:solidFill>
                <a:latin typeface="+mn-lt"/>
                <a:ea typeface="+mn-ea"/>
                <a:cs typeface="+mn-cs"/>
              </a:rPr>
              <a:t>Al implementar su plan de acción, considere las siguientes sugerencias para personalizar su mensaje. Estas consideraciones pueden ayudar a garantizar que presente un argumento sólido para los cambios que desea implementar. </a:t>
            </a:r>
          </a:p>
        </p:txBody>
      </p:sp>
    </p:spTree>
    <p:extLst>
      <p:ext uri="{BB962C8B-B14F-4D97-AF65-F5344CB8AC3E}">
        <p14:creationId xmlns:p14="http://schemas.microsoft.com/office/powerpoint/2010/main" val="168689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419" b="1"/>
              <a:t>Determine quién es la audiencia o el responsable de la toma de decisiones. </a:t>
            </a:r>
            <a:r>
              <a:rPr lang="es-419"/>
              <a:t>En función de su proyecto, pueden ser otros miembros de la comunidad, funcionarios electos, o personal de la agencia portuaria. Puede descubrir que tendrá varios destinatarios durante el transcurso de su iniciativa. </a:t>
            </a:r>
          </a:p>
          <a:p>
            <a:endParaRPr lang="en-US" b="1" dirty="0">
              <a:cs typeface="Calibri"/>
            </a:endParaRPr>
          </a:p>
          <a:p>
            <a:r>
              <a:rPr lang="es-419" b="1"/>
              <a:t>Identifique las inquietudes de su destinatario. </a:t>
            </a:r>
            <a:r>
              <a:rPr lang="es-419"/>
              <a:t>¿Están interesados en la salud, el empleo, la economía en general, el medioambiente, la imagen de la ciudad, el cumplimiento normativo o la justicia social? Su mensaje debe construir un puente entre su inquietud y la de ellos, y describir cómo el problema y su solución se relacionan con sus intereses.</a:t>
            </a:r>
          </a:p>
          <a:p>
            <a:endParaRPr lang="en-US" dirty="0">
              <a:cs typeface="Calibri"/>
            </a:endParaRPr>
          </a:p>
          <a:p>
            <a:r>
              <a:rPr lang="es-419" b="1"/>
              <a:t>Recopile información que respalde las inquietudes y los objetivos de la comunidad. </a:t>
            </a:r>
            <a:r>
              <a:rPr lang="es-419"/>
              <a:t>Los datos pueden recopilarse de numerosas fuentes. Revise los tipos de datos en la lista de verificación siguiente, e identifique cuáles es posible que ya tenga y qué fuentes nuevas pueden ser útiles para presentar su argumento. Trabaje con sus socios. Involucre a miembros solidarios del personal de la agencia o instituciones académicas locales en la recopilación de datos e información pertinentes. </a:t>
            </a:r>
          </a:p>
          <a:p>
            <a:endParaRPr lang="en-US" dirty="0">
              <a:cs typeface="Calibri"/>
            </a:endParaRPr>
          </a:p>
          <a:p>
            <a:r>
              <a:rPr lang="es-419" b="1"/>
              <a:t>Practique la elaboración de su mensaje.</a:t>
            </a:r>
            <a:r>
              <a:rPr lang="es-419"/>
              <a:t> Primero, determine su destinatario y desarrolle un mensaje que responda las preguntas siguientes. Repase la lista de socios potenciales en la página 8 como referencia. Recuerde utilizar un lenguaje que los destinarios que seleccionó reconozcan. A continuación, elija un segundo destinatario y vea en qué podría diferir su mensaje.</a:t>
            </a:r>
          </a:p>
          <a:p>
            <a:endParaRPr lang="en-US" dirty="0">
              <a:cs typeface="Calibri"/>
            </a:endParaRPr>
          </a:p>
          <a:p>
            <a:r>
              <a:rPr lang="es-419" b="1"/>
              <a:t>Diseñe su mensaje en formato impreso u otros medios.</a:t>
            </a:r>
            <a:r>
              <a:rPr lang="es-419"/>
              <a:t> Según su destinatario, esto podría ser una presentación, un folleto, un cartel, un comunicado de prensa, un video, un anuncio de servicios públicos o un documento de información técnica. Establezca su mensaje y lo que quisiera cambiar de la manera más clara y breve posible. Puede ser útil desarrollar otros mensajes adaptados al destinatario específico, con un enfoque en la expresión de la naturaleza compartida de los objetivos o principios en común. Esto ayuda a salvar las diferencias en las perspectivas y ayuda a los demás a comprender en qué se relaciona su objetivo con las cosas que les interesan, por lo que su objetivo será pertinente para ellos. </a:t>
            </a:r>
          </a:p>
          <a:p>
            <a:endParaRPr lang="en-US" dirty="0"/>
          </a:p>
          <a:p>
            <a:r>
              <a:rPr lang="es-419" b="1"/>
              <a:t>Utilice imágenes. </a:t>
            </a:r>
            <a:r>
              <a:rPr lang="es-419"/>
              <a:t>Como dice el refrán, una imagen vale más que mil palabras. Estas son algunas sugerencias sobre el uso de imágenes para transmitir un mensaje rápido y convincente. Consulte cuál de las imágenes siguientes serán más eficaces para su mensaje. </a:t>
            </a:r>
          </a:p>
          <a:p>
            <a:endParaRPr lang="en-US" dirty="0">
              <a:cs typeface="Calibri"/>
            </a:endParaRPr>
          </a:p>
          <a:p>
            <a:r>
              <a:rPr lang="es-419"/>
              <a:t>Según la disponibilidad de tiempo, el instructor puede pedirles a los participantes que trabajen en grupos para desarrollar un mensaje basado en una inquietud específica de la comunidad.</a:t>
            </a:r>
          </a:p>
        </p:txBody>
      </p:sp>
    </p:spTree>
    <p:extLst>
      <p:ext uri="{BB962C8B-B14F-4D97-AF65-F5344CB8AC3E}">
        <p14:creationId xmlns:p14="http://schemas.microsoft.com/office/powerpoint/2010/main" val="121478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baseline="0">
                <a:solidFill>
                  <a:schemeClr val="tx1"/>
                </a:solidFill>
                <a:latin typeface="+mn-lt"/>
                <a:ea typeface="+mn-ea"/>
                <a:cs typeface="+mn-cs"/>
              </a:rPr>
              <a:t>Durante y después de la implementación, hay una serie de pasos que puede seguir para garantizar que capture la energía y el esfuerzo de sus acciones de una manera que genere impulso para el futuro. </a:t>
            </a:r>
          </a:p>
        </p:txBody>
      </p:sp>
    </p:spTree>
    <p:extLst>
      <p:ext uri="{BB962C8B-B14F-4D97-AF65-F5344CB8AC3E}">
        <p14:creationId xmlns:p14="http://schemas.microsoft.com/office/powerpoint/2010/main" val="223984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419" b="1"/>
              <a:t>Reflexionar y evaluar </a:t>
            </a:r>
            <a:r>
              <a:rPr lang="es-419"/>
              <a:t>Una vez finalizado su proyecto (y durante este), tómese el tiempo para reflexionar y evaluar. Para las iniciativas comunitarias que utilizan una gran cantidad de apoyo de voluntarios, es natural que algunas áreas se destaquen solo con pasión, mientras que otras áreas sean más desafiantes y tengan una curva de aprendizaje más profunda. Al realizar la evaluación, repase las medidas de éxito para (1) el proceso y la capacidad organizacional y (2) las mejoras ambientales o de calidad de vida. Las métricas para el primero de ellos generalmente pueden valorarse utilizando una autoevaluación como la siguiente. Las métricas para lo segundo pueden requerir recopilación de datos y análisis.</a:t>
            </a:r>
          </a:p>
          <a:p>
            <a:endParaRPr lang="en-US" dirty="0"/>
          </a:p>
          <a:p>
            <a:r>
              <a:rPr lang="es-419" b="1"/>
              <a:t>Celebrar el éxito </a:t>
            </a:r>
            <a:r>
              <a:rPr lang="es-419"/>
              <a:t>Es importante celebrar los pequeños éxitos al avanzar en el proceso y compartir los resultados de su proyecto con el público. Tanto si pudo o no lograr todos los resultados previstos, celebrar los esfuerzos de los miembros de la comunidad y los socios puede ayudar a garantizar que los aliados se sientan valorados y mantengan el impulso para el paso siguiente. </a:t>
            </a:r>
          </a:p>
          <a:p>
            <a:endParaRPr lang="en-US" dirty="0"/>
          </a:p>
          <a:p>
            <a:r>
              <a:rPr lang="es-419" sz="1200" b="1" i="0" u="none" strike="noStrike" baseline="0">
                <a:solidFill>
                  <a:schemeClr val="tx1"/>
                </a:solidFill>
                <a:latin typeface="+mn-lt"/>
                <a:ea typeface="+mn-ea"/>
                <a:cs typeface="+mn-cs"/>
              </a:rPr>
              <a:t>Formalizar e institucionalizar </a:t>
            </a:r>
          </a:p>
          <a:p>
            <a:r>
              <a:rPr lang="es-419" sz="1200" b="0" i="0" u="none" strike="noStrike" baseline="0">
                <a:solidFill>
                  <a:schemeClr val="tx1"/>
                </a:solidFill>
                <a:latin typeface="+mn-lt"/>
                <a:ea typeface="+mn-ea"/>
                <a:cs typeface="+mn-cs"/>
              </a:rPr>
              <a:t>El cierre de su primer proyecto puede ser también una oportunidad para reflexionar sobre su estructura organizacional </a:t>
            </a:r>
          </a:p>
          <a:p>
            <a:r>
              <a:rPr lang="es-419" sz="1200" b="0" i="0" u="none" strike="noStrike" baseline="0">
                <a:solidFill>
                  <a:schemeClr val="tx1"/>
                </a:solidFill>
                <a:latin typeface="+mn-lt"/>
                <a:ea typeface="+mn-ea"/>
                <a:cs typeface="+mn-cs"/>
              </a:rPr>
              <a:t>y de comunicación. Tanto si ingresó a la Hoja de ruta de acción comunitaria como un activista individual, una organización de justicia ambiental recién formada o una organización con experiencia, después de todo el trabajo realizado, probablemente haya desarrollado una capacidad que no existía antes. Ahora es momento de pensar en cómo institucionalizar (crear una organización duradera) dicha capacidad para que pueda volver a utilizarse. ¿Sería útil organizar sus asociaciones en una coalición más formal? ¿Podría formalizar ciertos roles clave (como extensión, recaudación de fondos, medios, análisis técnico, enlace gubernamental, coordinador de voluntarios) para simplificar su proceso? ¿Existen maneras de mejorar la comunicación y la extensión? </a:t>
            </a:r>
          </a:p>
          <a:p>
            <a:endParaRPr lang="en-US" sz="1200" b="0" i="0" u="none" strike="noStrike" kern="1200" baseline="0" dirty="0">
              <a:solidFill>
                <a:schemeClr val="tx1"/>
              </a:solidFill>
              <a:latin typeface="+mn-lt"/>
              <a:ea typeface="+mn-ea"/>
              <a:cs typeface="+mn-cs"/>
            </a:endParaRPr>
          </a:p>
          <a:p>
            <a:r>
              <a:rPr lang="es-419" sz="1200" b="1" i="0" u="none" strike="noStrike" baseline="0">
                <a:solidFill>
                  <a:schemeClr val="tx1"/>
                </a:solidFill>
                <a:latin typeface="+mn-lt"/>
                <a:ea typeface="+mn-ea"/>
                <a:cs typeface="+mn-cs"/>
              </a:rPr>
              <a:t>Decidir el paso siguiente </a:t>
            </a:r>
          </a:p>
          <a:p>
            <a:r>
              <a:rPr lang="es-419" sz="1200" b="0" i="0" u="none" strike="noStrike" baseline="0">
                <a:solidFill>
                  <a:schemeClr val="tx1"/>
                </a:solidFill>
                <a:latin typeface="+mn-lt"/>
                <a:ea typeface="+mn-ea"/>
                <a:cs typeface="+mn-cs"/>
              </a:rPr>
              <a:t>Tanto si pierde como si gana su primera batalla, por lo general aún hay más por lograr. En función de los éxitos y desafíos que identificó durante la autoevaluación, determine lo que queda por hacer para alcanzar su objetivo. Puede que esté preparado para abordar un nuevo objetivo, o puede tener ideas sobre nuevos proyectos que pueden ayudarlo a alcanzar su objetivo inicial. Si está preparado para considerar seleccionar un nuevo objetivo para trabajar, regrese al paso 1 para identificar qué objetivos prioritarios abordar a continuación. Volver a avanzar por los pasos por segunda vez probablemente sea más rápido, y puede agregar valor y garantizar que cree las colaboraciones necesarias para cada objetivo con el fin de lograr su visión. </a:t>
            </a:r>
          </a:p>
        </p:txBody>
      </p:sp>
    </p:spTree>
    <p:extLst>
      <p:ext uri="{BB962C8B-B14F-4D97-AF65-F5344CB8AC3E}">
        <p14:creationId xmlns:p14="http://schemas.microsoft.com/office/powerpoint/2010/main" val="98846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419" b="1"/>
              <a:t>Establecer un cronograma para su hoja de ruta</a:t>
            </a:r>
            <a:br>
              <a:rPr lang="es-419" b="1"/>
            </a:br>
            <a:r>
              <a:rPr lang="es-419"/>
              <a:t>El cronograma para cada paso en el proceso de la hoja de ruta es variable, según sus objetivos. En algunos casos, puede haber plazos externos a los que su comunidad debe responder, como un cronograma establecido para un período de comentarios públicos. Estos plazos pueden crear la necesidad de un cronograma acelerado. (Este puede ser de solo un mes o dos). En otros casos, es posible que su comunidad pueda establecer sus propios objetivos para los plazos que respondan al alcance de la participación comunitaria y la creación de asociaciones deseadas. Mientras más socios desee captar, o mientras más complejo sea el tema o ambicioso el objetivo, más extenso deberá ser el cronograma. Para proyectos breves y específicos, como el establecimiento de una asociación entre la comunidad y el puerto para distribuir información acerca de la calidad del aire a los residentes de la comunidad, el plazo para avanzar por la hoja de ruta puede ser de tres a seis meses. Para iniciativas más amplias, como un esfuerzo general de desarrollo de la visión e implementación comunitaria, el plazo podría extenderse a uno o dos años. En cualquier escenario, es conveniente establecer plazos para cada paso del proceso. Esto puede ayudar a crear impulso y generar entusiasmo y un sentido de logro para usted y sus socios en el camino.</a:t>
            </a:r>
          </a:p>
          <a:p>
            <a:endParaRPr lang="en-US" b="1" dirty="0">
              <a:cs typeface="Calibri"/>
            </a:endParaRPr>
          </a:p>
          <a:p>
            <a:r>
              <a:rPr lang="es-419" b="1"/>
              <a:t>Medir el éxito </a:t>
            </a:r>
            <a:br>
              <a:rPr lang="es-419"/>
            </a:br>
            <a:r>
              <a:rPr lang="es-419"/>
              <a:t>Una manera de supervisar el éxito a lo largo del tiempo es establecer medidas de éxito al comienzo de un proyecto. Puede ser conveniente desarrollar métricas (cualitativas y cuantitativas) para (1) su proceso y capacidad organizacional (p. ej., captó cinco nuevos socios) y (2) las mejoras ambientales o de calidad de vida (p. ej., medidas de calidad del aire). Consulte la página 16 de la guía para conocer recursos que ofrecen consideraciones adicionales para el establecimiento y el seguimiento de las métricas de desempeño.</a:t>
            </a:r>
          </a:p>
          <a:p>
            <a:endParaRPr lang="en-US" dirty="0"/>
          </a:p>
          <a:p>
            <a:r>
              <a:rPr lang="es-419" b="1"/>
              <a:t>Usar la FOIA </a:t>
            </a:r>
          </a:p>
          <a:p>
            <a:r>
              <a:rPr lang="es-419"/>
              <a:t>La Ley de Libertad de Información (FOIA) es una ley que le otorga el derecho a acceder a información del Gobierno federal. A menudo se describe como la ley que mantiene informados a los ciudadanos acerca de su Gobierno. Las solicitudes según la FOIA pueden utilizarse para obtener acceso a los registros del Gobierno que no se ponen a disposición del público con regularidad o que no son fácilmente accesibles para el público. Para obtener más información sobre la FOIA y cómo presentar una solicitud según la FOIA, visite: </a:t>
            </a:r>
            <a:r>
              <a:rPr lang="es-419">
                <a:hlinkClick r:id="rId3"/>
              </a:rPr>
              <a:t>http://www.foia.gov/about.html</a:t>
            </a:r>
            <a:r>
              <a:rPr lang="es-419"/>
              <a:t>.</a:t>
            </a:r>
          </a:p>
          <a:p>
            <a:endParaRPr lang="en-US" dirty="0">
              <a:cs typeface="Calibri"/>
            </a:endParaRPr>
          </a:p>
          <a:p>
            <a:r>
              <a:rPr lang="es-419" b="1"/>
              <a:t>Publicaciones de orientación comunitaria </a:t>
            </a:r>
          </a:p>
          <a:p>
            <a:r>
              <a:rPr lang="es-419"/>
              <a:t>El gráfico de la página 17 contiene recursos sobre otros temas que pueden ser de interés para las comunidades próximas a los puertos, que incluyen participación comunitaria, resolución de problemas en colaboración, uso de la tierra y desarrollo equitativo. Encontrará recursos adicionales que se relacionan directamente con las operaciones y los impactos de los puertos en el Manual básico de puertos.</a:t>
            </a:r>
          </a:p>
        </p:txBody>
      </p:sp>
    </p:spTree>
    <p:extLst>
      <p:ext uri="{BB962C8B-B14F-4D97-AF65-F5344CB8AC3E}">
        <p14:creationId xmlns:p14="http://schemas.microsoft.com/office/powerpoint/2010/main" val="2537152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solidFill>
                  <a:schemeClr val="tx1"/>
                </a:solidFill>
                <a:effectLst/>
                <a:latin typeface="+mn-lt"/>
                <a:ea typeface="+mn-ea"/>
                <a:cs typeface="+mn-cs"/>
              </a:rPr>
              <a:t>Las herramientas en el conjunto de herramientas de colaboración entre la comunidad y el puerto se mencionaron al principio. Le recordamos que también hay módulos de capacitación disponibles para las otras dos herramientas. Acabamos de completar el módulo sobre la</a:t>
            </a:r>
            <a:r>
              <a:rPr lang="es-419" sz="1200" i="0">
                <a:solidFill>
                  <a:schemeClr val="tx1"/>
                </a:solidFill>
                <a:effectLst/>
                <a:latin typeface="+mn-lt"/>
                <a:ea typeface="+mn-ea"/>
                <a:cs typeface="+mn-cs"/>
              </a:rPr>
              <a:t> </a:t>
            </a:r>
            <a:r>
              <a:rPr lang="es-419" sz="1200" i="1">
                <a:solidFill>
                  <a:schemeClr val="tx1"/>
                </a:solidFill>
                <a:effectLst/>
                <a:latin typeface="+mn-lt"/>
                <a:ea typeface="+mn-ea"/>
                <a:cs typeface="+mn-cs"/>
                <a:hlinkClick r:id="rId3"/>
              </a:rPr>
              <a:t>Hoja de ruta de acción comunitaria: Empoderamiento de las comunidades próximas a los puertos</a:t>
            </a:r>
            <a:r>
              <a:rPr lang="es-419" sz="1200" i="1">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i="0">
                <a:solidFill>
                  <a:schemeClr val="tx1"/>
                </a:solidFill>
                <a:effectLst/>
                <a:latin typeface="+mn-lt"/>
                <a:ea typeface="+mn-ea"/>
                <a:cs typeface="+mn-cs"/>
              </a:rPr>
              <a:t>Los otros módulos de capacitación tratan sobre lo siguiente: </a:t>
            </a:r>
          </a:p>
          <a:p>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4"/>
              </a:rPr>
              <a:t>Manual básico de puertos para las comunidades: Un resumen general de la planificación y las operaciones de los puertos para respaldar la participación comunitaria</a:t>
            </a:r>
          </a:p>
          <a:p>
            <a:pPr lvl="0"/>
            <a:r>
              <a:rPr lang="es-419" sz="1200">
                <a:solidFill>
                  <a:schemeClr val="tx1"/>
                </a:solidFill>
                <a:effectLst/>
                <a:latin typeface="+mn-lt"/>
                <a:ea typeface="+mn-ea"/>
                <a:cs typeface="+mn-cs"/>
              </a:rPr>
              <a:t>Una herramienta interactiva y documento de referencia que caracteriza al sector de la industria portuaria, incluidos los impactos en la salud ambiental y comunitaria asociados con las actividades portuarias.</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5"/>
              </a:rPr>
              <a:t>Manual básico de justicia ambiental (EJ) para puertos: La Guía del Buen Vecino para desarrollar asociaciones y equidad social con las comunidades</a:t>
            </a:r>
            <a:r>
              <a:rPr lang="es-419" sz="1200">
                <a:solidFill>
                  <a:schemeClr val="tx1"/>
                </a:solidFill>
                <a:effectLst/>
                <a:latin typeface="+mn-lt"/>
                <a:ea typeface="+mn-ea"/>
                <a:cs typeface="+mn-cs"/>
              </a:rPr>
              <a:t> </a:t>
            </a:r>
          </a:p>
          <a:p>
            <a:pPr lvl="0"/>
            <a:r>
              <a:rPr lang="es-419" sz="1200">
                <a:solidFill>
                  <a:schemeClr val="tx1"/>
                </a:solidFill>
                <a:effectLst/>
                <a:latin typeface="+mn-lt"/>
                <a:ea typeface="+mn-ea"/>
                <a:cs typeface="+mn-cs"/>
              </a:rPr>
              <a:t>Diseñado para orientar al sector de la industria portuaria acerca de las perspectivas, las prioridades y los desafíos a menudo únicos para las comunidades con problemas de EJ.</a:t>
            </a:r>
          </a:p>
          <a:p>
            <a:pPr lvl="0"/>
            <a:endParaRPr lang="en-US" sz="1200" kern="1200" dirty="0">
              <a:solidFill>
                <a:schemeClr val="tx1"/>
              </a:solidFill>
              <a:effectLst/>
              <a:latin typeface="+mn-lt"/>
              <a:ea typeface="+mn-ea"/>
              <a:cs typeface="+mn-cs"/>
            </a:endParaRPr>
          </a:p>
          <a:p>
            <a:pPr lvl="0"/>
            <a:r>
              <a:rPr lang="es-419" sz="1200">
                <a:solidFill>
                  <a:schemeClr val="tx1"/>
                </a:solidFill>
                <a:effectLst/>
                <a:latin typeface="+mn-lt"/>
                <a:ea typeface="+mn-ea"/>
                <a:cs typeface="+mn-cs"/>
              </a:rPr>
              <a:t>Además, se ofrece capacitación que proporciona un resumen general y lecciones aprendidas para los proyectos piloto de colaboración entre la comunidad y el puerto que se realizaron en cuatro comunidades. </a:t>
            </a:r>
          </a:p>
          <a:p>
            <a:pPr lvl="0"/>
            <a:endParaRPr lang="en-US" sz="1200" kern="1200" dirty="0">
              <a:solidFill>
                <a:schemeClr val="tx1"/>
              </a:solidFill>
              <a:effectLst/>
              <a:latin typeface="+mn-lt"/>
              <a:ea typeface="+mn-ea"/>
              <a:cs typeface="+mn-cs"/>
            </a:endParaRPr>
          </a:p>
          <a:p>
            <a:r>
              <a:rPr lang="es-419" sz="1200">
                <a:solidFill>
                  <a:schemeClr val="tx1"/>
                </a:solidFill>
                <a:effectLst/>
                <a:latin typeface="+mn-lt"/>
                <a:ea typeface="+mn-ea"/>
                <a:cs typeface="+mn-cs"/>
              </a:rPr>
              <a:t> </a:t>
            </a:r>
          </a:p>
        </p:txBody>
      </p:sp>
    </p:spTree>
    <p:extLst>
      <p:ext uri="{BB962C8B-B14F-4D97-AF65-F5344CB8AC3E}">
        <p14:creationId xmlns:p14="http://schemas.microsoft.com/office/powerpoint/2010/main" val="2623810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a:solidFill>
                  <a:schemeClr val="tx1"/>
                </a:solidFill>
                <a:effectLst/>
                <a:latin typeface="+mn-lt"/>
                <a:ea typeface="+mn-ea"/>
                <a:cs typeface="+mn-cs"/>
              </a:rPr>
              <a:t>Visite el sitio web del programa para acceder a más herramientas, que incluyen:</a:t>
            </a:r>
          </a:p>
          <a:p>
            <a:pPr marL="285750" indent="-285750">
              <a:buFont typeface="Arial" panose="020B0604020202020204" pitchFamily="34" charset="0"/>
              <a:buChar char="•"/>
            </a:pPr>
            <a:r>
              <a:rPr lang="es-419" sz="1200"/>
              <a:t>Estudios de caso</a:t>
            </a:r>
          </a:p>
          <a:p>
            <a:pPr marL="285750" indent="-285750">
              <a:buFont typeface="Arial" panose="020B0604020202020204" pitchFamily="34" charset="0"/>
              <a:buChar char="•"/>
            </a:pPr>
            <a:r>
              <a:rPr lang="es-419" sz="1200"/>
              <a:t>Informe de lecciones aprendidas</a:t>
            </a:r>
          </a:p>
          <a:p>
            <a:pPr marL="285750" indent="-285750">
              <a:buFont typeface="Arial" panose="020B0604020202020204" pitchFamily="34" charset="0"/>
              <a:buChar char="•"/>
            </a:pPr>
            <a:r>
              <a:rPr lang="es-419" sz="1200"/>
              <a:t>Hojas de trabajo</a:t>
            </a:r>
          </a:p>
          <a:p>
            <a:pPr marL="285750" indent="-285750">
              <a:buFont typeface="Arial" panose="020B0604020202020204" pitchFamily="34" charset="0"/>
              <a:buChar char="•"/>
            </a:pPr>
            <a:r>
              <a:rPr lang="es-419" sz="1200"/>
              <a:t>Módulos de capacitación</a:t>
            </a:r>
          </a:p>
          <a:p>
            <a:pPr marL="285750" indent="-285750">
              <a:buFont typeface="Arial" panose="020B0604020202020204" pitchFamily="34" charset="0"/>
              <a:buChar char="•"/>
            </a:pPr>
            <a:r>
              <a:rPr lang="es-419" sz="1200"/>
              <a:t>Recursos/materiales</a:t>
            </a:r>
          </a:p>
          <a:p>
            <a:pPr marL="285750" indent="-285750">
              <a:buFont typeface="Arial" panose="020B0604020202020204" pitchFamily="34" charset="0"/>
              <a:buChar char="•"/>
            </a:pPr>
            <a:r>
              <a:rPr lang="es-419" sz="1200"/>
              <a:t>¡Y más!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i="1"/>
              <a:t>Reconocimientos </a:t>
            </a:r>
          </a:p>
          <a:p>
            <a:r>
              <a:rPr lang="es-419" i="1"/>
              <a:t>El </a:t>
            </a:r>
            <a:r>
              <a:rPr lang="es-419"/>
              <a:t>Manual básico de puertos</a:t>
            </a:r>
            <a:r>
              <a:rPr lang="es-419" i="1"/>
              <a:t> y la </a:t>
            </a:r>
            <a:r>
              <a:rPr lang="es-419"/>
              <a:t>Hoja de ruta de acción comunitaria</a:t>
            </a:r>
            <a:r>
              <a:rPr lang="es-419" i="1"/>
              <a:t> fueron desarrollados por la Oficina de Transporte y Calidad del Aire (OTAQ) de la Agencia de Protección Ambiental, en colaboración con las oficinas regionales y la Oficina de Justicia Ambiental para ayudar a las comunidades próximas a los puertos a mejorar la calidad de vida local. </a:t>
            </a:r>
          </a:p>
          <a:p>
            <a:endParaRPr lang="en-US" i="1" dirty="0"/>
          </a:p>
          <a:p>
            <a:r>
              <a:rPr lang="es-419" i="1"/>
              <a:t>Este trabajo está basado en la </a:t>
            </a:r>
            <a:r>
              <a:rPr lang="es-419"/>
              <a:t>Hoja de ruta del programa de Acción Comunitaria para un Medioambiente Renovado (CARE)</a:t>
            </a:r>
            <a:r>
              <a:rPr lang="es-419" i="1"/>
              <a:t>, que se originó con el Consejo Asesor Nacional de Justicia Ambiental. Encontrará más información sobre la </a:t>
            </a:r>
            <a:r>
              <a:rPr lang="es-419"/>
              <a:t>Hoja de ruta de CARE</a:t>
            </a:r>
            <a:r>
              <a:rPr lang="es-419" i="1"/>
              <a:t> en la sección de publicaciones de orientación comunitaria de este documento. </a:t>
            </a:r>
          </a:p>
        </p:txBody>
      </p:sp>
    </p:spTree>
    <p:extLst>
      <p:ext uri="{BB962C8B-B14F-4D97-AF65-F5344CB8AC3E}">
        <p14:creationId xmlns:p14="http://schemas.microsoft.com/office/powerpoint/2010/main" val="108748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s-419" sz="1800">
                <a:solidFill>
                  <a:schemeClr val="tx1"/>
                </a:solidFill>
                <a:effectLst/>
                <a:latin typeface="+mn-lt"/>
                <a:ea typeface="+mn-ea"/>
                <a:cs typeface="+mn-cs"/>
              </a:rPr>
              <a:t>La EPA llevó a cabo proyectos piloto de colaboración entre la comunidad y el puerto y proporcionó asistencia técnica a 4 comunidades (Seattle, Washington; Providence, Rhode Island; Nueva Orleans, Luisiana; y Savannah, Georgia). Se utilizó el conjunto de herramientas de colaboración entre la comunidad y el puerto.</a:t>
            </a:r>
          </a:p>
          <a:p>
            <a:pPr marL="0" indent="0">
              <a:buNone/>
            </a:pPr>
            <a:r>
              <a:rPr lang="es-419" sz="1800">
                <a:solidFill>
                  <a:schemeClr val="tx1"/>
                </a:solidFill>
                <a:effectLst/>
                <a:latin typeface="+mn-lt"/>
                <a:ea typeface="+mn-ea"/>
                <a:cs typeface="+mn-cs"/>
              </a:rPr>
              <a:t> </a:t>
            </a:r>
          </a:p>
          <a:p>
            <a:r>
              <a:rPr lang="es-419" sz="1200">
                <a:solidFill>
                  <a:schemeClr val="tx1"/>
                </a:solidFill>
              </a:rPr>
              <a:t>El conjunto de herramientas se actualizó en función de aportes recibidos de socios de los proyectos piloto junto con otras partes interesadas portuarias.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solidFill>
                  <a:schemeClr val="tx1"/>
                </a:solidFill>
                <a:effectLst/>
                <a:latin typeface="+mn-lt"/>
                <a:ea typeface="+mn-ea"/>
                <a:cs typeface="+mn-cs"/>
              </a:rPr>
              <a:t>Los proyectos piloto respaldaban el objetivo de mejorar la calidad del aire y las condiciones ambientales en los puertos y en sus cercanías, lo que puede generar la optimización de la salud pública en las comunidades y mejores resultados para el desarrollo de la infraestructura portuaria.  Se desarrollaron asociaciones exitosas a partir de los proyectos piloto equipando a los operadores de los puertos y las partes interesadas de la comunidad con información, habilidades y herramientas para desarrollar e implementar con eficacia acciones colaborativas. </a:t>
            </a:r>
          </a:p>
          <a:p>
            <a:endParaRPr lang="en-US" sz="1200" dirty="0">
              <a:solidFill>
                <a:schemeClr val="tx1"/>
              </a:solidFill>
            </a:endParaRPr>
          </a:p>
          <a:p>
            <a:r>
              <a:rPr lang="es-419" sz="1200">
                <a:solidFill>
                  <a:schemeClr val="tx1"/>
                </a:solidFill>
              </a:rPr>
              <a:t>Se desarrollaron lecciones aprendidas clave y herramientas adicionales en función de los resultados de los pilotos. Está disponible una capacitación sobre los pilotos y las lecciones aprendidas.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Vertedero de Hidden Lane: Análisis de idoneidad para la reutilización</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Agosto de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1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0" i="0" u="none" strike="noStrike" baseline="0"/>
              <a:t>La</a:t>
            </a:r>
            <a:r>
              <a:rPr lang="es-419"/>
              <a:t> Hoja de ruta de acción comunitaria: Empoderamiento de las comunidades próximas a los puertos proporciona una guía paso a paso para ayudar a las </a:t>
            </a:r>
            <a:r>
              <a:rPr lang="es-419" b="0" i="0" u="none" strike="noStrike" baseline="0"/>
              <a:t>comunidades próximas a los puertos</a:t>
            </a:r>
            <a:r>
              <a:rPr lang="es-419"/>
              <a:t> a participar de manera eficaz en las decisiones portuarias </a:t>
            </a:r>
            <a:r>
              <a:rPr lang="es-419" b="0" i="0" u="none" strike="noStrike" baseline="0"/>
              <a:t>que </a:t>
            </a:r>
            <a:r>
              <a:rPr lang="es-419"/>
              <a:t>pueden afectar el uso local de la tierra</a:t>
            </a:r>
            <a:r>
              <a:rPr lang="es-419" b="0" i="0" u="none" strike="noStrike" baseline="0"/>
              <a:t>, la salud</a:t>
            </a:r>
            <a:r>
              <a:rPr lang="es-419"/>
              <a:t> ambiental </a:t>
            </a:r>
            <a:r>
              <a:rPr lang="es-419" b="0" i="0" u="none" strike="noStrike" baseline="0"/>
              <a:t>y la </a:t>
            </a:r>
            <a:r>
              <a:rPr lang="es-419"/>
              <a:t>calidad </a:t>
            </a:r>
            <a:r>
              <a:rPr lang="es-419" b="0" i="0" u="none" strike="noStrike" baseline="0"/>
              <a:t>de </a:t>
            </a:r>
            <a:r>
              <a:rPr lang="es-419"/>
              <a:t>vida</a:t>
            </a:r>
            <a:r>
              <a:rPr lang="es-419" b="0" i="0" u="none" strike="noStrike" baseline="0"/>
              <a:t>. </a:t>
            </a:r>
            <a:r>
              <a:rPr lang="es-419"/>
              <a:t>Esta Hoja de ruta de acción comunitaria acompaña al documento complementario</a:t>
            </a:r>
            <a:r>
              <a:rPr lang="es-419" b="0" i="0" u="none" strike="noStrike" baseline="0"/>
              <a:t>, </a:t>
            </a:r>
            <a:r>
              <a:rPr lang="es-419"/>
              <a:t>Un Manual básico de puertos para las comunidades</a:t>
            </a:r>
            <a:r>
              <a:rPr lang="es-419" b="0" i="0" u="none" strike="noStrike" baseline="0"/>
              <a:t>. </a:t>
            </a:r>
            <a:r>
              <a:rPr lang="es-419"/>
              <a:t>El Manual básico de </a:t>
            </a:r>
            <a:r>
              <a:rPr lang="es-419" b="0" i="0" u="none" strike="noStrike" baseline="0"/>
              <a:t>puertos</a:t>
            </a:r>
            <a:r>
              <a:rPr lang="es-419"/>
              <a:t> para las comunidades proporciona </a:t>
            </a:r>
            <a:r>
              <a:rPr lang="es-419" b="0" i="0" u="none" strike="noStrike" baseline="0"/>
              <a:t>un </a:t>
            </a:r>
            <a:r>
              <a:rPr lang="es-419"/>
              <a:t>resumen general de la planificación </a:t>
            </a:r>
            <a:r>
              <a:rPr lang="es-419" b="0" i="0" u="none" strike="noStrike" baseline="0"/>
              <a:t>y las operaciones de los puertos, </a:t>
            </a:r>
            <a:r>
              <a:rPr lang="es-419"/>
              <a:t>los beneficios potenciales </a:t>
            </a:r>
            <a:r>
              <a:rPr lang="es-419" b="0" i="0" u="none" strike="noStrike" baseline="0"/>
              <a:t>y los impactos de </a:t>
            </a:r>
            <a:r>
              <a:rPr lang="es-419"/>
              <a:t>las operaciones portuarias</a:t>
            </a:r>
            <a:r>
              <a:rPr lang="es-419" b="0" i="0" u="none" strike="noStrike" baseline="0"/>
              <a:t>, </a:t>
            </a:r>
            <a:r>
              <a:rPr lang="es-419"/>
              <a:t>las estrategias comunitarias exitosas</a:t>
            </a:r>
            <a:r>
              <a:rPr lang="es-419" b="0" i="0" u="none" strike="noStrike" baseline="0"/>
              <a:t>, y </a:t>
            </a:r>
            <a:r>
              <a:rPr lang="es-419"/>
              <a:t>enlaces</a:t>
            </a:r>
            <a:r>
              <a:rPr lang="es-419" b="0" i="0" u="none" strike="noStrike" baseline="0"/>
              <a:t> a </a:t>
            </a:r>
            <a:r>
              <a:rPr lang="es-419"/>
              <a:t>recursos adicionales.</a:t>
            </a:r>
          </a:p>
        </p:txBody>
      </p:sp>
    </p:spTree>
    <p:extLst>
      <p:ext uri="{BB962C8B-B14F-4D97-AF65-F5344CB8AC3E}">
        <p14:creationId xmlns:p14="http://schemas.microsoft.com/office/powerpoint/2010/main" val="67113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b="0" i="0" u="none" strike="noStrike" baseline="0" dirty="0">
                <a:solidFill>
                  <a:schemeClr val="tx1"/>
                </a:solidFill>
                <a:latin typeface="+mn-lt"/>
                <a:ea typeface="+mn-ea"/>
                <a:cs typeface="+mn-cs"/>
              </a:rPr>
              <a:t>La Hoja de ruta de acción comunitaria (CAR) comienza con una autoevaluación diseñada para ayudarlo a determinar qué paso beneficiaría más a su </a:t>
            </a:r>
          </a:p>
          <a:p>
            <a:r>
              <a:rPr lang="es-419" sz="1200" b="0" i="0" u="none" strike="noStrike" baseline="0" dirty="0">
                <a:solidFill>
                  <a:schemeClr val="tx1"/>
                </a:solidFill>
                <a:latin typeface="+mn-lt"/>
                <a:ea typeface="+mn-ea"/>
                <a:cs typeface="+mn-cs"/>
              </a:rPr>
              <a:t>comunidad en este momento. Tómese unos minutos para revisar las preguntas y marque </a:t>
            </a:r>
            <a:r>
              <a:rPr lang="es-419" sz="1200" b="0" i="1" u="none" strike="noStrike" baseline="0" dirty="0">
                <a:solidFill>
                  <a:schemeClr val="tx1"/>
                </a:solidFill>
                <a:latin typeface="+mn-lt"/>
                <a:ea typeface="+mn-ea"/>
                <a:cs typeface="+mn-cs"/>
              </a:rPr>
              <a:t>no</a:t>
            </a:r>
            <a:r>
              <a:rPr lang="es-419" sz="1200" b="0" i="0" u="none" strike="noStrike" baseline="0" dirty="0">
                <a:solidFill>
                  <a:schemeClr val="tx1"/>
                </a:solidFill>
                <a:latin typeface="+mn-lt"/>
                <a:ea typeface="+mn-ea"/>
                <a:cs typeface="+mn-cs"/>
              </a:rPr>
              <a:t>, </a:t>
            </a:r>
            <a:r>
              <a:rPr lang="es-419" sz="1200" b="0" i="1" u="none" strike="noStrike" baseline="0" dirty="0">
                <a:solidFill>
                  <a:schemeClr val="tx1"/>
                </a:solidFill>
                <a:latin typeface="+mn-lt"/>
                <a:ea typeface="+mn-ea"/>
                <a:cs typeface="+mn-cs"/>
              </a:rPr>
              <a:t>algo</a:t>
            </a:r>
            <a:r>
              <a:rPr lang="es-419" sz="1200" b="0" i="0" u="none" strike="noStrike" baseline="0" dirty="0">
                <a:solidFill>
                  <a:schemeClr val="tx1"/>
                </a:solidFill>
                <a:latin typeface="+mn-lt"/>
                <a:ea typeface="+mn-ea"/>
                <a:cs typeface="+mn-cs"/>
              </a:rPr>
              <a:t> o </a:t>
            </a:r>
            <a:r>
              <a:rPr lang="es-419" sz="1200" b="0" i="1" u="none" strike="noStrike" baseline="0" dirty="0">
                <a:solidFill>
                  <a:schemeClr val="tx1"/>
                </a:solidFill>
                <a:latin typeface="+mn-lt"/>
                <a:ea typeface="+mn-ea"/>
                <a:cs typeface="+mn-cs"/>
              </a:rPr>
              <a:t>sí</a:t>
            </a:r>
            <a:r>
              <a:rPr lang="es-419" sz="1200" b="0" i="0" u="none" strike="noStrike" baseline="0" dirty="0">
                <a:solidFill>
                  <a:schemeClr val="tx1"/>
                </a:solidFill>
                <a:latin typeface="+mn-lt"/>
                <a:ea typeface="+mn-ea"/>
                <a:cs typeface="+mn-cs"/>
              </a:rPr>
              <a:t>. Después de completar la evaluación, </a:t>
            </a:r>
          </a:p>
          <a:p>
            <a:r>
              <a:rPr lang="es-419" sz="1200" b="0" i="0" u="none" strike="noStrike" baseline="0" dirty="0">
                <a:solidFill>
                  <a:schemeClr val="tx1"/>
                </a:solidFill>
                <a:latin typeface="+mn-lt"/>
                <a:ea typeface="+mn-ea"/>
                <a:cs typeface="+mn-cs"/>
              </a:rPr>
              <a:t>evalúe dónde comenzar con su comunidad. Considere comenzar por el paso del proceso donde primero </a:t>
            </a:r>
          </a:p>
          <a:p>
            <a:r>
              <a:rPr lang="es-419" sz="1200" b="0" i="0" u="none" strike="noStrike" baseline="0" dirty="0">
                <a:solidFill>
                  <a:schemeClr val="tx1"/>
                </a:solidFill>
                <a:latin typeface="+mn-lt"/>
                <a:ea typeface="+mn-ea"/>
                <a:cs typeface="+mn-cs"/>
              </a:rPr>
              <a:t>marcó un </a:t>
            </a:r>
            <a:r>
              <a:rPr lang="es-419" sz="1200" b="0" i="1" u="none" strike="noStrike" baseline="0" dirty="0">
                <a:solidFill>
                  <a:schemeClr val="tx1"/>
                </a:solidFill>
                <a:latin typeface="+mn-lt"/>
                <a:ea typeface="+mn-ea"/>
                <a:cs typeface="+mn-cs"/>
              </a:rPr>
              <a:t>no</a:t>
            </a:r>
            <a:r>
              <a:rPr lang="es-419" sz="1200" b="0" i="0" u="none" strike="noStrike" baseline="0" dirty="0">
                <a:solidFill>
                  <a:schemeClr val="tx1"/>
                </a:solidFill>
                <a:latin typeface="+mn-lt"/>
                <a:ea typeface="+mn-ea"/>
                <a:cs typeface="+mn-cs"/>
              </a:rPr>
              <a:t> o </a:t>
            </a:r>
            <a:r>
              <a:rPr lang="es-419" sz="1200" b="0" i="1" u="none" strike="noStrike" baseline="0" dirty="0">
                <a:solidFill>
                  <a:schemeClr val="tx1"/>
                </a:solidFill>
                <a:latin typeface="+mn-lt"/>
                <a:ea typeface="+mn-ea"/>
                <a:cs typeface="+mn-cs"/>
              </a:rPr>
              <a:t>algo</a:t>
            </a:r>
            <a:r>
              <a:rPr lang="es-419" sz="1200" b="0" i="0" u="none" strike="noStrike" baseline="0" dirty="0">
                <a:solidFill>
                  <a:schemeClr val="tx1"/>
                </a:solidFill>
                <a:latin typeface="+mn-lt"/>
                <a:ea typeface="+mn-ea"/>
                <a:cs typeface="+mn-cs"/>
              </a:rPr>
              <a:t>. </a:t>
            </a:r>
            <a:r>
              <a:rPr lang="es-419" sz="1200" b="1" i="0" u="none" strike="noStrike" baseline="0" dirty="0">
                <a:solidFill>
                  <a:schemeClr val="tx1"/>
                </a:solidFill>
                <a:latin typeface="+mn-lt"/>
                <a:ea typeface="+mn-ea"/>
                <a:cs typeface="+mn-cs"/>
              </a:rPr>
              <a:t>Autoevaluación en pasos </a:t>
            </a:r>
          </a:p>
          <a:p>
            <a:endParaRPr lang="en-US" sz="1200" b="1" i="0" u="none" strike="noStrike" kern="1200" baseline="0" dirty="0">
              <a:solidFill>
                <a:schemeClr val="tx1"/>
              </a:solidFill>
              <a:latin typeface="+mn-lt"/>
              <a:ea typeface="+mn-ea"/>
              <a:cs typeface="+mn-cs"/>
            </a:endParaRPr>
          </a:p>
          <a:p>
            <a:r>
              <a:rPr lang="es-419" sz="1200" b="0" i="0" dirty="0">
                <a:solidFill>
                  <a:schemeClr val="tx1"/>
                </a:solidFill>
                <a:effectLst/>
                <a:latin typeface="+mn-lt"/>
                <a:ea typeface="+mn-ea"/>
                <a:cs typeface="+mn-cs"/>
              </a:rPr>
              <a:t>La versión web de la Hoja de ruta de acción comunitaria tiene hojas de trabajo para completar en formato de Word que pueden imprimirse, y la autoevaluación en pasos es una de las hojas de trabajo. </a:t>
            </a:r>
          </a:p>
        </p:txBody>
      </p:sp>
    </p:spTree>
    <p:extLst>
      <p:ext uri="{BB962C8B-B14F-4D97-AF65-F5344CB8AC3E}">
        <p14:creationId xmlns:p14="http://schemas.microsoft.com/office/powerpoint/2010/main" val="25993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a:t>La Hoja de ruta de acción comunitaria detalla seis pasos clave para participar con eficacia en la toma de decisiones locales. Cada paso en el proceso de la Hoja de ruta de acción comunitaria está diseñado </a:t>
            </a:r>
            <a:r>
              <a:rPr lang="es-419">
                <a:effectLst/>
              </a:rPr>
              <a:t>para construir </a:t>
            </a:r>
            <a:r>
              <a:rPr lang="es-419"/>
              <a:t>colaboraciones con la comunidad. Una comunidad puede elegir comenzar por el principio y pasar por los 6 pasos o, en función de su autoevaluación, comenzar por el punto en el proceso más relevante al lugar donde se encuentran. </a:t>
            </a:r>
          </a:p>
          <a:p>
            <a:endParaRPr lang="en-US" dirty="0">
              <a:cs typeface="Calibri"/>
            </a:endParaRPr>
          </a:p>
          <a:p>
            <a:pPr marL="171450" indent="-171450">
              <a:spcBef>
                <a:spcPts val="1200"/>
              </a:spcBef>
              <a:buFont typeface="Arial"/>
              <a:buChar char="•"/>
            </a:pPr>
            <a:r>
              <a:rPr lang="es-419"/>
              <a:t>Paso 1: Priorizar objetivos e inquietudes</a:t>
            </a:r>
            <a:br>
              <a:rPr lang="es-419"/>
            </a:br>
            <a:r>
              <a:rPr lang="es-419"/>
              <a:t>Identifique y priorice los objetivos y las inquietudes que motivan a los líderes de la comunidad a colaborar con el Puerto.</a:t>
            </a:r>
            <a:br>
              <a:rPr lang="es-419"/>
            </a:br>
            <a:endParaRPr lang="es-419"/>
          </a:p>
          <a:p>
            <a:pPr marL="171450" indent="-171450">
              <a:spcBef>
                <a:spcPts val="1200"/>
              </a:spcBef>
              <a:buFont typeface="Arial"/>
              <a:buChar char="•"/>
            </a:pPr>
            <a:r>
              <a:rPr lang="es-419"/>
              <a:t>Paso 2: Identificar los mecanismos para el cambio</a:t>
            </a:r>
            <a:br>
              <a:rPr lang="es-419"/>
            </a:br>
            <a:r>
              <a:rPr lang="es-419"/>
              <a:t>Identifique la estructura de gobernanza del puerto y los organismos reguladores clave. Identifique los futuros procesos de planificación, los documentos de decisión y otras oportunidades para la influencia de la comunidad.</a:t>
            </a:r>
            <a:br>
              <a:rPr lang="es-419"/>
            </a:br>
            <a:endParaRPr lang="es-419"/>
          </a:p>
          <a:p>
            <a:pPr marL="171450" indent="-171450">
              <a:spcBef>
                <a:spcPts val="1200"/>
              </a:spcBef>
              <a:buFont typeface="Arial"/>
              <a:buChar char="•"/>
            </a:pPr>
            <a:r>
              <a:rPr lang="es-419"/>
              <a:t>Paso 3: Construir relaciones</a:t>
            </a:r>
            <a:br>
              <a:rPr lang="es-419"/>
            </a:br>
            <a:r>
              <a:rPr lang="es-419"/>
              <a:t>Identifique a las partes interesadas de la comunidad y los socios de recursos clave. Realice actividades de vinculación y construya relaciones. Comparta información y solicite opiniones y comentarios.</a:t>
            </a:r>
            <a:br>
              <a:rPr lang="es-419"/>
            </a:br>
            <a:endParaRPr lang="es-419"/>
          </a:p>
          <a:p>
            <a:pPr marL="171450" indent="-171450">
              <a:spcBef>
                <a:spcPts val="1200"/>
              </a:spcBef>
              <a:buFont typeface="Arial"/>
              <a:buChar char="•"/>
            </a:pPr>
            <a:r>
              <a:rPr lang="es-419"/>
              <a:t>Paso 4: Desarrollar un plan de acción</a:t>
            </a:r>
            <a:br>
              <a:rPr lang="es-419"/>
            </a:br>
            <a:r>
              <a:rPr lang="es-419"/>
              <a:t>Evalúe métodos de participación y seleccione el enfoque más eficaz (puede seleccionar más de uno).</a:t>
            </a:r>
          </a:p>
          <a:p>
            <a:pPr marL="171450" indent="-171450">
              <a:spcBef>
                <a:spcPts val="1200"/>
              </a:spcBef>
              <a:buFont typeface="Arial"/>
              <a:buChar char="•"/>
            </a:pPr>
            <a:endParaRPr lang="en-US" dirty="0"/>
          </a:p>
          <a:p>
            <a:pPr marL="171450" indent="-171450">
              <a:spcBef>
                <a:spcPts val="1200"/>
              </a:spcBef>
              <a:buFont typeface="Arial"/>
              <a:buChar char="•"/>
            </a:pPr>
            <a:r>
              <a:rPr lang="es-419"/>
              <a:t>Paso 5: Presentar un argumento</a:t>
            </a:r>
            <a:br>
              <a:rPr lang="es-419"/>
            </a:br>
            <a:r>
              <a:rPr lang="es-419"/>
              <a:t>Recopile información que respalde las inquietudes y los objetivos de la comunidad. Implemente la estrategia seleccionada. </a:t>
            </a:r>
            <a:br>
              <a:rPr lang="es-419"/>
            </a:br>
            <a:endParaRPr lang="es-419"/>
          </a:p>
          <a:p>
            <a:pPr marL="171450" indent="-171450">
              <a:spcBef>
                <a:spcPts val="1200"/>
              </a:spcBef>
              <a:buFont typeface="Arial"/>
              <a:buChar char="•"/>
            </a:pPr>
            <a:r>
              <a:rPr lang="es-419"/>
              <a:t>Paso 6: Crear impulso para el cambio</a:t>
            </a:r>
            <a:br>
              <a:rPr lang="es-419"/>
            </a:br>
            <a:r>
              <a:rPr lang="es-419"/>
              <a:t>Evalúe los resultados de las iniciativas comunitarias y compártalos con el público. Celebre los éxitos. Identifique los próximos pasos para crear influencia comunitaria.</a:t>
            </a:r>
          </a:p>
          <a:p>
            <a:pPr marL="171450" indent="-171450">
              <a:spcBef>
                <a:spcPts val="1200"/>
              </a:spcBef>
              <a:buFont typeface="Arial"/>
              <a:buChar char="•"/>
            </a:pPr>
            <a:endParaRPr lang="en-US" dirty="0">
              <a:cs typeface="+mn-lt"/>
            </a:endParaRPr>
          </a:p>
        </p:txBody>
      </p:sp>
    </p:spTree>
    <p:extLst>
      <p:ext uri="{BB962C8B-B14F-4D97-AF65-F5344CB8AC3E}">
        <p14:creationId xmlns:p14="http://schemas.microsoft.com/office/powerpoint/2010/main" val="313447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a:t>El primer paso es priorizar los objetivos y las inquietudes </a:t>
            </a:r>
            <a:r>
              <a:rPr lang="es-419" sz="1200" b="0" i="0" u="none" strike="noStrike" baseline="0">
                <a:solidFill>
                  <a:schemeClr val="tx1"/>
                </a:solidFill>
                <a:latin typeface="+mn-lt"/>
                <a:ea typeface="+mn-ea"/>
                <a:cs typeface="+mn-cs"/>
              </a:rPr>
              <a:t>que motivan a los miembros de la comunidad y a las organizaciones a colaborar en asuntos del puerto. </a:t>
            </a:r>
          </a:p>
          <a:p>
            <a:r>
              <a:rPr lang="es-419" sz="1200" b="0" i="0" u="none" strike="noStrike" baseline="0">
                <a:solidFill>
                  <a:schemeClr val="tx1"/>
                </a:solidFill>
                <a:latin typeface="+mn-lt"/>
                <a:ea typeface="+mn-ea"/>
                <a:cs typeface="+mn-cs"/>
              </a:rPr>
              <a:t>Este paso implica tomarse el tiempo para comunicarse con otros miembros de su comunidad y crear una lista común de </a:t>
            </a:r>
          </a:p>
          <a:p>
            <a:r>
              <a:rPr lang="es-419" sz="1200" b="0" i="0" u="none" strike="noStrike" baseline="0">
                <a:solidFill>
                  <a:schemeClr val="tx1"/>
                </a:solidFill>
                <a:latin typeface="+mn-lt"/>
                <a:ea typeface="+mn-ea"/>
                <a:cs typeface="+mn-cs"/>
              </a:rPr>
              <a:t>objetivos priorizados, que es el primer paso para realizar cambios concretos con acción colectiva.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Algunas de las inquietudes pueden estar directamente relacionadas con las operaciones portuarias, mientras que otras pueden estar conectadas con industrias y transportes relacionados con el puerto.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Además, muchas comunidades próximas a los puertos están aisladas por la infraestructura y los usos industriales, lo que reduce el acceso a servicios clave como tiendas de alimentos, servicios de salud, espacios abiertos y transporte confiable. </a:t>
            </a:r>
          </a:p>
          <a:p>
            <a:endParaRPr lang="en-US" sz="1200" b="0" i="0" u="none" strike="noStrike" kern="1200" baseline="0" dirty="0">
              <a:solidFill>
                <a:schemeClr val="tx1"/>
              </a:solidFill>
              <a:latin typeface="+mn-lt"/>
              <a:ea typeface="+mn-ea"/>
              <a:cs typeface="+mn-cs"/>
            </a:endParaRPr>
          </a:p>
          <a:p>
            <a:r>
              <a:rPr lang="es-419" sz="1200" b="0" i="0" u="none" strike="noStrike" baseline="0">
                <a:solidFill>
                  <a:schemeClr val="tx1"/>
                </a:solidFill>
                <a:latin typeface="+mn-lt"/>
                <a:ea typeface="+mn-ea"/>
                <a:cs typeface="+mn-cs"/>
              </a:rPr>
              <a:t>Las inquietudes pueden estar relacionadas con operaciones en curso o con un proyecto específico que podría causar impactos temporales o a largo plazo. </a:t>
            </a:r>
          </a:p>
        </p:txBody>
      </p:sp>
    </p:spTree>
    <p:extLst>
      <p:ext uri="{BB962C8B-B14F-4D97-AF65-F5344CB8AC3E}">
        <p14:creationId xmlns:p14="http://schemas.microsoft.com/office/powerpoint/2010/main" val="47122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419"/>
              <a:t>Según la duración de la capacitación, el instructor puede optar por pedirles a los participantes que se tomen de 15 a 20 minutos para trabajar en el siguiente ejercicio en grupos pequeños para una comunidad en particular.</a:t>
            </a:r>
          </a:p>
          <a:p>
            <a:endParaRPr lang="en-US" dirty="0"/>
          </a:p>
          <a:p>
            <a:r>
              <a:rPr lang="es-419"/>
              <a:t>1. Identifique problemas: Revise la lista de verificación de posibles inquietudes de la comunidad en la página 4 de la CAR y marque los problemas que son más importantes en su comunidad en este momento. Añada las inquietudes prioritarias y cualquier otra que no esté incluida en la lista de verificación a un gráfico como el siguiente. </a:t>
            </a:r>
          </a:p>
          <a:p>
            <a:r>
              <a:rPr lang="es-419"/>
              <a:t>2. Añada detalles: Una vez que haya enumerado los asuntos clave, describa cada uno con la mayor cantidad de detalles posible. Por ejemplo, si la calidad del aire es una inquietud, trate de identificar la ubicación de las operaciones y los horarios en los que la calidad del aire es más preocupante. </a:t>
            </a:r>
          </a:p>
          <a:p>
            <a:r>
              <a:rPr lang="es-419"/>
              <a:t>3. Describa los impactos: Describa los impactos en la comunidad de cada inquietud. Por ejemplo, ¿la calidad del aire afecta a las poblaciones sensibles como los niños o las personas mayores? ¿O a las residencias a lo largo de la ruta de un camión? ¿Los miembros de la comunidad han experimentado un aumento o un empeoramiento de los problemas de salud que asocian con la mala calidad del aire? </a:t>
            </a:r>
          </a:p>
          <a:p>
            <a:r>
              <a:rPr lang="es-419"/>
              <a:t>4. Establezca objetivos: Traduzca cada inquietud en un objetivo. Por ejemplo, "La mejora de la calidad del aire en el vecindario con un enfoque en la reducción de la contaminación del aire que afecta en forma directa a las poblaciones sensibles como los niños". </a:t>
            </a:r>
          </a:p>
          <a:p>
            <a:r>
              <a:rPr lang="es-419"/>
              <a:t>5. Establezca prioridades de acción: Como paso final, trate de priorizar las inquietudes y los objetivos en orden de mayor importancia. Pregunte a la comunidad: "Si pudiéramos hacer solo un cambio este año, ¿cuál sería?".</a:t>
            </a:r>
          </a:p>
        </p:txBody>
      </p:sp>
    </p:spTree>
    <p:extLst>
      <p:ext uri="{BB962C8B-B14F-4D97-AF65-F5344CB8AC3E}">
        <p14:creationId xmlns:p14="http://schemas.microsoft.com/office/powerpoint/2010/main" val="74442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23232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FCB52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45022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12/5/2023</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4036151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12/5/2023</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6586602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12/5/2023</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84110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765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12/5/2023</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12/5/2023</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3934190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12/5/2023</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7027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0160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14693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12/5/2023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19970265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419" sz="3600" dirty="0">
                <a:ea typeface="+mj-lt"/>
                <a:cs typeface="+mj-lt"/>
              </a:rPr>
              <a:t>Hoja de ruta </a:t>
            </a:r>
            <a:r>
              <a:rPr lang="es-419" sz="3600">
                <a:ea typeface="+mj-lt"/>
                <a:cs typeface="+mj-lt"/>
              </a:rPr>
              <a:t>de </a:t>
            </a:r>
            <a:br>
              <a:rPr lang="es-419" sz="3600">
                <a:ea typeface="+mj-lt"/>
                <a:cs typeface="+mj-lt"/>
              </a:rPr>
            </a:br>
            <a:r>
              <a:rPr lang="es-419" sz="3600">
                <a:ea typeface="+mj-lt"/>
                <a:cs typeface="+mj-lt"/>
              </a:rPr>
              <a:t>acción </a:t>
            </a:r>
            <a:r>
              <a:rPr lang="es-419" sz="3600" dirty="0">
                <a:ea typeface="+mj-lt"/>
                <a:cs typeface="+mj-lt"/>
              </a:rPr>
              <a:t>comunitaria</a:t>
            </a:r>
            <a:br>
              <a:rPr lang="es-419" sz="3600" dirty="0">
                <a:ea typeface="+mj-lt"/>
                <a:cs typeface="+mj-lt"/>
              </a:rPr>
            </a:br>
            <a:br>
              <a:rPr lang="es-419" sz="3600" dirty="0">
                <a:ea typeface="+mj-lt"/>
                <a:cs typeface="+mj-lt"/>
              </a:rPr>
            </a:br>
            <a:r>
              <a:rPr lang="es-419" sz="3600" dirty="0">
                <a:ea typeface="+mj-lt"/>
                <a:cs typeface="+mj-lt"/>
              </a:rPr>
              <a:t>Módulo 2: </a:t>
            </a:r>
            <a:r>
              <a:rPr lang="es-419" sz="2400" dirty="0">
                <a:ea typeface="+mj-lt"/>
                <a:cs typeface="+mj-lt"/>
              </a:rPr>
              <a:t>Empoderamiento de las comunidades próximas a los puertos</a:t>
            </a:r>
          </a:p>
          <a:p>
            <a:endParaRPr lang="en-US" sz="2400" dirty="0"/>
          </a:p>
        </p:txBody>
      </p:sp>
      <p:sp>
        <p:nvSpPr>
          <p:cNvPr id="3" name="Subtitle 2"/>
          <p:cNvSpPr>
            <a:spLocks noGrp="1"/>
          </p:cNvSpPr>
          <p:nvPr>
            <p:ph type="subTitle" idx="1"/>
          </p:nvPr>
        </p:nvSpPr>
        <p:spPr>
          <a:xfrm>
            <a:off x="802386" y="4724836"/>
            <a:ext cx="4559323" cy="2795079"/>
          </a:xfrm>
        </p:spPr>
        <p:txBody>
          <a:bodyPr>
            <a:noAutofit/>
          </a:bodyPr>
          <a:lstStyle/>
          <a:p>
            <a:endParaRPr lang="en-US" sz="1800" dirty="0">
              <a:solidFill>
                <a:schemeClr val="bg1"/>
              </a:solidFill>
            </a:endParaRPr>
          </a:p>
          <a:p>
            <a:r>
              <a:rPr lang="es-419" sz="1800" dirty="0">
                <a:solidFill>
                  <a:schemeClr val="bg1"/>
                </a:solidFill>
              </a:rPr>
              <a:t>Oficina de Transporte y Calidad del Aire de la EPA de EE. UU.</a:t>
            </a:r>
          </a:p>
        </p:txBody>
      </p:sp>
      <p:sp>
        <p:nvSpPr>
          <p:cNvPr id="4" name="Rectangle 3">
            <a:extLst>
              <a:ext uri="{FF2B5EF4-FFF2-40B4-BE49-F238E27FC236}">
                <a16:creationId xmlns:a16="http://schemas.microsoft.com/office/drawing/2014/main" id="{5AB753F1-038D-4CAD-B5A6-F6698808457A}"/>
              </a:ext>
            </a:extLst>
          </p:cNvPr>
          <p:cNvSpPr/>
          <p:nvPr/>
        </p:nvSpPr>
        <p:spPr>
          <a:xfrm>
            <a:off x="7607959" y="2341305"/>
            <a:ext cx="1072730" cy="584775"/>
          </a:xfrm>
          <a:prstGeom prst="rect">
            <a:avLst/>
          </a:prstGeom>
          <a:noFill/>
        </p:spPr>
        <p:txBody>
          <a:bodyPr wrap="none" lIns="91440" tIns="45720" rIns="91440" bIns="45720">
            <a:spAutoFit/>
          </a:bodyPr>
          <a:lstStyle/>
          <a:p>
            <a:pPr algn="ctr"/>
            <a:r>
              <a:rPr lang="es-419" sz="3200" b="0" cap="none" dirty="0">
                <a:ln w="0"/>
                <a:solidFill>
                  <a:srgbClr val="FF6600"/>
                </a:solidFill>
                <a:effectLst>
                  <a:outerShdw blurRad="38100" dist="19050" dir="2700000" algn="tl" rotWithShape="0">
                    <a:schemeClr val="dk1">
                      <a:alpha val="40000"/>
                    </a:schemeClr>
                  </a:outerShdw>
                </a:effectLst>
              </a:rPr>
              <a:t>Borrador</a:t>
            </a:r>
          </a:p>
        </p:txBody>
      </p:sp>
      <p:cxnSp>
        <p:nvCxnSpPr>
          <p:cNvPr id="6" name="Straight Connector 5">
            <a:extLst>
              <a:ext uri="{FF2B5EF4-FFF2-40B4-BE49-F238E27FC236}">
                <a16:creationId xmlns:a16="http://schemas.microsoft.com/office/drawing/2014/main" id="{B4CE83B9-3DB4-4199-A4FD-4A1FEE617A7E}"/>
              </a:ext>
            </a:extLst>
          </p:cNvPr>
          <p:cNvCxnSpPr/>
          <p:nvPr/>
        </p:nvCxnSpPr>
        <p:spPr>
          <a:xfrm>
            <a:off x="921093" y="3227091"/>
            <a:ext cx="3383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50A275-59E8-44AE-A1DE-17E06B3B73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38" r="11047"/>
          <a:stretch/>
        </p:blipFill>
        <p:spPr>
          <a:xfrm>
            <a:off x="6159911" y="1504336"/>
            <a:ext cx="2793589" cy="4398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216936" y="1123837"/>
            <a:ext cx="3012087" cy="1255469"/>
          </a:xfrm>
        </p:spPr>
        <p:txBody>
          <a:bodyPr>
            <a:normAutofit/>
          </a:bodyPr>
          <a:lstStyle/>
          <a:p>
            <a:r>
              <a:rPr lang="es-419"/>
              <a:t>Mecanismos para el cambio</a:t>
            </a:r>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216936" y="2510395"/>
            <a:ext cx="3149719" cy="3579854"/>
          </a:xfrm>
        </p:spPr>
        <p:txBody>
          <a:bodyPr anchor="t">
            <a:normAutofit fontScale="85000" lnSpcReduction="10000"/>
          </a:bodyPr>
          <a:lstStyle/>
          <a:p>
            <a:pPr marL="171450" indent="-171450">
              <a:buFont typeface="Arial" panose="020B0604020202020204" pitchFamily="34" charset="0"/>
              <a:buChar char="•"/>
            </a:pPr>
            <a:r>
              <a:rPr lang="es-419" sz="2800" dirty="0">
                <a:solidFill>
                  <a:srgbClr val="FFFFFF"/>
                </a:solidFill>
              </a:rPr>
              <a:t>Proyectos de construcción</a:t>
            </a:r>
          </a:p>
          <a:p>
            <a:pPr marL="171450" indent="-171450">
              <a:buFont typeface="Arial" panose="020B0604020202020204" pitchFamily="34" charset="0"/>
              <a:buChar char="•"/>
            </a:pPr>
            <a:r>
              <a:rPr lang="es-419" sz="2800" dirty="0">
                <a:solidFill>
                  <a:srgbClr val="FFFFFF"/>
                </a:solidFill>
              </a:rPr>
              <a:t>Proyectos de planificación</a:t>
            </a:r>
          </a:p>
          <a:p>
            <a:pPr marL="171450" indent="-171450">
              <a:buFont typeface="Arial" panose="020B0604020202020204" pitchFamily="34" charset="0"/>
              <a:buChar char="•"/>
            </a:pPr>
            <a:r>
              <a:rPr lang="es-419" sz="2800" dirty="0">
                <a:solidFill>
                  <a:srgbClr val="FFFFFF"/>
                </a:solidFill>
              </a:rPr>
              <a:t>Cambios normativos, incluidos los cambios en los requisitos y las normas</a:t>
            </a:r>
          </a:p>
          <a:p>
            <a:pPr marL="171450" indent="-171450">
              <a:buFont typeface="Arial" panose="020B0604020202020204" pitchFamily="34" charset="0"/>
              <a:buChar char="•"/>
            </a:pPr>
            <a:r>
              <a:rPr lang="es-419" sz="2800" dirty="0">
                <a:solidFill>
                  <a:srgbClr val="FFFFFF"/>
                </a:solidFill>
              </a:rPr>
              <a:t>Cambios operativos </a:t>
            </a:r>
          </a:p>
          <a:p>
            <a:pPr marL="0" indent="0">
              <a:buNone/>
            </a:pPr>
            <a:endParaRPr lang="en-US" dirty="0">
              <a:solidFill>
                <a:srgbClr val="FFFFFF"/>
              </a:solidFill>
              <a:ea typeface="+mn-lt"/>
              <a:cs typeface="+mn-lt"/>
            </a:endParaRPr>
          </a:p>
        </p:txBody>
      </p:sp>
      <p:pic>
        <p:nvPicPr>
          <p:cNvPr id="6" name="Picture 5">
            <a:extLst>
              <a:ext uri="{FF2B5EF4-FFF2-40B4-BE49-F238E27FC236}">
                <a16:creationId xmlns:a16="http://schemas.microsoft.com/office/drawing/2014/main" id="{6126B854-3C2C-4F58-8C1E-7AEC88407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77" r="26154"/>
          <a:stretch/>
        </p:blipFill>
        <p:spPr>
          <a:xfrm>
            <a:off x="3853097" y="759599"/>
            <a:ext cx="4645325" cy="5330650"/>
          </a:xfrm>
          <a:prstGeom prst="rect">
            <a:avLst/>
          </a:prstGeom>
        </p:spPr>
      </p:pic>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10</a:t>
            </a:fld>
            <a:endParaRPr lang="en-US"/>
          </a:p>
        </p:txBody>
      </p:sp>
    </p:spTree>
    <p:extLst>
      <p:ext uri="{BB962C8B-B14F-4D97-AF65-F5344CB8AC3E}">
        <p14:creationId xmlns:p14="http://schemas.microsoft.com/office/powerpoint/2010/main" val="354083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216936" y="1123837"/>
            <a:ext cx="3012087" cy="1255469"/>
          </a:xfrm>
        </p:spPr>
        <p:txBody>
          <a:bodyPr>
            <a:normAutofit fontScale="90000"/>
          </a:bodyPr>
          <a:lstStyle/>
          <a:p>
            <a:r>
              <a:rPr lang="es-419" dirty="0"/>
              <a:t>Herramientas </a:t>
            </a:r>
            <a:br>
              <a:rPr lang="es-419" dirty="0"/>
            </a:br>
            <a:r>
              <a:rPr lang="es-419" dirty="0"/>
              <a:t>para emplear los mecanismos para el cambio</a:t>
            </a:r>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234791" y="2600360"/>
            <a:ext cx="3012087" cy="3274586"/>
          </a:xfrm>
        </p:spPr>
        <p:txBody>
          <a:bodyPr anchor="t">
            <a:normAutofit/>
          </a:bodyPr>
          <a:lstStyle/>
          <a:p>
            <a:r>
              <a:rPr lang="es-419" sz="2200" dirty="0">
                <a:solidFill>
                  <a:srgbClr val="FFFFFF"/>
                </a:solidFill>
                <a:ea typeface="+mn-lt"/>
                <a:cs typeface="+mn-lt"/>
              </a:rPr>
              <a:t>Desarrolle un discurso contundente.</a:t>
            </a:r>
          </a:p>
          <a:p>
            <a:r>
              <a:rPr lang="es-419" sz="2200" dirty="0">
                <a:solidFill>
                  <a:srgbClr val="FFFFFF"/>
                </a:solidFill>
                <a:ea typeface="+mn-lt"/>
                <a:cs typeface="+mn-lt"/>
              </a:rPr>
              <a:t>Utilice la Ley de Libertad de Información (FOIA).</a:t>
            </a:r>
          </a:p>
          <a:p>
            <a:r>
              <a:rPr lang="es-419" sz="2200" dirty="0">
                <a:solidFill>
                  <a:srgbClr val="FFFFFF"/>
                </a:solidFill>
                <a:ea typeface="+mn-lt"/>
                <a:cs typeface="+mn-lt"/>
              </a:rPr>
              <a:t>Esté abierto a vías de cambio nuevas o inesperadas.</a:t>
            </a:r>
          </a:p>
          <a:p>
            <a:r>
              <a:rPr lang="es-419" sz="2200" dirty="0">
                <a:solidFill>
                  <a:srgbClr val="FFFFFF"/>
                </a:solidFill>
                <a:ea typeface="+mn-lt"/>
                <a:cs typeface="+mn-lt"/>
              </a:rPr>
              <a:t>Manténgase ágil.</a:t>
            </a:r>
          </a:p>
          <a:p>
            <a:pPr marL="0" indent="0">
              <a:buNone/>
            </a:pPr>
            <a:endParaRPr lang="en-US" dirty="0">
              <a:solidFill>
                <a:srgbClr val="FFFFFF"/>
              </a:solidFill>
              <a:ea typeface="+mn-lt"/>
              <a:cs typeface="+mn-lt"/>
            </a:endParaRPr>
          </a:p>
        </p:txBody>
      </p:sp>
      <p:pic>
        <p:nvPicPr>
          <p:cNvPr id="6" name="Picture 5">
            <a:extLst>
              <a:ext uri="{FF2B5EF4-FFF2-40B4-BE49-F238E27FC236}">
                <a16:creationId xmlns:a16="http://schemas.microsoft.com/office/drawing/2014/main" id="{C595FCA1-EFA6-4D32-966C-34C71DD14D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20296" y="759599"/>
            <a:ext cx="4310926" cy="5330650"/>
          </a:xfrm>
          <a:prstGeom prst="rect">
            <a:avLst/>
          </a:prstGeom>
        </p:spPr>
      </p:pic>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11</a:t>
            </a:fld>
            <a:endParaRPr lang="en-US"/>
          </a:p>
        </p:txBody>
      </p:sp>
    </p:spTree>
    <p:extLst>
      <p:ext uri="{BB962C8B-B14F-4D97-AF65-F5344CB8AC3E}">
        <p14:creationId xmlns:p14="http://schemas.microsoft.com/office/powerpoint/2010/main" val="373059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1200565" y="1087374"/>
            <a:ext cx="6737617" cy="1000978"/>
          </a:xfrm>
        </p:spPr>
        <p:txBody>
          <a:bodyPr>
            <a:normAutofit/>
          </a:bodyPr>
          <a:lstStyle/>
          <a:p>
            <a:r>
              <a:rPr lang="es-419"/>
              <a:t>Ejercicio:</a:t>
            </a:r>
            <a:br>
              <a:rPr lang="es-419"/>
            </a:br>
            <a:r>
              <a:rPr lang="es-419"/>
              <a:t>Investigación de agencias</a:t>
            </a:r>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1200564" y="2535446"/>
            <a:ext cx="6737617" cy="3554457"/>
          </a:xfrm>
        </p:spPr>
        <p:txBody>
          <a:bodyPr>
            <a:normAutofit fontScale="92500" lnSpcReduction="10000"/>
          </a:bodyPr>
          <a:lstStyle/>
          <a:p>
            <a:r>
              <a:rPr lang="es-419" sz="2000">
                <a:solidFill>
                  <a:schemeClr val="tx1"/>
                </a:solidFill>
              </a:rPr>
              <a:t>Enumere de 3 a 5 entidades que probablemente tengan la mayor influencia en su problema. </a:t>
            </a:r>
          </a:p>
          <a:p>
            <a:r>
              <a:rPr lang="es-419" sz="2000">
                <a:solidFill>
                  <a:schemeClr val="tx1"/>
                </a:solidFill>
              </a:rPr>
              <a:t>Localice el sitio web de cada entidad y enumere los principales servicios y responsabilidades que se relacionan con su problema. </a:t>
            </a:r>
          </a:p>
          <a:p>
            <a:r>
              <a:rPr lang="es-419" sz="2000">
                <a:solidFill>
                  <a:schemeClr val="tx1"/>
                </a:solidFill>
              </a:rPr>
              <a:t> Explore la sección de noticias de cada sitio web para saber qué proyectos o iniciativas planificados pueden estar relacionados con sus objetivos prioritarios. </a:t>
            </a:r>
          </a:p>
          <a:p>
            <a:r>
              <a:rPr lang="es-419" sz="2000">
                <a:solidFill>
                  <a:schemeClr val="tx1"/>
                </a:solidFill>
              </a:rPr>
              <a:t>Llame a los contactos de la agencia para confirmar los departamentos y el personal responsables y para saber dónde encontrar las regulaciones y planes relevantes. </a:t>
            </a:r>
          </a:p>
          <a:p>
            <a:r>
              <a:rPr lang="es-419" sz="2000">
                <a:solidFill>
                  <a:schemeClr val="tx1"/>
                </a:solidFill>
              </a:rPr>
              <a:t>Cree una hoja de contactos que reúna la información que recopiló para utilizarla como referencia más adelante. </a:t>
            </a:r>
          </a:p>
        </p:txBody>
      </p:sp>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12</a:t>
            </a:fld>
            <a:endParaRPr lang="en-US"/>
          </a:p>
        </p:txBody>
      </p:sp>
    </p:spTree>
    <p:extLst>
      <p:ext uri="{BB962C8B-B14F-4D97-AF65-F5344CB8AC3E}">
        <p14:creationId xmlns:p14="http://schemas.microsoft.com/office/powerpoint/2010/main" val="385683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s-419"/>
              <a:t>Paso 3: Construir relaciones</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13</a:t>
            </a:fld>
            <a:endParaRPr lang="en-US"/>
          </a:p>
        </p:txBody>
      </p:sp>
      <p:pic>
        <p:nvPicPr>
          <p:cNvPr id="3" name="Picture 2" descr="A picture containing LEGO&#10;&#10;Description automatically generated">
            <a:extLst>
              <a:ext uri="{FF2B5EF4-FFF2-40B4-BE49-F238E27FC236}">
                <a16:creationId xmlns:a16="http://schemas.microsoft.com/office/drawing/2014/main" id="{70CB96ED-925C-4853-93C6-6A5BA601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759" y="2557871"/>
            <a:ext cx="2000709" cy="1995841"/>
          </a:xfrm>
          <a:prstGeom prst="rect">
            <a:avLst/>
          </a:prstGeom>
        </p:spPr>
      </p:pic>
    </p:spTree>
    <p:extLst>
      <p:ext uri="{BB962C8B-B14F-4D97-AF65-F5344CB8AC3E}">
        <p14:creationId xmlns:p14="http://schemas.microsoft.com/office/powerpoint/2010/main" val="301409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9E6-B944-4337-BE83-3B2DD8F63B78}"/>
              </a:ext>
            </a:extLst>
          </p:cNvPr>
          <p:cNvSpPr>
            <a:spLocks noGrp="1"/>
          </p:cNvSpPr>
          <p:nvPr>
            <p:ph type="title"/>
          </p:nvPr>
        </p:nvSpPr>
        <p:spPr>
          <a:xfrm>
            <a:off x="189689" y="1123837"/>
            <a:ext cx="2210611" cy="4601183"/>
          </a:xfrm>
        </p:spPr>
        <p:txBody>
          <a:bodyPr>
            <a:normAutofit/>
          </a:bodyPr>
          <a:lstStyle/>
          <a:p>
            <a:r>
              <a:rPr lang="es-419"/>
              <a:t>Paso 3: Construir relaciones</a:t>
            </a:r>
          </a:p>
          <a:p>
            <a:endParaRPr lang="en-US"/>
          </a:p>
        </p:txBody>
      </p:sp>
      <p:sp>
        <p:nvSpPr>
          <p:cNvPr id="5" name="Slide Number Placeholder 4">
            <a:extLst>
              <a:ext uri="{FF2B5EF4-FFF2-40B4-BE49-F238E27FC236}">
                <a16:creationId xmlns:a16="http://schemas.microsoft.com/office/drawing/2014/main" id="{16458C21-8DF8-42C5-BB62-B149E18245C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14</a:t>
            </a:fld>
            <a:endParaRPr lang="en-US"/>
          </a:p>
        </p:txBody>
      </p:sp>
      <p:graphicFrame>
        <p:nvGraphicFramePr>
          <p:cNvPr id="7" name="Content Placeholder 2">
            <a:extLst>
              <a:ext uri="{FF2B5EF4-FFF2-40B4-BE49-F238E27FC236}">
                <a16:creationId xmlns:a16="http://schemas.microsoft.com/office/drawing/2014/main" id="{2702BD55-5891-4246-B89B-6F5BA541EB7C}"/>
              </a:ext>
            </a:extLst>
          </p:cNvPr>
          <p:cNvGraphicFramePr>
            <a:graphicFrameLocks noGrp="1"/>
          </p:cNvGraphicFramePr>
          <p:nvPr>
            <p:ph idx="1"/>
            <p:extLst>
              <p:ext uri="{D42A27DB-BD31-4B8C-83A1-F6EECF244321}">
                <p14:modId xmlns:p14="http://schemas.microsoft.com/office/powerpoint/2010/main" val="218625853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32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9E6-B944-4337-BE83-3B2DD8F63B78}"/>
              </a:ext>
            </a:extLst>
          </p:cNvPr>
          <p:cNvSpPr>
            <a:spLocks noGrp="1"/>
          </p:cNvSpPr>
          <p:nvPr>
            <p:ph type="title"/>
          </p:nvPr>
        </p:nvSpPr>
        <p:spPr>
          <a:xfrm>
            <a:off x="189689" y="1123837"/>
            <a:ext cx="2210611" cy="4601183"/>
          </a:xfrm>
        </p:spPr>
        <p:txBody>
          <a:bodyPr>
            <a:normAutofit/>
          </a:bodyPr>
          <a:lstStyle/>
          <a:p>
            <a:r>
              <a:rPr lang="es-419"/>
              <a:t>Paso 3: Sugerencias para construir relaciones </a:t>
            </a:r>
          </a:p>
          <a:p>
            <a:endParaRPr lang="en-US" dirty="0"/>
          </a:p>
        </p:txBody>
      </p:sp>
      <p:sp>
        <p:nvSpPr>
          <p:cNvPr id="5" name="Slide Number Placeholder 4">
            <a:extLst>
              <a:ext uri="{FF2B5EF4-FFF2-40B4-BE49-F238E27FC236}">
                <a16:creationId xmlns:a16="http://schemas.microsoft.com/office/drawing/2014/main" id="{16458C21-8DF8-42C5-BB62-B149E18245C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15</a:t>
            </a:fld>
            <a:endParaRPr lang="en-US"/>
          </a:p>
        </p:txBody>
      </p:sp>
      <p:graphicFrame>
        <p:nvGraphicFramePr>
          <p:cNvPr id="7" name="Content Placeholder 2">
            <a:extLst>
              <a:ext uri="{FF2B5EF4-FFF2-40B4-BE49-F238E27FC236}">
                <a16:creationId xmlns:a16="http://schemas.microsoft.com/office/drawing/2014/main" id="{6DA8EF7E-0F1F-478C-BF5B-54B2B3E0064A}"/>
              </a:ext>
            </a:extLst>
          </p:cNvPr>
          <p:cNvGraphicFramePr>
            <a:graphicFrameLocks noGrp="1"/>
          </p:cNvGraphicFramePr>
          <p:nvPr>
            <p:ph idx="1"/>
            <p:extLst>
              <p:ext uri="{D42A27DB-BD31-4B8C-83A1-F6EECF244321}">
                <p14:modId xmlns:p14="http://schemas.microsoft.com/office/powerpoint/2010/main" val="1501851719"/>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10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1200565" y="1087374"/>
            <a:ext cx="6737617" cy="1000978"/>
          </a:xfrm>
        </p:spPr>
        <p:txBody>
          <a:bodyPr>
            <a:normAutofit/>
          </a:bodyPr>
          <a:lstStyle/>
          <a:p>
            <a:r>
              <a:rPr lang="es-419"/>
              <a:t>Ejercicio:</a:t>
            </a:r>
            <a:br>
              <a:rPr lang="es-419"/>
            </a:br>
            <a:r>
              <a:rPr lang="es-419"/>
              <a:t>Creación de una coalición</a:t>
            </a:r>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1200564" y="2535446"/>
            <a:ext cx="6737617" cy="3554457"/>
          </a:xfrm>
        </p:spPr>
        <p:txBody>
          <a:bodyPr>
            <a:normAutofit/>
          </a:bodyPr>
          <a:lstStyle/>
          <a:p>
            <a:endParaRPr lang="en-US" dirty="0">
              <a:solidFill>
                <a:schemeClr val="tx1"/>
              </a:solidFill>
            </a:endParaRPr>
          </a:p>
          <a:p>
            <a:r>
              <a:rPr lang="es-419" sz="2800">
                <a:solidFill>
                  <a:schemeClr val="tx1"/>
                </a:solidFill>
              </a:rPr>
              <a:t>¿Quiénes son las personas influyentes en su comunidad? </a:t>
            </a:r>
          </a:p>
          <a:p>
            <a:r>
              <a:rPr lang="es-419" sz="2800">
                <a:solidFill>
                  <a:schemeClr val="tx1"/>
                </a:solidFill>
              </a:rPr>
              <a:t>¿Qué partes interesadas ya son aliadas? </a:t>
            </a:r>
          </a:p>
          <a:p>
            <a:r>
              <a:rPr lang="es-419" sz="2800">
                <a:solidFill>
                  <a:schemeClr val="tx1"/>
                </a:solidFill>
              </a:rPr>
              <a:t>¿Con quién más podría conectarse para construir nuevas relaciones? (Consulte la lista en la página 8).</a:t>
            </a:r>
          </a:p>
        </p:txBody>
      </p:sp>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16</a:t>
            </a:fld>
            <a:endParaRPr lang="en-US"/>
          </a:p>
        </p:txBody>
      </p:sp>
    </p:spTree>
    <p:extLst>
      <p:ext uri="{BB962C8B-B14F-4D97-AF65-F5344CB8AC3E}">
        <p14:creationId xmlns:p14="http://schemas.microsoft.com/office/powerpoint/2010/main" val="27155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s-419"/>
              <a:t>Paso 4: Desarrollar un plan de acción</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17</a:t>
            </a:fld>
            <a:endParaRPr lang="en-US"/>
          </a:p>
        </p:txBody>
      </p:sp>
      <p:pic>
        <p:nvPicPr>
          <p:cNvPr id="3" name="Picture 2" descr="A close up of a logo&#10;&#10;Description automatically generated">
            <a:extLst>
              <a:ext uri="{FF2B5EF4-FFF2-40B4-BE49-F238E27FC236}">
                <a16:creationId xmlns:a16="http://schemas.microsoft.com/office/drawing/2014/main" id="{0A5B3755-5D80-4C31-8229-88303DFA5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205" y="3021496"/>
            <a:ext cx="1849817" cy="1648750"/>
          </a:xfrm>
          <a:prstGeom prst="rect">
            <a:avLst/>
          </a:prstGeom>
        </p:spPr>
      </p:pic>
    </p:spTree>
    <p:extLst>
      <p:ext uri="{BB962C8B-B14F-4D97-AF65-F5344CB8AC3E}">
        <p14:creationId xmlns:p14="http://schemas.microsoft.com/office/powerpoint/2010/main" val="149390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1101-AAD9-4B92-A939-4F764F7521BC}"/>
              </a:ext>
            </a:extLst>
          </p:cNvPr>
          <p:cNvSpPr>
            <a:spLocks noGrp="1"/>
          </p:cNvSpPr>
          <p:nvPr>
            <p:ph type="title"/>
          </p:nvPr>
        </p:nvSpPr>
        <p:spPr>
          <a:xfrm>
            <a:off x="189689" y="1123837"/>
            <a:ext cx="2210611" cy="4601183"/>
          </a:xfrm>
        </p:spPr>
        <p:txBody>
          <a:bodyPr>
            <a:normAutofit/>
          </a:bodyPr>
          <a:lstStyle/>
          <a:p>
            <a:r>
              <a:rPr lang="es-419"/>
              <a:t>Paso 4: Desarrollar un plan de acción</a:t>
            </a:r>
          </a:p>
        </p:txBody>
      </p:sp>
      <p:sp>
        <p:nvSpPr>
          <p:cNvPr id="5" name="Slide Number Placeholder 4">
            <a:extLst>
              <a:ext uri="{FF2B5EF4-FFF2-40B4-BE49-F238E27FC236}">
                <a16:creationId xmlns:a16="http://schemas.microsoft.com/office/drawing/2014/main" id="{3AD6BCB6-2DBB-42C1-8587-49DD18E9C58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D4744BE7-1458-415B-A0D8-4BC122C5B296}"/>
              </a:ext>
            </a:extLst>
          </p:cNvPr>
          <p:cNvGraphicFramePr>
            <a:graphicFrameLocks noGrp="1"/>
          </p:cNvGraphicFramePr>
          <p:nvPr>
            <p:ph idx="1"/>
            <p:extLst>
              <p:ext uri="{D42A27DB-BD31-4B8C-83A1-F6EECF244321}">
                <p14:modId xmlns:p14="http://schemas.microsoft.com/office/powerpoint/2010/main" val="2003918254"/>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1101-AAD9-4B92-A939-4F764F7521BC}"/>
              </a:ext>
            </a:extLst>
          </p:cNvPr>
          <p:cNvSpPr>
            <a:spLocks noGrp="1"/>
          </p:cNvSpPr>
          <p:nvPr>
            <p:ph type="title"/>
          </p:nvPr>
        </p:nvSpPr>
        <p:spPr>
          <a:xfrm>
            <a:off x="189689" y="1123837"/>
            <a:ext cx="2210611" cy="4601183"/>
          </a:xfrm>
        </p:spPr>
        <p:txBody>
          <a:bodyPr>
            <a:normAutofit/>
          </a:bodyPr>
          <a:lstStyle/>
          <a:p>
            <a:r>
              <a:rPr lang="es-419"/>
              <a:t>Diferentes enfoques de participación</a:t>
            </a:r>
          </a:p>
        </p:txBody>
      </p:sp>
      <p:sp>
        <p:nvSpPr>
          <p:cNvPr id="5" name="Slide Number Placeholder 4">
            <a:extLst>
              <a:ext uri="{FF2B5EF4-FFF2-40B4-BE49-F238E27FC236}">
                <a16:creationId xmlns:a16="http://schemas.microsoft.com/office/drawing/2014/main" id="{3AD6BCB6-2DBB-42C1-8587-49DD18E9C58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19</a:t>
            </a:fld>
            <a:endParaRPr lang="en-US"/>
          </a:p>
        </p:txBody>
      </p:sp>
      <p:graphicFrame>
        <p:nvGraphicFramePr>
          <p:cNvPr id="9" name="Content Placeholder 2">
            <a:extLst>
              <a:ext uri="{FF2B5EF4-FFF2-40B4-BE49-F238E27FC236}">
                <a16:creationId xmlns:a16="http://schemas.microsoft.com/office/drawing/2014/main" id="{3557B803-0953-4CB1-8ED3-9446BA84754A}"/>
              </a:ext>
            </a:extLst>
          </p:cNvPr>
          <p:cNvGraphicFramePr>
            <a:graphicFrameLocks noGrp="1"/>
          </p:cNvGraphicFramePr>
          <p:nvPr>
            <p:ph idx="1"/>
            <p:extLst>
              <p:ext uri="{D42A27DB-BD31-4B8C-83A1-F6EECF244321}">
                <p14:modId xmlns:p14="http://schemas.microsoft.com/office/powerpoint/2010/main" val="2229787207"/>
              </p:ext>
            </p:extLst>
          </p:nvPr>
        </p:nvGraphicFramePr>
        <p:xfrm>
          <a:off x="2681375" y="885459"/>
          <a:ext cx="6046989"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60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387256" cy="4601183"/>
          </a:xfrm>
        </p:spPr>
        <p:txBody>
          <a:bodyPr>
            <a:normAutofit/>
          </a:bodyPr>
          <a:lstStyle/>
          <a:p>
            <a:r>
              <a:rPr lang="es-419" dirty="0"/>
              <a:t> 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2</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s-419"/>
              <a:t>Paso 5: Presentar un argumento</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20</a:t>
            </a:fld>
            <a:endParaRPr lang="en-US"/>
          </a:p>
        </p:txBody>
      </p:sp>
      <p:pic>
        <p:nvPicPr>
          <p:cNvPr id="3" name="Picture 2" descr="A close up of a logo&#10;&#10;Description automatically generated">
            <a:extLst>
              <a:ext uri="{FF2B5EF4-FFF2-40B4-BE49-F238E27FC236}">
                <a16:creationId xmlns:a16="http://schemas.microsoft.com/office/drawing/2014/main" id="{66CFD969-9EDC-4FD3-AFBE-D35D8BD4B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635" y="3024326"/>
            <a:ext cx="1990958" cy="1645920"/>
          </a:xfrm>
          <a:prstGeom prst="rect">
            <a:avLst/>
          </a:prstGeom>
        </p:spPr>
      </p:pic>
    </p:spTree>
    <p:extLst>
      <p:ext uri="{BB962C8B-B14F-4D97-AF65-F5344CB8AC3E}">
        <p14:creationId xmlns:p14="http://schemas.microsoft.com/office/powerpoint/2010/main" val="387358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26ADF9-6841-48F6-8C1A-4684209BEE16}"/>
              </a:ext>
            </a:extLst>
          </p:cNvPr>
          <p:cNvSpPr>
            <a:spLocks noGrp="1"/>
          </p:cNvSpPr>
          <p:nvPr>
            <p:ph type="title"/>
          </p:nvPr>
        </p:nvSpPr>
        <p:spPr>
          <a:xfrm>
            <a:off x="216936" y="1123837"/>
            <a:ext cx="4838332" cy="1255469"/>
          </a:xfrm>
        </p:spPr>
        <p:txBody>
          <a:bodyPr>
            <a:normAutofit/>
          </a:bodyPr>
          <a:lstStyle/>
          <a:p>
            <a:r>
              <a:rPr lang="es-419"/>
              <a:t>Paso 5: Presentar un argumento</a:t>
            </a:r>
          </a:p>
        </p:txBody>
      </p:sp>
      <p:sp>
        <p:nvSpPr>
          <p:cNvPr id="3" name="Content Placeholder 2">
            <a:extLst>
              <a:ext uri="{FF2B5EF4-FFF2-40B4-BE49-F238E27FC236}">
                <a16:creationId xmlns:a16="http://schemas.microsoft.com/office/drawing/2014/main" id="{E0C33693-F603-4CC4-B350-BA18B04747E3}"/>
              </a:ext>
            </a:extLst>
          </p:cNvPr>
          <p:cNvSpPr>
            <a:spLocks noGrp="1"/>
          </p:cNvSpPr>
          <p:nvPr>
            <p:ph idx="1"/>
          </p:nvPr>
        </p:nvSpPr>
        <p:spPr>
          <a:xfrm>
            <a:off x="216936" y="2510395"/>
            <a:ext cx="4838331" cy="3274586"/>
          </a:xfrm>
        </p:spPr>
        <p:txBody>
          <a:bodyPr anchor="t">
            <a:normAutofit fontScale="85000" lnSpcReduction="20000"/>
          </a:bodyPr>
          <a:lstStyle/>
          <a:p>
            <a:r>
              <a:rPr lang="es-419" sz="2400">
                <a:solidFill>
                  <a:srgbClr val="FFFFFF"/>
                </a:solidFill>
                <a:ea typeface="+mn-lt"/>
                <a:cs typeface="+mn-lt"/>
              </a:rPr>
              <a:t>Determine quién es la audiencia o el responsable de la toma de decisiones. </a:t>
            </a:r>
          </a:p>
          <a:p>
            <a:r>
              <a:rPr lang="es-419" sz="2400">
                <a:solidFill>
                  <a:srgbClr val="FFFFFF"/>
                </a:solidFill>
                <a:ea typeface="+mn-lt"/>
                <a:cs typeface="+mn-lt"/>
              </a:rPr>
              <a:t>Identifique las inquietudes de su destinatario.</a:t>
            </a:r>
          </a:p>
          <a:p>
            <a:r>
              <a:rPr lang="es-419" sz="2400">
                <a:solidFill>
                  <a:srgbClr val="FFFFFF"/>
                </a:solidFill>
                <a:ea typeface="+mn-lt"/>
                <a:cs typeface="+mn-lt"/>
              </a:rPr>
              <a:t>Recopile información que respalde las inquietudes y los objetivos de la comunidad.</a:t>
            </a:r>
          </a:p>
          <a:p>
            <a:r>
              <a:rPr lang="es-419" sz="2400">
                <a:solidFill>
                  <a:srgbClr val="FFFFFF"/>
                </a:solidFill>
                <a:ea typeface="+mn-lt"/>
                <a:cs typeface="+mn-lt"/>
              </a:rPr>
              <a:t>Practique la elaboración de su mensaje.</a:t>
            </a:r>
          </a:p>
          <a:p>
            <a:r>
              <a:rPr lang="es-419" sz="2400">
                <a:solidFill>
                  <a:srgbClr val="FFFFFF"/>
                </a:solidFill>
                <a:ea typeface="+mn-lt"/>
                <a:cs typeface="+mn-lt"/>
              </a:rPr>
              <a:t>Diseñe su mensaje en formato impreso u otros medios.</a:t>
            </a:r>
          </a:p>
          <a:p>
            <a:r>
              <a:rPr lang="es-419" sz="2400">
                <a:solidFill>
                  <a:srgbClr val="FFFFFF"/>
                </a:solidFill>
                <a:ea typeface="+mn-lt"/>
                <a:cs typeface="+mn-lt"/>
              </a:rPr>
              <a:t>Utilice imágenes. </a:t>
            </a:r>
          </a:p>
          <a:p>
            <a:endParaRPr lang="en-US" dirty="0">
              <a:solidFill>
                <a:srgbClr val="FFFFFF"/>
              </a:solidFill>
              <a:ea typeface="+mn-lt"/>
              <a:cs typeface="+mn-lt"/>
            </a:endParaRPr>
          </a:p>
          <a:p>
            <a:endParaRPr lang="en-US" dirty="0">
              <a:solidFill>
                <a:srgbClr val="FFFFFF"/>
              </a:solidFill>
            </a:endParaRPr>
          </a:p>
          <a:p>
            <a:endParaRPr lang="en-US" b="1" dirty="0">
              <a:solidFill>
                <a:srgbClr val="FFFFFF"/>
              </a:solidFill>
            </a:endParaRPr>
          </a:p>
          <a:p>
            <a:endParaRPr lang="en-US" dirty="0">
              <a:solidFill>
                <a:srgbClr val="FFFFFF"/>
              </a:solidFill>
            </a:endParaRPr>
          </a:p>
        </p:txBody>
      </p:sp>
      <p:pic>
        <p:nvPicPr>
          <p:cNvPr id="6" name="Picture 5" descr="A ship in a body of water&#10;&#10;Description automatically generated">
            <a:extLst>
              <a:ext uri="{FF2B5EF4-FFF2-40B4-BE49-F238E27FC236}">
                <a16:creationId xmlns:a16="http://schemas.microsoft.com/office/drawing/2014/main" id="{C5E8351E-149B-443E-BE88-43B3E6532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4" r="21123" b="5730"/>
          <a:stretch/>
        </p:blipFill>
        <p:spPr>
          <a:xfrm>
            <a:off x="5484750" y="759599"/>
            <a:ext cx="3007738" cy="5334000"/>
          </a:xfrm>
          <a:prstGeom prst="rect">
            <a:avLst/>
          </a:prstGeom>
        </p:spPr>
      </p:pic>
      <p:sp>
        <p:nvSpPr>
          <p:cNvPr id="5" name="Slide Number Placeholder 4">
            <a:extLst>
              <a:ext uri="{FF2B5EF4-FFF2-40B4-BE49-F238E27FC236}">
                <a16:creationId xmlns:a16="http://schemas.microsoft.com/office/drawing/2014/main" id="{AB9F440F-00B9-48C5-8902-774F928802F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21</a:t>
            </a:fld>
            <a:endParaRPr lang="en-US"/>
          </a:p>
        </p:txBody>
      </p:sp>
    </p:spTree>
    <p:extLst>
      <p:ext uri="{BB962C8B-B14F-4D97-AF65-F5344CB8AC3E}">
        <p14:creationId xmlns:p14="http://schemas.microsoft.com/office/powerpoint/2010/main" val="314957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s-419"/>
              <a:t>Paso 6: Crear impulso para el cambio</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22</a:t>
            </a:fld>
            <a:endParaRPr lang="en-US"/>
          </a:p>
        </p:txBody>
      </p:sp>
      <p:pic>
        <p:nvPicPr>
          <p:cNvPr id="3" name="Picture 2" descr="A picture containing text&#10;&#10;Description automatically generated">
            <a:extLst>
              <a:ext uri="{FF2B5EF4-FFF2-40B4-BE49-F238E27FC236}">
                <a16:creationId xmlns:a16="http://schemas.microsoft.com/office/drawing/2014/main" id="{F6EF86BC-76F1-43C3-81DF-FF688F175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59" y="3010809"/>
            <a:ext cx="1866866" cy="1659437"/>
          </a:xfrm>
          <a:prstGeom prst="rect">
            <a:avLst/>
          </a:prstGeom>
        </p:spPr>
      </p:pic>
    </p:spTree>
    <p:extLst>
      <p:ext uri="{BB962C8B-B14F-4D97-AF65-F5344CB8AC3E}">
        <p14:creationId xmlns:p14="http://schemas.microsoft.com/office/powerpoint/2010/main" val="208200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2C2ADE-92C8-406F-84F9-3DC571C209F0}"/>
              </a:ext>
            </a:extLst>
          </p:cNvPr>
          <p:cNvSpPr>
            <a:spLocks noGrp="1"/>
          </p:cNvSpPr>
          <p:nvPr>
            <p:ph type="title"/>
          </p:nvPr>
        </p:nvSpPr>
        <p:spPr>
          <a:xfrm>
            <a:off x="216936" y="1123837"/>
            <a:ext cx="3012087" cy="1255469"/>
          </a:xfrm>
        </p:spPr>
        <p:txBody>
          <a:bodyPr>
            <a:normAutofit/>
          </a:bodyPr>
          <a:lstStyle/>
          <a:p>
            <a:r>
              <a:rPr lang="es-419" sz="2800">
                <a:ea typeface="+mj-lt"/>
                <a:cs typeface="+mj-lt"/>
              </a:rPr>
              <a:t>Paso </a:t>
            </a:r>
            <a:r>
              <a:rPr lang="es-419" sz="2800"/>
              <a:t>6: </a:t>
            </a:r>
            <a:r>
              <a:rPr lang="es-419" sz="2800">
                <a:ea typeface="+mj-lt"/>
                <a:cs typeface="+mj-lt"/>
              </a:rPr>
              <a:t>Crear impulso para el cambio</a:t>
            </a:r>
          </a:p>
        </p:txBody>
      </p:sp>
      <p:sp>
        <p:nvSpPr>
          <p:cNvPr id="3" name="Content Placeholder 2">
            <a:extLst>
              <a:ext uri="{FF2B5EF4-FFF2-40B4-BE49-F238E27FC236}">
                <a16:creationId xmlns:a16="http://schemas.microsoft.com/office/drawing/2014/main" id="{5ADF6DC1-F0EF-4D15-BBF9-7E9503F0F6CF}"/>
              </a:ext>
            </a:extLst>
          </p:cNvPr>
          <p:cNvSpPr>
            <a:spLocks noGrp="1"/>
          </p:cNvSpPr>
          <p:nvPr>
            <p:ph idx="1"/>
          </p:nvPr>
        </p:nvSpPr>
        <p:spPr>
          <a:xfrm>
            <a:off x="216936" y="2510395"/>
            <a:ext cx="3012087" cy="3274586"/>
          </a:xfrm>
        </p:spPr>
        <p:txBody>
          <a:bodyPr anchor="t">
            <a:normAutofit/>
          </a:bodyPr>
          <a:lstStyle/>
          <a:p>
            <a:r>
              <a:rPr lang="es-419">
                <a:solidFill>
                  <a:srgbClr val="FFFFFF"/>
                </a:solidFill>
                <a:ea typeface="+mn-lt"/>
                <a:cs typeface="+mn-lt"/>
              </a:rPr>
              <a:t>Evalúe su proceso.</a:t>
            </a:r>
          </a:p>
          <a:p>
            <a:r>
              <a:rPr lang="es-419">
                <a:solidFill>
                  <a:srgbClr val="FFFFFF"/>
                </a:solidFill>
                <a:ea typeface="+mn-lt"/>
                <a:cs typeface="+mn-lt"/>
              </a:rPr>
              <a:t>Celebre el éxito.</a:t>
            </a:r>
          </a:p>
          <a:p>
            <a:r>
              <a:rPr lang="es-419">
                <a:solidFill>
                  <a:srgbClr val="FFFFFF"/>
                </a:solidFill>
                <a:ea typeface="+mn-lt"/>
                <a:cs typeface="+mn-lt"/>
              </a:rPr>
              <a:t>Considere los medios de institucionalización. </a:t>
            </a:r>
          </a:p>
          <a:p>
            <a:r>
              <a:rPr lang="es-419">
                <a:solidFill>
                  <a:srgbClr val="FFFFFF"/>
                </a:solidFill>
                <a:ea typeface="+mn-lt"/>
                <a:cs typeface="+mn-lt"/>
              </a:rPr>
              <a:t>Capture el impulso.</a:t>
            </a:r>
          </a:p>
        </p:txBody>
      </p:sp>
      <p:pic>
        <p:nvPicPr>
          <p:cNvPr id="7" name="Picture 6" descr="A person walking down a sidewalk&#10;&#10;Description automatically generated">
            <a:extLst>
              <a:ext uri="{FF2B5EF4-FFF2-40B4-BE49-F238E27FC236}">
                <a16:creationId xmlns:a16="http://schemas.microsoft.com/office/drawing/2014/main" id="{D100602A-2DA6-4B0C-9F5A-E16380045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 r="26760" b="3"/>
          <a:stretch/>
        </p:blipFill>
        <p:spPr>
          <a:xfrm>
            <a:off x="3853097" y="759599"/>
            <a:ext cx="4645325" cy="5330650"/>
          </a:xfrm>
          <a:prstGeom prst="rect">
            <a:avLst/>
          </a:prstGeom>
        </p:spPr>
      </p:pic>
      <p:sp>
        <p:nvSpPr>
          <p:cNvPr id="5" name="Slide Number Placeholder 4">
            <a:extLst>
              <a:ext uri="{FF2B5EF4-FFF2-40B4-BE49-F238E27FC236}">
                <a16:creationId xmlns:a16="http://schemas.microsoft.com/office/drawing/2014/main" id="{6D760A63-E8B9-46EB-8818-4CBCFE3F997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23</a:t>
            </a:fld>
            <a:endParaRPr lang="en-US"/>
          </a:p>
        </p:txBody>
      </p:sp>
    </p:spTree>
    <p:extLst>
      <p:ext uri="{BB962C8B-B14F-4D97-AF65-F5344CB8AC3E}">
        <p14:creationId xmlns:p14="http://schemas.microsoft.com/office/powerpoint/2010/main" val="54533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8112-2079-4474-9EB6-5507DC2769F7}"/>
              </a:ext>
            </a:extLst>
          </p:cNvPr>
          <p:cNvSpPr>
            <a:spLocks noGrp="1"/>
          </p:cNvSpPr>
          <p:nvPr>
            <p:ph type="title"/>
          </p:nvPr>
        </p:nvSpPr>
        <p:spPr>
          <a:xfrm>
            <a:off x="189689" y="1123837"/>
            <a:ext cx="2210611" cy="4601183"/>
          </a:xfrm>
        </p:spPr>
        <p:txBody>
          <a:bodyPr>
            <a:normAutofit/>
          </a:bodyPr>
          <a:lstStyle/>
          <a:p>
            <a:r>
              <a:rPr lang="es-419" dirty="0"/>
              <a:t>Recursos </a:t>
            </a:r>
            <a:br>
              <a:rPr lang="es-419" dirty="0"/>
            </a:br>
            <a:r>
              <a:rPr lang="es-419" dirty="0"/>
              <a:t>de acción comunitaria</a:t>
            </a:r>
          </a:p>
        </p:txBody>
      </p:sp>
      <p:sp>
        <p:nvSpPr>
          <p:cNvPr id="5" name="Slide Number Placeholder 4">
            <a:extLst>
              <a:ext uri="{FF2B5EF4-FFF2-40B4-BE49-F238E27FC236}">
                <a16:creationId xmlns:a16="http://schemas.microsoft.com/office/drawing/2014/main" id="{4975D5F7-31FD-46F5-AD52-E133C87C512A}"/>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24</a:t>
            </a:fld>
            <a:endParaRPr lang="en-US"/>
          </a:p>
        </p:txBody>
      </p:sp>
      <p:graphicFrame>
        <p:nvGraphicFramePr>
          <p:cNvPr id="7" name="Content Placeholder 2">
            <a:extLst>
              <a:ext uri="{FF2B5EF4-FFF2-40B4-BE49-F238E27FC236}">
                <a16:creationId xmlns:a16="http://schemas.microsoft.com/office/drawing/2014/main" id="{FC55A603-6E27-4FBE-87F1-5BCA97144F86}"/>
              </a:ext>
            </a:extLst>
          </p:cNvPr>
          <p:cNvGraphicFramePr>
            <a:graphicFrameLocks noGrp="1"/>
          </p:cNvGraphicFramePr>
          <p:nvPr>
            <p:ph idx="1"/>
            <p:extLst>
              <p:ext uri="{D42A27DB-BD31-4B8C-83A1-F6EECF244321}">
                <p14:modId xmlns:p14="http://schemas.microsoft.com/office/powerpoint/2010/main" val="14426607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05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61979" y="1123837"/>
            <a:ext cx="2317984" cy="4601183"/>
          </a:xfrm>
        </p:spPr>
        <p:txBody>
          <a:bodyPr>
            <a:normAutofit/>
          </a:bodyPr>
          <a:lstStyle/>
          <a:p>
            <a:r>
              <a:rPr lang="es-419" dirty="0"/>
              <a:t> 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8C2430-CBAF-4D9E-8321-8A011BFF5987}" type="slidenum">
              <a:rPr kumimoji="0" lang="en-US" sz="1100" b="1" i="0" u="none" strike="noStrike" kern="1200" cap="none" spc="0" normalizeH="0" baseline="0" noProof="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60" normalizeH="0" baseline="0" noProof="0">
              <a:ln>
                <a:noFill/>
              </a:ln>
              <a:solidFill>
                <a:srgbClr val="FFFFFF"/>
              </a:solidFill>
              <a:effectLst/>
              <a:uLnTx/>
              <a:uFillTx/>
              <a:latin typeface="Corbel" panose="020B0503020204020204"/>
              <a:ea typeface="+mj-ea"/>
              <a:cs typeface="+mj-cs"/>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7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18581" y="1191637"/>
            <a:ext cx="2387610" cy="4465854"/>
          </a:xfrm>
        </p:spPr>
        <p:txBody>
          <a:bodyPr>
            <a:normAutofit/>
          </a:bodyPr>
          <a:lstStyle/>
          <a:p>
            <a:r>
              <a:rPr lang="es-419"/>
              <a:t>Sitio web</a:t>
            </a:r>
            <a:br>
              <a:rPr lang="es-419"/>
            </a:br>
            <a:endParaRPr lang="es-419"/>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a:spcAft>
                <a:spcPts val="582"/>
              </a:spcAft>
            </a:pPr>
            <a:fld id="{9C8C2430-CBAF-4D9E-8321-8A011BFF5987}" type="slidenum">
              <a:rPr lang="en-US" smtClean="0"/>
              <a:pPr>
                <a:spcAft>
                  <a:spcPts val="582"/>
                </a:spcAft>
              </a:pPr>
              <a:t>26</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2912"/>
          </a:p>
        </p:txBody>
      </p:sp>
      <p:sp>
        <p:nvSpPr>
          <p:cNvPr id="7" name="TextBox 6">
            <a:extLst>
              <a:ext uri="{FF2B5EF4-FFF2-40B4-BE49-F238E27FC236}">
                <a16:creationId xmlns:a16="http://schemas.microsoft.com/office/drawing/2014/main" id="{63E90A4A-A80C-4FA4-85A7-F56A2F40DDFC}"/>
              </a:ext>
            </a:extLst>
          </p:cNvPr>
          <p:cNvSpPr txBox="1"/>
          <p:nvPr/>
        </p:nvSpPr>
        <p:spPr>
          <a:xfrm>
            <a:off x="2923775" y="729108"/>
            <a:ext cx="5356733" cy="3109954"/>
          </a:xfrm>
          <a:prstGeom prst="rect">
            <a:avLst/>
          </a:prstGeom>
          <a:noFill/>
        </p:spPr>
        <p:txBody>
          <a:bodyPr wrap="square" rtlCol="0" anchor="t">
            <a:spAutoFit/>
          </a:bodyPr>
          <a:lstStyle/>
          <a:p>
            <a:r>
              <a:rPr lang="es-419" sz="2330" b="1" dirty="0"/>
              <a:t>Visite el sitio web para obtener más herramientas </a:t>
            </a:r>
          </a:p>
          <a:p>
            <a:pPr marL="277360" indent="-277360">
              <a:buFont typeface="Arial" panose="020B0604020202020204" pitchFamily="34" charset="0"/>
              <a:buChar char="•"/>
            </a:pPr>
            <a:r>
              <a:rPr lang="es-419" sz="2330" dirty="0"/>
              <a:t>Estudios de caso</a:t>
            </a:r>
          </a:p>
          <a:p>
            <a:pPr marL="277360" indent="-277360">
              <a:buFont typeface="Arial" panose="020B0604020202020204" pitchFamily="34" charset="0"/>
              <a:buChar char="•"/>
            </a:pPr>
            <a:r>
              <a:rPr lang="es-419" sz="2330" dirty="0"/>
              <a:t>Hojas de trabajo</a:t>
            </a:r>
          </a:p>
          <a:p>
            <a:pPr marL="277360" indent="-277360">
              <a:buFont typeface="Arial" panose="020B0604020202020204" pitchFamily="34" charset="0"/>
              <a:buChar char="•"/>
            </a:pPr>
            <a:r>
              <a:rPr lang="es-419" sz="2330" dirty="0"/>
              <a:t>Módulos de capacitación</a:t>
            </a:r>
          </a:p>
          <a:p>
            <a:pPr marL="277360" indent="-277360">
              <a:buFont typeface="Arial" panose="020B0604020202020204" pitchFamily="34" charset="0"/>
              <a:buChar char="•"/>
            </a:pPr>
            <a:r>
              <a:rPr lang="es-419" sz="2330" dirty="0"/>
              <a:t>Recursos/materiales</a:t>
            </a:r>
          </a:p>
          <a:p>
            <a:pPr marL="277360" indent="-277360">
              <a:buFont typeface="Arial" panose="020B0604020202020204" pitchFamily="34" charset="0"/>
              <a:buChar char="•"/>
            </a:pPr>
            <a:r>
              <a:rPr lang="es-419" sz="2330" dirty="0"/>
              <a:t>¡Y más!</a:t>
            </a:r>
          </a:p>
          <a:p>
            <a:r>
              <a:rPr lang="es-419" sz="2135" dirty="0">
                <a:hlinkClick r:id="rId3"/>
              </a:rPr>
              <a:t>www.epa.gov/community-port-collaboration</a:t>
            </a:r>
          </a:p>
          <a:p>
            <a:endParaRPr lang="en-US" sz="1747" dirty="0"/>
          </a:p>
          <a:p>
            <a:endParaRPr lang="en-US" sz="1747"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706191" y="3681332"/>
            <a:ext cx="5791901" cy="2766112"/>
          </a:xfrm>
          <a:prstGeom prst="rect">
            <a:avLst/>
          </a:prstGeom>
        </p:spPr>
      </p:pic>
    </p:spTree>
    <p:extLst>
      <p:ext uri="{BB962C8B-B14F-4D97-AF65-F5344CB8AC3E}">
        <p14:creationId xmlns:p14="http://schemas.microsoft.com/office/powerpoint/2010/main" val="74765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365EA8-3038-401D-ACEA-73EDDC5224B7}"/>
              </a:ext>
            </a:extLst>
          </p:cNvPr>
          <p:cNvSpPr>
            <a:spLocks noGrp="1"/>
          </p:cNvSpPr>
          <p:nvPr>
            <p:ph type="title"/>
          </p:nvPr>
        </p:nvSpPr>
        <p:spPr>
          <a:xfrm>
            <a:off x="216936" y="1123837"/>
            <a:ext cx="4838332" cy="1255469"/>
          </a:xfrm>
        </p:spPr>
        <p:txBody>
          <a:bodyPr vert="horz" lIns="91440" tIns="45720" rIns="91440" bIns="45720" rtlCol="0" anchor="ctr">
            <a:normAutofit/>
          </a:bodyPr>
          <a:lstStyle/>
          <a:p>
            <a:r>
              <a:rPr lang="es-419" sz="3600"/>
              <a:t>Reconocimientos</a:t>
            </a:r>
          </a:p>
        </p:txBody>
      </p:sp>
      <p:sp>
        <p:nvSpPr>
          <p:cNvPr id="3" name="TextBox 2">
            <a:extLst>
              <a:ext uri="{FF2B5EF4-FFF2-40B4-BE49-F238E27FC236}">
                <a16:creationId xmlns:a16="http://schemas.microsoft.com/office/drawing/2014/main" id="{CD494EDE-0707-46E9-B68D-70302EE32674}"/>
              </a:ext>
            </a:extLst>
          </p:cNvPr>
          <p:cNvSpPr txBox="1"/>
          <p:nvPr/>
        </p:nvSpPr>
        <p:spPr>
          <a:xfrm>
            <a:off x="216936" y="2510395"/>
            <a:ext cx="4838331" cy="3274586"/>
          </a:xfrm>
          <a:prstGeom prst="rect">
            <a:avLst/>
          </a:prstGeom>
        </p:spPr>
        <p:txBody>
          <a:bodyPr vert="horz" lIns="91440" tIns="45720" rIns="91440" bIns="45720" rtlCol="0" anchor="t">
            <a:normAutofit/>
          </a:bodyPr>
          <a:lstStyle/>
          <a:p>
            <a:pPr>
              <a:lnSpc>
                <a:spcPct val="90000"/>
              </a:lnSpc>
              <a:spcAft>
                <a:spcPts val="600"/>
              </a:spcAft>
              <a:buClr>
                <a:schemeClr val="accent1"/>
              </a:buClr>
            </a:pPr>
            <a:r>
              <a:rPr lang="es-419" sz="2000" i="1">
                <a:solidFill>
                  <a:srgbClr val="FFFFFF"/>
                </a:solidFill>
              </a:rPr>
              <a:t>La </a:t>
            </a:r>
            <a:r>
              <a:rPr lang="es-419" sz="2000">
                <a:solidFill>
                  <a:srgbClr val="FFFFFF"/>
                </a:solidFill>
              </a:rPr>
              <a:t>Hoja de ruta de acción comunitaria</a:t>
            </a:r>
            <a:r>
              <a:rPr lang="es-419" sz="2000" i="1">
                <a:solidFill>
                  <a:srgbClr val="FFFFFF"/>
                </a:solidFill>
              </a:rPr>
              <a:t> fue desarrollada por la Oficina de Transporte y Calidad del Aire (OTAQ) de la EPA, en colaboración con las oficinas regionales y la Oficina de Justicia Ambiental.</a:t>
            </a:r>
          </a:p>
          <a:p>
            <a:pPr indent="-182880">
              <a:lnSpc>
                <a:spcPct val="90000"/>
              </a:lnSpc>
              <a:spcAft>
                <a:spcPts val="600"/>
              </a:spcAft>
              <a:buClr>
                <a:schemeClr val="accent1"/>
              </a:buClr>
              <a:buFont typeface="Wingdings 2" pitchFamily="18" charset="2"/>
              <a:buChar char=""/>
            </a:pPr>
            <a:endParaRPr lang="en-US" sz="2000" i="1" dirty="0">
              <a:solidFill>
                <a:srgbClr val="FFFFFF"/>
              </a:solidFill>
            </a:endParaRPr>
          </a:p>
          <a:p>
            <a:pPr>
              <a:lnSpc>
                <a:spcPct val="90000"/>
              </a:lnSpc>
              <a:spcAft>
                <a:spcPts val="600"/>
              </a:spcAft>
              <a:buClr>
                <a:schemeClr val="accent1"/>
              </a:buClr>
            </a:pPr>
            <a:r>
              <a:rPr lang="es-419" sz="2000" i="1">
                <a:solidFill>
                  <a:srgbClr val="FFFFFF"/>
                </a:solidFill>
              </a:rPr>
              <a:t>Este trabajo está basado en la </a:t>
            </a:r>
            <a:r>
              <a:rPr lang="es-419" sz="2000">
                <a:solidFill>
                  <a:srgbClr val="FFFFFF"/>
                </a:solidFill>
              </a:rPr>
              <a:t>Hoja de ruta del programa de Acción Comunitaria para un Medioambiente Renovado (CARE)</a:t>
            </a:r>
            <a:r>
              <a:rPr lang="es-419" sz="2000" i="1">
                <a:solidFill>
                  <a:srgbClr val="FFFFFF"/>
                </a:solidFill>
              </a:rPr>
              <a:t>, que se originó con el Consejo Asesor Nacional de Justicia Ambiental de la EPA.</a:t>
            </a:r>
          </a:p>
        </p:txBody>
      </p:sp>
      <p:pic>
        <p:nvPicPr>
          <p:cNvPr id="7" name="Content Placeholder 6">
            <a:extLst>
              <a:ext uri="{FF2B5EF4-FFF2-40B4-BE49-F238E27FC236}">
                <a16:creationId xmlns:a16="http://schemas.microsoft.com/office/drawing/2014/main" id="{6A3E23C9-EA3B-4627-856E-16D0BEF1DB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056" r="11497" b="3"/>
          <a:stretch/>
        </p:blipFill>
        <p:spPr>
          <a:xfrm>
            <a:off x="5658774" y="759599"/>
            <a:ext cx="2833714" cy="5330650"/>
          </a:xfrm>
          <a:prstGeom prst="rect">
            <a:avLst/>
          </a:prstGeom>
        </p:spPr>
      </p:pic>
      <p:sp>
        <p:nvSpPr>
          <p:cNvPr id="5" name="Slide Number Placeholder 4">
            <a:extLst>
              <a:ext uri="{FF2B5EF4-FFF2-40B4-BE49-F238E27FC236}">
                <a16:creationId xmlns:a16="http://schemas.microsoft.com/office/drawing/2014/main" id="{48838253-8D10-457B-9014-9BB83994C529}"/>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9C8C2430-CBAF-4D9E-8321-8A011BFF5987}" type="slidenum">
              <a:rPr lang="en-US" sz="1200" smtClean="0"/>
              <a:pPr defTabSz="457200">
                <a:spcAft>
                  <a:spcPts val="600"/>
                </a:spcAft>
              </a:pPr>
              <a:t>27</a:t>
            </a:fld>
            <a:endParaRPr lang="en-US" sz="1200"/>
          </a:p>
        </p:txBody>
      </p:sp>
    </p:spTree>
    <p:extLst>
      <p:ext uri="{BB962C8B-B14F-4D97-AF65-F5344CB8AC3E}">
        <p14:creationId xmlns:p14="http://schemas.microsoft.com/office/powerpoint/2010/main" val="92931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63161" y="1191637"/>
            <a:ext cx="2369201" cy="4465854"/>
          </a:xfrm>
        </p:spPr>
        <p:txBody>
          <a:bodyPr>
            <a:normAutofit/>
          </a:bodyPr>
          <a:lstStyle/>
          <a:p>
            <a:r>
              <a:rPr lang="es-419" dirty="0"/>
              <a:t>Actualización de pilotos y conjunto de 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875495" y="6270252"/>
            <a:ext cx="1114425" cy="354386"/>
          </a:xfrm>
        </p:spPr>
        <p:txBody>
          <a:bodyPr vert="horz" lIns="88751" tIns="44375" rIns="88751" bIns="44375" rtlCol="0" anchor="ctr">
            <a:normAutofit/>
          </a:bodyPr>
          <a:lstStyle/>
          <a:p>
            <a:pPr defTabSz="887553">
              <a:spcAft>
                <a:spcPts val="582"/>
              </a:spcAft>
            </a:pPr>
            <a:fld id="{9C8C2430-CBAF-4D9E-8321-8A011BFF5987}" type="slidenum">
              <a:rPr lang="en-US">
                <a:solidFill>
                  <a:srgbClr val="40BAD2"/>
                </a:solidFill>
                <a:latin typeface="Corbel" panose="020B0503020204020204"/>
              </a:rPr>
              <a:pPr defTabSz="887553">
                <a:spcAft>
                  <a:spcPts val="582"/>
                </a:spcAft>
              </a:pPr>
              <a:t>3</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318581" y="1191638"/>
            <a:ext cx="2145594" cy="4465854"/>
          </a:xfrm>
          <a:prstGeom prst="rect">
            <a:avLst/>
          </a:prstGeom>
        </p:spPr>
        <p:txBody>
          <a:bodyPr vert="horz" lIns="88751" tIns="44375" rIns="88751" bIns="44375"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887553"/>
            <a:endParaRPr lang="en-US" sz="2912" spc="-58">
              <a:latin typeface="Corbel" panose="020B0503020204020204"/>
            </a:endParaRPr>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2148419132"/>
              </p:ext>
            </p:extLst>
          </p:nvPr>
        </p:nvGraphicFramePr>
        <p:xfrm>
          <a:off x="2871453" y="960269"/>
          <a:ext cx="5625724" cy="4937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4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p:txBody>
          <a:bodyPr/>
          <a:lstStyle/>
          <a:p>
            <a:r>
              <a:rPr lang="es-419"/>
              <a:t>Propósito</a:t>
            </a:r>
          </a:p>
        </p:txBody>
      </p:sp>
      <p:sp>
        <p:nvSpPr>
          <p:cNvPr id="3" name="Content Placeholder 2">
            <a:extLst>
              <a:ext uri="{FF2B5EF4-FFF2-40B4-BE49-F238E27FC236}">
                <a16:creationId xmlns:a16="http://schemas.microsoft.com/office/drawing/2014/main" id="{F6A7FEBB-A4F2-453F-90B4-3E12700EAB84}"/>
              </a:ext>
            </a:extLst>
          </p:cNvPr>
          <p:cNvSpPr>
            <a:spLocks noGrp="1"/>
          </p:cNvSpPr>
          <p:nvPr>
            <p:ph idx="1"/>
          </p:nvPr>
        </p:nvSpPr>
        <p:spPr>
          <a:xfrm>
            <a:off x="2658379" y="768809"/>
            <a:ext cx="5966745" cy="5320382"/>
          </a:xfrm>
        </p:spPr>
        <p:txBody>
          <a:bodyPr>
            <a:normAutofit lnSpcReduction="10000"/>
          </a:bodyPr>
          <a:lstStyle/>
          <a:p>
            <a:pPr marL="0" indent="0">
              <a:lnSpc>
                <a:spcPct val="120000"/>
              </a:lnSpc>
              <a:buNone/>
            </a:pPr>
            <a:r>
              <a:rPr lang="es-419" sz="3600" dirty="0">
                <a:solidFill>
                  <a:schemeClr val="accent3"/>
                </a:solidFill>
                <a:ea typeface="+mn-lt"/>
                <a:cs typeface="+mn-lt"/>
              </a:rPr>
              <a:t>Hoja de ruta de acción comunitaria</a:t>
            </a:r>
          </a:p>
          <a:p>
            <a:pPr marL="0" indent="0">
              <a:lnSpc>
                <a:spcPct val="120000"/>
              </a:lnSpc>
              <a:buNone/>
            </a:pPr>
            <a:r>
              <a:rPr lang="es-419" sz="3200" dirty="0">
                <a:ea typeface="+mn-lt"/>
                <a:cs typeface="+mn-lt"/>
              </a:rPr>
              <a:t>Proporciona una guía paso a paso para ayudar a las comunidades próximas a los puertos a participar de manera eficaz en las decisiones portuarias que pueden afectar el uso local de la tierra, la salud ambiental y la calidad de vida.</a:t>
            </a:r>
          </a:p>
        </p:txBody>
      </p:sp>
      <p:sp>
        <p:nvSpPr>
          <p:cNvPr id="4" name="Footer Placeholder 3">
            <a:extLst>
              <a:ext uri="{FF2B5EF4-FFF2-40B4-BE49-F238E27FC236}">
                <a16:creationId xmlns:a16="http://schemas.microsoft.com/office/drawing/2014/main" id="{67D252C7-4724-4445-BA7D-1FEC3E55C1D2}"/>
              </a:ext>
            </a:extLst>
          </p:cNvPr>
          <p:cNvSpPr>
            <a:spLocks noGrp="1"/>
          </p:cNvSpPr>
          <p:nvPr>
            <p:ph type="ftr" sz="quarter" idx="11"/>
          </p:nvPr>
        </p:nvSpPr>
        <p:spPr>
          <a:xfrm>
            <a:off x="2860387" y="6356351"/>
            <a:ext cx="4433638" cy="365125"/>
          </a:xfrm>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p:txBody>
          <a:bodyPr vert="horz" lIns="91440" tIns="45720" rIns="91440" bIns="45720" rtlCol="0" anchor="ctr"/>
          <a:lstStyle/>
          <a:p>
            <a:fld id="{9C8C2430-CBAF-4D9E-8321-8A011BFF5987}" type="slidenum">
              <a:rPr lang="en-US"/>
              <a:pPr/>
              <a:t>4</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spTree>
    <p:extLst>
      <p:ext uri="{BB962C8B-B14F-4D97-AF65-F5344CB8AC3E}">
        <p14:creationId xmlns:p14="http://schemas.microsoft.com/office/powerpoint/2010/main" val="166842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61133-0FA2-4517-84D9-6389A6666A8C}"/>
              </a:ext>
            </a:extLst>
          </p:cNvPr>
          <p:cNvSpPr>
            <a:spLocks noGrp="1"/>
          </p:cNvSpPr>
          <p:nvPr>
            <p:ph type="title"/>
          </p:nvPr>
        </p:nvSpPr>
        <p:spPr>
          <a:xfrm>
            <a:off x="6671831" y="1123837"/>
            <a:ext cx="2210611" cy="4601183"/>
          </a:xfrm>
        </p:spPr>
        <p:txBody>
          <a:bodyPr>
            <a:normAutofit/>
          </a:bodyPr>
          <a:lstStyle/>
          <a:p>
            <a:r>
              <a:rPr lang="es-419"/>
              <a:t>Para comenzar</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EF22DE9-4D14-4C46-8FB4-52627BCE12C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5</a:t>
            </a:fld>
            <a:endParaRPr lang="en-US"/>
          </a:p>
        </p:txBody>
      </p:sp>
      <p:graphicFrame>
        <p:nvGraphicFramePr>
          <p:cNvPr id="8" name="Content Placeholder 2">
            <a:extLst>
              <a:ext uri="{FF2B5EF4-FFF2-40B4-BE49-F238E27FC236}">
                <a16:creationId xmlns:a16="http://schemas.microsoft.com/office/drawing/2014/main" id="{800436B3-CB36-4D5D-AE53-A49E60C2A0B2}"/>
              </a:ext>
            </a:extLst>
          </p:cNvPr>
          <p:cNvGraphicFramePr>
            <a:graphicFrameLocks noGrp="1"/>
          </p:cNvGraphicFramePr>
          <p:nvPr>
            <p:ph idx="1"/>
            <p:extLst>
              <p:ext uri="{D42A27DB-BD31-4B8C-83A1-F6EECF244321}">
                <p14:modId xmlns:p14="http://schemas.microsoft.com/office/powerpoint/2010/main" val="1988234530"/>
              </p:ext>
            </p:extLst>
          </p:nvPr>
        </p:nvGraphicFramePr>
        <p:xfrm>
          <a:off x="649985" y="757326"/>
          <a:ext cx="5760288" cy="532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7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FF2-240F-439F-BB66-6C925A90BD61}"/>
              </a:ext>
            </a:extLst>
          </p:cNvPr>
          <p:cNvSpPr>
            <a:spLocks noGrp="1"/>
          </p:cNvSpPr>
          <p:nvPr>
            <p:ph type="title"/>
          </p:nvPr>
        </p:nvSpPr>
        <p:spPr>
          <a:xfrm>
            <a:off x="189689" y="1123837"/>
            <a:ext cx="2210611" cy="4601183"/>
          </a:xfrm>
        </p:spPr>
        <p:txBody>
          <a:bodyPr>
            <a:normAutofit/>
          </a:bodyPr>
          <a:lstStyle/>
          <a:p>
            <a:r>
              <a:rPr lang="es-419"/>
              <a:t>Pasos de la Hoja de ruta de acción comunitaria</a:t>
            </a:r>
          </a:p>
        </p:txBody>
      </p:sp>
      <p:sp>
        <p:nvSpPr>
          <p:cNvPr id="5" name="Slide Number Placeholder 4">
            <a:extLst>
              <a:ext uri="{FF2B5EF4-FFF2-40B4-BE49-F238E27FC236}">
                <a16:creationId xmlns:a16="http://schemas.microsoft.com/office/drawing/2014/main" id="{34606A4D-EB2E-4333-A5C7-6B452CF2009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6</a:t>
            </a:fld>
            <a:endParaRPr lang="en-US"/>
          </a:p>
        </p:txBody>
      </p:sp>
      <p:graphicFrame>
        <p:nvGraphicFramePr>
          <p:cNvPr id="7" name="Content Placeholder 2">
            <a:extLst>
              <a:ext uri="{FF2B5EF4-FFF2-40B4-BE49-F238E27FC236}">
                <a16:creationId xmlns:a16="http://schemas.microsoft.com/office/drawing/2014/main" id="{1B7B6937-516D-426C-8BFC-BC04CE5FC754}"/>
              </a:ext>
            </a:extLst>
          </p:cNvPr>
          <p:cNvGraphicFramePr>
            <a:graphicFrameLocks noGrp="1"/>
          </p:cNvGraphicFramePr>
          <p:nvPr>
            <p:ph idx="1"/>
            <p:extLst>
              <p:ext uri="{D42A27DB-BD31-4B8C-83A1-F6EECF244321}">
                <p14:modId xmlns:p14="http://schemas.microsoft.com/office/powerpoint/2010/main" val="16564446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5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p:txBody>
          <a:bodyPr>
            <a:normAutofit/>
          </a:bodyPr>
          <a:lstStyle/>
          <a:p>
            <a:r>
              <a:rPr lang="es-419"/>
              <a:t>Paso 1: Priorizar objetivos e inquietudes</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7</a:t>
            </a:fld>
            <a:endParaRPr lang="en-US"/>
          </a:p>
        </p:txBody>
      </p:sp>
      <p:pic>
        <p:nvPicPr>
          <p:cNvPr id="3" name="Picture 2" descr="A close up of a logo&#10;&#10;Description automatically generated">
            <a:extLst>
              <a:ext uri="{FF2B5EF4-FFF2-40B4-BE49-F238E27FC236}">
                <a16:creationId xmlns:a16="http://schemas.microsoft.com/office/drawing/2014/main" id="{DBA0CD32-48AA-4A96-BB70-EC8A6EE28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600" y="2243685"/>
            <a:ext cx="1967027" cy="2426561"/>
          </a:xfrm>
          <a:prstGeom prst="rect">
            <a:avLst/>
          </a:prstGeom>
        </p:spPr>
      </p:pic>
    </p:spTree>
    <p:extLst>
      <p:ext uri="{BB962C8B-B14F-4D97-AF65-F5344CB8AC3E}">
        <p14:creationId xmlns:p14="http://schemas.microsoft.com/office/powerpoint/2010/main" val="392350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4D29-1B37-446B-B304-CA7B821AB0AC}"/>
              </a:ext>
            </a:extLst>
          </p:cNvPr>
          <p:cNvSpPr>
            <a:spLocks noGrp="1"/>
          </p:cNvSpPr>
          <p:nvPr>
            <p:ph type="title"/>
          </p:nvPr>
        </p:nvSpPr>
        <p:spPr>
          <a:xfrm>
            <a:off x="189689" y="1123838"/>
            <a:ext cx="2210612" cy="4601183"/>
          </a:xfrm>
        </p:spPr>
        <p:txBody>
          <a:bodyPr>
            <a:normAutofit/>
          </a:bodyPr>
          <a:lstStyle/>
          <a:p>
            <a:r>
              <a:rPr lang="es-419"/>
              <a:t>Paso 1: Priorizar objetivos e inquietudes</a:t>
            </a:r>
          </a:p>
          <a:p>
            <a:endParaRPr lang="en-US"/>
          </a:p>
        </p:txBody>
      </p:sp>
      <p:sp>
        <p:nvSpPr>
          <p:cNvPr id="5" name="Slide Number Placeholder 4">
            <a:extLst>
              <a:ext uri="{FF2B5EF4-FFF2-40B4-BE49-F238E27FC236}">
                <a16:creationId xmlns:a16="http://schemas.microsoft.com/office/drawing/2014/main" id="{CAF2DB8A-09E3-4007-ACD8-6E4BA9F54782}"/>
              </a:ext>
            </a:extLst>
          </p:cNvPr>
          <p:cNvSpPr>
            <a:spLocks noGrp="1"/>
          </p:cNvSpPr>
          <p:nvPr>
            <p:ph type="sldNum" sz="quarter" idx="12"/>
          </p:nvPr>
        </p:nvSpPr>
        <p:spPr>
          <a:xfrm>
            <a:off x="7975602" y="6356351"/>
            <a:ext cx="1148195" cy="365125"/>
          </a:xfrm>
        </p:spPr>
        <p:txBody>
          <a:bodyPr>
            <a:normAutofit/>
          </a:bodyPr>
          <a:lstStyle/>
          <a:p>
            <a:pPr>
              <a:spcAft>
                <a:spcPts val="600"/>
              </a:spcAft>
            </a:pPr>
            <a:fld id="{9C8C2430-CBAF-4D9E-8321-8A011BFF5987}" type="slidenum">
              <a:rPr lang="en-US" smtClean="0"/>
              <a:pPr>
                <a:spcAft>
                  <a:spcPts val="600"/>
                </a:spcAft>
              </a:pPr>
              <a:t>8</a:t>
            </a:fld>
            <a:endParaRPr lang="en-US"/>
          </a:p>
        </p:txBody>
      </p:sp>
      <p:graphicFrame>
        <p:nvGraphicFramePr>
          <p:cNvPr id="7" name="Content Placeholder 2">
            <a:extLst>
              <a:ext uri="{FF2B5EF4-FFF2-40B4-BE49-F238E27FC236}">
                <a16:creationId xmlns:a16="http://schemas.microsoft.com/office/drawing/2014/main" id="{9998BDA5-CEB4-43D0-B124-05F74A49BD0D}"/>
              </a:ext>
            </a:extLst>
          </p:cNvPr>
          <p:cNvGraphicFramePr>
            <a:graphicFrameLocks noGrp="1"/>
          </p:cNvGraphicFramePr>
          <p:nvPr>
            <p:ph idx="1"/>
            <p:extLst>
              <p:ext uri="{D42A27DB-BD31-4B8C-83A1-F6EECF244321}">
                <p14:modId xmlns:p14="http://schemas.microsoft.com/office/powerpoint/2010/main" val="1856326399"/>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37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3D6A2-E370-4485-9F8E-B27697779976}"/>
              </a:ext>
            </a:extLst>
          </p:cNvPr>
          <p:cNvSpPr>
            <a:spLocks noGrp="1"/>
          </p:cNvSpPr>
          <p:nvPr>
            <p:ph type="ctrTitle"/>
          </p:nvPr>
        </p:nvSpPr>
        <p:spPr>
          <a:xfrm>
            <a:off x="802386" y="1298448"/>
            <a:ext cx="5486400" cy="3255264"/>
          </a:xfrm>
        </p:spPr>
        <p:txBody>
          <a:bodyPr>
            <a:normAutofit/>
          </a:bodyPr>
          <a:lstStyle/>
          <a:p>
            <a:r>
              <a:rPr lang="es-419"/>
              <a:t>Paso 2: Identificar los mecanismos para el cambio</a:t>
            </a:r>
          </a:p>
        </p:txBody>
      </p:sp>
      <p:sp>
        <p:nvSpPr>
          <p:cNvPr id="7" name="Subtitle 6">
            <a:extLst>
              <a:ext uri="{FF2B5EF4-FFF2-40B4-BE49-F238E27FC236}">
                <a16:creationId xmlns:a16="http://schemas.microsoft.com/office/drawing/2014/main" id="{23142653-762E-4B3A-B499-6157487255D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A2E8E26-2390-41B2-804D-BCAEE3476C90}"/>
              </a:ext>
            </a:extLst>
          </p:cNvPr>
          <p:cNvSpPr>
            <a:spLocks noGrp="1"/>
          </p:cNvSpPr>
          <p:nvPr>
            <p:ph type="ftr" sz="quarter" idx="11"/>
          </p:nvPr>
        </p:nvSpPr>
        <p:spPr/>
        <p:txBody>
          <a:bodyPr/>
          <a:lstStyle/>
          <a:p>
            <a:r>
              <a:rPr lang="es-419">
                <a:solidFill>
                  <a:schemeClr val="bg1"/>
                </a:solidFill>
              </a:rPr>
              <a:t>Guía de permisos de la CAA</a:t>
            </a:r>
          </a:p>
        </p:txBody>
      </p:sp>
      <p:sp>
        <p:nvSpPr>
          <p:cNvPr id="5" name="Slide Number Placeholder 4">
            <a:extLst>
              <a:ext uri="{FF2B5EF4-FFF2-40B4-BE49-F238E27FC236}">
                <a16:creationId xmlns:a16="http://schemas.microsoft.com/office/drawing/2014/main" id="{B28B6701-A00F-4F9D-BD8C-B710DD8074AA}"/>
              </a:ext>
            </a:extLst>
          </p:cNvPr>
          <p:cNvSpPr>
            <a:spLocks noGrp="1"/>
          </p:cNvSpPr>
          <p:nvPr>
            <p:ph type="sldNum" sz="quarter" idx="12"/>
          </p:nvPr>
        </p:nvSpPr>
        <p:spPr/>
        <p:txBody>
          <a:bodyPr/>
          <a:lstStyle/>
          <a:p>
            <a:fld id="{9C8C2430-CBAF-4D9E-8321-8A011BFF5987}" type="slidenum">
              <a:rPr lang="en-US" smtClean="0"/>
              <a:pPr/>
              <a:t>9</a:t>
            </a:fld>
            <a:endParaRPr lang="en-US"/>
          </a:p>
        </p:txBody>
      </p:sp>
      <p:pic>
        <p:nvPicPr>
          <p:cNvPr id="3" name="Picture 2" descr="A picture containing wheel, transport&#10;&#10;Description automatically generated">
            <a:extLst>
              <a:ext uri="{FF2B5EF4-FFF2-40B4-BE49-F238E27FC236}">
                <a16:creationId xmlns:a16="http://schemas.microsoft.com/office/drawing/2014/main" id="{0241DDD9-4A36-421A-A562-50553EB4E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87" y="2517412"/>
            <a:ext cx="1897098" cy="2152834"/>
          </a:xfrm>
          <a:prstGeom prst="rect">
            <a:avLst/>
          </a:prstGeom>
        </p:spPr>
      </p:pic>
    </p:spTree>
    <p:extLst>
      <p:ext uri="{BB962C8B-B14F-4D97-AF65-F5344CB8AC3E}">
        <p14:creationId xmlns:p14="http://schemas.microsoft.com/office/powerpoint/2010/main" val="251840284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DE67E-2CF3-498B-8AB3-F6FE845424F8}">
  <ds:schemaRefs>
    <ds:schemaRef ds:uri="http://purl.org/dc/terms/"/>
    <ds:schemaRef ds:uri="7240a39a-c5b2-404d-9b59-2cc04b67793b"/>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906918b8-db1a-456d-a3fd-e97f140f6751"/>
    <ds:schemaRef ds:uri="http://www.w3.org/XML/1998/namespace"/>
    <ds:schemaRef ds:uri="http://purl.org/dc/dcmitype/"/>
  </ds:schemaRefs>
</ds:datastoreItem>
</file>

<file path=customXml/itemProps2.xml><?xml version="1.0" encoding="utf-8"?>
<ds:datastoreItem xmlns:ds="http://schemas.openxmlformats.org/officeDocument/2006/customXml" ds:itemID="{92835307-1DB1-4513-9399-AC87533702B2}">
  <ds:schemaRefs>
    <ds:schemaRef ds:uri="http://schemas.microsoft.com/sharepoint/v3/contenttype/forms"/>
  </ds:schemaRefs>
</ds:datastoreItem>
</file>

<file path=customXml/itemProps3.xml><?xml version="1.0" encoding="utf-8"?>
<ds:datastoreItem xmlns:ds="http://schemas.openxmlformats.org/officeDocument/2006/customXml" ds:itemID="{DF288445-2584-4F6B-BD82-CF722A69F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1472</TotalTime>
  <Words>7356</Words>
  <Application>Microsoft Office PowerPoint</Application>
  <PresentationFormat>On-screen Show (4:3)</PresentationFormat>
  <Paragraphs>352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 2</vt:lpstr>
      <vt:lpstr>Frame</vt:lpstr>
      <vt:lpstr>Hoja de ruta de  acción comunitaria  Módulo 2: Empoderamiento de las comunidades próximas a los puertos </vt:lpstr>
      <vt:lpstr> Herramientas</vt:lpstr>
      <vt:lpstr>Actualización de pilotos y conjunto de herramientas</vt:lpstr>
      <vt:lpstr>Propósito</vt:lpstr>
      <vt:lpstr>Para comenzar</vt:lpstr>
      <vt:lpstr>Pasos de la Hoja de ruta de acción comunitaria</vt:lpstr>
      <vt:lpstr>Paso 1: Priorizar objetivos e inquietudes</vt:lpstr>
      <vt:lpstr>Paso 1: Priorizar objetivos e inquietudes </vt:lpstr>
      <vt:lpstr>Paso 2: Identificar los mecanismos para el cambio</vt:lpstr>
      <vt:lpstr>Mecanismos para el cambio</vt:lpstr>
      <vt:lpstr>Herramientas  para emplear los mecanismos para el cambio</vt:lpstr>
      <vt:lpstr>Ejercicio: Investigación de agencias</vt:lpstr>
      <vt:lpstr>Paso 3: Construir relaciones</vt:lpstr>
      <vt:lpstr>Paso 3: Construir relaciones </vt:lpstr>
      <vt:lpstr>Paso 3: Sugerencias para construir relaciones  </vt:lpstr>
      <vt:lpstr>Ejercicio: Creación de una coalición</vt:lpstr>
      <vt:lpstr>Paso 4: Desarrollar un plan de acción</vt:lpstr>
      <vt:lpstr>Paso 4: Desarrollar un plan de acción</vt:lpstr>
      <vt:lpstr>Diferentes enfoques de participación</vt:lpstr>
      <vt:lpstr>Paso 5: Presentar un argumento</vt:lpstr>
      <vt:lpstr>Paso 5: Presentar un argumento</vt:lpstr>
      <vt:lpstr>Paso 6: Crear impulso para el cambio</vt:lpstr>
      <vt:lpstr>Paso 6: Crear impulso para el cambio</vt:lpstr>
      <vt:lpstr>Recursos  de acción comunitaria</vt:lpstr>
      <vt:lpstr> Herramientas</vt:lpstr>
      <vt:lpstr>Sitio web </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 Roadmap: Empowering Near-port Communities - Module 2 (Spanish version) (July 2020)</dc:title>
  <dc:subject>Community Action Roadmap training module includes exercises, tools, resources, and guidance documents to promote collaboration and support successful partnership building to improve environmental and public health outcomes in near-port communities.</dc:subject>
  <dc:creator>U.S. EPA; OAR; Office of Transportation and Air Quality; Transportation and Climate Division</dc:creator>
  <cp:keywords>training;module;tool;kit;exercises;near;port;operations;community;roadmap;action;plan;environmental;public;health;quality;life;outcome;impact;reduce; infrastructure;resources;tools;partnership;capacity;coalition;building;collaboration;stakeholders</cp:keywords>
  <cp:lastModifiedBy>Anagnost, Eloise</cp:lastModifiedBy>
  <cp:revision>24</cp:revision>
  <dcterms:created xsi:type="dcterms:W3CDTF">2019-07-31T18:43:15Z</dcterms:created>
  <dcterms:modified xsi:type="dcterms:W3CDTF">2023-12-05T16:13:06Z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0x010100E4C4ECF4989F5E46B43244A699A7C3EE</vt:lpwstr>
  </property>
</Properties>
</file>