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00"/>
  </p:notesMasterIdLst>
  <p:sldIdLst>
    <p:sldId id="262" r:id="rId5"/>
    <p:sldId id="496" r:id="rId6"/>
    <p:sldId id="323" r:id="rId7"/>
    <p:sldId id="341" r:id="rId8"/>
    <p:sldId id="375" r:id="rId9"/>
    <p:sldId id="453" r:id="rId10"/>
    <p:sldId id="454" r:id="rId11"/>
    <p:sldId id="376" r:id="rId12"/>
    <p:sldId id="452" r:id="rId13"/>
    <p:sldId id="455" r:id="rId14"/>
    <p:sldId id="377" r:id="rId15"/>
    <p:sldId id="456" r:id="rId16"/>
    <p:sldId id="457" r:id="rId17"/>
    <p:sldId id="307" r:id="rId18"/>
    <p:sldId id="471" r:id="rId19"/>
    <p:sldId id="470" r:id="rId20"/>
    <p:sldId id="291" r:id="rId21"/>
    <p:sldId id="267" r:id="rId22"/>
    <p:sldId id="495" r:id="rId23"/>
    <p:sldId id="488" r:id="rId24"/>
    <p:sldId id="311" r:id="rId25"/>
    <p:sldId id="313" r:id="rId26"/>
    <p:sldId id="316" r:id="rId27"/>
    <p:sldId id="314" r:id="rId28"/>
    <p:sldId id="317" r:id="rId29"/>
    <p:sldId id="312" r:id="rId30"/>
    <p:sldId id="461" r:id="rId31"/>
    <p:sldId id="462" r:id="rId32"/>
    <p:sldId id="315" r:id="rId33"/>
    <p:sldId id="293" r:id="rId34"/>
    <p:sldId id="467" r:id="rId35"/>
    <p:sldId id="468" r:id="rId36"/>
    <p:sldId id="460" r:id="rId37"/>
    <p:sldId id="458" r:id="rId38"/>
    <p:sldId id="459" r:id="rId39"/>
    <p:sldId id="492" r:id="rId40"/>
    <p:sldId id="490" r:id="rId41"/>
    <p:sldId id="491" r:id="rId42"/>
    <p:sldId id="463" r:id="rId43"/>
    <p:sldId id="464" r:id="rId44"/>
    <p:sldId id="465" r:id="rId45"/>
    <p:sldId id="342" r:id="rId46"/>
    <p:sldId id="294" r:id="rId47"/>
    <p:sldId id="368" r:id="rId48"/>
    <p:sldId id="349" r:id="rId49"/>
    <p:sldId id="350" r:id="rId50"/>
    <p:sldId id="351" r:id="rId51"/>
    <p:sldId id="352" r:id="rId52"/>
    <p:sldId id="353" r:id="rId53"/>
    <p:sldId id="354" r:id="rId54"/>
    <p:sldId id="355" r:id="rId55"/>
    <p:sldId id="346" r:id="rId56"/>
    <p:sldId id="337" r:id="rId57"/>
    <p:sldId id="338" r:id="rId58"/>
    <p:sldId id="339" r:id="rId59"/>
    <p:sldId id="340" r:id="rId60"/>
    <p:sldId id="356" r:id="rId61"/>
    <p:sldId id="345" r:id="rId62"/>
    <p:sldId id="369" r:id="rId63"/>
    <p:sldId id="358" r:id="rId64"/>
    <p:sldId id="362" r:id="rId65"/>
    <p:sldId id="360" r:id="rId66"/>
    <p:sldId id="361" r:id="rId67"/>
    <p:sldId id="365" r:id="rId68"/>
    <p:sldId id="364" r:id="rId69"/>
    <p:sldId id="367" r:id="rId70"/>
    <p:sldId id="366" r:id="rId71"/>
    <p:sldId id="379" r:id="rId72"/>
    <p:sldId id="370" r:id="rId73"/>
    <p:sldId id="473" r:id="rId74"/>
    <p:sldId id="481" r:id="rId75"/>
    <p:sldId id="489" r:id="rId76"/>
    <p:sldId id="484" r:id="rId77"/>
    <p:sldId id="305" r:id="rId78"/>
    <p:sldId id="380" r:id="rId79"/>
    <p:sldId id="482" r:id="rId80"/>
    <p:sldId id="483" r:id="rId81"/>
    <p:sldId id="347" r:id="rId82"/>
    <p:sldId id="485" r:id="rId83"/>
    <p:sldId id="474" r:id="rId84"/>
    <p:sldId id="475" r:id="rId85"/>
    <p:sldId id="476" r:id="rId86"/>
    <p:sldId id="477" r:id="rId87"/>
    <p:sldId id="486" r:id="rId88"/>
    <p:sldId id="493" r:id="rId89"/>
    <p:sldId id="479" r:id="rId90"/>
    <p:sldId id="278" r:id="rId91"/>
    <p:sldId id="277" r:id="rId92"/>
    <p:sldId id="259" r:id="rId93"/>
    <p:sldId id="279" r:id="rId94"/>
    <p:sldId id="494" r:id="rId95"/>
    <p:sldId id="288" r:id="rId96"/>
    <p:sldId id="286" r:id="rId97"/>
    <p:sldId id="374" r:id="rId98"/>
    <p:sldId id="371"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as, Julia" initials="GJ" lastIdx="1" clrIdx="0">
    <p:extLst>
      <p:ext uri="{19B8F6BF-5375-455C-9EA6-DF929625EA0E}">
        <p15:presenceInfo xmlns:p15="http://schemas.microsoft.com/office/powerpoint/2012/main" userId="S::Gamas.Julia@epa.gov::c40aa719-84be-4bda-bbca-53dec2227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858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412" autoAdjust="0"/>
  </p:normalViewPr>
  <p:slideViewPr>
    <p:cSldViewPr snapToGrid="0">
      <p:cViewPr varScale="1">
        <p:scale>
          <a:sx n="67" d="100"/>
          <a:sy n="67" d="100"/>
        </p:scale>
        <p:origin x="90" y="216"/>
      </p:cViewPr>
      <p:guideLst/>
    </p:cSldViewPr>
  </p:slideViewPr>
  <p:outlineViewPr>
    <p:cViewPr>
      <p:scale>
        <a:sx n="33" d="100"/>
        <a:sy n="33" d="100"/>
      </p:scale>
      <p:origin x="0" y="-282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as, Julia" userId="c40aa719-84be-4bda-bbca-53dec2227883" providerId="ADAL" clId="{E1994A75-4B34-4BD5-AE1C-E0D6F489DE6A}"/>
    <pc:docChg chg="undo custSel addSld delSld modSld sldOrd">
      <pc:chgData name="Gamas, Julia" userId="c40aa719-84be-4bda-bbca-53dec2227883" providerId="ADAL" clId="{E1994A75-4B34-4BD5-AE1C-E0D6F489DE6A}" dt="2024-01-10T22:49:00.342" v="3149" actId="13926"/>
      <pc:docMkLst>
        <pc:docMk/>
      </pc:docMkLst>
      <pc:sldChg chg="modSp mod">
        <pc:chgData name="Gamas, Julia" userId="c40aa719-84be-4bda-bbca-53dec2227883" providerId="ADAL" clId="{E1994A75-4B34-4BD5-AE1C-E0D6F489DE6A}" dt="2024-01-10T18:44:43.629" v="2486" actId="14100"/>
        <pc:sldMkLst>
          <pc:docMk/>
          <pc:sldMk cId="1366956549" sldId="262"/>
        </pc:sldMkLst>
        <pc:spChg chg="mod">
          <ac:chgData name="Gamas, Julia" userId="c40aa719-84be-4bda-bbca-53dec2227883" providerId="ADAL" clId="{E1994A75-4B34-4BD5-AE1C-E0D6F489DE6A}" dt="2024-01-10T18:44:43.629" v="2486" actId="14100"/>
          <ac:spMkLst>
            <pc:docMk/>
            <pc:sldMk cId="1366956549" sldId="262"/>
            <ac:spMk id="2" creationId="{00000000-0000-0000-0000-000000000000}"/>
          </ac:spMkLst>
        </pc:spChg>
      </pc:sldChg>
      <pc:sldChg chg="modSp mod">
        <pc:chgData name="Gamas, Julia" userId="c40aa719-84be-4bda-bbca-53dec2227883" providerId="ADAL" clId="{E1994A75-4B34-4BD5-AE1C-E0D6F489DE6A}" dt="2024-01-10T16:27:50.335" v="1705" actId="20577"/>
        <pc:sldMkLst>
          <pc:docMk/>
          <pc:sldMk cId="3909541553" sldId="267"/>
        </pc:sldMkLst>
        <pc:spChg chg="mod">
          <ac:chgData name="Gamas, Julia" userId="c40aa719-84be-4bda-bbca-53dec2227883" providerId="ADAL" clId="{E1994A75-4B34-4BD5-AE1C-E0D6F489DE6A}" dt="2024-01-10T16:27:50.335" v="1705" actId="20577"/>
          <ac:spMkLst>
            <pc:docMk/>
            <pc:sldMk cId="3909541553" sldId="267"/>
            <ac:spMk id="3" creationId="{2C6293BF-E2BF-4397-95F6-FD3D5D0A37E2}"/>
          </ac:spMkLst>
        </pc:spChg>
      </pc:sldChg>
      <pc:sldChg chg="modSp add del mod">
        <pc:chgData name="Gamas, Julia" userId="c40aa719-84be-4bda-bbca-53dec2227883" providerId="ADAL" clId="{E1994A75-4B34-4BD5-AE1C-E0D6F489DE6A}" dt="2024-01-10T18:43:19.908" v="2485" actId="2696"/>
        <pc:sldMkLst>
          <pc:docMk/>
          <pc:sldMk cId="2456401211" sldId="287"/>
        </pc:sldMkLst>
        <pc:spChg chg="mod">
          <ac:chgData name="Gamas, Julia" userId="c40aa719-84be-4bda-bbca-53dec2227883" providerId="ADAL" clId="{E1994A75-4B34-4BD5-AE1C-E0D6F489DE6A}" dt="2024-01-10T18:42:15.795" v="2484" actId="20577"/>
          <ac:spMkLst>
            <pc:docMk/>
            <pc:sldMk cId="2456401211" sldId="287"/>
            <ac:spMk id="7" creationId="{1E3A3CEB-CD75-40A1-AA14-7DA67B199138}"/>
          </ac:spMkLst>
        </pc:spChg>
      </pc:sldChg>
      <pc:sldChg chg="del ord">
        <pc:chgData name="Gamas, Julia" userId="c40aa719-84be-4bda-bbca-53dec2227883" providerId="ADAL" clId="{E1994A75-4B34-4BD5-AE1C-E0D6F489DE6A}" dt="2024-01-10T18:41:44.615" v="2452" actId="2696"/>
        <pc:sldMkLst>
          <pc:docMk/>
          <pc:sldMk cId="3690684390" sldId="287"/>
        </pc:sldMkLst>
      </pc:sldChg>
      <pc:sldChg chg="modSp mod">
        <pc:chgData name="Gamas, Julia" userId="c40aa719-84be-4bda-bbca-53dec2227883" providerId="ADAL" clId="{E1994A75-4B34-4BD5-AE1C-E0D6F489DE6A}" dt="2024-01-10T16:19:03.239" v="1192" actId="20577"/>
        <pc:sldMkLst>
          <pc:docMk/>
          <pc:sldMk cId="2719132164" sldId="291"/>
        </pc:sldMkLst>
        <pc:spChg chg="mod">
          <ac:chgData name="Gamas, Julia" userId="c40aa719-84be-4bda-bbca-53dec2227883" providerId="ADAL" clId="{E1994A75-4B34-4BD5-AE1C-E0D6F489DE6A}" dt="2024-01-10T16:11:30.669" v="664" actId="20577"/>
          <ac:spMkLst>
            <pc:docMk/>
            <pc:sldMk cId="2719132164" sldId="291"/>
            <ac:spMk id="2" creationId="{26ACBB04-8FD3-4E20-944E-2AA737BB8305}"/>
          </ac:spMkLst>
        </pc:spChg>
        <pc:spChg chg="mod">
          <ac:chgData name="Gamas, Julia" userId="c40aa719-84be-4bda-bbca-53dec2227883" providerId="ADAL" clId="{E1994A75-4B34-4BD5-AE1C-E0D6F489DE6A}" dt="2024-01-10T16:19:03.239" v="1192" actId="20577"/>
          <ac:spMkLst>
            <pc:docMk/>
            <pc:sldMk cId="2719132164" sldId="291"/>
            <ac:spMk id="3" creationId="{3B596062-7CD8-4FD7-A2E0-45321D5AB316}"/>
          </ac:spMkLst>
        </pc:spChg>
      </pc:sldChg>
      <pc:sldChg chg="modSp mod">
        <pc:chgData name="Gamas, Julia" userId="c40aa719-84be-4bda-bbca-53dec2227883" providerId="ADAL" clId="{E1994A75-4B34-4BD5-AE1C-E0D6F489DE6A}" dt="2024-01-10T16:57:30.776" v="2047" actId="20577"/>
        <pc:sldMkLst>
          <pc:docMk/>
          <pc:sldMk cId="260877795" sldId="293"/>
        </pc:sldMkLst>
        <pc:spChg chg="mod">
          <ac:chgData name="Gamas, Julia" userId="c40aa719-84be-4bda-bbca-53dec2227883" providerId="ADAL" clId="{E1994A75-4B34-4BD5-AE1C-E0D6F489DE6A}" dt="2024-01-10T16:57:30.776" v="2047" actId="20577"/>
          <ac:spMkLst>
            <pc:docMk/>
            <pc:sldMk cId="260877795" sldId="293"/>
            <ac:spMk id="3" creationId="{B94091FD-3E81-4FB0-8310-C82F14F0A61D}"/>
          </ac:spMkLst>
        </pc:spChg>
      </pc:sldChg>
      <pc:sldChg chg="modSp mod">
        <pc:chgData name="Gamas, Julia" userId="c40aa719-84be-4bda-bbca-53dec2227883" providerId="ADAL" clId="{E1994A75-4B34-4BD5-AE1C-E0D6F489DE6A}" dt="2024-01-10T17:02:20.272" v="2375" actId="20577"/>
        <pc:sldMkLst>
          <pc:docMk/>
          <pc:sldMk cId="3790210138" sldId="294"/>
        </pc:sldMkLst>
        <pc:spChg chg="mod">
          <ac:chgData name="Gamas, Julia" userId="c40aa719-84be-4bda-bbca-53dec2227883" providerId="ADAL" clId="{E1994A75-4B34-4BD5-AE1C-E0D6F489DE6A}" dt="2024-01-10T17:02:20.272" v="2375" actId="20577"/>
          <ac:spMkLst>
            <pc:docMk/>
            <pc:sldMk cId="3790210138" sldId="294"/>
            <ac:spMk id="3" creationId="{AEFD60A2-1802-4A2B-91E3-93B08EC9477B}"/>
          </ac:spMkLst>
        </pc:spChg>
      </pc:sldChg>
      <pc:sldChg chg="modSp del mod">
        <pc:chgData name="Gamas, Julia" userId="c40aa719-84be-4bda-bbca-53dec2227883" providerId="ADAL" clId="{E1994A75-4B34-4BD5-AE1C-E0D6F489DE6A}" dt="2024-01-10T19:15:33.395" v="2980" actId="47"/>
        <pc:sldMkLst>
          <pc:docMk/>
          <pc:sldMk cId="1048796971" sldId="295"/>
        </pc:sldMkLst>
        <pc:spChg chg="mod">
          <ac:chgData name="Gamas, Julia" userId="c40aa719-84be-4bda-bbca-53dec2227883" providerId="ADAL" clId="{E1994A75-4B34-4BD5-AE1C-E0D6F489DE6A}" dt="2024-01-10T19:14:01.322" v="2957" actId="20577"/>
          <ac:spMkLst>
            <pc:docMk/>
            <pc:sldMk cId="1048796971" sldId="295"/>
            <ac:spMk id="3" creationId="{0B5F39DD-6AA1-4A1F-97DE-79B9085158F7}"/>
          </ac:spMkLst>
        </pc:spChg>
      </pc:sldChg>
      <pc:sldChg chg="addSp delSp modSp mod">
        <pc:chgData name="Gamas, Julia" userId="c40aa719-84be-4bda-bbca-53dec2227883" providerId="ADAL" clId="{E1994A75-4B34-4BD5-AE1C-E0D6F489DE6A}" dt="2024-01-10T18:46:28.846" v="2743" actId="1076"/>
        <pc:sldMkLst>
          <pc:docMk/>
          <pc:sldMk cId="4104653218" sldId="307"/>
        </pc:sldMkLst>
        <pc:spChg chg="mod">
          <ac:chgData name="Gamas, Julia" userId="c40aa719-84be-4bda-bbca-53dec2227883" providerId="ADAL" clId="{E1994A75-4B34-4BD5-AE1C-E0D6F489DE6A}" dt="2024-01-10T18:46:28.846" v="2743" actId="1076"/>
          <ac:spMkLst>
            <pc:docMk/>
            <pc:sldMk cId="4104653218" sldId="307"/>
            <ac:spMk id="22" creationId="{FDC0E46F-E81B-4239-AB20-A0CDD1F81146}"/>
          </ac:spMkLst>
        </pc:spChg>
        <pc:spChg chg="mod">
          <ac:chgData name="Gamas, Julia" userId="c40aa719-84be-4bda-bbca-53dec2227883" providerId="ADAL" clId="{E1994A75-4B34-4BD5-AE1C-E0D6F489DE6A}" dt="2024-01-10T15:26:55.095" v="287" actId="1076"/>
          <ac:spMkLst>
            <pc:docMk/>
            <pc:sldMk cId="4104653218" sldId="307"/>
            <ac:spMk id="23" creationId="{6782EBB5-C67A-4538-9543-A184D52ECB53}"/>
          </ac:spMkLst>
        </pc:spChg>
        <pc:spChg chg="mod ord">
          <ac:chgData name="Gamas, Julia" userId="c40aa719-84be-4bda-bbca-53dec2227883" providerId="ADAL" clId="{E1994A75-4B34-4BD5-AE1C-E0D6F489DE6A}" dt="2024-01-10T15:27:52.578" v="296" actId="167"/>
          <ac:spMkLst>
            <pc:docMk/>
            <pc:sldMk cId="4104653218" sldId="307"/>
            <ac:spMk id="72" creationId="{D9BD781B-155B-43AC-A12A-AAAC04054D03}"/>
          </ac:spMkLst>
        </pc:spChg>
        <pc:cxnChg chg="add del">
          <ac:chgData name="Gamas, Julia" userId="c40aa719-84be-4bda-bbca-53dec2227883" providerId="ADAL" clId="{E1994A75-4B34-4BD5-AE1C-E0D6F489DE6A}" dt="2024-01-10T15:25:16.668" v="195" actId="478"/>
          <ac:cxnSpMkLst>
            <pc:docMk/>
            <pc:sldMk cId="4104653218" sldId="307"/>
            <ac:cxnSpMk id="6" creationId="{E748D8DA-C843-4193-6CEE-22EB1C75539B}"/>
          </ac:cxnSpMkLst>
        </pc:cxnChg>
        <pc:cxnChg chg="mod">
          <ac:chgData name="Gamas, Julia" userId="c40aa719-84be-4bda-bbca-53dec2227883" providerId="ADAL" clId="{E1994A75-4B34-4BD5-AE1C-E0D6F489DE6A}" dt="2024-01-10T15:26:39.816" v="284" actId="1076"/>
          <ac:cxnSpMkLst>
            <pc:docMk/>
            <pc:sldMk cId="4104653218" sldId="307"/>
            <ac:cxnSpMk id="15" creationId="{3F21F1B3-4C9D-4474-97D3-91B4804D630E}"/>
          </ac:cxnSpMkLst>
        </pc:cxnChg>
      </pc:sldChg>
      <pc:sldChg chg="addSp modSp mod">
        <pc:chgData name="Gamas, Julia" userId="c40aa719-84be-4bda-bbca-53dec2227883" providerId="ADAL" clId="{E1994A75-4B34-4BD5-AE1C-E0D6F489DE6A}" dt="2024-01-10T16:44:16.443" v="1915" actId="20577"/>
        <pc:sldMkLst>
          <pc:docMk/>
          <pc:sldMk cId="3815822807" sldId="311"/>
        </pc:sldMkLst>
        <pc:spChg chg="add mod">
          <ac:chgData name="Gamas, Julia" userId="c40aa719-84be-4bda-bbca-53dec2227883" providerId="ADAL" clId="{E1994A75-4B34-4BD5-AE1C-E0D6F489DE6A}" dt="2024-01-10T16:39:55.412" v="1848" actId="1076"/>
          <ac:spMkLst>
            <pc:docMk/>
            <pc:sldMk cId="3815822807" sldId="311"/>
            <ac:spMk id="7" creationId="{C7E5D619-5262-9760-60BB-DDA5EAC20885}"/>
          </ac:spMkLst>
        </pc:spChg>
        <pc:spChg chg="mod">
          <ac:chgData name="Gamas, Julia" userId="c40aa719-84be-4bda-bbca-53dec2227883" providerId="ADAL" clId="{E1994A75-4B34-4BD5-AE1C-E0D6F489DE6A}" dt="2024-01-10T16:33:48.375" v="1784" actId="1582"/>
          <ac:spMkLst>
            <pc:docMk/>
            <pc:sldMk cId="3815822807" sldId="311"/>
            <ac:spMk id="14" creationId="{6B8B3667-3D09-428F-A54D-E0D2D2257330}"/>
          </ac:spMkLst>
        </pc:spChg>
        <pc:spChg chg="mod">
          <ac:chgData name="Gamas, Julia" userId="c40aa719-84be-4bda-bbca-53dec2227883" providerId="ADAL" clId="{E1994A75-4B34-4BD5-AE1C-E0D6F489DE6A}" dt="2024-01-10T16:44:16.443" v="1915" actId="20577"/>
          <ac:spMkLst>
            <pc:docMk/>
            <pc:sldMk cId="3815822807" sldId="311"/>
            <ac:spMk id="16" creationId="{29E246C9-53E4-43F4-89D6-736047259585}"/>
          </ac:spMkLst>
        </pc:spChg>
        <pc:cxnChg chg="add mod">
          <ac:chgData name="Gamas, Julia" userId="c40aa719-84be-4bda-bbca-53dec2227883" providerId="ADAL" clId="{E1994A75-4B34-4BD5-AE1C-E0D6F489DE6A}" dt="2024-01-10T16:39:55.412" v="1848" actId="1076"/>
          <ac:cxnSpMkLst>
            <pc:docMk/>
            <pc:sldMk cId="3815822807" sldId="311"/>
            <ac:cxnSpMk id="6" creationId="{7E86DDFB-4064-7D31-7E60-CB5DDE48F183}"/>
          </ac:cxnSpMkLst>
        </pc:cxnChg>
      </pc:sldChg>
      <pc:sldChg chg="addSp delSp modSp mod">
        <pc:chgData name="Gamas, Julia" userId="c40aa719-84be-4bda-bbca-53dec2227883" providerId="ADAL" clId="{E1994A75-4B34-4BD5-AE1C-E0D6F489DE6A}" dt="2024-01-10T16:56:37.313" v="2009" actId="478"/>
        <pc:sldMkLst>
          <pc:docMk/>
          <pc:sldMk cId="3902609242" sldId="312"/>
        </pc:sldMkLst>
        <pc:spChg chg="mod">
          <ac:chgData name="Gamas, Julia" userId="c40aa719-84be-4bda-bbca-53dec2227883" providerId="ADAL" clId="{E1994A75-4B34-4BD5-AE1C-E0D6F489DE6A}" dt="2024-01-10T16:54:58.427" v="1988" actId="692"/>
          <ac:spMkLst>
            <pc:docMk/>
            <pc:sldMk cId="3902609242" sldId="312"/>
            <ac:spMk id="5" creationId="{30835732-472C-41EB-902B-AEBD4E3BF201}"/>
          </ac:spMkLst>
        </pc:spChg>
        <pc:spChg chg="add mod">
          <ac:chgData name="Gamas, Julia" userId="c40aa719-84be-4bda-bbca-53dec2227883" providerId="ADAL" clId="{E1994A75-4B34-4BD5-AE1C-E0D6F489DE6A}" dt="2024-01-10T16:52:24.177" v="1963" actId="20577"/>
          <ac:spMkLst>
            <pc:docMk/>
            <pc:sldMk cId="3902609242" sldId="312"/>
            <ac:spMk id="11" creationId="{3E0E25CC-FD9A-43A6-0F1E-9F2FD012F39D}"/>
          </ac:spMkLst>
        </pc:spChg>
        <pc:spChg chg="add mod">
          <ac:chgData name="Gamas, Julia" userId="c40aa719-84be-4bda-bbca-53dec2227883" providerId="ADAL" clId="{E1994A75-4B34-4BD5-AE1C-E0D6F489DE6A}" dt="2024-01-10T16:43:44.280" v="1882" actId="1076"/>
          <ac:spMkLst>
            <pc:docMk/>
            <pc:sldMk cId="3902609242" sldId="312"/>
            <ac:spMk id="13" creationId="{30068E24-45B5-165F-97D1-37CD12585AEB}"/>
          </ac:spMkLst>
        </pc:spChg>
        <pc:spChg chg="mod">
          <ac:chgData name="Gamas, Julia" userId="c40aa719-84be-4bda-bbca-53dec2227883" providerId="ADAL" clId="{E1994A75-4B34-4BD5-AE1C-E0D6F489DE6A}" dt="2024-01-10T16:48:55.388" v="1943" actId="1076"/>
          <ac:spMkLst>
            <pc:docMk/>
            <pc:sldMk cId="3902609242" sldId="312"/>
            <ac:spMk id="24" creationId="{341F5678-3598-454C-AC89-462713E55889}"/>
          </ac:spMkLst>
        </pc:spChg>
        <pc:spChg chg="add del mod">
          <ac:chgData name="Gamas, Julia" userId="c40aa719-84be-4bda-bbca-53dec2227883" providerId="ADAL" clId="{E1994A75-4B34-4BD5-AE1C-E0D6F489DE6A}" dt="2024-01-10T16:55:17.850" v="1992" actId="478"/>
          <ac:spMkLst>
            <pc:docMk/>
            <pc:sldMk cId="3902609242" sldId="312"/>
            <ac:spMk id="28" creationId="{55B8C79B-6372-A64B-3B58-EE29B20D3BBF}"/>
          </ac:spMkLst>
        </pc:spChg>
        <pc:spChg chg="add mod">
          <ac:chgData name="Gamas, Julia" userId="c40aa719-84be-4bda-bbca-53dec2227883" providerId="ADAL" clId="{E1994A75-4B34-4BD5-AE1C-E0D6F489DE6A}" dt="2024-01-10T16:56:00.882" v="2001" actId="1076"/>
          <ac:spMkLst>
            <pc:docMk/>
            <pc:sldMk cId="3902609242" sldId="312"/>
            <ac:spMk id="30" creationId="{EFD75C6E-EE52-712A-625F-5B50942BB796}"/>
          </ac:spMkLst>
        </pc:spChg>
        <pc:spChg chg="add mod">
          <ac:chgData name="Gamas, Julia" userId="c40aa719-84be-4bda-bbca-53dec2227883" providerId="ADAL" clId="{E1994A75-4B34-4BD5-AE1C-E0D6F489DE6A}" dt="2024-01-10T16:56:06.200" v="2003" actId="20577"/>
          <ac:spMkLst>
            <pc:docMk/>
            <pc:sldMk cId="3902609242" sldId="312"/>
            <ac:spMk id="31" creationId="{AC8F1BCF-E20B-69EC-C943-401DBD75F62A}"/>
          </ac:spMkLst>
        </pc:spChg>
        <pc:spChg chg="add del mod">
          <ac:chgData name="Gamas, Julia" userId="c40aa719-84be-4bda-bbca-53dec2227883" providerId="ADAL" clId="{E1994A75-4B34-4BD5-AE1C-E0D6F489DE6A}" dt="2024-01-10T16:56:37.313" v="2009" actId="478"/>
          <ac:spMkLst>
            <pc:docMk/>
            <pc:sldMk cId="3902609242" sldId="312"/>
            <ac:spMk id="32" creationId="{78308D05-CE12-7266-7EF4-90AB664621C2}"/>
          </ac:spMkLst>
        </pc:spChg>
        <pc:cxnChg chg="mod">
          <ac:chgData name="Gamas, Julia" userId="c40aa719-84be-4bda-bbca-53dec2227883" providerId="ADAL" clId="{E1994A75-4B34-4BD5-AE1C-E0D6F489DE6A}" dt="2024-01-10T16:48:58.119" v="1944" actId="14100"/>
          <ac:cxnSpMkLst>
            <pc:docMk/>
            <pc:sldMk cId="3902609242" sldId="312"/>
            <ac:cxnSpMk id="25" creationId="{0648E671-2E77-4105-B024-1F5AFC4552E9}"/>
          </ac:cxnSpMkLst>
        </pc:cxnChg>
        <pc:cxnChg chg="mod">
          <ac:chgData name="Gamas, Julia" userId="c40aa719-84be-4bda-bbca-53dec2227883" providerId="ADAL" clId="{E1994A75-4B34-4BD5-AE1C-E0D6F489DE6A}" dt="2024-01-10T16:49:01.818" v="1945" actId="14100"/>
          <ac:cxnSpMkLst>
            <pc:docMk/>
            <pc:sldMk cId="3902609242" sldId="312"/>
            <ac:cxnSpMk id="38" creationId="{0E54BA6B-0C30-45DD-AC8B-CD50966CC36A}"/>
          </ac:cxnSpMkLst>
        </pc:cxnChg>
        <pc:cxnChg chg="mod">
          <ac:chgData name="Gamas, Julia" userId="c40aa719-84be-4bda-bbca-53dec2227883" providerId="ADAL" clId="{E1994A75-4B34-4BD5-AE1C-E0D6F489DE6A}" dt="2024-01-10T16:48:40.778" v="1941" actId="14100"/>
          <ac:cxnSpMkLst>
            <pc:docMk/>
            <pc:sldMk cId="3902609242" sldId="312"/>
            <ac:cxnSpMk id="39" creationId="{869A7C39-F956-4DC6-B65B-7BDEAFD8C845}"/>
          </ac:cxnSpMkLst>
        </pc:cxnChg>
      </pc:sldChg>
      <pc:sldChg chg="addSp modSp mod">
        <pc:chgData name="Gamas, Julia" userId="c40aa719-84be-4bda-bbca-53dec2227883" providerId="ADAL" clId="{E1994A75-4B34-4BD5-AE1C-E0D6F489DE6A}" dt="2024-01-10T16:40:36.976" v="1852" actId="14100"/>
        <pc:sldMkLst>
          <pc:docMk/>
          <pc:sldMk cId="2372079344" sldId="313"/>
        </pc:sldMkLst>
        <pc:spChg chg="add mod">
          <ac:chgData name="Gamas, Julia" userId="c40aa719-84be-4bda-bbca-53dec2227883" providerId="ADAL" clId="{E1994A75-4B34-4BD5-AE1C-E0D6F489DE6A}" dt="2024-01-10T16:40:29.826" v="1851" actId="1076"/>
          <ac:spMkLst>
            <pc:docMk/>
            <pc:sldMk cId="2372079344" sldId="313"/>
            <ac:spMk id="6" creationId="{003E567A-8F34-9EEB-BDAF-848BFDF0FDE9}"/>
          </ac:spMkLst>
        </pc:spChg>
        <pc:spChg chg="mod">
          <ac:chgData name="Gamas, Julia" userId="c40aa719-84be-4bda-bbca-53dec2227883" providerId="ADAL" clId="{E1994A75-4B34-4BD5-AE1C-E0D6F489DE6A}" dt="2024-01-10T16:34:05.287" v="1785" actId="1582"/>
          <ac:spMkLst>
            <pc:docMk/>
            <pc:sldMk cId="2372079344" sldId="313"/>
            <ac:spMk id="14" creationId="{6B8B3667-3D09-428F-A54D-E0D2D2257330}"/>
          </ac:spMkLst>
        </pc:spChg>
        <pc:cxnChg chg="add mod">
          <ac:chgData name="Gamas, Julia" userId="c40aa719-84be-4bda-bbca-53dec2227883" providerId="ADAL" clId="{E1994A75-4B34-4BD5-AE1C-E0D6F489DE6A}" dt="2024-01-10T16:40:36.976" v="1852" actId="14100"/>
          <ac:cxnSpMkLst>
            <pc:docMk/>
            <pc:sldMk cId="2372079344" sldId="313"/>
            <ac:cxnSpMk id="5" creationId="{72DF2DA5-ECB6-E5DA-0CDA-EB8189289AE2}"/>
          </ac:cxnSpMkLst>
        </pc:cxnChg>
      </pc:sldChg>
      <pc:sldChg chg="addSp modSp mod">
        <pc:chgData name="Gamas, Julia" userId="c40aa719-84be-4bda-bbca-53dec2227883" providerId="ADAL" clId="{E1994A75-4B34-4BD5-AE1C-E0D6F489DE6A}" dt="2024-01-10T16:42:36.291" v="1871" actId="20577"/>
        <pc:sldMkLst>
          <pc:docMk/>
          <pc:sldMk cId="3478301902" sldId="314"/>
        </pc:sldMkLst>
        <pc:spChg chg="add mod">
          <ac:chgData name="Gamas, Julia" userId="c40aa719-84be-4bda-bbca-53dec2227883" providerId="ADAL" clId="{E1994A75-4B34-4BD5-AE1C-E0D6F489DE6A}" dt="2024-01-10T16:42:36.291" v="1871" actId="20577"/>
          <ac:spMkLst>
            <pc:docMk/>
            <pc:sldMk cId="3478301902" sldId="314"/>
            <ac:spMk id="5" creationId="{5377AC78-65D4-C135-1D81-2B1D23472C31}"/>
          </ac:spMkLst>
        </pc:spChg>
        <pc:spChg chg="add mod">
          <ac:chgData name="Gamas, Julia" userId="c40aa719-84be-4bda-bbca-53dec2227883" providerId="ADAL" clId="{E1994A75-4B34-4BD5-AE1C-E0D6F489DE6A}" dt="2024-01-10T16:42:22.731" v="1859" actId="1076"/>
          <ac:spMkLst>
            <pc:docMk/>
            <pc:sldMk cId="3478301902" sldId="314"/>
            <ac:spMk id="7" creationId="{9ABB3547-287B-7813-1171-CB0EBA2F6979}"/>
          </ac:spMkLst>
        </pc:spChg>
        <pc:spChg chg="mod">
          <ac:chgData name="Gamas, Julia" userId="c40aa719-84be-4bda-bbca-53dec2227883" providerId="ADAL" clId="{E1994A75-4B34-4BD5-AE1C-E0D6F489DE6A}" dt="2024-01-10T16:36:12.485" v="1838" actId="1076"/>
          <ac:spMkLst>
            <pc:docMk/>
            <pc:sldMk cId="3478301902" sldId="314"/>
            <ac:spMk id="13" creationId="{1C8FD501-567E-4D95-B6CA-9311FCD71BE9}"/>
          </ac:spMkLst>
        </pc:spChg>
        <pc:spChg chg="mod">
          <ac:chgData name="Gamas, Julia" userId="c40aa719-84be-4bda-bbca-53dec2227883" providerId="ADAL" clId="{E1994A75-4B34-4BD5-AE1C-E0D6F489DE6A}" dt="2024-01-10T16:36:12.485" v="1838" actId="1076"/>
          <ac:spMkLst>
            <pc:docMk/>
            <pc:sldMk cId="3478301902" sldId="314"/>
            <ac:spMk id="14" creationId="{6B8B3667-3D09-428F-A54D-E0D2D2257330}"/>
          </ac:spMkLst>
        </pc:spChg>
        <pc:spChg chg="mod">
          <ac:chgData name="Gamas, Julia" userId="c40aa719-84be-4bda-bbca-53dec2227883" providerId="ADAL" clId="{E1994A75-4B34-4BD5-AE1C-E0D6F489DE6A}" dt="2024-01-10T16:36:12.485" v="1838" actId="1076"/>
          <ac:spMkLst>
            <pc:docMk/>
            <pc:sldMk cId="3478301902" sldId="314"/>
            <ac:spMk id="15" creationId="{8ADB5F2B-0CC2-4FA0-BCFE-480AFED272EC}"/>
          </ac:spMkLst>
        </pc:spChg>
        <pc:spChg chg="mod">
          <ac:chgData name="Gamas, Julia" userId="c40aa719-84be-4bda-bbca-53dec2227883" providerId="ADAL" clId="{E1994A75-4B34-4BD5-AE1C-E0D6F489DE6A}" dt="2024-01-10T16:36:12.485" v="1838" actId="1076"/>
          <ac:spMkLst>
            <pc:docMk/>
            <pc:sldMk cId="3478301902" sldId="314"/>
            <ac:spMk id="16" creationId="{028D36D7-1ECD-4CEF-AA72-EA006ED890AF}"/>
          </ac:spMkLst>
        </pc:spChg>
        <pc:spChg chg="mod">
          <ac:chgData name="Gamas, Julia" userId="c40aa719-84be-4bda-bbca-53dec2227883" providerId="ADAL" clId="{E1994A75-4B34-4BD5-AE1C-E0D6F489DE6A}" dt="2024-01-10T16:36:12.485" v="1838" actId="1076"/>
          <ac:spMkLst>
            <pc:docMk/>
            <pc:sldMk cId="3478301902" sldId="314"/>
            <ac:spMk id="17" creationId="{096958DC-3889-41A1-924D-E2D97FD5DE9D}"/>
          </ac:spMkLst>
        </pc:spChg>
        <pc:spChg chg="mod">
          <ac:chgData name="Gamas, Julia" userId="c40aa719-84be-4bda-bbca-53dec2227883" providerId="ADAL" clId="{E1994A75-4B34-4BD5-AE1C-E0D6F489DE6A}" dt="2024-01-10T16:36:12.485" v="1838" actId="1076"/>
          <ac:spMkLst>
            <pc:docMk/>
            <pc:sldMk cId="3478301902" sldId="314"/>
            <ac:spMk id="18" creationId="{E6A3758D-9187-4184-B893-CC4482D5622E}"/>
          </ac:spMkLst>
        </pc:spChg>
        <pc:spChg chg="mod">
          <ac:chgData name="Gamas, Julia" userId="c40aa719-84be-4bda-bbca-53dec2227883" providerId="ADAL" clId="{E1994A75-4B34-4BD5-AE1C-E0D6F489DE6A}" dt="2024-01-10T16:36:12.485" v="1838" actId="1076"/>
          <ac:spMkLst>
            <pc:docMk/>
            <pc:sldMk cId="3478301902" sldId="314"/>
            <ac:spMk id="19" creationId="{5A62EAD4-149B-4F6C-B703-8743B7F4CBC1}"/>
          </ac:spMkLst>
        </pc:spChg>
        <pc:spChg chg="mod">
          <ac:chgData name="Gamas, Julia" userId="c40aa719-84be-4bda-bbca-53dec2227883" providerId="ADAL" clId="{E1994A75-4B34-4BD5-AE1C-E0D6F489DE6A}" dt="2024-01-10T16:36:12.485" v="1838" actId="1076"/>
          <ac:spMkLst>
            <pc:docMk/>
            <pc:sldMk cId="3478301902" sldId="314"/>
            <ac:spMk id="20" creationId="{511BBF07-BE40-44B1-A6DB-764F5A1E66D5}"/>
          </ac:spMkLst>
        </pc:spChg>
        <pc:spChg chg="mod">
          <ac:chgData name="Gamas, Julia" userId="c40aa719-84be-4bda-bbca-53dec2227883" providerId="ADAL" clId="{E1994A75-4B34-4BD5-AE1C-E0D6F489DE6A}" dt="2024-01-10T16:36:12.485" v="1838" actId="1076"/>
          <ac:spMkLst>
            <pc:docMk/>
            <pc:sldMk cId="3478301902" sldId="314"/>
            <ac:spMk id="26" creationId="{17F3BFFD-3DD7-487A-9E35-B308A4317AFC}"/>
          </ac:spMkLst>
        </pc:spChg>
        <pc:spChg chg="mod">
          <ac:chgData name="Gamas, Julia" userId="c40aa719-84be-4bda-bbca-53dec2227883" providerId="ADAL" clId="{E1994A75-4B34-4BD5-AE1C-E0D6F489DE6A}" dt="2024-01-10T16:36:12.485" v="1838" actId="1076"/>
          <ac:spMkLst>
            <pc:docMk/>
            <pc:sldMk cId="3478301902" sldId="314"/>
            <ac:spMk id="27" creationId="{1632E3DF-DB9D-4632-87C5-48BB98AB5738}"/>
          </ac:spMkLst>
        </pc:spChg>
        <pc:spChg chg="mod">
          <ac:chgData name="Gamas, Julia" userId="c40aa719-84be-4bda-bbca-53dec2227883" providerId="ADAL" clId="{E1994A75-4B34-4BD5-AE1C-E0D6F489DE6A}" dt="2024-01-10T16:36:12.485" v="1838" actId="1076"/>
          <ac:spMkLst>
            <pc:docMk/>
            <pc:sldMk cId="3478301902" sldId="314"/>
            <ac:spMk id="29" creationId="{F5FA0EE9-89D8-4D6D-A1D6-7FA605074570}"/>
          </ac:spMkLst>
        </pc:spChg>
        <pc:spChg chg="mod">
          <ac:chgData name="Gamas, Julia" userId="c40aa719-84be-4bda-bbca-53dec2227883" providerId="ADAL" clId="{E1994A75-4B34-4BD5-AE1C-E0D6F489DE6A}" dt="2024-01-10T16:36:12.485" v="1838" actId="1076"/>
          <ac:spMkLst>
            <pc:docMk/>
            <pc:sldMk cId="3478301902" sldId="314"/>
            <ac:spMk id="31" creationId="{9A4B78D8-E4B8-4F58-B1CA-CCB26428B227}"/>
          </ac:spMkLst>
        </pc:spChg>
        <pc:spChg chg="mod">
          <ac:chgData name="Gamas, Julia" userId="c40aa719-84be-4bda-bbca-53dec2227883" providerId="ADAL" clId="{E1994A75-4B34-4BD5-AE1C-E0D6F489DE6A}" dt="2024-01-10T16:36:12.485" v="1838" actId="1076"/>
          <ac:spMkLst>
            <pc:docMk/>
            <pc:sldMk cId="3478301902" sldId="314"/>
            <ac:spMk id="36" creationId="{610C77A8-86E3-492B-9DF1-32C1A7F2F12E}"/>
          </ac:spMkLst>
        </pc:spChg>
        <pc:spChg chg="mod">
          <ac:chgData name="Gamas, Julia" userId="c40aa719-84be-4bda-bbca-53dec2227883" providerId="ADAL" clId="{E1994A75-4B34-4BD5-AE1C-E0D6F489DE6A}" dt="2024-01-10T16:36:12.485" v="1838" actId="1076"/>
          <ac:spMkLst>
            <pc:docMk/>
            <pc:sldMk cId="3478301902" sldId="314"/>
            <ac:spMk id="43" creationId="{DBC6ACAA-0B28-49B8-9340-F27A2C1DA55D}"/>
          </ac:spMkLst>
        </pc:spChg>
        <pc:spChg chg="mod">
          <ac:chgData name="Gamas, Julia" userId="c40aa719-84be-4bda-bbca-53dec2227883" providerId="ADAL" clId="{E1994A75-4B34-4BD5-AE1C-E0D6F489DE6A}" dt="2024-01-10T16:36:12.485" v="1838" actId="1076"/>
          <ac:spMkLst>
            <pc:docMk/>
            <pc:sldMk cId="3478301902" sldId="314"/>
            <ac:spMk id="49" creationId="{801D334E-68AD-44AA-B3E9-1D6197281643}"/>
          </ac:spMkLst>
        </pc:spChg>
        <pc:spChg chg="mod">
          <ac:chgData name="Gamas, Julia" userId="c40aa719-84be-4bda-bbca-53dec2227883" providerId="ADAL" clId="{E1994A75-4B34-4BD5-AE1C-E0D6F489DE6A}" dt="2024-01-10T16:36:12.485" v="1838" actId="1076"/>
          <ac:spMkLst>
            <pc:docMk/>
            <pc:sldMk cId="3478301902" sldId="314"/>
            <ac:spMk id="50" creationId="{246B5DBC-55BD-45B5-9AFF-A154C7395E66}"/>
          </ac:spMkLst>
        </pc:spChg>
        <pc:cxnChg chg="add mod">
          <ac:chgData name="Gamas, Julia" userId="c40aa719-84be-4bda-bbca-53dec2227883" providerId="ADAL" clId="{E1994A75-4B34-4BD5-AE1C-E0D6F489DE6A}" dt="2024-01-10T16:42:26.188" v="1860" actId="14100"/>
          <ac:cxnSpMkLst>
            <pc:docMk/>
            <pc:sldMk cId="3478301902" sldId="314"/>
            <ac:cxnSpMk id="6" creationId="{213EA0A0-3F17-D81A-61F6-D4CE8016C650}"/>
          </ac:cxnSpMkLst>
        </pc:cxnChg>
        <pc:cxnChg chg="mod">
          <ac:chgData name="Gamas, Julia" userId="c40aa719-84be-4bda-bbca-53dec2227883" providerId="ADAL" clId="{E1994A75-4B34-4BD5-AE1C-E0D6F489DE6A}" dt="2024-01-10T16:36:12.485" v="1838" actId="1076"/>
          <ac:cxnSpMkLst>
            <pc:docMk/>
            <pc:sldMk cId="3478301902" sldId="314"/>
            <ac:cxnSpMk id="21" creationId="{5635C760-A0B9-40EF-B892-82BD8641F481}"/>
          </ac:cxnSpMkLst>
        </pc:cxnChg>
        <pc:cxnChg chg="mod">
          <ac:chgData name="Gamas, Julia" userId="c40aa719-84be-4bda-bbca-53dec2227883" providerId="ADAL" clId="{E1994A75-4B34-4BD5-AE1C-E0D6F489DE6A}" dt="2024-01-10T16:36:12.485" v="1838" actId="1076"/>
          <ac:cxnSpMkLst>
            <pc:docMk/>
            <pc:sldMk cId="3478301902" sldId="314"/>
            <ac:cxnSpMk id="22" creationId="{88CEBADF-07CF-4AF0-9DCD-D1D197BD0A2A}"/>
          </ac:cxnSpMkLst>
        </pc:cxnChg>
        <pc:cxnChg chg="mod">
          <ac:chgData name="Gamas, Julia" userId="c40aa719-84be-4bda-bbca-53dec2227883" providerId="ADAL" clId="{E1994A75-4B34-4BD5-AE1C-E0D6F489DE6A}" dt="2024-01-10T16:36:12.485" v="1838" actId="1076"/>
          <ac:cxnSpMkLst>
            <pc:docMk/>
            <pc:sldMk cId="3478301902" sldId="314"/>
            <ac:cxnSpMk id="23" creationId="{2DA8B9BC-5B17-498D-A477-E798EA103B32}"/>
          </ac:cxnSpMkLst>
        </pc:cxnChg>
        <pc:cxnChg chg="mod">
          <ac:chgData name="Gamas, Julia" userId="c40aa719-84be-4bda-bbca-53dec2227883" providerId="ADAL" clId="{E1994A75-4B34-4BD5-AE1C-E0D6F489DE6A}" dt="2024-01-10T16:36:12.485" v="1838" actId="1076"/>
          <ac:cxnSpMkLst>
            <pc:docMk/>
            <pc:sldMk cId="3478301902" sldId="314"/>
            <ac:cxnSpMk id="24" creationId="{CF1AA477-E270-4DBA-84AB-42AE24A25A60}"/>
          </ac:cxnSpMkLst>
        </pc:cxnChg>
        <pc:cxnChg chg="mod">
          <ac:chgData name="Gamas, Julia" userId="c40aa719-84be-4bda-bbca-53dec2227883" providerId="ADAL" clId="{E1994A75-4B34-4BD5-AE1C-E0D6F489DE6A}" dt="2024-01-10T16:36:12.485" v="1838" actId="1076"/>
          <ac:cxnSpMkLst>
            <pc:docMk/>
            <pc:sldMk cId="3478301902" sldId="314"/>
            <ac:cxnSpMk id="25" creationId="{0C16F4EC-848C-4183-A849-FAEACFC4B31A}"/>
          </ac:cxnSpMkLst>
        </pc:cxnChg>
        <pc:cxnChg chg="mod">
          <ac:chgData name="Gamas, Julia" userId="c40aa719-84be-4bda-bbca-53dec2227883" providerId="ADAL" clId="{E1994A75-4B34-4BD5-AE1C-E0D6F489DE6A}" dt="2024-01-10T16:36:12.485" v="1838" actId="1076"/>
          <ac:cxnSpMkLst>
            <pc:docMk/>
            <pc:sldMk cId="3478301902" sldId="314"/>
            <ac:cxnSpMk id="28" creationId="{3C94A09E-DB0F-4523-8269-3C278929A7F5}"/>
          </ac:cxnSpMkLst>
        </pc:cxnChg>
        <pc:cxnChg chg="mod">
          <ac:chgData name="Gamas, Julia" userId="c40aa719-84be-4bda-bbca-53dec2227883" providerId="ADAL" clId="{E1994A75-4B34-4BD5-AE1C-E0D6F489DE6A}" dt="2024-01-10T16:36:12.485" v="1838" actId="1076"/>
          <ac:cxnSpMkLst>
            <pc:docMk/>
            <pc:sldMk cId="3478301902" sldId="314"/>
            <ac:cxnSpMk id="32" creationId="{33E49816-3076-4B3D-A458-CCFF5C8A3AB6}"/>
          </ac:cxnSpMkLst>
        </pc:cxnChg>
        <pc:cxnChg chg="mod">
          <ac:chgData name="Gamas, Julia" userId="c40aa719-84be-4bda-bbca-53dec2227883" providerId="ADAL" clId="{E1994A75-4B34-4BD5-AE1C-E0D6F489DE6A}" dt="2024-01-10T16:36:12.485" v="1838" actId="1076"/>
          <ac:cxnSpMkLst>
            <pc:docMk/>
            <pc:sldMk cId="3478301902" sldId="314"/>
            <ac:cxnSpMk id="33" creationId="{13FDDF34-BA5B-4AE3-BE86-45AE6DF225BF}"/>
          </ac:cxnSpMkLst>
        </pc:cxnChg>
        <pc:cxnChg chg="mod">
          <ac:chgData name="Gamas, Julia" userId="c40aa719-84be-4bda-bbca-53dec2227883" providerId="ADAL" clId="{E1994A75-4B34-4BD5-AE1C-E0D6F489DE6A}" dt="2024-01-10T16:36:12.485" v="1838" actId="1076"/>
          <ac:cxnSpMkLst>
            <pc:docMk/>
            <pc:sldMk cId="3478301902" sldId="314"/>
            <ac:cxnSpMk id="34" creationId="{00C8AF6A-EF70-496E-B57D-8E07872FE581}"/>
          </ac:cxnSpMkLst>
        </pc:cxnChg>
        <pc:cxnChg chg="mod">
          <ac:chgData name="Gamas, Julia" userId="c40aa719-84be-4bda-bbca-53dec2227883" providerId="ADAL" clId="{E1994A75-4B34-4BD5-AE1C-E0D6F489DE6A}" dt="2024-01-10T16:36:12.485" v="1838" actId="1076"/>
          <ac:cxnSpMkLst>
            <pc:docMk/>
            <pc:sldMk cId="3478301902" sldId="314"/>
            <ac:cxnSpMk id="44" creationId="{FED4513C-CD77-43C7-B156-1E3269A003F7}"/>
          </ac:cxnSpMkLst>
        </pc:cxnChg>
      </pc:sldChg>
      <pc:sldChg chg="addSp modSp mod ord">
        <pc:chgData name="Gamas, Julia" userId="c40aa719-84be-4bda-bbca-53dec2227883" providerId="ADAL" clId="{E1994A75-4B34-4BD5-AE1C-E0D6F489DE6A}" dt="2024-01-10T16:54:42.622" v="1978" actId="1582"/>
        <pc:sldMkLst>
          <pc:docMk/>
          <pc:sldMk cId="1929685220" sldId="315"/>
        </pc:sldMkLst>
        <pc:spChg chg="mod">
          <ac:chgData name="Gamas, Julia" userId="c40aa719-84be-4bda-bbca-53dec2227883" providerId="ADAL" clId="{E1994A75-4B34-4BD5-AE1C-E0D6F489DE6A}" dt="2024-01-10T16:54:42.622" v="1978" actId="1582"/>
          <ac:spMkLst>
            <pc:docMk/>
            <pc:sldMk cId="1929685220" sldId="315"/>
            <ac:spMk id="5" creationId="{5457A62D-FC33-4FCA-A5DF-2F56DA8FB739}"/>
          </ac:spMkLst>
        </pc:spChg>
        <pc:spChg chg="add mod">
          <ac:chgData name="Gamas, Julia" userId="c40aa719-84be-4bda-bbca-53dec2227883" providerId="ADAL" clId="{E1994A75-4B34-4BD5-AE1C-E0D6F489DE6A}" dt="2024-01-10T16:51:51.897" v="1961" actId="20577"/>
          <ac:spMkLst>
            <pc:docMk/>
            <pc:sldMk cId="1929685220" sldId="315"/>
            <ac:spMk id="21" creationId="{0B0E6BC6-4FE9-8BCF-25B3-CA11B992D48A}"/>
          </ac:spMkLst>
        </pc:spChg>
        <pc:cxnChg chg="add mod">
          <ac:chgData name="Gamas, Julia" userId="c40aa719-84be-4bda-bbca-53dec2227883" providerId="ADAL" clId="{E1994A75-4B34-4BD5-AE1C-E0D6F489DE6A}" dt="2024-01-10T16:53:41.693" v="1964" actId="692"/>
          <ac:cxnSpMkLst>
            <pc:docMk/>
            <pc:sldMk cId="1929685220" sldId="315"/>
            <ac:cxnSpMk id="3" creationId="{20E0BBE1-BD92-D6A0-151A-43DB1B5116F9}"/>
          </ac:cxnSpMkLst>
        </pc:cxnChg>
        <pc:cxnChg chg="mod">
          <ac:chgData name="Gamas, Julia" userId="c40aa719-84be-4bda-bbca-53dec2227883" providerId="ADAL" clId="{E1994A75-4B34-4BD5-AE1C-E0D6F489DE6A}" dt="2024-01-10T16:53:41.693" v="1964" actId="692"/>
          <ac:cxnSpMkLst>
            <pc:docMk/>
            <pc:sldMk cId="1929685220" sldId="315"/>
            <ac:cxnSpMk id="14" creationId="{E618DD83-6561-4822-8368-481CC0B256A5}"/>
          </ac:cxnSpMkLst>
        </pc:cxnChg>
        <pc:cxnChg chg="mod">
          <ac:chgData name="Gamas, Julia" userId="c40aa719-84be-4bda-bbca-53dec2227883" providerId="ADAL" clId="{E1994A75-4B34-4BD5-AE1C-E0D6F489DE6A}" dt="2024-01-10T16:53:41.693" v="1964" actId="692"/>
          <ac:cxnSpMkLst>
            <pc:docMk/>
            <pc:sldMk cId="1929685220" sldId="315"/>
            <ac:cxnSpMk id="15" creationId="{E7ABB21D-D0BF-4D73-8BD2-021D41CFDC0F}"/>
          </ac:cxnSpMkLst>
        </pc:cxnChg>
        <pc:cxnChg chg="add mod">
          <ac:chgData name="Gamas, Julia" userId="c40aa719-84be-4bda-bbca-53dec2227883" providerId="ADAL" clId="{E1994A75-4B34-4BD5-AE1C-E0D6F489DE6A}" dt="2024-01-10T16:54:37.459" v="1977" actId="1582"/>
          <ac:cxnSpMkLst>
            <pc:docMk/>
            <pc:sldMk cId="1929685220" sldId="315"/>
            <ac:cxnSpMk id="24" creationId="{924B9625-CE79-CB07-D4DB-0ADABDBDAD60}"/>
          </ac:cxnSpMkLst>
        </pc:cxnChg>
        <pc:cxnChg chg="add mod">
          <ac:chgData name="Gamas, Julia" userId="c40aa719-84be-4bda-bbca-53dec2227883" providerId="ADAL" clId="{E1994A75-4B34-4BD5-AE1C-E0D6F489DE6A}" dt="2024-01-10T16:54:37.459" v="1977" actId="1582"/>
          <ac:cxnSpMkLst>
            <pc:docMk/>
            <pc:sldMk cId="1929685220" sldId="315"/>
            <ac:cxnSpMk id="25" creationId="{1D2D5CEF-D087-1AAA-DF49-D2B2015BB684}"/>
          </ac:cxnSpMkLst>
        </pc:cxnChg>
        <pc:cxnChg chg="add mod">
          <ac:chgData name="Gamas, Julia" userId="c40aa719-84be-4bda-bbca-53dec2227883" providerId="ADAL" clId="{E1994A75-4B34-4BD5-AE1C-E0D6F489DE6A}" dt="2024-01-10T16:54:37.459" v="1977" actId="1582"/>
          <ac:cxnSpMkLst>
            <pc:docMk/>
            <pc:sldMk cId="1929685220" sldId="315"/>
            <ac:cxnSpMk id="26" creationId="{DC62B5F4-8368-4EA8-F8E5-1BF4C59A039C}"/>
          </ac:cxnSpMkLst>
        </pc:cxnChg>
      </pc:sldChg>
      <pc:sldChg chg="addSp delSp modSp mod">
        <pc:chgData name="Gamas, Julia" userId="c40aa719-84be-4bda-bbca-53dec2227883" providerId="ADAL" clId="{E1994A75-4B34-4BD5-AE1C-E0D6F489DE6A}" dt="2024-01-10T18:45:56.166" v="2742" actId="962"/>
        <pc:sldMkLst>
          <pc:docMk/>
          <pc:sldMk cId="989112320" sldId="316"/>
        </pc:sldMkLst>
        <pc:spChg chg="mod">
          <ac:chgData name="Gamas, Julia" userId="c40aa719-84be-4bda-bbca-53dec2227883" providerId="ADAL" clId="{E1994A75-4B34-4BD5-AE1C-E0D6F489DE6A}" dt="2024-01-10T16:34:26.716" v="1786" actId="1582"/>
          <ac:spMkLst>
            <pc:docMk/>
            <pc:sldMk cId="989112320" sldId="316"/>
            <ac:spMk id="6" creationId="{DF5AF0BD-38BD-46B8-A2F0-CA91C855F033}"/>
          </ac:spMkLst>
        </pc:spChg>
        <pc:spChg chg="add del">
          <ac:chgData name="Gamas, Julia" userId="c40aa719-84be-4bda-bbca-53dec2227883" providerId="ADAL" clId="{E1994A75-4B34-4BD5-AE1C-E0D6F489DE6A}" dt="2024-01-10T16:44:53.234" v="1917" actId="478"/>
          <ac:spMkLst>
            <pc:docMk/>
            <pc:sldMk cId="989112320" sldId="316"/>
            <ac:spMk id="19" creationId="{71B31D06-0032-3977-060D-8B6B2BBD4C98}"/>
          </ac:spMkLst>
        </pc:spChg>
        <pc:spChg chg="add mod">
          <ac:chgData name="Gamas, Julia" userId="c40aa719-84be-4bda-bbca-53dec2227883" providerId="ADAL" clId="{E1994A75-4B34-4BD5-AE1C-E0D6F489DE6A}" dt="2024-01-10T18:45:48.146" v="2740" actId="962"/>
          <ac:spMkLst>
            <pc:docMk/>
            <pc:sldMk cId="989112320" sldId="316"/>
            <ac:spMk id="20" creationId="{7CB446E7-040C-297A-31F5-2106EFDA3752}"/>
          </ac:spMkLst>
        </pc:spChg>
        <pc:spChg chg="add mod">
          <ac:chgData name="Gamas, Julia" userId="c40aa719-84be-4bda-bbca-53dec2227883" providerId="ADAL" clId="{E1994A75-4B34-4BD5-AE1C-E0D6F489DE6A}" dt="2024-01-10T18:45:53.664" v="2741" actId="962"/>
          <ac:spMkLst>
            <pc:docMk/>
            <pc:sldMk cId="989112320" sldId="316"/>
            <ac:spMk id="21" creationId="{93E98B95-1AB8-1A8A-0336-53678DA904AC}"/>
          </ac:spMkLst>
        </pc:spChg>
        <pc:spChg chg="add mod">
          <ac:chgData name="Gamas, Julia" userId="c40aa719-84be-4bda-bbca-53dec2227883" providerId="ADAL" clId="{E1994A75-4B34-4BD5-AE1C-E0D6F489DE6A}" dt="2024-01-10T18:45:56.166" v="2742" actId="962"/>
          <ac:spMkLst>
            <pc:docMk/>
            <pc:sldMk cId="989112320" sldId="316"/>
            <ac:spMk id="22" creationId="{246E018B-3AD8-D91A-74B6-1C375DCCEC2C}"/>
          </ac:spMkLst>
        </pc:spChg>
        <pc:spChg chg="add mod">
          <ac:chgData name="Gamas, Julia" userId="c40aa719-84be-4bda-bbca-53dec2227883" providerId="ADAL" clId="{E1994A75-4B34-4BD5-AE1C-E0D6F489DE6A}" dt="2024-01-10T16:46:50.666" v="1930" actId="20577"/>
          <ac:spMkLst>
            <pc:docMk/>
            <pc:sldMk cId="989112320" sldId="316"/>
            <ac:spMk id="23" creationId="{53A26C20-4CBA-F843-135F-BD1434AE6798}"/>
          </ac:spMkLst>
        </pc:spChg>
        <pc:spChg chg="add mod">
          <ac:chgData name="Gamas, Julia" userId="c40aa719-84be-4bda-bbca-53dec2227883" providerId="ADAL" clId="{E1994A75-4B34-4BD5-AE1C-E0D6F489DE6A}" dt="2024-01-10T16:47:05.138" v="1936" actId="20577"/>
          <ac:spMkLst>
            <pc:docMk/>
            <pc:sldMk cId="989112320" sldId="316"/>
            <ac:spMk id="24" creationId="{0F6D2126-CD8B-3947-A948-95FC66ED9875}"/>
          </ac:spMkLst>
        </pc:spChg>
        <pc:spChg chg="add mod">
          <ac:chgData name="Gamas, Julia" userId="c40aa719-84be-4bda-bbca-53dec2227883" providerId="ADAL" clId="{E1994A75-4B34-4BD5-AE1C-E0D6F489DE6A}" dt="2024-01-10T16:47:09.722" v="1938" actId="20577"/>
          <ac:spMkLst>
            <pc:docMk/>
            <pc:sldMk cId="989112320" sldId="316"/>
            <ac:spMk id="25" creationId="{E728AA11-2C12-8E82-34B9-B7A1D573F23D}"/>
          </ac:spMkLst>
        </pc:spChg>
        <pc:spChg chg="mod">
          <ac:chgData name="Gamas, Julia" userId="c40aa719-84be-4bda-bbca-53dec2227883" providerId="ADAL" clId="{E1994A75-4B34-4BD5-AE1C-E0D6F489DE6A}" dt="2024-01-10T16:34:26.716" v="1786" actId="1582"/>
          <ac:spMkLst>
            <pc:docMk/>
            <pc:sldMk cId="989112320" sldId="316"/>
            <ac:spMk id="123" creationId="{CBA12F75-A5EB-4EB8-9A53-45D41F3BE118}"/>
          </ac:spMkLst>
        </pc:spChg>
        <pc:spChg chg="mod">
          <ac:chgData name="Gamas, Julia" userId="c40aa719-84be-4bda-bbca-53dec2227883" providerId="ADAL" clId="{E1994A75-4B34-4BD5-AE1C-E0D6F489DE6A}" dt="2024-01-10T16:34:26.716" v="1786" actId="1582"/>
          <ac:spMkLst>
            <pc:docMk/>
            <pc:sldMk cId="989112320" sldId="316"/>
            <ac:spMk id="139" creationId="{9BCC9A69-D0DF-4320-96C6-21482AA90811}"/>
          </ac:spMkLst>
        </pc:spChg>
      </pc:sldChg>
      <pc:sldChg chg="modSp mod">
        <pc:chgData name="Gamas, Julia" userId="c40aa719-84be-4bda-bbca-53dec2227883" providerId="ADAL" clId="{E1994A75-4B34-4BD5-AE1C-E0D6F489DE6A}" dt="2024-01-10T17:06:12.126" v="2443" actId="20577"/>
        <pc:sldMkLst>
          <pc:docMk/>
          <pc:sldMk cId="3247441077" sldId="323"/>
        </pc:sldMkLst>
        <pc:spChg chg="mod">
          <ac:chgData name="Gamas, Julia" userId="c40aa719-84be-4bda-bbca-53dec2227883" providerId="ADAL" clId="{E1994A75-4B34-4BD5-AE1C-E0D6F489DE6A}" dt="2024-01-10T17:06:12.126" v="2443" actId="20577"/>
          <ac:spMkLst>
            <pc:docMk/>
            <pc:sldMk cId="3247441077" sldId="323"/>
            <ac:spMk id="3" creationId="{CB3DD99F-FF52-4F00-BBA2-27F52282CCD6}"/>
          </ac:spMkLst>
        </pc:spChg>
      </pc:sldChg>
      <pc:sldChg chg="modSp mod">
        <pc:chgData name="Gamas, Julia" userId="c40aa719-84be-4bda-bbca-53dec2227883" providerId="ADAL" clId="{E1994A75-4B34-4BD5-AE1C-E0D6F489DE6A}" dt="2024-01-10T22:49:00.342" v="3149" actId="13926"/>
        <pc:sldMkLst>
          <pc:docMk/>
          <pc:sldMk cId="2750013627" sldId="347"/>
        </pc:sldMkLst>
        <pc:spChg chg="mod">
          <ac:chgData name="Gamas, Julia" userId="c40aa719-84be-4bda-bbca-53dec2227883" providerId="ADAL" clId="{E1994A75-4B34-4BD5-AE1C-E0D6F489DE6A}" dt="2024-01-10T22:49:00.342" v="3149" actId="13926"/>
          <ac:spMkLst>
            <pc:docMk/>
            <pc:sldMk cId="2750013627" sldId="347"/>
            <ac:spMk id="3" creationId="{12D2C679-3045-42B8-B472-E6E7BBBE9638}"/>
          </ac:spMkLst>
        </pc:spChg>
      </pc:sldChg>
      <pc:sldChg chg="modSp mod">
        <pc:chgData name="Gamas, Julia" userId="c40aa719-84be-4bda-bbca-53dec2227883" providerId="ADAL" clId="{E1994A75-4B34-4BD5-AE1C-E0D6F489DE6A}" dt="2024-01-10T17:05:07.736" v="2404" actId="20577"/>
        <pc:sldMkLst>
          <pc:docMk/>
          <pc:sldMk cId="3836483998" sldId="370"/>
        </pc:sldMkLst>
        <pc:spChg chg="mod">
          <ac:chgData name="Gamas, Julia" userId="c40aa719-84be-4bda-bbca-53dec2227883" providerId="ADAL" clId="{E1994A75-4B34-4BD5-AE1C-E0D6F489DE6A}" dt="2024-01-10T17:05:07.736" v="2404" actId="20577"/>
          <ac:spMkLst>
            <pc:docMk/>
            <pc:sldMk cId="3836483998" sldId="370"/>
            <ac:spMk id="2" creationId="{8BD0134B-9069-4CCB-BB17-571B3C155C28}"/>
          </ac:spMkLst>
        </pc:spChg>
      </pc:sldChg>
      <pc:sldChg chg="modSp mod">
        <pc:chgData name="Gamas, Julia" userId="c40aa719-84be-4bda-bbca-53dec2227883" providerId="ADAL" clId="{E1994A75-4B34-4BD5-AE1C-E0D6F489DE6A}" dt="2024-01-10T15:23:58.232" v="192" actId="208"/>
        <pc:sldMkLst>
          <pc:docMk/>
          <pc:sldMk cId="3624396246" sldId="376"/>
        </pc:sldMkLst>
        <pc:spChg chg="mod">
          <ac:chgData name="Gamas, Julia" userId="c40aa719-84be-4bda-bbca-53dec2227883" providerId="ADAL" clId="{E1994A75-4B34-4BD5-AE1C-E0D6F489DE6A}" dt="2024-01-10T15:23:58.232" v="192" actId="208"/>
          <ac:spMkLst>
            <pc:docMk/>
            <pc:sldMk cId="3624396246" sldId="376"/>
            <ac:spMk id="36" creationId="{15D37B51-1704-4319-827C-D0272EE0FE11}"/>
          </ac:spMkLst>
        </pc:spChg>
      </pc:sldChg>
      <pc:sldChg chg="modSp mod">
        <pc:chgData name="Gamas, Julia" userId="c40aa719-84be-4bda-bbca-53dec2227883" providerId="ADAL" clId="{E1994A75-4B34-4BD5-AE1C-E0D6F489DE6A}" dt="2024-01-10T15:24:03.733" v="193" actId="208"/>
        <pc:sldMkLst>
          <pc:docMk/>
          <pc:sldMk cId="3002517053" sldId="377"/>
        </pc:sldMkLst>
        <pc:spChg chg="mod">
          <ac:chgData name="Gamas, Julia" userId="c40aa719-84be-4bda-bbca-53dec2227883" providerId="ADAL" clId="{E1994A75-4B34-4BD5-AE1C-E0D6F489DE6A}" dt="2024-01-10T15:24:03.733" v="193" actId="208"/>
          <ac:spMkLst>
            <pc:docMk/>
            <pc:sldMk cId="3002517053" sldId="377"/>
            <ac:spMk id="33" creationId="{02763EB7-5A76-402E-BEF8-4BAF4DE32D61}"/>
          </ac:spMkLst>
        </pc:spChg>
      </pc:sldChg>
      <pc:sldChg chg="addSp modSp mod">
        <pc:chgData name="Gamas, Julia" userId="c40aa719-84be-4bda-bbca-53dec2227883" providerId="ADAL" clId="{E1994A75-4B34-4BD5-AE1C-E0D6F489DE6A}" dt="2024-01-10T15:22:26.633" v="190" actId="1076"/>
        <pc:sldMkLst>
          <pc:docMk/>
          <pc:sldMk cId="3748110161" sldId="452"/>
        </pc:sldMkLst>
        <pc:spChg chg="add mod">
          <ac:chgData name="Gamas, Julia" userId="c40aa719-84be-4bda-bbca-53dec2227883" providerId="ADAL" clId="{E1994A75-4B34-4BD5-AE1C-E0D6F489DE6A}" dt="2024-01-10T15:22:26.633" v="190" actId="1076"/>
          <ac:spMkLst>
            <pc:docMk/>
            <pc:sldMk cId="3748110161" sldId="452"/>
            <ac:spMk id="3" creationId="{98B5F735-1C46-43A6-249B-F8AA60B87944}"/>
          </ac:spMkLst>
        </pc:spChg>
      </pc:sldChg>
      <pc:sldChg chg="addSp modSp mod">
        <pc:chgData name="Gamas, Julia" userId="c40aa719-84be-4bda-bbca-53dec2227883" providerId="ADAL" clId="{E1994A75-4B34-4BD5-AE1C-E0D6F489DE6A}" dt="2024-01-10T16:59:24.709" v="2305" actId="14100"/>
        <pc:sldMkLst>
          <pc:docMk/>
          <pc:sldMk cId="2781347932" sldId="461"/>
        </pc:sldMkLst>
        <pc:spChg chg="add mod">
          <ac:chgData name="Gamas, Julia" userId="c40aa719-84be-4bda-bbca-53dec2227883" providerId="ADAL" clId="{E1994A75-4B34-4BD5-AE1C-E0D6F489DE6A}" dt="2024-01-10T16:59:24.709" v="2305" actId="14100"/>
          <ac:spMkLst>
            <pc:docMk/>
            <pc:sldMk cId="2781347932" sldId="461"/>
            <ac:spMk id="3" creationId="{CE04232E-B54E-CEDA-875F-81538C4316F2}"/>
          </ac:spMkLst>
        </pc:spChg>
      </pc:sldChg>
      <pc:sldChg chg="modSp mod">
        <pc:chgData name="Gamas, Julia" userId="c40aa719-84be-4bda-bbca-53dec2227883" providerId="ADAL" clId="{E1994A75-4B34-4BD5-AE1C-E0D6F489DE6A}" dt="2024-01-10T17:01:50.183" v="2369" actId="20577"/>
        <pc:sldMkLst>
          <pc:docMk/>
          <pc:sldMk cId="534997157" sldId="463"/>
        </pc:sldMkLst>
        <pc:spChg chg="mod">
          <ac:chgData name="Gamas, Julia" userId="c40aa719-84be-4bda-bbca-53dec2227883" providerId="ADAL" clId="{E1994A75-4B34-4BD5-AE1C-E0D6F489DE6A}" dt="2024-01-10T17:01:50.183" v="2369" actId="20577"/>
          <ac:spMkLst>
            <pc:docMk/>
            <pc:sldMk cId="534997157" sldId="463"/>
            <ac:spMk id="3" creationId="{51214837-CE3B-4557-A99A-86ED59FAFD8A}"/>
          </ac:spMkLst>
        </pc:spChg>
      </pc:sldChg>
      <pc:sldChg chg="addSp modSp mod">
        <pc:chgData name="Gamas, Julia" userId="c40aa719-84be-4bda-bbca-53dec2227883" providerId="ADAL" clId="{E1994A75-4B34-4BD5-AE1C-E0D6F489DE6A}" dt="2024-01-10T17:00:29.882" v="2351" actId="962"/>
        <pc:sldMkLst>
          <pc:docMk/>
          <pc:sldMk cId="1074572832" sldId="467"/>
        </pc:sldMkLst>
        <pc:spChg chg="add mod">
          <ac:chgData name="Gamas, Julia" userId="c40aa719-84be-4bda-bbca-53dec2227883" providerId="ADAL" clId="{E1994A75-4B34-4BD5-AE1C-E0D6F489DE6A}" dt="2024-01-10T17:00:29.882" v="2351" actId="962"/>
          <ac:spMkLst>
            <pc:docMk/>
            <pc:sldMk cId="1074572832" sldId="467"/>
            <ac:spMk id="3" creationId="{E9475F1E-7203-A0C7-A403-6D848940B18A}"/>
          </ac:spMkLst>
        </pc:spChg>
      </pc:sldChg>
      <pc:sldChg chg="addSp delSp modSp mod">
        <pc:chgData name="Gamas, Julia" userId="c40aa719-84be-4bda-bbca-53dec2227883" providerId="ADAL" clId="{E1994A75-4B34-4BD5-AE1C-E0D6F489DE6A}" dt="2024-01-10T18:46:34.600" v="2744" actId="1076"/>
        <pc:sldMkLst>
          <pc:docMk/>
          <pc:sldMk cId="1227295820" sldId="471"/>
        </pc:sldMkLst>
        <pc:spChg chg="add mod">
          <ac:chgData name="Gamas, Julia" userId="c40aa719-84be-4bda-bbca-53dec2227883" providerId="ADAL" clId="{E1994A75-4B34-4BD5-AE1C-E0D6F489DE6A}" dt="2024-01-10T18:46:34.600" v="2744" actId="1076"/>
          <ac:spMkLst>
            <pc:docMk/>
            <pc:sldMk cId="1227295820" sldId="471"/>
            <ac:spMk id="3" creationId="{8C962CAA-5508-39C6-B25A-DB7AF9072D82}"/>
          </ac:spMkLst>
        </pc:spChg>
        <pc:spChg chg="del">
          <ac:chgData name="Gamas, Julia" userId="c40aa719-84be-4bda-bbca-53dec2227883" providerId="ADAL" clId="{E1994A75-4B34-4BD5-AE1C-E0D6F489DE6A}" dt="2024-01-10T15:27:20.147" v="289" actId="478"/>
          <ac:spMkLst>
            <pc:docMk/>
            <pc:sldMk cId="1227295820" sldId="471"/>
            <ac:spMk id="9" creationId="{C070891D-CC71-44D6-A940-5A3C6622CD39}"/>
          </ac:spMkLst>
        </pc:spChg>
        <pc:spChg chg="del">
          <ac:chgData name="Gamas, Julia" userId="c40aa719-84be-4bda-bbca-53dec2227883" providerId="ADAL" clId="{E1994A75-4B34-4BD5-AE1C-E0D6F489DE6A}" dt="2024-01-10T15:27:40.986" v="294" actId="478"/>
          <ac:spMkLst>
            <pc:docMk/>
            <pc:sldMk cId="1227295820" sldId="471"/>
            <ac:spMk id="10" creationId="{E4A88997-6BBC-44FA-A5E4-255AD3F1D6CD}"/>
          </ac:spMkLst>
        </pc:spChg>
        <pc:spChg chg="mod">
          <ac:chgData name="Gamas, Julia" userId="c40aa719-84be-4bda-bbca-53dec2227883" providerId="ADAL" clId="{E1994A75-4B34-4BD5-AE1C-E0D6F489DE6A}" dt="2024-01-10T15:28:23.250" v="298" actId="1076"/>
          <ac:spMkLst>
            <pc:docMk/>
            <pc:sldMk cId="1227295820" sldId="471"/>
            <ac:spMk id="30" creationId="{56DDC9F7-C636-4EF8-A7A9-1BEEFD28FC25}"/>
          </ac:spMkLst>
        </pc:spChg>
        <pc:spChg chg="add mod">
          <ac:chgData name="Gamas, Julia" userId="c40aa719-84be-4bda-bbca-53dec2227883" providerId="ADAL" clId="{E1994A75-4B34-4BD5-AE1C-E0D6F489DE6A}" dt="2024-01-10T15:28:05.410" v="297" actId="14100"/>
          <ac:spMkLst>
            <pc:docMk/>
            <pc:sldMk cId="1227295820" sldId="471"/>
            <ac:spMk id="33" creationId="{AE5A46DA-3218-C756-008A-7E31B487F6A1}"/>
          </ac:spMkLst>
        </pc:spChg>
      </pc:sldChg>
      <pc:sldChg chg="modSp mod">
        <pc:chgData name="Gamas, Julia" userId="c40aa719-84be-4bda-bbca-53dec2227883" providerId="ADAL" clId="{E1994A75-4B34-4BD5-AE1C-E0D6F489DE6A}" dt="2024-01-10T22:43:09.347" v="3100" actId="20577"/>
        <pc:sldMkLst>
          <pc:docMk/>
          <pc:sldMk cId="206752597" sldId="482"/>
        </pc:sldMkLst>
        <pc:spChg chg="mod">
          <ac:chgData name="Gamas, Julia" userId="c40aa719-84be-4bda-bbca-53dec2227883" providerId="ADAL" clId="{E1994A75-4B34-4BD5-AE1C-E0D6F489DE6A}" dt="2024-01-10T22:38:02.308" v="3093" actId="20577"/>
          <ac:spMkLst>
            <pc:docMk/>
            <pc:sldMk cId="206752597" sldId="482"/>
            <ac:spMk id="39" creationId="{73A91A71-E73F-7592-EB34-D2EF6883227D}"/>
          </ac:spMkLst>
        </pc:spChg>
        <pc:spChg chg="mod">
          <ac:chgData name="Gamas, Julia" userId="c40aa719-84be-4bda-bbca-53dec2227883" providerId="ADAL" clId="{E1994A75-4B34-4BD5-AE1C-E0D6F489DE6A}" dt="2024-01-10T22:43:09.347" v="3100" actId="20577"/>
          <ac:spMkLst>
            <pc:docMk/>
            <pc:sldMk cId="206752597" sldId="482"/>
            <ac:spMk id="40" creationId="{8936FF01-5360-EE1E-C163-E9EE433C1617}"/>
          </ac:spMkLst>
        </pc:spChg>
        <pc:spChg chg="mod">
          <ac:chgData name="Gamas, Julia" userId="c40aa719-84be-4bda-bbca-53dec2227883" providerId="ADAL" clId="{E1994A75-4B34-4BD5-AE1C-E0D6F489DE6A}" dt="2024-01-10T21:56:41.593" v="3018" actId="14100"/>
          <ac:spMkLst>
            <pc:docMk/>
            <pc:sldMk cId="206752597" sldId="482"/>
            <ac:spMk id="41" creationId="{1DDDB148-B978-D480-F3BF-306193FED7F8}"/>
          </ac:spMkLst>
        </pc:spChg>
      </pc:sldChg>
      <pc:sldChg chg="modSp mod">
        <pc:chgData name="Gamas, Julia" userId="c40aa719-84be-4bda-bbca-53dec2227883" providerId="ADAL" clId="{E1994A75-4B34-4BD5-AE1C-E0D6F489DE6A}" dt="2024-01-10T22:32:40.037" v="3042" actId="14100"/>
        <pc:sldMkLst>
          <pc:docMk/>
          <pc:sldMk cId="222868785" sldId="484"/>
        </pc:sldMkLst>
        <pc:spChg chg="mod">
          <ac:chgData name="Gamas, Julia" userId="c40aa719-84be-4bda-bbca-53dec2227883" providerId="ADAL" clId="{E1994A75-4B34-4BD5-AE1C-E0D6F489DE6A}" dt="2024-01-10T22:32:40.037" v="3042" actId="14100"/>
          <ac:spMkLst>
            <pc:docMk/>
            <pc:sldMk cId="222868785" sldId="484"/>
            <ac:spMk id="33" creationId="{D3CF1F2D-1357-4BDE-AE96-A3FC8684352B}"/>
          </ac:spMkLst>
        </pc:spChg>
      </pc:sldChg>
      <pc:sldChg chg="addSp delSp modSp new mod">
        <pc:chgData name="Gamas, Julia" userId="c40aa719-84be-4bda-bbca-53dec2227883" providerId="ADAL" clId="{E1994A75-4B34-4BD5-AE1C-E0D6F489DE6A}" dt="2024-01-10T16:39:25.520" v="1846" actId="20577"/>
        <pc:sldMkLst>
          <pc:docMk/>
          <pc:sldMk cId="329275503" sldId="495"/>
        </pc:sldMkLst>
        <pc:spChg chg="mod">
          <ac:chgData name="Gamas, Julia" userId="c40aa719-84be-4bda-bbca-53dec2227883" providerId="ADAL" clId="{E1994A75-4B34-4BD5-AE1C-E0D6F489DE6A}" dt="2024-01-10T16:29:24.838" v="1775" actId="113"/>
          <ac:spMkLst>
            <pc:docMk/>
            <pc:sldMk cId="329275503" sldId="495"/>
            <ac:spMk id="2" creationId="{80B27993-FD00-943C-FEAB-E0C657FDC5F8}"/>
          </ac:spMkLst>
        </pc:spChg>
        <pc:spChg chg="del">
          <ac:chgData name="Gamas, Julia" userId="c40aa719-84be-4bda-bbca-53dec2227883" providerId="ADAL" clId="{E1994A75-4B34-4BD5-AE1C-E0D6F489DE6A}" dt="2024-01-10T16:28:31.550" v="1708" actId="478"/>
          <ac:spMkLst>
            <pc:docMk/>
            <pc:sldMk cId="329275503" sldId="495"/>
            <ac:spMk id="3" creationId="{946267B6-AEFD-A945-397E-3021394B5C88}"/>
          </ac:spMkLst>
        </pc:spChg>
        <pc:spChg chg="add mod">
          <ac:chgData name="Gamas, Julia" userId="c40aa719-84be-4bda-bbca-53dec2227883" providerId="ADAL" clId="{E1994A75-4B34-4BD5-AE1C-E0D6F489DE6A}" dt="2024-01-10T16:29:20.461" v="1774" actId="1076"/>
          <ac:spMkLst>
            <pc:docMk/>
            <pc:sldMk cId="329275503" sldId="495"/>
            <ac:spMk id="5" creationId="{C0E0ABF3-9FF5-B455-D5CA-66131ACD6473}"/>
          </ac:spMkLst>
        </pc:spChg>
        <pc:spChg chg="add mod">
          <ac:chgData name="Gamas, Julia" userId="c40aa719-84be-4bda-bbca-53dec2227883" providerId="ADAL" clId="{E1994A75-4B34-4BD5-AE1C-E0D6F489DE6A}" dt="2024-01-10T16:29:20.461" v="1774" actId="1076"/>
          <ac:spMkLst>
            <pc:docMk/>
            <pc:sldMk cId="329275503" sldId="495"/>
            <ac:spMk id="7" creationId="{4362CF57-6BD9-C615-68A0-980357F7D537}"/>
          </ac:spMkLst>
        </pc:spChg>
        <pc:spChg chg="add mod">
          <ac:chgData name="Gamas, Julia" userId="c40aa719-84be-4bda-bbca-53dec2227883" providerId="ADAL" clId="{E1994A75-4B34-4BD5-AE1C-E0D6F489DE6A}" dt="2024-01-10T16:29:20.461" v="1774" actId="1076"/>
          <ac:spMkLst>
            <pc:docMk/>
            <pc:sldMk cId="329275503" sldId="495"/>
            <ac:spMk id="9" creationId="{F5365718-6603-9993-D5EE-D83C564E41BC}"/>
          </ac:spMkLst>
        </pc:spChg>
        <pc:spChg chg="add del mod">
          <ac:chgData name="Gamas, Julia" userId="c40aa719-84be-4bda-bbca-53dec2227883" providerId="ADAL" clId="{E1994A75-4B34-4BD5-AE1C-E0D6F489DE6A}" dt="2024-01-10T16:28:54.502" v="1764" actId="478"/>
          <ac:spMkLst>
            <pc:docMk/>
            <pc:sldMk cId="329275503" sldId="495"/>
            <ac:spMk id="10" creationId="{27FB6647-31D5-3951-25AC-D9FDDA6CA53E}"/>
          </ac:spMkLst>
        </pc:spChg>
        <pc:spChg chg="add mod">
          <ac:chgData name="Gamas, Julia" userId="c40aa719-84be-4bda-bbca-53dec2227883" providerId="ADAL" clId="{E1994A75-4B34-4BD5-AE1C-E0D6F489DE6A}" dt="2024-01-10T16:32:38.773" v="1783" actId="1582"/>
          <ac:spMkLst>
            <pc:docMk/>
            <pc:sldMk cId="329275503" sldId="495"/>
            <ac:spMk id="11" creationId="{BC13AFAB-AD56-C761-ED0A-9D8B278754DA}"/>
          </ac:spMkLst>
        </pc:spChg>
        <pc:spChg chg="add mod">
          <ac:chgData name="Gamas, Julia" userId="c40aa719-84be-4bda-bbca-53dec2227883" providerId="ADAL" clId="{E1994A75-4B34-4BD5-AE1C-E0D6F489DE6A}" dt="2024-01-10T16:29:20.461" v="1774" actId="1076"/>
          <ac:spMkLst>
            <pc:docMk/>
            <pc:sldMk cId="329275503" sldId="495"/>
            <ac:spMk id="13" creationId="{F6AF754B-68F7-9569-3B1D-2AA4602E8337}"/>
          </ac:spMkLst>
        </pc:spChg>
        <pc:spChg chg="add mod">
          <ac:chgData name="Gamas, Julia" userId="c40aa719-84be-4bda-bbca-53dec2227883" providerId="ADAL" clId="{E1994A75-4B34-4BD5-AE1C-E0D6F489DE6A}" dt="2024-01-10T16:32:30.353" v="1782" actId="1076"/>
          <ac:spMkLst>
            <pc:docMk/>
            <pc:sldMk cId="329275503" sldId="495"/>
            <ac:spMk id="14" creationId="{F1C93F6B-1B72-7DE0-2E64-2AAB2DC5F26A}"/>
          </ac:spMkLst>
        </pc:spChg>
        <pc:spChg chg="add mod">
          <ac:chgData name="Gamas, Julia" userId="c40aa719-84be-4bda-bbca-53dec2227883" providerId="ADAL" clId="{E1994A75-4B34-4BD5-AE1C-E0D6F489DE6A}" dt="2024-01-10T16:39:25.520" v="1846" actId="20577"/>
          <ac:spMkLst>
            <pc:docMk/>
            <pc:sldMk cId="329275503" sldId="495"/>
            <ac:spMk id="18" creationId="{AACBD360-C998-4ECD-B5C0-D475BA41128C}"/>
          </ac:spMkLst>
        </pc:spChg>
        <pc:cxnChg chg="add mod">
          <ac:chgData name="Gamas, Julia" userId="c40aa719-84be-4bda-bbca-53dec2227883" providerId="ADAL" clId="{E1994A75-4B34-4BD5-AE1C-E0D6F489DE6A}" dt="2024-01-10T16:29:20.461" v="1774" actId="1076"/>
          <ac:cxnSpMkLst>
            <pc:docMk/>
            <pc:sldMk cId="329275503" sldId="495"/>
            <ac:cxnSpMk id="6" creationId="{60BA939C-9F57-A4E4-D21D-5BBDC86E6C63}"/>
          </ac:cxnSpMkLst>
        </pc:cxnChg>
        <pc:cxnChg chg="add mod">
          <ac:chgData name="Gamas, Julia" userId="c40aa719-84be-4bda-bbca-53dec2227883" providerId="ADAL" clId="{E1994A75-4B34-4BD5-AE1C-E0D6F489DE6A}" dt="2024-01-10T16:29:20.461" v="1774" actId="1076"/>
          <ac:cxnSpMkLst>
            <pc:docMk/>
            <pc:sldMk cId="329275503" sldId="495"/>
            <ac:cxnSpMk id="8" creationId="{1F4EA598-8706-74C0-F97B-CE844CE1E46C}"/>
          </ac:cxnSpMkLst>
        </pc:cxnChg>
        <pc:cxnChg chg="add mod">
          <ac:chgData name="Gamas, Julia" userId="c40aa719-84be-4bda-bbca-53dec2227883" providerId="ADAL" clId="{E1994A75-4B34-4BD5-AE1C-E0D6F489DE6A}" dt="2024-01-10T16:29:20.461" v="1774" actId="1076"/>
          <ac:cxnSpMkLst>
            <pc:docMk/>
            <pc:sldMk cId="329275503" sldId="495"/>
            <ac:cxnSpMk id="12" creationId="{8F909C08-9006-8B50-ACF1-AD8E3EFA6151}"/>
          </ac:cxnSpMkLst>
        </pc:cxnChg>
        <pc:cxnChg chg="add mod">
          <ac:chgData name="Gamas, Julia" userId="c40aa719-84be-4bda-bbca-53dec2227883" providerId="ADAL" clId="{E1994A75-4B34-4BD5-AE1C-E0D6F489DE6A}" dt="2024-01-10T16:39:14.773" v="1842" actId="14100"/>
          <ac:cxnSpMkLst>
            <pc:docMk/>
            <pc:sldMk cId="329275503" sldId="495"/>
            <ac:cxnSpMk id="15" creationId="{D93F78D0-9421-7300-6F62-658997090CAB}"/>
          </ac:cxnSpMkLst>
        </pc:cxnChg>
      </pc:sldChg>
      <pc:sldChg chg="modSp new mod">
        <pc:chgData name="Gamas, Julia" userId="c40aa719-84be-4bda-bbca-53dec2227883" providerId="ADAL" clId="{E1994A75-4B34-4BD5-AE1C-E0D6F489DE6A}" dt="2024-01-10T19:15:55.768" v="3009" actId="5793"/>
        <pc:sldMkLst>
          <pc:docMk/>
          <pc:sldMk cId="658638120" sldId="496"/>
        </pc:sldMkLst>
        <pc:spChg chg="mod">
          <ac:chgData name="Gamas, Julia" userId="c40aa719-84be-4bda-bbca-53dec2227883" providerId="ADAL" clId="{E1994A75-4B34-4BD5-AE1C-E0D6F489DE6A}" dt="2024-01-10T19:15:55.768" v="3009" actId="5793"/>
          <ac:spMkLst>
            <pc:docMk/>
            <pc:sldMk cId="658638120" sldId="496"/>
            <ac:spMk id="2" creationId="{DCC5599A-BA8A-E109-8559-3AE5D66B1AEF}"/>
          </ac:spMkLst>
        </pc:spChg>
        <pc:spChg chg="mod">
          <ac:chgData name="Gamas, Julia" userId="c40aa719-84be-4bda-bbca-53dec2227883" providerId="ADAL" clId="{E1994A75-4B34-4BD5-AE1C-E0D6F489DE6A}" dt="2024-01-10T19:15:20.186" v="2979" actId="12"/>
          <ac:spMkLst>
            <pc:docMk/>
            <pc:sldMk cId="658638120" sldId="496"/>
            <ac:spMk id="3" creationId="{F97B995D-17A9-6C29-B256-1514C9989897}"/>
          </ac:spMkLst>
        </pc:spChg>
      </pc:sldChg>
    </pc:docChg>
  </pc:docChgLst>
  <pc:docChgLst>
    <pc:chgData name="Gamas, Julia" userId="c40aa719-84be-4bda-bbca-53dec2227883" providerId="ADAL" clId="{4878AFD7-23F2-48A9-A5E0-EF1EC28B4AE8}"/>
    <pc:docChg chg="delSld modSld">
      <pc:chgData name="Gamas, Julia" userId="c40aa719-84be-4bda-bbca-53dec2227883" providerId="ADAL" clId="{4878AFD7-23F2-48A9-A5E0-EF1EC28B4AE8}" dt="2023-10-10T18:52:01.148" v="297" actId="1076"/>
      <pc:docMkLst>
        <pc:docMk/>
      </pc:docMkLst>
      <pc:sldChg chg="modSp mod">
        <pc:chgData name="Gamas, Julia" userId="c40aa719-84be-4bda-bbca-53dec2227883" providerId="ADAL" clId="{4878AFD7-23F2-48A9-A5E0-EF1EC28B4AE8}" dt="2023-09-20T19:45:30.147" v="64" actId="14100"/>
        <pc:sldMkLst>
          <pc:docMk/>
          <pc:sldMk cId="1366956549" sldId="262"/>
        </pc:sldMkLst>
        <pc:spChg chg="mod">
          <ac:chgData name="Gamas, Julia" userId="c40aa719-84be-4bda-bbca-53dec2227883" providerId="ADAL" clId="{4878AFD7-23F2-48A9-A5E0-EF1EC28B4AE8}" dt="2023-09-20T19:45:30.147" v="64" actId="14100"/>
          <ac:spMkLst>
            <pc:docMk/>
            <pc:sldMk cId="1366956549" sldId="262"/>
            <ac:spMk id="2" creationId="{00000000-0000-0000-0000-000000000000}"/>
          </ac:spMkLst>
        </pc:spChg>
      </pc:sldChg>
      <pc:sldChg chg="modSp mod">
        <pc:chgData name="Gamas, Julia" userId="c40aa719-84be-4bda-bbca-53dec2227883" providerId="ADAL" clId="{4878AFD7-23F2-48A9-A5E0-EF1EC28B4AE8}" dt="2023-10-10T18:50:38.827" v="278" actId="20577"/>
        <pc:sldMkLst>
          <pc:docMk/>
          <pc:sldMk cId="1124500067" sldId="286"/>
        </pc:sldMkLst>
        <pc:spChg chg="mod">
          <ac:chgData name="Gamas, Julia" userId="c40aa719-84be-4bda-bbca-53dec2227883" providerId="ADAL" clId="{4878AFD7-23F2-48A9-A5E0-EF1EC28B4AE8}" dt="2023-10-10T18:50:10.783" v="256" actId="122"/>
          <ac:spMkLst>
            <pc:docMk/>
            <pc:sldMk cId="1124500067" sldId="286"/>
            <ac:spMk id="9" creationId="{E27612E7-EC79-450F-B541-1C9F71AAF988}"/>
          </ac:spMkLst>
        </pc:spChg>
        <pc:spChg chg="mod">
          <ac:chgData name="Gamas, Julia" userId="c40aa719-84be-4bda-bbca-53dec2227883" providerId="ADAL" clId="{4878AFD7-23F2-48A9-A5E0-EF1EC28B4AE8}" dt="2023-10-10T18:50:10.783" v="256" actId="122"/>
          <ac:spMkLst>
            <pc:docMk/>
            <pc:sldMk cId="1124500067" sldId="286"/>
            <ac:spMk id="18" creationId="{BAA680AC-D711-46BB-9059-41E9CE7B926E}"/>
          </ac:spMkLst>
        </pc:spChg>
        <pc:spChg chg="mod">
          <ac:chgData name="Gamas, Julia" userId="c40aa719-84be-4bda-bbca-53dec2227883" providerId="ADAL" clId="{4878AFD7-23F2-48A9-A5E0-EF1EC28B4AE8}" dt="2023-10-10T18:50:38.827" v="278" actId="20577"/>
          <ac:spMkLst>
            <pc:docMk/>
            <pc:sldMk cId="1124500067" sldId="286"/>
            <ac:spMk id="43" creationId="{7DE67ED0-815E-439C-9349-F284A0F19A12}"/>
          </ac:spMkLst>
        </pc:spChg>
      </pc:sldChg>
      <pc:sldChg chg="modSp mod">
        <pc:chgData name="Gamas, Julia" userId="c40aa719-84be-4bda-bbca-53dec2227883" providerId="ADAL" clId="{4878AFD7-23F2-48A9-A5E0-EF1EC28B4AE8}" dt="2023-10-10T18:52:01.148" v="297" actId="1076"/>
        <pc:sldMkLst>
          <pc:docMk/>
          <pc:sldMk cId="3717969097" sldId="288"/>
        </pc:sldMkLst>
        <pc:spChg chg="mod">
          <ac:chgData name="Gamas, Julia" userId="c40aa719-84be-4bda-bbca-53dec2227883" providerId="ADAL" clId="{4878AFD7-23F2-48A9-A5E0-EF1EC28B4AE8}" dt="2023-10-10T18:52:01.148" v="297" actId="1076"/>
          <ac:spMkLst>
            <pc:docMk/>
            <pc:sldMk cId="3717969097" sldId="288"/>
            <ac:spMk id="5" creationId="{9717081C-E0C6-4A42-A308-7B41FCFA3CB0}"/>
          </ac:spMkLst>
        </pc:spChg>
        <pc:spChg chg="mod">
          <ac:chgData name="Gamas, Julia" userId="c40aa719-84be-4bda-bbca-53dec2227883" providerId="ADAL" clId="{4878AFD7-23F2-48A9-A5E0-EF1EC28B4AE8}" dt="2023-10-10T18:51:57.948" v="296" actId="1076"/>
          <ac:spMkLst>
            <pc:docMk/>
            <pc:sldMk cId="3717969097" sldId="288"/>
            <ac:spMk id="53" creationId="{10D729F9-CA14-449D-A3FC-0C352C1AB15F}"/>
          </ac:spMkLst>
        </pc:spChg>
      </pc:sldChg>
      <pc:sldChg chg="modSp mod">
        <pc:chgData name="Gamas, Julia" userId="c40aa719-84be-4bda-bbca-53dec2227883" providerId="ADAL" clId="{4878AFD7-23F2-48A9-A5E0-EF1EC28B4AE8}" dt="2023-09-20T16:32:53.225" v="8" actId="20577"/>
        <pc:sldMkLst>
          <pc:docMk/>
          <pc:sldMk cId="3790210138" sldId="294"/>
        </pc:sldMkLst>
        <pc:spChg chg="mod">
          <ac:chgData name="Gamas, Julia" userId="c40aa719-84be-4bda-bbca-53dec2227883" providerId="ADAL" clId="{4878AFD7-23F2-48A9-A5E0-EF1EC28B4AE8}" dt="2023-09-20T16:32:53.225" v="8" actId="20577"/>
          <ac:spMkLst>
            <pc:docMk/>
            <pc:sldMk cId="3790210138" sldId="294"/>
            <ac:spMk id="2" creationId="{522C1D05-17B6-476A-81A2-602F4CABF4B5}"/>
          </ac:spMkLst>
        </pc:spChg>
      </pc:sldChg>
      <pc:sldChg chg="modSp mod">
        <pc:chgData name="Gamas, Julia" userId="c40aa719-84be-4bda-bbca-53dec2227883" providerId="ADAL" clId="{4878AFD7-23F2-48A9-A5E0-EF1EC28B4AE8}" dt="2023-10-10T18:49:08.587" v="255" actId="962"/>
        <pc:sldMkLst>
          <pc:docMk/>
          <pc:sldMk cId="347471508" sldId="464"/>
        </pc:sldMkLst>
        <pc:spChg chg="mod">
          <ac:chgData name="Gamas, Julia" userId="c40aa719-84be-4bda-bbca-53dec2227883" providerId="ADAL" clId="{4878AFD7-23F2-48A9-A5E0-EF1EC28B4AE8}" dt="2023-10-10T18:49:08.587" v="255" actId="962"/>
          <ac:spMkLst>
            <pc:docMk/>
            <pc:sldMk cId="347471508" sldId="464"/>
            <ac:spMk id="3" creationId="{856CE696-1436-5D8B-EE67-FBCE97ADBCE0}"/>
          </ac:spMkLst>
        </pc:spChg>
      </pc:sldChg>
      <pc:sldChg chg="del">
        <pc:chgData name="Gamas, Julia" userId="c40aa719-84be-4bda-bbca-53dec2227883" providerId="ADAL" clId="{4878AFD7-23F2-48A9-A5E0-EF1EC28B4AE8}" dt="2023-09-20T19:45:40.342" v="65" actId="2696"/>
        <pc:sldMkLst>
          <pc:docMk/>
          <pc:sldMk cId="1886767722" sldId="472"/>
        </pc:sldMkLst>
      </pc:sldChg>
      <pc:sldChg chg="modSp mod">
        <pc:chgData name="Gamas, Julia" userId="c40aa719-84be-4bda-bbca-53dec2227883" providerId="ADAL" clId="{4878AFD7-23F2-48A9-A5E0-EF1EC28B4AE8}" dt="2023-09-29T00:56:55.204" v="66" actId="1076"/>
        <pc:sldMkLst>
          <pc:docMk/>
          <pc:sldMk cId="749047269" sldId="494"/>
        </pc:sldMkLst>
        <pc:spChg chg="mod">
          <ac:chgData name="Gamas, Julia" userId="c40aa719-84be-4bda-bbca-53dec2227883" providerId="ADAL" clId="{4878AFD7-23F2-48A9-A5E0-EF1EC28B4AE8}" dt="2023-09-29T00:56:55.204" v="66" actId="1076"/>
          <ac:spMkLst>
            <pc:docMk/>
            <pc:sldMk cId="749047269" sldId="494"/>
            <ac:spMk id="21" creationId="{FEA23FB5-A5D7-C078-E773-2A2FAD089FF0}"/>
          </ac:spMkLst>
        </pc:spChg>
      </pc:sldChg>
    </pc:docChg>
  </pc:docChgLst>
  <pc:docChgLst>
    <pc:chgData name="Gamas, Julia" userId="c40aa719-84be-4bda-bbca-53dec2227883" providerId="ADAL" clId="{D4B78FAD-4386-4AD2-B8D1-10E2A3B4FBDB}"/>
    <pc:docChg chg="undo custSel addSld modSld">
      <pc:chgData name="Gamas, Julia" userId="c40aa719-84be-4bda-bbca-53dec2227883" providerId="ADAL" clId="{D4B78FAD-4386-4AD2-B8D1-10E2A3B4FBDB}" dt="2023-02-03T22:18:16.450" v="3134" actId="20577"/>
      <pc:docMkLst>
        <pc:docMk/>
      </pc:docMkLst>
      <pc:sldChg chg="delSp modSp mod">
        <pc:chgData name="Gamas, Julia" userId="c40aa719-84be-4bda-bbca-53dec2227883" providerId="ADAL" clId="{D4B78FAD-4386-4AD2-B8D1-10E2A3B4FBDB}" dt="2023-02-03T15:39:25.744" v="3004" actId="962"/>
        <pc:sldMkLst>
          <pc:docMk/>
          <pc:sldMk cId="3829867224" sldId="259"/>
        </pc:sldMkLst>
        <pc:spChg chg="mod">
          <ac:chgData name="Gamas, Julia" userId="c40aa719-84be-4bda-bbca-53dec2227883" providerId="ADAL" clId="{D4B78FAD-4386-4AD2-B8D1-10E2A3B4FBDB}" dt="2023-02-03T15:39:12.267" v="3000" actId="962"/>
          <ac:spMkLst>
            <pc:docMk/>
            <pc:sldMk cId="3829867224" sldId="259"/>
            <ac:spMk id="9" creationId="{38F7927E-8214-47B7-B5D9-66929742544B}"/>
          </ac:spMkLst>
        </pc:spChg>
        <pc:spChg chg="mod">
          <ac:chgData name="Gamas, Julia" userId="c40aa719-84be-4bda-bbca-53dec2227883" providerId="ADAL" clId="{D4B78FAD-4386-4AD2-B8D1-10E2A3B4FBDB}" dt="2023-02-03T15:38:54.123" v="2997" actId="962"/>
          <ac:spMkLst>
            <pc:docMk/>
            <pc:sldMk cId="3829867224" sldId="259"/>
            <ac:spMk id="10" creationId="{5C44EF3E-B938-469F-AA47-E64C80DABBFC}"/>
          </ac:spMkLst>
        </pc:spChg>
        <pc:spChg chg="mod">
          <ac:chgData name="Gamas, Julia" userId="c40aa719-84be-4bda-bbca-53dec2227883" providerId="ADAL" clId="{D4B78FAD-4386-4AD2-B8D1-10E2A3B4FBDB}" dt="2023-02-03T15:38:52.066" v="2996" actId="962"/>
          <ac:spMkLst>
            <pc:docMk/>
            <pc:sldMk cId="3829867224" sldId="259"/>
            <ac:spMk id="11" creationId="{7005A273-4A7B-49EC-BA17-E925E405F54D}"/>
          </ac:spMkLst>
        </pc:spChg>
        <pc:spChg chg="mod">
          <ac:chgData name="Gamas, Julia" userId="c40aa719-84be-4bda-bbca-53dec2227883" providerId="ADAL" clId="{D4B78FAD-4386-4AD2-B8D1-10E2A3B4FBDB}" dt="2023-02-03T15:38:50.644" v="2995" actId="962"/>
          <ac:spMkLst>
            <pc:docMk/>
            <pc:sldMk cId="3829867224" sldId="259"/>
            <ac:spMk id="12" creationId="{EF586B29-0F15-4E42-841E-BB24A3F9EFF5}"/>
          </ac:spMkLst>
        </pc:spChg>
        <pc:spChg chg="mod">
          <ac:chgData name="Gamas, Julia" userId="c40aa719-84be-4bda-bbca-53dec2227883" providerId="ADAL" clId="{D4B78FAD-4386-4AD2-B8D1-10E2A3B4FBDB}" dt="2023-02-03T14:56:18.996" v="2813" actId="962"/>
          <ac:spMkLst>
            <pc:docMk/>
            <pc:sldMk cId="3829867224" sldId="259"/>
            <ac:spMk id="14" creationId="{12AB9957-D691-47FA-9074-CB5657E4F49F}"/>
          </ac:spMkLst>
        </pc:spChg>
        <pc:spChg chg="mod">
          <ac:chgData name="Gamas, Julia" userId="c40aa719-84be-4bda-bbca-53dec2227883" providerId="ADAL" clId="{D4B78FAD-4386-4AD2-B8D1-10E2A3B4FBDB}" dt="2023-02-03T14:56:45.509" v="2822" actId="962"/>
          <ac:spMkLst>
            <pc:docMk/>
            <pc:sldMk cId="3829867224" sldId="259"/>
            <ac:spMk id="15" creationId="{EFB50207-21F6-4475-8EC4-3CE1FBD47249}"/>
          </ac:spMkLst>
        </pc:spChg>
        <pc:spChg chg="mod">
          <ac:chgData name="Gamas, Julia" userId="c40aa719-84be-4bda-bbca-53dec2227883" providerId="ADAL" clId="{D4B78FAD-4386-4AD2-B8D1-10E2A3B4FBDB}" dt="2023-02-03T14:56:43.444" v="2821" actId="962"/>
          <ac:spMkLst>
            <pc:docMk/>
            <pc:sldMk cId="3829867224" sldId="259"/>
            <ac:spMk id="16" creationId="{4C514B2B-5061-42F8-A884-540E660A747F}"/>
          </ac:spMkLst>
        </pc:spChg>
        <pc:spChg chg="mod">
          <ac:chgData name="Gamas, Julia" userId="c40aa719-84be-4bda-bbca-53dec2227883" providerId="ADAL" clId="{D4B78FAD-4386-4AD2-B8D1-10E2A3B4FBDB}" dt="2023-02-03T14:56:47.352" v="2823" actId="962"/>
          <ac:spMkLst>
            <pc:docMk/>
            <pc:sldMk cId="3829867224" sldId="259"/>
            <ac:spMk id="17" creationId="{8A8369E6-0EEF-40E2-9A30-ECDB40261C6B}"/>
          </ac:spMkLst>
        </pc:spChg>
        <pc:spChg chg="mod">
          <ac:chgData name="Gamas, Julia" userId="c40aa719-84be-4bda-bbca-53dec2227883" providerId="ADAL" clId="{D4B78FAD-4386-4AD2-B8D1-10E2A3B4FBDB}" dt="2023-02-03T14:56:56.382" v="2825" actId="962"/>
          <ac:spMkLst>
            <pc:docMk/>
            <pc:sldMk cId="3829867224" sldId="259"/>
            <ac:spMk id="18" creationId="{DD115B67-C814-4C20-A9C0-450414190F69}"/>
          </ac:spMkLst>
        </pc:spChg>
        <pc:spChg chg="mod">
          <ac:chgData name="Gamas, Julia" userId="c40aa719-84be-4bda-bbca-53dec2227883" providerId="ADAL" clId="{D4B78FAD-4386-4AD2-B8D1-10E2A3B4FBDB}" dt="2023-02-03T14:56:54.333" v="2824" actId="962"/>
          <ac:spMkLst>
            <pc:docMk/>
            <pc:sldMk cId="3829867224" sldId="259"/>
            <ac:spMk id="19" creationId="{B2C2F164-AEB1-46AA-8CFB-3AE68A2348D5}"/>
          </ac:spMkLst>
        </pc:spChg>
        <pc:spChg chg="mod">
          <ac:chgData name="Gamas, Julia" userId="c40aa719-84be-4bda-bbca-53dec2227883" providerId="ADAL" clId="{D4B78FAD-4386-4AD2-B8D1-10E2A3B4FBDB}" dt="2023-02-03T14:56:20.906" v="2814" actId="962"/>
          <ac:spMkLst>
            <pc:docMk/>
            <pc:sldMk cId="3829867224" sldId="259"/>
            <ac:spMk id="20" creationId="{A4038B1A-C7FC-4178-A8A5-2907BB77F992}"/>
          </ac:spMkLst>
        </pc:spChg>
        <pc:spChg chg="mod">
          <ac:chgData name="Gamas, Julia" userId="c40aa719-84be-4bda-bbca-53dec2227883" providerId="ADAL" clId="{D4B78FAD-4386-4AD2-B8D1-10E2A3B4FBDB}" dt="2023-02-03T14:56:22.470" v="2815" actId="962"/>
          <ac:spMkLst>
            <pc:docMk/>
            <pc:sldMk cId="3829867224" sldId="259"/>
            <ac:spMk id="22" creationId="{BC1E5BBA-FD39-401D-B1CD-02625434FA50}"/>
          </ac:spMkLst>
        </pc:spChg>
        <pc:spChg chg="mod">
          <ac:chgData name="Gamas, Julia" userId="c40aa719-84be-4bda-bbca-53dec2227883" providerId="ADAL" clId="{D4B78FAD-4386-4AD2-B8D1-10E2A3B4FBDB}" dt="2023-02-03T14:56:26.160" v="2816" actId="962"/>
          <ac:spMkLst>
            <pc:docMk/>
            <pc:sldMk cId="3829867224" sldId="259"/>
            <ac:spMk id="23" creationId="{56EFA54E-B36C-49A0-9FE0-997F73A9AFDF}"/>
          </ac:spMkLst>
        </pc:spChg>
        <pc:spChg chg="mod">
          <ac:chgData name="Gamas, Julia" userId="c40aa719-84be-4bda-bbca-53dec2227883" providerId="ADAL" clId="{D4B78FAD-4386-4AD2-B8D1-10E2A3B4FBDB}" dt="2023-02-03T14:56:30.153" v="2818" actId="962"/>
          <ac:spMkLst>
            <pc:docMk/>
            <pc:sldMk cId="3829867224" sldId="259"/>
            <ac:spMk id="24" creationId="{C6303667-9FCB-4D3A-BAAC-006E69301454}"/>
          </ac:spMkLst>
        </pc:spChg>
        <pc:spChg chg="mod">
          <ac:chgData name="Gamas, Julia" userId="c40aa719-84be-4bda-bbca-53dec2227883" providerId="ADAL" clId="{D4B78FAD-4386-4AD2-B8D1-10E2A3B4FBDB}" dt="2023-02-03T14:56:41.382" v="2820" actId="962"/>
          <ac:spMkLst>
            <pc:docMk/>
            <pc:sldMk cId="3829867224" sldId="259"/>
            <ac:spMk id="25" creationId="{E99649EF-CEE1-46EB-8485-50693505B2F1}"/>
          </ac:spMkLst>
        </pc:spChg>
        <pc:spChg chg="mod">
          <ac:chgData name="Gamas, Julia" userId="c40aa719-84be-4bda-bbca-53dec2227883" providerId="ADAL" clId="{D4B78FAD-4386-4AD2-B8D1-10E2A3B4FBDB}" dt="2023-02-03T15:38:48.288" v="2993" actId="962"/>
          <ac:spMkLst>
            <pc:docMk/>
            <pc:sldMk cId="3829867224" sldId="259"/>
            <ac:spMk id="28" creationId="{3CC28D32-4A93-48D2-BCBC-509582781947}"/>
          </ac:spMkLst>
        </pc:spChg>
        <pc:spChg chg="mod">
          <ac:chgData name="Gamas, Julia" userId="c40aa719-84be-4bda-bbca-53dec2227883" providerId="ADAL" clId="{D4B78FAD-4386-4AD2-B8D1-10E2A3B4FBDB}" dt="2023-02-03T14:56:28.062" v="2817" actId="962"/>
          <ac:spMkLst>
            <pc:docMk/>
            <pc:sldMk cId="3829867224" sldId="259"/>
            <ac:spMk id="29" creationId="{1E7485CE-7FF0-4BC0-A05C-B6548F06A183}"/>
          </ac:spMkLst>
        </pc:spChg>
        <pc:spChg chg="mod">
          <ac:chgData name="Gamas, Julia" userId="c40aa719-84be-4bda-bbca-53dec2227883" providerId="ADAL" clId="{D4B78FAD-4386-4AD2-B8D1-10E2A3B4FBDB}" dt="2023-02-03T14:56:38.717" v="2819" actId="962"/>
          <ac:spMkLst>
            <pc:docMk/>
            <pc:sldMk cId="3829867224" sldId="259"/>
            <ac:spMk id="30" creationId="{2C9C2555-1B00-44FC-9AF6-30C6333E92DC}"/>
          </ac:spMkLst>
        </pc:spChg>
        <pc:spChg chg="mod">
          <ac:chgData name="Gamas, Julia" userId="c40aa719-84be-4bda-bbca-53dec2227883" providerId="ADAL" clId="{D4B78FAD-4386-4AD2-B8D1-10E2A3B4FBDB}" dt="2023-02-03T14:56:38.717" v="2819" actId="962"/>
          <ac:spMkLst>
            <pc:docMk/>
            <pc:sldMk cId="3829867224" sldId="259"/>
            <ac:spMk id="31" creationId="{6A919229-73C1-43EA-855E-634DE38057DD}"/>
          </ac:spMkLst>
        </pc:spChg>
        <pc:spChg chg="mod">
          <ac:chgData name="Gamas, Julia" userId="c40aa719-84be-4bda-bbca-53dec2227883" providerId="ADAL" clId="{D4B78FAD-4386-4AD2-B8D1-10E2A3B4FBDB}" dt="2023-02-03T14:56:38.717" v="2819" actId="962"/>
          <ac:spMkLst>
            <pc:docMk/>
            <pc:sldMk cId="3829867224" sldId="259"/>
            <ac:spMk id="32" creationId="{61041D1D-0895-4FDF-BA0C-AB9B7932F601}"/>
          </ac:spMkLst>
        </pc:spChg>
        <pc:spChg chg="mod">
          <ac:chgData name="Gamas, Julia" userId="c40aa719-84be-4bda-bbca-53dec2227883" providerId="ADAL" clId="{D4B78FAD-4386-4AD2-B8D1-10E2A3B4FBDB}" dt="2023-02-02T23:08:15.905" v="2630" actId="962"/>
          <ac:spMkLst>
            <pc:docMk/>
            <pc:sldMk cId="3829867224" sldId="259"/>
            <ac:spMk id="33" creationId="{9B8F48B1-BBD1-4680-AA15-9F09B0DBF541}"/>
          </ac:spMkLst>
        </pc:spChg>
        <pc:spChg chg="mod">
          <ac:chgData name="Gamas, Julia" userId="c40aa719-84be-4bda-bbca-53dec2227883" providerId="ADAL" clId="{D4B78FAD-4386-4AD2-B8D1-10E2A3B4FBDB}" dt="2023-02-03T15:39:25.744" v="3004" actId="962"/>
          <ac:spMkLst>
            <pc:docMk/>
            <pc:sldMk cId="3829867224" sldId="259"/>
            <ac:spMk id="44" creationId="{DF76AAE8-8871-4EEA-BCD8-DFC486ABAE48}"/>
          </ac:spMkLst>
        </pc:spChg>
        <pc:spChg chg="mod">
          <ac:chgData name="Gamas, Julia" userId="c40aa719-84be-4bda-bbca-53dec2227883" providerId="ADAL" clId="{D4B78FAD-4386-4AD2-B8D1-10E2A3B4FBDB}" dt="2023-02-03T14:56:04.534" v="2812" actId="1076"/>
          <ac:spMkLst>
            <pc:docMk/>
            <pc:sldMk cId="3829867224" sldId="259"/>
            <ac:spMk id="45" creationId="{26E35CC6-0C05-484D-BDB3-6181EF452466}"/>
          </ac:spMkLst>
        </pc:spChg>
        <pc:spChg chg="mod">
          <ac:chgData name="Gamas, Julia" userId="c40aa719-84be-4bda-bbca-53dec2227883" providerId="ADAL" clId="{D4B78FAD-4386-4AD2-B8D1-10E2A3B4FBDB}" dt="2023-02-02T22:48:59.949" v="2539" actId="2711"/>
          <ac:spMkLst>
            <pc:docMk/>
            <pc:sldMk cId="3829867224" sldId="259"/>
            <ac:spMk id="47" creationId="{E544D58B-1758-4C0C-BFA9-49CBF20EB171}"/>
          </ac:spMkLst>
        </pc:spChg>
        <pc:grpChg chg="mod">
          <ac:chgData name="Gamas, Julia" userId="c40aa719-84be-4bda-bbca-53dec2227883" providerId="ADAL" clId="{D4B78FAD-4386-4AD2-B8D1-10E2A3B4FBDB}" dt="2023-02-03T15:39:17.909" v="3003" actId="962"/>
          <ac:grpSpMkLst>
            <pc:docMk/>
            <pc:sldMk cId="3829867224" sldId="259"/>
            <ac:grpSpMk id="8" creationId="{8BF32941-5EF1-49AB-BA60-3499577DED38}"/>
          </ac:grpSpMkLst>
        </pc:grpChg>
        <pc:grpChg chg="del">
          <ac:chgData name="Gamas, Julia" userId="c40aa719-84be-4bda-bbca-53dec2227883" providerId="ADAL" clId="{D4B78FAD-4386-4AD2-B8D1-10E2A3B4FBDB}" dt="2023-02-03T15:09:02.285" v="2940" actId="478"/>
          <ac:grpSpMkLst>
            <pc:docMk/>
            <pc:sldMk cId="3829867224" sldId="259"/>
            <ac:grpSpMk id="13" creationId="{458136DB-68D8-41A0-A8EF-48D7FF1DEFE7}"/>
          </ac:grpSpMkLst>
        </pc:grpChg>
        <pc:cxnChg chg="del mod">
          <ac:chgData name="Gamas, Julia" userId="c40aa719-84be-4bda-bbca-53dec2227883" providerId="ADAL" clId="{D4B78FAD-4386-4AD2-B8D1-10E2A3B4FBDB}" dt="2023-02-03T15:08:59.513" v="2939" actId="478"/>
          <ac:cxnSpMkLst>
            <pc:docMk/>
            <pc:sldMk cId="3829867224" sldId="259"/>
            <ac:cxnSpMk id="34" creationId="{A3C82D98-B150-43DD-B643-AB3DBED59B04}"/>
          </ac:cxnSpMkLst>
        </pc:cxnChg>
        <pc:cxnChg chg="del mod">
          <ac:chgData name="Gamas, Julia" userId="c40aa719-84be-4bda-bbca-53dec2227883" providerId="ADAL" clId="{D4B78FAD-4386-4AD2-B8D1-10E2A3B4FBDB}" dt="2023-02-03T15:08:56.605" v="2938" actId="478"/>
          <ac:cxnSpMkLst>
            <pc:docMk/>
            <pc:sldMk cId="3829867224" sldId="259"/>
            <ac:cxnSpMk id="35" creationId="{3AA5F7E4-DA82-4915-BF9E-FAA6D96AC346}"/>
          </ac:cxnSpMkLst>
        </pc:cxnChg>
        <pc:cxnChg chg="del mod">
          <ac:chgData name="Gamas, Julia" userId="c40aa719-84be-4bda-bbca-53dec2227883" providerId="ADAL" clId="{D4B78FAD-4386-4AD2-B8D1-10E2A3B4FBDB}" dt="2023-02-03T15:08:54.974" v="2937" actId="478"/>
          <ac:cxnSpMkLst>
            <pc:docMk/>
            <pc:sldMk cId="3829867224" sldId="259"/>
            <ac:cxnSpMk id="36" creationId="{9D62F136-667F-4A97-B17C-37694CCB9926}"/>
          </ac:cxnSpMkLst>
        </pc:cxnChg>
        <pc:cxnChg chg="del mod">
          <ac:chgData name="Gamas, Julia" userId="c40aa719-84be-4bda-bbca-53dec2227883" providerId="ADAL" clId="{D4B78FAD-4386-4AD2-B8D1-10E2A3B4FBDB}" dt="2023-02-03T15:09:02.285" v="2940" actId="478"/>
          <ac:cxnSpMkLst>
            <pc:docMk/>
            <pc:sldMk cId="3829867224" sldId="259"/>
            <ac:cxnSpMk id="37" creationId="{0BF463B2-B82F-455A-A0BD-E8FFAA0602E5}"/>
          </ac:cxnSpMkLst>
        </pc:cxnChg>
      </pc:sldChg>
      <pc:sldChg chg="addSp delSp modSp mod">
        <pc:chgData name="Gamas, Julia" userId="c40aa719-84be-4bda-bbca-53dec2227883" providerId="ADAL" clId="{D4B78FAD-4386-4AD2-B8D1-10E2A3B4FBDB}" dt="2023-02-03T22:13:26.894" v="3115" actId="20577"/>
        <pc:sldMkLst>
          <pc:docMk/>
          <pc:sldMk cId="1922902518" sldId="277"/>
        </pc:sldMkLst>
        <pc:spChg chg="mod">
          <ac:chgData name="Gamas, Julia" userId="c40aa719-84be-4bda-bbca-53dec2227883" providerId="ADAL" clId="{D4B78FAD-4386-4AD2-B8D1-10E2A3B4FBDB}" dt="2023-02-02T22:32:12.194" v="2283" actId="1076"/>
          <ac:spMkLst>
            <pc:docMk/>
            <pc:sldMk cId="1922902518" sldId="277"/>
            <ac:spMk id="2" creationId="{32370C1E-B318-496A-9909-42F870EF0D38}"/>
          </ac:spMkLst>
        </pc:spChg>
        <pc:spChg chg="add mod">
          <ac:chgData name="Gamas, Julia" userId="c40aa719-84be-4bda-bbca-53dec2227883" providerId="ADAL" clId="{D4B78FAD-4386-4AD2-B8D1-10E2A3B4FBDB}" dt="2023-02-03T22:12:39.364" v="3091" actId="1076"/>
          <ac:spMkLst>
            <pc:docMk/>
            <pc:sldMk cId="1922902518" sldId="277"/>
            <ac:spMk id="3" creationId="{CC364E62-ED56-A250-4C96-F47336913EA2}"/>
          </ac:spMkLst>
        </pc:spChg>
        <pc:spChg chg="del mod">
          <ac:chgData name="Gamas, Julia" userId="c40aa719-84be-4bda-bbca-53dec2227883" providerId="ADAL" clId="{D4B78FAD-4386-4AD2-B8D1-10E2A3B4FBDB}" dt="2023-02-03T22:12:45.692" v="3094"/>
          <ac:spMkLst>
            <pc:docMk/>
            <pc:sldMk cId="1922902518" sldId="277"/>
            <ac:spMk id="14" creationId="{3470D81A-64EC-A012-378E-4B20784565A5}"/>
          </ac:spMkLst>
        </pc:spChg>
        <pc:spChg chg="mod">
          <ac:chgData name="Gamas, Julia" userId="c40aa719-84be-4bda-bbca-53dec2227883" providerId="ADAL" clId="{D4B78FAD-4386-4AD2-B8D1-10E2A3B4FBDB}" dt="2023-02-03T22:12:27.092" v="3090" actId="14100"/>
          <ac:spMkLst>
            <pc:docMk/>
            <pc:sldMk cId="1922902518" sldId="277"/>
            <ac:spMk id="15" creationId="{DE1CEF15-ED6A-4D6C-87DF-570AF1525CB5}"/>
          </ac:spMkLst>
        </pc:spChg>
        <pc:spChg chg="add mod">
          <ac:chgData name="Gamas, Julia" userId="c40aa719-84be-4bda-bbca-53dec2227883" providerId="ADAL" clId="{D4B78FAD-4386-4AD2-B8D1-10E2A3B4FBDB}" dt="2023-02-03T22:12:39.364" v="3091" actId="1076"/>
          <ac:spMkLst>
            <pc:docMk/>
            <pc:sldMk cId="1922902518" sldId="277"/>
            <ac:spMk id="16" creationId="{B9DDDC9B-4EFD-5AA6-2985-28B2311556A9}"/>
          </ac:spMkLst>
        </pc:spChg>
        <pc:spChg chg="add mod">
          <ac:chgData name="Gamas, Julia" userId="c40aa719-84be-4bda-bbca-53dec2227883" providerId="ADAL" clId="{D4B78FAD-4386-4AD2-B8D1-10E2A3B4FBDB}" dt="2023-02-03T22:12:39.364" v="3091" actId="1076"/>
          <ac:spMkLst>
            <pc:docMk/>
            <pc:sldMk cId="1922902518" sldId="277"/>
            <ac:spMk id="17" creationId="{9BBE31CA-BBF1-DFBE-F381-E5F2FBC0A6DC}"/>
          </ac:spMkLst>
        </pc:spChg>
        <pc:spChg chg="add mod">
          <ac:chgData name="Gamas, Julia" userId="c40aa719-84be-4bda-bbca-53dec2227883" providerId="ADAL" clId="{D4B78FAD-4386-4AD2-B8D1-10E2A3B4FBDB}" dt="2023-02-03T22:13:26.894" v="3115" actId="20577"/>
          <ac:spMkLst>
            <pc:docMk/>
            <pc:sldMk cId="1922902518" sldId="277"/>
            <ac:spMk id="18" creationId="{B8200DBD-11DD-DE4C-44A5-3409D64689A0}"/>
          </ac:spMkLst>
        </pc:spChg>
        <pc:graphicFrameChg chg="del mod modGraphic">
          <ac:chgData name="Gamas, Julia" userId="c40aa719-84be-4bda-bbca-53dec2227883" providerId="ADAL" clId="{D4B78FAD-4386-4AD2-B8D1-10E2A3B4FBDB}" dt="2023-02-02T22:28:12.620" v="2257" actId="478"/>
          <ac:graphicFrameMkLst>
            <pc:docMk/>
            <pc:sldMk cId="1922902518" sldId="277"/>
            <ac:graphicFrameMk id="3" creationId="{B26EF724-4ABF-4600-B01B-B38F377A6614}"/>
          </ac:graphicFrameMkLst>
        </pc:graphicFrameChg>
        <pc:graphicFrameChg chg="add del mod modGraphic">
          <ac:chgData name="Gamas, Julia" userId="c40aa719-84be-4bda-bbca-53dec2227883" providerId="ADAL" clId="{D4B78FAD-4386-4AD2-B8D1-10E2A3B4FBDB}" dt="2023-02-02T22:30:06.945" v="2263" actId="478"/>
          <ac:graphicFrameMkLst>
            <pc:docMk/>
            <pc:sldMk cId="1922902518" sldId="277"/>
            <ac:graphicFrameMk id="16" creationId="{BBE1598B-A015-EBAC-8ECD-F7F0BD69C9E3}"/>
          </ac:graphicFrameMkLst>
        </pc:graphicFrameChg>
        <pc:graphicFrameChg chg="add del mod">
          <ac:chgData name="Gamas, Julia" userId="c40aa719-84be-4bda-bbca-53dec2227883" providerId="ADAL" clId="{D4B78FAD-4386-4AD2-B8D1-10E2A3B4FBDB}" dt="2023-02-02T22:30:15.186" v="2264" actId="478"/>
          <ac:graphicFrameMkLst>
            <pc:docMk/>
            <pc:sldMk cId="1922902518" sldId="277"/>
            <ac:graphicFrameMk id="17" creationId="{D467678B-C420-D584-15E3-F8B945F77983}"/>
          </ac:graphicFrameMkLst>
        </pc:graphicFrameChg>
        <pc:graphicFrameChg chg="add del mod">
          <ac:chgData name="Gamas, Julia" userId="c40aa719-84be-4bda-bbca-53dec2227883" providerId="ADAL" clId="{D4B78FAD-4386-4AD2-B8D1-10E2A3B4FBDB}" dt="2023-02-02T22:30:32.912" v="2267" actId="478"/>
          <ac:graphicFrameMkLst>
            <pc:docMk/>
            <pc:sldMk cId="1922902518" sldId="277"/>
            <ac:graphicFrameMk id="18" creationId="{312E3C18-40A1-64FE-3101-8DE15A822057}"/>
          </ac:graphicFrameMkLst>
        </pc:graphicFrameChg>
        <pc:graphicFrameChg chg="add mod ord modGraphic">
          <ac:chgData name="Gamas, Julia" userId="c40aa719-84be-4bda-bbca-53dec2227883" providerId="ADAL" clId="{D4B78FAD-4386-4AD2-B8D1-10E2A3B4FBDB}" dt="2023-02-03T22:12:39.364" v="3091" actId="1076"/>
          <ac:graphicFrameMkLst>
            <pc:docMk/>
            <pc:sldMk cId="1922902518" sldId="277"/>
            <ac:graphicFrameMk id="19" creationId="{21259853-3837-FB5B-B660-02ADA235B0D3}"/>
          </ac:graphicFrameMkLst>
        </pc:graphicFrameChg>
        <pc:graphicFrameChg chg="add del mod modGraphic">
          <ac:chgData name="Gamas, Julia" userId="c40aa719-84be-4bda-bbca-53dec2227883" providerId="ADAL" clId="{D4B78FAD-4386-4AD2-B8D1-10E2A3B4FBDB}" dt="2023-02-02T22:45:09.069" v="2428" actId="478"/>
          <ac:graphicFrameMkLst>
            <pc:docMk/>
            <pc:sldMk cId="1922902518" sldId="277"/>
            <ac:graphicFrameMk id="20" creationId="{401AE75C-66EE-6BA5-EB89-B01CC428B5DE}"/>
          </ac:graphicFrameMkLst>
        </pc:graphicFrameChg>
        <pc:graphicFrameChg chg="add del mod modGraphic">
          <ac:chgData name="Gamas, Julia" userId="c40aa719-84be-4bda-bbca-53dec2227883" providerId="ADAL" clId="{D4B78FAD-4386-4AD2-B8D1-10E2A3B4FBDB}" dt="2023-02-02T22:50:39.155" v="2544" actId="478"/>
          <ac:graphicFrameMkLst>
            <pc:docMk/>
            <pc:sldMk cId="1922902518" sldId="277"/>
            <ac:graphicFrameMk id="21" creationId="{9397A0E3-180F-D939-1831-FC38D3A45ABC}"/>
          </ac:graphicFrameMkLst>
        </pc:graphicFrameChg>
        <pc:graphicFrameChg chg="add mod ord modGraphic">
          <ac:chgData name="Gamas, Julia" userId="c40aa719-84be-4bda-bbca-53dec2227883" providerId="ADAL" clId="{D4B78FAD-4386-4AD2-B8D1-10E2A3B4FBDB}" dt="2023-02-03T22:12:39.364" v="3091" actId="1076"/>
          <ac:graphicFrameMkLst>
            <pc:docMk/>
            <pc:sldMk cId="1922902518" sldId="277"/>
            <ac:graphicFrameMk id="22" creationId="{5E4B7F1C-AC8C-0E04-F88F-76AB0150602B}"/>
          </ac:graphicFrameMkLst>
        </pc:graphicFrameChg>
        <pc:graphicFrameChg chg="add del mod modGraphic">
          <ac:chgData name="Gamas, Julia" userId="c40aa719-84be-4bda-bbca-53dec2227883" providerId="ADAL" clId="{D4B78FAD-4386-4AD2-B8D1-10E2A3B4FBDB}" dt="2023-02-02T22:51:30.742" v="2549" actId="478"/>
          <ac:graphicFrameMkLst>
            <pc:docMk/>
            <pc:sldMk cId="1922902518" sldId="277"/>
            <ac:graphicFrameMk id="23" creationId="{544C5075-2966-B3FD-0C92-64BF3DBB8DF0}"/>
          </ac:graphicFrameMkLst>
        </pc:graphicFrameChg>
        <pc:graphicFrameChg chg="add mod modGraphic">
          <ac:chgData name="Gamas, Julia" userId="c40aa719-84be-4bda-bbca-53dec2227883" providerId="ADAL" clId="{D4B78FAD-4386-4AD2-B8D1-10E2A3B4FBDB}" dt="2023-02-03T22:12:39.364" v="3091" actId="1076"/>
          <ac:graphicFrameMkLst>
            <pc:docMk/>
            <pc:sldMk cId="1922902518" sldId="277"/>
            <ac:graphicFrameMk id="24" creationId="{262DB8ED-39B8-B43E-BB7C-13487ECE7280}"/>
          </ac:graphicFrameMkLst>
        </pc:graphicFrameChg>
      </pc:sldChg>
      <pc:sldChg chg="addSp delSp modSp mod">
        <pc:chgData name="Gamas, Julia" userId="c40aa719-84be-4bda-bbca-53dec2227883" providerId="ADAL" clId="{D4B78FAD-4386-4AD2-B8D1-10E2A3B4FBDB}" dt="2023-02-03T15:38:11.128" v="2992" actId="962"/>
        <pc:sldMkLst>
          <pc:docMk/>
          <pc:sldMk cId="1503127214" sldId="278"/>
        </pc:sldMkLst>
        <pc:spChg chg="mod">
          <ac:chgData name="Gamas, Julia" userId="c40aa719-84be-4bda-bbca-53dec2227883" providerId="ADAL" clId="{D4B78FAD-4386-4AD2-B8D1-10E2A3B4FBDB}" dt="2023-02-03T15:37:03.780" v="2984" actId="962"/>
          <ac:spMkLst>
            <pc:docMk/>
            <pc:sldMk cId="1503127214" sldId="278"/>
            <ac:spMk id="9" creationId="{CCA69F0B-10A1-4E2B-B1BA-349BF302335E}"/>
          </ac:spMkLst>
        </pc:spChg>
        <pc:spChg chg="mod">
          <ac:chgData name="Gamas, Julia" userId="c40aa719-84be-4bda-bbca-53dec2227883" providerId="ADAL" clId="{D4B78FAD-4386-4AD2-B8D1-10E2A3B4FBDB}" dt="2023-02-03T14:53:37.127" v="2796" actId="962"/>
          <ac:spMkLst>
            <pc:docMk/>
            <pc:sldMk cId="1503127214" sldId="278"/>
            <ac:spMk id="10" creationId="{740E673B-2BC6-4964-BECA-5D00911685C7}"/>
          </ac:spMkLst>
        </pc:spChg>
        <pc:spChg chg="mod">
          <ac:chgData name="Gamas, Julia" userId="c40aa719-84be-4bda-bbca-53dec2227883" providerId="ADAL" clId="{D4B78FAD-4386-4AD2-B8D1-10E2A3B4FBDB}" dt="2023-02-03T14:53:39.049" v="2797" actId="962"/>
          <ac:spMkLst>
            <pc:docMk/>
            <pc:sldMk cId="1503127214" sldId="278"/>
            <ac:spMk id="11" creationId="{3EDBBD3A-E600-40E4-BEE5-24454ECF9864}"/>
          </ac:spMkLst>
        </pc:spChg>
        <pc:spChg chg="mod">
          <ac:chgData name="Gamas, Julia" userId="c40aa719-84be-4bda-bbca-53dec2227883" providerId="ADAL" clId="{D4B78FAD-4386-4AD2-B8D1-10E2A3B4FBDB}" dt="2023-02-03T14:54:02.875" v="2801" actId="962"/>
          <ac:spMkLst>
            <pc:docMk/>
            <pc:sldMk cId="1503127214" sldId="278"/>
            <ac:spMk id="12" creationId="{5632CBFB-7F8F-468C-A51F-0B543C544010}"/>
          </ac:spMkLst>
        </pc:spChg>
        <pc:spChg chg="mod">
          <ac:chgData name="Gamas, Julia" userId="c40aa719-84be-4bda-bbca-53dec2227883" providerId="ADAL" clId="{D4B78FAD-4386-4AD2-B8D1-10E2A3B4FBDB}" dt="2023-02-03T14:54:36.706" v="2809" actId="962"/>
          <ac:spMkLst>
            <pc:docMk/>
            <pc:sldMk cId="1503127214" sldId="278"/>
            <ac:spMk id="14" creationId="{CAD93930-BE0F-4496-A4D0-08D2ECD07275}"/>
          </ac:spMkLst>
        </pc:spChg>
        <pc:spChg chg="mod">
          <ac:chgData name="Gamas, Julia" userId="c40aa719-84be-4bda-bbca-53dec2227883" providerId="ADAL" clId="{D4B78FAD-4386-4AD2-B8D1-10E2A3B4FBDB}" dt="2023-02-03T14:52:47.438" v="2795" actId="962"/>
          <ac:spMkLst>
            <pc:docMk/>
            <pc:sldMk cId="1503127214" sldId="278"/>
            <ac:spMk id="15" creationId="{E34CB8F2-A252-4EB7-8F3B-3758D01E4E32}"/>
          </ac:spMkLst>
        </pc:spChg>
        <pc:spChg chg="mod">
          <ac:chgData name="Gamas, Julia" userId="c40aa719-84be-4bda-bbca-53dec2227883" providerId="ADAL" clId="{D4B78FAD-4386-4AD2-B8D1-10E2A3B4FBDB}" dt="2023-02-03T14:53:55.361" v="2798" actId="962"/>
          <ac:spMkLst>
            <pc:docMk/>
            <pc:sldMk cId="1503127214" sldId="278"/>
            <ac:spMk id="17" creationId="{DAFE0E6F-9130-4E58-9F26-499962F45B07}"/>
          </ac:spMkLst>
        </pc:spChg>
        <pc:spChg chg="mod">
          <ac:chgData name="Gamas, Julia" userId="c40aa719-84be-4bda-bbca-53dec2227883" providerId="ADAL" clId="{D4B78FAD-4386-4AD2-B8D1-10E2A3B4FBDB}" dt="2023-02-03T14:53:59.296" v="2800" actId="962"/>
          <ac:spMkLst>
            <pc:docMk/>
            <pc:sldMk cId="1503127214" sldId="278"/>
            <ac:spMk id="18" creationId="{60896024-1009-468D-9232-10439760FD1D}"/>
          </ac:spMkLst>
        </pc:spChg>
        <pc:spChg chg="mod">
          <ac:chgData name="Gamas, Julia" userId="c40aa719-84be-4bda-bbca-53dec2227883" providerId="ADAL" clId="{D4B78FAD-4386-4AD2-B8D1-10E2A3B4FBDB}" dt="2023-02-03T14:53:57.537" v="2799" actId="962"/>
          <ac:spMkLst>
            <pc:docMk/>
            <pc:sldMk cId="1503127214" sldId="278"/>
            <ac:spMk id="19" creationId="{8A1290F4-6D9C-45AB-852D-5C305611436C}"/>
          </ac:spMkLst>
        </pc:spChg>
        <pc:spChg chg="mod">
          <ac:chgData name="Gamas, Julia" userId="c40aa719-84be-4bda-bbca-53dec2227883" providerId="ADAL" clId="{D4B78FAD-4386-4AD2-B8D1-10E2A3B4FBDB}" dt="2023-02-03T14:54:38.757" v="2810" actId="962"/>
          <ac:spMkLst>
            <pc:docMk/>
            <pc:sldMk cId="1503127214" sldId="278"/>
            <ac:spMk id="20" creationId="{98076FB8-B024-4C95-B485-A5A47F5EEBD1}"/>
          </ac:spMkLst>
        </pc:spChg>
        <pc:spChg chg="mod">
          <ac:chgData name="Gamas, Julia" userId="c40aa719-84be-4bda-bbca-53dec2227883" providerId="ADAL" clId="{D4B78FAD-4386-4AD2-B8D1-10E2A3B4FBDB}" dt="2023-02-03T14:54:41.217" v="2811" actId="962"/>
          <ac:spMkLst>
            <pc:docMk/>
            <pc:sldMk cId="1503127214" sldId="278"/>
            <ac:spMk id="21" creationId="{D329A794-ECA9-4372-A263-FC3D17CCBE09}"/>
          </ac:spMkLst>
        </pc:spChg>
        <pc:spChg chg="mod">
          <ac:chgData name="Gamas, Julia" userId="c40aa719-84be-4bda-bbca-53dec2227883" providerId="ADAL" clId="{D4B78FAD-4386-4AD2-B8D1-10E2A3B4FBDB}" dt="2023-02-03T15:38:11.128" v="2992" actId="962"/>
          <ac:spMkLst>
            <pc:docMk/>
            <pc:sldMk cId="1503127214" sldId="278"/>
            <ac:spMk id="23" creationId="{462DD4B2-1FA1-4975-8278-C4F303B83046}"/>
          </ac:spMkLst>
        </pc:spChg>
        <pc:spChg chg="mod">
          <ac:chgData name="Gamas, Julia" userId="c40aa719-84be-4bda-bbca-53dec2227883" providerId="ADAL" clId="{D4B78FAD-4386-4AD2-B8D1-10E2A3B4FBDB}" dt="2023-02-02T23:08:33.699" v="2636" actId="962"/>
          <ac:spMkLst>
            <pc:docMk/>
            <pc:sldMk cId="1503127214" sldId="278"/>
            <ac:spMk id="24" creationId="{19A4AF7F-22BF-4EEC-872F-16C1CB0AD56C}"/>
          </ac:spMkLst>
        </pc:spChg>
        <pc:spChg chg="mod">
          <ac:chgData name="Gamas, Julia" userId="c40aa719-84be-4bda-bbca-53dec2227883" providerId="ADAL" clId="{D4B78FAD-4386-4AD2-B8D1-10E2A3B4FBDB}" dt="2023-02-03T14:54:14.377" v="2804" actId="962"/>
          <ac:spMkLst>
            <pc:docMk/>
            <pc:sldMk cId="1503127214" sldId="278"/>
            <ac:spMk id="29" creationId="{9C6E5101-A584-4266-90C2-EA0579B0E6E5}"/>
          </ac:spMkLst>
        </pc:spChg>
        <pc:spChg chg="mod">
          <ac:chgData name="Gamas, Julia" userId="c40aa719-84be-4bda-bbca-53dec2227883" providerId="ADAL" clId="{D4B78FAD-4386-4AD2-B8D1-10E2A3B4FBDB}" dt="2023-02-03T14:54:09.321" v="2802" actId="962"/>
          <ac:spMkLst>
            <pc:docMk/>
            <pc:sldMk cId="1503127214" sldId="278"/>
            <ac:spMk id="30" creationId="{B0C429FD-4F9F-4B98-8B41-E49111EAFA4C}"/>
          </ac:spMkLst>
        </pc:spChg>
        <pc:spChg chg="mod">
          <ac:chgData name="Gamas, Julia" userId="c40aa719-84be-4bda-bbca-53dec2227883" providerId="ADAL" clId="{D4B78FAD-4386-4AD2-B8D1-10E2A3B4FBDB}" dt="2023-02-03T14:54:12.287" v="2803" actId="962"/>
          <ac:spMkLst>
            <pc:docMk/>
            <pc:sldMk cId="1503127214" sldId="278"/>
            <ac:spMk id="31" creationId="{8812C623-ADC4-4934-A9A0-CEF0FAAF2CC9}"/>
          </ac:spMkLst>
        </pc:spChg>
        <pc:spChg chg="mod">
          <ac:chgData name="Gamas, Julia" userId="c40aa719-84be-4bda-bbca-53dec2227883" providerId="ADAL" clId="{D4B78FAD-4386-4AD2-B8D1-10E2A3B4FBDB}" dt="2023-02-02T23:08:28.452" v="2633" actId="962"/>
          <ac:spMkLst>
            <pc:docMk/>
            <pc:sldMk cId="1503127214" sldId="278"/>
            <ac:spMk id="32" creationId="{D2F2629D-A83D-453A-94D4-87A4F27466F0}"/>
          </ac:spMkLst>
        </pc:spChg>
        <pc:spChg chg="mod">
          <ac:chgData name="Gamas, Julia" userId="c40aa719-84be-4bda-bbca-53dec2227883" providerId="ADAL" clId="{D4B78FAD-4386-4AD2-B8D1-10E2A3B4FBDB}" dt="2023-02-02T22:48:46.489" v="2538" actId="2711"/>
          <ac:spMkLst>
            <pc:docMk/>
            <pc:sldMk cId="1503127214" sldId="278"/>
            <ac:spMk id="42" creationId="{7A9F2DD2-C465-4F5F-BC23-4F474E40FE5A}"/>
          </ac:spMkLst>
        </pc:spChg>
        <pc:grpChg chg="add del mod">
          <ac:chgData name="Gamas, Julia" userId="c40aa719-84be-4bda-bbca-53dec2227883" providerId="ADAL" clId="{D4B78FAD-4386-4AD2-B8D1-10E2A3B4FBDB}" dt="2023-02-03T15:37:55.894" v="2991" actId="962"/>
          <ac:grpSpMkLst>
            <pc:docMk/>
            <pc:sldMk cId="1503127214" sldId="278"/>
            <ac:grpSpMk id="8" creationId="{3D1F0982-035B-4741-91C0-E1CFEE90AEE8}"/>
          </ac:grpSpMkLst>
        </pc:grpChg>
        <pc:grpChg chg="del">
          <ac:chgData name="Gamas, Julia" userId="c40aa719-84be-4bda-bbca-53dec2227883" providerId="ADAL" clId="{D4B78FAD-4386-4AD2-B8D1-10E2A3B4FBDB}" dt="2023-02-03T15:08:47.546" v="2936" actId="478"/>
          <ac:grpSpMkLst>
            <pc:docMk/>
            <pc:sldMk cId="1503127214" sldId="278"/>
            <ac:grpSpMk id="13" creationId="{F338B2A7-CA2C-443C-B019-271E49CF3790}"/>
          </ac:grpSpMkLst>
        </pc:grpChg>
        <pc:grpChg chg="del">
          <ac:chgData name="Gamas, Julia" userId="c40aa719-84be-4bda-bbca-53dec2227883" providerId="ADAL" clId="{D4B78FAD-4386-4AD2-B8D1-10E2A3B4FBDB}" dt="2023-02-03T15:08:40.726" v="2932" actId="478"/>
          <ac:grpSpMkLst>
            <pc:docMk/>
            <pc:sldMk cId="1503127214" sldId="278"/>
            <ac:grpSpMk id="22" creationId="{0F0B8752-7362-43BB-B88D-2257D4191D71}"/>
          </ac:grpSpMkLst>
        </pc:grpChg>
        <pc:cxnChg chg="del mod">
          <ac:chgData name="Gamas, Julia" userId="c40aa719-84be-4bda-bbca-53dec2227883" providerId="ADAL" clId="{D4B78FAD-4386-4AD2-B8D1-10E2A3B4FBDB}" dt="2023-02-03T15:08:32.612" v="2927" actId="478"/>
          <ac:cxnSpMkLst>
            <pc:docMk/>
            <pc:sldMk cId="1503127214" sldId="278"/>
            <ac:cxnSpMk id="25" creationId="{11EFB135-0C43-4AC2-8577-5ABA3FF1C8B3}"/>
          </ac:cxnSpMkLst>
        </pc:cxnChg>
        <pc:cxnChg chg="del mod">
          <ac:chgData name="Gamas, Julia" userId="c40aa719-84be-4bda-bbca-53dec2227883" providerId="ADAL" clId="{D4B78FAD-4386-4AD2-B8D1-10E2A3B4FBDB}" dt="2023-02-03T15:08:38.405" v="2931" actId="478"/>
          <ac:cxnSpMkLst>
            <pc:docMk/>
            <pc:sldMk cId="1503127214" sldId="278"/>
            <ac:cxnSpMk id="26" creationId="{FAD6672F-CA80-4124-9BC7-5799A26E07A4}"/>
          </ac:cxnSpMkLst>
        </pc:cxnChg>
        <pc:cxnChg chg="del mod">
          <ac:chgData name="Gamas, Julia" userId="c40aa719-84be-4bda-bbca-53dec2227883" providerId="ADAL" clId="{D4B78FAD-4386-4AD2-B8D1-10E2A3B4FBDB}" dt="2023-02-03T15:08:40.726" v="2932" actId="478"/>
          <ac:cxnSpMkLst>
            <pc:docMk/>
            <pc:sldMk cId="1503127214" sldId="278"/>
            <ac:cxnSpMk id="27" creationId="{A5943883-0C09-42C1-941B-0F8A2F4F6530}"/>
          </ac:cxnSpMkLst>
        </pc:cxnChg>
        <pc:cxnChg chg="del mod">
          <ac:chgData name="Gamas, Julia" userId="c40aa719-84be-4bda-bbca-53dec2227883" providerId="ADAL" clId="{D4B78FAD-4386-4AD2-B8D1-10E2A3B4FBDB}" dt="2023-02-03T15:08:36.589" v="2930" actId="478"/>
          <ac:cxnSpMkLst>
            <pc:docMk/>
            <pc:sldMk cId="1503127214" sldId="278"/>
            <ac:cxnSpMk id="28" creationId="{C92565EE-FFA9-4C6F-8CDF-D448142D773B}"/>
          </ac:cxnSpMkLst>
        </pc:cxnChg>
        <pc:cxnChg chg="del mod">
          <ac:chgData name="Gamas, Julia" userId="c40aa719-84be-4bda-bbca-53dec2227883" providerId="ADAL" clId="{D4B78FAD-4386-4AD2-B8D1-10E2A3B4FBDB}" dt="2023-02-03T15:08:42.510" v="2933" actId="478"/>
          <ac:cxnSpMkLst>
            <pc:docMk/>
            <pc:sldMk cId="1503127214" sldId="278"/>
            <ac:cxnSpMk id="33" creationId="{AF9D9BE5-4F36-4879-96B2-F75F014E1314}"/>
          </ac:cxnSpMkLst>
        </pc:cxnChg>
        <pc:cxnChg chg="del mod">
          <ac:chgData name="Gamas, Julia" userId="c40aa719-84be-4bda-bbca-53dec2227883" providerId="ADAL" clId="{D4B78FAD-4386-4AD2-B8D1-10E2A3B4FBDB}" dt="2023-02-03T15:08:46.118" v="2935" actId="478"/>
          <ac:cxnSpMkLst>
            <pc:docMk/>
            <pc:sldMk cId="1503127214" sldId="278"/>
            <ac:cxnSpMk id="34" creationId="{0ADDC8D0-ED63-4638-A8A2-2F123E4C8960}"/>
          </ac:cxnSpMkLst>
        </pc:cxnChg>
        <pc:cxnChg chg="del mod">
          <ac:chgData name="Gamas, Julia" userId="c40aa719-84be-4bda-bbca-53dec2227883" providerId="ADAL" clId="{D4B78FAD-4386-4AD2-B8D1-10E2A3B4FBDB}" dt="2023-02-03T15:08:47.546" v="2936" actId="478"/>
          <ac:cxnSpMkLst>
            <pc:docMk/>
            <pc:sldMk cId="1503127214" sldId="278"/>
            <ac:cxnSpMk id="35" creationId="{FADB31B8-7CF6-4B80-A163-A0AC70F8E36D}"/>
          </ac:cxnSpMkLst>
        </pc:cxnChg>
        <pc:cxnChg chg="del mod">
          <ac:chgData name="Gamas, Julia" userId="c40aa719-84be-4bda-bbca-53dec2227883" providerId="ADAL" clId="{D4B78FAD-4386-4AD2-B8D1-10E2A3B4FBDB}" dt="2023-02-03T15:08:44.253" v="2934" actId="478"/>
          <ac:cxnSpMkLst>
            <pc:docMk/>
            <pc:sldMk cId="1503127214" sldId="278"/>
            <ac:cxnSpMk id="36" creationId="{551B299E-7BFA-4463-AA2F-4EB811DA22D2}"/>
          </ac:cxnSpMkLst>
        </pc:cxnChg>
      </pc:sldChg>
      <pc:sldChg chg="addSp delSp modSp mod">
        <pc:chgData name="Gamas, Julia" userId="c40aa719-84be-4bda-bbca-53dec2227883" providerId="ADAL" clId="{D4B78FAD-4386-4AD2-B8D1-10E2A3B4FBDB}" dt="2023-02-03T22:10:53.008" v="3060" actId="1076"/>
        <pc:sldMkLst>
          <pc:docMk/>
          <pc:sldMk cId="4154885168" sldId="279"/>
        </pc:sldMkLst>
        <pc:spChg chg="mod">
          <ac:chgData name="Gamas, Julia" userId="c40aa719-84be-4bda-bbca-53dec2227883" providerId="ADAL" clId="{D4B78FAD-4386-4AD2-B8D1-10E2A3B4FBDB}" dt="2023-02-02T22:49:23.039" v="2542" actId="1076"/>
          <ac:spMkLst>
            <pc:docMk/>
            <pc:sldMk cId="4154885168" sldId="279"/>
            <ac:spMk id="2" creationId="{0551A6CC-B68F-437D-9752-B18C0CB7D85C}"/>
          </ac:spMkLst>
        </pc:spChg>
        <pc:spChg chg="add mod">
          <ac:chgData name="Gamas, Julia" userId="c40aa719-84be-4bda-bbca-53dec2227883" providerId="ADAL" clId="{D4B78FAD-4386-4AD2-B8D1-10E2A3B4FBDB}" dt="2023-02-03T22:10:53.008" v="3060" actId="1076"/>
          <ac:spMkLst>
            <pc:docMk/>
            <pc:sldMk cId="4154885168" sldId="279"/>
            <ac:spMk id="3" creationId="{DBF9EB18-A8B3-F482-583C-47ECFC8519BE}"/>
          </ac:spMkLst>
        </pc:spChg>
        <pc:spChg chg="del mod">
          <ac:chgData name="Gamas, Julia" userId="c40aa719-84be-4bda-bbca-53dec2227883" providerId="ADAL" clId="{D4B78FAD-4386-4AD2-B8D1-10E2A3B4FBDB}" dt="2023-02-02T22:35:18.511" v="2300" actId="21"/>
          <ac:spMkLst>
            <pc:docMk/>
            <pc:sldMk cId="4154885168" sldId="279"/>
            <ac:spMk id="3" creationId="{E52C5BBC-E1C5-4D70-8A6F-87F26DFCB870}"/>
          </ac:spMkLst>
        </pc:spChg>
        <pc:spChg chg="mod">
          <ac:chgData name="Gamas, Julia" userId="c40aa719-84be-4bda-bbca-53dec2227883" providerId="ADAL" clId="{D4B78FAD-4386-4AD2-B8D1-10E2A3B4FBDB}" dt="2023-02-03T22:09:43.567" v="3043" actId="1076"/>
          <ac:spMkLst>
            <pc:docMk/>
            <pc:sldMk cId="4154885168" sldId="279"/>
            <ac:spMk id="4" creationId="{6BF96140-E890-4E7A-BA28-263153D9F05F}"/>
          </ac:spMkLst>
        </pc:spChg>
        <pc:spChg chg="mod">
          <ac:chgData name="Gamas, Julia" userId="c40aa719-84be-4bda-bbca-53dec2227883" providerId="ADAL" clId="{D4B78FAD-4386-4AD2-B8D1-10E2A3B4FBDB}" dt="2023-02-03T22:09:43.567" v="3043" actId="1076"/>
          <ac:spMkLst>
            <pc:docMk/>
            <pc:sldMk cId="4154885168" sldId="279"/>
            <ac:spMk id="5" creationId="{F26E1BCA-A5B0-4313-AE82-57F776BD9941}"/>
          </ac:spMkLst>
        </pc:spChg>
        <pc:spChg chg="mod">
          <ac:chgData name="Gamas, Julia" userId="c40aa719-84be-4bda-bbca-53dec2227883" providerId="ADAL" clId="{D4B78FAD-4386-4AD2-B8D1-10E2A3B4FBDB}" dt="2023-02-03T22:09:43.567" v="3043" actId="1076"/>
          <ac:spMkLst>
            <pc:docMk/>
            <pc:sldMk cId="4154885168" sldId="279"/>
            <ac:spMk id="7" creationId="{EAF9F6F7-D243-4AFF-A8E8-BA1AC4D63C96}"/>
          </ac:spMkLst>
        </pc:spChg>
        <pc:spChg chg="mod">
          <ac:chgData name="Gamas, Julia" userId="c40aa719-84be-4bda-bbca-53dec2227883" providerId="ADAL" clId="{D4B78FAD-4386-4AD2-B8D1-10E2A3B4FBDB}" dt="2023-02-03T22:09:43.567" v="3043" actId="1076"/>
          <ac:spMkLst>
            <pc:docMk/>
            <pc:sldMk cId="4154885168" sldId="279"/>
            <ac:spMk id="8" creationId="{B2E7639A-23B6-4794-828F-CE34AC038CC2}"/>
          </ac:spMkLst>
        </pc:spChg>
        <pc:spChg chg="mod">
          <ac:chgData name="Gamas, Julia" userId="c40aa719-84be-4bda-bbca-53dec2227883" providerId="ADAL" clId="{D4B78FAD-4386-4AD2-B8D1-10E2A3B4FBDB}" dt="2023-02-03T22:09:43.567" v="3043" actId="1076"/>
          <ac:spMkLst>
            <pc:docMk/>
            <pc:sldMk cId="4154885168" sldId="279"/>
            <ac:spMk id="10" creationId="{FE32E71A-651C-4667-9F68-B4C23BE797DF}"/>
          </ac:spMkLst>
        </pc:spChg>
        <pc:spChg chg="mod">
          <ac:chgData name="Gamas, Julia" userId="c40aa719-84be-4bda-bbca-53dec2227883" providerId="ADAL" clId="{D4B78FAD-4386-4AD2-B8D1-10E2A3B4FBDB}" dt="2023-02-03T22:09:43.567" v="3043" actId="1076"/>
          <ac:spMkLst>
            <pc:docMk/>
            <pc:sldMk cId="4154885168" sldId="279"/>
            <ac:spMk id="11" creationId="{1FBD530E-0C15-48BB-B65F-9E47E688E309}"/>
          </ac:spMkLst>
        </pc:spChg>
        <pc:spChg chg="mod">
          <ac:chgData name="Gamas, Julia" userId="c40aa719-84be-4bda-bbca-53dec2227883" providerId="ADAL" clId="{D4B78FAD-4386-4AD2-B8D1-10E2A3B4FBDB}" dt="2023-02-03T22:09:43.567" v="3043" actId="1076"/>
          <ac:spMkLst>
            <pc:docMk/>
            <pc:sldMk cId="4154885168" sldId="279"/>
            <ac:spMk id="12" creationId="{CCFE6E08-D60D-47AE-A14D-702EF00D6F22}"/>
          </ac:spMkLst>
        </pc:spChg>
        <pc:spChg chg="mod">
          <ac:chgData name="Gamas, Julia" userId="c40aa719-84be-4bda-bbca-53dec2227883" providerId="ADAL" clId="{D4B78FAD-4386-4AD2-B8D1-10E2A3B4FBDB}" dt="2023-02-03T22:09:43.567" v="3043" actId="1076"/>
          <ac:spMkLst>
            <pc:docMk/>
            <pc:sldMk cId="4154885168" sldId="279"/>
            <ac:spMk id="15" creationId="{DEFF6285-7F52-4C78-A97F-2962E44DAA08}"/>
          </ac:spMkLst>
        </pc:spChg>
        <pc:spChg chg="mod">
          <ac:chgData name="Gamas, Julia" userId="c40aa719-84be-4bda-bbca-53dec2227883" providerId="ADAL" clId="{D4B78FAD-4386-4AD2-B8D1-10E2A3B4FBDB}" dt="2023-02-03T22:09:43.567" v="3043" actId="1076"/>
          <ac:spMkLst>
            <pc:docMk/>
            <pc:sldMk cId="4154885168" sldId="279"/>
            <ac:spMk id="16" creationId="{1719A70C-0738-49DD-AFB2-DBC88DBDFE30}"/>
          </ac:spMkLst>
        </pc:spChg>
        <pc:spChg chg="mod">
          <ac:chgData name="Gamas, Julia" userId="c40aa719-84be-4bda-bbca-53dec2227883" providerId="ADAL" clId="{D4B78FAD-4386-4AD2-B8D1-10E2A3B4FBDB}" dt="2023-02-03T22:09:43.567" v="3043" actId="1076"/>
          <ac:spMkLst>
            <pc:docMk/>
            <pc:sldMk cId="4154885168" sldId="279"/>
            <ac:spMk id="19" creationId="{BF75A2AA-8593-4A72-9764-A43DC4F67BFE}"/>
          </ac:spMkLst>
        </pc:spChg>
        <pc:spChg chg="mod">
          <ac:chgData name="Gamas, Julia" userId="c40aa719-84be-4bda-bbca-53dec2227883" providerId="ADAL" clId="{D4B78FAD-4386-4AD2-B8D1-10E2A3B4FBDB}" dt="2023-02-02T23:00:33.230" v="2624" actId="1076"/>
          <ac:spMkLst>
            <pc:docMk/>
            <pc:sldMk cId="4154885168" sldId="279"/>
            <ac:spMk id="27" creationId="{A377AD84-19FC-46D4-B21F-C10C39E6501B}"/>
          </ac:spMkLst>
        </pc:spChg>
        <pc:graphicFrameChg chg="add mod modGraphic">
          <ac:chgData name="Gamas, Julia" userId="c40aa719-84be-4bda-bbca-53dec2227883" providerId="ADAL" clId="{D4B78FAD-4386-4AD2-B8D1-10E2A3B4FBDB}" dt="2023-02-03T22:10:53.008" v="3060" actId="1076"/>
          <ac:graphicFrameMkLst>
            <pc:docMk/>
            <pc:sldMk cId="4154885168" sldId="279"/>
            <ac:graphicFrameMk id="20" creationId="{A989DE37-F43F-B0AB-65C8-6D0026118291}"/>
          </ac:graphicFrameMkLst>
        </pc:graphicFrameChg>
        <pc:graphicFrameChg chg="add del mod modGraphic">
          <ac:chgData name="Gamas, Julia" userId="c40aa719-84be-4bda-bbca-53dec2227883" providerId="ADAL" clId="{D4B78FAD-4386-4AD2-B8D1-10E2A3B4FBDB}" dt="2023-02-02T22:35:18.511" v="2300" actId="21"/>
          <ac:graphicFrameMkLst>
            <pc:docMk/>
            <pc:sldMk cId="4154885168" sldId="279"/>
            <ac:graphicFrameMk id="21" creationId="{389F9675-4401-C066-0C52-C578FA3C6459}"/>
          </ac:graphicFrameMkLst>
        </pc:graphicFrameChg>
        <pc:graphicFrameChg chg="del mod">
          <ac:chgData name="Gamas, Julia" userId="c40aa719-84be-4bda-bbca-53dec2227883" providerId="ADAL" clId="{D4B78FAD-4386-4AD2-B8D1-10E2A3B4FBDB}" dt="2023-02-02T22:33:10.753" v="2284" actId="478"/>
          <ac:graphicFrameMkLst>
            <pc:docMk/>
            <pc:sldMk cId="4154885168" sldId="279"/>
            <ac:graphicFrameMk id="23" creationId="{BDBCF599-AB05-48DE-AD2F-C5699CD85AA5}"/>
          </ac:graphicFrameMkLst>
        </pc:graphicFrameChg>
        <pc:cxnChg chg="mod">
          <ac:chgData name="Gamas, Julia" userId="c40aa719-84be-4bda-bbca-53dec2227883" providerId="ADAL" clId="{D4B78FAD-4386-4AD2-B8D1-10E2A3B4FBDB}" dt="2023-02-03T22:09:43.567" v="3043" actId="1076"/>
          <ac:cxnSpMkLst>
            <pc:docMk/>
            <pc:sldMk cId="4154885168" sldId="279"/>
            <ac:cxnSpMk id="6" creationId="{FE1F41B1-5E42-49FB-B3DA-3260BFC1245E}"/>
          </ac:cxnSpMkLst>
        </pc:cxnChg>
        <pc:cxnChg chg="mod">
          <ac:chgData name="Gamas, Julia" userId="c40aa719-84be-4bda-bbca-53dec2227883" providerId="ADAL" clId="{D4B78FAD-4386-4AD2-B8D1-10E2A3B4FBDB}" dt="2023-02-03T22:09:43.567" v="3043" actId="1076"/>
          <ac:cxnSpMkLst>
            <pc:docMk/>
            <pc:sldMk cId="4154885168" sldId="279"/>
            <ac:cxnSpMk id="9" creationId="{18D1E8AF-1E99-4555-A5D3-AF7E3ED6EBDE}"/>
          </ac:cxnSpMkLst>
        </pc:cxnChg>
        <pc:cxnChg chg="mod">
          <ac:chgData name="Gamas, Julia" userId="c40aa719-84be-4bda-bbca-53dec2227883" providerId="ADAL" clId="{D4B78FAD-4386-4AD2-B8D1-10E2A3B4FBDB}" dt="2023-02-03T22:09:43.567" v="3043" actId="1076"/>
          <ac:cxnSpMkLst>
            <pc:docMk/>
            <pc:sldMk cId="4154885168" sldId="279"/>
            <ac:cxnSpMk id="13" creationId="{2FCEA350-0C67-4C62-98A9-B74C64BE66EB}"/>
          </ac:cxnSpMkLst>
        </pc:cxnChg>
        <pc:cxnChg chg="mod">
          <ac:chgData name="Gamas, Julia" userId="c40aa719-84be-4bda-bbca-53dec2227883" providerId="ADAL" clId="{D4B78FAD-4386-4AD2-B8D1-10E2A3B4FBDB}" dt="2023-02-03T22:09:43.567" v="3043" actId="1076"/>
          <ac:cxnSpMkLst>
            <pc:docMk/>
            <pc:sldMk cId="4154885168" sldId="279"/>
            <ac:cxnSpMk id="14" creationId="{73EED957-3A95-432B-9FEB-C5E3C8503EE8}"/>
          </ac:cxnSpMkLst>
        </pc:cxnChg>
        <pc:cxnChg chg="mod">
          <ac:chgData name="Gamas, Julia" userId="c40aa719-84be-4bda-bbca-53dec2227883" providerId="ADAL" clId="{D4B78FAD-4386-4AD2-B8D1-10E2A3B4FBDB}" dt="2023-02-03T22:09:43.567" v="3043" actId="1076"/>
          <ac:cxnSpMkLst>
            <pc:docMk/>
            <pc:sldMk cId="4154885168" sldId="279"/>
            <ac:cxnSpMk id="17" creationId="{1D51C2E1-CEC0-4047-9D09-231B5F295AE9}"/>
          </ac:cxnSpMkLst>
        </pc:cxnChg>
        <pc:cxnChg chg="mod">
          <ac:chgData name="Gamas, Julia" userId="c40aa719-84be-4bda-bbca-53dec2227883" providerId="ADAL" clId="{D4B78FAD-4386-4AD2-B8D1-10E2A3B4FBDB}" dt="2023-02-03T22:09:43.567" v="3043" actId="1076"/>
          <ac:cxnSpMkLst>
            <pc:docMk/>
            <pc:sldMk cId="4154885168" sldId="279"/>
            <ac:cxnSpMk id="18" creationId="{7E8327A4-22BD-4A78-B617-59EC354A4190}"/>
          </ac:cxnSpMkLst>
        </pc:cxnChg>
      </pc:sldChg>
      <pc:sldChg chg="addSp delSp modSp mod">
        <pc:chgData name="Gamas, Julia" userId="c40aa719-84be-4bda-bbca-53dec2227883" providerId="ADAL" clId="{D4B78FAD-4386-4AD2-B8D1-10E2A3B4FBDB}" dt="2023-02-03T15:05:00.485" v="2924" actId="1076"/>
        <pc:sldMkLst>
          <pc:docMk/>
          <pc:sldMk cId="3690684390" sldId="287"/>
        </pc:sldMkLst>
        <pc:spChg chg="add mod">
          <ac:chgData name="Gamas, Julia" userId="c40aa719-84be-4bda-bbca-53dec2227883" providerId="ADAL" clId="{D4B78FAD-4386-4AD2-B8D1-10E2A3B4FBDB}" dt="2023-02-03T15:04:37.874" v="2920" actId="1076"/>
          <ac:spMkLst>
            <pc:docMk/>
            <pc:sldMk cId="3690684390" sldId="287"/>
            <ac:spMk id="4" creationId="{8470C701-DEC6-1BF1-8E6B-7B578C53D774}"/>
          </ac:spMkLst>
        </pc:spChg>
        <pc:spChg chg="add mod">
          <ac:chgData name="Gamas, Julia" userId="c40aa719-84be-4bda-bbca-53dec2227883" providerId="ADAL" clId="{D4B78FAD-4386-4AD2-B8D1-10E2A3B4FBDB}" dt="2023-02-03T15:05:00.485" v="2924" actId="1076"/>
          <ac:spMkLst>
            <pc:docMk/>
            <pc:sldMk cId="3690684390" sldId="287"/>
            <ac:spMk id="6" creationId="{CBD39E31-A345-B13E-98E2-D20BD4CC6B13}"/>
          </ac:spMkLst>
        </pc:spChg>
        <pc:spChg chg="mod">
          <ac:chgData name="Gamas, Julia" userId="c40aa719-84be-4bda-bbca-53dec2227883" providerId="ADAL" clId="{D4B78FAD-4386-4AD2-B8D1-10E2A3B4FBDB}" dt="2023-02-02T23:12:31.639" v="2650" actId="113"/>
          <ac:spMkLst>
            <pc:docMk/>
            <pc:sldMk cId="3690684390" sldId="287"/>
            <ac:spMk id="7" creationId="{1E3A3CEB-CD75-40A1-AA14-7DA67B199138}"/>
          </ac:spMkLst>
        </pc:spChg>
        <pc:spChg chg="mod ord">
          <ac:chgData name="Gamas, Julia" userId="c40aa719-84be-4bda-bbca-53dec2227883" providerId="ADAL" clId="{D4B78FAD-4386-4AD2-B8D1-10E2A3B4FBDB}" dt="2023-02-03T15:04:40.413" v="2921" actId="1076"/>
          <ac:spMkLst>
            <pc:docMk/>
            <pc:sldMk cId="3690684390" sldId="287"/>
            <ac:spMk id="16" creationId="{A88AA090-15C8-4E88-8455-B0476FFB9722}"/>
          </ac:spMkLst>
        </pc:spChg>
        <pc:graphicFrameChg chg="add mod modGraphic">
          <ac:chgData name="Gamas, Julia" userId="c40aa719-84be-4bda-bbca-53dec2227883" providerId="ADAL" clId="{D4B78FAD-4386-4AD2-B8D1-10E2A3B4FBDB}" dt="2023-02-03T15:04:35.215" v="2919" actId="1076"/>
          <ac:graphicFrameMkLst>
            <pc:docMk/>
            <pc:sldMk cId="3690684390" sldId="287"/>
            <ac:graphicFrameMk id="3" creationId="{B0677A3B-4FF1-42F3-D276-CBD80F975DBC}"/>
          </ac:graphicFrameMkLst>
        </pc:graphicFrameChg>
        <pc:graphicFrameChg chg="del">
          <ac:chgData name="Gamas, Julia" userId="c40aa719-84be-4bda-bbca-53dec2227883" providerId="ADAL" clId="{D4B78FAD-4386-4AD2-B8D1-10E2A3B4FBDB}" dt="2023-02-02T22:55:45.398" v="2584" actId="478"/>
          <ac:graphicFrameMkLst>
            <pc:docMk/>
            <pc:sldMk cId="3690684390" sldId="287"/>
            <ac:graphicFrameMk id="4" creationId="{8C0B954A-B8A2-47D7-83A1-B10FD033145D}"/>
          </ac:graphicFrameMkLst>
        </pc:graphicFrameChg>
        <pc:graphicFrameChg chg="add mod modGraphic">
          <ac:chgData name="Gamas, Julia" userId="c40aa719-84be-4bda-bbca-53dec2227883" providerId="ADAL" clId="{D4B78FAD-4386-4AD2-B8D1-10E2A3B4FBDB}" dt="2023-02-03T15:04:42.717" v="2922" actId="1076"/>
          <ac:graphicFrameMkLst>
            <pc:docMk/>
            <pc:sldMk cId="3690684390" sldId="287"/>
            <ac:graphicFrameMk id="5" creationId="{B62177C5-B247-F311-04D2-2D732446CA5A}"/>
          </ac:graphicFrameMkLst>
        </pc:graphicFrameChg>
        <pc:graphicFrameChg chg="del">
          <ac:chgData name="Gamas, Julia" userId="c40aa719-84be-4bda-bbca-53dec2227883" providerId="ADAL" clId="{D4B78FAD-4386-4AD2-B8D1-10E2A3B4FBDB}" dt="2023-02-02T22:55:58.469" v="2587" actId="478"/>
          <ac:graphicFrameMkLst>
            <pc:docMk/>
            <pc:sldMk cId="3690684390" sldId="287"/>
            <ac:graphicFrameMk id="6" creationId="{CA583010-01F6-4B6C-BD60-D5CBA999B686}"/>
          </ac:graphicFrameMkLst>
        </pc:graphicFrameChg>
      </pc:sldChg>
      <pc:sldChg chg="addSp delSp modSp mod">
        <pc:chgData name="Gamas, Julia" userId="c40aa719-84be-4bda-bbca-53dec2227883" providerId="ADAL" clId="{D4B78FAD-4386-4AD2-B8D1-10E2A3B4FBDB}" dt="2023-02-03T15:13:36.372" v="2979" actId="1076"/>
        <pc:sldMkLst>
          <pc:docMk/>
          <pc:sldMk cId="4153972660" sldId="305"/>
        </pc:sldMkLst>
        <pc:spChg chg="mod">
          <ac:chgData name="Gamas, Julia" userId="c40aa719-84be-4bda-bbca-53dec2227883" providerId="ADAL" clId="{D4B78FAD-4386-4AD2-B8D1-10E2A3B4FBDB}" dt="2023-02-02T20:46:45.734" v="1" actId="962"/>
          <ac:spMkLst>
            <pc:docMk/>
            <pc:sldMk cId="4153972660" sldId="305"/>
            <ac:spMk id="3" creationId="{5BBE8218-28F8-4304-B963-2F112DDC26F7}"/>
          </ac:spMkLst>
        </pc:spChg>
        <pc:spChg chg="add mod">
          <ac:chgData name="Gamas, Julia" userId="c40aa719-84be-4bda-bbca-53dec2227883" providerId="ADAL" clId="{D4B78FAD-4386-4AD2-B8D1-10E2A3B4FBDB}" dt="2023-02-03T15:13:36.372" v="2979" actId="1076"/>
          <ac:spMkLst>
            <pc:docMk/>
            <pc:sldMk cId="4153972660" sldId="305"/>
            <ac:spMk id="5" creationId="{222B143E-65CA-7627-EB73-FE41C250B35E}"/>
          </ac:spMkLst>
        </pc:spChg>
        <pc:spChg chg="add mod">
          <ac:chgData name="Gamas, Julia" userId="c40aa719-84be-4bda-bbca-53dec2227883" providerId="ADAL" clId="{D4B78FAD-4386-4AD2-B8D1-10E2A3B4FBDB}" dt="2023-02-03T15:13:30.021" v="2978" actId="1076"/>
          <ac:spMkLst>
            <pc:docMk/>
            <pc:sldMk cId="4153972660" sldId="305"/>
            <ac:spMk id="9" creationId="{ECABDDF0-C466-F6A5-C0E2-87CDC3C10FF2}"/>
          </ac:spMkLst>
        </pc:spChg>
        <pc:graphicFrameChg chg="del mod modGraphic">
          <ac:chgData name="Gamas, Julia" userId="c40aa719-84be-4bda-bbca-53dec2227883" providerId="ADAL" clId="{D4B78FAD-4386-4AD2-B8D1-10E2A3B4FBDB}" dt="2023-02-02T22:21:54.681" v="2235" actId="478"/>
          <ac:graphicFrameMkLst>
            <pc:docMk/>
            <pc:sldMk cId="4153972660" sldId="305"/>
            <ac:graphicFrameMk id="5" creationId="{3505B309-4911-491A-B750-EE878A2C33FF}"/>
          </ac:graphicFrameMkLst>
        </pc:graphicFrameChg>
        <pc:graphicFrameChg chg="add del mod">
          <ac:chgData name="Gamas, Julia" userId="c40aa719-84be-4bda-bbca-53dec2227883" providerId="ADAL" clId="{D4B78FAD-4386-4AD2-B8D1-10E2A3B4FBDB}" dt="2023-02-02T22:24:24.853" v="2246" actId="478"/>
          <ac:graphicFrameMkLst>
            <pc:docMk/>
            <pc:sldMk cId="4153972660" sldId="305"/>
            <ac:graphicFrameMk id="9" creationId="{BE64A212-9036-4F61-8333-2801FA8F1FBF}"/>
          </ac:graphicFrameMkLst>
        </pc:graphicFrameChg>
        <pc:graphicFrameChg chg="add del mod">
          <ac:chgData name="Gamas, Julia" userId="c40aa719-84be-4bda-bbca-53dec2227883" providerId="ADAL" clId="{D4B78FAD-4386-4AD2-B8D1-10E2A3B4FBDB}" dt="2023-02-02T22:23:47.523" v="2239"/>
          <ac:graphicFrameMkLst>
            <pc:docMk/>
            <pc:sldMk cId="4153972660" sldId="305"/>
            <ac:graphicFrameMk id="10" creationId="{D5C7B401-E08B-342F-6360-B84AF1E6DF4F}"/>
          </ac:graphicFrameMkLst>
        </pc:graphicFrameChg>
        <pc:graphicFrameChg chg="add mod modGraphic">
          <ac:chgData name="Gamas, Julia" userId="c40aa719-84be-4bda-bbca-53dec2227883" providerId="ADAL" clId="{D4B78FAD-4386-4AD2-B8D1-10E2A3B4FBDB}" dt="2023-02-03T15:12:55.706" v="2957" actId="1076"/>
          <ac:graphicFrameMkLst>
            <pc:docMk/>
            <pc:sldMk cId="4153972660" sldId="305"/>
            <ac:graphicFrameMk id="12" creationId="{A6652E1C-9503-2A5F-C115-D2B476FC638F}"/>
          </ac:graphicFrameMkLst>
        </pc:graphicFrameChg>
        <pc:graphicFrameChg chg="add mod modGraphic">
          <ac:chgData name="Gamas, Julia" userId="c40aa719-84be-4bda-bbca-53dec2227883" providerId="ADAL" clId="{D4B78FAD-4386-4AD2-B8D1-10E2A3B4FBDB}" dt="2023-02-03T15:13:11.189" v="2961" actId="1076"/>
          <ac:graphicFrameMkLst>
            <pc:docMk/>
            <pc:sldMk cId="4153972660" sldId="305"/>
            <ac:graphicFrameMk id="13" creationId="{791229D3-3310-F500-561E-7CDBE10338D8}"/>
          </ac:graphicFrameMkLst>
        </pc:graphicFrameChg>
      </pc:sldChg>
      <pc:sldChg chg="modSp mod">
        <pc:chgData name="Gamas, Julia" userId="c40aa719-84be-4bda-bbca-53dec2227883" providerId="ADAL" clId="{D4B78FAD-4386-4AD2-B8D1-10E2A3B4FBDB}" dt="2023-02-03T19:10:35.246" v="3035" actId="113"/>
        <pc:sldMkLst>
          <pc:docMk/>
          <pc:sldMk cId="3675463210" sldId="317"/>
        </pc:sldMkLst>
        <pc:spChg chg="mod">
          <ac:chgData name="Gamas, Julia" userId="c40aa719-84be-4bda-bbca-53dec2227883" providerId="ADAL" clId="{D4B78FAD-4386-4AD2-B8D1-10E2A3B4FBDB}" dt="2023-02-03T19:10:27.505" v="3026" actId="20577"/>
          <ac:spMkLst>
            <pc:docMk/>
            <pc:sldMk cId="3675463210" sldId="317"/>
            <ac:spMk id="2" creationId="{E89D5B08-CCD0-407F-8A02-DD0E5F77CF60}"/>
          </ac:spMkLst>
        </pc:spChg>
        <pc:spChg chg="mod">
          <ac:chgData name="Gamas, Julia" userId="c40aa719-84be-4bda-bbca-53dec2227883" providerId="ADAL" clId="{D4B78FAD-4386-4AD2-B8D1-10E2A3B4FBDB}" dt="2023-02-03T19:10:35.246" v="3035" actId="113"/>
          <ac:spMkLst>
            <pc:docMk/>
            <pc:sldMk cId="3675463210" sldId="317"/>
            <ac:spMk id="3" creationId="{548DB7E0-4110-46F3-BC7C-05CD63143AEA}"/>
          </ac:spMkLst>
        </pc:spChg>
      </pc:sldChg>
      <pc:sldChg chg="modSp mod">
        <pc:chgData name="Gamas, Julia" userId="c40aa719-84be-4bda-bbca-53dec2227883" providerId="ADAL" clId="{D4B78FAD-4386-4AD2-B8D1-10E2A3B4FBDB}" dt="2023-02-02T21:40:27.770" v="2226" actId="962"/>
        <pc:sldMkLst>
          <pc:docMk/>
          <pc:sldMk cId="544467231" sldId="345"/>
        </pc:sldMkLst>
        <pc:spChg chg="mod">
          <ac:chgData name="Gamas, Julia" userId="c40aa719-84be-4bda-bbca-53dec2227883" providerId="ADAL" clId="{D4B78FAD-4386-4AD2-B8D1-10E2A3B4FBDB}" dt="2023-02-02T21:40:27.770" v="2226" actId="962"/>
          <ac:spMkLst>
            <pc:docMk/>
            <pc:sldMk cId="544467231" sldId="345"/>
            <ac:spMk id="3" creationId="{04DC2743-D706-41A4-A924-C022C063AEBE}"/>
          </ac:spMkLst>
        </pc:spChg>
      </pc:sldChg>
      <pc:sldChg chg="modSp mod">
        <pc:chgData name="Gamas, Julia" userId="c40aa719-84be-4bda-bbca-53dec2227883" providerId="ADAL" clId="{D4B78FAD-4386-4AD2-B8D1-10E2A3B4FBDB}" dt="2023-02-02T21:40:10.890" v="2224" actId="962"/>
        <pc:sldMkLst>
          <pc:docMk/>
          <pc:sldMk cId="2316422484" sldId="356"/>
        </pc:sldMkLst>
        <pc:spChg chg="mod">
          <ac:chgData name="Gamas, Julia" userId="c40aa719-84be-4bda-bbca-53dec2227883" providerId="ADAL" clId="{D4B78FAD-4386-4AD2-B8D1-10E2A3B4FBDB}" dt="2023-02-02T21:40:10.890" v="2224" actId="962"/>
          <ac:spMkLst>
            <pc:docMk/>
            <pc:sldMk cId="2316422484" sldId="356"/>
            <ac:spMk id="3" creationId="{9D67B581-D64C-739F-FB47-C8A46DCDEBA4}"/>
          </ac:spMkLst>
        </pc:spChg>
      </pc:sldChg>
      <pc:sldChg chg="modSp mod">
        <pc:chgData name="Gamas, Julia" userId="c40aa719-84be-4bda-bbca-53dec2227883" providerId="ADAL" clId="{D4B78FAD-4386-4AD2-B8D1-10E2A3B4FBDB}" dt="2023-02-03T15:46:30.657" v="3010" actId="962"/>
        <pc:sldMkLst>
          <pc:docMk/>
          <pc:sldMk cId="206752597" sldId="482"/>
        </pc:sldMkLst>
        <pc:spChg chg="mod">
          <ac:chgData name="Gamas, Julia" userId="c40aa719-84be-4bda-bbca-53dec2227883" providerId="ADAL" clId="{D4B78FAD-4386-4AD2-B8D1-10E2A3B4FBDB}" dt="2023-02-03T15:36:12.009" v="2981" actId="962"/>
          <ac:spMkLst>
            <pc:docMk/>
            <pc:sldMk cId="206752597" sldId="482"/>
            <ac:spMk id="12" creationId="{B1C9B08C-B827-68AC-8D73-D8B980EBC5AB}"/>
          </ac:spMkLst>
        </pc:spChg>
        <pc:spChg chg="mod">
          <ac:chgData name="Gamas, Julia" userId="c40aa719-84be-4bda-bbca-53dec2227883" providerId="ADAL" clId="{D4B78FAD-4386-4AD2-B8D1-10E2A3B4FBDB}" dt="2023-02-03T15:11:20.377" v="2951" actId="962"/>
          <ac:spMkLst>
            <pc:docMk/>
            <pc:sldMk cId="206752597" sldId="482"/>
            <ac:spMk id="15" creationId="{BDE98480-8CB8-57C4-8F06-5F23EE2EAF93}"/>
          </ac:spMkLst>
        </pc:spChg>
        <pc:spChg chg="mod">
          <ac:chgData name="Gamas, Julia" userId="c40aa719-84be-4bda-bbca-53dec2227883" providerId="ADAL" clId="{D4B78FAD-4386-4AD2-B8D1-10E2A3B4FBDB}" dt="2023-02-03T15:11:14.199" v="2950" actId="962"/>
          <ac:spMkLst>
            <pc:docMk/>
            <pc:sldMk cId="206752597" sldId="482"/>
            <ac:spMk id="17" creationId="{3A8CD172-9995-55EA-8700-6F192CC0A4F7}"/>
          </ac:spMkLst>
        </pc:spChg>
        <pc:spChg chg="mod">
          <ac:chgData name="Gamas, Julia" userId="c40aa719-84be-4bda-bbca-53dec2227883" providerId="ADAL" clId="{D4B78FAD-4386-4AD2-B8D1-10E2A3B4FBDB}" dt="2023-02-03T15:11:10.427" v="2949" actId="962"/>
          <ac:spMkLst>
            <pc:docMk/>
            <pc:sldMk cId="206752597" sldId="482"/>
            <ac:spMk id="18" creationId="{2DADAE26-9EC1-F4B1-1D90-EE32506CDD8B}"/>
          </ac:spMkLst>
        </pc:spChg>
        <pc:spChg chg="mod">
          <ac:chgData name="Gamas, Julia" userId="c40aa719-84be-4bda-bbca-53dec2227883" providerId="ADAL" clId="{D4B78FAD-4386-4AD2-B8D1-10E2A3B4FBDB}" dt="2023-02-02T20:48:03.032" v="27" actId="962"/>
          <ac:spMkLst>
            <pc:docMk/>
            <pc:sldMk cId="206752597" sldId="482"/>
            <ac:spMk id="27" creationId="{704B40A2-780A-DAC2-E1CA-C4EDED943A0C}"/>
          </ac:spMkLst>
        </pc:spChg>
        <pc:spChg chg="mod">
          <ac:chgData name="Gamas, Julia" userId="c40aa719-84be-4bda-bbca-53dec2227883" providerId="ADAL" clId="{D4B78FAD-4386-4AD2-B8D1-10E2A3B4FBDB}" dt="2023-02-02T20:47:17.464" v="11" actId="962"/>
          <ac:spMkLst>
            <pc:docMk/>
            <pc:sldMk cId="206752597" sldId="482"/>
            <ac:spMk id="29" creationId="{2745A51B-12CA-7C3C-808D-ED58CA9E35B6}"/>
          </ac:spMkLst>
        </pc:spChg>
        <pc:spChg chg="mod">
          <ac:chgData name="Gamas, Julia" userId="c40aa719-84be-4bda-bbca-53dec2227883" providerId="ADAL" clId="{D4B78FAD-4386-4AD2-B8D1-10E2A3B4FBDB}" dt="2023-02-02T20:48:15.781" v="71" actId="962"/>
          <ac:spMkLst>
            <pc:docMk/>
            <pc:sldMk cId="206752597" sldId="482"/>
            <ac:spMk id="30" creationId="{ADA072A4-ACE1-BC82-36E6-16CD06CF53BC}"/>
          </ac:spMkLst>
        </pc:spChg>
        <pc:spChg chg="mod">
          <ac:chgData name="Gamas, Julia" userId="c40aa719-84be-4bda-bbca-53dec2227883" providerId="ADAL" clId="{D4B78FAD-4386-4AD2-B8D1-10E2A3B4FBDB}" dt="2023-02-02T20:48:10.221" v="49" actId="962"/>
          <ac:spMkLst>
            <pc:docMk/>
            <pc:sldMk cId="206752597" sldId="482"/>
            <ac:spMk id="31" creationId="{9851DC11-2514-D48F-8122-2B68D13AD0CA}"/>
          </ac:spMkLst>
        </pc:spChg>
        <pc:spChg chg="mod">
          <ac:chgData name="Gamas, Julia" userId="c40aa719-84be-4bda-bbca-53dec2227883" providerId="ADAL" clId="{D4B78FAD-4386-4AD2-B8D1-10E2A3B4FBDB}" dt="2023-02-02T20:50:59.486" v="316" actId="962"/>
          <ac:spMkLst>
            <pc:docMk/>
            <pc:sldMk cId="206752597" sldId="482"/>
            <ac:spMk id="32" creationId="{E382B2AF-70A3-660F-0CF0-CCB7B7EB0715}"/>
          </ac:spMkLst>
        </pc:spChg>
        <pc:spChg chg="mod">
          <ac:chgData name="Gamas, Julia" userId="c40aa719-84be-4bda-bbca-53dec2227883" providerId="ADAL" clId="{D4B78FAD-4386-4AD2-B8D1-10E2A3B4FBDB}" dt="2023-02-02T20:50:47.705" v="294" actId="962"/>
          <ac:spMkLst>
            <pc:docMk/>
            <pc:sldMk cId="206752597" sldId="482"/>
            <ac:spMk id="33" creationId="{7A7C5139-9A69-56D6-0CB0-7D9483728E8B}"/>
          </ac:spMkLst>
        </pc:spChg>
        <pc:spChg chg="mod">
          <ac:chgData name="Gamas, Julia" userId="c40aa719-84be-4bda-bbca-53dec2227883" providerId="ADAL" clId="{D4B78FAD-4386-4AD2-B8D1-10E2A3B4FBDB}" dt="2023-02-02T20:50:41.142" v="273" actId="962"/>
          <ac:spMkLst>
            <pc:docMk/>
            <pc:sldMk cId="206752597" sldId="482"/>
            <ac:spMk id="34" creationId="{447EAC9D-6A72-0326-1C4D-97680433A50A}"/>
          </ac:spMkLst>
        </pc:spChg>
        <pc:spChg chg="mod">
          <ac:chgData name="Gamas, Julia" userId="c40aa719-84be-4bda-bbca-53dec2227883" providerId="ADAL" clId="{D4B78FAD-4386-4AD2-B8D1-10E2A3B4FBDB}" dt="2023-02-02T20:47:01.861" v="5" actId="962"/>
          <ac:spMkLst>
            <pc:docMk/>
            <pc:sldMk cId="206752597" sldId="482"/>
            <ac:spMk id="35" creationId="{36355D9A-269B-A4BC-8490-1CFA2922405D}"/>
          </ac:spMkLst>
        </pc:spChg>
        <pc:spChg chg="mod">
          <ac:chgData name="Gamas, Julia" userId="c40aa719-84be-4bda-bbca-53dec2227883" providerId="ADAL" clId="{D4B78FAD-4386-4AD2-B8D1-10E2A3B4FBDB}" dt="2023-02-02T20:47:08.297" v="7" actId="962"/>
          <ac:spMkLst>
            <pc:docMk/>
            <pc:sldMk cId="206752597" sldId="482"/>
            <ac:spMk id="36" creationId="{50B579CD-E00C-79AF-E526-CF0CC24E4D8A}"/>
          </ac:spMkLst>
        </pc:spChg>
        <pc:spChg chg="mod">
          <ac:chgData name="Gamas, Julia" userId="c40aa719-84be-4bda-bbca-53dec2227883" providerId="ADAL" clId="{D4B78FAD-4386-4AD2-B8D1-10E2A3B4FBDB}" dt="2023-02-03T15:46:30.657" v="3010" actId="962"/>
          <ac:spMkLst>
            <pc:docMk/>
            <pc:sldMk cId="206752597" sldId="482"/>
            <ac:spMk id="38" creationId="{745F4868-5C2F-229E-0944-A60A9A6A1489}"/>
          </ac:spMkLst>
        </pc:spChg>
        <pc:spChg chg="mod">
          <ac:chgData name="Gamas, Julia" userId="c40aa719-84be-4bda-bbca-53dec2227883" providerId="ADAL" clId="{D4B78FAD-4386-4AD2-B8D1-10E2A3B4FBDB}" dt="2023-02-02T20:47:12.897" v="9" actId="962"/>
          <ac:spMkLst>
            <pc:docMk/>
            <pc:sldMk cId="206752597" sldId="482"/>
            <ac:spMk id="39" creationId="{73A91A71-E73F-7592-EB34-D2EF6883227D}"/>
          </ac:spMkLst>
        </pc:spChg>
        <pc:spChg chg="mod">
          <ac:chgData name="Gamas, Julia" userId="c40aa719-84be-4bda-bbca-53dec2227883" providerId="ADAL" clId="{D4B78FAD-4386-4AD2-B8D1-10E2A3B4FBDB}" dt="2023-02-02T20:47:56.118" v="25" actId="962"/>
          <ac:spMkLst>
            <pc:docMk/>
            <pc:sldMk cId="206752597" sldId="482"/>
            <ac:spMk id="40" creationId="{8936FF01-5360-EE1E-C163-E9EE433C1617}"/>
          </ac:spMkLst>
        </pc:spChg>
        <pc:spChg chg="mod">
          <ac:chgData name="Gamas, Julia" userId="c40aa719-84be-4bda-bbca-53dec2227883" providerId="ADAL" clId="{D4B78FAD-4386-4AD2-B8D1-10E2A3B4FBDB}" dt="2023-02-02T20:51:06.803" v="338" actId="962"/>
          <ac:spMkLst>
            <pc:docMk/>
            <pc:sldMk cId="206752597" sldId="482"/>
            <ac:spMk id="41" creationId="{1DDDB148-B978-D480-F3BF-306193FED7F8}"/>
          </ac:spMkLst>
        </pc:spChg>
      </pc:sldChg>
      <pc:sldChg chg="modSp mod">
        <pc:chgData name="Gamas, Julia" userId="c40aa719-84be-4bda-bbca-53dec2227883" providerId="ADAL" clId="{D4B78FAD-4386-4AD2-B8D1-10E2A3B4FBDB}" dt="2023-02-03T15:11:02.514" v="2948" actId="962"/>
        <pc:sldMkLst>
          <pc:docMk/>
          <pc:sldMk cId="2818056149" sldId="483"/>
        </pc:sldMkLst>
        <pc:spChg chg="mod">
          <ac:chgData name="Gamas, Julia" userId="c40aa719-84be-4bda-bbca-53dec2227883" providerId="ADAL" clId="{D4B78FAD-4386-4AD2-B8D1-10E2A3B4FBDB}" dt="2023-02-02T20:48:33.457" v="73" actId="962"/>
          <ac:spMkLst>
            <pc:docMk/>
            <pc:sldMk cId="2818056149" sldId="483"/>
            <ac:spMk id="3" creationId="{8F02AEEB-5C55-F97E-7128-8AEB64573A19}"/>
          </ac:spMkLst>
        </pc:spChg>
        <pc:spChg chg="mod">
          <ac:chgData name="Gamas, Julia" userId="c40aa719-84be-4bda-bbca-53dec2227883" providerId="ADAL" clId="{D4B78FAD-4386-4AD2-B8D1-10E2A3B4FBDB}" dt="2023-02-03T15:10:43.327" v="2943" actId="962"/>
          <ac:spMkLst>
            <pc:docMk/>
            <pc:sldMk cId="2818056149" sldId="483"/>
            <ac:spMk id="7" creationId="{016130FC-EB18-D7B4-200E-162C387B2E96}"/>
          </ac:spMkLst>
        </pc:spChg>
        <pc:spChg chg="mod">
          <ac:chgData name="Gamas, Julia" userId="c40aa719-84be-4bda-bbca-53dec2227883" providerId="ADAL" clId="{D4B78FAD-4386-4AD2-B8D1-10E2A3B4FBDB}" dt="2023-02-03T15:11:02.514" v="2948" actId="962"/>
          <ac:spMkLst>
            <pc:docMk/>
            <pc:sldMk cId="2818056149" sldId="483"/>
            <ac:spMk id="8" creationId="{3F7E69E7-F784-A20F-02E9-1FE84A8CB9ED}"/>
          </ac:spMkLst>
        </pc:spChg>
        <pc:spChg chg="mod">
          <ac:chgData name="Gamas, Julia" userId="c40aa719-84be-4bda-bbca-53dec2227883" providerId="ADAL" clId="{D4B78FAD-4386-4AD2-B8D1-10E2A3B4FBDB}" dt="2023-02-03T15:10:50.471" v="2945" actId="962"/>
          <ac:spMkLst>
            <pc:docMk/>
            <pc:sldMk cId="2818056149" sldId="483"/>
            <ac:spMk id="10" creationId="{043ADED1-F868-17E6-B28A-474C09E26029}"/>
          </ac:spMkLst>
        </pc:spChg>
        <pc:spChg chg="mod">
          <ac:chgData name="Gamas, Julia" userId="c40aa719-84be-4bda-bbca-53dec2227883" providerId="ADAL" clId="{D4B78FAD-4386-4AD2-B8D1-10E2A3B4FBDB}" dt="2023-02-03T15:10:48.658" v="2944" actId="962"/>
          <ac:spMkLst>
            <pc:docMk/>
            <pc:sldMk cId="2818056149" sldId="483"/>
            <ac:spMk id="11" creationId="{3C080C6F-A455-97FE-6841-9AE4AA0CB539}"/>
          </ac:spMkLst>
        </pc:spChg>
        <pc:spChg chg="mod">
          <ac:chgData name="Gamas, Julia" userId="c40aa719-84be-4bda-bbca-53dec2227883" providerId="ADAL" clId="{D4B78FAD-4386-4AD2-B8D1-10E2A3B4FBDB}" dt="2023-02-02T20:49:37.083" v="153" actId="962"/>
          <ac:spMkLst>
            <pc:docMk/>
            <pc:sldMk cId="2818056149" sldId="483"/>
            <ac:spMk id="21" creationId="{AF15222F-D636-24C7-079F-0BE6AAAB5766}"/>
          </ac:spMkLst>
        </pc:spChg>
        <pc:spChg chg="mod">
          <ac:chgData name="Gamas, Julia" userId="c40aa719-84be-4bda-bbca-53dec2227883" providerId="ADAL" clId="{D4B78FAD-4386-4AD2-B8D1-10E2A3B4FBDB}" dt="2023-02-02T20:49:11.574" v="103" actId="962"/>
          <ac:spMkLst>
            <pc:docMk/>
            <pc:sldMk cId="2818056149" sldId="483"/>
            <ac:spMk id="22" creationId="{EFC0BA35-745C-50ED-6FB6-47AEA021A74C}"/>
          </ac:spMkLst>
        </pc:spChg>
        <pc:spChg chg="mod">
          <ac:chgData name="Gamas, Julia" userId="c40aa719-84be-4bda-bbca-53dec2227883" providerId="ADAL" clId="{D4B78FAD-4386-4AD2-B8D1-10E2A3B4FBDB}" dt="2023-02-02T20:48:47.929" v="77" actId="962"/>
          <ac:spMkLst>
            <pc:docMk/>
            <pc:sldMk cId="2818056149" sldId="483"/>
            <ac:spMk id="23" creationId="{938025A6-ECF6-8033-A0E7-9A407DF7073A}"/>
          </ac:spMkLst>
        </pc:spChg>
        <pc:spChg chg="mod">
          <ac:chgData name="Gamas, Julia" userId="c40aa719-84be-4bda-bbca-53dec2227883" providerId="ADAL" clId="{D4B78FAD-4386-4AD2-B8D1-10E2A3B4FBDB}" dt="2023-02-02T20:48:54.169" v="79" actId="962"/>
          <ac:spMkLst>
            <pc:docMk/>
            <pc:sldMk cId="2818056149" sldId="483"/>
            <ac:spMk id="24" creationId="{023F53EA-FA58-EBDE-4C70-CC594C08DCEB}"/>
          </ac:spMkLst>
        </pc:spChg>
        <pc:spChg chg="mod">
          <ac:chgData name="Gamas, Julia" userId="c40aa719-84be-4bda-bbca-53dec2227883" providerId="ADAL" clId="{D4B78FAD-4386-4AD2-B8D1-10E2A3B4FBDB}" dt="2023-02-02T20:50:05.982" v="203" actId="962"/>
          <ac:spMkLst>
            <pc:docMk/>
            <pc:sldMk cId="2818056149" sldId="483"/>
            <ac:spMk id="28" creationId="{9A69EA34-88FE-E931-4B57-B2DD4FAFC5F5}"/>
          </ac:spMkLst>
        </pc:spChg>
        <pc:spChg chg="mod">
          <ac:chgData name="Gamas, Julia" userId="c40aa719-84be-4bda-bbca-53dec2227883" providerId="ADAL" clId="{D4B78FAD-4386-4AD2-B8D1-10E2A3B4FBDB}" dt="2023-02-02T20:50:17.188" v="227" actId="962"/>
          <ac:spMkLst>
            <pc:docMk/>
            <pc:sldMk cId="2818056149" sldId="483"/>
            <ac:spMk id="30" creationId="{8983260F-53D2-7648-190C-087037B82A9C}"/>
          </ac:spMkLst>
        </pc:spChg>
        <pc:spChg chg="mod">
          <ac:chgData name="Gamas, Julia" userId="c40aa719-84be-4bda-bbca-53dec2227883" providerId="ADAL" clId="{D4B78FAD-4386-4AD2-B8D1-10E2A3B4FBDB}" dt="2023-02-02T20:50:30.761" v="249" actId="962"/>
          <ac:spMkLst>
            <pc:docMk/>
            <pc:sldMk cId="2818056149" sldId="483"/>
            <ac:spMk id="31" creationId="{A33A47D2-E359-F502-D0DF-1F7D029DCF57}"/>
          </ac:spMkLst>
        </pc:spChg>
        <pc:spChg chg="mod">
          <ac:chgData name="Gamas, Julia" userId="c40aa719-84be-4bda-bbca-53dec2227883" providerId="ADAL" clId="{D4B78FAD-4386-4AD2-B8D1-10E2A3B4FBDB}" dt="2023-02-02T20:49:59.957" v="179" actId="962"/>
          <ac:spMkLst>
            <pc:docMk/>
            <pc:sldMk cId="2818056149" sldId="483"/>
            <ac:spMk id="32" creationId="{F7A45BF3-D645-6240-CD99-1CF0BF484B7E}"/>
          </ac:spMkLst>
        </pc:spChg>
        <pc:spChg chg="mod">
          <ac:chgData name="Gamas, Julia" userId="c40aa719-84be-4bda-bbca-53dec2227883" providerId="ADAL" clId="{D4B78FAD-4386-4AD2-B8D1-10E2A3B4FBDB}" dt="2023-02-02T20:48:39.154" v="75" actId="962"/>
          <ac:spMkLst>
            <pc:docMk/>
            <pc:sldMk cId="2818056149" sldId="483"/>
            <ac:spMk id="33" creationId="{ABD302D1-3AC1-8A87-AA5D-2F5E819FFEA2}"/>
          </ac:spMkLst>
        </pc:spChg>
      </pc:sldChg>
      <pc:sldChg chg="modSp mod">
        <pc:chgData name="Gamas, Julia" userId="c40aa719-84be-4bda-bbca-53dec2227883" providerId="ADAL" clId="{D4B78FAD-4386-4AD2-B8D1-10E2A3B4FBDB}" dt="2023-02-03T19:10:15.181" v="3018" actId="20577"/>
        <pc:sldMkLst>
          <pc:docMk/>
          <pc:sldMk cId="848903410" sldId="488"/>
        </pc:sldMkLst>
        <pc:spChg chg="mod">
          <ac:chgData name="Gamas, Julia" userId="c40aa719-84be-4bda-bbca-53dec2227883" providerId="ADAL" clId="{D4B78FAD-4386-4AD2-B8D1-10E2A3B4FBDB}" dt="2023-02-03T19:10:15.181" v="3018" actId="20577"/>
          <ac:spMkLst>
            <pc:docMk/>
            <pc:sldMk cId="848903410" sldId="488"/>
            <ac:spMk id="3" creationId="{160B4DF1-FED7-0176-3263-911386269149}"/>
          </ac:spMkLst>
        </pc:spChg>
      </pc:sldChg>
      <pc:sldChg chg="modSp mod">
        <pc:chgData name="Gamas, Julia" userId="c40aa719-84be-4bda-bbca-53dec2227883" providerId="ADAL" clId="{D4B78FAD-4386-4AD2-B8D1-10E2A3B4FBDB}" dt="2023-02-02T21:41:11.174" v="2232" actId="962"/>
        <pc:sldMkLst>
          <pc:docMk/>
          <pc:sldMk cId="4105600785" sldId="489"/>
        </pc:sldMkLst>
        <pc:spChg chg="mod">
          <ac:chgData name="Gamas, Julia" userId="c40aa719-84be-4bda-bbca-53dec2227883" providerId="ADAL" clId="{D4B78FAD-4386-4AD2-B8D1-10E2A3B4FBDB}" dt="2023-02-02T21:40:57.463" v="2228" actId="962"/>
          <ac:spMkLst>
            <pc:docMk/>
            <pc:sldMk cId="4105600785" sldId="489"/>
            <ac:spMk id="12" creationId="{2834A098-80B0-ED0B-8D70-A14E1DC343AF}"/>
          </ac:spMkLst>
        </pc:spChg>
        <pc:spChg chg="mod">
          <ac:chgData name="Gamas, Julia" userId="c40aa719-84be-4bda-bbca-53dec2227883" providerId="ADAL" clId="{D4B78FAD-4386-4AD2-B8D1-10E2A3B4FBDB}" dt="2023-02-02T21:41:11.174" v="2232" actId="962"/>
          <ac:spMkLst>
            <pc:docMk/>
            <pc:sldMk cId="4105600785" sldId="489"/>
            <ac:spMk id="13" creationId="{4E11A2CE-B03B-D04B-F352-28B8B0EE11D6}"/>
          </ac:spMkLst>
        </pc:spChg>
      </pc:sldChg>
      <pc:sldChg chg="modSp mod">
        <pc:chgData name="Gamas, Julia" userId="c40aa719-84be-4bda-bbca-53dec2227883" providerId="ADAL" clId="{D4B78FAD-4386-4AD2-B8D1-10E2A3B4FBDB}" dt="2023-02-03T15:35:27.403" v="2980" actId="1076"/>
        <pc:sldMkLst>
          <pc:docMk/>
          <pc:sldMk cId="2869989374" sldId="491"/>
        </pc:sldMkLst>
        <pc:spChg chg="mod">
          <ac:chgData name="Gamas, Julia" userId="c40aa719-84be-4bda-bbca-53dec2227883" providerId="ADAL" clId="{D4B78FAD-4386-4AD2-B8D1-10E2A3B4FBDB}" dt="2023-02-03T15:35:27.403" v="2980" actId="1076"/>
          <ac:spMkLst>
            <pc:docMk/>
            <pc:sldMk cId="2869989374" sldId="491"/>
            <ac:spMk id="7" creationId="{2DB9D7AE-632D-BD57-9CCB-0F69BB2AF460}"/>
          </ac:spMkLst>
        </pc:spChg>
      </pc:sldChg>
      <pc:sldChg chg="addSp delSp modSp new mod modAnim">
        <pc:chgData name="Gamas, Julia" userId="c40aa719-84be-4bda-bbca-53dec2227883" providerId="ADAL" clId="{D4B78FAD-4386-4AD2-B8D1-10E2A3B4FBDB}" dt="2023-02-03T22:18:16.450" v="3134" actId="20577"/>
        <pc:sldMkLst>
          <pc:docMk/>
          <pc:sldMk cId="749047269" sldId="494"/>
        </pc:sldMkLst>
        <pc:spChg chg="mod">
          <ac:chgData name="Gamas, Julia" userId="c40aa719-84be-4bda-bbca-53dec2227883" providerId="ADAL" clId="{D4B78FAD-4386-4AD2-B8D1-10E2A3B4FBDB}" dt="2023-02-02T23:00:28.507" v="2623" actId="1076"/>
          <ac:spMkLst>
            <pc:docMk/>
            <pc:sldMk cId="749047269" sldId="494"/>
            <ac:spMk id="2" creationId="{2C0035E3-803C-9768-49F9-DA45A9025FB1}"/>
          </ac:spMkLst>
        </pc:spChg>
        <pc:spChg chg="del">
          <ac:chgData name="Gamas, Julia" userId="c40aa719-84be-4bda-bbca-53dec2227883" providerId="ADAL" clId="{D4B78FAD-4386-4AD2-B8D1-10E2A3B4FBDB}" dt="2023-02-02T22:34:48.156" v="2296" actId="478"/>
          <ac:spMkLst>
            <pc:docMk/>
            <pc:sldMk cId="749047269" sldId="494"/>
            <ac:spMk id="3" creationId="{1F63A071-C9B2-7751-82B8-0A6E9B7F4DE2}"/>
          </ac:spMkLst>
        </pc:spChg>
        <pc:spChg chg="add mod">
          <ac:chgData name="Gamas, Julia" userId="c40aa719-84be-4bda-bbca-53dec2227883" providerId="ADAL" clId="{D4B78FAD-4386-4AD2-B8D1-10E2A3B4FBDB}" dt="2023-02-03T15:03:04.106" v="2909" actId="1076"/>
          <ac:spMkLst>
            <pc:docMk/>
            <pc:sldMk cId="749047269" sldId="494"/>
            <ac:spMk id="3" creationId="{2B052F6C-21B9-2719-1FFC-75383CF119A5}"/>
          </ac:spMkLst>
        </pc:spChg>
        <pc:spChg chg="add mod">
          <ac:chgData name="Gamas, Julia" userId="c40aa719-84be-4bda-bbca-53dec2227883" providerId="ADAL" clId="{D4B78FAD-4386-4AD2-B8D1-10E2A3B4FBDB}" dt="2023-02-02T22:34:44.220" v="2295"/>
          <ac:spMkLst>
            <pc:docMk/>
            <pc:sldMk cId="749047269" sldId="494"/>
            <ac:spMk id="5" creationId="{252E98A4-B8E0-2906-3D47-86448746A210}"/>
          </ac:spMkLst>
        </pc:spChg>
        <pc:spChg chg="add mod">
          <ac:chgData name="Gamas, Julia" userId="c40aa719-84be-4bda-bbca-53dec2227883" providerId="ADAL" clId="{D4B78FAD-4386-4AD2-B8D1-10E2A3B4FBDB}" dt="2023-02-02T22:35:09.207" v="2299"/>
          <ac:spMkLst>
            <pc:docMk/>
            <pc:sldMk cId="749047269" sldId="494"/>
            <ac:spMk id="6" creationId="{677A24E5-FA0C-0AB0-FC90-F64FE5A0608E}"/>
          </ac:spMkLst>
        </pc:spChg>
        <pc:spChg chg="add mod">
          <ac:chgData name="Gamas, Julia" userId="c40aa719-84be-4bda-bbca-53dec2227883" providerId="ADAL" clId="{D4B78FAD-4386-4AD2-B8D1-10E2A3B4FBDB}" dt="2023-02-02T22:35:09.207" v="2299"/>
          <ac:spMkLst>
            <pc:docMk/>
            <pc:sldMk cId="749047269" sldId="494"/>
            <ac:spMk id="8" creationId="{039C434A-8A3A-EE47-2FF6-066308638622}"/>
          </ac:spMkLst>
        </pc:spChg>
        <pc:spChg chg="add mod">
          <ac:chgData name="Gamas, Julia" userId="c40aa719-84be-4bda-bbca-53dec2227883" providerId="ADAL" clId="{D4B78FAD-4386-4AD2-B8D1-10E2A3B4FBDB}" dt="2023-02-02T22:35:09.207" v="2299"/>
          <ac:spMkLst>
            <pc:docMk/>
            <pc:sldMk cId="749047269" sldId="494"/>
            <ac:spMk id="10" creationId="{D3102B27-6214-4909-7C01-8D1D77DB8244}"/>
          </ac:spMkLst>
        </pc:spChg>
        <pc:spChg chg="add mod">
          <ac:chgData name="Gamas, Julia" userId="c40aa719-84be-4bda-bbca-53dec2227883" providerId="ADAL" clId="{D4B78FAD-4386-4AD2-B8D1-10E2A3B4FBDB}" dt="2023-02-02T22:35:09.207" v="2299"/>
          <ac:spMkLst>
            <pc:docMk/>
            <pc:sldMk cId="749047269" sldId="494"/>
            <ac:spMk id="11" creationId="{459E2414-DF7A-7194-D992-9A5BA7E94F27}"/>
          </ac:spMkLst>
        </pc:spChg>
        <pc:spChg chg="add mod">
          <ac:chgData name="Gamas, Julia" userId="c40aa719-84be-4bda-bbca-53dec2227883" providerId="ADAL" clId="{D4B78FAD-4386-4AD2-B8D1-10E2A3B4FBDB}" dt="2023-02-02T22:35:09.207" v="2299"/>
          <ac:spMkLst>
            <pc:docMk/>
            <pc:sldMk cId="749047269" sldId="494"/>
            <ac:spMk id="13" creationId="{64EC540F-6DAF-06FE-045A-72D56F1E8C01}"/>
          </ac:spMkLst>
        </pc:spChg>
        <pc:spChg chg="add mod">
          <ac:chgData name="Gamas, Julia" userId="c40aa719-84be-4bda-bbca-53dec2227883" providerId="ADAL" clId="{D4B78FAD-4386-4AD2-B8D1-10E2A3B4FBDB}" dt="2023-02-02T22:35:09.207" v="2299"/>
          <ac:spMkLst>
            <pc:docMk/>
            <pc:sldMk cId="749047269" sldId="494"/>
            <ac:spMk id="15" creationId="{3AED8655-C9F6-F8E1-64D9-F0D5E1A0A2A2}"/>
          </ac:spMkLst>
        </pc:spChg>
        <pc:spChg chg="add mod">
          <ac:chgData name="Gamas, Julia" userId="c40aa719-84be-4bda-bbca-53dec2227883" providerId="ADAL" clId="{D4B78FAD-4386-4AD2-B8D1-10E2A3B4FBDB}" dt="2023-02-02T22:35:09.207" v="2299"/>
          <ac:spMkLst>
            <pc:docMk/>
            <pc:sldMk cId="749047269" sldId="494"/>
            <ac:spMk id="17" creationId="{55373AB5-6391-5835-EF91-9B342CE69DAC}"/>
          </ac:spMkLst>
        </pc:spChg>
        <pc:spChg chg="add mod">
          <ac:chgData name="Gamas, Julia" userId="c40aa719-84be-4bda-bbca-53dec2227883" providerId="ADAL" clId="{D4B78FAD-4386-4AD2-B8D1-10E2A3B4FBDB}" dt="2023-02-02T22:35:09.207" v="2299"/>
          <ac:spMkLst>
            <pc:docMk/>
            <pc:sldMk cId="749047269" sldId="494"/>
            <ac:spMk id="19" creationId="{450D23AC-31D4-95D6-61C2-0A2208CE7C83}"/>
          </ac:spMkLst>
        </pc:spChg>
        <pc:spChg chg="add mod">
          <ac:chgData name="Gamas, Julia" userId="c40aa719-84be-4bda-bbca-53dec2227883" providerId="ADAL" clId="{D4B78FAD-4386-4AD2-B8D1-10E2A3B4FBDB}" dt="2023-02-02T22:35:09.207" v="2299"/>
          <ac:spMkLst>
            <pc:docMk/>
            <pc:sldMk cId="749047269" sldId="494"/>
            <ac:spMk id="20" creationId="{8567A82A-B0FD-0794-FA61-DA15BEC2F8E2}"/>
          </ac:spMkLst>
        </pc:spChg>
        <pc:spChg chg="add mod ord">
          <ac:chgData name="Gamas, Julia" userId="c40aa719-84be-4bda-bbca-53dec2227883" providerId="ADAL" clId="{D4B78FAD-4386-4AD2-B8D1-10E2A3B4FBDB}" dt="2023-02-02T22:54:39.131" v="2583" actId="14100"/>
          <ac:spMkLst>
            <pc:docMk/>
            <pc:sldMk cId="749047269" sldId="494"/>
            <ac:spMk id="21" creationId="{FEA23FB5-A5D7-C078-E773-2A2FAD089FF0}"/>
          </ac:spMkLst>
        </pc:spChg>
        <pc:spChg chg="add mod">
          <ac:chgData name="Gamas, Julia" userId="c40aa719-84be-4bda-bbca-53dec2227883" providerId="ADAL" clId="{D4B78FAD-4386-4AD2-B8D1-10E2A3B4FBDB}" dt="2023-02-03T15:03:34.690" v="2913" actId="1076"/>
          <ac:spMkLst>
            <pc:docMk/>
            <pc:sldMk cId="749047269" sldId="494"/>
            <ac:spMk id="22" creationId="{8F7AF263-F348-EBDC-C83F-E80B9BFEB95F}"/>
          </ac:spMkLst>
        </pc:spChg>
        <pc:graphicFrameChg chg="add del mod modGraphic">
          <ac:chgData name="Gamas, Julia" userId="c40aa719-84be-4bda-bbca-53dec2227883" providerId="ADAL" clId="{D4B78FAD-4386-4AD2-B8D1-10E2A3B4FBDB}" dt="2023-02-02T22:41:22.168" v="2411" actId="478"/>
          <ac:graphicFrameMkLst>
            <pc:docMk/>
            <pc:sldMk cId="749047269" sldId="494"/>
            <ac:graphicFrameMk id="22" creationId="{77AD731F-AF08-6754-54EF-1C4176439EAF}"/>
          </ac:graphicFrameMkLst>
        </pc:graphicFrameChg>
        <pc:graphicFrameChg chg="add del mod modGraphic">
          <ac:chgData name="Gamas, Julia" userId="c40aa719-84be-4bda-bbca-53dec2227883" providerId="ADAL" clId="{D4B78FAD-4386-4AD2-B8D1-10E2A3B4FBDB}" dt="2023-02-02T22:52:59.613" v="2564" actId="478"/>
          <ac:graphicFrameMkLst>
            <pc:docMk/>
            <pc:sldMk cId="749047269" sldId="494"/>
            <ac:graphicFrameMk id="23" creationId="{2DB16062-E113-A173-DF4B-4F8692811BD3}"/>
          </ac:graphicFrameMkLst>
        </pc:graphicFrameChg>
        <pc:graphicFrameChg chg="add mod modGraphic">
          <ac:chgData name="Gamas, Julia" userId="c40aa719-84be-4bda-bbca-53dec2227883" providerId="ADAL" clId="{D4B78FAD-4386-4AD2-B8D1-10E2A3B4FBDB}" dt="2023-02-03T22:18:16.450" v="3134" actId="20577"/>
          <ac:graphicFrameMkLst>
            <pc:docMk/>
            <pc:sldMk cId="749047269" sldId="494"/>
            <ac:graphicFrameMk id="24" creationId="{A3E68487-23BC-B432-4400-BA9C0FAE7A1E}"/>
          </ac:graphicFrameMkLst>
        </pc:graphicFrameChg>
        <pc:graphicFrameChg chg="add mod modGraphic">
          <ac:chgData name="Gamas, Julia" userId="c40aa719-84be-4bda-bbca-53dec2227883" providerId="ADAL" clId="{D4B78FAD-4386-4AD2-B8D1-10E2A3B4FBDB}" dt="2023-02-03T20:02:56.626" v="3037" actId="20577"/>
          <ac:graphicFrameMkLst>
            <pc:docMk/>
            <pc:sldMk cId="749047269" sldId="494"/>
            <ac:graphicFrameMk id="25" creationId="{32AAA838-7ED2-7180-3CB3-B922A206C73B}"/>
          </ac:graphicFrameMkLst>
        </pc:graphicFrameChg>
        <pc:cxnChg chg="add mod">
          <ac:chgData name="Gamas, Julia" userId="c40aa719-84be-4bda-bbca-53dec2227883" providerId="ADAL" clId="{D4B78FAD-4386-4AD2-B8D1-10E2A3B4FBDB}" dt="2023-02-02T22:35:09.207" v="2299"/>
          <ac:cxnSpMkLst>
            <pc:docMk/>
            <pc:sldMk cId="749047269" sldId="494"/>
            <ac:cxnSpMk id="7" creationId="{2355F9CE-500A-8686-E31A-871604DEE8C3}"/>
          </ac:cxnSpMkLst>
        </pc:cxnChg>
        <pc:cxnChg chg="add mod">
          <ac:chgData name="Gamas, Julia" userId="c40aa719-84be-4bda-bbca-53dec2227883" providerId="ADAL" clId="{D4B78FAD-4386-4AD2-B8D1-10E2A3B4FBDB}" dt="2023-02-02T22:35:09.207" v="2299"/>
          <ac:cxnSpMkLst>
            <pc:docMk/>
            <pc:sldMk cId="749047269" sldId="494"/>
            <ac:cxnSpMk id="9" creationId="{D120A284-DCA9-AE9D-572B-B3DCA2CD6C8E}"/>
          </ac:cxnSpMkLst>
        </pc:cxnChg>
        <pc:cxnChg chg="add mod">
          <ac:chgData name="Gamas, Julia" userId="c40aa719-84be-4bda-bbca-53dec2227883" providerId="ADAL" clId="{D4B78FAD-4386-4AD2-B8D1-10E2A3B4FBDB}" dt="2023-02-02T22:35:09.207" v="2299"/>
          <ac:cxnSpMkLst>
            <pc:docMk/>
            <pc:sldMk cId="749047269" sldId="494"/>
            <ac:cxnSpMk id="12" creationId="{22A99B2B-BA0E-14AB-F39D-75C9D7582E1F}"/>
          </ac:cxnSpMkLst>
        </pc:cxnChg>
        <pc:cxnChg chg="add mod">
          <ac:chgData name="Gamas, Julia" userId="c40aa719-84be-4bda-bbca-53dec2227883" providerId="ADAL" clId="{D4B78FAD-4386-4AD2-B8D1-10E2A3B4FBDB}" dt="2023-02-02T22:35:09.207" v="2299"/>
          <ac:cxnSpMkLst>
            <pc:docMk/>
            <pc:sldMk cId="749047269" sldId="494"/>
            <ac:cxnSpMk id="14" creationId="{B72C07E1-A4D4-8CA5-08BF-928A680A10CC}"/>
          </ac:cxnSpMkLst>
        </pc:cxnChg>
        <pc:cxnChg chg="add mod">
          <ac:chgData name="Gamas, Julia" userId="c40aa719-84be-4bda-bbca-53dec2227883" providerId="ADAL" clId="{D4B78FAD-4386-4AD2-B8D1-10E2A3B4FBDB}" dt="2023-02-02T22:35:09.207" v="2299"/>
          <ac:cxnSpMkLst>
            <pc:docMk/>
            <pc:sldMk cId="749047269" sldId="494"/>
            <ac:cxnSpMk id="16" creationId="{D46C1141-4F60-824B-02B6-AB9458E8F6F6}"/>
          </ac:cxnSpMkLst>
        </pc:cxnChg>
        <pc:cxnChg chg="add mod">
          <ac:chgData name="Gamas, Julia" userId="c40aa719-84be-4bda-bbca-53dec2227883" providerId="ADAL" clId="{D4B78FAD-4386-4AD2-B8D1-10E2A3B4FBDB}" dt="2023-02-02T22:35:09.207" v="2299"/>
          <ac:cxnSpMkLst>
            <pc:docMk/>
            <pc:sldMk cId="749047269" sldId="494"/>
            <ac:cxnSpMk id="18" creationId="{13437136-2979-BFE4-10FD-D182C2C1F3B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01270-F8FA-44CF-9EE5-D284F0A725B0}"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B9733-6503-4F69-82BA-21DBFCB14306}" type="slidenum">
              <a:rPr lang="en-US" smtClean="0"/>
              <a:t>‹#›</a:t>
            </a:fld>
            <a:endParaRPr lang="en-US"/>
          </a:p>
        </p:txBody>
      </p:sp>
    </p:spTree>
    <p:extLst>
      <p:ext uri="{BB962C8B-B14F-4D97-AF65-F5344CB8AC3E}">
        <p14:creationId xmlns:p14="http://schemas.microsoft.com/office/powerpoint/2010/main" val="411921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US EPA, I’d like to welcome you to the Combined Air Emissions Reporting System or CAERS. </a:t>
            </a: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newly created path from the list of paths.  Add Control Path assignment and pollutants</a:t>
            </a:r>
          </a:p>
        </p:txBody>
      </p:sp>
      <p:sp>
        <p:nvSpPr>
          <p:cNvPr id="4" name="Slide Number Placeholder 3"/>
          <p:cNvSpPr>
            <a:spLocks noGrp="1"/>
          </p:cNvSpPr>
          <p:nvPr>
            <p:ph type="sldNum" sz="quarter" idx="5"/>
          </p:nvPr>
        </p:nvSpPr>
        <p:spPr/>
        <p:txBody>
          <a:bodyPr/>
          <a:lstStyle/>
          <a:p>
            <a:fld id="{B43B9733-6503-4F69-82BA-21DBFCB14306}" type="slidenum">
              <a:rPr lang="en-US" smtClean="0"/>
              <a:t>50</a:t>
            </a:fld>
            <a:endParaRPr lang="en-US"/>
          </a:p>
        </p:txBody>
      </p:sp>
    </p:spTree>
    <p:extLst>
      <p:ext uri="{BB962C8B-B14F-4D97-AF65-F5344CB8AC3E}">
        <p14:creationId xmlns:p14="http://schemas.microsoft.com/office/powerpoint/2010/main" val="130426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sequence number and the percentage of the pollutant stream coming from the process.</a:t>
            </a:r>
          </a:p>
        </p:txBody>
      </p:sp>
      <p:sp>
        <p:nvSpPr>
          <p:cNvPr id="4" name="Slide Number Placeholder 3"/>
          <p:cNvSpPr>
            <a:spLocks noGrp="1"/>
          </p:cNvSpPr>
          <p:nvPr>
            <p:ph type="sldNum" sz="quarter" idx="5"/>
          </p:nvPr>
        </p:nvSpPr>
        <p:spPr/>
        <p:txBody>
          <a:bodyPr/>
          <a:lstStyle/>
          <a:p>
            <a:fld id="{B43B9733-6503-4F69-82BA-21DBFCB14306}" type="slidenum">
              <a:rPr lang="en-US" smtClean="0"/>
              <a:t>51</a:t>
            </a:fld>
            <a:endParaRPr lang="en-US"/>
          </a:p>
        </p:txBody>
      </p:sp>
    </p:spTree>
    <p:extLst>
      <p:ext uri="{BB962C8B-B14F-4D97-AF65-F5344CB8AC3E}">
        <p14:creationId xmlns:p14="http://schemas.microsoft.com/office/powerpoint/2010/main" val="326851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path pollutant information (pollutant and percent pollutant control reduction efficiency).  Now your path information is complete.</a:t>
            </a:r>
          </a:p>
        </p:txBody>
      </p:sp>
      <p:sp>
        <p:nvSpPr>
          <p:cNvPr id="4" name="Slide Number Placeholder 3"/>
          <p:cNvSpPr>
            <a:spLocks noGrp="1"/>
          </p:cNvSpPr>
          <p:nvPr>
            <p:ph type="sldNum" sz="quarter" idx="5"/>
          </p:nvPr>
        </p:nvSpPr>
        <p:spPr/>
        <p:txBody>
          <a:bodyPr/>
          <a:lstStyle/>
          <a:p>
            <a:fld id="{B43B9733-6503-4F69-82BA-21DBFCB14306}" type="slidenum">
              <a:rPr lang="en-US" smtClean="0"/>
              <a:t>52</a:t>
            </a:fld>
            <a:endParaRPr lang="en-US"/>
          </a:p>
        </p:txBody>
      </p:sp>
    </p:spTree>
    <p:extLst>
      <p:ext uri="{BB962C8B-B14F-4D97-AF65-F5344CB8AC3E}">
        <p14:creationId xmlns:p14="http://schemas.microsoft.com/office/powerpoint/2010/main" val="372266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need to tell the system which release points these emissions go to.  Go to the process page by clicking on the unit and process you are looking for from the left hand side menu.  Once in the page for that process, add a release point.</a:t>
            </a:r>
          </a:p>
        </p:txBody>
      </p:sp>
      <p:sp>
        <p:nvSpPr>
          <p:cNvPr id="4" name="Slide Number Placeholder 3"/>
          <p:cNvSpPr>
            <a:spLocks noGrp="1"/>
          </p:cNvSpPr>
          <p:nvPr>
            <p:ph type="sldNum" sz="quarter" idx="5"/>
          </p:nvPr>
        </p:nvSpPr>
        <p:spPr/>
        <p:txBody>
          <a:bodyPr/>
          <a:lstStyle/>
          <a:p>
            <a:fld id="{B43B9733-6503-4F69-82BA-21DBFCB14306}" type="slidenum">
              <a:rPr lang="en-US" smtClean="0"/>
              <a:t>53</a:t>
            </a:fld>
            <a:endParaRPr lang="en-US"/>
          </a:p>
        </p:txBody>
      </p:sp>
    </p:spTree>
    <p:extLst>
      <p:ext uri="{BB962C8B-B14F-4D97-AF65-F5344CB8AC3E}">
        <p14:creationId xmlns:p14="http://schemas.microsoft.com/office/powerpoint/2010/main" val="347038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release point apportionment.  Or if a release point already exists there that you want to associate with the pollutant just click on it to edit it.</a:t>
            </a:r>
          </a:p>
        </p:txBody>
      </p:sp>
      <p:sp>
        <p:nvSpPr>
          <p:cNvPr id="4" name="Slide Number Placeholder 3"/>
          <p:cNvSpPr>
            <a:spLocks noGrp="1"/>
          </p:cNvSpPr>
          <p:nvPr>
            <p:ph type="sldNum" sz="quarter" idx="5"/>
          </p:nvPr>
        </p:nvSpPr>
        <p:spPr/>
        <p:txBody>
          <a:bodyPr/>
          <a:lstStyle/>
          <a:p>
            <a:fld id="{B43B9733-6503-4F69-82BA-21DBFCB14306}" type="slidenum">
              <a:rPr lang="en-US" smtClean="0"/>
              <a:t>54</a:t>
            </a:fld>
            <a:endParaRPr lang="en-US"/>
          </a:p>
        </p:txBody>
      </p:sp>
    </p:spTree>
    <p:extLst>
      <p:ext uri="{BB962C8B-B14F-4D97-AF65-F5344CB8AC3E}">
        <p14:creationId xmlns:p14="http://schemas.microsoft.com/office/powerpoint/2010/main" val="117426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device capture isn’t 100% then you have fugitives and you would enter those as well.  </a:t>
            </a:r>
          </a:p>
        </p:txBody>
      </p:sp>
      <p:sp>
        <p:nvSpPr>
          <p:cNvPr id="4" name="Slide Number Placeholder 3"/>
          <p:cNvSpPr>
            <a:spLocks noGrp="1"/>
          </p:cNvSpPr>
          <p:nvPr>
            <p:ph type="sldNum" sz="quarter" idx="5"/>
          </p:nvPr>
        </p:nvSpPr>
        <p:spPr/>
        <p:txBody>
          <a:bodyPr/>
          <a:lstStyle/>
          <a:p>
            <a:fld id="{B43B9733-6503-4F69-82BA-21DBFCB14306}" type="slidenum">
              <a:rPr lang="en-US" smtClean="0"/>
              <a:t>55</a:t>
            </a:fld>
            <a:endParaRPr lang="en-US"/>
          </a:p>
        </p:txBody>
      </p:sp>
    </p:spTree>
    <p:extLst>
      <p:ext uri="{BB962C8B-B14F-4D97-AF65-F5344CB8AC3E}">
        <p14:creationId xmlns:p14="http://schemas.microsoft.com/office/powerpoint/2010/main" val="159219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release point apportionment of emissions from that process to its release point(s) should add up to 100% (i.e. all emissions from the process have to go somewhere). </a:t>
            </a:r>
          </a:p>
        </p:txBody>
      </p:sp>
      <p:sp>
        <p:nvSpPr>
          <p:cNvPr id="4" name="Slide Number Placeholder 3"/>
          <p:cNvSpPr>
            <a:spLocks noGrp="1"/>
          </p:cNvSpPr>
          <p:nvPr>
            <p:ph type="sldNum" sz="quarter" idx="5"/>
          </p:nvPr>
        </p:nvSpPr>
        <p:spPr/>
        <p:txBody>
          <a:bodyPr/>
          <a:lstStyle/>
          <a:p>
            <a:fld id="{B43B9733-6503-4F69-82BA-21DBFCB14306}" type="slidenum">
              <a:rPr lang="en-US" smtClean="0"/>
              <a:t>56</a:t>
            </a:fld>
            <a:endParaRPr lang="en-US"/>
          </a:p>
        </p:txBody>
      </p:sp>
    </p:spTree>
    <p:extLst>
      <p:ext uri="{BB962C8B-B14F-4D97-AF65-F5344CB8AC3E}">
        <p14:creationId xmlns:p14="http://schemas.microsoft.com/office/powerpoint/2010/main" val="2758380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Conversely you can select a “pre-control” emission factor and include an overall control %.  If you chose that overall control % then your emissions will be calculated using that %.</a:t>
            </a:r>
          </a:p>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57</a:t>
            </a:fld>
            <a:endParaRPr lang="en-US"/>
          </a:p>
        </p:txBody>
      </p:sp>
    </p:spTree>
    <p:extLst>
      <p:ext uri="{BB962C8B-B14F-4D97-AF65-F5344CB8AC3E}">
        <p14:creationId xmlns:p14="http://schemas.microsoft.com/office/powerpoint/2010/main" val="3724157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“plus control efficiency” emission factor is available for the control, you can select it.</a:t>
            </a:r>
          </a:p>
        </p:txBody>
      </p:sp>
      <p:sp>
        <p:nvSpPr>
          <p:cNvPr id="4" name="Slide Number Placeholder 3"/>
          <p:cNvSpPr>
            <a:spLocks noGrp="1"/>
          </p:cNvSpPr>
          <p:nvPr>
            <p:ph type="sldNum" sz="quarter" idx="5"/>
          </p:nvPr>
        </p:nvSpPr>
        <p:spPr/>
        <p:txBody>
          <a:bodyPr/>
          <a:lstStyle/>
          <a:p>
            <a:fld id="{B43B9733-6503-4F69-82BA-21DBFCB14306}" type="slidenum">
              <a:rPr lang="en-US" smtClean="0"/>
              <a:t>58</a:t>
            </a:fld>
            <a:endParaRPr lang="en-US"/>
          </a:p>
        </p:txBody>
      </p:sp>
    </p:spTree>
    <p:extLst>
      <p:ext uri="{BB962C8B-B14F-4D97-AF65-F5344CB8AC3E}">
        <p14:creationId xmlns:p14="http://schemas.microsoft.com/office/powerpoint/2010/main" val="3277292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Control Devices tab.  Data to enter includes the control description, percent control effectiveness, operating status and operating status year, and the control measure.  Other data include control start, end date, and modification date if it has been modified.</a:t>
            </a:r>
          </a:p>
        </p:txBody>
      </p:sp>
      <p:sp>
        <p:nvSpPr>
          <p:cNvPr id="4" name="Slide Number Placeholder 3"/>
          <p:cNvSpPr>
            <a:spLocks noGrp="1"/>
          </p:cNvSpPr>
          <p:nvPr>
            <p:ph type="sldNum" sz="quarter" idx="5"/>
          </p:nvPr>
        </p:nvSpPr>
        <p:spPr/>
        <p:txBody>
          <a:bodyPr/>
          <a:lstStyle/>
          <a:p>
            <a:fld id="{B43B9733-6503-4F69-82BA-21DBFCB14306}" type="slidenum">
              <a:rPr lang="en-US" smtClean="0"/>
              <a:t>60</a:t>
            </a:fld>
            <a:endParaRPr lang="en-US"/>
          </a:p>
        </p:txBody>
      </p:sp>
    </p:spTree>
    <p:extLst>
      <p:ext uri="{BB962C8B-B14F-4D97-AF65-F5344CB8AC3E}">
        <p14:creationId xmlns:p14="http://schemas.microsoft.com/office/powerpoint/2010/main" val="295965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3</a:t>
            </a:fld>
            <a:endParaRPr lang="en-US"/>
          </a:p>
        </p:txBody>
      </p:sp>
    </p:spTree>
    <p:extLst>
      <p:ext uri="{BB962C8B-B14F-4D97-AF65-F5344CB8AC3E}">
        <p14:creationId xmlns:p14="http://schemas.microsoft.com/office/powerpoint/2010/main" val="300694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Paths tab enter the Path ID, description and percent control effectiveness.  The effectiveness is the same as for the control device when there is only one control.  </a:t>
            </a:r>
          </a:p>
        </p:txBody>
      </p:sp>
      <p:sp>
        <p:nvSpPr>
          <p:cNvPr id="4" name="Slide Number Placeholder 3"/>
          <p:cNvSpPr>
            <a:spLocks noGrp="1"/>
          </p:cNvSpPr>
          <p:nvPr>
            <p:ph type="sldNum" sz="quarter" idx="5"/>
          </p:nvPr>
        </p:nvSpPr>
        <p:spPr/>
        <p:txBody>
          <a:bodyPr/>
          <a:lstStyle/>
          <a:p>
            <a:fld id="{B43B9733-6503-4F69-82BA-21DBFCB14306}" type="slidenum">
              <a:rPr lang="en-US" smtClean="0"/>
              <a:t>61</a:t>
            </a:fld>
            <a:endParaRPr lang="en-US"/>
          </a:p>
        </p:txBody>
      </p:sp>
    </p:spTree>
    <p:extLst>
      <p:ext uri="{BB962C8B-B14F-4D97-AF65-F5344CB8AC3E}">
        <p14:creationId xmlns:p14="http://schemas.microsoft.com/office/powerpoint/2010/main" val="2238588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one control you only enter the control into the primary path.</a:t>
            </a:r>
          </a:p>
        </p:txBody>
      </p:sp>
      <p:sp>
        <p:nvSpPr>
          <p:cNvPr id="4" name="Slide Number Placeholder 3"/>
          <p:cNvSpPr>
            <a:spLocks noGrp="1"/>
          </p:cNvSpPr>
          <p:nvPr>
            <p:ph type="sldNum" sz="quarter" idx="5"/>
          </p:nvPr>
        </p:nvSpPr>
        <p:spPr/>
        <p:txBody>
          <a:bodyPr/>
          <a:lstStyle/>
          <a:p>
            <a:fld id="{B43B9733-6503-4F69-82BA-21DBFCB14306}" type="slidenum">
              <a:rPr lang="en-US" smtClean="0"/>
              <a:t>62</a:t>
            </a:fld>
            <a:endParaRPr lang="en-US"/>
          </a:p>
        </p:txBody>
      </p:sp>
    </p:spTree>
    <p:extLst>
      <p:ext uri="{BB962C8B-B14F-4D97-AF65-F5344CB8AC3E}">
        <p14:creationId xmlns:p14="http://schemas.microsoft.com/office/powerpoint/2010/main" val="153588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Device Pollutant Tab enter the control ID and the pollutant and percent reduction efficiency.</a:t>
            </a:r>
          </a:p>
        </p:txBody>
      </p:sp>
      <p:sp>
        <p:nvSpPr>
          <p:cNvPr id="4" name="Slide Number Placeholder 3"/>
          <p:cNvSpPr>
            <a:spLocks noGrp="1"/>
          </p:cNvSpPr>
          <p:nvPr>
            <p:ph type="sldNum" sz="quarter" idx="5"/>
          </p:nvPr>
        </p:nvSpPr>
        <p:spPr/>
        <p:txBody>
          <a:bodyPr/>
          <a:lstStyle/>
          <a:p>
            <a:fld id="{B43B9733-6503-4F69-82BA-21DBFCB14306}" type="slidenum">
              <a:rPr lang="en-US" smtClean="0"/>
              <a:t>63</a:t>
            </a:fld>
            <a:endParaRPr lang="en-US"/>
          </a:p>
        </p:txBody>
      </p:sp>
    </p:spTree>
    <p:extLst>
      <p:ext uri="{BB962C8B-B14F-4D97-AF65-F5344CB8AC3E}">
        <p14:creationId xmlns:p14="http://schemas.microsoft.com/office/powerpoint/2010/main" val="1925220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your control device controls more than one pollutant, you should enter all of those pollutants here.  In this case we show as an example, Toluene, which is a hazardous air pollutant.  </a:t>
            </a:r>
          </a:p>
        </p:txBody>
      </p:sp>
      <p:sp>
        <p:nvSpPr>
          <p:cNvPr id="4" name="Slide Number Placeholder 3"/>
          <p:cNvSpPr>
            <a:spLocks noGrp="1"/>
          </p:cNvSpPr>
          <p:nvPr>
            <p:ph type="sldNum" sz="quarter" idx="5"/>
          </p:nvPr>
        </p:nvSpPr>
        <p:spPr/>
        <p:txBody>
          <a:bodyPr/>
          <a:lstStyle/>
          <a:p>
            <a:fld id="{B43B9733-6503-4F69-82BA-21DBFCB14306}" type="slidenum">
              <a:rPr lang="en-US" smtClean="0"/>
              <a:t>64</a:t>
            </a:fld>
            <a:endParaRPr lang="en-US"/>
          </a:p>
        </p:txBody>
      </p:sp>
    </p:spTree>
    <p:extLst>
      <p:ext uri="{BB962C8B-B14F-4D97-AF65-F5344CB8AC3E}">
        <p14:creationId xmlns:p14="http://schemas.microsoft.com/office/powerpoint/2010/main" val="315503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apportionment tab, enter data for the release point such as the type, description and the apportionment from its path.  In this example, Path A captures 85% of emissions and those are routed to Stack 1.  15% of emissions aren’t captured so they are apportioned to a fugitive release point.</a:t>
            </a:r>
          </a:p>
        </p:txBody>
      </p:sp>
      <p:sp>
        <p:nvSpPr>
          <p:cNvPr id="4" name="Slide Number Placeholder 3"/>
          <p:cNvSpPr>
            <a:spLocks noGrp="1"/>
          </p:cNvSpPr>
          <p:nvPr>
            <p:ph type="sldNum" sz="quarter" idx="5"/>
          </p:nvPr>
        </p:nvSpPr>
        <p:spPr/>
        <p:txBody>
          <a:bodyPr/>
          <a:lstStyle/>
          <a:p>
            <a:fld id="{B43B9733-6503-4F69-82BA-21DBFCB14306}" type="slidenum">
              <a:rPr lang="en-US" smtClean="0"/>
              <a:t>65</a:t>
            </a:fld>
            <a:endParaRPr lang="en-US"/>
          </a:p>
        </p:txBody>
      </p:sp>
    </p:spTree>
    <p:extLst>
      <p:ext uri="{BB962C8B-B14F-4D97-AF65-F5344CB8AC3E}">
        <p14:creationId xmlns:p14="http://schemas.microsoft.com/office/powerpoint/2010/main" val="310823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the same pollutants listed in the control, are listed in the process associated with it in the Emissions tab.</a:t>
            </a:r>
          </a:p>
        </p:txBody>
      </p:sp>
      <p:sp>
        <p:nvSpPr>
          <p:cNvPr id="4" name="Slide Number Placeholder 3"/>
          <p:cNvSpPr>
            <a:spLocks noGrp="1"/>
          </p:cNvSpPr>
          <p:nvPr>
            <p:ph type="sldNum" sz="quarter" idx="5"/>
          </p:nvPr>
        </p:nvSpPr>
        <p:spPr/>
        <p:txBody>
          <a:bodyPr/>
          <a:lstStyle/>
          <a:p>
            <a:fld id="{B43B9733-6503-4F69-82BA-21DBFCB14306}" type="slidenum">
              <a:rPr lang="en-US" smtClean="0"/>
              <a:t>66</a:t>
            </a:fld>
            <a:endParaRPr lang="en-US"/>
          </a:p>
        </p:txBody>
      </p:sp>
    </p:spTree>
    <p:extLst>
      <p:ext uri="{BB962C8B-B14F-4D97-AF65-F5344CB8AC3E}">
        <p14:creationId xmlns:p14="http://schemas.microsoft.com/office/powerpoint/2010/main" val="403885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Emissions tab you can enter a pre-control emission factor and include the overall percentage control.  When you upload the workbook CAERS will give you a QA check to recalculate your emissions.</a:t>
            </a:r>
          </a:p>
        </p:txBody>
      </p:sp>
      <p:sp>
        <p:nvSpPr>
          <p:cNvPr id="4" name="Slide Number Placeholder 3"/>
          <p:cNvSpPr>
            <a:spLocks noGrp="1"/>
          </p:cNvSpPr>
          <p:nvPr>
            <p:ph type="sldNum" sz="quarter" idx="5"/>
          </p:nvPr>
        </p:nvSpPr>
        <p:spPr/>
        <p:txBody>
          <a:bodyPr/>
          <a:lstStyle/>
          <a:p>
            <a:fld id="{B43B9733-6503-4F69-82BA-21DBFCB14306}" type="slidenum">
              <a:rPr lang="en-US" smtClean="0"/>
              <a:t>67</a:t>
            </a:fld>
            <a:endParaRPr lang="en-US"/>
          </a:p>
        </p:txBody>
      </p:sp>
    </p:spTree>
    <p:extLst>
      <p:ext uri="{BB962C8B-B14F-4D97-AF65-F5344CB8AC3E}">
        <p14:creationId xmlns:p14="http://schemas.microsoft.com/office/powerpoint/2010/main" val="1332717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70</a:t>
            </a:fld>
            <a:endParaRPr lang="en-US"/>
          </a:p>
        </p:txBody>
      </p:sp>
    </p:spTree>
    <p:extLst>
      <p:ext uri="{BB962C8B-B14F-4D97-AF65-F5344CB8AC3E}">
        <p14:creationId xmlns:p14="http://schemas.microsoft.com/office/powerpoint/2010/main" val="4244481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71</a:t>
            </a:fld>
            <a:endParaRPr lang="en-US"/>
          </a:p>
        </p:txBody>
      </p:sp>
    </p:spTree>
    <p:extLst>
      <p:ext uri="{BB962C8B-B14F-4D97-AF65-F5344CB8AC3E}">
        <p14:creationId xmlns:p14="http://schemas.microsoft.com/office/powerpoint/2010/main" val="247179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73</a:t>
            </a:fld>
            <a:endParaRPr lang="en-US"/>
          </a:p>
        </p:txBody>
      </p:sp>
    </p:spTree>
    <p:extLst>
      <p:ext uri="{BB962C8B-B14F-4D97-AF65-F5344CB8AC3E}">
        <p14:creationId xmlns:p14="http://schemas.microsoft.com/office/powerpoint/2010/main" val="402105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21</a:t>
            </a:fld>
            <a:endParaRPr lang="en-US"/>
          </a:p>
        </p:txBody>
      </p:sp>
    </p:spTree>
    <p:extLst>
      <p:ext uri="{BB962C8B-B14F-4D97-AF65-F5344CB8AC3E}">
        <p14:creationId xmlns:p14="http://schemas.microsoft.com/office/powerpoint/2010/main" val="2840677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74</a:t>
            </a:fld>
            <a:endParaRPr lang="en-US"/>
          </a:p>
        </p:txBody>
      </p:sp>
    </p:spTree>
    <p:extLst>
      <p:ext uri="{BB962C8B-B14F-4D97-AF65-F5344CB8AC3E}">
        <p14:creationId xmlns:p14="http://schemas.microsoft.com/office/powerpoint/2010/main" val="1920437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87</a:t>
            </a:fld>
            <a:endParaRPr lang="en-US"/>
          </a:p>
        </p:txBody>
      </p:sp>
    </p:spTree>
    <p:extLst>
      <p:ext uri="{BB962C8B-B14F-4D97-AF65-F5344CB8AC3E}">
        <p14:creationId xmlns:p14="http://schemas.microsoft.com/office/powerpoint/2010/main" val="1819220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shows how the different data elements would be entered in CAERS for this example.  The numbers are fictious and are for illustration purposes only.</a:t>
            </a:r>
          </a:p>
        </p:txBody>
      </p:sp>
      <p:sp>
        <p:nvSpPr>
          <p:cNvPr id="4" name="Slide Number Placeholder 3"/>
          <p:cNvSpPr>
            <a:spLocks noGrp="1"/>
          </p:cNvSpPr>
          <p:nvPr>
            <p:ph type="sldNum" sz="quarter" idx="5"/>
          </p:nvPr>
        </p:nvSpPr>
        <p:spPr/>
        <p:txBody>
          <a:bodyPr/>
          <a:lstStyle/>
          <a:p>
            <a:fld id="{B43B9733-6503-4F69-82BA-21DBFCB14306}" type="slidenum">
              <a:rPr lang="en-US" smtClean="0"/>
              <a:t>88</a:t>
            </a:fld>
            <a:endParaRPr lang="en-US"/>
          </a:p>
        </p:txBody>
      </p:sp>
    </p:spTree>
    <p:extLst>
      <p:ext uri="{BB962C8B-B14F-4D97-AF65-F5344CB8AC3E}">
        <p14:creationId xmlns:p14="http://schemas.microsoft.com/office/powerpoint/2010/main" val="1124485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of total emissions from boiler</a:t>
            </a:r>
            <a:r>
              <a:rPr lang="en-US" baseline="0" dirty="0"/>
              <a:t> 2 process 1 go to stack 3, the other 50% go to stack 1.  </a:t>
            </a:r>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89</a:t>
            </a:fld>
            <a:endParaRPr lang="en-US"/>
          </a:p>
        </p:txBody>
      </p:sp>
    </p:spTree>
    <p:extLst>
      <p:ext uri="{BB962C8B-B14F-4D97-AF65-F5344CB8AC3E}">
        <p14:creationId xmlns:p14="http://schemas.microsoft.com/office/powerpoint/2010/main" val="3241708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path method provides more detailed data.  The table shows how the different data elements would be entered in CAERS for this example with a combination of controls in parallel.  The numbers are fictious and are for illustration purposes only.</a:t>
            </a:r>
          </a:p>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90</a:t>
            </a:fld>
            <a:endParaRPr lang="en-US"/>
          </a:p>
        </p:txBody>
      </p:sp>
    </p:spTree>
    <p:extLst>
      <p:ext uri="{BB962C8B-B14F-4D97-AF65-F5344CB8AC3E}">
        <p14:creationId xmlns:p14="http://schemas.microsoft.com/office/powerpoint/2010/main" val="2926035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VRU is a vapor recovery unit.  The VCU is a vapor combustion unit.</a:t>
            </a:r>
          </a:p>
        </p:txBody>
      </p:sp>
      <p:sp>
        <p:nvSpPr>
          <p:cNvPr id="4" name="Slide Number Placeholder 3"/>
          <p:cNvSpPr>
            <a:spLocks noGrp="1"/>
          </p:cNvSpPr>
          <p:nvPr>
            <p:ph type="sldNum" sz="quarter" idx="5"/>
          </p:nvPr>
        </p:nvSpPr>
        <p:spPr/>
        <p:txBody>
          <a:bodyPr/>
          <a:lstStyle/>
          <a:p>
            <a:fld id="{B43B9733-6503-4F69-82BA-21DBFCB14306}" type="slidenum">
              <a:rPr lang="en-US" smtClean="0"/>
              <a:t>92</a:t>
            </a:fld>
            <a:endParaRPr lang="en-US"/>
          </a:p>
        </p:txBody>
      </p:sp>
    </p:spTree>
    <p:extLst>
      <p:ext uri="{BB962C8B-B14F-4D97-AF65-F5344CB8AC3E}">
        <p14:creationId xmlns:p14="http://schemas.microsoft.com/office/powerpoint/2010/main" val="147065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22</a:t>
            </a:fld>
            <a:endParaRPr lang="en-US"/>
          </a:p>
        </p:txBody>
      </p:sp>
    </p:spTree>
    <p:extLst>
      <p:ext uri="{BB962C8B-B14F-4D97-AF65-F5344CB8AC3E}">
        <p14:creationId xmlns:p14="http://schemas.microsoft.com/office/powerpoint/2010/main" val="111124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user interface, click on the “Control Devices” link on the left hand side menu.  Add data about new control device </a:t>
            </a:r>
            <a:r>
              <a:rPr lang="en-US" dirty="0" err="1"/>
              <a:t>suc</a:t>
            </a:r>
            <a:r>
              <a:rPr lang="en-US" dirty="0"/>
              <a:t> has control ID, control measure, operating status and status year, operating months, and percent control effectiveness.</a:t>
            </a:r>
          </a:p>
        </p:txBody>
      </p:sp>
      <p:sp>
        <p:nvSpPr>
          <p:cNvPr id="4" name="Slide Number Placeholder 3"/>
          <p:cNvSpPr>
            <a:spLocks noGrp="1"/>
          </p:cNvSpPr>
          <p:nvPr>
            <p:ph type="sldNum" sz="quarter" idx="5"/>
          </p:nvPr>
        </p:nvSpPr>
        <p:spPr/>
        <p:txBody>
          <a:bodyPr/>
          <a:lstStyle/>
          <a:p>
            <a:fld id="{B43B9733-6503-4F69-82BA-21DBFCB14306}" type="slidenum">
              <a:rPr lang="en-US" smtClean="0"/>
              <a:t>45</a:t>
            </a:fld>
            <a:endParaRPr lang="en-US"/>
          </a:p>
        </p:txBody>
      </p:sp>
    </p:spTree>
    <p:extLst>
      <p:ext uri="{BB962C8B-B14F-4D97-AF65-F5344CB8AC3E}">
        <p14:creationId xmlns:p14="http://schemas.microsoft.com/office/powerpoint/2010/main" val="65092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adding the control it can be seen in the list of existing control devices for the facility.</a:t>
            </a:r>
          </a:p>
        </p:txBody>
      </p:sp>
      <p:sp>
        <p:nvSpPr>
          <p:cNvPr id="4" name="Slide Number Placeholder 3"/>
          <p:cNvSpPr>
            <a:spLocks noGrp="1"/>
          </p:cNvSpPr>
          <p:nvPr>
            <p:ph type="sldNum" sz="quarter" idx="5"/>
          </p:nvPr>
        </p:nvSpPr>
        <p:spPr/>
        <p:txBody>
          <a:bodyPr/>
          <a:lstStyle/>
          <a:p>
            <a:fld id="{B43B9733-6503-4F69-82BA-21DBFCB14306}" type="slidenum">
              <a:rPr lang="en-US" smtClean="0"/>
              <a:t>46</a:t>
            </a:fld>
            <a:endParaRPr lang="en-US"/>
          </a:p>
        </p:txBody>
      </p:sp>
    </p:spTree>
    <p:extLst>
      <p:ext uri="{BB962C8B-B14F-4D97-AF65-F5344CB8AC3E}">
        <p14:creationId xmlns:p14="http://schemas.microsoft.com/office/powerpoint/2010/main" val="428948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control device from the list, and it will open it again, now allowing you to add more data.  Add pollutant and pollutant control efficiency.</a:t>
            </a:r>
          </a:p>
        </p:txBody>
      </p:sp>
      <p:sp>
        <p:nvSpPr>
          <p:cNvPr id="4" name="Slide Number Placeholder 3"/>
          <p:cNvSpPr>
            <a:spLocks noGrp="1"/>
          </p:cNvSpPr>
          <p:nvPr>
            <p:ph type="sldNum" sz="quarter" idx="5"/>
          </p:nvPr>
        </p:nvSpPr>
        <p:spPr/>
        <p:txBody>
          <a:bodyPr/>
          <a:lstStyle/>
          <a:p>
            <a:fld id="{B43B9733-6503-4F69-82BA-21DBFCB14306}" type="slidenum">
              <a:rPr lang="en-US" smtClean="0"/>
              <a:t>47</a:t>
            </a:fld>
            <a:endParaRPr lang="en-US"/>
          </a:p>
        </p:txBody>
      </p:sp>
    </p:spTree>
    <p:extLst>
      <p:ext uri="{BB962C8B-B14F-4D97-AF65-F5344CB8AC3E}">
        <p14:creationId xmlns:p14="http://schemas.microsoft.com/office/powerpoint/2010/main" val="194699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“Control Paths” on the left hand side menu and this will take you to a list of existing paths.  Click on the plus sign to add path data.  Add path data.  Control device effectiveness is the same as that for the control device for the case of a single control.</a:t>
            </a:r>
          </a:p>
        </p:txBody>
      </p:sp>
      <p:sp>
        <p:nvSpPr>
          <p:cNvPr id="4" name="Slide Number Placeholder 3"/>
          <p:cNvSpPr>
            <a:spLocks noGrp="1"/>
          </p:cNvSpPr>
          <p:nvPr>
            <p:ph type="sldNum" sz="quarter" idx="5"/>
          </p:nvPr>
        </p:nvSpPr>
        <p:spPr/>
        <p:txBody>
          <a:bodyPr/>
          <a:lstStyle/>
          <a:p>
            <a:fld id="{B43B9733-6503-4F69-82BA-21DBFCB14306}" type="slidenum">
              <a:rPr lang="en-US" smtClean="0"/>
              <a:t>48</a:t>
            </a:fld>
            <a:endParaRPr lang="en-US"/>
          </a:p>
        </p:txBody>
      </p:sp>
    </p:spTree>
    <p:extLst>
      <p:ext uri="{BB962C8B-B14F-4D97-AF65-F5344CB8AC3E}">
        <p14:creationId xmlns:p14="http://schemas.microsoft.com/office/powerpoint/2010/main" val="281778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save and you’ll be able to see the path in the list of control paths.  </a:t>
            </a:r>
          </a:p>
        </p:txBody>
      </p:sp>
      <p:sp>
        <p:nvSpPr>
          <p:cNvPr id="4" name="Slide Number Placeholder 3"/>
          <p:cNvSpPr>
            <a:spLocks noGrp="1"/>
          </p:cNvSpPr>
          <p:nvPr>
            <p:ph type="sldNum" sz="quarter" idx="5"/>
          </p:nvPr>
        </p:nvSpPr>
        <p:spPr/>
        <p:txBody>
          <a:bodyPr/>
          <a:lstStyle/>
          <a:p>
            <a:fld id="{B43B9733-6503-4F69-82BA-21DBFCB14306}" type="slidenum">
              <a:rPr lang="en-US" smtClean="0"/>
              <a:t>49</a:t>
            </a:fld>
            <a:endParaRPr lang="en-US"/>
          </a:p>
        </p:txBody>
      </p:sp>
    </p:spTree>
    <p:extLst>
      <p:ext uri="{BB962C8B-B14F-4D97-AF65-F5344CB8AC3E}">
        <p14:creationId xmlns:p14="http://schemas.microsoft.com/office/powerpoint/2010/main" val="47230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1FBD-24C2-449F-8BBD-9A8A3FEF1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434E79-1F48-48D8-8272-118C8F7A2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925C35-DB8B-4A43-8EF7-B5D16E4EE671}"/>
              </a:ext>
            </a:extLst>
          </p:cNvPr>
          <p:cNvSpPr>
            <a:spLocks noGrp="1"/>
          </p:cNvSpPr>
          <p:nvPr>
            <p:ph type="dt" sz="half" idx="10"/>
          </p:nvPr>
        </p:nvSpPr>
        <p:spPr/>
        <p:txBody>
          <a:bodyPr/>
          <a:lstStyle/>
          <a:p>
            <a:fld id="{19649497-0A7E-443F-B9D3-D088EFF6CFF1}" type="datetime1">
              <a:rPr lang="en-US" smtClean="0"/>
              <a:t>1/10/2024</a:t>
            </a:fld>
            <a:endParaRPr lang="en-US"/>
          </a:p>
        </p:txBody>
      </p:sp>
      <p:sp>
        <p:nvSpPr>
          <p:cNvPr id="5" name="Footer Placeholder 4">
            <a:extLst>
              <a:ext uri="{FF2B5EF4-FFF2-40B4-BE49-F238E27FC236}">
                <a16:creationId xmlns:a16="http://schemas.microsoft.com/office/drawing/2014/main" id="{6F69CCF0-40C0-4BFC-9C70-E3EDE61B7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A261A-6696-42E7-BC95-BC518331E849}"/>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40864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1638-F591-4546-B9C6-593DB3E2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F9CE23-79C8-47D7-8DA8-4F5DBDDE9C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E96E8-F5EC-41F1-9C08-D23DA473F75C}"/>
              </a:ext>
            </a:extLst>
          </p:cNvPr>
          <p:cNvSpPr>
            <a:spLocks noGrp="1"/>
          </p:cNvSpPr>
          <p:nvPr>
            <p:ph type="dt" sz="half" idx="10"/>
          </p:nvPr>
        </p:nvSpPr>
        <p:spPr/>
        <p:txBody>
          <a:bodyPr/>
          <a:lstStyle/>
          <a:p>
            <a:fld id="{A8E309A8-0AD1-4EE4-9DF3-70C6EBF0CE03}" type="datetime1">
              <a:rPr lang="en-US" smtClean="0"/>
              <a:t>1/10/2024</a:t>
            </a:fld>
            <a:endParaRPr lang="en-US"/>
          </a:p>
        </p:txBody>
      </p:sp>
      <p:sp>
        <p:nvSpPr>
          <p:cNvPr id="5" name="Footer Placeholder 4">
            <a:extLst>
              <a:ext uri="{FF2B5EF4-FFF2-40B4-BE49-F238E27FC236}">
                <a16:creationId xmlns:a16="http://schemas.microsoft.com/office/drawing/2014/main" id="{BCA0C498-C2D3-4D82-A194-473E67121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71827-D73F-487A-A0A6-844AA3ACACDE}"/>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92341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3806D-2326-426B-96D0-F099CD42F4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2B35A-F616-4749-AEA0-6F9B24AE7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40467-D30F-44CF-A1CF-8D1C111E5EE9}"/>
              </a:ext>
            </a:extLst>
          </p:cNvPr>
          <p:cNvSpPr>
            <a:spLocks noGrp="1"/>
          </p:cNvSpPr>
          <p:nvPr>
            <p:ph type="dt" sz="half" idx="10"/>
          </p:nvPr>
        </p:nvSpPr>
        <p:spPr/>
        <p:txBody>
          <a:bodyPr/>
          <a:lstStyle/>
          <a:p>
            <a:fld id="{6001B24B-7705-40C2-A7D6-546E9017226E}" type="datetime1">
              <a:rPr lang="en-US" smtClean="0"/>
              <a:t>1/10/2024</a:t>
            </a:fld>
            <a:endParaRPr lang="en-US"/>
          </a:p>
        </p:txBody>
      </p:sp>
      <p:sp>
        <p:nvSpPr>
          <p:cNvPr id="5" name="Footer Placeholder 4">
            <a:extLst>
              <a:ext uri="{FF2B5EF4-FFF2-40B4-BE49-F238E27FC236}">
                <a16:creationId xmlns:a16="http://schemas.microsoft.com/office/drawing/2014/main" id="{8111DB07-36CA-4D39-B8DF-8D9E7E573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29FD4-27FB-4144-9202-6E3111725D9B}"/>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66593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D3D0-F1FE-4A14-97F7-AF925B17A3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B9E6EB-1DE6-4FD5-872B-EB958EED8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8AD09-F908-48F7-97A1-4B5154C192F2}"/>
              </a:ext>
            </a:extLst>
          </p:cNvPr>
          <p:cNvSpPr>
            <a:spLocks noGrp="1"/>
          </p:cNvSpPr>
          <p:nvPr>
            <p:ph type="dt" sz="half" idx="10"/>
          </p:nvPr>
        </p:nvSpPr>
        <p:spPr/>
        <p:txBody>
          <a:bodyPr/>
          <a:lstStyle/>
          <a:p>
            <a:fld id="{01B40D6D-D619-46F1-B608-06DB58DFC2D9}" type="datetime1">
              <a:rPr lang="en-US" smtClean="0"/>
              <a:t>1/10/2024</a:t>
            </a:fld>
            <a:endParaRPr lang="en-US"/>
          </a:p>
        </p:txBody>
      </p:sp>
      <p:sp>
        <p:nvSpPr>
          <p:cNvPr id="5" name="Footer Placeholder 4">
            <a:extLst>
              <a:ext uri="{FF2B5EF4-FFF2-40B4-BE49-F238E27FC236}">
                <a16:creationId xmlns:a16="http://schemas.microsoft.com/office/drawing/2014/main" id="{36AA5603-8F5C-4AAD-912E-FD0BD4690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00244-12DB-4399-96BC-1DCE40DB108F}"/>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397171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CA16-0E36-4006-8DF5-D1D4C59E9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747D1-36F3-487D-AD3E-463F475D98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ACDF9-B182-4050-9B48-403860C130EE}"/>
              </a:ext>
            </a:extLst>
          </p:cNvPr>
          <p:cNvSpPr>
            <a:spLocks noGrp="1"/>
          </p:cNvSpPr>
          <p:nvPr>
            <p:ph type="dt" sz="half" idx="10"/>
          </p:nvPr>
        </p:nvSpPr>
        <p:spPr/>
        <p:txBody>
          <a:bodyPr/>
          <a:lstStyle/>
          <a:p>
            <a:fld id="{7B27DD91-5BB7-4EAD-863E-F575CB2990D0}" type="datetime1">
              <a:rPr lang="en-US" smtClean="0"/>
              <a:t>1/10/2024</a:t>
            </a:fld>
            <a:endParaRPr lang="en-US"/>
          </a:p>
        </p:txBody>
      </p:sp>
      <p:sp>
        <p:nvSpPr>
          <p:cNvPr id="5" name="Footer Placeholder 4">
            <a:extLst>
              <a:ext uri="{FF2B5EF4-FFF2-40B4-BE49-F238E27FC236}">
                <a16:creationId xmlns:a16="http://schemas.microsoft.com/office/drawing/2014/main" id="{5476386A-0F61-498F-B104-F556E82E2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6D6C2-0DE9-4E33-A466-4D8AE480F644}"/>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97258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CCCB-8341-4D57-95CA-AA467EF22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ACF512-77B3-4C84-887D-CE03276F6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CDEAC-3251-498F-97E4-DCA85D2F63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7E121B-DD75-4CCB-81B9-1EF048EACF5C}"/>
              </a:ext>
            </a:extLst>
          </p:cNvPr>
          <p:cNvSpPr>
            <a:spLocks noGrp="1"/>
          </p:cNvSpPr>
          <p:nvPr>
            <p:ph type="dt" sz="half" idx="10"/>
          </p:nvPr>
        </p:nvSpPr>
        <p:spPr/>
        <p:txBody>
          <a:bodyPr/>
          <a:lstStyle/>
          <a:p>
            <a:fld id="{56C5C297-DF1F-427F-A3F8-5C10CF2001F3}" type="datetime1">
              <a:rPr lang="en-US" smtClean="0"/>
              <a:t>1/10/2024</a:t>
            </a:fld>
            <a:endParaRPr lang="en-US"/>
          </a:p>
        </p:txBody>
      </p:sp>
      <p:sp>
        <p:nvSpPr>
          <p:cNvPr id="6" name="Footer Placeholder 5">
            <a:extLst>
              <a:ext uri="{FF2B5EF4-FFF2-40B4-BE49-F238E27FC236}">
                <a16:creationId xmlns:a16="http://schemas.microsoft.com/office/drawing/2014/main" id="{A30E15E0-7C1A-4F15-A69F-8172486B5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62B30-1309-4C95-AB2A-287488EE0336}"/>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7703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EB6A-E3B0-4EB1-AC8E-F7D49E7B8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7C5B32-C3B0-4C20-8A50-4BE0A31DC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F687E-12BE-4E40-8E8C-47BD6B74D4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E15E63-5BB3-4BC4-96BF-56576FE83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7E9A8C-12E1-4363-BEF1-F0E5BAADCB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CFD0F-28DC-4E81-B455-3969E8A8500A}"/>
              </a:ext>
            </a:extLst>
          </p:cNvPr>
          <p:cNvSpPr>
            <a:spLocks noGrp="1"/>
          </p:cNvSpPr>
          <p:nvPr>
            <p:ph type="dt" sz="half" idx="10"/>
          </p:nvPr>
        </p:nvSpPr>
        <p:spPr/>
        <p:txBody>
          <a:bodyPr/>
          <a:lstStyle/>
          <a:p>
            <a:fld id="{A608A820-61D6-44E3-A4EB-A5609D51E62A}" type="datetime1">
              <a:rPr lang="en-US" smtClean="0"/>
              <a:t>1/10/2024</a:t>
            </a:fld>
            <a:endParaRPr lang="en-US"/>
          </a:p>
        </p:txBody>
      </p:sp>
      <p:sp>
        <p:nvSpPr>
          <p:cNvPr id="8" name="Footer Placeholder 7">
            <a:extLst>
              <a:ext uri="{FF2B5EF4-FFF2-40B4-BE49-F238E27FC236}">
                <a16:creationId xmlns:a16="http://schemas.microsoft.com/office/drawing/2014/main" id="{125F2B06-CAFD-4958-A9B1-16719880D0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DB037D-967E-463D-A597-F0D2E94F1F26}"/>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41953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CD17-442D-439B-9887-9947691B9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4124AE-39DD-4460-A10F-CFC68D82E191}"/>
              </a:ext>
            </a:extLst>
          </p:cNvPr>
          <p:cNvSpPr>
            <a:spLocks noGrp="1"/>
          </p:cNvSpPr>
          <p:nvPr>
            <p:ph type="dt" sz="half" idx="10"/>
          </p:nvPr>
        </p:nvSpPr>
        <p:spPr/>
        <p:txBody>
          <a:bodyPr/>
          <a:lstStyle/>
          <a:p>
            <a:fld id="{0DE68525-59FF-4BCA-85AB-6439ADC40D8C}" type="datetime1">
              <a:rPr lang="en-US" smtClean="0"/>
              <a:t>1/10/2024</a:t>
            </a:fld>
            <a:endParaRPr lang="en-US"/>
          </a:p>
        </p:txBody>
      </p:sp>
      <p:sp>
        <p:nvSpPr>
          <p:cNvPr id="4" name="Footer Placeholder 3">
            <a:extLst>
              <a:ext uri="{FF2B5EF4-FFF2-40B4-BE49-F238E27FC236}">
                <a16:creationId xmlns:a16="http://schemas.microsoft.com/office/drawing/2014/main" id="{D077B924-099F-4E09-B475-AF1B3A54C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CD29-10FA-4BB7-B924-D08FAFB0D9B7}"/>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419898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0D5F8-0CBA-4832-B4A2-A510F5F6E4A3}"/>
              </a:ext>
            </a:extLst>
          </p:cNvPr>
          <p:cNvSpPr>
            <a:spLocks noGrp="1"/>
          </p:cNvSpPr>
          <p:nvPr>
            <p:ph type="dt" sz="half" idx="10"/>
          </p:nvPr>
        </p:nvSpPr>
        <p:spPr/>
        <p:txBody>
          <a:bodyPr/>
          <a:lstStyle/>
          <a:p>
            <a:fld id="{C1F340A6-1FF8-45E8-909D-2B016AA62F05}" type="datetime1">
              <a:rPr lang="en-US" smtClean="0"/>
              <a:t>1/10/2024</a:t>
            </a:fld>
            <a:endParaRPr lang="en-US"/>
          </a:p>
        </p:txBody>
      </p:sp>
      <p:sp>
        <p:nvSpPr>
          <p:cNvPr id="3" name="Footer Placeholder 2">
            <a:extLst>
              <a:ext uri="{FF2B5EF4-FFF2-40B4-BE49-F238E27FC236}">
                <a16:creationId xmlns:a16="http://schemas.microsoft.com/office/drawing/2014/main" id="{7BC6F0AB-6D63-47A9-BC6C-0091EE9C9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99740-74B2-4DD7-B8A0-73FC92F741D5}"/>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10809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DA70-6FC9-4B44-A55C-957C8FFE2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652E8-F7C9-4149-B20D-402134947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B7E0B-19F0-42B8-82F3-F835CC343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2C278-A808-49A6-A73A-32A87D47F153}"/>
              </a:ext>
            </a:extLst>
          </p:cNvPr>
          <p:cNvSpPr>
            <a:spLocks noGrp="1"/>
          </p:cNvSpPr>
          <p:nvPr>
            <p:ph type="dt" sz="half" idx="10"/>
          </p:nvPr>
        </p:nvSpPr>
        <p:spPr/>
        <p:txBody>
          <a:bodyPr/>
          <a:lstStyle/>
          <a:p>
            <a:fld id="{62FF1432-00E7-4345-A672-6B7660FD197C}" type="datetime1">
              <a:rPr lang="en-US" smtClean="0"/>
              <a:t>1/10/2024</a:t>
            </a:fld>
            <a:endParaRPr lang="en-US"/>
          </a:p>
        </p:txBody>
      </p:sp>
      <p:sp>
        <p:nvSpPr>
          <p:cNvPr id="6" name="Footer Placeholder 5">
            <a:extLst>
              <a:ext uri="{FF2B5EF4-FFF2-40B4-BE49-F238E27FC236}">
                <a16:creationId xmlns:a16="http://schemas.microsoft.com/office/drawing/2014/main" id="{2B9FCD28-E833-49B1-B2D6-C96C5C64D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695A6-EF4F-4D11-9B8D-8F1E65913B92}"/>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49180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4024-2982-4099-8E9C-65B96D1B3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1C3CE5-F7D2-42F6-BFC5-FAA0CA4FD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123E5-280B-4516-9908-0064D63D0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E8914-5DA6-424E-A07D-69105F68E54D}"/>
              </a:ext>
            </a:extLst>
          </p:cNvPr>
          <p:cNvSpPr>
            <a:spLocks noGrp="1"/>
          </p:cNvSpPr>
          <p:nvPr>
            <p:ph type="dt" sz="half" idx="10"/>
          </p:nvPr>
        </p:nvSpPr>
        <p:spPr/>
        <p:txBody>
          <a:bodyPr/>
          <a:lstStyle/>
          <a:p>
            <a:fld id="{BB6E20D4-A64C-4AA3-8445-D70D67BF8229}" type="datetime1">
              <a:rPr lang="en-US" smtClean="0"/>
              <a:t>1/10/2024</a:t>
            </a:fld>
            <a:endParaRPr lang="en-US"/>
          </a:p>
        </p:txBody>
      </p:sp>
      <p:sp>
        <p:nvSpPr>
          <p:cNvPr id="6" name="Footer Placeholder 5">
            <a:extLst>
              <a:ext uri="{FF2B5EF4-FFF2-40B4-BE49-F238E27FC236}">
                <a16:creationId xmlns:a16="http://schemas.microsoft.com/office/drawing/2014/main" id="{43694517-AF78-413C-B4F8-561063A54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AFC87-6288-4ACA-8AC8-832F57CD8F5E}"/>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04782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C582C-84C2-4448-9358-5488BC140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1F8C63-92B4-42C5-BCC3-0E9D0E380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1C2C2-E82D-40F1-B305-122E9E0FE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E5FEC-02C8-40C4-AF52-31FBD7946B1F}" type="datetime1">
              <a:rPr lang="en-US" smtClean="0"/>
              <a:t>1/10/2024</a:t>
            </a:fld>
            <a:endParaRPr lang="en-US"/>
          </a:p>
        </p:txBody>
      </p:sp>
      <p:sp>
        <p:nvSpPr>
          <p:cNvPr id="5" name="Footer Placeholder 4">
            <a:extLst>
              <a:ext uri="{FF2B5EF4-FFF2-40B4-BE49-F238E27FC236}">
                <a16:creationId xmlns:a16="http://schemas.microsoft.com/office/drawing/2014/main" id="{1243D666-928B-4F71-BCA4-C3A1B8525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8DEE-B24E-4754-87CC-EDF055E6A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25854-A157-44F5-B597-7EECA3982BD8}" type="slidenum">
              <a:rPr lang="en-US" smtClean="0"/>
              <a:t>‹#›</a:t>
            </a:fld>
            <a:endParaRPr lang="en-US"/>
          </a:p>
        </p:txBody>
      </p:sp>
    </p:spTree>
    <p:extLst>
      <p:ext uri="{BB962C8B-B14F-4D97-AF65-F5344CB8AC3E}">
        <p14:creationId xmlns:p14="http://schemas.microsoft.com/office/powerpoint/2010/main" val="2511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mailto:caer@epa.gov"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53D04B-E807-40BD-B95C-F57E5FEDF9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32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9425" y="1713187"/>
            <a:ext cx="11233150" cy="3346494"/>
          </a:xfrm>
        </p:spPr>
        <p:txBody>
          <a:bodyPr>
            <a:noAutofit/>
          </a:bodyPr>
          <a:lstStyle/>
          <a:p>
            <a:r>
              <a:rPr lang="en-US" sz="5400" b="1" dirty="0"/>
              <a:t>Combined Air Emissions Reporting System (CAERS)</a:t>
            </a:r>
            <a:br>
              <a:rPr lang="en-US" sz="4800" b="1" dirty="0"/>
            </a:br>
            <a:r>
              <a:rPr lang="en-US" sz="4800" b="1" dirty="0"/>
              <a:t>Reporting Control Devices in CAERS</a:t>
            </a:r>
            <a:br>
              <a:rPr lang="en-US" sz="4800" dirty="0"/>
            </a:br>
            <a:r>
              <a:rPr lang="en-US" sz="3200" dirty="0"/>
              <a:t>January 10, 2024</a:t>
            </a:r>
            <a:br>
              <a:rPr lang="en-US" sz="3200" dirty="0"/>
            </a:br>
            <a:endParaRPr lang="en-US" sz="1800" dirty="0"/>
          </a:p>
        </p:txBody>
      </p:sp>
    </p:spTree>
    <p:extLst>
      <p:ext uri="{BB962C8B-B14F-4D97-AF65-F5344CB8AC3E}">
        <p14:creationId xmlns:p14="http://schemas.microsoft.com/office/powerpoint/2010/main" val="136695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4F5AB3-DD99-43B5-90EE-2132E4DAB73D}"/>
              </a:ext>
            </a:extLst>
          </p:cNvPr>
          <p:cNvSpPr>
            <a:spLocks noGrp="1"/>
          </p:cNvSpPr>
          <p:nvPr>
            <p:ph type="sldNum" sz="quarter" idx="12"/>
          </p:nvPr>
        </p:nvSpPr>
        <p:spPr/>
        <p:txBody>
          <a:bodyPr/>
          <a:lstStyle/>
          <a:p>
            <a:fld id="{C3625854-A157-44F5-B597-7EECA3982BD8}" type="slidenum">
              <a:rPr lang="en-US" smtClean="0"/>
              <a:t>10</a:t>
            </a:fld>
            <a:endParaRPr lang="en-US"/>
          </a:p>
        </p:txBody>
      </p:sp>
      <p:sp>
        <p:nvSpPr>
          <p:cNvPr id="2" name="Title 1">
            <a:extLst>
              <a:ext uri="{FF2B5EF4-FFF2-40B4-BE49-F238E27FC236}">
                <a16:creationId xmlns:a16="http://schemas.microsoft.com/office/drawing/2014/main" id="{65A4725B-648C-40DB-B3B1-2606D3A34CAB}"/>
              </a:ext>
            </a:extLst>
          </p:cNvPr>
          <p:cNvSpPr>
            <a:spLocks noGrp="1"/>
          </p:cNvSpPr>
          <p:nvPr>
            <p:ph type="title"/>
          </p:nvPr>
        </p:nvSpPr>
        <p:spPr/>
        <p:txBody>
          <a:bodyPr/>
          <a:lstStyle/>
          <a:p>
            <a:r>
              <a:rPr lang="en-US" b="1" dirty="0"/>
              <a:t>Control Effectiveness in the Bulk Upload Template</a:t>
            </a:r>
            <a:endParaRPr lang="en-US" dirty="0"/>
          </a:p>
        </p:txBody>
      </p:sp>
      <p:sp>
        <p:nvSpPr>
          <p:cNvPr id="7" name="TextBox 6">
            <a:extLst>
              <a:ext uri="{FF2B5EF4-FFF2-40B4-BE49-F238E27FC236}">
                <a16:creationId xmlns:a16="http://schemas.microsoft.com/office/drawing/2014/main" id="{BC344066-0E46-45A9-9097-CB0D30342938}"/>
              </a:ext>
            </a:extLst>
          </p:cNvPr>
          <p:cNvSpPr txBox="1"/>
          <p:nvPr/>
        </p:nvSpPr>
        <p:spPr>
          <a:xfrm>
            <a:off x="527759" y="2967335"/>
            <a:ext cx="2097742" cy="923330"/>
          </a:xfrm>
          <a:prstGeom prst="rect">
            <a:avLst/>
          </a:prstGeom>
          <a:noFill/>
        </p:spPr>
        <p:txBody>
          <a:bodyPr wrap="square">
            <a:spAutoFit/>
          </a:bodyPr>
          <a:lstStyle/>
          <a:p>
            <a:r>
              <a:rPr lang="en-US" dirty="0"/>
              <a:t>Found in the “Control Device” tab.</a:t>
            </a:r>
          </a:p>
        </p:txBody>
      </p:sp>
      <p:pic>
        <p:nvPicPr>
          <p:cNvPr id="11" name="Picture 10" descr="Example screen showing the excel template &quot;Control Devices&quot; tab where control effectiveness is entered.">
            <a:extLst>
              <a:ext uri="{FF2B5EF4-FFF2-40B4-BE49-F238E27FC236}">
                <a16:creationId xmlns:a16="http://schemas.microsoft.com/office/drawing/2014/main" id="{284EDB50-33ED-496A-9B0D-39F2A7162523}"/>
              </a:ext>
            </a:extLst>
          </p:cNvPr>
          <p:cNvPicPr>
            <a:picLocks noChangeAspect="1"/>
          </p:cNvPicPr>
          <p:nvPr/>
        </p:nvPicPr>
        <p:blipFill rotWithShape="1">
          <a:blip r:embed="rId2"/>
          <a:srcRect t="24652"/>
          <a:stretch/>
        </p:blipFill>
        <p:spPr>
          <a:xfrm>
            <a:off x="2391326" y="1794670"/>
            <a:ext cx="8749320" cy="4457697"/>
          </a:xfrm>
          <a:prstGeom prst="rect">
            <a:avLst/>
          </a:prstGeom>
        </p:spPr>
      </p:pic>
    </p:spTree>
    <p:extLst>
      <p:ext uri="{BB962C8B-B14F-4D97-AF65-F5344CB8AC3E}">
        <p14:creationId xmlns:p14="http://schemas.microsoft.com/office/powerpoint/2010/main" val="216756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EBC13A-B137-41D7-952D-35A257C213C9}"/>
              </a:ext>
            </a:extLst>
          </p:cNvPr>
          <p:cNvSpPr>
            <a:spLocks noGrp="1"/>
          </p:cNvSpPr>
          <p:nvPr>
            <p:ph type="sldNum" sz="quarter" idx="12"/>
          </p:nvPr>
        </p:nvSpPr>
        <p:spPr/>
        <p:txBody>
          <a:bodyPr/>
          <a:lstStyle/>
          <a:p>
            <a:fld id="{C3625854-A157-44F5-B597-7EECA3982BD8}" type="slidenum">
              <a:rPr lang="en-US" smtClean="0"/>
              <a:t>11</a:t>
            </a:fld>
            <a:endParaRPr lang="en-US"/>
          </a:p>
        </p:txBody>
      </p:sp>
      <p:sp>
        <p:nvSpPr>
          <p:cNvPr id="2" name="Title 1">
            <a:extLst>
              <a:ext uri="{FF2B5EF4-FFF2-40B4-BE49-F238E27FC236}">
                <a16:creationId xmlns:a16="http://schemas.microsoft.com/office/drawing/2014/main" id="{A9298477-56A3-4AC2-8CE6-9065309293FB}"/>
              </a:ext>
            </a:extLst>
          </p:cNvPr>
          <p:cNvSpPr>
            <a:spLocks noGrp="1"/>
          </p:cNvSpPr>
          <p:nvPr>
            <p:ph type="title"/>
          </p:nvPr>
        </p:nvSpPr>
        <p:spPr/>
        <p:txBody>
          <a:bodyPr/>
          <a:lstStyle/>
          <a:p>
            <a:r>
              <a:rPr lang="en-US" b="1" dirty="0"/>
              <a:t>Control Percent </a:t>
            </a:r>
            <a:r>
              <a:rPr lang="en-US" b="1" u="sng" dirty="0"/>
              <a:t>Pollutant</a:t>
            </a:r>
            <a:r>
              <a:rPr lang="en-US" b="1" dirty="0"/>
              <a:t> Reduction Efficiency</a:t>
            </a:r>
            <a:endParaRPr lang="en-US" dirty="0"/>
          </a:p>
        </p:txBody>
      </p:sp>
      <p:sp>
        <p:nvSpPr>
          <p:cNvPr id="5" name="TextBox 4">
            <a:extLst>
              <a:ext uri="{FF2B5EF4-FFF2-40B4-BE49-F238E27FC236}">
                <a16:creationId xmlns:a16="http://schemas.microsoft.com/office/drawing/2014/main" id="{8A381D94-58B0-4008-8B3C-07A20F07D10C}"/>
              </a:ext>
            </a:extLst>
          </p:cNvPr>
          <p:cNvSpPr txBox="1"/>
          <p:nvPr/>
        </p:nvSpPr>
        <p:spPr>
          <a:xfrm>
            <a:off x="838200" y="1690688"/>
            <a:ext cx="10761133" cy="923330"/>
          </a:xfrm>
          <a:prstGeom prst="rect">
            <a:avLst/>
          </a:prstGeom>
          <a:noFill/>
        </p:spPr>
        <p:txBody>
          <a:bodyPr wrap="square" rtlCol="0">
            <a:spAutoFit/>
          </a:bodyPr>
          <a:lstStyle/>
          <a:p>
            <a:r>
              <a:rPr lang="en-US" b="1" dirty="0"/>
              <a:t>Percent Pollutant Reduction Efficiency: </a:t>
            </a:r>
            <a:r>
              <a:rPr lang="en-US" dirty="0"/>
              <a:t>The percent reduction achieved for the pollutant when all control measures are operating as designed.  This information could be obtained from the vendor or test data, for example.</a:t>
            </a:r>
          </a:p>
        </p:txBody>
      </p:sp>
      <p:sp>
        <p:nvSpPr>
          <p:cNvPr id="3" name="Rectangle 2" descr="A diagram showing that when a control device is effective, then the pollutant will be removed by the percentage pollutant removal efficiency of the device.  The rest of the emissions will be released to the release point, as the pollutant reduction efficiency of the device is not 100%.">
            <a:extLst>
              <a:ext uri="{FF2B5EF4-FFF2-40B4-BE49-F238E27FC236}">
                <a16:creationId xmlns:a16="http://schemas.microsoft.com/office/drawing/2014/main" id="{D67571BB-E9D7-9502-760E-F6C70E1E2686}"/>
              </a:ext>
            </a:extLst>
          </p:cNvPr>
          <p:cNvSpPr/>
          <p:nvPr/>
        </p:nvSpPr>
        <p:spPr>
          <a:xfrm>
            <a:off x="1804086" y="2375173"/>
            <a:ext cx="5770606" cy="4117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a:extLst>
              <a:ext uri="{FF2B5EF4-FFF2-40B4-BE49-F238E27FC236}">
                <a16:creationId xmlns:a16="http://schemas.microsoft.com/office/drawing/2014/main" id="{DA461E2F-3F61-433E-9406-F5B009F256BE}"/>
              </a:ext>
              <a:ext uri="{C183D7F6-B498-43B3-948B-1728B52AA6E4}">
                <adec:decorative xmlns:adec="http://schemas.microsoft.com/office/drawing/2017/decorative" val="1"/>
              </a:ext>
            </a:extLst>
          </p:cNvPr>
          <p:cNvSpPr/>
          <p:nvPr/>
        </p:nvSpPr>
        <p:spPr>
          <a:xfrm>
            <a:off x="3064007" y="522901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cxnSp>
        <p:nvCxnSpPr>
          <p:cNvPr id="24" name="Straight Arrow Connector 23">
            <a:extLst>
              <a:ext uri="{FF2B5EF4-FFF2-40B4-BE49-F238E27FC236}">
                <a16:creationId xmlns:a16="http://schemas.microsoft.com/office/drawing/2014/main" id="{14D533F4-6DC3-4883-969A-3953A407538E}"/>
              </a:ext>
              <a:ext uri="{C183D7F6-B498-43B3-948B-1728B52AA6E4}">
                <adec:decorative xmlns:adec="http://schemas.microsoft.com/office/drawing/2017/decorative" val="1"/>
              </a:ext>
            </a:extLst>
          </p:cNvPr>
          <p:cNvCxnSpPr>
            <a:cxnSpLocks/>
            <a:stCxn id="28" idx="0"/>
          </p:cNvCxnSpPr>
          <p:nvPr/>
        </p:nvCxnSpPr>
        <p:spPr>
          <a:xfrm flipV="1">
            <a:off x="3916538" y="4281445"/>
            <a:ext cx="0" cy="54993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9AB95F87-7C6B-4818-9AE8-538CD4041113}"/>
              </a:ext>
              <a:ext uri="{C183D7F6-B498-43B3-948B-1728B52AA6E4}">
                <adec:decorative xmlns:adec="http://schemas.microsoft.com/office/drawing/2017/decorative" val="1"/>
              </a:ext>
            </a:extLst>
          </p:cNvPr>
          <p:cNvSpPr/>
          <p:nvPr/>
        </p:nvSpPr>
        <p:spPr>
          <a:xfrm>
            <a:off x="3078338" y="2643008"/>
            <a:ext cx="1676400" cy="5866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Removed Emissions</a:t>
            </a:r>
          </a:p>
        </p:txBody>
      </p:sp>
      <p:sp>
        <p:nvSpPr>
          <p:cNvPr id="27" name="Content Placeholder 41">
            <a:extLst>
              <a:ext uri="{FF2B5EF4-FFF2-40B4-BE49-F238E27FC236}">
                <a16:creationId xmlns:a16="http://schemas.microsoft.com/office/drawing/2014/main" id="{01CA4CE6-8CC0-4A67-9EB4-62839735C94A}"/>
              </a:ext>
              <a:ext uri="{C183D7F6-B498-43B3-948B-1728B52AA6E4}">
                <adec:decorative xmlns:adec="http://schemas.microsoft.com/office/drawing/2017/decorative" val="1"/>
              </a:ext>
            </a:extLst>
          </p:cNvPr>
          <p:cNvSpPr>
            <a:spLocks noGrp="1"/>
          </p:cNvSpPr>
          <p:nvPr>
            <p:ph idx="1"/>
          </p:nvPr>
        </p:nvSpPr>
        <p:spPr>
          <a:xfrm>
            <a:off x="6382510" y="4107803"/>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28" name="TextBox 27">
            <a:extLst>
              <a:ext uri="{FF2B5EF4-FFF2-40B4-BE49-F238E27FC236}">
                <a16:creationId xmlns:a16="http://schemas.microsoft.com/office/drawing/2014/main" id="{20BCC55B-9FF6-475F-A4DB-C842D1F8593D}"/>
              </a:ext>
              <a:ext uri="{C183D7F6-B498-43B3-948B-1728B52AA6E4}">
                <adec:decorative xmlns:adec="http://schemas.microsoft.com/office/drawing/2017/decorative" val="1"/>
              </a:ext>
            </a:extLst>
          </p:cNvPr>
          <p:cNvSpPr txBox="1"/>
          <p:nvPr/>
        </p:nvSpPr>
        <p:spPr>
          <a:xfrm>
            <a:off x="2367138" y="4831376"/>
            <a:ext cx="3098800" cy="369332"/>
          </a:xfrm>
          <a:prstGeom prst="rect">
            <a:avLst/>
          </a:prstGeom>
          <a:noFill/>
        </p:spPr>
        <p:txBody>
          <a:bodyPr wrap="square" rtlCol="0">
            <a:spAutoFit/>
          </a:bodyPr>
          <a:lstStyle/>
          <a:p>
            <a:r>
              <a:rPr lang="en-US" b="1" dirty="0">
                <a:solidFill>
                  <a:schemeClr val="bg2">
                    <a:lumMod val="25000"/>
                  </a:schemeClr>
                </a:solidFill>
              </a:rPr>
              <a:t>% when control is effective</a:t>
            </a:r>
          </a:p>
        </p:txBody>
      </p:sp>
      <p:sp>
        <p:nvSpPr>
          <p:cNvPr id="33" name="Arrow: Right 32">
            <a:extLst>
              <a:ext uri="{FF2B5EF4-FFF2-40B4-BE49-F238E27FC236}">
                <a16:creationId xmlns:a16="http://schemas.microsoft.com/office/drawing/2014/main" id="{02763EB7-5A76-402E-BEF8-4BAF4DE32D61}"/>
              </a:ext>
              <a:ext uri="{C183D7F6-B498-43B3-948B-1728B52AA6E4}">
                <adec:decorative xmlns:adec="http://schemas.microsoft.com/office/drawing/2017/decorative" val="1"/>
              </a:ext>
            </a:extLst>
          </p:cNvPr>
          <p:cNvSpPr/>
          <p:nvPr/>
        </p:nvSpPr>
        <p:spPr>
          <a:xfrm rot="553481">
            <a:off x="4130389" y="4422149"/>
            <a:ext cx="2181138" cy="372332"/>
          </a:xfrm>
          <a:prstGeom prst="rightArrow">
            <a:avLst/>
          </a:prstGeom>
          <a:solidFill>
            <a:srgbClr val="FFFF00"/>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rebuchet MS" panose="020B0603020202020204"/>
              <a:ea typeface="+mn-ea"/>
              <a:cs typeface="+mn-cs"/>
            </a:endParaRPr>
          </a:p>
        </p:txBody>
      </p:sp>
      <p:cxnSp>
        <p:nvCxnSpPr>
          <p:cNvPr id="35" name="Straight Arrow Connector 34">
            <a:extLst>
              <a:ext uri="{FF2B5EF4-FFF2-40B4-BE49-F238E27FC236}">
                <a16:creationId xmlns:a16="http://schemas.microsoft.com/office/drawing/2014/main" id="{12B0932C-01DB-4A21-92DE-563E211B71C9}"/>
              </a:ext>
              <a:ext uri="{C183D7F6-B498-43B3-948B-1728B52AA6E4}">
                <adec:decorative xmlns:adec="http://schemas.microsoft.com/office/drawing/2017/decorative" val="1"/>
              </a:ext>
            </a:extLst>
          </p:cNvPr>
          <p:cNvCxnSpPr>
            <a:cxnSpLocks/>
            <a:stCxn id="41" idx="0"/>
            <a:endCxn id="25" idx="2"/>
          </p:cNvCxnSpPr>
          <p:nvPr/>
        </p:nvCxnSpPr>
        <p:spPr>
          <a:xfrm flipV="1">
            <a:off x="3916538" y="3229664"/>
            <a:ext cx="0" cy="7049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860140B-E48A-4D4B-8CA7-9735250CAAC4}"/>
              </a:ext>
              <a:ext uri="{C183D7F6-B498-43B3-948B-1728B52AA6E4}">
                <adec:decorative xmlns:adec="http://schemas.microsoft.com/office/drawing/2017/decorative" val="1"/>
              </a:ext>
            </a:extLst>
          </p:cNvPr>
          <p:cNvSpPr txBox="1"/>
          <p:nvPr/>
        </p:nvSpPr>
        <p:spPr>
          <a:xfrm>
            <a:off x="2119275" y="3934602"/>
            <a:ext cx="3594525" cy="369332"/>
          </a:xfrm>
          <a:prstGeom prst="rect">
            <a:avLst/>
          </a:prstGeom>
          <a:noFill/>
        </p:spPr>
        <p:txBody>
          <a:bodyPr wrap="square" rtlCol="0">
            <a:spAutoFit/>
          </a:bodyPr>
          <a:lstStyle/>
          <a:p>
            <a:r>
              <a:rPr lang="en-US" b="1" dirty="0"/>
              <a:t>% pollutant reduction efficiency</a:t>
            </a:r>
          </a:p>
        </p:txBody>
      </p:sp>
      <p:sp>
        <p:nvSpPr>
          <p:cNvPr id="13" name="TextBox 12">
            <a:extLst>
              <a:ext uri="{FF2B5EF4-FFF2-40B4-BE49-F238E27FC236}">
                <a16:creationId xmlns:a16="http://schemas.microsoft.com/office/drawing/2014/main" id="{AF563DD9-E299-4C57-936B-198EAFEAD58E}"/>
              </a:ext>
            </a:extLst>
          </p:cNvPr>
          <p:cNvSpPr txBox="1"/>
          <p:nvPr/>
        </p:nvSpPr>
        <p:spPr>
          <a:xfrm>
            <a:off x="7664693" y="2814165"/>
            <a:ext cx="387409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Example</a:t>
            </a:r>
            <a:r>
              <a:rPr lang="en-US" sz="1600" dirty="0">
                <a:solidFill>
                  <a:srgbClr val="C00000"/>
                </a:solidFill>
                <a:latin typeface="Arial" panose="020B0604020202020204" pitchFamily="34" charset="0"/>
                <a:cs typeface="Arial" panose="020B0604020202020204" pitchFamily="34" charset="0"/>
              </a:rPr>
              <a:t>:</a:t>
            </a: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latin typeface="Arial" panose="020B0604020202020204" pitchFamily="34" charset="0"/>
                <a:cs typeface="Arial" panose="020B0604020202020204" pitchFamily="34" charset="0"/>
              </a:rPr>
              <a:t>The control device removes 95% of the pollutant.</a:t>
            </a:r>
            <a:endPar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251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3229FA-2DEB-4C85-A70B-8BE4BF5FD36E}"/>
              </a:ext>
            </a:extLst>
          </p:cNvPr>
          <p:cNvSpPr>
            <a:spLocks noGrp="1"/>
          </p:cNvSpPr>
          <p:nvPr>
            <p:ph type="sldNum" sz="quarter" idx="12"/>
          </p:nvPr>
        </p:nvSpPr>
        <p:spPr/>
        <p:txBody>
          <a:bodyPr/>
          <a:lstStyle/>
          <a:p>
            <a:fld id="{C3625854-A157-44F5-B597-7EECA3982BD8}" type="slidenum">
              <a:rPr lang="en-US" smtClean="0"/>
              <a:t>12</a:t>
            </a:fld>
            <a:endParaRPr lang="en-US"/>
          </a:p>
        </p:txBody>
      </p:sp>
      <p:sp>
        <p:nvSpPr>
          <p:cNvPr id="2" name="Title 1">
            <a:extLst>
              <a:ext uri="{FF2B5EF4-FFF2-40B4-BE49-F238E27FC236}">
                <a16:creationId xmlns:a16="http://schemas.microsoft.com/office/drawing/2014/main" id="{C0CCE1D3-F893-484F-B6A5-838DB6336BD4}"/>
              </a:ext>
            </a:extLst>
          </p:cNvPr>
          <p:cNvSpPr>
            <a:spLocks noGrp="1"/>
          </p:cNvSpPr>
          <p:nvPr>
            <p:ph type="title"/>
          </p:nvPr>
        </p:nvSpPr>
        <p:spPr/>
        <p:txBody>
          <a:bodyPr/>
          <a:lstStyle/>
          <a:p>
            <a:r>
              <a:rPr lang="en-US" b="1" dirty="0"/>
              <a:t>Control Percent Pollutant Reduction Efficiency in the User Interface</a:t>
            </a:r>
          </a:p>
        </p:txBody>
      </p:sp>
      <p:sp>
        <p:nvSpPr>
          <p:cNvPr id="8" name="TextBox 7">
            <a:extLst>
              <a:ext uri="{FF2B5EF4-FFF2-40B4-BE49-F238E27FC236}">
                <a16:creationId xmlns:a16="http://schemas.microsoft.com/office/drawing/2014/main" id="{0374E8EF-8349-4632-8D51-AC7D27E8BE6E}"/>
              </a:ext>
            </a:extLst>
          </p:cNvPr>
          <p:cNvSpPr txBox="1"/>
          <p:nvPr/>
        </p:nvSpPr>
        <p:spPr>
          <a:xfrm>
            <a:off x="654419" y="2823190"/>
            <a:ext cx="2382364" cy="1200329"/>
          </a:xfrm>
          <a:prstGeom prst="rect">
            <a:avLst/>
          </a:prstGeom>
          <a:noFill/>
        </p:spPr>
        <p:txBody>
          <a:bodyPr wrap="square">
            <a:spAutoFit/>
          </a:bodyPr>
          <a:lstStyle/>
          <a:p>
            <a:r>
              <a:rPr lang="en-US" dirty="0"/>
              <a:t>Found in the screen for each existing control device, under “Control Device Pollutants”.</a:t>
            </a:r>
          </a:p>
        </p:txBody>
      </p:sp>
      <p:pic>
        <p:nvPicPr>
          <p:cNvPr id="6" name="Picture 5" descr="User Interface Screen with pop up showing where to enter pollutant reduction efficiency.">
            <a:extLst>
              <a:ext uri="{FF2B5EF4-FFF2-40B4-BE49-F238E27FC236}">
                <a16:creationId xmlns:a16="http://schemas.microsoft.com/office/drawing/2014/main" id="{0CA3D122-BA24-40B2-82E7-C2AABA973B31}"/>
              </a:ext>
            </a:extLst>
          </p:cNvPr>
          <p:cNvPicPr>
            <a:picLocks noChangeAspect="1"/>
          </p:cNvPicPr>
          <p:nvPr/>
        </p:nvPicPr>
        <p:blipFill rotWithShape="1">
          <a:blip r:embed="rId2"/>
          <a:srcRect t="7458" b="-1"/>
          <a:stretch/>
        </p:blipFill>
        <p:spPr>
          <a:xfrm>
            <a:off x="3776127" y="1574787"/>
            <a:ext cx="6570272" cy="4897464"/>
          </a:xfrm>
          <a:prstGeom prst="rect">
            <a:avLst/>
          </a:prstGeom>
        </p:spPr>
      </p:pic>
    </p:spTree>
    <p:extLst>
      <p:ext uri="{BB962C8B-B14F-4D97-AF65-F5344CB8AC3E}">
        <p14:creationId xmlns:p14="http://schemas.microsoft.com/office/powerpoint/2010/main" val="42427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5624F6-E43D-40BD-93D1-6F5E8A6AA5FD}"/>
              </a:ext>
            </a:extLst>
          </p:cNvPr>
          <p:cNvSpPr>
            <a:spLocks noGrp="1"/>
          </p:cNvSpPr>
          <p:nvPr>
            <p:ph type="sldNum" sz="quarter" idx="12"/>
          </p:nvPr>
        </p:nvSpPr>
        <p:spPr/>
        <p:txBody>
          <a:bodyPr/>
          <a:lstStyle/>
          <a:p>
            <a:fld id="{C3625854-A157-44F5-B597-7EECA3982BD8}" type="slidenum">
              <a:rPr lang="en-US" smtClean="0"/>
              <a:t>13</a:t>
            </a:fld>
            <a:endParaRPr lang="en-US"/>
          </a:p>
        </p:txBody>
      </p:sp>
      <p:sp>
        <p:nvSpPr>
          <p:cNvPr id="2" name="Title 1">
            <a:extLst>
              <a:ext uri="{FF2B5EF4-FFF2-40B4-BE49-F238E27FC236}">
                <a16:creationId xmlns:a16="http://schemas.microsoft.com/office/drawing/2014/main" id="{38E6F025-5BD1-4A4D-8A23-8DD07A0C572C}"/>
              </a:ext>
            </a:extLst>
          </p:cNvPr>
          <p:cNvSpPr>
            <a:spLocks noGrp="1"/>
          </p:cNvSpPr>
          <p:nvPr>
            <p:ph type="title"/>
          </p:nvPr>
        </p:nvSpPr>
        <p:spPr/>
        <p:txBody>
          <a:bodyPr/>
          <a:lstStyle/>
          <a:p>
            <a:r>
              <a:rPr lang="en-US" b="1" dirty="0"/>
              <a:t>Control Percent Pollutant Reduction Efficiency in the Bulk Upload Template</a:t>
            </a:r>
          </a:p>
        </p:txBody>
      </p:sp>
      <p:sp>
        <p:nvSpPr>
          <p:cNvPr id="9" name="TextBox 8">
            <a:extLst>
              <a:ext uri="{FF2B5EF4-FFF2-40B4-BE49-F238E27FC236}">
                <a16:creationId xmlns:a16="http://schemas.microsoft.com/office/drawing/2014/main" id="{AE4B0EA6-D294-48E9-8E4A-A60EB7DB239D}"/>
              </a:ext>
            </a:extLst>
          </p:cNvPr>
          <p:cNvSpPr txBox="1"/>
          <p:nvPr/>
        </p:nvSpPr>
        <p:spPr>
          <a:xfrm>
            <a:off x="838200" y="2823189"/>
            <a:ext cx="2360738" cy="1200329"/>
          </a:xfrm>
          <a:prstGeom prst="rect">
            <a:avLst/>
          </a:prstGeom>
          <a:noFill/>
        </p:spPr>
        <p:txBody>
          <a:bodyPr wrap="square">
            <a:spAutoFit/>
          </a:bodyPr>
          <a:lstStyle/>
          <a:p>
            <a:r>
              <a:rPr lang="en-US" dirty="0"/>
              <a:t>Found in the “Control Device Pollutants” tab and can be entered for existing controls.</a:t>
            </a:r>
          </a:p>
        </p:txBody>
      </p:sp>
      <p:pic>
        <p:nvPicPr>
          <p:cNvPr id="8" name="Picture 7" descr="Bulk upload template screen showing the control device pollutants tab where percent reduction efficiency can be entered.">
            <a:extLst>
              <a:ext uri="{FF2B5EF4-FFF2-40B4-BE49-F238E27FC236}">
                <a16:creationId xmlns:a16="http://schemas.microsoft.com/office/drawing/2014/main" id="{E71F0B01-B67F-4415-B80A-8021D7BF5816}"/>
              </a:ext>
            </a:extLst>
          </p:cNvPr>
          <p:cNvPicPr>
            <a:picLocks noChangeAspect="1"/>
          </p:cNvPicPr>
          <p:nvPr/>
        </p:nvPicPr>
        <p:blipFill rotWithShape="1">
          <a:blip r:embed="rId2"/>
          <a:srcRect t="24652" r="30185"/>
          <a:stretch/>
        </p:blipFill>
        <p:spPr>
          <a:xfrm>
            <a:off x="3907628" y="1690688"/>
            <a:ext cx="6398745" cy="4669658"/>
          </a:xfrm>
          <a:prstGeom prst="rect">
            <a:avLst/>
          </a:prstGeom>
        </p:spPr>
      </p:pic>
    </p:spTree>
    <p:extLst>
      <p:ext uri="{BB962C8B-B14F-4D97-AF65-F5344CB8AC3E}">
        <p14:creationId xmlns:p14="http://schemas.microsoft.com/office/powerpoint/2010/main" val="20836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loud 71">
            <a:extLst>
              <a:ext uri="{FF2B5EF4-FFF2-40B4-BE49-F238E27FC236}">
                <a16:creationId xmlns:a16="http://schemas.microsoft.com/office/drawing/2014/main" id="{D9BD781B-155B-43AC-A12A-AAAC04054D03}"/>
              </a:ext>
              <a:ext uri="{C183D7F6-B498-43B3-948B-1728B52AA6E4}">
                <adec:decorative xmlns:adec="http://schemas.microsoft.com/office/drawing/2017/decorative" val="1"/>
              </a:ext>
            </a:extLst>
          </p:cNvPr>
          <p:cNvSpPr/>
          <p:nvPr/>
        </p:nvSpPr>
        <p:spPr>
          <a:xfrm>
            <a:off x="3078130" y="5352288"/>
            <a:ext cx="1574996" cy="1103017"/>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Fugitive Emissions</a:t>
            </a:r>
          </a:p>
        </p:txBody>
      </p:sp>
      <p:sp>
        <p:nvSpPr>
          <p:cNvPr id="4" name="Slide Number Placeholder 3">
            <a:extLst>
              <a:ext uri="{FF2B5EF4-FFF2-40B4-BE49-F238E27FC236}">
                <a16:creationId xmlns:a16="http://schemas.microsoft.com/office/drawing/2014/main" id="{3FF9E8C8-2F6A-4850-AF04-C5672A1AAD13}"/>
              </a:ext>
            </a:extLst>
          </p:cNvPr>
          <p:cNvSpPr>
            <a:spLocks noGrp="1"/>
          </p:cNvSpPr>
          <p:nvPr>
            <p:ph type="sldNum" sz="quarter" idx="12"/>
          </p:nvPr>
        </p:nvSpPr>
        <p:spPr>
          <a:xfrm>
            <a:off x="9242898" y="6460047"/>
            <a:ext cx="2408684" cy="365125"/>
          </a:xfrm>
        </p:spPr>
        <p:txBody>
          <a:bodyPr/>
          <a:lstStyle/>
          <a:p>
            <a:fld id="{C3625854-A157-44F5-B597-7EECA3982BD8}" type="slidenum">
              <a:rPr lang="en-US" smtClean="0"/>
              <a:t>14</a:t>
            </a:fld>
            <a:endParaRPr lang="en-US" dirty="0"/>
          </a:p>
        </p:txBody>
      </p:sp>
      <p:sp>
        <p:nvSpPr>
          <p:cNvPr id="25" name="Title 1">
            <a:extLst>
              <a:ext uri="{FF2B5EF4-FFF2-40B4-BE49-F238E27FC236}">
                <a16:creationId xmlns:a16="http://schemas.microsoft.com/office/drawing/2014/main" id="{C22FF95B-C9D7-47B8-8A9B-2C543B3F522F}"/>
              </a:ext>
            </a:extLst>
          </p:cNvPr>
          <p:cNvSpPr>
            <a:spLocks noGrp="1"/>
          </p:cNvSpPr>
          <p:nvPr>
            <p:ph type="title"/>
          </p:nvPr>
        </p:nvSpPr>
        <p:spPr>
          <a:xfrm>
            <a:off x="838200" y="365125"/>
            <a:ext cx="10515600" cy="1325563"/>
          </a:xfrm>
        </p:spPr>
        <p:txBody>
          <a:bodyPr/>
          <a:lstStyle/>
          <a:p>
            <a:r>
              <a:rPr lang="en-US" b="1" dirty="0"/>
              <a:t>Flow of Uncontrolled Emissions</a:t>
            </a:r>
          </a:p>
        </p:txBody>
      </p:sp>
      <p:sp>
        <p:nvSpPr>
          <p:cNvPr id="5" name="TextBox 4">
            <a:extLst>
              <a:ext uri="{FF2B5EF4-FFF2-40B4-BE49-F238E27FC236}">
                <a16:creationId xmlns:a16="http://schemas.microsoft.com/office/drawing/2014/main" id="{B7E17B39-4442-40FF-8F62-7FBB34A305C2}"/>
              </a:ext>
              <a:ext uri="{C183D7F6-B498-43B3-948B-1728B52AA6E4}">
                <adec:decorative xmlns:adec="http://schemas.microsoft.com/office/drawing/2017/decorative" val="1"/>
              </a:ext>
            </a:extLst>
          </p:cNvPr>
          <p:cNvSpPr txBox="1"/>
          <p:nvPr/>
        </p:nvSpPr>
        <p:spPr>
          <a:xfrm>
            <a:off x="527564" y="4091370"/>
            <a:ext cx="955543"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cxnSp>
        <p:nvCxnSpPr>
          <p:cNvPr id="7" name="Straight Arrow Connector 6">
            <a:extLst>
              <a:ext uri="{FF2B5EF4-FFF2-40B4-BE49-F238E27FC236}">
                <a16:creationId xmlns:a16="http://schemas.microsoft.com/office/drawing/2014/main" id="{1ACDF23E-57EF-4938-B8AB-CA3D5A88C290}"/>
              </a:ext>
              <a:ext uri="{C183D7F6-B498-43B3-948B-1728B52AA6E4}">
                <adec:decorative xmlns:adec="http://schemas.microsoft.com/office/drawing/2017/decorative" val="1"/>
              </a:ext>
            </a:extLst>
          </p:cNvPr>
          <p:cNvCxnSpPr>
            <a:cxnSpLocks/>
            <a:stCxn id="8" idx="3"/>
            <a:endCxn id="64" idx="0"/>
          </p:cNvCxnSpPr>
          <p:nvPr/>
        </p:nvCxnSpPr>
        <p:spPr>
          <a:xfrm>
            <a:off x="3068270" y="4279804"/>
            <a:ext cx="2373718" cy="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8D66E1-15BD-4B89-86E3-AB3D47CF17EE}"/>
              </a:ext>
              <a:ext uri="{C183D7F6-B498-43B3-948B-1728B52AA6E4}">
                <adec:decorative xmlns:adec="http://schemas.microsoft.com/office/drawing/2017/decorative" val="1"/>
              </a:ext>
            </a:extLst>
          </p:cNvPr>
          <p:cNvSpPr txBox="1"/>
          <p:nvPr/>
        </p:nvSpPr>
        <p:spPr>
          <a:xfrm>
            <a:off x="1732741" y="3987416"/>
            <a:ext cx="1335529" cy="584775"/>
          </a:xfrm>
          <a:prstGeom prst="rect">
            <a:avLst/>
          </a:prstGeom>
          <a:noFill/>
        </p:spPr>
        <p:txBody>
          <a:bodyPr wrap="square" rtlCol="0">
            <a:spAutoFit/>
          </a:bodyPr>
          <a:lstStyle/>
          <a:p>
            <a:r>
              <a:rPr lang="en-US" sz="1600" b="1" dirty="0">
                <a:solidFill>
                  <a:srgbClr val="68585D"/>
                </a:solidFill>
              </a:rPr>
              <a:t>Uncontrolled Emissions</a:t>
            </a:r>
          </a:p>
        </p:txBody>
      </p:sp>
      <p:cxnSp>
        <p:nvCxnSpPr>
          <p:cNvPr id="15" name="Connector: Curved 14">
            <a:extLst>
              <a:ext uri="{FF2B5EF4-FFF2-40B4-BE49-F238E27FC236}">
                <a16:creationId xmlns:a16="http://schemas.microsoft.com/office/drawing/2014/main" id="{3F21F1B3-4C9D-4474-97D3-91B4804D630E}"/>
              </a:ext>
              <a:ext uri="{C183D7F6-B498-43B3-948B-1728B52AA6E4}">
                <adec:decorative xmlns:adec="http://schemas.microsoft.com/office/drawing/2017/decorative" val="1"/>
              </a:ext>
            </a:extLst>
          </p:cNvPr>
          <p:cNvCxnSpPr>
            <a:cxnSpLocks/>
            <a:stCxn id="8" idx="3"/>
            <a:endCxn id="72" idx="3"/>
          </p:cNvCxnSpPr>
          <p:nvPr/>
        </p:nvCxnSpPr>
        <p:spPr>
          <a:xfrm>
            <a:off x="3068270" y="4279804"/>
            <a:ext cx="797358" cy="1135550"/>
          </a:xfrm>
          <a:prstGeom prst="curvedConnector2">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DC0E46F-E81B-4239-AB20-A0CDD1F81146}"/>
              </a:ext>
              <a:ext uri="{C183D7F6-B498-43B3-948B-1728B52AA6E4}">
                <adec:decorative xmlns:adec="http://schemas.microsoft.com/office/drawing/2017/decorative" val="1"/>
              </a:ext>
            </a:extLst>
          </p:cNvPr>
          <p:cNvSpPr/>
          <p:nvPr/>
        </p:nvSpPr>
        <p:spPr>
          <a:xfrm>
            <a:off x="3373169" y="3239853"/>
            <a:ext cx="1706199" cy="9136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Captured)  </a:t>
            </a:r>
          </a:p>
        </p:txBody>
      </p:sp>
      <p:sp>
        <p:nvSpPr>
          <p:cNvPr id="23" name="Rectangle 22">
            <a:extLst>
              <a:ext uri="{FF2B5EF4-FFF2-40B4-BE49-F238E27FC236}">
                <a16:creationId xmlns:a16="http://schemas.microsoft.com/office/drawing/2014/main" id="{6782EBB5-C67A-4538-9543-A184D52ECB53}"/>
              </a:ext>
              <a:ext uri="{C183D7F6-B498-43B3-948B-1728B52AA6E4}">
                <adec:decorative xmlns:adec="http://schemas.microsoft.com/office/drawing/2017/decorative" val="1"/>
              </a:ext>
            </a:extLst>
          </p:cNvPr>
          <p:cNvSpPr/>
          <p:nvPr/>
        </p:nvSpPr>
        <p:spPr>
          <a:xfrm>
            <a:off x="2141268" y="4572191"/>
            <a:ext cx="1627632" cy="9198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Not captured)    </a:t>
            </a:r>
          </a:p>
        </p:txBody>
      </p:sp>
      <p:cxnSp>
        <p:nvCxnSpPr>
          <p:cNvPr id="27" name="Straight Arrow Connector 26">
            <a:extLst>
              <a:ext uri="{FF2B5EF4-FFF2-40B4-BE49-F238E27FC236}">
                <a16:creationId xmlns:a16="http://schemas.microsoft.com/office/drawing/2014/main" id="{75EBECD4-80B4-4D02-A592-F5B7B255164F}"/>
              </a:ext>
              <a:ext uri="{C183D7F6-B498-43B3-948B-1728B52AA6E4}">
                <adec:decorative xmlns:adec="http://schemas.microsoft.com/office/drawing/2017/decorative" val="1"/>
              </a:ext>
            </a:extLst>
          </p:cNvPr>
          <p:cNvCxnSpPr>
            <a:cxnSpLocks/>
            <a:stCxn id="9" idx="0"/>
            <a:endCxn id="30" idx="2"/>
          </p:cNvCxnSpPr>
          <p:nvPr/>
        </p:nvCxnSpPr>
        <p:spPr>
          <a:xfrm flipV="1">
            <a:off x="6045654" y="3470920"/>
            <a:ext cx="6866" cy="41698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AACA190-9985-4A71-BFC8-D83531733DDE}"/>
              </a:ext>
              <a:ext uri="{C183D7F6-B498-43B3-948B-1728B52AA6E4}">
                <adec:decorative xmlns:adec="http://schemas.microsoft.com/office/drawing/2017/decorative" val="1"/>
              </a:ext>
            </a:extLst>
          </p:cNvPr>
          <p:cNvCxnSpPr>
            <a:cxnSpLocks/>
            <a:stCxn id="9" idx="2"/>
            <a:endCxn id="31" idx="0"/>
          </p:cNvCxnSpPr>
          <p:nvPr/>
        </p:nvCxnSpPr>
        <p:spPr>
          <a:xfrm>
            <a:off x="6045654" y="4664173"/>
            <a:ext cx="6202" cy="433553"/>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FF7820B-3AC4-431F-82D2-6789D4365B6E}"/>
              </a:ext>
              <a:ext uri="{C183D7F6-B498-43B3-948B-1728B52AA6E4}">
                <adec:decorative xmlns:adec="http://schemas.microsoft.com/office/drawing/2017/decorative" val="1"/>
              </a:ext>
            </a:extLst>
          </p:cNvPr>
          <p:cNvSpPr/>
          <p:nvPr/>
        </p:nvSpPr>
        <p:spPr>
          <a:xfrm>
            <a:off x="5441986" y="3153421"/>
            <a:ext cx="1221068" cy="31749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Effective</a:t>
            </a:r>
          </a:p>
        </p:txBody>
      </p:sp>
      <p:sp>
        <p:nvSpPr>
          <p:cNvPr id="31" name="Rectangle 30">
            <a:extLst>
              <a:ext uri="{FF2B5EF4-FFF2-40B4-BE49-F238E27FC236}">
                <a16:creationId xmlns:a16="http://schemas.microsoft.com/office/drawing/2014/main" id="{B4573319-ED34-4590-86CE-9F4C73D5C7A8}"/>
              </a:ext>
              <a:ext uri="{C183D7F6-B498-43B3-948B-1728B52AA6E4}">
                <adec:decorative xmlns:adec="http://schemas.microsoft.com/office/drawing/2017/decorative" val="1"/>
              </a:ext>
            </a:extLst>
          </p:cNvPr>
          <p:cNvSpPr/>
          <p:nvPr/>
        </p:nvSpPr>
        <p:spPr>
          <a:xfrm>
            <a:off x="5324450" y="5097726"/>
            <a:ext cx="1454812" cy="48377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Not effective</a:t>
            </a:r>
          </a:p>
        </p:txBody>
      </p:sp>
      <p:cxnSp>
        <p:nvCxnSpPr>
          <p:cNvPr id="38" name="Straight Arrow Connector 37">
            <a:extLst>
              <a:ext uri="{FF2B5EF4-FFF2-40B4-BE49-F238E27FC236}">
                <a16:creationId xmlns:a16="http://schemas.microsoft.com/office/drawing/2014/main" id="{E9798BB7-13CE-49C7-A615-F3E28DA01F29}"/>
              </a:ext>
              <a:ext uri="{C183D7F6-B498-43B3-948B-1728B52AA6E4}">
                <adec:decorative xmlns:adec="http://schemas.microsoft.com/office/drawing/2017/decorative" val="1"/>
              </a:ext>
            </a:extLst>
          </p:cNvPr>
          <p:cNvCxnSpPr>
            <a:cxnSpLocks/>
            <a:stCxn id="31" idx="3"/>
            <a:endCxn id="42" idx="2"/>
          </p:cNvCxnSpPr>
          <p:nvPr/>
        </p:nvCxnSpPr>
        <p:spPr>
          <a:xfrm flipV="1">
            <a:off x="6779262" y="4361775"/>
            <a:ext cx="2773686" cy="977837"/>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41">
            <a:extLst>
              <a:ext uri="{FF2B5EF4-FFF2-40B4-BE49-F238E27FC236}">
                <a16:creationId xmlns:a16="http://schemas.microsoft.com/office/drawing/2014/main" id="{70D27A93-1ACF-4AE4-ADB7-B5EF583B0A09}"/>
              </a:ext>
              <a:ext uri="{C183D7F6-B498-43B3-948B-1728B52AA6E4}">
                <adec:decorative xmlns:adec="http://schemas.microsoft.com/office/drawing/2017/decorative" val="1"/>
              </a:ext>
            </a:extLst>
          </p:cNvPr>
          <p:cNvSpPr>
            <a:spLocks noGrp="1"/>
          </p:cNvSpPr>
          <p:nvPr>
            <p:ph idx="1"/>
          </p:nvPr>
        </p:nvSpPr>
        <p:spPr>
          <a:xfrm>
            <a:off x="9552948" y="3503218"/>
            <a:ext cx="834684" cy="1717114"/>
          </a:xfrm>
          <a:prstGeom prst="can">
            <a:avLst/>
          </a:prstGeom>
          <a:solidFill>
            <a:schemeClr val="accent6">
              <a:lumMod val="50000"/>
            </a:schemeClr>
          </a:solidFill>
          <a:ln w="19050" cap="rnd" cmpd="sng" algn="ctr">
            <a:noFill/>
            <a:prstDash val="solid"/>
          </a:ln>
          <a:effectLst/>
        </p:spPr>
        <p:txBody>
          <a:bodyPr vert="vert"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Trebuchet MS" panose="020B0603020202020204"/>
                <a:ea typeface="+mn-ea"/>
                <a:cs typeface="+mn-cs"/>
              </a:rPr>
              <a:t>Stack Emissions </a:t>
            </a:r>
          </a:p>
        </p:txBody>
      </p:sp>
      <p:cxnSp>
        <p:nvCxnSpPr>
          <p:cNvPr id="53" name="Straight Arrow Connector 52">
            <a:extLst>
              <a:ext uri="{FF2B5EF4-FFF2-40B4-BE49-F238E27FC236}">
                <a16:creationId xmlns:a16="http://schemas.microsoft.com/office/drawing/2014/main" id="{13DE4C95-9C51-49DD-B59A-CE1F627AEA1F}"/>
              </a:ext>
              <a:ext uri="{C183D7F6-B498-43B3-948B-1728B52AA6E4}">
                <adec:decorative xmlns:adec="http://schemas.microsoft.com/office/drawing/2017/decorative" val="1"/>
              </a:ext>
            </a:extLst>
          </p:cNvPr>
          <p:cNvCxnSpPr>
            <a:cxnSpLocks/>
            <a:stCxn id="30" idx="0"/>
            <a:endCxn id="106" idx="2"/>
          </p:cNvCxnSpPr>
          <p:nvPr/>
        </p:nvCxnSpPr>
        <p:spPr>
          <a:xfrm flipH="1" flipV="1">
            <a:off x="6052519" y="2890106"/>
            <a:ext cx="1" cy="26331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D1F299D1-17CD-4F10-A001-4062CB6321F4}"/>
              </a:ext>
              <a:ext uri="{C183D7F6-B498-43B3-948B-1728B52AA6E4}">
                <adec:decorative xmlns:adec="http://schemas.microsoft.com/office/drawing/2017/decorative" val="1"/>
              </a:ext>
            </a:extLst>
          </p:cNvPr>
          <p:cNvSpPr/>
          <p:nvPr/>
        </p:nvSpPr>
        <p:spPr>
          <a:xfrm>
            <a:off x="5381598" y="1740367"/>
            <a:ext cx="1341843" cy="483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Removed Emissions</a:t>
            </a:r>
          </a:p>
        </p:txBody>
      </p:sp>
      <p:cxnSp>
        <p:nvCxnSpPr>
          <p:cNvPr id="57" name="Straight Arrow Connector 56">
            <a:extLst>
              <a:ext uri="{FF2B5EF4-FFF2-40B4-BE49-F238E27FC236}">
                <a16:creationId xmlns:a16="http://schemas.microsoft.com/office/drawing/2014/main" id="{56EC5E90-78CC-4F65-BF23-3B861D9141C6}"/>
              </a:ext>
              <a:ext uri="{C183D7F6-B498-43B3-948B-1728B52AA6E4}">
                <adec:decorative xmlns:adec="http://schemas.microsoft.com/office/drawing/2017/decorative" val="1"/>
              </a:ext>
            </a:extLst>
          </p:cNvPr>
          <p:cNvCxnSpPr>
            <a:cxnSpLocks/>
            <a:stCxn id="106" idx="0"/>
            <a:endCxn id="55" idx="2"/>
          </p:cNvCxnSpPr>
          <p:nvPr/>
        </p:nvCxnSpPr>
        <p:spPr>
          <a:xfrm flipV="1">
            <a:off x="6052519" y="2224140"/>
            <a:ext cx="1" cy="2308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2C7E1BB-9DA1-493B-9811-B225430B19B9}"/>
              </a:ext>
              <a:ext uri="{C183D7F6-B498-43B3-948B-1728B52AA6E4}">
                <adec:decorative xmlns:adec="http://schemas.microsoft.com/office/drawing/2017/decorative" val="1"/>
              </a:ext>
            </a:extLst>
          </p:cNvPr>
          <p:cNvCxnSpPr>
            <a:cxnSpLocks/>
            <a:stCxn id="107" idx="3"/>
            <a:endCxn id="42" idx="2"/>
          </p:cNvCxnSpPr>
          <p:nvPr/>
        </p:nvCxnSpPr>
        <p:spPr>
          <a:xfrm>
            <a:off x="8475317" y="3312170"/>
            <a:ext cx="1077631" cy="104960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64" name="Flowchart: Manual Operation 63">
            <a:extLst>
              <a:ext uri="{FF2B5EF4-FFF2-40B4-BE49-F238E27FC236}">
                <a16:creationId xmlns:a16="http://schemas.microsoft.com/office/drawing/2014/main" id="{F2B1F587-1A48-4827-97A8-4F3FBCCA5925}"/>
              </a:ext>
              <a:ext uri="{C183D7F6-B498-43B3-948B-1728B52AA6E4}">
                <adec:decorative xmlns:adec="http://schemas.microsoft.com/office/drawing/2017/decorative" val="1"/>
              </a:ext>
            </a:extLst>
          </p:cNvPr>
          <p:cNvSpPr/>
          <p:nvPr/>
        </p:nvSpPr>
        <p:spPr>
          <a:xfrm rot="16200000">
            <a:off x="5124686" y="4091158"/>
            <a:ext cx="1011897" cy="377293"/>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 name="Rectangle 8">
            <a:extLst>
              <a:ext uri="{FF2B5EF4-FFF2-40B4-BE49-F238E27FC236}">
                <a16:creationId xmlns:a16="http://schemas.microsoft.com/office/drawing/2014/main" id="{66DE0456-AD53-473D-AE66-EBEC20F7B4E4}"/>
              </a:ext>
              <a:ext uri="{C183D7F6-B498-43B3-948B-1728B52AA6E4}">
                <adec:decorative xmlns:adec="http://schemas.microsoft.com/office/drawing/2017/decorative" val="1"/>
              </a:ext>
            </a:extLst>
          </p:cNvPr>
          <p:cNvSpPr/>
          <p:nvPr/>
        </p:nvSpPr>
        <p:spPr>
          <a:xfrm>
            <a:off x="5628312" y="3887900"/>
            <a:ext cx="834684" cy="77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Control</a:t>
            </a:r>
          </a:p>
        </p:txBody>
      </p:sp>
      <p:sp>
        <p:nvSpPr>
          <p:cNvPr id="106" name="Rectangle 105">
            <a:extLst>
              <a:ext uri="{FF2B5EF4-FFF2-40B4-BE49-F238E27FC236}">
                <a16:creationId xmlns:a16="http://schemas.microsoft.com/office/drawing/2014/main" id="{7D56DF74-5887-4108-8F68-77084A9D6748}"/>
              </a:ext>
              <a:ext uri="{C183D7F6-B498-43B3-948B-1728B52AA6E4}">
                <adec:decorative xmlns:adec="http://schemas.microsoft.com/office/drawing/2017/decorative" val="1"/>
              </a:ext>
            </a:extLst>
          </p:cNvPr>
          <p:cNvSpPr/>
          <p:nvPr/>
        </p:nvSpPr>
        <p:spPr>
          <a:xfrm>
            <a:off x="5484108" y="2455008"/>
            <a:ext cx="1136822" cy="4350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Efficient</a:t>
            </a:r>
          </a:p>
        </p:txBody>
      </p:sp>
      <p:sp>
        <p:nvSpPr>
          <p:cNvPr id="107" name="Rectangle 106">
            <a:extLst>
              <a:ext uri="{FF2B5EF4-FFF2-40B4-BE49-F238E27FC236}">
                <a16:creationId xmlns:a16="http://schemas.microsoft.com/office/drawing/2014/main" id="{C1A1DF9C-40ED-4993-B8C3-2F9ACC3A34EF}"/>
              </a:ext>
              <a:ext uri="{C183D7F6-B498-43B3-948B-1728B52AA6E4}">
                <adec:decorative xmlns:adec="http://schemas.microsoft.com/office/drawing/2017/decorative" val="1"/>
              </a:ext>
            </a:extLst>
          </p:cNvPr>
          <p:cNvSpPr/>
          <p:nvPr/>
        </p:nvSpPr>
        <p:spPr>
          <a:xfrm>
            <a:off x="7049223" y="3070105"/>
            <a:ext cx="1426094" cy="4841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Not efficient</a:t>
            </a:r>
          </a:p>
        </p:txBody>
      </p:sp>
      <p:cxnSp>
        <p:nvCxnSpPr>
          <p:cNvPr id="112" name="Straight Arrow Connector 111">
            <a:extLst>
              <a:ext uri="{FF2B5EF4-FFF2-40B4-BE49-F238E27FC236}">
                <a16:creationId xmlns:a16="http://schemas.microsoft.com/office/drawing/2014/main" id="{2A4EB34C-7110-4BC0-82C6-91752EAC2D84}"/>
              </a:ext>
              <a:ext uri="{C183D7F6-B498-43B3-948B-1728B52AA6E4}">
                <adec:decorative xmlns:adec="http://schemas.microsoft.com/office/drawing/2017/decorative" val="1"/>
              </a:ext>
            </a:extLst>
          </p:cNvPr>
          <p:cNvCxnSpPr>
            <a:cxnSpLocks/>
            <a:stCxn id="30" idx="3"/>
            <a:endCxn id="107" idx="1"/>
          </p:cNvCxnSpPr>
          <p:nvPr/>
        </p:nvCxnSpPr>
        <p:spPr>
          <a:xfrm flipV="1">
            <a:off x="6663054" y="3312170"/>
            <a:ext cx="386169" cy="1"/>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5187702-7597-4C7E-BE0F-DDA6157F0888}"/>
              </a:ext>
              <a:ext uri="{C183D7F6-B498-43B3-948B-1728B52AA6E4}">
                <adec:decorative xmlns:adec="http://schemas.microsoft.com/office/drawing/2017/decorative" val="1"/>
              </a:ext>
            </a:extLst>
          </p:cNvPr>
          <p:cNvCxnSpPr>
            <a:cxnSpLocks/>
            <a:stCxn id="5" idx="3"/>
            <a:endCxn id="8" idx="1"/>
          </p:cNvCxnSpPr>
          <p:nvPr/>
        </p:nvCxnSpPr>
        <p:spPr>
          <a:xfrm>
            <a:off x="1483107" y="4276036"/>
            <a:ext cx="249634" cy="37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A5EEA62-3B46-44D0-9A82-75C1E577DCD8}"/>
              </a:ext>
              <a:ext uri="{C183D7F6-B498-43B3-948B-1728B52AA6E4}">
                <adec:decorative xmlns:adec="http://schemas.microsoft.com/office/drawing/2017/decorative" val="1"/>
              </a:ext>
            </a:extLst>
          </p:cNvPr>
          <p:cNvCxnSpPr/>
          <p:nvPr/>
        </p:nvCxnSpPr>
        <p:spPr>
          <a:xfrm flipV="1">
            <a:off x="9926320" y="3082064"/>
            <a:ext cx="0" cy="421154"/>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AA28EB4C-9F8B-4F80-92BD-FF3C48FA7C69}"/>
              </a:ext>
              <a:ext uri="{C183D7F6-B498-43B3-948B-1728B52AA6E4}">
                <adec:decorative xmlns:adec="http://schemas.microsoft.com/office/drawing/2017/decorative" val="1"/>
              </a:ext>
            </a:extLst>
          </p:cNvPr>
          <p:cNvSpPr/>
          <p:nvPr/>
        </p:nvSpPr>
        <p:spPr>
          <a:xfrm>
            <a:off x="9338310" y="2497288"/>
            <a:ext cx="1176019" cy="584776"/>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Stack Emissions</a:t>
            </a:r>
          </a:p>
        </p:txBody>
      </p:sp>
      <p:sp>
        <p:nvSpPr>
          <p:cNvPr id="2" name="Rectangle 1" descr="This figure shows the flow of uncontrolled emissions from their source at the unit process flowing through the control and highlighting captured emissions, control device effectiveness, and pollutant reduction efficiency.">
            <a:extLst>
              <a:ext uri="{FF2B5EF4-FFF2-40B4-BE49-F238E27FC236}">
                <a16:creationId xmlns:a16="http://schemas.microsoft.com/office/drawing/2014/main" id="{A672BBC7-5644-DF2C-4F37-136C3DF36F34}"/>
              </a:ext>
            </a:extLst>
          </p:cNvPr>
          <p:cNvSpPr/>
          <p:nvPr/>
        </p:nvSpPr>
        <p:spPr>
          <a:xfrm>
            <a:off x="363255" y="1377863"/>
            <a:ext cx="10990545" cy="5115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72D5E9D3-4392-48DF-8B0F-7AAB789B82EA}"/>
              </a:ext>
            </a:extLst>
          </p:cNvPr>
          <p:cNvSpPr txBox="1"/>
          <p:nvPr/>
        </p:nvSpPr>
        <p:spPr>
          <a:xfrm>
            <a:off x="7315200" y="5655997"/>
            <a:ext cx="3665058" cy="923330"/>
          </a:xfrm>
          <a:prstGeom prst="rect">
            <a:avLst/>
          </a:prstGeom>
          <a:noFill/>
        </p:spPr>
        <p:txBody>
          <a:bodyPr wrap="square" rtlCol="0">
            <a:spAutoFit/>
          </a:bodyPr>
          <a:lstStyle/>
          <a:p>
            <a:r>
              <a:rPr lang="en-US" b="1" dirty="0">
                <a:solidFill>
                  <a:schemeClr val="tx2"/>
                </a:solidFill>
              </a:rPr>
              <a:t>% Not captured = 100 - % Captured</a:t>
            </a:r>
          </a:p>
          <a:p>
            <a:r>
              <a:rPr lang="en-US" b="1" dirty="0">
                <a:solidFill>
                  <a:schemeClr val="accent2">
                    <a:lumMod val="50000"/>
                  </a:schemeClr>
                </a:solidFill>
              </a:rPr>
              <a:t>% Not effective = 100 - % Effective</a:t>
            </a:r>
          </a:p>
          <a:p>
            <a:r>
              <a:rPr lang="en-US" b="1" dirty="0">
                <a:solidFill>
                  <a:srgbClr val="7030A0"/>
                </a:solidFill>
              </a:rPr>
              <a:t>% Not efficient = 100 - % Efficient</a:t>
            </a:r>
          </a:p>
        </p:txBody>
      </p:sp>
    </p:spTree>
    <p:extLst>
      <p:ext uri="{BB962C8B-B14F-4D97-AF65-F5344CB8AC3E}">
        <p14:creationId xmlns:p14="http://schemas.microsoft.com/office/powerpoint/2010/main" val="410465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E310E9-FD55-4FD7-AD52-2704106D41BE}"/>
              </a:ext>
            </a:extLst>
          </p:cNvPr>
          <p:cNvSpPr>
            <a:spLocks noGrp="1"/>
          </p:cNvSpPr>
          <p:nvPr>
            <p:ph type="sldNum" sz="quarter" idx="12"/>
          </p:nvPr>
        </p:nvSpPr>
        <p:spPr/>
        <p:txBody>
          <a:bodyPr/>
          <a:lstStyle/>
          <a:p>
            <a:fld id="{C3625854-A157-44F5-B597-7EECA3982BD8}" type="slidenum">
              <a:rPr lang="en-US" smtClean="0"/>
              <a:t>15</a:t>
            </a:fld>
            <a:endParaRPr lang="en-US"/>
          </a:p>
        </p:txBody>
      </p:sp>
      <p:sp>
        <p:nvSpPr>
          <p:cNvPr id="2" name="Title 1">
            <a:extLst>
              <a:ext uri="{FF2B5EF4-FFF2-40B4-BE49-F238E27FC236}">
                <a16:creationId xmlns:a16="http://schemas.microsoft.com/office/drawing/2014/main" id="{3DB997D8-C2D4-4FD3-9C16-1BE25BBF3549}"/>
              </a:ext>
            </a:extLst>
          </p:cNvPr>
          <p:cNvSpPr>
            <a:spLocks noGrp="1"/>
          </p:cNvSpPr>
          <p:nvPr>
            <p:ph type="title"/>
          </p:nvPr>
        </p:nvSpPr>
        <p:spPr>
          <a:xfrm>
            <a:off x="838200" y="102910"/>
            <a:ext cx="10515600" cy="1325563"/>
          </a:xfrm>
        </p:spPr>
        <p:txBody>
          <a:bodyPr/>
          <a:lstStyle/>
          <a:p>
            <a:r>
              <a:rPr lang="en-US" b="1" dirty="0"/>
              <a:t>Controlled (Post-Control) Emissions</a:t>
            </a:r>
          </a:p>
        </p:txBody>
      </p:sp>
      <p:sp>
        <p:nvSpPr>
          <p:cNvPr id="5" name="TextBox 4">
            <a:extLst>
              <a:ext uri="{FF2B5EF4-FFF2-40B4-BE49-F238E27FC236}">
                <a16:creationId xmlns:a16="http://schemas.microsoft.com/office/drawing/2014/main" id="{682CD459-B959-4604-8EB5-DFFA05FFDEE4}"/>
              </a:ext>
              <a:ext uri="{C183D7F6-B498-43B3-948B-1728B52AA6E4}">
                <adec:decorative xmlns:adec="http://schemas.microsoft.com/office/drawing/2017/decorative" val="1"/>
              </a:ext>
            </a:extLst>
          </p:cNvPr>
          <p:cNvSpPr txBox="1"/>
          <p:nvPr/>
        </p:nvSpPr>
        <p:spPr>
          <a:xfrm>
            <a:off x="1354639" y="4230833"/>
            <a:ext cx="955543"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cxnSp>
        <p:nvCxnSpPr>
          <p:cNvPr id="6" name="Straight Arrow Connector 5">
            <a:extLst>
              <a:ext uri="{FF2B5EF4-FFF2-40B4-BE49-F238E27FC236}">
                <a16:creationId xmlns:a16="http://schemas.microsoft.com/office/drawing/2014/main" id="{96E6D351-FE8F-435E-9BD3-58D455DF3ABB}"/>
              </a:ext>
              <a:ext uri="{C183D7F6-B498-43B3-948B-1728B52AA6E4}">
                <adec:decorative xmlns:adec="http://schemas.microsoft.com/office/drawing/2017/decorative" val="1"/>
              </a:ext>
            </a:extLst>
          </p:cNvPr>
          <p:cNvCxnSpPr>
            <a:cxnSpLocks/>
            <a:stCxn id="7" idx="3"/>
            <a:endCxn id="21" idx="0"/>
          </p:cNvCxnSpPr>
          <p:nvPr/>
        </p:nvCxnSpPr>
        <p:spPr>
          <a:xfrm>
            <a:off x="3894461" y="4419267"/>
            <a:ext cx="2534834" cy="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85812F3-9F73-4D95-95FC-F813A030A873}"/>
              </a:ext>
              <a:ext uri="{C183D7F6-B498-43B3-948B-1728B52AA6E4}">
                <adec:decorative xmlns:adec="http://schemas.microsoft.com/office/drawing/2017/decorative" val="1"/>
              </a:ext>
            </a:extLst>
          </p:cNvPr>
          <p:cNvSpPr txBox="1"/>
          <p:nvPr/>
        </p:nvSpPr>
        <p:spPr>
          <a:xfrm>
            <a:off x="2545457" y="4126879"/>
            <a:ext cx="1349004" cy="584775"/>
          </a:xfrm>
          <a:prstGeom prst="rect">
            <a:avLst/>
          </a:prstGeom>
          <a:noFill/>
        </p:spPr>
        <p:txBody>
          <a:bodyPr wrap="square" rtlCol="0">
            <a:spAutoFit/>
          </a:bodyPr>
          <a:lstStyle/>
          <a:p>
            <a:r>
              <a:rPr lang="en-US" sz="1600" b="1" dirty="0">
                <a:solidFill>
                  <a:srgbClr val="68585D"/>
                </a:solidFill>
              </a:rPr>
              <a:t>Uncontrolled Emissions</a:t>
            </a:r>
          </a:p>
        </p:txBody>
      </p:sp>
      <p:cxnSp>
        <p:nvCxnSpPr>
          <p:cNvPr id="8" name="Connector: Curved 7">
            <a:extLst>
              <a:ext uri="{FF2B5EF4-FFF2-40B4-BE49-F238E27FC236}">
                <a16:creationId xmlns:a16="http://schemas.microsoft.com/office/drawing/2014/main" id="{4507FED6-B8F2-4EF1-94A3-12D28437E5F8}"/>
              </a:ext>
              <a:ext uri="{C183D7F6-B498-43B3-948B-1728B52AA6E4}">
                <adec:decorative xmlns:adec="http://schemas.microsoft.com/office/drawing/2017/decorative" val="1"/>
              </a:ext>
            </a:extLst>
          </p:cNvPr>
          <p:cNvCxnSpPr>
            <a:cxnSpLocks/>
            <a:stCxn id="7" idx="3"/>
            <a:endCxn id="22" idx="3"/>
          </p:cNvCxnSpPr>
          <p:nvPr/>
        </p:nvCxnSpPr>
        <p:spPr>
          <a:xfrm>
            <a:off x="3894461" y="4419267"/>
            <a:ext cx="678431" cy="1090195"/>
          </a:xfrm>
          <a:prstGeom prst="curvedConnector2">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2343F1-F181-46F6-BDE7-0C0CAF2C98F7}"/>
              </a:ext>
              <a:ext uri="{C183D7F6-B498-43B3-948B-1728B52AA6E4}">
                <adec:decorative xmlns:adec="http://schemas.microsoft.com/office/drawing/2017/decorative" val="1"/>
              </a:ext>
            </a:extLst>
          </p:cNvPr>
          <p:cNvCxnSpPr>
            <a:cxnSpLocks/>
            <a:stCxn id="23" idx="0"/>
            <a:endCxn id="13" idx="2"/>
          </p:cNvCxnSpPr>
          <p:nvPr/>
        </p:nvCxnSpPr>
        <p:spPr>
          <a:xfrm flipV="1">
            <a:off x="7032961" y="3610383"/>
            <a:ext cx="6866" cy="41698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66296F1-030B-4677-AAAF-F18F2E42BA04}"/>
              </a:ext>
              <a:ext uri="{C183D7F6-B498-43B3-948B-1728B52AA6E4}">
                <adec:decorative xmlns:adec="http://schemas.microsoft.com/office/drawing/2017/decorative" val="1"/>
              </a:ext>
            </a:extLst>
          </p:cNvPr>
          <p:cNvCxnSpPr>
            <a:cxnSpLocks/>
            <a:stCxn id="23" idx="2"/>
            <a:endCxn id="14" idx="0"/>
          </p:cNvCxnSpPr>
          <p:nvPr/>
        </p:nvCxnSpPr>
        <p:spPr>
          <a:xfrm>
            <a:off x="7032961" y="4803636"/>
            <a:ext cx="6202" cy="433553"/>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81AF522-6490-4147-B60B-5CAD182FC464}"/>
              </a:ext>
              <a:ext uri="{C183D7F6-B498-43B3-948B-1728B52AA6E4}">
                <adec:decorative xmlns:adec="http://schemas.microsoft.com/office/drawing/2017/decorative" val="1"/>
              </a:ext>
            </a:extLst>
          </p:cNvPr>
          <p:cNvSpPr/>
          <p:nvPr/>
        </p:nvSpPr>
        <p:spPr>
          <a:xfrm>
            <a:off x="6429293" y="3292884"/>
            <a:ext cx="1221068" cy="31749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Effective</a:t>
            </a:r>
          </a:p>
        </p:txBody>
      </p:sp>
      <p:sp>
        <p:nvSpPr>
          <p:cNvPr id="14" name="Rectangle 13">
            <a:extLst>
              <a:ext uri="{FF2B5EF4-FFF2-40B4-BE49-F238E27FC236}">
                <a16:creationId xmlns:a16="http://schemas.microsoft.com/office/drawing/2014/main" id="{D4EF3071-BD2A-40CA-9302-AB5614933870}"/>
              </a:ext>
              <a:ext uri="{C183D7F6-B498-43B3-948B-1728B52AA6E4}">
                <adec:decorative xmlns:adec="http://schemas.microsoft.com/office/drawing/2017/decorative" val="1"/>
              </a:ext>
            </a:extLst>
          </p:cNvPr>
          <p:cNvSpPr/>
          <p:nvPr/>
        </p:nvSpPr>
        <p:spPr>
          <a:xfrm>
            <a:off x="6311757" y="5237189"/>
            <a:ext cx="1454812" cy="48377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Not effective</a:t>
            </a:r>
          </a:p>
        </p:txBody>
      </p:sp>
      <p:cxnSp>
        <p:nvCxnSpPr>
          <p:cNvPr id="15" name="Straight Arrow Connector 14">
            <a:extLst>
              <a:ext uri="{FF2B5EF4-FFF2-40B4-BE49-F238E27FC236}">
                <a16:creationId xmlns:a16="http://schemas.microsoft.com/office/drawing/2014/main" id="{C708758F-46B9-4024-8EF1-F9FA8F4712EC}"/>
              </a:ext>
              <a:ext uri="{C183D7F6-B498-43B3-948B-1728B52AA6E4}">
                <adec:decorative xmlns:adec="http://schemas.microsoft.com/office/drawing/2017/decorative" val="1"/>
              </a:ext>
            </a:extLst>
          </p:cNvPr>
          <p:cNvCxnSpPr>
            <a:cxnSpLocks/>
            <a:stCxn id="14" idx="3"/>
            <a:endCxn id="16" idx="2"/>
          </p:cNvCxnSpPr>
          <p:nvPr/>
        </p:nvCxnSpPr>
        <p:spPr>
          <a:xfrm flipV="1">
            <a:off x="7766569" y="4501238"/>
            <a:ext cx="2773686" cy="977837"/>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41">
            <a:extLst>
              <a:ext uri="{FF2B5EF4-FFF2-40B4-BE49-F238E27FC236}">
                <a16:creationId xmlns:a16="http://schemas.microsoft.com/office/drawing/2014/main" id="{DC9BC090-9E06-4816-AB6F-F5CB1EC35536}"/>
              </a:ext>
              <a:ext uri="{C183D7F6-B498-43B3-948B-1728B52AA6E4}">
                <adec:decorative xmlns:adec="http://schemas.microsoft.com/office/drawing/2017/decorative" val="1"/>
              </a:ext>
            </a:extLst>
          </p:cNvPr>
          <p:cNvSpPr txBox="1">
            <a:spLocks/>
          </p:cNvSpPr>
          <p:nvPr/>
        </p:nvSpPr>
        <p:spPr>
          <a:xfrm>
            <a:off x="10540255" y="3642681"/>
            <a:ext cx="806679" cy="1717114"/>
          </a:xfrm>
          <a:prstGeom prst="can">
            <a:avLst/>
          </a:prstGeom>
          <a:solidFill>
            <a:schemeClr val="accent6">
              <a:lumMod val="50000"/>
            </a:schemeClr>
          </a:solidFill>
          <a:ln w="19050" cap="rnd" cmpd="sng" algn="ctr">
            <a:noFill/>
            <a:prstDash val="solid"/>
          </a:ln>
          <a:effectLst/>
        </p:spPr>
        <p:txBody>
          <a:bodyPr vert="vert"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0"/>
              </a:spcBef>
              <a:buFontTx/>
              <a:buNone/>
              <a:defRPr/>
            </a:pPr>
            <a:r>
              <a:rPr lang="en-US" sz="1600" b="1" kern="0" dirty="0">
                <a:solidFill>
                  <a:prstClr val="white"/>
                </a:solidFill>
                <a:latin typeface="Trebuchet MS" panose="020B0603020202020204"/>
              </a:rPr>
              <a:t>Stack Emissions </a:t>
            </a:r>
          </a:p>
        </p:txBody>
      </p:sp>
      <p:cxnSp>
        <p:nvCxnSpPr>
          <p:cNvPr id="17" name="Straight Arrow Connector 16">
            <a:extLst>
              <a:ext uri="{FF2B5EF4-FFF2-40B4-BE49-F238E27FC236}">
                <a16:creationId xmlns:a16="http://schemas.microsoft.com/office/drawing/2014/main" id="{38793A60-9235-425B-908B-0815BE252748}"/>
              </a:ext>
              <a:ext uri="{C183D7F6-B498-43B3-948B-1728B52AA6E4}">
                <adec:decorative xmlns:adec="http://schemas.microsoft.com/office/drawing/2017/decorative" val="1"/>
              </a:ext>
            </a:extLst>
          </p:cNvPr>
          <p:cNvCxnSpPr>
            <a:cxnSpLocks/>
            <a:stCxn id="13" idx="0"/>
            <a:endCxn id="24" idx="2"/>
          </p:cNvCxnSpPr>
          <p:nvPr/>
        </p:nvCxnSpPr>
        <p:spPr>
          <a:xfrm flipH="1" flipV="1">
            <a:off x="7039826" y="3029569"/>
            <a:ext cx="1" cy="26331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E3FF45EB-4E58-4605-964B-0A4D29B38CA0}"/>
              </a:ext>
              <a:ext uri="{C183D7F6-B498-43B3-948B-1728B52AA6E4}">
                <adec:decorative xmlns:adec="http://schemas.microsoft.com/office/drawing/2017/decorative" val="1"/>
              </a:ext>
            </a:extLst>
          </p:cNvPr>
          <p:cNvSpPr/>
          <p:nvPr/>
        </p:nvSpPr>
        <p:spPr>
          <a:xfrm>
            <a:off x="6368905" y="1879830"/>
            <a:ext cx="1341843" cy="483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Removed Emissions</a:t>
            </a:r>
          </a:p>
        </p:txBody>
      </p:sp>
      <p:cxnSp>
        <p:nvCxnSpPr>
          <p:cNvPr id="19" name="Straight Arrow Connector 18">
            <a:extLst>
              <a:ext uri="{FF2B5EF4-FFF2-40B4-BE49-F238E27FC236}">
                <a16:creationId xmlns:a16="http://schemas.microsoft.com/office/drawing/2014/main" id="{2BF8E726-6ADC-4F69-AD02-F990327A3A65}"/>
              </a:ext>
              <a:ext uri="{C183D7F6-B498-43B3-948B-1728B52AA6E4}">
                <adec:decorative xmlns:adec="http://schemas.microsoft.com/office/drawing/2017/decorative" val="1"/>
              </a:ext>
            </a:extLst>
          </p:cNvPr>
          <p:cNvCxnSpPr>
            <a:cxnSpLocks/>
            <a:stCxn id="24" idx="0"/>
            <a:endCxn id="18" idx="2"/>
          </p:cNvCxnSpPr>
          <p:nvPr/>
        </p:nvCxnSpPr>
        <p:spPr>
          <a:xfrm flipV="1">
            <a:off x="7039826" y="2363603"/>
            <a:ext cx="1" cy="2308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3F20777-2AC3-40C2-BA44-BFAA4242C6FD}"/>
              </a:ext>
              <a:ext uri="{C183D7F6-B498-43B3-948B-1728B52AA6E4}">
                <adec:decorative xmlns:adec="http://schemas.microsoft.com/office/drawing/2017/decorative" val="1"/>
              </a:ext>
            </a:extLst>
          </p:cNvPr>
          <p:cNvCxnSpPr>
            <a:cxnSpLocks/>
            <a:stCxn id="25" idx="3"/>
            <a:endCxn id="16" idx="2"/>
          </p:cNvCxnSpPr>
          <p:nvPr/>
        </p:nvCxnSpPr>
        <p:spPr>
          <a:xfrm>
            <a:off x="9462624" y="3451633"/>
            <a:ext cx="1077631" cy="104960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1" name="Flowchart: Manual Operation 20">
            <a:extLst>
              <a:ext uri="{FF2B5EF4-FFF2-40B4-BE49-F238E27FC236}">
                <a16:creationId xmlns:a16="http://schemas.microsoft.com/office/drawing/2014/main" id="{6C3D9B4A-B8FB-4180-A837-4E45B32286CB}"/>
              </a:ext>
              <a:ext uri="{C183D7F6-B498-43B3-948B-1728B52AA6E4}">
                <adec:decorative xmlns:adec="http://schemas.microsoft.com/office/drawing/2017/decorative" val="1"/>
              </a:ext>
            </a:extLst>
          </p:cNvPr>
          <p:cNvSpPr/>
          <p:nvPr/>
        </p:nvSpPr>
        <p:spPr>
          <a:xfrm rot="16200000">
            <a:off x="6111993" y="4230621"/>
            <a:ext cx="1011897" cy="377293"/>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2" name="Cloud 21">
            <a:extLst>
              <a:ext uri="{FF2B5EF4-FFF2-40B4-BE49-F238E27FC236}">
                <a16:creationId xmlns:a16="http://schemas.microsoft.com/office/drawing/2014/main" id="{92A1862C-3B8E-4409-8930-70A5C423BFF3}"/>
              </a:ext>
              <a:ext uri="{C183D7F6-B498-43B3-948B-1728B52AA6E4}">
                <adec:decorative xmlns:adec="http://schemas.microsoft.com/office/drawing/2017/decorative" val="1"/>
              </a:ext>
            </a:extLst>
          </p:cNvPr>
          <p:cNvSpPr/>
          <p:nvPr/>
        </p:nvSpPr>
        <p:spPr>
          <a:xfrm>
            <a:off x="3782526" y="5449230"/>
            <a:ext cx="1580732" cy="1053448"/>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Fugitive Emissions</a:t>
            </a:r>
          </a:p>
        </p:txBody>
      </p:sp>
      <p:sp>
        <p:nvSpPr>
          <p:cNvPr id="23" name="Rectangle 22">
            <a:extLst>
              <a:ext uri="{FF2B5EF4-FFF2-40B4-BE49-F238E27FC236}">
                <a16:creationId xmlns:a16="http://schemas.microsoft.com/office/drawing/2014/main" id="{C6346ACB-7300-43B8-986D-2B08139AF8DE}"/>
              </a:ext>
              <a:ext uri="{C183D7F6-B498-43B3-948B-1728B52AA6E4}">
                <adec:decorative xmlns:adec="http://schemas.microsoft.com/office/drawing/2017/decorative" val="1"/>
              </a:ext>
            </a:extLst>
          </p:cNvPr>
          <p:cNvSpPr/>
          <p:nvPr/>
        </p:nvSpPr>
        <p:spPr>
          <a:xfrm>
            <a:off x="6615619" y="4027363"/>
            <a:ext cx="834684" cy="77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Control</a:t>
            </a:r>
          </a:p>
        </p:txBody>
      </p:sp>
      <p:sp>
        <p:nvSpPr>
          <p:cNvPr id="24" name="Rectangle 23">
            <a:extLst>
              <a:ext uri="{FF2B5EF4-FFF2-40B4-BE49-F238E27FC236}">
                <a16:creationId xmlns:a16="http://schemas.microsoft.com/office/drawing/2014/main" id="{60201F17-0624-4C4A-9DAB-CBC14401C028}"/>
              </a:ext>
              <a:ext uri="{C183D7F6-B498-43B3-948B-1728B52AA6E4}">
                <adec:decorative xmlns:adec="http://schemas.microsoft.com/office/drawing/2017/decorative" val="1"/>
              </a:ext>
            </a:extLst>
          </p:cNvPr>
          <p:cNvSpPr/>
          <p:nvPr/>
        </p:nvSpPr>
        <p:spPr>
          <a:xfrm>
            <a:off x="6471415" y="2594471"/>
            <a:ext cx="1136822" cy="4350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Efficient</a:t>
            </a:r>
          </a:p>
        </p:txBody>
      </p:sp>
      <p:sp>
        <p:nvSpPr>
          <p:cNvPr id="25" name="Rectangle 24">
            <a:extLst>
              <a:ext uri="{FF2B5EF4-FFF2-40B4-BE49-F238E27FC236}">
                <a16:creationId xmlns:a16="http://schemas.microsoft.com/office/drawing/2014/main" id="{9EBD4D52-98EE-4E48-B646-914B4F781B13}"/>
              </a:ext>
              <a:ext uri="{C183D7F6-B498-43B3-948B-1728B52AA6E4}">
                <adec:decorative xmlns:adec="http://schemas.microsoft.com/office/drawing/2017/decorative" val="1"/>
              </a:ext>
            </a:extLst>
          </p:cNvPr>
          <p:cNvSpPr/>
          <p:nvPr/>
        </p:nvSpPr>
        <p:spPr>
          <a:xfrm>
            <a:off x="8036530" y="3209568"/>
            <a:ext cx="1426094" cy="4841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Not efficient</a:t>
            </a:r>
          </a:p>
        </p:txBody>
      </p:sp>
      <p:cxnSp>
        <p:nvCxnSpPr>
          <p:cNvPr id="26" name="Straight Arrow Connector 25">
            <a:extLst>
              <a:ext uri="{FF2B5EF4-FFF2-40B4-BE49-F238E27FC236}">
                <a16:creationId xmlns:a16="http://schemas.microsoft.com/office/drawing/2014/main" id="{1585AF6A-BAF0-43FC-98F4-0287BE1C0E0F}"/>
              </a:ext>
              <a:ext uri="{C183D7F6-B498-43B3-948B-1728B52AA6E4}">
                <adec:decorative xmlns:adec="http://schemas.microsoft.com/office/drawing/2017/decorative" val="1"/>
              </a:ext>
            </a:extLst>
          </p:cNvPr>
          <p:cNvCxnSpPr>
            <a:cxnSpLocks/>
            <a:stCxn id="13" idx="3"/>
            <a:endCxn id="25" idx="1"/>
          </p:cNvCxnSpPr>
          <p:nvPr/>
        </p:nvCxnSpPr>
        <p:spPr>
          <a:xfrm flipV="1">
            <a:off x="7650361" y="3451633"/>
            <a:ext cx="386169" cy="1"/>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D51B81F-755E-444E-A3D9-FA08741BCFAD}"/>
              </a:ext>
              <a:ext uri="{C183D7F6-B498-43B3-948B-1728B52AA6E4}">
                <adec:decorative xmlns:adec="http://schemas.microsoft.com/office/drawing/2017/decorative" val="1"/>
              </a:ext>
            </a:extLst>
          </p:cNvPr>
          <p:cNvCxnSpPr>
            <a:cxnSpLocks/>
            <a:stCxn id="5" idx="3"/>
            <a:endCxn id="7" idx="1"/>
          </p:cNvCxnSpPr>
          <p:nvPr/>
        </p:nvCxnSpPr>
        <p:spPr>
          <a:xfrm>
            <a:off x="2310182" y="4415499"/>
            <a:ext cx="235275" cy="37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0CDC59A-44ED-4230-A4B8-5B4A21107EA1}"/>
              </a:ext>
              <a:ext uri="{C183D7F6-B498-43B3-948B-1728B52AA6E4}">
                <adec:decorative xmlns:adec="http://schemas.microsoft.com/office/drawing/2017/decorative" val="1"/>
              </a:ext>
            </a:extLst>
          </p:cNvPr>
          <p:cNvCxnSpPr/>
          <p:nvPr/>
        </p:nvCxnSpPr>
        <p:spPr>
          <a:xfrm flipV="1">
            <a:off x="10913627" y="3221527"/>
            <a:ext cx="0" cy="421154"/>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7A82FD76-A810-40E5-BDC6-74659242ECA5}"/>
              </a:ext>
              <a:ext uri="{C183D7F6-B498-43B3-948B-1728B52AA6E4}">
                <adec:decorative xmlns:adec="http://schemas.microsoft.com/office/drawing/2017/decorative" val="1"/>
              </a:ext>
            </a:extLst>
          </p:cNvPr>
          <p:cNvSpPr/>
          <p:nvPr/>
        </p:nvSpPr>
        <p:spPr>
          <a:xfrm>
            <a:off x="10325617" y="2636751"/>
            <a:ext cx="1176019" cy="584776"/>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Stack Emissions</a:t>
            </a:r>
          </a:p>
        </p:txBody>
      </p:sp>
      <p:sp>
        <p:nvSpPr>
          <p:cNvPr id="36" name="Rectangle 35" descr="This figure shows that controlled emissions equal fugitive emissions plus emissions that made their way to the stack release point.">
            <a:extLst>
              <a:ext uri="{FF2B5EF4-FFF2-40B4-BE49-F238E27FC236}">
                <a16:creationId xmlns:a16="http://schemas.microsoft.com/office/drawing/2014/main" id="{AAB5ACA3-D8F4-4F43-9D63-BFD55596DBFB}"/>
              </a:ext>
            </a:extLst>
          </p:cNvPr>
          <p:cNvSpPr/>
          <p:nvPr/>
        </p:nvSpPr>
        <p:spPr>
          <a:xfrm>
            <a:off x="838200" y="1326458"/>
            <a:ext cx="4453470" cy="1295284"/>
          </a:xfrm>
          <a:prstGeom prst="rect">
            <a:avLst/>
          </a:prstGeom>
          <a:noFill/>
          <a:ln>
            <a:solidFill>
              <a:srgbClr val="6858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6DDC9F7-C636-4EF8-A7A9-1BEEFD28FC25}"/>
              </a:ext>
            </a:extLst>
          </p:cNvPr>
          <p:cNvSpPr txBox="1"/>
          <p:nvPr/>
        </p:nvSpPr>
        <p:spPr>
          <a:xfrm>
            <a:off x="783407" y="2683549"/>
            <a:ext cx="547355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Controlled (</a:t>
            </a:r>
            <a:r>
              <a:rPr lang="en-US" sz="1600" b="1" dirty="0">
                <a:solidFill>
                  <a:srgbClr val="C00000"/>
                </a:solidFill>
                <a:latin typeface="Arial" panose="020B0604020202020204" pitchFamily="34" charset="0"/>
                <a:cs typeface="Arial" panose="020B0604020202020204" pitchFamily="34" charset="0"/>
              </a:rPr>
              <a:t>Post-control) </a:t>
            </a: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emissions </a:t>
            </a: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Uncontrolled emissions * [ 100 – (% Capture Efficiency * % Control Effectiveness * % Control Pollutant Reduction Efficiency</a:t>
            </a:r>
            <a:r>
              <a:rPr lang="en-US" sz="1600" dirty="0">
                <a:solidFill>
                  <a:srgbClr val="C00000"/>
                </a:solidFill>
                <a:latin typeface="Arial" panose="020B0604020202020204" pitchFamily="34" charset="0"/>
                <a:cs typeface="Arial" panose="020B0604020202020204" pitchFamily="34" charset="0"/>
              </a:rPr>
              <a:t>)]</a:t>
            </a:r>
            <a:endPar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1" name="Rectangle: Rounded Corners 30">
            <a:extLst>
              <a:ext uri="{FF2B5EF4-FFF2-40B4-BE49-F238E27FC236}">
                <a16:creationId xmlns:a16="http://schemas.microsoft.com/office/drawing/2014/main" id="{3F090677-55BA-43D3-9452-09021F4D34E7}"/>
              </a:ext>
              <a:ext uri="{C183D7F6-B498-43B3-948B-1728B52AA6E4}">
                <adec:decorative xmlns:adec="http://schemas.microsoft.com/office/drawing/2017/decorative" val="1"/>
              </a:ext>
            </a:extLst>
          </p:cNvPr>
          <p:cNvSpPr/>
          <p:nvPr/>
        </p:nvSpPr>
        <p:spPr>
          <a:xfrm>
            <a:off x="993990" y="1686952"/>
            <a:ext cx="1229360" cy="463550"/>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Controlled Emissions </a:t>
            </a:r>
          </a:p>
        </p:txBody>
      </p:sp>
      <p:sp>
        <p:nvSpPr>
          <p:cNvPr id="32" name="TextBox 31">
            <a:extLst>
              <a:ext uri="{FF2B5EF4-FFF2-40B4-BE49-F238E27FC236}">
                <a16:creationId xmlns:a16="http://schemas.microsoft.com/office/drawing/2014/main" id="{21F745E4-B7D0-4B2F-910F-3DBC8A2F3451}"/>
              </a:ext>
              <a:ext uri="{C183D7F6-B498-43B3-948B-1728B52AA6E4}">
                <adec:decorative xmlns:adec="http://schemas.microsoft.com/office/drawing/2017/decorative" val="1"/>
              </a:ext>
            </a:extLst>
          </p:cNvPr>
          <p:cNvSpPr txBox="1"/>
          <p:nvPr/>
        </p:nvSpPr>
        <p:spPr>
          <a:xfrm>
            <a:off x="2228430" y="1734668"/>
            <a:ext cx="274320" cy="369332"/>
          </a:xfrm>
          <a:prstGeom prst="rect">
            <a:avLst/>
          </a:prstGeom>
          <a:noFill/>
        </p:spPr>
        <p:txBody>
          <a:bodyPr wrap="square" rtlCol="0">
            <a:spAutoFit/>
          </a:bodyPr>
          <a:lstStyle/>
          <a:p>
            <a:r>
              <a:rPr lang="en-US" b="1" dirty="0"/>
              <a:t>=</a:t>
            </a:r>
          </a:p>
        </p:txBody>
      </p:sp>
      <p:sp>
        <p:nvSpPr>
          <p:cNvPr id="34" name="TextBox 33">
            <a:extLst>
              <a:ext uri="{FF2B5EF4-FFF2-40B4-BE49-F238E27FC236}">
                <a16:creationId xmlns:a16="http://schemas.microsoft.com/office/drawing/2014/main" id="{BEF905DA-476D-4024-BE6D-BDF381FEEDC8}"/>
              </a:ext>
              <a:ext uri="{C183D7F6-B498-43B3-948B-1728B52AA6E4}">
                <adec:decorative xmlns:adec="http://schemas.microsoft.com/office/drawing/2017/decorative" val="1"/>
              </a:ext>
            </a:extLst>
          </p:cNvPr>
          <p:cNvSpPr txBox="1"/>
          <p:nvPr/>
        </p:nvSpPr>
        <p:spPr>
          <a:xfrm>
            <a:off x="3893497" y="1734668"/>
            <a:ext cx="268239" cy="369332"/>
          </a:xfrm>
          <a:prstGeom prst="rect">
            <a:avLst/>
          </a:prstGeom>
          <a:noFill/>
        </p:spPr>
        <p:txBody>
          <a:bodyPr wrap="square" rtlCol="0">
            <a:spAutoFit/>
          </a:bodyPr>
          <a:lstStyle/>
          <a:p>
            <a:r>
              <a:rPr lang="en-US" b="1" dirty="0"/>
              <a:t>+</a:t>
            </a:r>
          </a:p>
        </p:txBody>
      </p:sp>
      <p:sp>
        <p:nvSpPr>
          <p:cNvPr id="35" name="Rectangle: Rounded Corners 34">
            <a:extLst>
              <a:ext uri="{FF2B5EF4-FFF2-40B4-BE49-F238E27FC236}">
                <a16:creationId xmlns:a16="http://schemas.microsoft.com/office/drawing/2014/main" id="{2B93DEDE-CF41-4D6E-8877-CD0B19D8C627}"/>
              </a:ext>
              <a:ext uri="{C183D7F6-B498-43B3-948B-1728B52AA6E4}">
                <adec:decorative xmlns:adec="http://schemas.microsoft.com/office/drawing/2017/decorative" val="1"/>
              </a:ext>
            </a:extLst>
          </p:cNvPr>
          <p:cNvSpPr/>
          <p:nvPr/>
        </p:nvSpPr>
        <p:spPr>
          <a:xfrm>
            <a:off x="4228409" y="1644899"/>
            <a:ext cx="972086" cy="524163"/>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Stack Emissions</a:t>
            </a:r>
          </a:p>
        </p:txBody>
      </p:sp>
      <p:sp>
        <p:nvSpPr>
          <p:cNvPr id="42" name="Cloud 41">
            <a:extLst>
              <a:ext uri="{FF2B5EF4-FFF2-40B4-BE49-F238E27FC236}">
                <a16:creationId xmlns:a16="http://schemas.microsoft.com/office/drawing/2014/main" id="{1E259BEA-A9A8-4732-B5CB-82A046F7410C}"/>
              </a:ext>
              <a:ext uri="{C183D7F6-B498-43B3-948B-1728B52AA6E4}">
                <adec:decorative xmlns:adec="http://schemas.microsoft.com/office/drawing/2017/decorative" val="1"/>
              </a:ext>
            </a:extLst>
          </p:cNvPr>
          <p:cNvSpPr/>
          <p:nvPr/>
        </p:nvSpPr>
        <p:spPr>
          <a:xfrm>
            <a:off x="2502750" y="1449126"/>
            <a:ext cx="1458193" cy="1020290"/>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Fugitive Emissions</a:t>
            </a:r>
          </a:p>
        </p:txBody>
      </p:sp>
      <p:sp>
        <p:nvSpPr>
          <p:cNvPr id="3" name="Rectangle 2">
            <a:extLst>
              <a:ext uri="{FF2B5EF4-FFF2-40B4-BE49-F238E27FC236}">
                <a16:creationId xmlns:a16="http://schemas.microsoft.com/office/drawing/2014/main" id="{8C962CAA-5508-39C6-B25A-DB7AF9072D82}"/>
              </a:ext>
              <a:ext uri="{C183D7F6-B498-43B3-948B-1728B52AA6E4}">
                <adec:decorative xmlns:adec="http://schemas.microsoft.com/office/drawing/2017/decorative" val="1"/>
              </a:ext>
            </a:extLst>
          </p:cNvPr>
          <p:cNvSpPr/>
          <p:nvPr/>
        </p:nvSpPr>
        <p:spPr>
          <a:xfrm>
            <a:off x="4330059" y="3526463"/>
            <a:ext cx="1706199" cy="846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Captured)  </a:t>
            </a:r>
          </a:p>
        </p:txBody>
      </p:sp>
      <p:sp>
        <p:nvSpPr>
          <p:cNvPr id="33" name="Rectangle 32">
            <a:extLst>
              <a:ext uri="{FF2B5EF4-FFF2-40B4-BE49-F238E27FC236}">
                <a16:creationId xmlns:a16="http://schemas.microsoft.com/office/drawing/2014/main" id="{AE5A46DA-3218-C756-008A-7E31B487F6A1}"/>
              </a:ext>
              <a:ext uri="{C183D7F6-B498-43B3-948B-1728B52AA6E4}">
                <adec:decorative xmlns:adec="http://schemas.microsoft.com/office/drawing/2017/decorative" val="1"/>
              </a:ext>
            </a:extLst>
          </p:cNvPr>
          <p:cNvSpPr/>
          <p:nvPr/>
        </p:nvSpPr>
        <p:spPr>
          <a:xfrm>
            <a:off x="2630532" y="4803636"/>
            <a:ext cx="1627632" cy="7963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Not captured)    </a:t>
            </a:r>
          </a:p>
        </p:txBody>
      </p:sp>
    </p:spTree>
    <p:extLst>
      <p:ext uri="{BB962C8B-B14F-4D97-AF65-F5344CB8AC3E}">
        <p14:creationId xmlns:p14="http://schemas.microsoft.com/office/powerpoint/2010/main" val="122729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9E2C70-931B-4C9E-8A28-D13EFE0153F2}"/>
              </a:ext>
            </a:extLst>
          </p:cNvPr>
          <p:cNvSpPr>
            <a:spLocks noGrp="1"/>
          </p:cNvSpPr>
          <p:nvPr>
            <p:ph type="sldNum" sz="quarter" idx="12"/>
          </p:nvPr>
        </p:nvSpPr>
        <p:spPr/>
        <p:txBody>
          <a:bodyPr/>
          <a:lstStyle/>
          <a:p>
            <a:fld id="{C3625854-A157-44F5-B597-7EECA3982BD8}" type="slidenum">
              <a:rPr lang="en-US" smtClean="0"/>
              <a:t>16</a:t>
            </a:fld>
            <a:endParaRPr lang="en-US"/>
          </a:p>
        </p:txBody>
      </p:sp>
      <p:sp>
        <p:nvSpPr>
          <p:cNvPr id="2" name="Title 1">
            <a:extLst>
              <a:ext uri="{FF2B5EF4-FFF2-40B4-BE49-F238E27FC236}">
                <a16:creationId xmlns:a16="http://schemas.microsoft.com/office/drawing/2014/main" id="{87305CE9-E0DD-4C14-AF19-84DB7ED0D76D}"/>
              </a:ext>
            </a:extLst>
          </p:cNvPr>
          <p:cNvSpPr>
            <a:spLocks noGrp="1"/>
          </p:cNvSpPr>
          <p:nvPr>
            <p:ph type="title"/>
          </p:nvPr>
        </p:nvSpPr>
        <p:spPr/>
        <p:txBody>
          <a:bodyPr/>
          <a:lstStyle/>
          <a:p>
            <a:r>
              <a:rPr lang="en-US" b="1" dirty="0"/>
              <a:t>Accounting for the Entire Emissions Stream </a:t>
            </a:r>
          </a:p>
        </p:txBody>
      </p:sp>
      <p:sp>
        <p:nvSpPr>
          <p:cNvPr id="3" name="Content Placeholder 2">
            <a:extLst>
              <a:ext uri="{FF2B5EF4-FFF2-40B4-BE49-F238E27FC236}">
                <a16:creationId xmlns:a16="http://schemas.microsoft.com/office/drawing/2014/main" id="{444E34AF-B861-4D65-B7EC-86F0A304C1B1}"/>
              </a:ext>
            </a:extLst>
          </p:cNvPr>
          <p:cNvSpPr>
            <a:spLocks noGrp="1"/>
          </p:cNvSpPr>
          <p:nvPr>
            <p:ph idx="1"/>
          </p:nvPr>
        </p:nvSpPr>
        <p:spPr/>
        <p:txBody>
          <a:bodyPr>
            <a:noAutofit/>
          </a:bodyPr>
          <a:lstStyle/>
          <a:p>
            <a:r>
              <a:rPr lang="en-US" sz="2200" dirty="0"/>
              <a:t>Uncontrolled emissions apportioned to release points =&gt; fugitives, captured emissions </a:t>
            </a:r>
          </a:p>
          <a:p>
            <a:r>
              <a:rPr lang="en-US" sz="2200" dirty="0"/>
              <a:t>Captured emissions =&gt; emissions when control is effective, emissions when control is not effective</a:t>
            </a:r>
          </a:p>
          <a:p>
            <a:r>
              <a:rPr lang="en-US" sz="2200" dirty="0"/>
              <a:t>Emissions from effective control =&gt; removed, not removed if control is not 100% efficient</a:t>
            </a:r>
          </a:p>
          <a:p>
            <a:r>
              <a:rPr lang="en-US" sz="2200" dirty="0"/>
              <a:t>Removed emissions = uncontrolled emissions * capture * control effectiveness * control pollutant reduction efficiency</a:t>
            </a:r>
          </a:p>
          <a:p>
            <a:r>
              <a:rPr lang="en-US" sz="2200" dirty="0">
                <a:solidFill>
                  <a:schemeClr val="bg2">
                    <a:lumMod val="10000"/>
                  </a:schemeClr>
                </a:solidFill>
              </a:rPr>
              <a:t>Stack emissions= uncontrolled emissions </a:t>
            </a:r>
            <a:r>
              <a:rPr lang="en-US" sz="2200" dirty="0"/>
              <a:t>*</a:t>
            </a:r>
            <a:r>
              <a:rPr lang="en-US" sz="2200" dirty="0">
                <a:solidFill>
                  <a:schemeClr val="bg2">
                    <a:lumMod val="10000"/>
                  </a:schemeClr>
                </a:solidFill>
              </a:rPr>
              <a:t> captured </a:t>
            </a:r>
            <a:r>
              <a:rPr lang="en-US" sz="2200" dirty="0"/>
              <a:t>*</a:t>
            </a:r>
            <a:r>
              <a:rPr lang="en-US" sz="2200" dirty="0">
                <a:solidFill>
                  <a:schemeClr val="bg2">
                    <a:lumMod val="10000"/>
                  </a:schemeClr>
                </a:solidFill>
              </a:rPr>
              <a:t> (1-</a:t>
            </a:r>
            <a:r>
              <a:rPr kumimoji="0" lang="en-US" sz="22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 control </a:t>
            </a:r>
            <a:r>
              <a:rPr lang="en-US" sz="2200" dirty="0">
                <a:solidFill>
                  <a:schemeClr val="bg2">
                    <a:lumMod val="10000"/>
                  </a:schemeClr>
                </a:solidFill>
                <a:cs typeface="Arial" panose="020B0604020202020204" pitchFamily="34" charset="0"/>
              </a:rPr>
              <a:t>e</a:t>
            </a:r>
            <a:r>
              <a:rPr kumimoji="0" lang="en-US" sz="22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ffectiveness</a:t>
            </a:r>
            <a:r>
              <a:rPr kumimoji="0" lang="en-US" sz="22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 * control </a:t>
            </a:r>
            <a:r>
              <a:rPr lang="en-US" sz="2200" dirty="0">
                <a:solidFill>
                  <a:schemeClr val="bg2">
                    <a:lumMod val="10000"/>
                  </a:schemeClr>
                </a:solidFill>
                <a:cs typeface="Arial" panose="020B0604020202020204" pitchFamily="34" charset="0"/>
              </a:rPr>
              <a:t>p</a:t>
            </a:r>
            <a:r>
              <a:rPr kumimoji="0" lang="en-US" sz="22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200" dirty="0">
                <a:solidFill>
                  <a:schemeClr val="bg2">
                    <a:lumMod val="10000"/>
                  </a:schemeClr>
                </a:solidFill>
                <a:cs typeface="Arial" panose="020B0604020202020204" pitchFamily="34" charset="0"/>
              </a:rPr>
              <a:t> </a:t>
            </a:r>
            <a:r>
              <a:rPr kumimoji="0" lang="en-US" sz="22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200" dirty="0">
                <a:solidFill>
                  <a:schemeClr val="bg2">
                    <a:lumMod val="10000"/>
                  </a:schemeClr>
                </a:solidFill>
                <a:cs typeface="Arial" panose="020B0604020202020204" pitchFamily="34" charset="0"/>
              </a:rPr>
              <a:t>e</a:t>
            </a:r>
            <a:r>
              <a:rPr kumimoji="0" lang="en-US" sz="22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2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a:t>
            </a:r>
          </a:p>
          <a:p>
            <a:r>
              <a:rPr lang="en-US" sz="2200" dirty="0">
                <a:solidFill>
                  <a:schemeClr val="bg2">
                    <a:lumMod val="10000"/>
                  </a:schemeClr>
                </a:solidFill>
                <a:cs typeface="Arial" panose="020B0604020202020204" pitchFamily="34" charset="0"/>
              </a:rPr>
              <a:t>Controlled (Post-control) Emissions = uncontrolled emissions * (1 – captured * control effectiveness * control pollutant reduction efficiency) = stack emissions + fugitive emissions</a:t>
            </a:r>
            <a:endParaRPr lang="en-US" sz="2200" dirty="0">
              <a:solidFill>
                <a:schemeClr val="bg2">
                  <a:lumMod val="10000"/>
                </a:schemeClr>
              </a:solidFill>
            </a:endParaRPr>
          </a:p>
        </p:txBody>
      </p:sp>
    </p:spTree>
    <p:extLst>
      <p:ext uri="{BB962C8B-B14F-4D97-AF65-F5344CB8AC3E}">
        <p14:creationId xmlns:p14="http://schemas.microsoft.com/office/powerpoint/2010/main" val="416503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431EE5-0042-42E5-81AF-EB9272E8E52E}"/>
              </a:ext>
            </a:extLst>
          </p:cNvPr>
          <p:cNvSpPr>
            <a:spLocks noGrp="1"/>
          </p:cNvSpPr>
          <p:nvPr>
            <p:ph type="sldNum" sz="quarter" idx="12"/>
          </p:nvPr>
        </p:nvSpPr>
        <p:spPr/>
        <p:txBody>
          <a:bodyPr/>
          <a:lstStyle/>
          <a:p>
            <a:fld id="{C3625854-A157-44F5-B597-7EECA3982BD8}" type="slidenum">
              <a:rPr lang="en-US" smtClean="0"/>
              <a:t>17</a:t>
            </a:fld>
            <a:endParaRPr lang="en-US"/>
          </a:p>
        </p:txBody>
      </p:sp>
      <p:sp>
        <p:nvSpPr>
          <p:cNvPr id="2" name="Title 1">
            <a:extLst>
              <a:ext uri="{FF2B5EF4-FFF2-40B4-BE49-F238E27FC236}">
                <a16:creationId xmlns:a16="http://schemas.microsoft.com/office/drawing/2014/main" id="{26ACBB04-8FD3-4E20-944E-2AA737BB8305}"/>
              </a:ext>
            </a:extLst>
          </p:cNvPr>
          <p:cNvSpPr>
            <a:spLocks noGrp="1"/>
          </p:cNvSpPr>
          <p:nvPr>
            <p:ph type="title"/>
          </p:nvPr>
        </p:nvSpPr>
        <p:spPr/>
        <p:txBody>
          <a:bodyPr/>
          <a:lstStyle/>
          <a:p>
            <a:r>
              <a:rPr lang="en-US" b="1" dirty="0"/>
              <a:t>Reporting Control Devices</a:t>
            </a:r>
          </a:p>
        </p:txBody>
      </p:sp>
      <p:sp>
        <p:nvSpPr>
          <p:cNvPr id="3" name="Content Placeholder 2">
            <a:extLst>
              <a:ext uri="{FF2B5EF4-FFF2-40B4-BE49-F238E27FC236}">
                <a16:creationId xmlns:a16="http://schemas.microsoft.com/office/drawing/2014/main" id="{3B596062-7CD8-4FD7-A2E0-45321D5AB316}"/>
              </a:ext>
            </a:extLst>
          </p:cNvPr>
          <p:cNvSpPr>
            <a:spLocks noGrp="1"/>
          </p:cNvSpPr>
          <p:nvPr>
            <p:ph idx="1"/>
          </p:nvPr>
        </p:nvSpPr>
        <p:spPr>
          <a:xfrm>
            <a:off x="838200" y="1568449"/>
            <a:ext cx="10515600" cy="4530725"/>
          </a:xfrm>
        </p:spPr>
        <p:txBody>
          <a:bodyPr>
            <a:normAutofit/>
          </a:bodyPr>
          <a:lstStyle/>
          <a:p>
            <a:r>
              <a:rPr lang="en-US" dirty="0"/>
              <a:t>Individual control devices are listed for the facility.</a:t>
            </a:r>
          </a:p>
          <a:p>
            <a:pPr lvl="1"/>
            <a:r>
              <a:rPr lang="en-US" dirty="0"/>
              <a:t>Pollutants removed by each control device are listed with it.</a:t>
            </a:r>
          </a:p>
          <a:p>
            <a:pPr lvl="1"/>
            <a:r>
              <a:rPr lang="en-US" dirty="0"/>
              <a:t>% pollutant reduction efficiency refers to the amount of the specific pollutant removed by each device.</a:t>
            </a:r>
          </a:p>
          <a:p>
            <a:pPr lvl="1"/>
            <a:r>
              <a:rPr lang="en-US" dirty="0"/>
              <a:t>Control device configuration is defined:</a:t>
            </a:r>
          </a:p>
          <a:p>
            <a:pPr lvl="2"/>
            <a:r>
              <a:rPr lang="en-US" sz="1800" dirty="0"/>
              <a:t>Single</a:t>
            </a:r>
          </a:p>
          <a:p>
            <a:pPr lvl="2"/>
            <a:r>
              <a:rPr lang="en-US" sz="1800" dirty="0"/>
              <a:t>In series</a:t>
            </a:r>
          </a:p>
          <a:p>
            <a:pPr lvl="2"/>
            <a:r>
              <a:rPr lang="en-US" sz="1800" dirty="0"/>
              <a:t>In parallel </a:t>
            </a:r>
          </a:p>
          <a:p>
            <a:pPr lvl="2"/>
            <a:r>
              <a:rPr lang="en-US" sz="1800" dirty="0"/>
              <a:t>Combinations / Complex Configurations</a:t>
            </a:r>
          </a:p>
          <a:p>
            <a:r>
              <a:rPr lang="en-US" dirty="0"/>
              <a:t>Control devices are placed in “paths” so that the device:</a:t>
            </a:r>
          </a:p>
          <a:p>
            <a:pPr lvl="1"/>
            <a:r>
              <a:rPr lang="en-US" sz="2200" dirty="0"/>
              <a:t>is associated to the right unit/process and release point</a:t>
            </a:r>
          </a:p>
          <a:p>
            <a:pPr lvl="1"/>
            <a:r>
              <a:rPr lang="en-US" sz="2200" dirty="0"/>
              <a:t>can be associated to multiple unit/processes and release points where applicable</a:t>
            </a:r>
            <a:endParaRPr lang="en-US" dirty="0"/>
          </a:p>
        </p:txBody>
      </p:sp>
    </p:spTree>
    <p:extLst>
      <p:ext uri="{BB962C8B-B14F-4D97-AF65-F5344CB8AC3E}">
        <p14:creationId xmlns:p14="http://schemas.microsoft.com/office/powerpoint/2010/main" val="271913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39B21D-30C8-4DC0-9006-B10B37C22089}"/>
              </a:ext>
            </a:extLst>
          </p:cNvPr>
          <p:cNvSpPr>
            <a:spLocks noGrp="1"/>
          </p:cNvSpPr>
          <p:nvPr>
            <p:ph type="sldNum" sz="quarter" idx="12"/>
          </p:nvPr>
        </p:nvSpPr>
        <p:spPr/>
        <p:txBody>
          <a:bodyPr/>
          <a:lstStyle/>
          <a:p>
            <a:fld id="{C3625854-A157-44F5-B597-7EECA3982BD8}" type="slidenum">
              <a:rPr lang="en-US" smtClean="0"/>
              <a:t>18</a:t>
            </a:fld>
            <a:endParaRPr lang="en-US"/>
          </a:p>
        </p:txBody>
      </p:sp>
      <p:sp>
        <p:nvSpPr>
          <p:cNvPr id="2" name="Title 1">
            <a:extLst>
              <a:ext uri="{FF2B5EF4-FFF2-40B4-BE49-F238E27FC236}">
                <a16:creationId xmlns:a16="http://schemas.microsoft.com/office/drawing/2014/main" id="{E2D71F78-98C1-40A9-B390-B86D165E1595}"/>
              </a:ext>
            </a:extLst>
          </p:cNvPr>
          <p:cNvSpPr>
            <a:spLocks noGrp="1"/>
          </p:cNvSpPr>
          <p:nvPr>
            <p:ph type="title"/>
          </p:nvPr>
        </p:nvSpPr>
        <p:spPr/>
        <p:txBody>
          <a:bodyPr/>
          <a:lstStyle/>
          <a:p>
            <a:r>
              <a:rPr lang="en-US" b="1" dirty="0"/>
              <a:t>What is a Path?</a:t>
            </a:r>
          </a:p>
        </p:txBody>
      </p:sp>
      <p:sp>
        <p:nvSpPr>
          <p:cNvPr id="3" name="Content Placeholder 2">
            <a:extLst>
              <a:ext uri="{FF2B5EF4-FFF2-40B4-BE49-F238E27FC236}">
                <a16:creationId xmlns:a16="http://schemas.microsoft.com/office/drawing/2014/main" id="{2C6293BF-E2BF-4397-95F6-FD3D5D0A37E2}"/>
              </a:ext>
            </a:extLst>
          </p:cNvPr>
          <p:cNvSpPr>
            <a:spLocks noGrp="1"/>
          </p:cNvSpPr>
          <p:nvPr>
            <p:ph idx="1"/>
          </p:nvPr>
        </p:nvSpPr>
        <p:spPr/>
        <p:txBody>
          <a:bodyPr>
            <a:normAutofit/>
          </a:bodyPr>
          <a:lstStyle/>
          <a:p>
            <a:pPr marL="0" indent="0">
              <a:buNone/>
            </a:pPr>
            <a:r>
              <a:rPr lang="en-US" b="1" dirty="0"/>
              <a:t>Path</a:t>
            </a:r>
            <a:r>
              <a:rPr lang="en-US" dirty="0"/>
              <a:t>:  A “container” of one or more control devices that are connected, and through which an emissions stream flows. </a:t>
            </a:r>
          </a:p>
          <a:p>
            <a:r>
              <a:rPr lang="en-US" b="1" i="1" dirty="0"/>
              <a:t>Child</a:t>
            </a:r>
            <a:r>
              <a:rPr lang="en-US" b="1" dirty="0"/>
              <a:t> Path: </a:t>
            </a:r>
            <a:r>
              <a:rPr lang="en-US" dirty="0"/>
              <a:t>is a path contained within another path</a:t>
            </a:r>
          </a:p>
          <a:p>
            <a:r>
              <a:rPr lang="en-US" b="1" i="1" dirty="0"/>
              <a:t>Parent</a:t>
            </a:r>
            <a:r>
              <a:rPr lang="en-US" b="1" dirty="0"/>
              <a:t> Path:  </a:t>
            </a:r>
            <a:r>
              <a:rPr lang="en-US" dirty="0"/>
              <a:t>contains one or more children paths and can also contain additional control devices.  A parent path can be a child path to a larger parent path</a:t>
            </a:r>
          </a:p>
          <a:p>
            <a:r>
              <a:rPr lang="en-US" b="1" i="1" dirty="0"/>
              <a:t>Primary or Main</a:t>
            </a:r>
            <a:r>
              <a:rPr lang="en-US" b="1" dirty="0"/>
              <a:t> Path</a:t>
            </a:r>
            <a:r>
              <a:rPr lang="en-US" dirty="0"/>
              <a:t>:</a:t>
            </a:r>
          </a:p>
          <a:p>
            <a:pPr lvl="1"/>
            <a:r>
              <a:rPr lang="en-US" dirty="0"/>
              <a:t>contains one or more control devices and/or children paths</a:t>
            </a:r>
          </a:p>
          <a:p>
            <a:pPr lvl="1"/>
            <a:r>
              <a:rPr lang="en-US" dirty="0"/>
              <a:t>The path that ultimately associates the control devices/paths it contains from a unit/process to a release point</a:t>
            </a:r>
          </a:p>
        </p:txBody>
      </p:sp>
    </p:spTree>
    <p:extLst>
      <p:ext uri="{BB962C8B-B14F-4D97-AF65-F5344CB8AC3E}">
        <p14:creationId xmlns:p14="http://schemas.microsoft.com/office/powerpoint/2010/main" val="390954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7993-FD00-943C-FEAB-E0C657FDC5F8}"/>
              </a:ext>
            </a:extLst>
          </p:cNvPr>
          <p:cNvSpPr>
            <a:spLocks noGrp="1"/>
          </p:cNvSpPr>
          <p:nvPr>
            <p:ph type="title"/>
          </p:nvPr>
        </p:nvSpPr>
        <p:spPr/>
        <p:txBody>
          <a:bodyPr/>
          <a:lstStyle/>
          <a:p>
            <a:r>
              <a:rPr lang="en-US" b="1" dirty="0"/>
              <a:t>Simplest Example of a Path</a:t>
            </a:r>
          </a:p>
        </p:txBody>
      </p:sp>
      <p:sp>
        <p:nvSpPr>
          <p:cNvPr id="4" name="Slide Number Placeholder 3">
            <a:extLst>
              <a:ext uri="{FF2B5EF4-FFF2-40B4-BE49-F238E27FC236}">
                <a16:creationId xmlns:a16="http://schemas.microsoft.com/office/drawing/2014/main" id="{10480BF0-DEF2-7864-ADA1-06453006F12C}"/>
              </a:ext>
            </a:extLst>
          </p:cNvPr>
          <p:cNvSpPr>
            <a:spLocks noGrp="1"/>
          </p:cNvSpPr>
          <p:nvPr>
            <p:ph type="sldNum" sz="quarter" idx="12"/>
          </p:nvPr>
        </p:nvSpPr>
        <p:spPr/>
        <p:txBody>
          <a:bodyPr/>
          <a:lstStyle/>
          <a:p>
            <a:fld id="{C3625854-A157-44F5-B597-7EECA3982BD8}" type="slidenum">
              <a:rPr lang="en-US" smtClean="0"/>
              <a:t>19</a:t>
            </a:fld>
            <a:endParaRPr lang="en-US"/>
          </a:p>
        </p:txBody>
      </p:sp>
      <p:sp>
        <p:nvSpPr>
          <p:cNvPr id="5" name="TextBox 4">
            <a:extLst>
              <a:ext uri="{FF2B5EF4-FFF2-40B4-BE49-F238E27FC236}">
                <a16:creationId xmlns:a16="http://schemas.microsoft.com/office/drawing/2014/main" id="{C0E0ABF3-9FF5-B455-D5CA-66131ACD6473}"/>
              </a:ext>
              <a:ext uri="{C183D7F6-B498-43B3-948B-1728B52AA6E4}">
                <adec:decorative xmlns:adec="http://schemas.microsoft.com/office/drawing/2017/decorative" val="1"/>
              </a:ext>
            </a:extLst>
          </p:cNvPr>
          <p:cNvSpPr txBox="1"/>
          <p:nvPr/>
        </p:nvSpPr>
        <p:spPr>
          <a:xfrm>
            <a:off x="2089257" y="2910958"/>
            <a:ext cx="809297" cy="369332"/>
          </a:xfrm>
          <a:prstGeom prst="rect">
            <a:avLst/>
          </a:prstGeom>
          <a:noFill/>
        </p:spPr>
        <p:txBody>
          <a:bodyPr wrap="square" rtlCol="0">
            <a:spAutoFit/>
          </a:bodyPr>
          <a:lstStyle/>
          <a:p>
            <a:r>
              <a:rPr lang="en-US" dirty="0"/>
              <a:t>Unit 1</a:t>
            </a:r>
          </a:p>
        </p:txBody>
      </p:sp>
      <p:cxnSp>
        <p:nvCxnSpPr>
          <p:cNvPr id="6" name="Straight Arrow Connector 5">
            <a:extLst>
              <a:ext uri="{FF2B5EF4-FFF2-40B4-BE49-F238E27FC236}">
                <a16:creationId xmlns:a16="http://schemas.microsoft.com/office/drawing/2014/main" id="{60BA939C-9F57-A4E4-D21D-5BBDC86E6C63}"/>
              </a:ext>
              <a:ext uri="{C183D7F6-B498-43B3-948B-1728B52AA6E4}">
                <adec:decorative xmlns:adec="http://schemas.microsoft.com/office/drawing/2017/decorative" val="1"/>
              </a:ext>
            </a:extLst>
          </p:cNvPr>
          <p:cNvCxnSpPr>
            <a:cxnSpLocks/>
            <a:stCxn id="5" idx="3"/>
            <a:endCxn id="7" idx="1"/>
          </p:cNvCxnSpPr>
          <p:nvPr/>
        </p:nvCxnSpPr>
        <p:spPr>
          <a:xfrm>
            <a:off x="2898554" y="3095624"/>
            <a:ext cx="7646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62CF57-6BD9-C615-68A0-980357F7D537}"/>
              </a:ext>
              <a:ext uri="{C183D7F6-B498-43B3-948B-1728B52AA6E4}">
                <adec:decorative xmlns:adec="http://schemas.microsoft.com/office/drawing/2017/decorative" val="1"/>
              </a:ext>
            </a:extLst>
          </p:cNvPr>
          <p:cNvSpPr txBox="1"/>
          <p:nvPr/>
        </p:nvSpPr>
        <p:spPr>
          <a:xfrm>
            <a:off x="3663184" y="2910958"/>
            <a:ext cx="1103585" cy="369332"/>
          </a:xfrm>
          <a:prstGeom prst="rect">
            <a:avLst/>
          </a:prstGeom>
          <a:noFill/>
        </p:spPr>
        <p:txBody>
          <a:bodyPr wrap="square" rtlCol="0">
            <a:spAutoFit/>
          </a:bodyPr>
          <a:lstStyle/>
          <a:p>
            <a:r>
              <a:rPr lang="en-US" dirty="0"/>
              <a:t>Process 1</a:t>
            </a:r>
          </a:p>
        </p:txBody>
      </p:sp>
      <p:cxnSp>
        <p:nvCxnSpPr>
          <p:cNvPr id="8" name="Straight Arrow Connector 7">
            <a:extLst>
              <a:ext uri="{FF2B5EF4-FFF2-40B4-BE49-F238E27FC236}">
                <a16:creationId xmlns:a16="http://schemas.microsoft.com/office/drawing/2014/main" id="{1F4EA598-8706-74C0-F97B-CE844CE1E46C}"/>
              </a:ext>
              <a:ext uri="{C183D7F6-B498-43B3-948B-1728B52AA6E4}">
                <adec:decorative xmlns:adec="http://schemas.microsoft.com/office/drawing/2017/decorative" val="1"/>
              </a:ext>
            </a:extLst>
          </p:cNvPr>
          <p:cNvCxnSpPr>
            <a:cxnSpLocks/>
            <a:stCxn id="7" idx="3"/>
            <a:endCxn id="11" idx="2"/>
          </p:cNvCxnSpPr>
          <p:nvPr/>
        </p:nvCxnSpPr>
        <p:spPr>
          <a:xfrm>
            <a:off x="4766769" y="3095624"/>
            <a:ext cx="4884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365718-6603-9993-D5EE-D83C564E41BC}"/>
              </a:ext>
              <a:ext uri="{C183D7F6-B498-43B3-948B-1728B52AA6E4}">
                <adec:decorative xmlns:adec="http://schemas.microsoft.com/office/drawing/2017/decorative" val="1"/>
              </a:ext>
            </a:extLst>
          </p:cNvPr>
          <p:cNvSpPr txBox="1"/>
          <p:nvPr/>
        </p:nvSpPr>
        <p:spPr>
          <a:xfrm>
            <a:off x="5549462" y="2910958"/>
            <a:ext cx="1093076" cy="369332"/>
          </a:xfrm>
          <a:prstGeom prst="rect">
            <a:avLst/>
          </a:prstGeom>
          <a:noFill/>
          <a:ln>
            <a:solidFill>
              <a:schemeClr val="accent2"/>
            </a:solidFill>
          </a:ln>
        </p:spPr>
        <p:txBody>
          <a:bodyPr wrap="square" rtlCol="0">
            <a:spAutoFit/>
          </a:bodyPr>
          <a:lstStyle/>
          <a:p>
            <a:r>
              <a:rPr lang="en-US" dirty="0"/>
              <a:t>Control A</a:t>
            </a:r>
          </a:p>
        </p:txBody>
      </p:sp>
      <p:sp>
        <p:nvSpPr>
          <p:cNvPr id="11" name="Oval 10">
            <a:extLst>
              <a:ext uri="{FF2B5EF4-FFF2-40B4-BE49-F238E27FC236}">
                <a16:creationId xmlns:a16="http://schemas.microsoft.com/office/drawing/2014/main" id="{BC13AFAB-AD56-C761-ED0A-9D8B278754DA}"/>
              </a:ext>
              <a:ext uri="{C183D7F6-B498-43B3-948B-1728B52AA6E4}">
                <adec:decorative xmlns:adec="http://schemas.microsoft.com/office/drawing/2017/decorative" val="1"/>
              </a:ext>
            </a:extLst>
          </p:cNvPr>
          <p:cNvSpPr/>
          <p:nvPr/>
        </p:nvSpPr>
        <p:spPr>
          <a:xfrm>
            <a:off x="5255172" y="2762249"/>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F909C08-9006-8B50-ACF1-AD8E3EFA6151}"/>
              </a:ext>
              <a:ext uri="{C183D7F6-B498-43B3-948B-1728B52AA6E4}">
                <adec:decorative xmlns:adec="http://schemas.microsoft.com/office/drawing/2017/decorative" val="1"/>
              </a:ext>
            </a:extLst>
          </p:cNvPr>
          <p:cNvCxnSpPr>
            <a:cxnSpLocks/>
            <a:stCxn id="11" idx="6"/>
            <a:endCxn id="13" idx="1"/>
          </p:cNvCxnSpPr>
          <p:nvPr/>
        </p:nvCxnSpPr>
        <p:spPr>
          <a:xfrm flipV="1">
            <a:off x="6936828" y="3095624"/>
            <a:ext cx="10556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6AF754B-68F7-9569-3B1D-2AA4602E8337}"/>
              </a:ext>
              <a:ext uri="{C183D7F6-B498-43B3-948B-1728B52AA6E4}">
                <adec:decorative xmlns:adec="http://schemas.microsoft.com/office/drawing/2017/decorative" val="1"/>
              </a:ext>
            </a:extLst>
          </p:cNvPr>
          <p:cNvSpPr txBox="1"/>
          <p:nvPr/>
        </p:nvSpPr>
        <p:spPr>
          <a:xfrm>
            <a:off x="7992460" y="2910958"/>
            <a:ext cx="2270235" cy="369332"/>
          </a:xfrm>
          <a:prstGeom prst="rect">
            <a:avLst/>
          </a:prstGeom>
          <a:noFill/>
        </p:spPr>
        <p:txBody>
          <a:bodyPr wrap="square" rtlCol="0">
            <a:spAutoFit/>
          </a:bodyPr>
          <a:lstStyle/>
          <a:p>
            <a:r>
              <a:rPr lang="en-US" dirty="0"/>
              <a:t>Release Point 1</a:t>
            </a:r>
          </a:p>
        </p:txBody>
      </p:sp>
      <p:sp>
        <p:nvSpPr>
          <p:cNvPr id="14" name="TextBox 13">
            <a:extLst>
              <a:ext uri="{FF2B5EF4-FFF2-40B4-BE49-F238E27FC236}">
                <a16:creationId xmlns:a16="http://schemas.microsoft.com/office/drawing/2014/main" id="{F1C93F6B-1B72-7DE0-2E64-2AAB2DC5F26A}"/>
              </a:ext>
              <a:ext uri="{C183D7F6-B498-43B3-948B-1728B52AA6E4}">
                <adec:decorative xmlns:adec="http://schemas.microsoft.com/office/drawing/2017/decorative" val="1"/>
              </a:ext>
            </a:extLst>
          </p:cNvPr>
          <p:cNvSpPr txBox="1"/>
          <p:nvPr/>
        </p:nvSpPr>
        <p:spPr>
          <a:xfrm>
            <a:off x="5700811" y="2392916"/>
            <a:ext cx="790378" cy="369332"/>
          </a:xfrm>
          <a:prstGeom prst="rect">
            <a:avLst/>
          </a:prstGeom>
          <a:noFill/>
        </p:spPr>
        <p:txBody>
          <a:bodyPr wrap="square" rtlCol="0">
            <a:spAutoFit/>
          </a:bodyPr>
          <a:lstStyle/>
          <a:p>
            <a:r>
              <a:rPr lang="en-US" dirty="0">
                <a:solidFill>
                  <a:schemeClr val="accent1">
                    <a:lumMod val="75000"/>
                  </a:schemeClr>
                </a:solidFill>
              </a:rPr>
              <a:t>Path A</a:t>
            </a:r>
          </a:p>
        </p:txBody>
      </p:sp>
      <p:cxnSp>
        <p:nvCxnSpPr>
          <p:cNvPr id="15" name="Straight Arrow Connector 14">
            <a:extLst>
              <a:ext uri="{FF2B5EF4-FFF2-40B4-BE49-F238E27FC236}">
                <a16:creationId xmlns:a16="http://schemas.microsoft.com/office/drawing/2014/main" id="{D93F78D0-9421-7300-6F62-658997090CAB}"/>
              </a:ext>
              <a:ext uri="{C183D7F6-B498-43B3-948B-1728B52AA6E4}">
                <adec:decorative xmlns:adec="http://schemas.microsoft.com/office/drawing/2017/decorative" val="1"/>
              </a:ext>
            </a:extLst>
          </p:cNvPr>
          <p:cNvCxnSpPr>
            <a:cxnSpLocks/>
          </p:cNvCxnSpPr>
          <p:nvPr/>
        </p:nvCxnSpPr>
        <p:spPr>
          <a:xfrm>
            <a:off x="4766769" y="3280290"/>
            <a:ext cx="3225691" cy="814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ACBD360-C998-4ECD-B5C0-D475BA41128C}"/>
              </a:ext>
              <a:ext uri="{C183D7F6-B498-43B3-948B-1728B52AA6E4}">
                <adec:decorative xmlns:adec="http://schemas.microsoft.com/office/drawing/2017/decorative" val="1"/>
              </a:ext>
            </a:extLst>
          </p:cNvPr>
          <p:cNvSpPr txBox="1"/>
          <p:nvPr/>
        </p:nvSpPr>
        <p:spPr>
          <a:xfrm>
            <a:off x="7992459" y="3914893"/>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32927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599A-BA8A-E109-8559-3AE5D66B1AEF}"/>
              </a:ext>
            </a:extLst>
          </p:cNvPr>
          <p:cNvSpPr>
            <a:spLocks noGrp="1"/>
          </p:cNvSpPr>
          <p:nvPr>
            <p:ph type="title"/>
          </p:nvPr>
        </p:nvSpPr>
        <p:spPr/>
        <p:txBody>
          <a:bodyPr/>
          <a:lstStyle/>
          <a:p>
            <a:r>
              <a:rPr lang="en-US" b="1" dirty="0"/>
              <a:t>Before we begin…</a:t>
            </a:r>
          </a:p>
        </p:txBody>
      </p:sp>
      <p:sp>
        <p:nvSpPr>
          <p:cNvPr id="3" name="Content Placeholder 2">
            <a:extLst>
              <a:ext uri="{FF2B5EF4-FFF2-40B4-BE49-F238E27FC236}">
                <a16:creationId xmlns:a16="http://schemas.microsoft.com/office/drawing/2014/main" id="{F97B995D-17A9-6C29-B256-1514C9989897}"/>
              </a:ext>
            </a:extLst>
          </p:cNvPr>
          <p:cNvSpPr>
            <a:spLocks noGrp="1"/>
          </p:cNvSpPr>
          <p:nvPr>
            <p:ph idx="1"/>
          </p:nvPr>
        </p:nvSpPr>
        <p:spPr/>
        <p:txBody>
          <a:bodyPr>
            <a:normAutofit lnSpcReduction="10000"/>
          </a:bodyPr>
          <a:lstStyle/>
          <a:p>
            <a:r>
              <a:rPr lang="en-US" dirty="0"/>
              <a:t>Keep yourselves muted.  Type your questions in the chat box as we go through the training.  </a:t>
            </a:r>
          </a:p>
          <a:p>
            <a:r>
              <a:rPr lang="en-US" dirty="0"/>
              <a:t>A copy of this ppt and the video will be uploaded to our CAERS website.</a:t>
            </a:r>
          </a:p>
          <a:p>
            <a:r>
              <a:rPr lang="en-US" dirty="0"/>
              <a:t>Disclaimer: This training is intended for instructional purposes only.  Data shown in the training are illustrative, and do not represent a real report for any facility or inventory year.  None of the examples represent a complete report.   This training does not cover examples of all possible control device configurations.  You should always consult your State, Local, Tribal Authority (SLT) if you have questions when entering control device information into CAERS.</a:t>
            </a:r>
          </a:p>
          <a:p>
            <a:endParaRPr lang="en-US" dirty="0"/>
          </a:p>
        </p:txBody>
      </p:sp>
      <p:sp>
        <p:nvSpPr>
          <p:cNvPr id="4" name="Slide Number Placeholder 3">
            <a:extLst>
              <a:ext uri="{FF2B5EF4-FFF2-40B4-BE49-F238E27FC236}">
                <a16:creationId xmlns:a16="http://schemas.microsoft.com/office/drawing/2014/main" id="{97B01DF4-AD5C-16DB-606C-227E5BDBCB3A}"/>
              </a:ext>
            </a:extLst>
          </p:cNvPr>
          <p:cNvSpPr>
            <a:spLocks noGrp="1"/>
          </p:cNvSpPr>
          <p:nvPr>
            <p:ph type="sldNum" sz="quarter" idx="12"/>
          </p:nvPr>
        </p:nvSpPr>
        <p:spPr/>
        <p:txBody>
          <a:bodyPr/>
          <a:lstStyle/>
          <a:p>
            <a:fld id="{C3625854-A157-44F5-B597-7EECA3982BD8}" type="slidenum">
              <a:rPr lang="en-US" smtClean="0"/>
              <a:t>2</a:t>
            </a:fld>
            <a:endParaRPr lang="en-US"/>
          </a:p>
        </p:txBody>
      </p:sp>
    </p:spTree>
    <p:extLst>
      <p:ext uri="{BB962C8B-B14F-4D97-AF65-F5344CB8AC3E}">
        <p14:creationId xmlns:p14="http://schemas.microsoft.com/office/powerpoint/2010/main" val="65863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8F1718-557D-3A04-A9DB-50EA6A97C902}"/>
              </a:ext>
            </a:extLst>
          </p:cNvPr>
          <p:cNvSpPr>
            <a:spLocks noGrp="1"/>
          </p:cNvSpPr>
          <p:nvPr>
            <p:ph type="sldNum" sz="quarter" idx="12"/>
          </p:nvPr>
        </p:nvSpPr>
        <p:spPr/>
        <p:txBody>
          <a:bodyPr/>
          <a:lstStyle/>
          <a:p>
            <a:fld id="{C3625854-A157-44F5-B597-7EECA3982BD8}" type="slidenum">
              <a:rPr lang="en-US" smtClean="0"/>
              <a:t>20</a:t>
            </a:fld>
            <a:endParaRPr lang="en-US"/>
          </a:p>
        </p:txBody>
      </p:sp>
      <p:sp>
        <p:nvSpPr>
          <p:cNvPr id="2" name="Title 1">
            <a:extLst>
              <a:ext uri="{FF2B5EF4-FFF2-40B4-BE49-F238E27FC236}">
                <a16:creationId xmlns:a16="http://schemas.microsoft.com/office/drawing/2014/main" id="{4F51BCB0-FE82-E2FE-CFD7-1A2AF6496E8A}"/>
              </a:ext>
            </a:extLst>
          </p:cNvPr>
          <p:cNvSpPr>
            <a:spLocks noGrp="1"/>
          </p:cNvSpPr>
          <p:nvPr>
            <p:ph type="title"/>
          </p:nvPr>
        </p:nvSpPr>
        <p:spPr/>
        <p:txBody>
          <a:bodyPr/>
          <a:lstStyle/>
          <a:p>
            <a:r>
              <a:rPr lang="en-US" b="1" dirty="0"/>
              <a:t>Path Concepts</a:t>
            </a:r>
          </a:p>
        </p:txBody>
      </p:sp>
      <p:sp>
        <p:nvSpPr>
          <p:cNvPr id="3" name="Content Placeholder 2">
            <a:extLst>
              <a:ext uri="{FF2B5EF4-FFF2-40B4-BE49-F238E27FC236}">
                <a16:creationId xmlns:a16="http://schemas.microsoft.com/office/drawing/2014/main" id="{160B4DF1-FED7-0176-3263-911386269149}"/>
              </a:ext>
            </a:extLst>
          </p:cNvPr>
          <p:cNvSpPr>
            <a:spLocks noGrp="1"/>
          </p:cNvSpPr>
          <p:nvPr>
            <p:ph idx="1"/>
          </p:nvPr>
        </p:nvSpPr>
        <p:spPr/>
        <p:txBody>
          <a:bodyPr>
            <a:normAutofit/>
          </a:bodyPr>
          <a:lstStyle/>
          <a:p>
            <a:pPr marL="0" indent="0">
              <a:buNone/>
            </a:pPr>
            <a:r>
              <a:rPr lang="en-US" b="1" dirty="0"/>
              <a:t>Control Path Assignment: </a:t>
            </a:r>
            <a:r>
              <a:rPr lang="en-US" dirty="0"/>
              <a:t>the position that a control devices has within a path with respect to other control devices that are present (for example, the first control device in a path is assigned 1).</a:t>
            </a:r>
          </a:p>
          <a:p>
            <a:pPr marL="0" indent="0">
              <a:buNone/>
            </a:pPr>
            <a:r>
              <a:rPr lang="en-US" b="1" dirty="0"/>
              <a:t>Control Apportionment: </a:t>
            </a:r>
            <a:r>
              <a:rPr lang="en-US" dirty="0"/>
              <a:t>the percentage of the emissions that are being directed to the next control or path.</a:t>
            </a:r>
          </a:p>
          <a:p>
            <a:pPr marL="0" indent="0">
              <a:buNone/>
            </a:pPr>
            <a:r>
              <a:rPr lang="en-US" b="1" dirty="0"/>
              <a:t>Path Effectiveness: </a:t>
            </a:r>
            <a:r>
              <a:rPr lang="en-US" dirty="0"/>
              <a:t>The combined effectiveness of the controls in that path.  Must be present on a main or primary path.</a:t>
            </a:r>
          </a:p>
          <a:p>
            <a:pPr marL="0" indent="0">
              <a:buNone/>
            </a:pPr>
            <a:r>
              <a:rPr lang="en-US" b="1" dirty="0"/>
              <a:t>Path Pollutant Percent Reduction Efficiency:  </a:t>
            </a:r>
            <a:r>
              <a:rPr lang="en-US" dirty="0"/>
              <a:t>The combined percent reduction efficiency of the pollutant for the entire path.  Must be present on a main or primary path.</a:t>
            </a:r>
          </a:p>
        </p:txBody>
      </p:sp>
    </p:spTree>
    <p:extLst>
      <p:ext uri="{BB962C8B-B14F-4D97-AF65-F5344CB8AC3E}">
        <p14:creationId xmlns:p14="http://schemas.microsoft.com/office/powerpoint/2010/main" val="84890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21</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a:t>
            </a:r>
          </a:p>
        </p:txBody>
      </p:sp>
      <p:sp>
        <p:nvSpPr>
          <p:cNvPr id="3" name="TextBox 2">
            <a:extLst>
              <a:ext uri="{FF2B5EF4-FFF2-40B4-BE49-F238E27FC236}">
                <a16:creationId xmlns:a16="http://schemas.microsoft.com/office/drawing/2014/main" id="{3B86937D-4FEE-46A1-AAB6-20692AFB9B1C}"/>
              </a:ext>
            </a:extLst>
          </p:cNvPr>
          <p:cNvSpPr txBox="1"/>
          <p:nvPr/>
        </p:nvSpPr>
        <p:spPr>
          <a:xfrm>
            <a:off x="927100" y="1690688"/>
            <a:ext cx="10248900" cy="923330"/>
          </a:xfrm>
          <a:prstGeom prst="rect">
            <a:avLst/>
          </a:prstGeom>
          <a:noFill/>
        </p:spPr>
        <p:txBody>
          <a:bodyPr wrap="square" rtlCol="0">
            <a:spAutoFit/>
          </a:bodyPr>
          <a:lstStyle/>
          <a:p>
            <a:r>
              <a:rPr lang="en-US" dirty="0"/>
              <a:t>For a single control device one path is needed.  The control is placed in that path.  That path will be the primary path, and it will associate the process to the release point.  Because there’s only one control, path assignment is just equal to 1.  </a:t>
            </a:r>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2089257" y="3677790"/>
            <a:ext cx="809297" cy="369332"/>
          </a:xfrm>
          <a:prstGeom prst="rect">
            <a:avLst/>
          </a:prstGeom>
          <a:noFill/>
        </p:spPr>
        <p:txBody>
          <a:bodyPr wrap="square" rtlCol="0">
            <a:spAutoFit/>
          </a:bodyPr>
          <a:lstStyle/>
          <a:p>
            <a:r>
              <a:rPr lang="en-US" dirty="0"/>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a:endCxn id="18" idx="1"/>
          </p:cNvCxnSpPr>
          <p:nvPr/>
        </p:nvCxnSpPr>
        <p:spPr>
          <a:xfrm>
            <a:off x="2898554" y="3862456"/>
            <a:ext cx="7646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3663184" y="3677790"/>
            <a:ext cx="1103585" cy="369332"/>
          </a:xfrm>
          <a:prstGeom prst="rect">
            <a:avLst/>
          </a:prstGeom>
          <a:noFill/>
        </p:spPr>
        <p:txBody>
          <a:bodyPr wrap="square" rtlCol="0">
            <a:spAutoFit/>
          </a:bodyPr>
          <a:lstStyle/>
          <a:p>
            <a:r>
              <a:rPr lang="en-US" dirty="0"/>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4766769" y="3862456"/>
            <a:ext cx="4884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549462" y="3677790"/>
            <a:ext cx="1093076" cy="369332"/>
          </a:xfrm>
          <a:prstGeom prst="rect">
            <a:avLst/>
          </a:prstGeom>
          <a:noFill/>
          <a:ln>
            <a:solidFill>
              <a:schemeClr val="accent2"/>
            </a:solidFill>
          </a:ln>
        </p:spPr>
        <p:txBody>
          <a:bodyPr wrap="square" rtlCol="0">
            <a:spAutoFit/>
          </a:bodyPr>
          <a:lstStyle/>
          <a:p>
            <a:r>
              <a:rPr lang="en-US" dirty="0"/>
              <a:t>Control A</a:t>
            </a:r>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5255172" y="3140174"/>
            <a:ext cx="1774278" cy="369332"/>
          </a:xfrm>
          <a:prstGeom prst="rect">
            <a:avLst/>
          </a:prstGeom>
          <a:noFill/>
        </p:spPr>
        <p:txBody>
          <a:bodyPr wrap="square" rtlCol="0">
            <a:spAutoFit/>
          </a:bodyPr>
          <a:lstStyle/>
          <a:p>
            <a:r>
              <a:rPr lang="en-US" dirty="0">
                <a:solidFill>
                  <a:schemeClr val="accent1">
                    <a:lumMod val="75000"/>
                  </a:schemeClr>
                </a:solidFill>
              </a:rPr>
              <a:t>Path A (primary)</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5255172" y="3529081"/>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flipV="1">
            <a:off x="6936828" y="3862456"/>
            <a:ext cx="10556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992460" y="3677790"/>
            <a:ext cx="2270235" cy="369332"/>
          </a:xfrm>
          <a:prstGeom prst="rect">
            <a:avLst/>
          </a:prstGeom>
          <a:noFill/>
        </p:spPr>
        <p:txBody>
          <a:bodyPr wrap="square" rtlCol="0">
            <a:spAutoFit/>
          </a:bodyPr>
          <a:lstStyle/>
          <a:p>
            <a:r>
              <a:rPr lang="en-US" dirty="0"/>
              <a:t>Release Point 1</a:t>
            </a:r>
          </a:p>
        </p:txBody>
      </p:sp>
      <p:sp>
        <p:nvSpPr>
          <p:cNvPr id="5" name="Rectangle 4" descr="A diagram shows a unit sending emissions to a process, from there to a control device that is contained in a path, and from there to a release point.">
            <a:extLst>
              <a:ext uri="{FF2B5EF4-FFF2-40B4-BE49-F238E27FC236}">
                <a16:creationId xmlns:a16="http://schemas.microsoft.com/office/drawing/2014/main" id="{A9935C02-1D85-F1B6-BE07-74946FEED505}"/>
              </a:ext>
            </a:extLst>
          </p:cNvPr>
          <p:cNvSpPr/>
          <p:nvPr/>
        </p:nvSpPr>
        <p:spPr>
          <a:xfrm>
            <a:off x="1890584" y="2916195"/>
            <a:ext cx="8212159" cy="1977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E246C9-53E4-43F4-89D6-736047259585}"/>
              </a:ext>
              <a:ext uri="{C183D7F6-B498-43B3-948B-1728B52AA6E4}">
                <adec:decorative xmlns:adec="http://schemas.microsoft.com/office/drawing/2017/decorative" val="0"/>
              </a:ext>
            </a:extLst>
          </p:cNvPr>
          <p:cNvSpPr txBox="1"/>
          <p:nvPr/>
        </p:nvSpPr>
        <p:spPr>
          <a:xfrm>
            <a:off x="927100" y="5538952"/>
            <a:ext cx="10033000" cy="646331"/>
          </a:xfrm>
          <a:prstGeom prst="rect">
            <a:avLst/>
          </a:prstGeom>
          <a:noFill/>
        </p:spPr>
        <p:txBody>
          <a:bodyPr wrap="square" rtlCol="0">
            <a:spAutoFit/>
          </a:bodyPr>
          <a:lstStyle/>
          <a:p>
            <a:r>
              <a:rPr lang="en-US" b="1" dirty="0"/>
              <a:t>Information You Need: </a:t>
            </a:r>
            <a:r>
              <a:rPr lang="en-US" dirty="0"/>
              <a:t>release point apportionment (% to Release Point 1 and 2), control effectiveness, pollutant reduction efficiency, path assignment = 1, control apportionment = 100%.  </a:t>
            </a:r>
          </a:p>
        </p:txBody>
      </p:sp>
      <p:cxnSp>
        <p:nvCxnSpPr>
          <p:cNvPr id="6" name="Straight Arrow Connector 5">
            <a:extLst>
              <a:ext uri="{FF2B5EF4-FFF2-40B4-BE49-F238E27FC236}">
                <a16:creationId xmlns:a16="http://schemas.microsoft.com/office/drawing/2014/main" id="{7E86DDFB-4064-7D31-7E60-CB5DDE48F183}"/>
              </a:ext>
              <a:ext uri="{C183D7F6-B498-43B3-948B-1728B52AA6E4}">
                <adec:decorative xmlns:adec="http://schemas.microsoft.com/office/drawing/2017/decorative" val="1"/>
              </a:ext>
            </a:extLst>
          </p:cNvPr>
          <p:cNvCxnSpPr>
            <a:cxnSpLocks/>
          </p:cNvCxnSpPr>
          <p:nvPr/>
        </p:nvCxnSpPr>
        <p:spPr>
          <a:xfrm>
            <a:off x="4766769" y="3983216"/>
            <a:ext cx="3225691" cy="814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E5D619-5262-9760-60BB-DDA5EAC20885}"/>
              </a:ext>
              <a:ext uri="{C183D7F6-B498-43B3-948B-1728B52AA6E4}">
                <adec:decorative xmlns:adec="http://schemas.microsoft.com/office/drawing/2017/decorative" val="1"/>
              </a:ext>
            </a:extLst>
          </p:cNvPr>
          <p:cNvSpPr txBox="1"/>
          <p:nvPr/>
        </p:nvSpPr>
        <p:spPr>
          <a:xfrm>
            <a:off x="7992459" y="4617819"/>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381582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22</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 on Multiple Units/Processes</a:t>
            </a:r>
          </a:p>
        </p:txBody>
      </p:sp>
      <p:sp>
        <p:nvSpPr>
          <p:cNvPr id="26" name="TextBox 25">
            <a:extLst>
              <a:ext uri="{FF2B5EF4-FFF2-40B4-BE49-F238E27FC236}">
                <a16:creationId xmlns:a16="http://schemas.microsoft.com/office/drawing/2014/main" id="{5D5E837B-BD29-4EC5-BA0A-5973689ECC4D}"/>
              </a:ext>
            </a:extLst>
          </p:cNvPr>
          <p:cNvSpPr txBox="1"/>
          <p:nvPr/>
        </p:nvSpPr>
        <p:spPr>
          <a:xfrm>
            <a:off x="927100" y="1690688"/>
            <a:ext cx="10248900" cy="923330"/>
          </a:xfrm>
          <a:prstGeom prst="rect">
            <a:avLst/>
          </a:prstGeom>
          <a:noFill/>
        </p:spPr>
        <p:txBody>
          <a:bodyPr wrap="square" rtlCol="0">
            <a:spAutoFit/>
          </a:bodyPr>
          <a:lstStyle/>
          <a:p>
            <a:r>
              <a:rPr lang="en-US" dirty="0"/>
              <a:t>Note that once this path is created for a single control device, any process sending emissions to the same release point can also use that path.  So, you only have to create that path once, then reuse it as needed for each process.</a:t>
            </a:r>
          </a:p>
        </p:txBody>
      </p:sp>
      <p:sp>
        <p:nvSpPr>
          <p:cNvPr id="3" name="Rectangle 2" descr="A diagram shows a unit and its multiple processes all sending emissions to a control contained in a primary path, which is then associated to a release point.">
            <a:extLst>
              <a:ext uri="{FF2B5EF4-FFF2-40B4-BE49-F238E27FC236}">
                <a16:creationId xmlns:a16="http://schemas.microsoft.com/office/drawing/2014/main" id="{4F7DAEEA-C7E1-CF46-2401-54B49370BD73}"/>
              </a:ext>
            </a:extLst>
          </p:cNvPr>
          <p:cNvSpPr/>
          <p:nvPr/>
        </p:nvSpPr>
        <p:spPr>
          <a:xfrm>
            <a:off x="1470454" y="2730843"/>
            <a:ext cx="8729837" cy="2137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1991709" y="3727086"/>
            <a:ext cx="809297" cy="369332"/>
          </a:xfrm>
          <a:prstGeom prst="rect">
            <a:avLst/>
          </a:prstGeom>
          <a:noFill/>
        </p:spPr>
        <p:txBody>
          <a:bodyPr wrap="square" rtlCol="0">
            <a:spAutoFit/>
          </a:bodyPr>
          <a:lstStyle/>
          <a:p>
            <a:r>
              <a:rPr lang="en-US" dirty="0"/>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a:endCxn id="16" idx="1"/>
          </p:cNvCxnSpPr>
          <p:nvPr/>
        </p:nvCxnSpPr>
        <p:spPr>
          <a:xfrm>
            <a:off x="2801006" y="3911752"/>
            <a:ext cx="7620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3544613" y="3031134"/>
            <a:ext cx="1103585" cy="369332"/>
          </a:xfrm>
          <a:prstGeom prst="rect">
            <a:avLst/>
          </a:prstGeom>
          <a:noFill/>
        </p:spPr>
        <p:txBody>
          <a:bodyPr wrap="square" rtlCol="0">
            <a:spAutoFit/>
          </a:bodyPr>
          <a:lstStyle/>
          <a:p>
            <a:r>
              <a:rPr lang="en-US" dirty="0"/>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4648198" y="3215800"/>
            <a:ext cx="606974" cy="687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D36D7-1ECD-4CEF-AA72-EA006ED890AF}"/>
              </a:ext>
              <a:ext uri="{C183D7F6-B498-43B3-948B-1728B52AA6E4}">
                <adec:decorative xmlns:adec="http://schemas.microsoft.com/office/drawing/2017/decorative" val="1"/>
              </a:ext>
            </a:extLst>
          </p:cNvPr>
          <p:cNvSpPr txBox="1"/>
          <p:nvPr/>
        </p:nvSpPr>
        <p:spPr>
          <a:xfrm>
            <a:off x="3563008" y="3727086"/>
            <a:ext cx="1103585" cy="369332"/>
          </a:xfrm>
          <a:prstGeom prst="rect">
            <a:avLst/>
          </a:prstGeom>
          <a:noFill/>
        </p:spPr>
        <p:txBody>
          <a:bodyPr wrap="square" rtlCol="0">
            <a:spAutoFit/>
          </a:bodyPr>
          <a:lstStyle/>
          <a:p>
            <a:r>
              <a:rPr lang="en-US" dirty="0"/>
              <a:t>Process 2</a:t>
            </a:r>
          </a:p>
        </p:txBody>
      </p:sp>
      <p:cxnSp>
        <p:nvCxnSpPr>
          <p:cNvPr id="23" name="Straight Arrow Connector 22">
            <a:extLst>
              <a:ext uri="{FF2B5EF4-FFF2-40B4-BE49-F238E27FC236}">
                <a16:creationId xmlns:a16="http://schemas.microsoft.com/office/drawing/2014/main" id="{2DA8B9BC-5B17-498D-A477-E798EA103B32}"/>
              </a:ext>
              <a:ext uri="{C183D7F6-B498-43B3-948B-1728B52AA6E4}">
                <adec:decorative xmlns:adec="http://schemas.microsoft.com/office/drawing/2017/decorative" val="1"/>
              </a:ext>
            </a:extLst>
          </p:cNvPr>
          <p:cNvCxnSpPr>
            <a:cxnSpLocks/>
            <a:stCxn id="16" idx="3"/>
            <a:endCxn id="14" idx="2"/>
          </p:cNvCxnSpPr>
          <p:nvPr/>
        </p:nvCxnSpPr>
        <p:spPr>
          <a:xfrm flipV="1">
            <a:off x="4666593" y="3903140"/>
            <a:ext cx="588579" cy="8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1BBF07-BE40-44B1-A6DB-764F5A1E66D5}"/>
              </a:ext>
              <a:ext uri="{C183D7F6-B498-43B3-948B-1728B52AA6E4}">
                <adec:decorative xmlns:adec="http://schemas.microsoft.com/office/drawing/2017/decorative" val="1"/>
              </a:ext>
            </a:extLst>
          </p:cNvPr>
          <p:cNvSpPr txBox="1"/>
          <p:nvPr/>
        </p:nvSpPr>
        <p:spPr>
          <a:xfrm>
            <a:off x="3544611" y="4281084"/>
            <a:ext cx="1103585" cy="369332"/>
          </a:xfrm>
          <a:prstGeom prst="rect">
            <a:avLst/>
          </a:prstGeom>
          <a:noFill/>
        </p:spPr>
        <p:txBody>
          <a:bodyPr wrap="square" rtlCol="0">
            <a:spAutoFit/>
          </a:bodyPr>
          <a:lstStyle/>
          <a:p>
            <a:r>
              <a:rPr lang="en-US" dirty="0"/>
              <a:t>Process 3</a:t>
            </a:r>
          </a:p>
        </p:txBody>
      </p:sp>
      <p:cxnSp>
        <p:nvCxnSpPr>
          <p:cNvPr id="24" name="Straight Arrow Connector 23">
            <a:extLst>
              <a:ext uri="{FF2B5EF4-FFF2-40B4-BE49-F238E27FC236}">
                <a16:creationId xmlns:a16="http://schemas.microsoft.com/office/drawing/2014/main" id="{CF1AA477-E270-4DBA-84AB-42AE24A25A60}"/>
              </a:ext>
              <a:ext uri="{C183D7F6-B498-43B3-948B-1728B52AA6E4}">
                <adec:decorative xmlns:adec="http://schemas.microsoft.com/office/drawing/2017/decorative" val="1"/>
              </a:ext>
            </a:extLst>
          </p:cNvPr>
          <p:cNvCxnSpPr>
            <a:cxnSpLocks/>
            <a:stCxn id="20" idx="3"/>
            <a:endCxn id="14" idx="2"/>
          </p:cNvCxnSpPr>
          <p:nvPr/>
        </p:nvCxnSpPr>
        <p:spPr>
          <a:xfrm flipV="1">
            <a:off x="4648196" y="3903140"/>
            <a:ext cx="606976" cy="56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549462" y="3718473"/>
            <a:ext cx="1093076" cy="369332"/>
          </a:xfrm>
          <a:prstGeom prst="rect">
            <a:avLst/>
          </a:prstGeom>
          <a:noFill/>
          <a:ln>
            <a:solidFill>
              <a:schemeClr val="accent2"/>
            </a:solidFill>
          </a:ln>
        </p:spPr>
        <p:txBody>
          <a:bodyPr wrap="square" rtlCol="0">
            <a:spAutoFit/>
          </a:bodyPr>
          <a:lstStyle/>
          <a:p>
            <a:r>
              <a:rPr lang="en-US" dirty="0"/>
              <a:t>Control A</a:t>
            </a:r>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5255172" y="3168819"/>
            <a:ext cx="1710561" cy="369332"/>
          </a:xfrm>
          <a:prstGeom prst="rect">
            <a:avLst/>
          </a:prstGeom>
          <a:noFill/>
        </p:spPr>
        <p:txBody>
          <a:bodyPr wrap="square" rtlCol="0">
            <a:spAutoFit/>
          </a:bodyPr>
          <a:lstStyle/>
          <a:p>
            <a:r>
              <a:rPr lang="en-US" dirty="0">
                <a:solidFill>
                  <a:schemeClr val="accent1">
                    <a:lumMod val="75000"/>
                  </a:schemeClr>
                </a:solidFill>
              </a:rPr>
              <a:t>Path A (primary)</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5255172" y="3569764"/>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a:off x="6936828" y="3903140"/>
            <a:ext cx="794187" cy="14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731015" y="3732564"/>
            <a:ext cx="2270235" cy="369332"/>
          </a:xfrm>
          <a:prstGeom prst="rect">
            <a:avLst/>
          </a:prstGeom>
          <a:noFill/>
        </p:spPr>
        <p:txBody>
          <a:bodyPr wrap="square" rtlCol="0">
            <a:spAutoFit/>
          </a:bodyPr>
          <a:lstStyle/>
          <a:p>
            <a:r>
              <a:rPr lang="en-US" dirty="0"/>
              <a:t>Release Point 1</a:t>
            </a:r>
          </a:p>
        </p:txBody>
      </p:sp>
      <p:sp>
        <p:nvSpPr>
          <p:cNvPr id="30" name="TextBox 29">
            <a:extLst>
              <a:ext uri="{FF2B5EF4-FFF2-40B4-BE49-F238E27FC236}">
                <a16:creationId xmlns:a16="http://schemas.microsoft.com/office/drawing/2014/main" id="{E2D5474C-2474-4D93-A001-EB73C33C030A}"/>
              </a:ext>
            </a:extLst>
          </p:cNvPr>
          <p:cNvSpPr txBox="1"/>
          <p:nvPr/>
        </p:nvSpPr>
        <p:spPr>
          <a:xfrm>
            <a:off x="927100" y="5538952"/>
            <a:ext cx="10248900" cy="646331"/>
          </a:xfrm>
          <a:prstGeom prst="rect">
            <a:avLst/>
          </a:prstGeom>
          <a:noFill/>
        </p:spPr>
        <p:txBody>
          <a:bodyPr wrap="square" rtlCol="0">
            <a:spAutoFit/>
          </a:bodyPr>
          <a:lstStyle/>
          <a:p>
            <a:r>
              <a:rPr lang="en-US" b="1" dirty="0"/>
              <a:t>Information You Need: </a:t>
            </a:r>
            <a:r>
              <a:rPr lang="en-US" dirty="0"/>
              <a:t>release point apportionment, control effectiveness, pollutant reduction efficiency, path assignment = 1, control apportionment = 100%.</a:t>
            </a:r>
          </a:p>
        </p:txBody>
      </p:sp>
      <p:cxnSp>
        <p:nvCxnSpPr>
          <p:cNvPr id="5" name="Straight Arrow Connector 4">
            <a:extLst>
              <a:ext uri="{FF2B5EF4-FFF2-40B4-BE49-F238E27FC236}">
                <a16:creationId xmlns:a16="http://schemas.microsoft.com/office/drawing/2014/main" id="{72DF2DA5-ECB6-E5DA-0CDA-EB8189289AE2}"/>
              </a:ext>
              <a:ext uri="{C183D7F6-B498-43B3-948B-1728B52AA6E4}">
                <adec:decorative xmlns:adec="http://schemas.microsoft.com/office/drawing/2017/decorative" val="1"/>
              </a:ext>
            </a:extLst>
          </p:cNvPr>
          <p:cNvCxnSpPr>
            <a:cxnSpLocks/>
          </p:cNvCxnSpPr>
          <p:nvPr/>
        </p:nvCxnSpPr>
        <p:spPr>
          <a:xfrm>
            <a:off x="5008880" y="4385224"/>
            <a:ext cx="2721236" cy="393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3E567A-8F34-9EEB-BDAF-848BFDF0FDE9}"/>
              </a:ext>
              <a:ext uri="{C183D7F6-B498-43B3-948B-1728B52AA6E4}">
                <adec:decorative xmlns:adec="http://schemas.microsoft.com/office/drawing/2017/decorative" val="1"/>
              </a:ext>
            </a:extLst>
          </p:cNvPr>
          <p:cNvSpPr txBox="1"/>
          <p:nvPr/>
        </p:nvSpPr>
        <p:spPr>
          <a:xfrm>
            <a:off x="7730115" y="4599092"/>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2372079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83CCB4-9CE6-4602-BE05-1CA46662F2EF}"/>
              </a:ext>
            </a:extLst>
          </p:cNvPr>
          <p:cNvSpPr>
            <a:spLocks noGrp="1"/>
          </p:cNvSpPr>
          <p:nvPr>
            <p:ph type="sldNum" sz="quarter" idx="12"/>
          </p:nvPr>
        </p:nvSpPr>
        <p:spPr/>
        <p:txBody>
          <a:bodyPr/>
          <a:lstStyle/>
          <a:p>
            <a:fld id="{C3625854-A157-44F5-B597-7EECA3982BD8}" type="slidenum">
              <a:rPr lang="en-US" smtClean="0"/>
              <a:t>23</a:t>
            </a:fld>
            <a:endParaRPr lang="en-US" dirty="0"/>
          </a:p>
        </p:txBody>
      </p:sp>
      <p:sp>
        <p:nvSpPr>
          <p:cNvPr id="2" name="Title 1">
            <a:extLst>
              <a:ext uri="{FF2B5EF4-FFF2-40B4-BE49-F238E27FC236}">
                <a16:creationId xmlns:a16="http://schemas.microsoft.com/office/drawing/2014/main" id="{DD8CD4FA-65F2-45E6-9D4D-E3375AB1958F}"/>
              </a:ext>
            </a:extLst>
          </p:cNvPr>
          <p:cNvSpPr>
            <a:spLocks noGrp="1"/>
          </p:cNvSpPr>
          <p:nvPr>
            <p:ph type="title"/>
          </p:nvPr>
        </p:nvSpPr>
        <p:spPr/>
        <p:txBody>
          <a:bodyPr/>
          <a:lstStyle/>
          <a:p>
            <a:r>
              <a:rPr lang="en-US" b="1" dirty="0"/>
              <a:t>Multiple “Single Control Devices”</a:t>
            </a:r>
          </a:p>
        </p:txBody>
      </p:sp>
      <p:sp>
        <p:nvSpPr>
          <p:cNvPr id="44" name="Rectangle: Rounded Corners 43">
            <a:extLst>
              <a:ext uri="{FF2B5EF4-FFF2-40B4-BE49-F238E27FC236}">
                <a16:creationId xmlns:a16="http://schemas.microsoft.com/office/drawing/2014/main" id="{FD344EC1-0045-47C1-B216-2E37B6E4EC22}"/>
              </a:ext>
              <a:ext uri="{C183D7F6-B498-43B3-948B-1728B52AA6E4}">
                <adec:decorative xmlns:adec="http://schemas.microsoft.com/office/drawing/2017/decorative" val="1"/>
              </a:ext>
            </a:extLst>
          </p:cNvPr>
          <p:cNvSpPr/>
          <p:nvPr/>
        </p:nvSpPr>
        <p:spPr>
          <a:xfrm>
            <a:off x="1196196" y="1703725"/>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B7DA6672-F9A3-4695-BC2D-A38657FB1D08}"/>
              </a:ext>
              <a:ext uri="{C183D7F6-B498-43B3-948B-1728B52AA6E4}">
                <adec:decorative xmlns:adec="http://schemas.microsoft.com/office/drawing/2017/decorative" val="1"/>
              </a:ext>
            </a:extLst>
          </p:cNvPr>
          <p:cNvSpPr txBox="1"/>
          <p:nvPr/>
        </p:nvSpPr>
        <p:spPr>
          <a:xfrm>
            <a:off x="1202113" y="2193573"/>
            <a:ext cx="809297" cy="369332"/>
          </a:xfrm>
          <a:prstGeom prst="rect">
            <a:avLst/>
          </a:prstGeom>
          <a:noFill/>
        </p:spPr>
        <p:txBody>
          <a:bodyPr wrap="square" rtlCol="0">
            <a:spAutoFit/>
          </a:bodyPr>
          <a:lstStyle/>
          <a:p>
            <a:r>
              <a:rPr lang="en-US" dirty="0"/>
              <a:t>Unit 1</a:t>
            </a:r>
          </a:p>
        </p:txBody>
      </p:sp>
      <p:cxnSp>
        <p:nvCxnSpPr>
          <p:cNvPr id="47" name="Straight Arrow Connector 46">
            <a:extLst>
              <a:ext uri="{FF2B5EF4-FFF2-40B4-BE49-F238E27FC236}">
                <a16:creationId xmlns:a16="http://schemas.microsoft.com/office/drawing/2014/main" id="{894E78B2-83DE-4CB5-86B9-2D0295FAA2A8}"/>
              </a:ext>
              <a:ext uri="{C183D7F6-B498-43B3-948B-1728B52AA6E4}">
                <adec:decorative xmlns:adec="http://schemas.microsoft.com/office/drawing/2017/decorative" val="1"/>
              </a:ext>
            </a:extLst>
          </p:cNvPr>
          <p:cNvCxnSpPr>
            <a:cxnSpLocks/>
            <a:stCxn id="8" idx="3"/>
            <a:endCxn id="9" idx="1"/>
          </p:cNvCxnSpPr>
          <p:nvPr/>
        </p:nvCxnSpPr>
        <p:spPr>
          <a:xfrm flipV="1">
            <a:off x="2011410" y="1958061"/>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64CCDA-5386-41DF-A153-76A7EBE254FE}"/>
              </a:ext>
              <a:ext uri="{C183D7F6-B498-43B3-948B-1728B52AA6E4}">
                <adec:decorative xmlns:adec="http://schemas.microsoft.com/office/drawing/2017/decorative" val="1"/>
              </a:ext>
            </a:extLst>
          </p:cNvPr>
          <p:cNvSpPr txBox="1"/>
          <p:nvPr/>
        </p:nvSpPr>
        <p:spPr>
          <a:xfrm>
            <a:off x="2542476" y="1773395"/>
            <a:ext cx="1103585" cy="369332"/>
          </a:xfrm>
          <a:prstGeom prst="rect">
            <a:avLst/>
          </a:prstGeom>
          <a:noFill/>
        </p:spPr>
        <p:txBody>
          <a:bodyPr wrap="square" rtlCol="0">
            <a:spAutoFit/>
          </a:bodyPr>
          <a:lstStyle/>
          <a:p>
            <a:r>
              <a:rPr lang="en-US" dirty="0"/>
              <a:t>Process 1</a:t>
            </a:r>
          </a:p>
        </p:txBody>
      </p:sp>
      <p:cxnSp>
        <p:nvCxnSpPr>
          <p:cNvPr id="11" name="Straight Arrow Connector 10">
            <a:extLst>
              <a:ext uri="{FF2B5EF4-FFF2-40B4-BE49-F238E27FC236}">
                <a16:creationId xmlns:a16="http://schemas.microsoft.com/office/drawing/2014/main" id="{EE4F617B-068E-4671-82DD-33C1A41AFCB6}"/>
              </a:ext>
              <a:ext uri="{C183D7F6-B498-43B3-948B-1728B52AA6E4}">
                <adec:decorative xmlns:adec="http://schemas.microsoft.com/office/drawing/2017/decorative" val="1"/>
              </a:ext>
            </a:extLst>
          </p:cNvPr>
          <p:cNvCxnSpPr>
            <a:cxnSpLocks/>
            <a:stCxn id="8" idx="3"/>
            <a:endCxn id="14" idx="1"/>
          </p:cNvCxnSpPr>
          <p:nvPr/>
        </p:nvCxnSpPr>
        <p:spPr>
          <a:xfrm flipV="1">
            <a:off x="2011410" y="2374131"/>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8A72D9E-5553-4A8A-943D-6E3F7000EC66}"/>
              </a:ext>
              <a:ext uri="{C183D7F6-B498-43B3-948B-1728B52AA6E4}">
                <adec:decorative xmlns:adec="http://schemas.microsoft.com/office/drawing/2017/decorative" val="1"/>
              </a:ext>
            </a:extLst>
          </p:cNvPr>
          <p:cNvSpPr txBox="1"/>
          <p:nvPr/>
        </p:nvSpPr>
        <p:spPr>
          <a:xfrm>
            <a:off x="2538866" y="2189465"/>
            <a:ext cx="1103585" cy="369332"/>
          </a:xfrm>
          <a:prstGeom prst="rect">
            <a:avLst/>
          </a:prstGeom>
          <a:noFill/>
        </p:spPr>
        <p:txBody>
          <a:bodyPr wrap="square" rtlCol="0">
            <a:spAutoFit/>
          </a:bodyPr>
          <a:lstStyle/>
          <a:p>
            <a:r>
              <a:rPr lang="en-US" dirty="0"/>
              <a:t>Process 2</a:t>
            </a:r>
          </a:p>
        </p:txBody>
      </p:sp>
      <p:cxnSp>
        <p:nvCxnSpPr>
          <p:cNvPr id="50" name="Straight Arrow Connector 49">
            <a:extLst>
              <a:ext uri="{FF2B5EF4-FFF2-40B4-BE49-F238E27FC236}">
                <a16:creationId xmlns:a16="http://schemas.microsoft.com/office/drawing/2014/main" id="{7AD9F323-6D30-498C-A736-5021BE82B7CB}"/>
              </a:ext>
              <a:ext uri="{C183D7F6-B498-43B3-948B-1728B52AA6E4}">
                <adec:decorative xmlns:adec="http://schemas.microsoft.com/office/drawing/2017/decorative" val="1"/>
              </a:ext>
            </a:extLst>
          </p:cNvPr>
          <p:cNvCxnSpPr>
            <a:cxnSpLocks/>
            <a:stCxn id="8" idx="3"/>
            <a:endCxn id="15" idx="1"/>
          </p:cNvCxnSpPr>
          <p:nvPr/>
        </p:nvCxnSpPr>
        <p:spPr>
          <a:xfrm>
            <a:off x="2011410" y="2378239"/>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6A1D884-9778-4489-96F4-275BA723FD16}"/>
              </a:ext>
              <a:ext uri="{C183D7F6-B498-43B3-948B-1728B52AA6E4}">
                <adec:decorative xmlns:adec="http://schemas.microsoft.com/office/drawing/2017/decorative" val="1"/>
              </a:ext>
            </a:extLst>
          </p:cNvPr>
          <p:cNvSpPr txBox="1"/>
          <p:nvPr/>
        </p:nvSpPr>
        <p:spPr>
          <a:xfrm>
            <a:off x="2552697" y="2599844"/>
            <a:ext cx="1103585" cy="369332"/>
          </a:xfrm>
          <a:prstGeom prst="rect">
            <a:avLst/>
          </a:prstGeom>
          <a:noFill/>
        </p:spPr>
        <p:txBody>
          <a:bodyPr wrap="square" rtlCol="0">
            <a:spAutoFit/>
          </a:bodyPr>
          <a:lstStyle/>
          <a:p>
            <a:r>
              <a:rPr lang="en-US" dirty="0"/>
              <a:t>Process 3</a:t>
            </a:r>
          </a:p>
        </p:txBody>
      </p:sp>
      <p:cxnSp>
        <p:nvCxnSpPr>
          <p:cNvPr id="12" name="Straight Arrow Connector 11">
            <a:extLst>
              <a:ext uri="{FF2B5EF4-FFF2-40B4-BE49-F238E27FC236}">
                <a16:creationId xmlns:a16="http://schemas.microsoft.com/office/drawing/2014/main" id="{FCAA98B1-203D-4E9D-8DD0-96ED614FD091}"/>
              </a:ext>
              <a:ext uri="{C183D7F6-B498-43B3-948B-1728B52AA6E4}">
                <adec:decorative xmlns:adec="http://schemas.microsoft.com/office/drawing/2017/decorative" val="1"/>
              </a:ext>
            </a:extLst>
          </p:cNvPr>
          <p:cNvCxnSpPr>
            <a:cxnSpLocks/>
            <a:stCxn id="9" idx="3"/>
            <a:endCxn id="6" idx="2"/>
          </p:cNvCxnSpPr>
          <p:nvPr/>
        </p:nvCxnSpPr>
        <p:spPr>
          <a:xfrm>
            <a:off x="3646061" y="1958061"/>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905AB4B-585F-4E4E-8976-04A0877DA30E}"/>
              </a:ext>
              <a:ext uri="{C183D7F6-B498-43B3-948B-1728B52AA6E4}">
                <adec:decorative xmlns:adec="http://schemas.microsoft.com/office/drawing/2017/decorative" val="1"/>
              </a:ext>
            </a:extLst>
          </p:cNvPr>
          <p:cNvCxnSpPr>
            <a:cxnSpLocks/>
            <a:stCxn id="14" idx="3"/>
            <a:endCxn id="6" idx="2"/>
          </p:cNvCxnSpPr>
          <p:nvPr/>
        </p:nvCxnSpPr>
        <p:spPr>
          <a:xfrm flipV="1">
            <a:off x="3642451" y="2348308"/>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478F1A3-11A8-45D7-AAC4-F30854A7351E}"/>
              </a:ext>
              <a:ext uri="{C183D7F6-B498-43B3-948B-1728B52AA6E4}">
                <adec:decorative xmlns:adec="http://schemas.microsoft.com/office/drawing/2017/decorative" val="1"/>
              </a:ext>
            </a:extLst>
          </p:cNvPr>
          <p:cNvCxnSpPr>
            <a:cxnSpLocks/>
            <a:stCxn id="15" idx="3"/>
            <a:endCxn id="6" idx="2"/>
          </p:cNvCxnSpPr>
          <p:nvPr/>
        </p:nvCxnSpPr>
        <p:spPr>
          <a:xfrm flipV="1">
            <a:off x="3656282" y="2348308"/>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A592C2-0DE4-4C6B-A329-756E5E762DE5}"/>
              </a:ext>
              <a:ext uri="{C183D7F6-B498-43B3-948B-1728B52AA6E4}">
                <adec:decorative xmlns:adec="http://schemas.microsoft.com/office/drawing/2017/decorative" val="1"/>
              </a:ext>
            </a:extLst>
          </p:cNvPr>
          <p:cNvSpPr txBox="1"/>
          <p:nvPr/>
        </p:nvSpPr>
        <p:spPr>
          <a:xfrm>
            <a:off x="4568053" y="2163641"/>
            <a:ext cx="1093076" cy="369332"/>
          </a:xfrm>
          <a:prstGeom prst="rect">
            <a:avLst/>
          </a:prstGeom>
          <a:noFill/>
          <a:ln>
            <a:solidFill>
              <a:schemeClr val="accent2"/>
            </a:solidFill>
          </a:ln>
        </p:spPr>
        <p:txBody>
          <a:bodyPr wrap="square" rtlCol="0">
            <a:spAutoFit/>
          </a:bodyPr>
          <a:lstStyle/>
          <a:p>
            <a:r>
              <a:rPr lang="en-US" dirty="0"/>
              <a:t>Control A</a:t>
            </a:r>
          </a:p>
        </p:txBody>
      </p:sp>
      <p:sp>
        <p:nvSpPr>
          <p:cNvPr id="6" name="Oval 5">
            <a:extLst>
              <a:ext uri="{FF2B5EF4-FFF2-40B4-BE49-F238E27FC236}">
                <a16:creationId xmlns:a16="http://schemas.microsoft.com/office/drawing/2014/main" id="{DF5AF0BD-38BD-46B8-A2F0-CA91C855F033}"/>
              </a:ext>
              <a:ext uri="{C183D7F6-B498-43B3-948B-1728B52AA6E4}">
                <adec:decorative xmlns:adec="http://schemas.microsoft.com/office/drawing/2017/decorative" val="1"/>
              </a:ext>
            </a:extLst>
          </p:cNvPr>
          <p:cNvSpPr/>
          <p:nvPr/>
        </p:nvSpPr>
        <p:spPr>
          <a:xfrm>
            <a:off x="4273763" y="2014932"/>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573459-21CE-4B6A-9735-132720F6580B}"/>
              </a:ext>
              <a:ext uri="{C183D7F6-B498-43B3-948B-1728B52AA6E4}">
                <adec:decorative xmlns:adec="http://schemas.microsoft.com/office/drawing/2017/decorative" val="1"/>
              </a:ext>
            </a:extLst>
          </p:cNvPr>
          <p:cNvSpPr txBox="1"/>
          <p:nvPr/>
        </p:nvSpPr>
        <p:spPr>
          <a:xfrm>
            <a:off x="4287558" y="1619849"/>
            <a:ext cx="1793336" cy="369332"/>
          </a:xfrm>
          <a:prstGeom prst="rect">
            <a:avLst/>
          </a:prstGeom>
          <a:noFill/>
        </p:spPr>
        <p:txBody>
          <a:bodyPr wrap="square" rtlCol="0">
            <a:spAutoFit/>
          </a:bodyPr>
          <a:lstStyle/>
          <a:p>
            <a:r>
              <a:rPr lang="en-US" dirty="0">
                <a:solidFill>
                  <a:schemeClr val="accent1">
                    <a:lumMod val="75000"/>
                  </a:schemeClr>
                </a:solidFill>
              </a:rPr>
              <a:t>Path A (primary)</a:t>
            </a:r>
          </a:p>
        </p:txBody>
      </p:sp>
      <p:cxnSp>
        <p:nvCxnSpPr>
          <p:cNvPr id="13" name="Straight Arrow Connector 12">
            <a:extLst>
              <a:ext uri="{FF2B5EF4-FFF2-40B4-BE49-F238E27FC236}">
                <a16:creationId xmlns:a16="http://schemas.microsoft.com/office/drawing/2014/main" id="{E0073B8F-7C11-431E-A32B-86BD3F546156}"/>
              </a:ext>
              <a:ext uri="{C183D7F6-B498-43B3-948B-1728B52AA6E4}">
                <adec:decorative xmlns:adec="http://schemas.microsoft.com/office/drawing/2017/decorative" val="1"/>
              </a:ext>
            </a:extLst>
          </p:cNvPr>
          <p:cNvCxnSpPr>
            <a:cxnSpLocks/>
            <a:stCxn id="6" idx="6"/>
            <a:endCxn id="10" idx="1"/>
          </p:cNvCxnSpPr>
          <p:nvPr/>
        </p:nvCxnSpPr>
        <p:spPr>
          <a:xfrm flipV="1">
            <a:off x="5955419" y="2339705"/>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5EB086-46E3-420C-B018-0F02DF671331}"/>
              </a:ext>
              <a:ext uri="{C183D7F6-B498-43B3-948B-1728B52AA6E4}">
                <adec:decorative xmlns:adec="http://schemas.microsoft.com/office/drawing/2017/decorative" val="1"/>
              </a:ext>
            </a:extLst>
          </p:cNvPr>
          <p:cNvSpPr txBox="1"/>
          <p:nvPr/>
        </p:nvSpPr>
        <p:spPr>
          <a:xfrm>
            <a:off x="6928943" y="2155039"/>
            <a:ext cx="1681657" cy="369332"/>
          </a:xfrm>
          <a:prstGeom prst="rect">
            <a:avLst/>
          </a:prstGeom>
          <a:noFill/>
          <a:ln>
            <a:noFill/>
          </a:ln>
        </p:spPr>
        <p:txBody>
          <a:bodyPr wrap="square" rtlCol="0">
            <a:spAutoFit/>
          </a:bodyPr>
          <a:lstStyle/>
          <a:p>
            <a:r>
              <a:rPr lang="en-US" dirty="0"/>
              <a:t>Release Point 1</a:t>
            </a:r>
          </a:p>
        </p:txBody>
      </p:sp>
      <p:sp>
        <p:nvSpPr>
          <p:cNvPr id="135" name="Rectangle: Rounded Corners 134">
            <a:extLst>
              <a:ext uri="{FF2B5EF4-FFF2-40B4-BE49-F238E27FC236}">
                <a16:creationId xmlns:a16="http://schemas.microsoft.com/office/drawing/2014/main" id="{D70E7447-B136-43AC-A97D-4193B495008F}"/>
              </a:ext>
              <a:ext uri="{C183D7F6-B498-43B3-948B-1728B52AA6E4}">
                <adec:decorative xmlns:adec="http://schemas.microsoft.com/office/drawing/2017/decorative" val="1"/>
              </a:ext>
            </a:extLst>
          </p:cNvPr>
          <p:cNvSpPr/>
          <p:nvPr/>
        </p:nvSpPr>
        <p:spPr>
          <a:xfrm>
            <a:off x="1196196" y="3376356"/>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25" name="TextBox 124">
            <a:extLst>
              <a:ext uri="{FF2B5EF4-FFF2-40B4-BE49-F238E27FC236}">
                <a16:creationId xmlns:a16="http://schemas.microsoft.com/office/drawing/2014/main" id="{53ED3A86-B70A-4707-8BA0-7E6FC8C24067}"/>
              </a:ext>
              <a:ext uri="{C183D7F6-B498-43B3-948B-1728B52AA6E4}">
                <adec:decorative xmlns:adec="http://schemas.microsoft.com/office/drawing/2017/decorative" val="1"/>
              </a:ext>
            </a:extLst>
          </p:cNvPr>
          <p:cNvSpPr txBox="1"/>
          <p:nvPr/>
        </p:nvSpPr>
        <p:spPr>
          <a:xfrm>
            <a:off x="1202113" y="3866204"/>
            <a:ext cx="809297" cy="369332"/>
          </a:xfrm>
          <a:prstGeom prst="rect">
            <a:avLst/>
          </a:prstGeom>
          <a:noFill/>
        </p:spPr>
        <p:txBody>
          <a:bodyPr wrap="square" rtlCol="0">
            <a:spAutoFit/>
          </a:bodyPr>
          <a:lstStyle/>
          <a:p>
            <a:r>
              <a:rPr lang="en-US" dirty="0">
                <a:solidFill>
                  <a:schemeClr val="accent5">
                    <a:lumMod val="50000"/>
                  </a:schemeClr>
                </a:solidFill>
              </a:rPr>
              <a:t>Unit 2</a:t>
            </a:r>
          </a:p>
        </p:txBody>
      </p:sp>
      <p:cxnSp>
        <p:nvCxnSpPr>
          <p:cNvPr id="136" name="Straight Arrow Connector 135">
            <a:extLst>
              <a:ext uri="{FF2B5EF4-FFF2-40B4-BE49-F238E27FC236}">
                <a16:creationId xmlns:a16="http://schemas.microsoft.com/office/drawing/2014/main" id="{7991613A-4855-46E0-8970-1A5D1ECA6159}"/>
              </a:ext>
              <a:ext uri="{C183D7F6-B498-43B3-948B-1728B52AA6E4}">
                <adec:decorative xmlns:adec="http://schemas.microsoft.com/office/drawing/2017/decorative" val="1"/>
              </a:ext>
            </a:extLst>
          </p:cNvPr>
          <p:cNvCxnSpPr>
            <a:cxnSpLocks/>
            <a:stCxn id="125" idx="3"/>
            <a:endCxn id="126" idx="1"/>
          </p:cNvCxnSpPr>
          <p:nvPr/>
        </p:nvCxnSpPr>
        <p:spPr>
          <a:xfrm flipV="1">
            <a:off x="2011410" y="3630692"/>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190B5976-8F08-46C1-A21B-5B713641FE3D}"/>
              </a:ext>
              <a:ext uri="{C183D7F6-B498-43B3-948B-1728B52AA6E4}">
                <adec:decorative xmlns:adec="http://schemas.microsoft.com/office/drawing/2017/decorative" val="1"/>
              </a:ext>
            </a:extLst>
          </p:cNvPr>
          <p:cNvSpPr txBox="1"/>
          <p:nvPr/>
        </p:nvSpPr>
        <p:spPr>
          <a:xfrm>
            <a:off x="2542476" y="3446026"/>
            <a:ext cx="1103585" cy="369332"/>
          </a:xfrm>
          <a:prstGeom prst="rect">
            <a:avLst/>
          </a:prstGeom>
          <a:noFill/>
        </p:spPr>
        <p:txBody>
          <a:bodyPr wrap="square" rtlCol="0">
            <a:spAutoFit/>
          </a:bodyPr>
          <a:lstStyle/>
          <a:p>
            <a:r>
              <a:rPr lang="en-US" dirty="0">
                <a:solidFill>
                  <a:schemeClr val="accent5">
                    <a:lumMod val="50000"/>
                  </a:schemeClr>
                </a:solidFill>
              </a:rPr>
              <a:t>Process 1</a:t>
            </a:r>
          </a:p>
        </p:txBody>
      </p:sp>
      <p:cxnSp>
        <p:nvCxnSpPr>
          <p:cNvPr id="128" name="Straight Arrow Connector 127">
            <a:extLst>
              <a:ext uri="{FF2B5EF4-FFF2-40B4-BE49-F238E27FC236}">
                <a16:creationId xmlns:a16="http://schemas.microsoft.com/office/drawing/2014/main" id="{6B73510B-5114-4031-B17B-AF48833A2E24}"/>
              </a:ext>
              <a:ext uri="{C183D7F6-B498-43B3-948B-1728B52AA6E4}">
                <adec:decorative xmlns:adec="http://schemas.microsoft.com/office/drawing/2017/decorative" val="1"/>
              </a:ext>
            </a:extLst>
          </p:cNvPr>
          <p:cNvCxnSpPr>
            <a:cxnSpLocks/>
            <a:stCxn id="125" idx="3"/>
            <a:endCxn id="131" idx="1"/>
          </p:cNvCxnSpPr>
          <p:nvPr/>
        </p:nvCxnSpPr>
        <p:spPr>
          <a:xfrm flipV="1">
            <a:off x="2011410" y="4046762"/>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C8E25E8-E2BB-4EC9-9C7B-0A2B4CEEE579}"/>
              </a:ext>
              <a:ext uri="{C183D7F6-B498-43B3-948B-1728B52AA6E4}">
                <adec:decorative xmlns:adec="http://schemas.microsoft.com/office/drawing/2017/decorative" val="1"/>
              </a:ext>
            </a:extLst>
          </p:cNvPr>
          <p:cNvSpPr txBox="1"/>
          <p:nvPr/>
        </p:nvSpPr>
        <p:spPr>
          <a:xfrm>
            <a:off x="2538866" y="3862096"/>
            <a:ext cx="1103585" cy="369332"/>
          </a:xfrm>
          <a:prstGeom prst="rect">
            <a:avLst/>
          </a:prstGeom>
          <a:noFill/>
        </p:spPr>
        <p:txBody>
          <a:bodyPr wrap="square" rtlCol="0">
            <a:spAutoFit/>
          </a:bodyPr>
          <a:lstStyle/>
          <a:p>
            <a:r>
              <a:rPr lang="en-US" dirty="0">
                <a:solidFill>
                  <a:schemeClr val="accent5">
                    <a:lumMod val="50000"/>
                  </a:schemeClr>
                </a:solidFill>
              </a:rPr>
              <a:t>Process 2</a:t>
            </a:r>
          </a:p>
        </p:txBody>
      </p:sp>
      <p:cxnSp>
        <p:nvCxnSpPr>
          <p:cNvPr id="137" name="Straight Arrow Connector 136">
            <a:extLst>
              <a:ext uri="{FF2B5EF4-FFF2-40B4-BE49-F238E27FC236}">
                <a16:creationId xmlns:a16="http://schemas.microsoft.com/office/drawing/2014/main" id="{471A2982-686E-4C67-8AC3-B781C3A81FAE}"/>
              </a:ext>
              <a:ext uri="{C183D7F6-B498-43B3-948B-1728B52AA6E4}">
                <adec:decorative xmlns:adec="http://schemas.microsoft.com/office/drawing/2017/decorative" val="1"/>
              </a:ext>
            </a:extLst>
          </p:cNvPr>
          <p:cNvCxnSpPr>
            <a:cxnSpLocks/>
            <a:stCxn id="125" idx="3"/>
            <a:endCxn id="132" idx="1"/>
          </p:cNvCxnSpPr>
          <p:nvPr/>
        </p:nvCxnSpPr>
        <p:spPr>
          <a:xfrm>
            <a:off x="2011410" y="4050870"/>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9F83E9C5-A213-4684-A989-28B00F0E594A}"/>
              </a:ext>
              <a:ext uri="{C183D7F6-B498-43B3-948B-1728B52AA6E4}">
                <adec:decorative xmlns:adec="http://schemas.microsoft.com/office/drawing/2017/decorative" val="1"/>
              </a:ext>
            </a:extLst>
          </p:cNvPr>
          <p:cNvSpPr txBox="1"/>
          <p:nvPr/>
        </p:nvSpPr>
        <p:spPr>
          <a:xfrm>
            <a:off x="2552697" y="4272475"/>
            <a:ext cx="1103585" cy="369332"/>
          </a:xfrm>
          <a:prstGeom prst="rect">
            <a:avLst/>
          </a:prstGeom>
          <a:noFill/>
        </p:spPr>
        <p:txBody>
          <a:bodyPr wrap="square" rtlCol="0">
            <a:spAutoFit/>
          </a:bodyPr>
          <a:lstStyle/>
          <a:p>
            <a:r>
              <a:rPr lang="en-US" dirty="0">
                <a:solidFill>
                  <a:schemeClr val="accent5">
                    <a:lumMod val="50000"/>
                  </a:schemeClr>
                </a:solidFill>
              </a:rPr>
              <a:t>Process 3</a:t>
            </a:r>
          </a:p>
        </p:txBody>
      </p:sp>
      <p:cxnSp>
        <p:nvCxnSpPr>
          <p:cNvPr id="129" name="Straight Arrow Connector 128">
            <a:extLst>
              <a:ext uri="{FF2B5EF4-FFF2-40B4-BE49-F238E27FC236}">
                <a16:creationId xmlns:a16="http://schemas.microsoft.com/office/drawing/2014/main" id="{1996A1DF-97E3-449B-8C10-CF5F298C8D60}"/>
              </a:ext>
              <a:ext uri="{C183D7F6-B498-43B3-948B-1728B52AA6E4}">
                <adec:decorative xmlns:adec="http://schemas.microsoft.com/office/drawing/2017/decorative" val="1"/>
              </a:ext>
            </a:extLst>
          </p:cNvPr>
          <p:cNvCxnSpPr>
            <a:cxnSpLocks/>
            <a:stCxn id="126" idx="3"/>
            <a:endCxn id="123" idx="2"/>
          </p:cNvCxnSpPr>
          <p:nvPr/>
        </p:nvCxnSpPr>
        <p:spPr>
          <a:xfrm>
            <a:off x="3646061" y="3630692"/>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AE4D0D41-44F6-434C-B34E-5336912D4BCB}"/>
              </a:ext>
              <a:ext uri="{C183D7F6-B498-43B3-948B-1728B52AA6E4}">
                <adec:decorative xmlns:adec="http://schemas.microsoft.com/office/drawing/2017/decorative" val="1"/>
              </a:ext>
            </a:extLst>
          </p:cNvPr>
          <p:cNvCxnSpPr>
            <a:cxnSpLocks/>
            <a:stCxn id="131" idx="3"/>
            <a:endCxn id="123" idx="2"/>
          </p:cNvCxnSpPr>
          <p:nvPr/>
        </p:nvCxnSpPr>
        <p:spPr>
          <a:xfrm flipV="1">
            <a:off x="3642451" y="4020939"/>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2EE70A16-D990-4843-900C-8DBE6960C783}"/>
              </a:ext>
              <a:ext uri="{C183D7F6-B498-43B3-948B-1728B52AA6E4}">
                <adec:decorative xmlns:adec="http://schemas.microsoft.com/office/drawing/2017/decorative" val="1"/>
              </a:ext>
            </a:extLst>
          </p:cNvPr>
          <p:cNvCxnSpPr>
            <a:cxnSpLocks/>
            <a:stCxn id="132" idx="3"/>
            <a:endCxn id="123" idx="2"/>
          </p:cNvCxnSpPr>
          <p:nvPr/>
        </p:nvCxnSpPr>
        <p:spPr>
          <a:xfrm flipV="1">
            <a:off x="3656282" y="4020939"/>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0E19B27-BE44-471B-97EE-0E03613F0FD5}"/>
              </a:ext>
              <a:ext uri="{C183D7F6-B498-43B3-948B-1728B52AA6E4}">
                <adec:decorative xmlns:adec="http://schemas.microsoft.com/office/drawing/2017/decorative" val="1"/>
              </a:ext>
            </a:extLst>
          </p:cNvPr>
          <p:cNvSpPr txBox="1"/>
          <p:nvPr/>
        </p:nvSpPr>
        <p:spPr>
          <a:xfrm>
            <a:off x="4568053" y="3836272"/>
            <a:ext cx="1093076" cy="369332"/>
          </a:xfrm>
          <a:prstGeom prst="rect">
            <a:avLst/>
          </a:prstGeom>
          <a:noFill/>
          <a:ln>
            <a:solidFill>
              <a:schemeClr val="accent2"/>
            </a:solidFill>
          </a:ln>
        </p:spPr>
        <p:txBody>
          <a:bodyPr wrap="square" rtlCol="0">
            <a:spAutoFit/>
          </a:bodyPr>
          <a:lstStyle/>
          <a:p>
            <a:r>
              <a:rPr lang="en-US" dirty="0">
                <a:solidFill>
                  <a:schemeClr val="accent1">
                    <a:lumMod val="75000"/>
                  </a:schemeClr>
                </a:solidFill>
              </a:rPr>
              <a:t>Control B</a:t>
            </a:r>
          </a:p>
        </p:txBody>
      </p:sp>
      <p:sp>
        <p:nvSpPr>
          <p:cNvPr id="123" name="Oval 122">
            <a:extLst>
              <a:ext uri="{FF2B5EF4-FFF2-40B4-BE49-F238E27FC236}">
                <a16:creationId xmlns:a16="http://schemas.microsoft.com/office/drawing/2014/main" id="{CBA12F75-A5EB-4EB8-9A53-45D41F3BE118}"/>
              </a:ext>
              <a:ext uri="{C183D7F6-B498-43B3-948B-1728B52AA6E4}">
                <adec:decorative xmlns:adec="http://schemas.microsoft.com/office/drawing/2017/decorative" val="1"/>
              </a:ext>
            </a:extLst>
          </p:cNvPr>
          <p:cNvSpPr/>
          <p:nvPr/>
        </p:nvSpPr>
        <p:spPr>
          <a:xfrm>
            <a:off x="4273763" y="3687563"/>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BE5C7E6A-B228-495D-BA5F-746A86FFAF3E}"/>
              </a:ext>
              <a:ext uri="{C183D7F6-B498-43B3-948B-1728B52AA6E4}">
                <adec:decorative xmlns:adec="http://schemas.microsoft.com/office/drawing/2017/decorative" val="1"/>
              </a:ext>
            </a:extLst>
          </p:cNvPr>
          <p:cNvSpPr txBox="1"/>
          <p:nvPr/>
        </p:nvSpPr>
        <p:spPr>
          <a:xfrm>
            <a:off x="4287558" y="3295873"/>
            <a:ext cx="1808441" cy="369332"/>
          </a:xfrm>
          <a:prstGeom prst="rect">
            <a:avLst/>
          </a:prstGeom>
          <a:noFill/>
        </p:spPr>
        <p:txBody>
          <a:bodyPr wrap="square" rtlCol="0">
            <a:spAutoFit/>
          </a:bodyPr>
          <a:lstStyle/>
          <a:p>
            <a:r>
              <a:rPr lang="en-US" dirty="0">
                <a:solidFill>
                  <a:schemeClr val="accent1">
                    <a:lumMod val="75000"/>
                  </a:schemeClr>
                </a:solidFill>
              </a:rPr>
              <a:t>Path B (primary)</a:t>
            </a:r>
          </a:p>
        </p:txBody>
      </p:sp>
      <p:cxnSp>
        <p:nvCxnSpPr>
          <p:cNvPr id="130" name="Straight Arrow Connector 129">
            <a:extLst>
              <a:ext uri="{FF2B5EF4-FFF2-40B4-BE49-F238E27FC236}">
                <a16:creationId xmlns:a16="http://schemas.microsoft.com/office/drawing/2014/main" id="{17920A23-2EED-454C-9296-CB2DA6CF0347}"/>
              </a:ext>
              <a:ext uri="{C183D7F6-B498-43B3-948B-1728B52AA6E4}">
                <adec:decorative xmlns:adec="http://schemas.microsoft.com/office/drawing/2017/decorative" val="1"/>
              </a:ext>
            </a:extLst>
          </p:cNvPr>
          <p:cNvCxnSpPr>
            <a:cxnSpLocks/>
            <a:stCxn id="123" idx="6"/>
            <a:endCxn id="127" idx="1"/>
          </p:cNvCxnSpPr>
          <p:nvPr/>
        </p:nvCxnSpPr>
        <p:spPr>
          <a:xfrm flipV="1">
            <a:off x="5955419" y="4012336"/>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DC81DE1-700A-4DE7-AC57-BF747C4AA0B4}"/>
              </a:ext>
              <a:ext uri="{C183D7F6-B498-43B3-948B-1728B52AA6E4}">
                <adec:decorative xmlns:adec="http://schemas.microsoft.com/office/drawing/2017/decorative" val="1"/>
              </a:ext>
            </a:extLst>
          </p:cNvPr>
          <p:cNvSpPr txBox="1"/>
          <p:nvPr/>
        </p:nvSpPr>
        <p:spPr>
          <a:xfrm>
            <a:off x="6928943" y="3827670"/>
            <a:ext cx="1681657" cy="369332"/>
          </a:xfrm>
          <a:prstGeom prst="rect">
            <a:avLst/>
          </a:prstGeom>
          <a:noFill/>
        </p:spPr>
        <p:txBody>
          <a:bodyPr wrap="square" rtlCol="0">
            <a:spAutoFit/>
          </a:bodyPr>
          <a:lstStyle/>
          <a:p>
            <a:r>
              <a:rPr lang="en-US" dirty="0">
                <a:solidFill>
                  <a:schemeClr val="accent5">
                    <a:lumMod val="50000"/>
                  </a:schemeClr>
                </a:solidFill>
              </a:rPr>
              <a:t>Release Point 2</a:t>
            </a:r>
          </a:p>
        </p:txBody>
      </p:sp>
      <p:sp>
        <p:nvSpPr>
          <p:cNvPr id="151" name="Rectangle: Rounded Corners 150">
            <a:extLst>
              <a:ext uri="{FF2B5EF4-FFF2-40B4-BE49-F238E27FC236}">
                <a16:creationId xmlns:a16="http://schemas.microsoft.com/office/drawing/2014/main" id="{F0E24D6B-3D34-475D-A282-1A543F3E9AF6}"/>
              </a:ext>
              <a:ext uri="{C183D7F6-B498-43B3-948B-1728B52AA6E4}">
                <adec:decorative xmlns:adec="http://schemas.microsoft.com/office/drawing/2017/decorative" val="1"/>
              </a:ext>
            </a:extLst>
          </p:cNvPr>
          <p:cNvSpPr/>
          <p:nvPr/>
        </p:nvSpPr>
        <p:spPr>
          <a:xfrm>
            <a:off x="1196196" y="5030788"/>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41" name="TextBox 140">
            <a:extLst>
              <a:ext uri="{FF2B5EF4-FFF2-40B4-BE49-F238E27FC236}">
                <a16:creationId xmlns:a16="http://schemas.microsoft.com/office/drawing/2014/main" id="{3D1CBE20-9973-4339-A86C-7E69251A64E3}"/>
              </a:ext>
              <a:ext uri="{C183D7F6-B498-43B3-948B-1728B52AA6E4}">
                <adec:decorative xmlns:adec="http://schemas.microsoft.com/office/drawing/2017/decorative" val="1"/>
              </a:ext>
            </a:extLst>
          </p:cNvPr>
          <p:cNvSpPr txBox="1"/>
          <p:nvPr/>
        </p:nvSpPr>
        <p:spPr>
          <a:xfrm>
            <a:off x="1202113" y="5520636"/>
            <a:ext cx="809297" cy="369332"/>
          </a:xfrm>
          <a:prstGeom prst="rect">
            <a:avLst/>
          </a:prstGeom>
          <a:noFill/>
        </p:spPr>
        <p:txBody>
          <a:bodyPr wrap="square" rtlCol="0">
            <a:spAutoFit/>
          </a:bodyPr>
          <a:lstStyle/>
          <a:p>
            <a:r>
              <a:rPr lang="en-US" dirty="0">
                <a:solidFill>
                  <a:srgbClr val="7030A0"/>
                </a:solidFill>
              </a:rPr>
              <a:t>Unit 3</a:t>
            </a:r>
          </a:p>
        </p:txBody>
      </p:sp>
      <p:cxnSp>
        <p:nvCxnSpPr>
          <p:cNvPr id="152" name="Straight Arrow Connector 151">
            <a:extLst>
              <a:ext uri="{FF2B5EF4-FFF2-40B4-BE49-F238E27FC236}">
                <a16:creationId xmlns:a16="http://schemas.microsoft.com/office/drawing/2014/main" id="{69D57F4B-2C6B-4397-A51C-B485CDC0C094}"/>
              </a:ext>
              <a:ext uri="{C183D7F6-B498-43B3-948B-1728B52AA6E4}">
                <adec:decorative xmlns:adec="http://schemas.microsoft.com/office/drawing/2017/decorative" val="1"/>
              </a:ext>
            </a:extLst>
          </p:cNvPr>
          <p:cNvCxnSpPr>
            <a:cxnSpLocks/>
            <a:stCxn id="141" idx="3"/>
            <a:endCxn id="142" idx="1"/>
          </p:cNvCxnSpPr>
          <p:nvPr/>
        </p:nvCxnSpPr>
        <p:spPr>
          <a:xfrm flipV="1">
            <a:off x="2011410" y="5285124"/>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59678061-4303-442C-9E3A-26CB39B4A0ED}"/>
              </a:ext>
              <a:ext uri="{C183D7F6-B498-43B3-948B-1728B52AA6E4}">
                <adec:decorative xmlns:adec="http://schemas.microsoft.com/office/drawing/2017/decorative" val="1"/>
              </a:ext>
            </a:extLst>
          </p:cNvPr>
          <p:cNvSpPr txBox="1"/>
          <p:nvPr/>
        </p:nvSpPr>
        <p:spPr>
          <a:xfrm>
            <a:off x="2542476" y="5100458"/>
            <a:ext cx="1103585" cy="369332"/>
          </a:xfrm>
          <a:prstGeom prst="rect">
            <a:avLst/>
          </a:prstGeom>
          <a:noFill/>
        </p:spPr>
        <p:txBody>
          <a:bodyPr wrap="square" rtlCol="0">
            <a:spAutoFit/>
          </a:bodyPr>
          <a:lstStyle/>
          <a:p>
            <a:r>
              <a:rPr lang="en-US" dirty="0">
                <a:solidFill>
                  <a:srgbClr val="7030A0"/>
                </a:solidFill>
              </a:rPr>
              <a:t>Process 1</a:t>
            </a:r>
          </a:p>
        </p:txBody>
      </p:sp>
      <p:cxnSp>
        <p:nvCxnSpPr>
          <p:cNvPr id="144" name="Straight Arrow Connector 143">
            <a:extLst>
              <a:ext uri="{FF2B5EF4-FFF2-40B4-BE49-F238E27FC236}">
                <a16:creationId xmlns:a16="http://schemas.microsoft.com/office/drawing/2014/main" id="{79A977E4-276A-49A9-9A70-890978424978}"/>
              </a:ext>
              <a:ext uri="{C183D7F6-B498-43B3-948B-1728B52AA6E4}">
                <adec:decorative xmlns:adec="http://schemas.microsoft.com/office/drawing/2017/decorative" val="1"/>
              </a:ext>
            </a:extLst>
          </p:cNvPr>
          <p:cNvCxnSpPr>
            <a:cxnSpLocks/>
            <a:stCxn id="141" idx="3"/>
            <a:endCxn id="147" idx="1"/>
          </p:cNvCxnSpPr>
          <p:nvPr/>
        </p:nvCxnSpPr>
        <p:spPr>
          <a:xfrm flipV="1">
            <a:off x="2011410" y="5701194"/>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F309114-417B-490A-B566-3076642D28DF}"/>
              </a:ext>
              <a:ext uri="{C183D7F6-B498-43B3-948B-1728B52AA6E4}">
                <adec:decorative xmlns:adec="http://schemas.microsoft.com/office/drawing/2017/decorative" val="1"/>
              </a:ext>
            </a:extLst>
          </p:cNvPr>
          <p:cNvSpPr txBox="1"/>
          <p:nvPr/>
        </p:nvSpPr>
        <p:spPr>
          <a:xfrm>
            <a:off x="2538866" y="5516528"/>
            <a:ext cx="1103585" cy="369332"/>
          </a:xfrm>
          <a:prstGeom prst="rect">
            <a:avLst/>
          </a:prstGeom>
          <a:noFill/>
        </p:spPr>
        <p:txBody>
          <a:bodyPr wrap="square" rtlCol="0">
            <a:spAutoFit/>
          </a:bodyPr>
          <a:lstStyle/>
          <a:p>
            <a:r>
              <a:rPr lang="en-US" dirty="0">
                <a:solidFill>
                  <a:srgbClr val="7030A0"/>
                </a:solidFill>
              </a:rPr>
              <a:t>Process 2</a:t>
            </a:r>
          </a:p>
        </p:txBody>
      </p:sp>
      <p:cxnSp>
        <p:nvCxnSpPr>
          <p:cNvPr id="153" name="Straight Arrow Connector 152">
            <a:extLst>
              <a:ext uri="{FF2B5EF4-FFF2-40B4-BE49-F238E27FC236}">
                <a16:creationId xmlns:a16="http://schemas.microsoft.com/office/drawing/2014/main" id="{65507437-EB27-4F32-900C-45437FCD7169}"/>
              </a:ext>
              <a:ext uri="{C183D7F6-B498-43B3-948B-1728B52AA6E4}">
                <adec:decorative xmlns:adec="http://schemas.microsoft.com/office/drawing/2017/decorative" val="1"/>
              </a:ext>
            </a:extLst>
          </p:cNvPr>
          <p:cNvCxnSpPr>
            <a:cxnSpLocks/>
            <a:stCxn id="141" idx="3"/>
            <a:endCxn id="148" idx="1"/>
          </p:cNvCxnSpPr>
          <p:nvPr/>
        </p:nvCxnSpPr>
        <p:spPr>
          <a:xfrm>
            <a:off x="2011410" y="5705302"/>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B3E704D8-8476-4B89-85F4-28A5A41F16BD}"/>
              </a:ext>
              <a:ext uri="{C183D7F6-B498-43B3-948B-1728B52AA6E4}">
                <adec:decorative xmlns:adec="http://schemas.microsoft.com/office/drawing/2017/decorative" val="1"/>
              </a:ext>
            </a:extLst>
          </p:cNvPr>
          <p:cNvSpPr txBox="1"/>
          <p:nvPr/>
        </p:nvSpPr>
        <p:spPr>
          <a:xfrm>
            <a:off x="2552697" y="5926907"/>
            <a:ext cx="1103585" cy="369332"/>
          </a:xfrm>
          <a:prstGeom prst="rect">
            <a:avLst/>
          </a:prstGeom>
          <a:noFill/>
        </p:spPr>
        <p:txBody>
          <a:bodyPr wrap="square" rtlCol="0">
            <a:spAutoFit/>
          </a:bodyPr>
          <a:lstStyle/>
          <a:p>
            <a:r>
              <a:rPr lang="en-US" dirty="0">
                <a:solidFill>
                  <a:srgbClr val="7030A0"/>
                </a:solidFill>
              </a:rPr>
              <a:t>Process 3</a:t>
            </a:r>
          </a:p>
        </p:txBody>
      </p:sp>
      <p:cxnSp>
        <p:nvCxnSpPr>
          <p:cNvPr id="145" name="Straight Arrow Connector 144">
            <a:extLst>
              <a:ext uri="{FF2B5EF4-FFF2-40B4-BE49-F238E27FC236}">
                <a16:creationId xmlns:a16="http://schemas.microsoft.com/office/drawing/2014/main" id="{39852608-84FF-46A2-83F2-AA9113846012}"/>
              </a:ext>
              <a:ext uri="{C183D7F6-B498-43B3-948B-1728B52AA6E4}">
                <adec:decorative xmlns:adec="http://schemas.microsoft.com/office/drawing/2017/decorative" val="1"/>
              </a:ext>
            </a:extLst>
          </p:cNvPr>
          <p:cNvCxnSpPr>
            <a:cxnSpLocks/>
            <a:stCxn id="142" idx="3"/>
            <a:endCxn id="139" idx="2"/>
          </p:cNvCxnSpPr>
          <p:nvPr/>
        </p:nvCxnSpPr>
        <p:spPr>
          <a:xfrm>
            <a:off x="3646061" y="5285124"/>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CC51D03F-2BF6-42D4-AD00-F38A2E077903}"/>
              </a:ext>
              <a:ext uri="{C183D7F6-B498-43B3-948B-1728B52AA6E4}">
                <adec:decorative xmlns:adec="http://schemas.microsoft.com/office/drawing/2017/decorative" val="1"/>
              </a:ext>
            </a:extLst>
          </p:cNvPr>
          <p:cNvCxnSpPr>
            <a:cxnSpLocks/>
            <a:stCxn id="147" idx="3"/>
            <a:endCxn id="139" idx="2"/>
          </p:cNvCxnSpPr>
          <p:nvPr/>
        </p:nvCxnSpPr>
        <p:spPr>
          <a:xfrm flipV="1">
            <a:off x="3642451" y="5675371"/>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75D6B96B-448D-4171-89FF-6DBF0289E9D0}"/>
              </a:ext>
              <a:ext uri="{C183D7F6-B498-43B3-948B-1728B52AA6E4}">
                <adec:decorative xmlns:adec="http://schemas.microsoft.com/office/drawing/2017/decorative" val="1"/>
              </a:ext>
            </a:extLst>
          </p:cNvPr>
          <p:cNvCxnSpPr>
            <a:cxnSpLocks/>
            <a:stCxn id="148" idx="3"/>
            <a:endCxn id="139" idx="2"/>
          </p:cNvCxnSpPr>
          <p:nvPr/>
        </p:nvCxnSpPr>
        <p:spPr>
          <a:xfrm flipV="1">
            <a:off x="3656282" y="5675371"/>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F0CB4162-1EC0-4ABC-8EE1-E3D87328C6BC}"/>
              </a:ext>
              <a:ext uri="{C183D7F6-B498-43B3-948B-1728B52AA6E4}">
                <adec:decorative xmlns:adec="http://schemas.microsoft.com/office/drawing/2017/decorative" val="1"/>
              </a:ext>
            </a:extLst>
          </p:cNvPr>
          <p:cNvSpPr txBox="1"/>
          <p:nvPr/>
        </p:nvSpPr>
        <p:spPr>
          <a:xfrm>
            <a:off x="4568053" y="5490704"/>
            <a:ext cx="1093076" cy="369332"/>
          </a:xfrm>
          <a:prstGeom prst="rect">
            <a:avLst/>
          </a:prstGeom>
          <a:noFill/>
          <a:ln>
            <a:solidFill>
              <a:schemeClr val="accent2"/>
            </a:solidFill>
          </a:ln>
        </p:spPr>
        <p:txBody>
          <a:bodyPr wrap="square" rtlCol="0">
            <a:spAutoFit/>
          </a:bodyPr>
          <a:lstStyle/>
          <a:p>
            <a:r>
              <a:rPr lang="en-US" dirty="0">
                <a:solidFill>
                  <a:srgbClr val="7030A0"/>
                </a:solidFill>
              </a:rPr>
              <a:t>Control C</a:t>
            </a:r>
          </a:p>
        </p:txBody>
      </p:sp>
      <p:sp>
        <p:nvSpPr>
          <p:cNvPr id="139" name="Oval 138">
            <a:extLst>
              <a:ext uri="{FF2B5EF4-FFF2-40B4-BE49-F238E27FC236}">
                <a16:creationId xmlns:a16="http://schemas.microsoft.com/office/drawing/2014/main" id="{9BCC9A69-D0DF-4320-96C6-21482AA90811}"/>
              </a:ext>
              <a:ext uri="{C183D7F6-B498-43B3-948B-1728B52AA6E4}">
                <adec:decorative xmlns:adec="http://schemas.microsoft.com/office/drawing/2017/decorative" val="1"/>
              </a:ext>
            </a:extLst>
          </p:cNvPr>
          <p:cNvSpPr/>
          <p:nvPr/>
        </p:nvSpPr>
        <p:spPr>
          <a:xfrm>
            <a:off x="4273763" y="5341995"/>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F2DB2D27-67CA-46B2-B22B-4990F1EF8C7A}"/>
              </a:ext>
              <a:ext uri="{C183D7F6-B498-43B3-948B-1728B52AA6E4}">
                <adec:decorative xmlns:adec="http://schemas.microsoft.com/office/drawing/2017/decorative" val="1"/>
              </a:ext>
            </a:extLst>
          </p:cNvPr>
          <p:cNvSpPr txBox="1"/>
          <p:nvPr/>
        </p:nvSpPr>
        <p:spPr>
          <a:xfrm>
            <a:off x="4287558" y="4950305"/>
            <a:ext cx="1837345" cy="369332"/>
          </a:xfrm>
          <a:prstGeom prst="rect">
            <a:avLst/>
          </a:prstGeom>
          <a:noFill/>
        </p:spPr>
        <p:txBody>
          <a:bodyPr wrap="square" rtlCol="0">
            <a:spAutoFit/>
          </a:bodyPr>
          <a:lstStyle/>
          <a:p>
            <a:r>
              <a:rPr lang="en-US" dirty="0">
                <a:solidFill>
                  <a:schemeClr val="accent1">
                    <a:lumMod val="75000"/>
                  </a:schemeClr>
                </a:solidFill>
              </a:rPr>
              <a:t>Path C (primary)</a:t>
            </a:r>
          </a:p>
        </p:txBody>
      </p:sp>
      <p:cxnSp>
        <p:nvCxnSpPr>
          <p:cNvPr id="146" name="Straight Arrow Connector 145">
            <a:extLst>
              <a:ext uri="{FF2B5EF4-FFF2-40B4-BE49-F238E27FC236}">
                <a16:creationId xmlns:a16="http://schemas.microsoft.com/office/drawing/2014/main" id="{FCE37036-5E2F-4723-97C7-5787EC4E69B3}"/>
              </a:ext>
              <a:ext uri="{C183D7F6-B498-43B3-948B-1728B52AA6E4}">
                <adec:decorative xmlns:adec="http://schemas.microsoft.com/office/drawing/2017/decorative" val="1"/>
              </a:ext>
            </a:extLst>
          </p:cNvPr>
          <p:cNvCxnSpPr>
            <a:cxnSpLocks/>
            <a:stCxn id="139" idx="6"/>
            <a:endCxn id="143" idx="1"/>
          </p:cNvCxnSpPr>
          <p:nvPr/>
        </p:nvCxnSpPr>
        <p:spPr>
          <a:xfrm flipV="1">
            <a:off x="5955419" y="5675370"/>
            <a:ext cx="9735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D6B6BB6-DB85-4EE3-A64E-94EFFCF0D837}"/>
              </a:ext>
              <a:ext uri="{C183D7F6-B498-43B3-948B-1728B52AA6E4}">
                <adec:decorative xmlns:adec="http://schemas.microsoft.com/office/drawing/2017/decorative" val="1"/>
              </a:ext>
            </a:extLst>
          </p:cNvPr>
          <p:cNvSpPr txBox="1"/>
          <p:nvPr/>
        </p:nvSpPr>
        <p:spPr>
          <a:xfrm>
            <a:off x="6928944" y="5490704"/>
            <a:ext cx="1681656" cy="369332"/>
          </a:xfrm>
          <a:prstGeom prst="rect">
            <a:avLst/>
          </a:prstGeom>
          <a:noFill/>
        </p:spPr>
        <p:txBody>
          <a:bodyPr wrap="square" rtlCol="0">
            <a:spAutoFit/>
          </a:bodyPr>
          <a:lstStyle/>
          <a:p>
            <a:r>
              <a:rPr lang="en-US" dirty="0">
                <a:solidFill>
                  <a:srgbClr val="7030A0"/>
                </a:solidFill>
              </a:rPr>
              <a:t>Release Point 3</a:t>
            </a:r>
          </a:p>
        </p:txBody>
      </p:sp>
      <p:sp>
        <p:nvSpPr>
          <p:cNvPr id="18" name="Rectangle 17" descr="A diagram showing three units and all their processes sending emissions to a single control device each, and then to a release point each.  The units, processes, control devices, path and release point are independent of each other, all are set up with a single control.">
            <a:extLst>
              <a:ext uri="{FF2B5EF4-FFF2-40B4-BE49-F238E27FC236}">
                <a16:creationId xmlns:a16="http://schemas.microsoft.com/office/drawing/2014/main" id="{F260B05D-07F8-EF08-4F0D-8355D248F9BF}"/>
              </a:ext>
            </a:extLst>
          </p:cNvPr>
          <p:cNvSpPr/>
          <p:nvPr/>
        </p:nvSpPr>
        <p:spPr>
          <a:xfrm>
            <a:off x="1000897" y="1458097"/>
            <a:ext cx="7747687" cy="51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4D49A3-8436-4DCF-AC50-F90F1D965092}"/>
              </a:ext>
              <a:ext uri="{C183D7F6-B498-43B3-948B-1728B52AA6E4}">
                <adec:decorative xmlns:adec="http://schemas.microsoft.com/office/drawing/2017/decorative" val="0"/>
              </a:ext>
            </a:extLst>
          </p:cNvPr>
          <p:cNvSpPr txBox="1"/>
          <p:nvPr/>
        </p:nvSpPr>
        <p:spPr>
          <a:xfrm>
            <a:off x="8877602" y="2251223"/>
            <a:ext cx="2476198" cy="3539430"/>
          </a:xfrm>
          <a:prstGeom prst="rect">
            <a:avLst/>
          </a:prstGeom>
          <a:noFill/>
        </p:spPr>
        <p:txBody>
          <a:bodyPr wrap="square" rtlCol="0">
            <a:spAutoFit/>
          </a:bodyPr>
          <a:lstStyle/>
          <a:p>
            <a:r>
              <a:rPr lang="en-US" sz="1600" dirty="0"/>
              <a:t>The case of multiple control devices that are “single”  controls between a unit/processes and release point is the same as for a single control.  One path is created for each control and each path associates the unit/process with the respective release point.</a:t>
            </a:r>
          </a:p>
          <a:p>
            <a:r>
              <a:rPr lang="en-US" sz="1600" dirty="0"/>
              <a:t>Path assignment = 1 and control apportionment = 100% for each control device in each of its paths.</a:t>
            </a:r>
          </a:p>
        </p:txBody>
      </p:sp>
      <p:sp>
        <p:nvSpPr>
          <p:cNvPr id="20" name="Freeform: Shape 19" descr="Arrows from each unit process combination showing that emissions from the process should be apportioned to a release point.">
            <a:extLst>
              <a:ext uri="{FF2B5EF4-FFF2-40B4-BE49-F238E27FC236}">
                <a16:creationId xmlns:a16="http://schemas.microsoft.com/office/drawing/2014/main" id="{7CB446E7-040C-297A-31F5-2106EFDA3752}"/>
              </a:ext>
            </a:extLst>
          </p:cNvPr>
          <p:cNvSpPr/>
          <p:nvPr/>
        </p:nvSpPr>
        <p:spPr>
          <a:xfrm>
            <a:off x="4236720" y="2773680"/>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3E98B95-1AB8-1A8A-0336-53678DA904AC}"/>
              </a:ext>
              <a:ext uri="{C183D7F6-B498-43B3-948B-1728B52AA6E4}">
                <adec:decorative xmlns:adec="http://schemas.microsoft.com/office/drawing/2017/decorative" val="1"/>
              </a:ext>
            </a:extLst>
          </p:cNvPr>
          <p:cNvSpPr/>
          <p:nvPr/>
        </p:nvSpPr>
        <p:spPr>
          <a:xfrm>
            <a:off x="4180322" y="4424516"/>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46E018B-3AD8-D91A-74B6-1C375DCCEC2C}"/>
              </a:ext>
              <a:ext uri="{C183D7F6-B498-43B3-948B-1728B52AA6E4}">
                <adec:decorative xmlns:adec="http://schemas.microsoft.com/office/drawing/2017/decorative" val="1"/>
              </a:ext>
            </a:extLst>
          </p:cNvPr>
          <p:cNvSpPr/>
          <p:nvPr/>
        </p:nvSpPr>
        <p:spPr>
          <a:xfrm>
            <a:off x="4175040" y="6110532"/>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3A26C20-4CBA-F843-135F-BD1434AE6798}"/>
              </a:ext>
              <a:ext uri="{C183D7F6-B498-43B3-948B-1728B52AA6E4}">
                <adec:decorative xmlns:adec="http://schemas.microsoft.com/office/drawing/2017/decorative" val="1"/>
              </a:ext>
            </a:extLst>
          </p:cNvPr>
          <p:cNvSpPr txBox="1"/>
          <p:nvPr/>
        </p:nvSpPr>
        <p:spPr>
          <a:xfrm>
            <a:off x="6124903" y="2961467"/>
            <a:ext cx="1681657" cy="369332"/>
          </a:xfrm>
          <a:prstGeom prst="rect">
            <a:avLst/>
          </a:prstGeom>
          <a:noFill/>
          <a:ln>
            <a:noFill/>
          </a:ln>
        </p:spPr>
        <p:txBody>
          <a:bodyPr wrap="square" rtlCol="0">
            <a:spAutoFit/>
          </a:bodyPr>
          <a:lstStyle/>
          <a:p>
            <a:r>
              <a:rPr lang="en-US" dirty="0"/>
              <a:t>Release Point 4</a:t>
            </a:r>
          </a:p>
        </p:txBody>
      </p:sp>
      <p:sp>
        <p:nvSpPr>
          <p:cNvPr id="24" name="TextBox 23">
            <a:extLst>
              <a:ext uri="{FF2B5EF4-FFF2-40B4-BE49-F238E27FC236}">
                <a16:creationId xmlns:a16="http://schemas.microsoft.com/office/drawing/2014/main" id="{0F6D2126-CD8B-3947-A948-95FC66ED9875}"/>
              </a:ext>
              <a:ext uri="{C183D7F6-B498-43B3-948B-1728B52AA6E4}">
                <adec:decorative xmlns:adec="http://schemas.microsoft.com/office/drawing/2017/decorative" val="1"/>
              </a:ext>
            </a:extLst>
          </p:cNvPr>
          <p:cNvSpPr txBox="1"/>
          <p:nvPr/>
        </p:nvSpPr>
        <p:spPr>
          <a:xfrm>
            <a:off x="6080894" y="4589564"/>
            <a:ext cx="1681657" cy="369332"/>
          </a:xfrm>
          <a:prstGeom prst="rect">
            <a:avLst/>
          </a:prstGeom>
          <a:noFill/>
          <a:ln>
            <a:noFill/>
          </a:ln>
        </p:spPr>
        <p:txBody>
          <a:bodyPr wrap="square" rtlCol="0">
            <a:spAutoFit/>
          </a:bodyPr>
          <a:lstStyle/>
          <a:p>
            <a:r>
              <a:rPr lang="en-US" dirty="0"/>
              <a:t>Release Point 5</a:t>
            </a:r>
          </a:p>
        </p:txBody>
      </p:sp>
      <p:sp>
        <p:nvSpPr>
          <p:cNvPr id="25" name="TextBox 24">
            <a:extLst>
              <a:ext uri="{FF2B5EF4-FFF2-40B4-BE49-F238E27FC236}">
                <a16:creationId xmlns:a16="http://schemas.microsoft.com/office/drawing/2014/main" id="{E728AA11-2C12-8E82-34B9-B7A1D573F23D}"/>
              </a:ext>
              <a:ext uri="{C183D7F6-B498-43B3-948B-1728B52AA6E4}">
                <adec:decorative xmlns:adec="http://schemas.microsoft.com/office/drawing/2017/decorative" val="1"/>
              </a:ext>
            </a:extLst>
          </p:cNvPr>
          <p:cNvSpPr txBox="1"/>
          <p:nvPr/>
        </p:nvSpPr>
        <p:spPr>
          <a:xfrm>
            <a:off x="6005384" y="6281910"/>
            <a:ext cx="1681657" cy="369332"/>
          </a:xfrm>
          <a:prstGeom prst="rect">
            <a:avLst/>
          </a:prstGeom>
          <a:noFill/>
          <a:ln>
            <a:noFill/>
          </a:ln>
        </p:spPr>
        <p:txBody>
          <a:bodyPr wrap="square" rtlCol="0">
            <a:spAutoFit/>
          </a:bodyPr>
          <a:lstStyle/>
          <a:p>
            <a:r>
              <a:rPr lang="en-US" dirty="0"/>
              <a:t>Release Point 5</a:t>
            </a:r>
          </a:p>
        </p:txBody>
      </p:sp>
    </p:spTree>
    <p:extLst>
      <p:ext uri="{BB962C8B-B14F-4D97-AF65-F5344CB8AC3E}">
        <p14:creationId xmlns:p14="http://schemas.microsoft.com/office/powerpoint/2010/main" val="989112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24</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 on Multiple Units/Processes/Release Points</a:t>
            </a:r>
          </a:p>
        </p:txBody>
      </p:sp>
      <p:sp>
        <p:nvSpPr>
          <p:cNvPr id="49" name="Rectangle: Rounded Corners 48">
            <a:extLst>
              <a:ext uri="{FF2B5EF4-FFF2-40B4-BE49-F238E27FC236}">
                <a16:creationId xmlns:a16="http://schemas.microsoft.com/office/drawing/2014/main" id="{801D334E-68AD-44AA-B3E9-1D6197281643}"/>
              </a:ext>
              <a:ext uri="{C183D7F6-B498-43B3-948B-1728B52AA6E4}">
                <adec:decorative xmlns:adec="http://schemas.microsoft.com/office/drawing/2017/decorative" val="1"/>
              </a:ext>
            </a:extLst>
          </p:cNvPr>
          <p:cNvSpPr/>
          <p:nvPr/>
        </p:nvSpPr>
        <p:spPr>
          <a:xfrm>
            <a:off x="1104900" y="2075103"/>
            <a:ext cx="2875905" cy="16142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1175190" y="2555576"/>
            <a:ext cx="809297" cy="369332"/>
          </a:xfrm>
          <a:prstGeom prst="rect">
            <a:avLst/>
          </a:prstGeom>
          <a:noFill/>
        </p:spPr>
        <p:txBody>
          <a:bodyPr wrap="square" rtlCol="0">
            <a:spAutoFit/>
          </a:bodyPr>
          <a:lstStyle/>
          <a:p>
            <a:r>
              <a:rPr lang="en-US" dirty="0">
                <a:solidFill>
                  <a:schemeClr val="accent1">
                    <a:lumMod val="50000"/>
                  </a:schemeClr>
                </a:solidFill>
              </a:rPr>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p:cNvCxnSpPr>
          <p:nvPr/>
        </p:nvCxnSpPr>
        <p:spPr>
          <a:xfrm>
            <a:off x="1984487" y="2740242"/>
            <a:ext cx="5958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2650584" y="2061505"/>
            <a:ext cx="1103585" cy="369332"/>
          </a:xfrm>
          <a:prstGeom prst="rect">
            <a:avLst/>
          </a:prstGeom>
          <a:noFill/>
        </p:spPr>
        <p:txBody>
          <a:bodyPr wrap="square" rtlCol="0">
            <a:spAutoFit/>
          </a:bodyPr>
          <a:lstStyle/>
          <a:p>
            <a:r>
              <a:rPr lang="en-US" dirty="0">
                <a:solidFill>
                  <a:schemeClr val="accent1">
                    <a:lumMod val="50000"/>
                  </a:schemeClr>
                </a:solidFill>
              </a:rPr>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3754169" y="2246171"/>
            <a:ext cx="1182420" cy="1540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D36D7-1ECD-4CEF-AA72-EA006ED890AF}"/>
              </a:ext>
              <a:ext uri="{C183D7F6-B498-43B3-948B-1728B52AA6E4}">
                <adec:decorative xmlns:adec="http://schemas.microsoft.com/office/drawing/2017/decorative" val="1"/>
              </a:ext>
            </a:extLst>
          </p:cNvPr>
          <p:cNvSpPr txBox="1"/>
          <p:nvPr/>
        </p:nvSpPr>
        <p:spPr>
          <a:xfrm>
            <a:off x="2650582" y="2678796"/>
            <a:ext cx="1103585" cy="369332"/>
          </a:xfrm>
          <a:prstGeom prst="rect">
            <a:avLst/>
          </a:prstGeom>
          <a:noFill/>
        </p:spPr>
        <p:txBody>
          <a:bodyPr wrap="square" rtlCol="0">
            <a:spAutoFit/>
          </a:bodyPr>
          <a:lstStyle/>
          <a:p>
            <a:r>
              <a:rPr lang="en-US" dirty="0">
                <a:solidFill>
                  <a:schemeClr val="accent1">
                    <a:lumMod val="50000"/>
                  </a:schemeClr>
                </a:solidFill>
              </a:rPr>
              <a:t>Process 2</a:t>
            </a:r>
          </a:p>
        </p:txBody>
      </p:sp>
      <p:cxnSp>
        <p:nvCxnSpPr>
          <p:cNvPr id="23" name="Straight Arrow Connector 22">
            <a:extLst>
              <a:ext uri="{FF2B5EF4-FFF2-40B4-BE49-F238E27FC236}">
                <a16:creationId xmlns:a16="http://schemas.microsoft.com/office/drawing/2014/main" id="{2DA8B9BC-5B17-498D-A477-E798EA103B32}"/>
              </a:ext>
              <a:ext uri="{C183D7F6-B498-43B3-948B-1728B52AA6E4}">
                <adec:decorative xmlns:adec="http://schemas.microsoft.com/office/drawing/2017/decorative" val="1"/>
              </a:ext>
            </a:extLst>
          </p:cNvPr>
          <p:cNvCxnSpPr>
            <a:cxnSpLocks/>
            <a:stCxn id="16" idx="3"/>
            <a:endCxn id="14" idx="2"/>
          </p:cNvCxnSpPr>
          <p:nvPr/>
        </p:nvCxnSpPr>
        <p:spPr>
          <a:xfrm>
            <a:off x="3754167" y="2863462"/>
            <a:ext cx="1182422" cy="923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1BBF07-BE40-44B1-A6DB-764F5A1E66D5}"/>
              </a:ext>
              <a:ext uri="{C183D7F6-B498-43B3-948B-1728B52AA6E4}">
                <adec:decorative xmlns:adec="http://schemas.microsoft.com/office/drawing/2017/decorative" val="1"/>
              </a:ext>
            </a:extLst>
          </p:cNvPr>
          <p:cNvSpPr txBox="1"/>
          <p:nvPr/>
        </p:nvSpPr>
        <p:spPr>
          <a:xfrm>
            <a:off x="2644010" y="3311455"/>
            <a:ext cx="1103585" cy="369332"/>
          </a:xfrm>
          <a:prstGeom prst="rect">
            <a:avLst/>
          </a:prstGeom>
          <a:noFill/>
        </p:spPr>
        <p:txBody>
          <a:bodyPr wrap="square" rtlCol="0">
            <a:spAutoFit/>
          </a:bodyPr>
          <a:lstStyle/>
          <a:p>
            <a:r>
              <a:rPr lang="en-US" dirty="0">
                <a:solidFill>
                  <a:schemeClr val="accent1">
                    <a:lumMod val="50000"/>
                  </a:schemeClr>
                </a:solidFill>
              </a:rPr>
              <a:t>Process 3</a:t>
            </a:r>
          </a:p>
        </p:txBody>
      </p:sp>
      <p:cxnSp>
        <p:nvCxnSpPr>
          <p:cNvPr id="24" name="Straight Arrow Connector 23">
            <a:extLst>
              <a:ext uri="{FF2B5EF4-FFF2-40B4-BE49-F238E27FC236}">
                <a16:creationId xmlns:a16="http://schemas.microsoft.com/office/drawing/2014/main" id="{CF1AA477-E270-4DBA-84AB-42AE24A25A60}"/>
              </a:ext>
              <a:ext uri="{C183D7F6-B498-43B3-948B-1728B52AA6E4}">
                <adec:decorative xmlns:adec="http://schemas.microsoft.com/office/drawing/2017/decorative" val="1"/>
              </a:ext>
            </a:extLst>
          </p:cNvPr>
          <p:cNvCxnSpPr>
            <a:cxnSpLocks/>
            <a:stCxn id="20" idx="3"/>
            <a:endCxn id="14" idx="2"/>
          </p:cNvCxnSpPr>
          <p:nvPr/>
        </p:nvCxnSpPr>
        <p:spPr>
          <a:xfrm>
            <a:off x="3747595" y="3496121"/>
            <a:ext cx="1188994" cy="29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246B5DBC-55BD-45B5-9AFF-A154C7395E66}"/>
              </a:ext>
              <a:ext uri="{C183D7F6-B498-43B3-948B-1728B52AA6E4}">
                <adec:decorative xmlns:adec="http://schemas.microsoft.com/office/drawing/2017/decorative" val="1"/>
              </a:ext>
            </a:extLst>
          </p:cNvPr>
          <p:cNvSpPr/>
          <p:nvPr/>
        </p:nvSpPr>
        <p:spPr>
          <a:xfrm>
            <a:off x="1104900" y="3870884"/>
            <a:ext cx="2875905" cy="156252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17F3BFFD-3DD7-487A-9E35-B308A4317AFC}"/>
              </a:ext>
              <a:ext uri="{C183D7F6-B498-43B3-948B-1728B52AA6E4}">
                <adec:decorative xmlns:adec="http://schemas.microsoft.com/office/drawing/2017/decorative" val="1"/>
              </a:ext>
            </a:extLst>
          </p:cNvPr>
          <p:cNvSpPr txBox="1"/>
          <p:nvPr/>
        </p:nvSpPr>
        <p:spPr>
          <a:xfrm>
            <a:off x="1104901" y="4295483"/>
            <a:ext cx="809297" cy="369332"/>
          </a:xfrm>
          <a:prstGeom prst="rect">
            <a:avLst/>
          </a:prstGeom>
          <a:noFill/>
        </p:spPr>
        <p:txBody>
          <a:bodyPr wrap="square" rtlCol="0">
            <a:spAutoFit/>
          </a:bodyPr>
          <a:lstStyle/>
          <a:p>
            <a:r>
              <a:rPr lang="en-US" dirty="0">
                <a:solidFill>
                  <a:srgbClr val="7030A0"/>
                </a:solidFill>
              </a:rPr>
              <a:t>Unit A</a:t>
            </a:r>
          </a:p>
        </p:txBody>
      </p:sp>
      <p:cxnSp>
        <p:nvCxnSpPr>
          <p:cNvPr id="28" name="Straight Arrow Connector 27">
            <a:extLst>
              <a:ext uri="{FF2B5EF4-FFF2-40B4-BE49-F238E27FC236}">
                <a16:creationId xmlns:a16="http://schemas.microsoft.com/office/drawing/2014/main" id="{3C94A09E-DB0F-4523-8269-3C278929A7F5}"/>
              </a:ext>
              <a:ext uri="{C183D7F6-B498-43B3-948B-1728B52AA6E4}">
                <adec:decorative xmlns:adec="http://schemas.microsoft.com/office/drawing/2017/decorative" val="1"/>
              </a:ext>
            </a:extLst>
          </p:cNvPr>
          <p:cNvCxnSpPr>
            <a:cxnSpLocks/>
            <a:stCxn id="26" idx="3"/>
          </p:cNvCxnSpPr>
          <p:nvPr/>
        </p:nvCxnSpPr>
        <p:spPr>
          <a:xfrm>
            <a:off x="1914198" y="4480149"/>
            <a:ext cx="595806"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632E3DF-DB9D-4632-87C5-48BB98AB5738}"/>
              </a:ext>
              <a:ext uri="{C183D7F6-B498-43B3-948B-1728B52AA6E4}">
                <adec:decorative xmlns:adec="http://schemas.microsoft.com/office/drawing/2017/decorative" val="1"/>
              </a:ext>
            </a:extLst>
          </p:cNvPr>
          <p:cNvSpPr txBox="1"/>
          <p:nvPr/>
        </p:nvSpPr>
        <p:spPr>
          <a:xfrm>
            <a:off x="2650584" y="3814129"/>
            <a:ext cx="1103585" cy="369332"/>
          </a:xfrm>
          <a:prstGeom prst="rect">
            <a:avLst/>
          </a:prstGeom>
          <a:noFill/>
        </p:spPr>
        <p:txBody>
          <a:bodyPr wrap="square" rtlCol="0">
            <a:spAutoFit/>
          </a:bodyPr>
          <a:lstStyle/>
          <a:p>
            <a:r>
              <a:rPr lang="en-US" dirty="0">
                <a:solidFill>
                  <a:srgbClr val="7030A0"/>
                </a:solidFill>
              </a:rPr>
              <a:t>Process A</a:t>
            </a:r>
          </a:p>
        </p:txBody>
      </p:sp>
      <p:cxnSp>
        <p:nvCxnSpPr>
          <p:cNvPr id="32" name="Straight Arrow Connector 31">
            <a:extLst>
              <a:ext uri="{FF2B5EF4-FFF2-40B4-BE49-F238E27FC236}">
                <a16:creationId xmlns:a16="http://schemas.microsoft.com/office/drawing/2014/main" id="{33E49816-3076-4B3D-A458-CCFF5C8A3AB6}"/>
              </a:ext>
              <a:ext uri="{C183D7F6-B498-43B3-948B-1728B52AA6E4}">
                <adec:decorative xmlns:adec="http://schemas.microsoft.com/office/drawing/2017/decorative" val="1"/>
              </a:ext>
            </a:extLst>
          </p:cNvPr>
          <p:cNvCxnSpPr>
            <a:cxnSpLocks/>
            <a:stCxn id="27" idx="3"/>
            <a:endCxn id="14" idx="2"/>
          </p:cNvCxnSpPr>
          <p:nvPr/>
        </p:nvCxnSpPr>
        <p:spPr>
          <a:xfrm flipV="1">
            <a:off x="3754169" y="3786581"/>
            <a:ext cx="1182420" cy="21221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FA0EE9-89D8-4D6D-A1D6-7FA605074570}"/>
              </a:ext>
              <a:ext uri="{C183D7F6-B498-43B3-948B-1728B52AA6E4}">
                <adec:decorative xmlns:adec="http://schemas.microsoft.com/office/drawing/2017/decorative" val="1"/>
              </a:ext>
            </a:extLst>
          </p:cNvPr>
          <p:cNvSpPr txBox="1"/>
          <p:nvPr/>
        </p:nvSpPr>
        <p:spPr>
          <a:xfrm>
            <a:off x="2650583" y="4431420"/>
            <a:ext cx="1103585" cy="369332"/>
          </a:xfrm>
          <a:prstGeom prst="rect">
            <a:avLst/>
          </a:prstGeom>
          <a:noFill/>
        </p:spPr>
        <p:txBody>
          <a:bodyPr wrap="square" rtlCol="0">
            <a:spAutoFit/>
          </a:bodyPr>
          <a:lstStyle/>
          <a:p>
            <a:r>
              <a:rPr lang="en-US" dirty="0">
                <a:solidFill>
                  <a:srgbClr val="7030A0"/>
                </a:solidFill>
              </a:rPr>
              <a:t>Process B</a:t>
            </a:r>
          </a:p>
        </p:txBody>
      </p:sp>
      <p:cxnSp>
        <p:nvCxnSpPr>
          <p:cNvPr id="33" name="Straight Arrow Connector 32">
            <a:extLst>
              <a:ext uri="{FF2B5EF4-FFF2-40B4-BE49-F238E27FC236}">
                <a16:creationId xmlns:a16="http://schemas.microsoft.com/office/drawing/2014/main" id="{13FDDF34-BA5B-4AE3-BE86-45AE6DF225BF}"/>
              </a:ext>
              <a:ext uri="{C183D7F6-B498-43B3-948B-1728B52AA6E4}">
                <adec:decorative xmlns:adec="http://schemas.microsoft.com/office/drawing/2017/decorative" val="1"/>
              </a:ext>
            </a:extLst>
          </p:cNvPr>
          <p:cNvCxnSpPr>
            <a:cxnSpLocks/>
            <a:stCxn id="29" idx="3"/>
            <a:endCxn id="14" idx="2"/>
          </p:cNvCxnSpPr>
          <p:nvPr/>
        </p:nvCxnSpPr>
        <p:spPr>
          <a:xfrm flipV="1">
            <a:off x="3754168" y="3786581"/>
            <a:ext cx="1182421" cy="82950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A4B78D8-E4B8-4F58-B1CA-CCB26428B227}"/>
              </a:ext>
              <a:ext uri="{C183D7F6-B498-43B3-948B-1728B52AA6E4}">
                <adec:decorative xmlns:adec="http://schemas.microsoft.com/office/drawing/2017/decorative" val="1"/>
              </a:ext>
            </a:extLst>
          </p:cNvPr>
          <p:cNvSpPr txBox="1"/>
          <p:nvPr/>
        </p:nvSpPr>
        <p:spPr>
          <a:xfrm>
            <a:off x="2650582" y="5064079"/>
            <a:ext cx="1103585" cy="369332"/>
          </a:xfrm>
          <a:prstGeom prst="rect">
            <a:avLst/>
          </a:prstGeom>
          <a:noFill/>
        </p:spPr>
        <p:txBody>
          <a:bodyPr wrap="square" rtlCol="0">
            <a:spAutoFit/>
          </a:bodyPr>
          <a:lstStyle/>
          <a:p>
            <a:r>
              <a:rPr lang="en-US" dirty="0">
                <a:solidFill>
                  <a:srgbClr val="7030A0"/>
                </a:solidFill>
              </a:rPr>
              <a:t>Process C</a:t>
            </a:r>
          </a:p>
        </p:txBody>
      </p:sp>
      <p:cxnSp>
        <p:nvCxnSpPr>
          <p:cNvPr id="34" name="Straight Arrow Connector 33">
            <a:extLst>
              <a:ext uri="{FF2B5EF4-FFF2-40B4-BE49-F238E27FC236}">
                <a16:creationId xmlns:a16="http://schemas.microsoft.com/office/drawing/2014/main" id="{00C8AF6A-EF70-496E-B57D-8E07872FE581}"/>
              </a:ext>
              <a:ext uri="{C183D7F6-B498-43B3-948B-1728B52AA6E4}">
                <adec:decorative xmlns:adec="http://schemas.microsoft.com/office/drawing/2017/decorative" val="1"/>
              </a:ext>
            </a:extLst>
          </p:cNvPr>
          <p:cNvCxnSpPr>
            <a:cxnSpLocks/>
            <a:stCxn id="31" idx="3"/>
            <a:endCxn id="14" idx="2"/>
          </p:cNvCxnSpPr>
          <p:nvPr/>
        </p:nvCxnSpPr>
        <p:spPr>
          <a:xfrm flipV="1">
            <a:off x="3754167" y="3786581"/>
            <a:ext cx="1182422" cy="146216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236138" y="3588219"/>
            <a:ext cx="1093076" cy="369332"/>
          </a:xfrm>
          <a:prstGeom prst="rect">
            <a:avLst/>
          </a:prstGeom>
          <a:noFill/>
          <a:ln>
            <a:solidFill>
              <a:schemeClr val="accent2"/>
            </a:solidFill>
          </a:ln>
        </p:spPr>
        <p:txBody>
          <a:bodyPr wrap="square" rtlCol="0">
            <a:spAutoFit/>
          </a:bodyPr>
          <a:lstStyle/>
          <a:p>
            <a:r>
              <a:rPr lang="en-US" dirty="0"/>
              <a:t>Control A</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4936589" y="3453205"/>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4904829" y="3047858"/>
            <a:ext cx="1843878" cy="369332"/>
          </a:xfrm>
          <a:prstGeom prst="rect">
            <a:avLst/>
          </a:prstGeom>
          <a:noFill/>
        </p:spPr>
        <p:txBody>
          <a:bodyPr wrap="square" rtlCol="0">
            <a:spAutoFit/>
          </a:bodyPr>
          <a:lstStyle/>
          <a:p>
            <a:r>
              <a:rPr lang="en-US" dirty="0">
                <a:solidFill>
                  <a:schemeClr val="accent1">
                    <a:lumMod val="75000"/>
                  </a:schemeClr>
                </a:solidFill>
              </a:rPr>
              <a:t>Path A (primary)</a:t>
            </a:r>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flipV="1">
            <a:off x="6618245" y="2924908"/>
            <a:ext cx="398078" cy="861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016323" y="2740242"/>
            <a:ext cx="2270235" cy="369332"/>
          </a:xfrm>
          <a:prstGeom prst="rect">
            <a:avLst/>
          </a:prstGeom>
          <a:noFill/>
        </p:spPr>
        <p:txBody>
          <a:bodyPr wrap="square" rtlCol="0">
            <a:spAutoFit/>
          </a:bodyPr>
          <a:lstStyle/>
          <a:p>
            <a:r>
              <a:rPr lang="en-US" dirty="0">
                <a:solidFill>
                  <a:srgbClr val="C00000"/>
                </a:solidFill>
              </a:rPr>
              <a:t>Release Point 1</a:t>
            </a:r>
          </a:p>
        </p:txBody>
      </p:sp>
      <p:cxnSp>
        <p:nvCxnSpPr>
          <p:cNvPr id="44" name="Straight Arrow Connector 43">
            <a:extLst>
              <a:ext uri="{FF2B5EF4-FFF2-40B4-BE49-F238E27FC236}">
                <a16:creationId xmlns:a16="http://schemas.microsoft.com/office/drawing/2014/main" id="{FED4513C-CD77-43C7-B156-1E3269A003F7}"/>
              </a:ext>
              <a:ext uri="{C183D7F6-B498-43B3-948B-1728B52AA6E4}">
                <adec:decorative xmlns:adec="http://schemas.microsoft.com/office/drawing/2017/decorative" val="1"/>
              </a:ext>
            </a:extLst>
          </p:cNvPr>
          <p:cNvCxnSpPr>
            <a:cxnSpLocks/>
            <a:stCxn id="14" idx="6"/>
            <a:endCxn id="43" idx="1"/>
          </p:cNvCxnSpPr>
          <p:nvPr/>
        </p:nvCxnSpPr>
        <p:spPr>
          <a:xfrm>
            <a:off x="6618245" y="3786581"/>
            <a:ext cx="398077" cy="69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BC6ACAA-0B28-49B8-9340-F27A2C1DA55D}"/>
              </a:ext>
              <a:ext uri="{C183D7F6-B498-43B3-948B-1728B52AA6E4}">
                <adec:decorative xmlns:adec="http://schemas.microsoft.com/office/drawing/2017/decorative" val="1"/>
              </a:ext>
            </a:extLst>
          </p:cNvPr>
          <p:cNvSpPr txBox="1"/>
          <p:nvPr/>
        </p:nvSpPr>
        <p:spPr>
          <a:xfrm>
            <a:off x="7016322" y="4295483"/>
            <a:ext cx="2270235" cy="369332"/>
          </a:xfrm>
          <a:prstGeom prst="rect">
            <a:avLst/>
          </a:prstGeom>
          <a:noFill/>
        </p:spPr>
        <p:txBody>
          <a:bodyPr wrap="square" rtlCol="0">
            <a:spAutoFit/>
          </a:bodyPr>
          <a:lstStyle/>
          <a:p>
            <a:r>
              <a:rPr lang="en-US" dirty="0">
                <a:solidFill>
                  <a:schemeClr val="accent6">
                    <a:lumMod val="75000"/>
                  </a:schemeClr>
                </a:solidFill>
              </a:rPr>
              <a:t>Release Point 2</a:t>
            </a:r>
          </a:p>
        </p:txBody>
      </p:sp>
      <p:sp>
        <p:nvSpPr>
          <p:cNvPr id="3" name="Rectangle 2" descr="A diagram showing two units and their processes sharing a single control in its path, and sending emissions from the control device to two release points.">
            <a:extLst>
              <a:ext uri="{FF2B5EF4-FFF2-40B4-BE49-F238E27FC236}">
                <a16:creationId xmlns:a16="http://schemas.microsoft.com/office/drawing/2014/main" id="{A91A85B3-66C4-E7F1-B0B5-17580E8E371F}"/>
              </a:ext>
            </a:extLst>
          </p:cNvPr>
          <p:cNvSpPr/>
          <p:nvPr/>
        </p:nvSpPr>
        <p:spPr>
          <a:xfrm>
            <a:off x="939114" y="1989438"/>
            <a:ext cx="8093675" cy="4090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10C77A8-86E3-492B-9DF1-32C1A7F2F12E}"/>
              </a:ext>
              <a:ext uri="{C183D7F6-B498-43B3-948B-1728B52AA6E4}">
                <adec:decorative xmlns:adec="http://schemas.microsoft.com/office/drawing/2017/decorative" val="0"/>
              </a:ext>
            </a:extLst>
          </p:cNvPr>
          <p:cNvSpPr txBox="1"/>
          <p:nvPr/>
        </p:nvSpPr>
        <p:spPr>
          <a:xfrm>
            <a:off x="9286557" y="2572556"/>
            <a:ext cx="2230055" cy="2031325"/>
          </a:xfrm>
          <a:prstGeom prst="rect">
            <a:avLst/>
          </a:prstGeom>
          <a:noFill/>
        </p:spPr>
        <p:txBody>
          <a:bodyPr wrap="square" rtlCol="0">
            <a:spAutoFit/>
          </a:bodyPr>
          <a:lstStyle/>
          <a:p>
            <a:r>
              <a:rPr lang="en-US" dirty="0"/>
              <a:t>A path can be shared by units/processes if they all direct their emission through the control(s) in that path and also “share” release points</a:t>
            </a:r>
          </a:p>
        </p:txBody>
      </p:sp>
      <p:sp>
        <p:nvSpPr>
          <p:cNvPr id="5" name="TextBox 4">
            <a:extLst>
              <a:ext uri="{FF2B5EF4-FFF2-40B4-BE49-F238E27FC236}">
                <a16:creationId xmlns:a16="http://schemas.microsoft.com/office/drawing/2014/main" id="{5377AC78-65D4-C135-1D81-2B1D23472C31}"/>
              </a:ext>
            </a:extLst>
          </p:cNvPr>
          <p:cNvSpPr txBox="1"/>
          <p:nvPr/>
        </p:nvSpPr>
        <p:spPr>
          <a:xfrm>
            <a:off x="1104900" y="5728870"/>
            <a:ext cx="10248900" cy="646331"/>
          </a:xfrm>
          <a:prstGeom prst="rect">
            <a:avLst/>
          </a:prstGeom>
          <a:noFill/>
        </p:spPr>
        <p:txBody>
          <a:bodyPr wrap="square" rtlCol="0">
            <a:spAutoFit/>
          </a:bodyPr>
          <a:lstStyle/>
          <a:p>
            <a:r>
              <a:rPr lang="en-US" b="1" dirty="0"/>
              <a:t>Information You Need: </a:t>
            </a:r>
            <a:r>
              <a:rPr lang="en-US" dirty="0"/>
              <a:t>release point apportionment (% to Release Points 1,2, and 3), control effectiveness, pollutant reduction efficiency, path assignment = 1, control apportionment = 100%.</a:t>
            </a:r>
          </a:p>
        </p:txBody>
      </p:sp>
      <p:cxnSp>
        <p:nvCxnSpPr>
          <p:cNvPr id="6" name="Straight Arrow Connector 5">
            <a:extLst>
              <a:ext uri="{FF2B5EF4-FFF2-40B4-BE49-F238E27FC236}">
                <a16:creationId xmlns:a16="http://schemas.microsoft.com/office/drawing/2014/main" id="{213EA0A0-3F17-D81A-61F6-D4CE8016C650}"/>
              </a:ext>
              <a:ext uri="{C183D7F6-B498-43B3-948B-1728B52AA6E4}">
                <adec:decorative xmlns:adec="http://schemas.microsoft.com/office/drawing/2017/decorative" val="1"/>
              </a:ext>
            </a:extLst>
          </p:cNvPr>
          <p:cNvCxnSpPr>
            <a:cxnSpLocks/>
            <a:endCxn id="7" idx="1"/>
          </p:cNvCxnSpPr>
          <p:nvPr/>
        </p:nvCxnSpPr>
        <p:spPr>
          <a:xfrm>
            <a:off x="4632960" y="4410416"/>
            <a:ext cx="2383362" cy="763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ABB3547-287B-7813-1171-CB0EBA2F6979}"/>
              </a:ext>
              <a:ext uri="{C183D7F6-B498-43B3-948B-1728B52AA6E4}">
                <adec:decorative xmlns:adec="http://schemas.microsoft.com/office/drawing/2017/decorative" val="1"/>
              </a:ext>
            </a:extLst>
          </p:cNvPr>
          <p:cNvSpPr txBox="1"/>
          <p:nvPr/>
        </p:nvSpPr>
        <p:spPr>
          <a:xfrm>
            <a:off x="7016322" y="4989051"/>
            <a:ext cx="2270235" cy="369332"/>
          </a:xfrm>
          <a:prstGeom prst="rect">
            <a:avLst/>
          </a:prstGeom>
          <a:noFill/>
        </p:spPr>
        <p:txBody>
          <a:bodyPr wrap="square" rtlCol="0">
            <a:spAutoFit/>
          </a:bodyPr>
          <a:lstStyle/>
          <a:p>
            <a:r>
              <a:rPr lang="en-US" dirty="0"/>
              <a:t>Release Point 3</a:t>
            </a:r>
          </a:p>
        </p:txBody>
      </p:sp>
    </p:spTree>
    <p:extLst>
      <p:ext uri="{BB962C8B-B14F-4D97-AF65-F5344CB8AC3E}">
        <p14:creationId xmlns:p14="http://schemas.microsoft.com/office/powerpoint/2010/main" val="347830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EE157C-12A4-4D70-AD89-661C641993DF}"/>
              </a:ext>
            </a:extLst>
          </p:cNvPr>
          <p:cNvSpPr>
            <a:spLocks noGrp="1"/>
          </p:cNvSpPr>
          <p:nvPr>
            <p:ph type="sldNum" sz="quarter" idx="12"/>
          </p:nvPr>
        </p:nvSpPr>
        <p:spPr/>
        <p:txBody>
          <a:bodyPr/>
          <a:lstStyle/>
          <a:p>
            <a:fld id="{C3625854-A157-44F5-B597-7EECA3982BD8}" type="slidenum">
              <a:rPr lang="en-US" smtClean="0"/>
              <a:t>25</a:t>
            </a:fld>
            <a:endParaRPr lang="en-US"/>
          </a:p>
        </p:txBody>
      </p:sp>
      <p:sp>
        <p:nvSpPr>
          <p:cNvPr id="2" name="Title 1">
            <a:extLst>
              <a:ext uri="{FF2B5EF4-FFF2-40B4-BE49-F238E27FC236}">
                <a16:creationId xmlns:a16="http://schemas.microsoft.com/office/drawing/2014/main" id="{E89D5B08-CCD0-407F-8A02-DD0E5F77CF60}"/>
              </a:ext>
            </a:extLst>
          </p:cNvPr>
          <p:cNvSpPr>
            <a:spLocks noGrp="1"/>
          </p:cNvSpPr>
          <p:nvPr>
            <p:ph type="title"/>
          </p:nvPr>
        </p:nvSpPr>
        <p:spPr/>
        <p:txBody>
          <a:bodyPr/>
          <a:lstStyle/>
          <a:p>
            <a:r>
              <a:rPr lang="en-US" b="1" dirty="0"/>
              <a:t>Control Path Assignment</a:t>
            </a:r>
          </a:p>
        </p:txBody>
      </p:sp>
      <p:sp>
        <p:nvSpPr>
          <p:cNvPr id="3" name="Content Placeholder 2">
            <a:extLst>
              <a:ext uri="{FF2B5EF4-FFF2-40B4-BE49-F238E27FC236}">
                <a16:creationId xmlns:a16="http://schemas.microsoft.com/office/drawing/2014/main" id="{548DB7E0-4110-46F3-BC7C-05CD63143AEA}"/>
              </a:ext>
            </a:extLst>
          </p:cNvPr>
          <p:cNvSpPr>
            <a:spLocks noGrp="1"/>
          </p:cNvSpPr>
          <p:nvPr>
            <p:ph idx="1"/>
          </p:nvPr>
        </p:nvSpPr>
        <p:spPr/>
        <p:txBody>
          <a:bodyPr/>
          <a:lstStyle/>
          <a:p>
            <a:pPr marL="0" indent="0">
              <a:buNone/>
            </a:pPr>
            <a:r>
              <a:rPr lang="en-US" dirty="0"/>
              <a:t>A </a:t>
            </a:r>
            <a:r>
              <a:rPr lang="en-US" b="1" dirty="0"/>
              <a:t>Control Path Assignment </a:t>
            </a:r>
            <a:r>
              <a:rPr lang="en-US" dirty="0"/>
              <a:t>defines the order in which control devices are configured, each control or child path is given a sequence number:</a:t>
            </a:r>
          </a:p>
          <a:p>
            <a:pPr marL="0" indent="0">
              <a:buNone/>
            </a:pPr>
            <a:endParaRPr lang="en-US" dirty="0"/>
          </a:p>
          <a:p>
            <a:pPr lvl="1"/>
            <a:r>
              <a:rPr lang="en-US" dirty="0"/>
              <a:t>Increasing “sequence number” if in sequence</a:t>
            </a:r>
          </a:p>
          <a:p>
            <a:pPr lvl="1"/>
            <a:r>
              <a:rPr lang="en-US" dirty="0"/>
              <a:t>The same “sequence number” if in parallel</a:t>
            </a:r>
          </a:p>
          <a:p>
            <a:pPr marL="0" indent="0">
              <a:buNone/>
            </a:pPr>
            <a:endParaRPr lang="en-US" dirty="0"/>
          </a:p>
        </p:txBody>
      </p:sp>
    </p:spTree>
    <p:extLst>
      <p:ext uri="{BB962C8B-B14F-4D97-AF65-F5344CB8AC3E}">
        <p14:creationId xmlns:p14="http://schemas.microsoft.com/office/powerpoint/2010/main" val="3675463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086C75-B4A3-486A-AC20-C3326DE556EC}"/>
              </a:ext>
              <a:ext uri="{C183D7F6-B498-43B3-948B-1728B52AA6E4}">
                <adec:decorative xmlns:adec="http://schemas.microsoft.com/office/drawing/2017/decorative" val="0"/>
              </a:ext>
            </a:extLst>
          </p:cNvPr>
          <p:cNvSpPr>
            <a:spLocks noGrp="1"/>
          </p:cNvSpPr>
          <p:nvPr>
            <p:ph type="sldNum" sz="quarter" idx="12"/>
          </p:nvPr>
        </p:nvSpPr>
        <p:spPr/>
        <p:txBody>
          <a:bodyPr/>
          <a:lstStyle/>
          <a:p>
            <a:fld id="{C3625854-A157-44F5-B597-7EECA3982BD8}" type="slidenum">
              <a:rPr lang="en-US" smtClean="0"/>
              <a:t>26</a:t>
            </a:fld>
            <a:endParaRPr lang="en-US"/>
          </a:p>
        </p:txBody>
      </p:sp>
      <p:sp>
        <p:nvSpPr>
          <p:cNvPr id="2" name="Title 1">
            <a:extLst>
              <a:ext uri="{FF2B5EF4-FFF2-40B4-BE49-F238E27FC236}">
                <a16:creationId xmlns:a16="http://schemas.microsoft.com/office/drawing/2014/main" id="{058791F5-1EC3-4508-ADF7-DE350B8B4A67}"/>
              </a:ext>
            </a:extLst>
          </p:cNvPr>
          <p:cNvSpPr>
            <a:spLocks noGrp="1"/>
          </p:cNvSpPr>
          <p:nvPr>
            <p:ph type="title"/>
          </p:nvPr>
        </p:nvSpPr>
        <p:spPr/>
        <p:txBody>
          <a:bodyPr/>
          <a:lstStyle/>
          <a:p>
            <a:r>
              <a:rPr lang="en-US" b="1" dirty="0"/>
              <a:t>Multiple Control Devices – In Series</a:t>
            </a:r>
          </a:p>
        </p:txBody>
      </p:sp>
      <p:sp>
        <p:nvSpPr>
          <p:cNvPr id="23" name="TextBox 22">
            <a:extLst>
              <a:ext uri="{FF2B5EF4-FFF2-40B4-BE49-F238E27FC236}">
                <a16:creationId xmlns:a16="http://schemas.microsoft.com/office/drawing/2014/main" id="{91A557BB-6B27-436F-9552-3C3FD85C749A}"/>
              </a:ext>
            </a:extLst>
          </p:cNvPr>
          <p:cNvSpPr txBox="1"/>
          <p:nvPr/>
        </p:nvSpPr>
        <p:spPr>
          <a:xfrm>
            <a:off x="927100" y="1690688"/>
            <a:ext cx="10248900" cy="923330"/>
          </a:xfrm>
          <a:prstGeom prst="rect">
            <a:avLst/>
          </a:prstGeom>
          <a:noFill/>
        </p:spPr>
        <p:txBody>
          <a:bodyPr wrap="square" rtlCol="0">
            <a:spAutoFit/>
          </a:bodyPr>
          <a:lstStyle/>
          <a:p>
            <a:r>
              <a:rPr lang="en-US" dirty="0"/>
              <a:t>Multiple controls in series can be placed in a path and that path can be reused by many processes going to the same release point(s), if it is the primary path between each process and release point(s), as in the previous slide.  </a:t>
            </a:r>
          </a:p>
        </p:txBody>
      </p:sp>
      <p:sp>
        <p:nvSpPr>
          <p:cNvPr id="20" name="TextBox 19">
            <a:extLst>
              <a:ext uri="{FF2B5EF4-FFF2-40B4-BE49-F238E27FC236}">
                <a16:creationId xmlns:a16="http://schemas.microsoft.com/office/drawing/2014/main" id="{E198431E-52CE-4310-A25A-351402F0BC43}"/>
              </a:ext>
              <a:ext uri="{C183D7F6-B498-43B3-948B-1728B52AA6E4}">
                <adec:decorative xmlns:adec="http://schemas.microsoft.com/office/drawing/2017/decorative" val="1"/>
              </a:ext>
            </a:extLst>
          </p:cNvPr>
          <p:cNvSpPr txBox="1"/>
          <p:nvPr/>
        </p:nvSpPr>
        <p:spPr>
          <a:xfrm>
            <a:off x="974833" y="3675276"/>
            <a:ext cx="809297" cy="369332"/>
          </a:xfrm>
          <a:prstGeom prst="rect">
            <a:avLst/>
          </a:prstGeom>
          <a:noFill/>
        </p:spPr>
        <p:txBody>
          <a:bodyPr wrap="square" rtlCol="0">
            <a:spAutoFit/>
          </a:bodyPr>
          <a:lstStyle/>
          <a:p>
            <a:r>
              <a:rPr lang="en-US" dirty="0"/>
              <a:t>Unit 1</a:t>
            </a:r>
          </a:p>
        </p:txBody>
      </p:sp>
      <p:cxnSp>
        <p:nvCxnSpPr>
          <p:cNvPr id="22" name="Straight Arrow Connector 21">
            <a:extLst>
              <a:ext uri="{FF2B5EF4-FFF2-40B4-BE49-F238E27FC236}">
                <a16:creationId xmlns:a16="http://schemas.microsoft.com/office/drawing/2014/main" id="{B862C7EB-B7A4-4D42-B929-07DEFE3E0AA4}"/>
              </a:ext>
              <a:ext uri="{C183D7F6-B498-43B3-948B-1728B52AA6E4}">
                <adec:decorative xmlns:adec="http://schemas.microsoft.com/office/drawing/2017/decorative" val="1"/>
              </a:ext>
            </a:extLst>
          </p:cNvPr>
          <p:cNvCxnSpPr>
            <a:stCxn id="20" idx="3"/>
            <a:endCxn id="21" idx="1"/>
          </p:cNvCxnSpPr>
          <p:nvPr/>
        </p:nvCxnSpPr>
        <p:spPr>
          <a:xfrm>
            <a:off x="1784130" y="3859942"/>
            <a:ext cx="480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D113AE3-C413-494E-A161-617A56D6F702}"/>
              </a:ext>
              <a:ext uri="{C183D7F6-B498-43B3-948B-1728B52AA6E4}">
                <adec:decorative xmlns:adec="http://schemas.microsoft.com/office/drawing/2017/decorative" val="1"/>
              </a:ext>
            </a:extLst>
          </p:cNvPr>
          <p:cNvSpPr txBox="1"/>
          <p:nvPr/>
        </p:nvSpPr>
        <p:spPr>
          <a:xfrm>
            <a:off x="2264981" y="3675276"/>
            <a:ext cx="1103585" cy="369332"/>
          </a:xfrm>
          <a:prstGeom prst="rect">
            <a:avLst/>
          </a:prstGeom>
          <a:noFill/>
        </p:spPr>
        <p:txBody>
          <a:bodyPr wrap="square" rtlCol="0">
            <a:spAutoFit/>
          </a:bodyPr>
          <a:lstStyle/>
          <a:p>
            <a:r>
              <a:rPr lang="en-US" dirty="0"/>
              <a:t>Process 1</a:t>
            </a:r>
          </a:p>
        </p:txBody>
      </p:sp>
      <p:cxnSp>
        <p:nvCxnSpPr>
          <p:cNvPr id="34" name="Straight Arrow Connector 33">
            <a:extLst>
              <a:ext uri="{FF2B5EF4-FFF2-40B4-BE49-F238E27FC236}">
                <a16:creationId xmlns:a16="http://schemas.microsoft.com/office/drawing/2014/main" id="{A3B258FF-5F27-42E3-989A-3C7410347307}"/>
              </a:ext>
              <a:ext uri="{C183D7F6-B498-43B3-948B-1728B52AA6E4}">
                <adec:decorative xmlns:adec="http://schemas.microsoft.com/office/drawing/2017/decorative" val="1"/>
              </a:ext>
            </a:extLst>
          </p:cNvPr>
          <p:cNvCxnSpPr>
            <a:cxnSpLocks/>
          </p:cNvCxnSpPr>
          <p:nvPr/>
        </p:nvCxnSpPr>
        <p:spPr>
          <a:xfrm>
            <a:off x="3162300" y="2945385"/>
            <a:ext cx="516319" cy="75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5852615-97E0-4B24-BC0D-48E54B07199D}"/>
              </a:ext>
              <a:ext uri="{C183D7F6-B498-43B3-948B-1728B52AA6E4}">
                <adec:decorative xmlns:adec="http://schemas.microsoft.com/office/drawing/2017/decorative" val="1"/>
              </a:ext>
            </a:extLst>
          </p:cNvPr>
          <p:cNvCxnSpPr>
            <a:cxnSpLocks/>
            <a:stCxn id="21" idx="3"/>
            <a:endCxn id="5" idx="2"/>
          </p:cNvCxnSpPr>
          <p:nvPr/>
        </p:nvCxnSpPr>
        <p:spPr>
          <a:xfrm flipV="1">
            <a:off x="3368566" y="3850751"/>
            <a:ext cx="386254" cy="9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DB57C72-C6C4-47E0-BEEB-856C7F460560}"/>
              </a:ext>
              <a:ext uri="{C183D7F6-B498-43B3-948B-1728B52AA6E4}">
                <adec:decorative xmlns:adec="http://schemas.microsoft.com/office/drawing/2017/decorative" val="1"/>
              </a:ext>
            </a:extLst>
          </p:cNvPr>
          <p:cNvCxnSpPr>
            <a:cxnSpLocks/>
          </p:cNvCxnSpPr>
          <p:nvPr/>
        </p:nvCxnSpPr>
        <p:spPr>
          <a:xfrm flipV="1">
            <a:off x="2995447" y="4035416"/>
            <a:ext cx="683172" cy="917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84870E-FE6D-49FB-A6E7-41EB69DF0FE3}"/>
              </a:ext>
              <a:ext uri="{C183D7F6-B498-43B3-948B-1728B52AA6E4}">
                <adec:decorative xmlns:adec="http://schemas.microsoft.com/office/drawing/2017/decorative" val="1"/>
              </a:ext>
            </a:extLst>
          </p:cNvPr>
          <p:cNvSpPr txBox="1"/>
          <p:nvPr/>
        </p:nvSpPr>
        <p:spPr>
          <a:xfrm>
            <a:off x="4085897" y="3666085"/>
            <a:ext cx="1093076" cy="369332"/>
          </a:xfrm>
          <a:prstGeom prst="rect">
            <a:avLst/>
          </a:prstGeom>
          <a:noFill/>
          <a:ln>
            <a:solidFill>
              <a:schemeClr val="accent2"/>
            </a:solidFill>
          </a:ln>
        </p:spPr>
        <p:txBody>
          <a:bodyPr wrap="square" rtlCol="0">
            <a:spAutoFit/>
          </a:bodyPr>
          <a:lstStyle/>
          <a:p>
            <a:r>
              <a:rPr lang="en-US" dirty="0"/>
              <a:t>Control A</a:t>
            </a:r>
          </a:p>
        </p:txBody>
      </p:sp>
      <p:cxnSp>
        <p:nvCxnSpPr>
          <p:cNvPr id="14" name="Straight Arrow Connector 13">
            <a:extLst>
              <a:ext uri="{FF2B5EF4-FFF2-40B4-BE49-F238E27FC236}">
                <a16:creationId xmlns:a16="http://schemas.microsoft.com/office/drawing/2014/main" id="{1A96A990-EFBA-4CC7-8B6C-A183CAD52B3E}"/>
              </a:ext>
              <a:ext uri="{C183D7F6-B498-43B3-948B-1728B52AA6E4}">
                <adec:decorative xmlns:adec="http://schemas.microsoft.com/office/drawing/2017/decorative" val="1"/>
              </a:ext>
            </a:extLst>
          </p:cNvPr>
          <p:cNvCxnSpPr>
            <a:stCxn id="6" idx="3"/>
            <a:endCxn id="7" idx="1"/>
          </p:cNvCxnSpPr>
          <p:nvPr/>
        </p:nvCxnSpPr>
        <p:spPr>
          <a:xfrm>
            <a:off x="5178973" y="3850751"/>
            <a:ext cx="388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293B41F-0FE6-4C58-932F-8D831006D725}"/>
              </a:ext>
              <a:ext uri="{C183D7F6-B498-43B3-948B-1728B52AA6E4}">
                <adec:decorative xmlns:adec="http://schemas.microsoft.com/office/drawing/2017/decorative" val="1"/>
              </a:ext>
            </a:extLst>
          </p:cNvPr>
          <p:cNvSpPr txBox="1"/>
          <p:nvPr/>
        </p:nvSpPr>
        <p:spPr>
          <a:xfrm>
            <a:off x="5567855" y="3666085"/>
            <a:ext cx="1093076" cy="369332"/>
          </a:xfrm>
          <a:prstGeom prst="rect">
            <a:avLst/>
          </a:prstGeom>
          <a:noFill/>
          <a:ln>
            <a:solidFill>
              <a:schemeClr val="accent2"/>
            </a:solidFill>
          </a:ln>
        </p:spPr>
        <p:txBody>
          <a:bodyPr wrap="square" rtlCol="0">
            <a:spAutoFit/>
          </a:bodyPr>
          <a:lstStyle/>
          <a:p>
            <a:r>
              <a:rPr lang="en-US" dirty="0"/>
              <a:t>Control B</a:t>
            </a:r>
          </a:p>
        </p:txBody>
      </p:sp>
      <p:cxnSp>
        <p:nvCxnSpPr>
          <p:cNvPr id="17" name="Straight Arrow Connector 16">
            <a:extLst>
              <a:ext uri="{FF2B5EF4-FFF2-40B4-BE49-F238E27FC236}">
                <a16:creationId xmlns:a16="http://schemas.microsoft.com/office/drawing/2014/main" id="{D50F7250-9B88-4F04-92AE-35E72D79BDD8}"/>
              </a:ext>
              <a:ext uri="{C183D7F6-B498-43B3-948B-1728B52AA6E4}">
                <adec:decorative xmlns:adec="http://schemas.microsoft.com/office/drawing/2017/decorative" val="1"/>
              </a:ext>
            </a:extLst>
          </p:cNvPr>
          <p:cNvCxnSpPr/>
          <p:nvPr/>
        </p:nvCxnSpPr>
        <p:spPr>
          <a:xfrm>
            <a:off x="6660931" y="3850750"/>
            <a:ext cx="388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2FA65A-A71D-41EF-A97A-930843E86614}"/>
              </a:ext>
              <a:ext uri="{C183D7F6-B498-43B3-948B-1728B52AA6E4}">
                <adec:decorative xmlns:adec="http://schemas.microsoft.com/office/drawing/2017/decorative" val="1"/>
              </a:ext>
            </a:extLst>
          </p:cNvPr>
          <p:cNvSpPr txBox="1"/>
          <p:nvPr/>
        </p:nvSpPr>
        <p:spPr>
          <a:xfrm>
            <a:off x="7041931" y="3666085"/>
            <a:ext cx="1093076" cy="369332"/>
          </a:xfrm>
          <a:prstGeom prst="rect">
            <a:avLst/>
          </a:prstGeom>
          <a:noFill/>
          <a:ln>
            <a:solidFill>
              <a:schemeClr val="accent2"/>
            </a:solidFill>
          </a:ln>
        </p:spPr>
        <p:txBody>
          <a:bodyPr wrap="square" rtlCol="0">
            <a:spAutoFit/>
          </a:bodyPr>
          <a:lstStyle/>
          <a:p>
            <a:r>
              <a:rPr lang="en-US" dirty="0"/>
              <a:t>…</a:t>
            </a:r>
          </a:p>
        </p:txBody>
      </p:sp>
      <p:sp>
        <p:nvSpPr>
          <p:cNvPr id="5" name="Oval 4">
            <a:extLst>
              <a:ext uri="{FF2B5EF4-FFF2-40B4-BE49-F238E27FC236}">
                <a16:creationId xmlns:a16="http://schemas.microsoft.com/office/drawing/2014/main" id="{30835732-472C-41EB-902B-AEBD4E3BF201}"/>
              </a:ext>
              <a:ext uri="{C183D7F6-B498-43B3-948B-1728B52AA6E4}">
                <adec:decorative xmlns:adec="http://schemas.microsoft.com/office/drawing/2017/decorative" val="1"/>
              </a:ext>
            </a:extLst>
          </p:cNvPr>
          <p:cNvSpPr/>
          <p:nvPr/>
        </p:nvSpPr>
        <p:spPr>
          <a:xfrm>
            <a:off x="3754820" y="3250347"/>
            <a:ext cx="4727027" cy="120080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A394A4-A2BF-4EB5-B615-2065B8A89645}"/>
              </a:ext>
              <a:ext uri="{C183D7F6-B498-43B3-948B-1728B52AA6E4}">
                <adec:decorative xmlns:adec="http://schemas.microsoft.com/office/drawing/2017/decorative" val="1"/>
              </a:ext>
            </a:extLst>
          </p:cNvPr>
          <p:cNvSpPr txBox="1"/>
          <p:nvPr/>
        </p:nvSpPr>
        <p:spPr>
          <a:xfrm>
            <a:off x="4881396" y="2770719"/>
            <a:ext cx="2465993" cy="369332"/>
          </a:xfrm>
          <a:prstGeom prst="rect">
            <a:avLst/>
          </a:prstGeom>
          <a:noFill/>
        </p:spPr>
        <p:txBody>
          <a:bodyPr wrap="square" rtlCol="0">
            <a:spAutoFit/>
          </a:bodyPr>
          <a:lstStyle/>
          <a:p>
            <a:r>
              <a:rPr lang="en-US" dirty="0"/>
              <a:t>In Series Path (primary)</a:t>
            </a:r>
          </a:p>
        </p:txBody>
      </p:sp>
      <p:cxnSp>
        <p:nvCxnSpPr>
          <p:cNvPr id="38" name="Straight Arrow Connector 37">
            <a:extLst>
              <a:ext uri="{FF2B5EF4-FFF2-40B4-BE49-F238E27FC236}">
                <a16:creationId xmlns:a16="http://schemas.microsoft.com/office/drawing/2014/main" id="{0E54BA6B-0C30-45DD-AC8B-CD50966CC36A}"/>
              </a:ext>
              <a:ext uri="{C183D7F6-B498-43B3-948B-1728B52AA6E4}">
                <adec:decorative xmlns:adec="http://schemas.microsoft.com/office/drawing/2017/decorative" val="1"/>
              </a:ext>
            </a:extLst>
          </p:cNvPr>
          <p:cNvCxnSpPr>
            <a:cxnSpLocks/>
            <a:stCxn id="5" idx="6"/>
            <a:endCxn id="13" idx="1"/>
          </p:cNvCxnSpPr>
          <p:nvPr/>
        </p:nvCxnSpPr>
        <p:spPr>
          <a:xfrm flipV="1">
            <a:off x="8481847" y="3250347"/>
            <a:ext cx="864475" cy="600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648E671-2E77-4105-B024-1F5AFC4552E9}"/>
              </a:ext>
              <a:ext uri="{C183D7F6-B498-43B3-948B-1728B52AA6E4}">
                <adec:decorative xmlns:adec="http://schemas.microsoft.com/office/drawing/2017/decorative" val="1"/>
              </a:ext>
            </a:extLst>
          </p:cNvPr>
          <p:cNvCxnSpPr>
            <a:cxnSpLocks/>
            <a:stCxn id="5" idx="6"/>
            <a:endCxn id="24" idx="1"/>
          </p:cNvCxnSpPr>
          <p:nvPr/>
        </p:nvCxnSpPr>
        <p:spPr>
          <a:xfrm>
            <a:off x="8481847" y="3850751"/>
            <a:ext cx="821119" cy="45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69A7C39-F956-4DC6-B65B-7BDEAFD8C845}"/>
              </a:ext>
              <a:ext uri="{C183D7F6-B498-43B3-948B-1728B52AA6E4}">
                <adec:decorative xmlns:adec="http://schemas.microsoft.com/office/drawing/2017/decorative" val="1"/>
              </a:ext>
            </a:extLst>
          </p:cNvPr>
          <p:cNvCxnSpPr>
            <a:cxnSpLocks/>
            <a:endCxn id="11" idx="1"/>
          </p:cNvCxnSpPr>
          <p:nvPr/>
        </p:nvCxnSpPr>
        <p:spPr>
          <a:xfrm>
            <a:off x="3754820" y="4267200"/>
            <a:ext cx="4855780" cy="908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41F5678-3598-454C-AC89-462713E55889}"/>
              </a:ext>
              <a:ext uri="{C183D7F6-B498-43B3-948B-1728B52AA6E4}">
                <adec:decorative xmlns:adec="http://schemas.microsoft.com/office/drawing/2017/decorative" val="1"/>
              </a:ext>
            </a:extLst>
          </p:cNvPr>
          <p:cNvSpPr txBox="1"/>
          <p:nvPr/>
        </p:nvSpPr>
        <p:spPr>
          <a:xfrm>
            <a:off x="9302966" y="4125073"/>
            <a:ext cx="1752602" cy="369332"/>
          </a:xfrm>
          <a:prstGeom prst="rect">
            <a:avLst/>
          </a:prstGeom>
          <a:noFill/>
        </p:spPr>
        <p:txBody>
          <a:bodyPr wrap="square" rtlCol="0">
            <a:spAutoFit/>
          </a:bodyPr>
          <a:lstStyle/>
          <a:p>
            <a:r>
              <a:rPr lang="en-US" dirty="0"/>
              <a:t>Release Point 2</a:t>
            </a:r>
          </a:p>
        </p:txBody>
      </p:sp>
      <p:sp>
        <p:nvSpPr>
          <p:cNvPr id="3" name="Rectangle 2" descr="A diagram showing several units and their processes sharing a series of controls that are configured in sequence, all inside one path, and that path shares emissions from these units/processes to several release points.">
            <a:extLst>
              <a:ext uri="{FF2B5EF4-FFF2-40B4-BE49-F238E27FC236}">
                <a16:creationId xmlns:a16="http://schemas.microsoft.com/office/drawing/2014/main" id="{0C2AADA0-CCED-74A5-75FD-E0DBF6F8C1F8}"/>
              </a:ext>
            </a:extLst>
          </p:cNvPr>
          <p:cNvSpPr/>
          <p:nvPr/>
        </p:nvSpPr>
        <p:spPr>
          <a:xfrm>
            <a:off x="838200" y="2614018"/>
            <a:ext cx="10515600" cy="25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6F04CCB-7AC8-4982-A115-569DABD49046}"/>
              </a:ext>
            </a:extLst>
          </p:cNvPr>
          <p:cNvSpPr/>
          <p:nvPr/>
        </p:nvSpPr>
        <p:spPr>
          <a:xfrm>
            <a:off x="809297" y="5483546"/>
            <a:ext cx="10289627" cy="923330"/>
          </a:xfrm>
          <a:prstGeom prst="rect">
            <a:avLst/>
          </a:prstGeom>
        </p:spPr>
        <p:txBody>
          <a:bodyPr wrap="square">
            <a:spAutoFit/>
          </a:bodyPr>
          <a:lstStyle/>
          <a:p>
            <a:r>
              <a:rPr lang="en-US" b="1" dirty="0"/>
              <a:t>Information You Need: </a:t>
            </a:r>
            <a:r>
              <a:rPr lang="en-US" dirty="0"/>
              <a:t>release point apportionment, control effectiveness, pollutant reduction efficiency, </a:t>
            </a:r>
            <a:r>
              <a:rPr lang="en-US" i="1" dirty="0"/>
              <a:t>path assignment </a:t>
            </a:r>
            <a:r>
              <a:rPr lang="en-US" dirty="0"/>
              <a:t>(position of control in the sequence; control A=1, Control B=2,…), control apportionment = 100%.</a:t>
            </a:r>
          </a:p>
        </p:txBody>
      </p:sp>
      <p:sp>
        <p:nvSpPr>
          <p:cNvPr id="11" name="TextBox 10">
            <a:extLst>
              <a:ext uri="{FF2B5EF4-FFF2-40B4-BE49-F238E27FC236}">
                <a16:creationId xmlns:a16="http://schemas.microsoft.com/office/drawing/2014/main" id="{3E0E25CC-FD9A-43A6-0F1E-9F2FD012F39D}"/>
              </a:ext>
              <a:ext uri="{C183D7F6-B498-43B3-948B-1728B52AA6E4}">
                <adec:decorative xmlns:adec="http://schemas.microsoft.com/office/drawing/2017/decorative" val="1"/>
              </a:ext>
            </a:extLst>
          </p:cNvPr>
          <p:cNvSpPr txBox="1"/>
          <p:nvPr/>
        </p:nvSpPr>
        <p:spPr>
          <a:xfrm>
            <a:off x="8610600" y="4991321"/>
            <a:ext cx="1752602" cy="369332"/>
          </a:xfrm>
          <a:prstGeom prst="rect">
            <a:avLst/>
          </a:prstGeom>
          <a:noFill/>
        </p:spPr>
        <p:txBody>
          <a:bodyPr wrap="square" rtlCol="0">
            <a:spAutoFit/>
          </a:bodyPr>
          <a:lstStyle/>
          <a:p>
            <a:r>
              <a:rPr lang="en-US" dirty="0"/>
              <a:t>Release Point n</a:t>
            </a:r>
          </a:p>
        </p:txBody>
      </p:sp>
      <p:sp>
        <p:nvSpPr>
          <p:cNvPr id="13" name="TextBox 12">
            <a:extLst>
              <a:ext uri="{FF2B5EF4-FFF2-40B4-BE49-F238E27FC236}">
                <a16:creationId xmlns:a16="http://schemas.microsoft.com/office/drawing/2014/main" id="{30068E24-45B5-165F-97D1-37CD12585AEB}"/>
              </a:ext>
              <a:ext uri="{C183D7F6-B498-43B3-948B-1728B52AA6E4}">
                <adec:decorative xmlns:adec="http://schemas.microsoft.com/office/drawing/2017/decorative" val="1"/>
              </a:ext>
            </a:extLst>
          </p:cNvPr>
          <p:cNvSpPr txBox="1"/>
          <p:nvPr/>
        </p:nvSpPr>
        <p:spPr>
          <a:xfrm>
            <a:off x="9346322" y="3065681"/>
            <a:ext cx="1752602" cy="369332"/>
          </a:xfrm>
          <a:prstGeom prst="rect">
            <a:avLst/>
          </a:prstGeom>
          <a:noFill/>
        </p:spPr>
        <p:txBody>
          <a:bodyPr wrap="square" rtlCol="0">
            <a:spAutoFit/>
          </a:bodyPr>
          <a:lstStyle/>
          <a:p>
            <a:r>
              <a:rPr lang="en-US" dirty="0"/>
              <a:t>Release Point 1</a:t>
            </a:r>
          </a:p>
        </p:txBody>
      </p:sp>
      <p:sp>
        <p:nvSpPr>
          <p:cNvPr id="30" name="Oval 29">
            <a:extLst>
              <a:ext uri="{FF2B5EF4-FFF2-40B4-BE49-F238E27FC236}">
                <a16:creationId xmlns:a16="http://schemas.microsoft.com/office/drawing/2014/main" id="{EFD75C6E-EE52-712A-625F-5B50942BB796}"/>
              </a:ext>
            </a:extLst>
          </p:cNvPr>
          <p:cNvSpPr/>
          <p:nvPr/>
        </p:nvSpPr>
        <p:spPr>
          <a:xfrm>
            <a:off x="4489929" y="3369823"/>
            <a:ext cx="285012" cy="276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1" name="Oval 30">
            <a:extLst>
              <a:ext uri="{FF2B5EF4-FFF2-40B4-BE49-F238E27FC236}">
                <a16:creationId xmlns:a16="http://schemas.microsoft.com/office/drawing/2014/main" id="{AC8F1BCF-E20B-69EC-C943-401DBD75F62A}"/>
              </a:ext>
            </a:extLst>
          </p:cNvPr>
          <p:cNvSpPr/>
          <p:nvPr/>
        </p:nvSpPr>
        <p:spPr>
          <a:xfrm>
            <a:off x="5975828" y="3369823"/>
            <a:ext cx="285012" cy="276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3902609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7548EA-4D1F-45C8-825B-181FF1910AD7}"/>
              </a:ext>
            </a:extLst>
          </p:cNvPr>
          <p:cNvSpPr>
            <a:spLocks noGrp="1"/>
          </p:cNvSpPr>
          <p:nvPr>
            <p:ph type="sldNum" sz="quarter" idx="12"/>
          </p:nvPr>
        </p:nvSpPr>
        <p:spPr/>
        <p:txBody>
          <a:bodyPr/>
          <a:lstStyle/>
          <a:p>
            <a:fld id="{C3625854-A157-44F5-B597-7EECA3982BD8}" type="slidenum">
              <a:rPr lang="en-US" smtClean="0"/>
              <a:t>27</a:t>
            </a:fld>
            <a:endParaRPr lang="en-US"/>
          </a:p>
        </p:txBody>
      </p:sp>
      <p:sp>
        <p:nvSpPr>
          <p:cNvPr id="2" name="Title 1">
            <a:extLst>
              <a:ext uri="{FF2B5EF4-FFF2-40B4-BE49-F238E27FC236}">
                <a16:creationId xmlns:a16="http://schemas.microsoft.com/office/drawing/2014/main" id="{420F2C0F-3D4D-4ACE-BA04-94E0F8F6EA67}"/>
              </a:ext>
            </a:extLst>
          </p:cNvPr>
          <p:cNvSpPr>
            <a:spLocks noGrp="1"/>
          </p:cNvSpPr>
          <p:nvPr>
            <p:ph type="title"/>
          </p:nvPr>
        </p:nvSpPr>
        <p:spPr/>
        <p:txBody>
          <a:bodyPr/>
          <a:lstStyle/>
          <a:p>
            <a:r>
              <a:rPr lang="en-US" b="1" dirty="0"/>
              <a:t>Control Path Assignment in the User Interface</a:t>
            </a:r>
          </a:p>
        </p:txBody>
      </p:sp>
      <p:sp>
        <p:nvSpPr>
          <p:cNvPr id="7" name="TextBox 6">
            <a:extLst>
              <a:ext uri="{FF2B5EF4-FFF2-40B4-BE49-F238E27FC236}">
                <a16:creationId xmlns:a16="http://schemas.microsoft.com/office/drawing/2014/main" id="{CBCDF7F0-87DC-4D6A-A524-4A180AA87F8D}"/>
              </a:ext>
            </a:extLst>
          </p:cNvPr>
          <p:cNvSpPr txBox="1"/>
          <p:nvPr/>
        </p:nvSpPr>
        <p:spPr>
          <a:xfrm>
            <a:off x="662050" y="2967335"/>
            <a:ext cx="1926771" cy="923330"/>
          </a:xfrm>
          <a:prstGeom prst="rect">
            <a:avLst/>
          </a:prstGeom>
          <a:noFill/>
        </p:spPr>
        <p:txBody>
          <a:bodyPr wrap="square">
            <a:spAutoFit/>
          </a:bodyPr>
          <a:lstStyle/>
          <a:p>
            <a:r>
              <a:rPr lang="en-US" dirty="0"/>
              <a:t>Found in the screen for each existing path.</a:t>
            </a:r>
          </a:p>
        </p:txBody>
      </p:sp>
      <p:pic>
        <p:nvPicPr>
          <p:cNvPr id="6" name="Picture 5" descr="User Interface screen showing the pop up window where control path assignment data is entered.">
            <a:extLst>
              <a:ext uri="{FF2B5EF4-FFF2-40B4-BE49-F238E27FC236}">
                <a16:creationId xmlns:a16="http://schemas.microsoft.com/office/drawing/2014/main" id="{3D67118A-CFE3-4CC0-AE12-F3438AE180E1}"/>
              </a:ext>
            </a:extLst>
          </p:cNvPr>
          <p:cNvPicPr>
            <a:picLocks noChangeAspect="1"/>
          </p:cNvPicPr>
          <p:nvPr/>
        </p:nvPicPr>
        <p:blipFill rotWithShape="1">
          <a:blip r:embed="rId2"/>
          <a:srcRect t="8469" b="28082"/>
          <a:stretch/>
        </p:blipFill>
        <p:spPr>
          <a:xfrm>
            <a:off x="2699594" y="1714996"/>
            <a:ext cx="8514323" cy="4351338"/>
          </a:xfrm>
          <a:prstGeom prst="rect">
            <a:avLst/>
          </a:prstGeom>
        </p:spPr>
      </p:pic>
      <p:sp>
        <p:nvSpPr>
          <p:cNvPr id="3" name="Oval 2" descr="Oval highlighting the place in the control path assignment screen where the sequence number for the control device is entered.">
            <a:extLst>
              <a:ext uri="{FF2B5EF4-FFF2-40B4-BE49-F238E27FC236}">
                <a16:creationId xmlns:a16="http://schemas.microsoft.com/office/drawing/2014/main" id="{CE04232E-B54E-CEDA-875F-81538C4316F2}"/>
              </a:ext>
            </a:extLst>
          </p:cNvPr>
          <p:cNvSpPr/>
          <p:nvPr/>
        </p:nvSpPr>
        <p:spPr>
          <a:xfrm>
            <a:off x="6790944" y="2115651"/>
            <a:ext cx="1548384" cy="426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347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8828C-7326-407D-92AF-40936DA301D5}"/>
              </a:ext>
            </a:extLst>
          </p:cNvPr>
          <p:cNvSpPr>
            <a:spLocks noGrp="1"/>
          </p:cNvSpPr>
          <p:nvPr>
            <p:ph type="sldNum" sz="quarter" idx="12"/>
          </p:nvPr>
        </p:nvSpPr>
        <p:spPr/>
        <p:txBody>
          <a:bodyPr/>
          <a:lstStyle/>
          <a:p>
            <a:fld id="{C3625854-A157-44F5-B597-7EECA3982BD8}" type="slidenum">
              <a:rPr lang="en-US" smtClean="0"/>
              <a:t>28</a:t>
            </a:fld>
            <a:endParaRPr lang="en-US"/>
          </a:p>
        </p:txBody>
      </p:sp>
      <p:sp>
        <p:nvSpPr>
          <p:cNvPr id="2" name="Title 1">
            <a:extLst>
              <a:ext uri="{FF2B5EF4-FFF2-40B4-BE49-F238E27FC236}">
                <a16:creationId xmlns:a16="http://schemas.microsoft.com/office/drawing/2014/main" id="{F674C02D-5B3F-4585-9FAE-BB412CD2CBC8}"/>
              </a:ext>
            </a:extLst>
          </p:cNvPr>
          <p:cNvSpPr>
            <a:spLocks noGrp="1"/>
          </p:cNvSpPr>
          <p:nvPr>
            <p:ph type="title"/>
          </p:nvPr>
        </p:nvSpPr>
        <p:spPr/>
        <p:txBody>
          <a:bodyPr/>
          <a:lstStyle/>
          <a:p>
            <a:r>
              <a:rPr lang="en-US" b="1" dirty="0"/>
              <a:t>Control Path Assignment in the Bulk Upload Template</a:t>
            </a:r>
          </a:p>
        </p:txBody>
      </p:sp>
      <p:sp>
        <p:nvSpPr>
          <p:cNvPr id="7" name="TextBox 6">
            <a:extLst>
              <a:ext uri="{FF2B5EF4-FFF2-40B4-BE49-F238E27FC236}">
                <a16:creationId xmlns:a16="http://schemas.microsoft.com/office/drawing/2014/main" id="{A4D4CFFA-643A-494B-BCCE-CD9C621C8ABC}"/>
              </a:ext>
            </a:extLst>
          </p:cNvPr>
          <p:cNvSpPr txBox="1"/>
          <p:nvPr/>
        </p:nvSpPr>
        <p:spPr>
          <a:xfrm>
            <a:off x="602217" y="2690336"/>
            <a:ext cx="2178499" cy="1477328"/>
          </a:xfrm>
          <a:prstGeom prst="rect">
            <a:avLst/>
          </a:prstGeom>
          <a:noFill/>
        </p:spPr>
        <p:txBody>
          <a:bodyPr wrap="square">
            <a:spAutoFit/>
          </a:bodyPr>
          <a:lstStyle/>
          <a:p>
            <a:r>
              <a:rPr lang="en-US" dirty="0"/>
              <a:t>Found in the “Control Assignments” tab using existing controls and paths.</a:t>
            </a:r>
          </a:p>
        </p:txBody>
      </p:sp>
      <p:pic>
        <p:nvPicPr>
          <p:cNvPr id="6" name="Picture 5" descr="Bulk Upload template screen showing the control assignments tab where path assignment data can be entered.">
            <a:extLst>
              <a:ext uri="{FF2B5EF4-FFF2-40B4-BE49-F238E27FC236}">
                <a16:creationId xmlns:a16="http://schemas.microsoft.com/office/drawing/2014/main" id="{A8E3C19E-C345-4B41-8A38-DBA116263076}"/>
              </a:ext>
            </a:extLst>
          </p:cNvPr>
          <p:cNvPicPr>
            <a:picLocks noChangeAspect="1"/>
          </p:cNvPicPr>
          <p:nvPr/>
        </p:nvPicPr>
        <p:blipFill rotWithShape="1">
          <a:blip r:embed="rId2"/>
          <a:srcRect l="8049" t="29574" r="23999" b="-82"/>
          <a:stretch/>
        </p:blipFill>
        <p:spPr>
          <a:xfrm>
            <a:off x="2780716" y="1690688"/>
            <a:ext cx="8646656" cy="4301302"/>
          </a:xfrm>
          <a:prstGeom prst="rect">
            <a:avLst/>
          </a:prstGeom>
        </p:spPr>
      </p:pic>
    </p:spTree>
    <p:extLst>
      <p:ext uri="{BB962C8B-B14F-4D97-AF65-F5344CB8AC3E}">
        <p14:creationId xmlns:p14="http://schemas.microsoft.com/office/powerpoint/2010/main" val="129231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CE64E7-6A18-461E-8C8C-520419593BC5}"/>
              </a:ext>
            </a:extLst>
          </p:cNvPr>
          <p:cNvSpPr>
            <a:spLocks noGrp="1"/>
          </p:cNvSpPr>
          <p:nvPr>
            <p:ph type="sldNum" sz="quarter" idx="12"/>
          </p:nvPr>
        </p:nvSpPr>
        <p:spPr/>
        <p:txBody>
          <a:bodyPr/>
          <a:lstStyle/>
          <a:p>
            <a:fld id="{C3625854-A157-44F5-B597-7EECA3982BD8}" type="slidenum">
              <a:rPr lang="en-US" smtClean="0"/>
              <a:t>29</a:t>
            </a:fld>
            <a:endParaRPr lang="en-US"/>
          </a:p>
        </p:txBody>
      </p:sp>
      <p:sp>
        <p:nvSpPr>
          <p:cNvPr id="34" name="Title 1">
            <a:extLst>
              <a:ext uri="{FF2B5EF4-FFF2-40B4-BE49-F238E27FC236}">
                <a16:creationId xmlns:a16="http://schemas.microsoft.com/office/drawing/2014/main" id="{70432BBC-CB76-4FA6-BB78-476D365C7E2C}"/>
              </a:ext>
            </a:extLst>
          </p:cNvPr>
          <p:cNvSpPr>
            <a:spLocks noGrp="1"/>
          </p:cNvSpPr>
          <p:nvPr>
            <p:ph type="title"/>
          </p:nvPr>
        </p:nvSpPr>
        <p:spPr>
          <a:xfrm>
            <a:off x="838200" y="365125"/>
            <a:ext cx="10515600" cy="1325563"/>
          </a:xfrm>
        </p:spPr>
        <p:txBody>
          <a:bodyPr/>
          <a:lstStyle/>
          <a:p>
            <a:r>
              <a:rPr lang="en-US" b="1" dirty="0"/>
              <a:t>Multiple Control Devices – In Parallel</a:t>
            </a:r>
          </a:p>
        </p:txBody>
      </p:sp>
      <p:sp>
        <p:nvSpPr>
          <p:cNvPr id="20" name="TextBox 19">
            <a:extLst>
              <a:ext uri="{FF2B5EF4-FFF2-40B4-BE49-F238E27FC236}">
                <a16:creationId xmlns:a16="http://schemas.microsoft.com/office/drawing/2014/main" id="{459D4EDD-3639-4F0E-B693-280691740D15}"/>
              </a:ext>
            </a:extLst>
          </p:cNvPr>
          <p:cNvSpPr txBox="1"/>
          <p:nvPr/>
        </p:nvSpPr>
        <p:spPr>
          <a:xfrm>
            <a:off x="971550" y="1575778"/>
            <a:ext cx="10248900" cy="646331"/>
          </a:xfrm>
          <a:prstGeom prst="rect">
            <a:avLst/>
          </a:prstGeom>
          <a:noFill/>
        </p:spPr>
        <p:txBody>
          <a:bodyPr wrap="square" rtlCol="0">
            <a:spAutoFit/>
          </a:bodyPr>
          <a:lstStyle/>
          <a:p>
            <a:r>
              <a:rPr lang="en-US" dirty="0"/>
              <a:t>Multiple control devices in parallel can be placed in on path and that path can be reused if it is the primary path, so long as it associates units/processes with the same release point(s).</a:t>
            </a:r>
          </a:p>
        </p:txBody>
      </p:sp>
      <p:sp>
        <p:nvSpPr>
          <p:cNvPr id="10" name="TextBox 9">
            <a:extLst>
              <a:ext uri="{FF2B5EF4-FFF2-40B4-BE49-F238E27FC236}">
                <a16:creationId xmlns:a16="http://schemas.microsoft.com/office/drawing/2014/main" id="{0A94161E-DE00-4361-9025-876CFBAF33F3}"/>
              </a:ext>
              <a:ext uri="{C183D7F6-B498-43B3-948B-1728B52AA6E4}">
                <adec:decorative xmlns:adec="http://schemas.microsoft.com/office/drawing/2017/decorative" val="1"/>
              </a:ext>
            </a:extLst>
          </p:cNvPr>
          <p:cNvSpPr txBox="1"/>
          <p:nvPr/>
        </p:nvSpPr>
        <p:spPr>
          <a:xfrm>
            <a:off x="838200" y="3685463"/>
            <a:ext cx="809297" cy="369332"/>
          </a:xfrm>
          <a:prstGeom prst="rect">
            <a:avLst/>
          </a:prstGeom>
          <a:noFill/>
        </p:spPr>
        <p:txBody>
          <a:bodyPr wrap="square" rtlCol="0">
            <a:spAutoFit/>
          </a:bodyPr>
          <a:lstStyle/>
          <a:p>
            <a:r>
              <a:rPr lang="en-US" dirty="0"/>
              <a:t>Unit 1</a:t>
            </a:r>
          </a:p>
        </p:txBody>
      </p:sp>
      <p:cxnSp>
        <p:nvCxnSpPr>
          <p:cNvPr id="12" name="Straight Arrow Connector 11">
            <a:extLst>
              <a:ext uri="{FF2B5EF4-FFF2-40B4-BE49-F238E27FC236}">
                <a16:creationId xmlns:a16="http://schemas.microsoft.com/office/drawing/2014/main" id="{FA5EA45D-94EE-43D4-9638-0304EF2127EF}"/>
              </a:ext>
              <a:ext uri="{C183D7F6-B498-43B3-948B-1728B52AA6E4}">
                <adec:decorative xmlns:adec="http://schemas.microsoft.com/office/drawing/2017/decorative" val="1"/>
              </a:ext>
            </a:extLst>
          </p:cNvPr>
          <p:cNvCxnSpPr>
            <a:stCxn id="10" idx="3"/>
            <a:endCxn id="11" idx="1"/>
          </p:cNvCxnSpPr>
          <p:nvPr/>
        </p:nvCxnSpPr>
        <p:spPr>
          <a:xfrm>
            <a:off x="1647497" y="3870129"/>
            <a:ext cx="480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4030A78-5C2E-4547-92B2-C596CDDF3A8A}"/>
              </a:ext>
              <a:ext uri="{C183D7F6-B498-43B3-948B-1728B52AA6E4}">
                <adec:decorative xmlns:adec="http://schemas.microsoft.com/office/drawing/2017/decorative" val="1"/>
              </a:ext>
            </a:extLst>
          </p:cNvPr>
          <p:cNvSpPr txBox="1"/>
          <p:nvPr/>
        </p:nvSpPr>
        <p:spPr>
          <a:xfrm>
            <a:off x="2128348" y="3685463"/>
            <a:ext cx="1103585" cy="369332"/>
          </a:xfrm>
          <a:prstGeom prst="rect">
            <a:avLst/>
          </a:prstGeom>
          <a:noFill/>
        </p:spPr>
        <p:txBody>
          <a:bodyPr wrap="square" rtlCol="0">
            <a:spAutoFit/>
          </a:bodyPr>
          <a:lstStyle/>
          <a:p>
            <a:r>
              <a:rPr lang="en-US" dirty="0"/>
              <a:t>Process 1</a:t>
            </a:r>
          </a:p>
        </p:txBody>
      </p:sp>
      <p:cxnSp>
        <p:nvCxnSpPr>
          <p:cNvPr id="15" name="Straight Arrow Connector 14">
            <a:extLst>
              <a:ext uri="{FF2B5EF4-FFF2-40B4-BE49-F238E27FC236}">
                <a16:creationId xmlns:a16="http://schemas.microsoft.com/office/drawing/2014/main" id="{E7ABB21D-D0BF-4D73-8BD2-021D41CFDC0F}"/>
              </a:ext>
              <a:ext uri="{C183D7F6-B498-43B3-948B-1728B52AA6E4}">
                <adec:decorative xmlns:adec="http://schemas.microsoft.com/office/drawing/2017/decorative" val="1"/>
              </a:ext>
            </a:extLst>
          </p:cNvPr>
          <p:cNvCxnSpPr>
            <a:cxnSpLocks/>
          </p:cNvCxnSpPr>
          <p:nvPr/>
        </p:nvCxnSpPr>
        <p:spPr>
          <a:xfrm>
            <a:off x="3041434" y="2963197"/>
            <a:ext cx="697630" cy="72989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36488B-D4BB-4162-BACF-9C40CDBB9889}"/>
              </a:ext>
              <a:ext uri="{C183D7F6-B498-43B3-948B-1728B52AA6E4}">
                <adec:decorative xmlns:adec="http://schemas.microsoft.com/office/drawing/2017/decorative" val="1"/>
              </a:ext>
            </a:extLst>
          </p:cNvPr>
          <p:cNvCxnSpPr>
            <a:cxnSpLocks/>
            <a:stCxn id="11" idx="3"/>
            <a:endCxn id="5" idx="2"/>
          </p:cNvCxnSpPr>
          <p:nvPr/>
        </p:nvCxnSpPr>
        <p:spPr>
          <a:xfrm>
            <a:off x="3231933" y="3870129"/>
            <a:ext cx="5819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18DD83-6561-4822-8368-481CC0B256A5}"/>
              </a:ext>
              <a:ext uri="{C183D7F6-B498-43B3-948B-1728B52AA6E4}">
                <adec:decorative xmlns:adec="http://schemas.microsoft.com/office/drawing/2017/decorative" val="1"/>
              </a:ext>
            </a:extLst>
          </p:cNvPr>
          <p:cNvCxnSpPr>
            <a:cxnSpLocks/>
          </p:cNvCxnSpPr>
          <p:nvPr/>
        </p:nvCxnSpPr>
        <p:spPr>
          <a:xfrm flipV="1">
            <a:off x="2868001" y="4084946"/>
            <a:ext cx="864483" cy="91798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A53512B-79C8-4668-AD45-919F4CDFF6B5}"/>
              </a:ext>
              <a:ext uri="{C183D7F6-B498-43B3-948B-1728B52AA6E4}">
                <adec:decorative xmlns:adec="http://schemas.microsoft.com/office/drawing/2017/decorative" val="1"/>
              </a:ext>
            </a:extLst>
          </p:cNvPr>
          <p:cNvSpPr txBox="1"/>
          <p:nvPr/>
        </p:nvSpPr>
        <p:spPr>
          <a:xfrm>
            <a:off x="5207869" y="2989098"/>
            <a:ext cx="1093076" cy="369332"/>
          </a:xfrm>
          <a:prstGeom prst="rect">
            <a:avLst/>
          </a:prstGeom>
          <a:noFill/>
          <a:ln>
            <a:solidFill>
              <a:schemeClr val="accent2"/>
            </a:solidFill>
          </a:ln>
        </p:spPr>
        <p:txBody>
          <a:bodyPr wrap="square" rtlCol="0">
            <a:spAutoFit/>
          </a:bodyPr>
          <a:lstStyle/>
          <a:p>
            <a:r>
              <a:rPr lang="en-US" dirty="0"/>
              <a:t>Control A</a:t>
            </a:r>
          </a:p>
        </p:txBody>
      </p:sp>
      <p:sp>
        <p:nvSpPr>
          <p:cNvPr id="7" name="TextBox 6">
            <a:extLst>
              <a:ext uri="{FF2B5EF4-FFF2-40B4-BE49-F238E27FC236}">
                <a16:creationId xmlns:a16="http://schemas.microsoft.com/office/drawing/2014/main" id="{C9A70B9B-D332-455C-9C4E-326EB46AD852}"/>
              </a:ext>
              <a:ext uri="{C183D7F6-B498-43B3-948B-1728B52AA6E4}">
                <adec:decorative xmlns:adec="http://schemas.microsoft.com/office/drawing/2017/decorative" val="1"/>
              </a:ext>
            </a:extLst>
          </p:cNvPr>
          <p:cNvSpPr txBox="1"/>
          <p:nvPr/>
        </p:nvSpPr>
        <p:spPr>
          <a:xfrm>
            <a:off x="5213125" y="3721095"/>
            <a:ext cx="1093076" cy="369332"/>
          </a:xfrm>
          <a:prstGeom prst="rect">
            <a:avLst/>
          </a:prstGeom>
          <a:noFill/>
          <a:ln>
            <a:solidFill>
              <a:schemeClr val="accent2"/>
            </a:solidFill>
          </a:ln>
        </p:spPr>
        <p:txBody>
          <a:bodyPr wrap="square" rtlCol="0">
            <a:spAutoFit/>
          </a:bodyPr>
          <a:lstStyle/>
          <a:p>
            <a:r>
              <a:rPr lang="en-US" dirty="0"/>
              <a:t>Control B</a:t>
            </a:r>
          </a:p>
        </p:txBody>
      </p:sp>
      <p:sp>
        <p:nvSpPr>
          <p:cNvPr id="9" name="TextBox 8">
            <a:extLst>
              <a:ext uri="{FF2B5EF4-FFF2-40B4-BE49-F238E27FC236}">
                <a16:creationId xmlns:a16="http://schemas.microsoft.com/office/drawing/2014/main" id="{7C1ACA31-53AB-4ED6-8A49-D52868521D27}"/>
              </a:ext>
              <a:ext uri="{C183D7F6-B498-43B3-948B-1728B52AA6E4}">
                <adec:decorative xmlns:adec="http://schemas.microsoft.com/office/drawing/2017/decorative" val="1"/>
              </a:ext>
            </a:extLst>
          </p:cNvPr>
          <p:cNvSpPr txBox="1"/>
          <p:nvPr/>
        </p:nvSpPr>
        <p:spPr>
          <a:xfrm>
            <a:off x="5207869" y="4368534"/>
            <a:ext cx="1093076" cy="369332"/>
          </a:xfrm>
          <a:prstGeom prst="rect">
            <a:avLst/>
          </a:prstGeom>
          <a:noFill/>
          <a:ln>
            <a:solidFill>
              <a:schemeClr val="accent2"/>
            </a:solidFill>
          </a:ln>
        </p:spPr>
        <p:txBody>
          <a:bodyPr wrap="square" rtlCol="0">
            <a:spAutoFit/>
          </a:bodyPr>
          <a:lstStyle/>
          <a:p>
            <a:pPr algn="ctr"/>
            <a:r>
              <a:rPr lang="en-US" dirty="0"/>
              <a:t>…</a:t>
            </a:r>
          </a:p>
        </p:txBody>
      </p:sp>
      <p:sp>
        <p:nvSpPr>
          <p:cNvPr id="5" name="Oval 4">
            <a:extLst>
              <a:ext uri="{FF2B5EF4-FFF2-40B4-BE49-F238E27FC236}">
                <a16:creationId xmlns:a16="http://schemas.microsoft.com/office/drawing/2014/main" id="{5457A62D-FC33-4FCA-A5DF-2F56DA8FB739}"/>
              </a:ext>
              <a:ext uri="{C183D7F6-B498-43B3-948B-1728B52AA6E4}">
                <adec:decorative xmlns:adec="http://schemas.microsoft.com/office/drawing/2017/decorative" val="1"/>
              </a:ext>
            </a:extLst>
          </p:cNvPr>
          <p:cNvSpPr/>
          <p:nvPr/>
        </p:nvSpPr>
        <p:spPr>
          <a:xfrm>
            <a:off x="3813932" y="2896331"/>
            <a:ext cx="3972910" cy="19475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1B816AF-8B5C-4535-881E-44AB46244A0C}"/>
              </a:ext>
              <a:ext uri="{C183D7F6-B498-43B3-948B-1728B52AA6E4}">
                <adec:decorative xmlns:adec="http://schemas.microsoft.com/office/drawing/2017/decorative" val="1"/>
              </a:ext>
            </a:extLst>
          </p:cNvPr>
          <p:cNvSpPr txBox="1"/>
          <p:nvPr/>
        </p:nvSpPr>
        <p:spPr>
          <a:xfrm>
            <a:off x="4446706" y="2414863"/>
            <a:ext cx="2615402" cy="369332"/>
          </a:xfrm>
          <a:prstGeom prst="rect">
            <a:avLst/>
          </a:prstGeom>
          <a:noFill/>
        </p:spPr>
        <p:txBody>
          <a:bodyPr wrap="square" rtlCol="0">
            <a:spAutoFit/>
          </a:bodyPr>
          <a:lstStyle/>
          <a:p>
            <a:r>
              <a:rPr lang="en-US" dirty="0"/>
              <a:t>In Parallel Path (primary)</a:t>
            </a:r>
          </a:p>
        </p:txBody>
      </p:sp>
      <p:cxnSp>
        <p:nvCxnSpPr>
          <p:cNvPr id="18" name="Straight Arrow Connector 17">
            <a:extLst>
              <a:ext uri="{FF2B5EF4-FFF2-40B4-BE49-F238E27FC236}">
                <a16:creationId xmlns:a16="http://schemas.microsoft.com/office/drawing/2014/main" id="{9776A946-21F6-4482-9BB2-5ED33AF6EC3C}"/>
              </a:ext>
              <a:ext uri="{C183D7F6-B498-43B3-948B-1728B52AA6E4}">
                <adec:decorative xmlns:adec="http://schemas.microsoft.com/office/drawing/2017/decorative" val="1"/>
              </a:ext>
            </a:extLst>
          </p:cNvPr>
          <p:cNvCxnSpPr>
            <a:cxnSpLocks/>
            <a:stCxn id="5" idx="6"/>
          </p:cNvCxnSpPr>
          <p:nvPr/>
        </p:nvCxnSpPr>
        <p:spPr>
          <a:xfrm flipV="1">
            <a:off x="7786842" y="3179581"/>
            <a:ext cx="1326932" cy="690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E9113A9-924A-4941-92DE-D535CFE3E6E1}"/>
              </a:ext>
              <a:ext uri="{C183D7F6-B498-43B3-948B-1728B52AA6E4}">
                <adec:decorative xmlns:adec="http://schemas.microsoft.com/office/drawing/2017/decorative" val="1"/>
              </a:ext>
            </a:extLst>
          </p:cNvPr>
          <p:cNvCxnSpPr>
            <a:cxnSpLocks/>
            <a:stCxn id="5" idx="6"/>
            <a:endCxn id="16" idx="1"/>
          </p:cNvCxnSpPr>
          <p:nvPr/>
        </p:nvCxnSpPr>
        <p:spPr>
          <a:xfrm>
            <a:off x="7786842" y="3870129"/>
            <a:ext cx="1432034" cy="30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7FF745-BB38-4E26-9042-18C7BCB099A7}"/>
              </a:ext>
              <a:ext uri="{C183D7F6-B498-43B3-948B-1728B52AA6E4}">
                <adec:decorative xmlns:adec="http://schemas.microsoft.com/office/drawing/2017/decorative" val="1"/>
              </a:ext>
            </a:extLst>
          </p:cNvPr>
          <p:cNvCxnSpPr>
            <a:cxnSpLocks/>
            <a:stCxn id="5" idx="6"/>
          </p:cNvCxnSpPr>
          <p:nvPr/>
        </p:nvCxnSpPr>
        <p:spPr>
          <a:xfrm>
            <a:off x="7786842" y="3870129"/>
            <a:ext cx="1326932" cy="722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4E496D-D713-4287-89ED-2B32862DCA93}"/>
              </a:ext>
              <a:ext uri="{C183D7F6-B498-43B3-948B-1728B52AA6E4}">
                <adec:decorative xmlns:adec="http://schemas.microsoft.com/office/drawing/2017/decorative" val="1"/>
              </a:ext>
            </a:extLst>
          </p:cNvPr>
          <p:cNvSpPr txBox="1"/>
          <p:nvPr/>
        </p:nvSpPr>
        <p:spPr>
          <a:xfrm>
            <a:off x="9218876" y="3715614"/>
            <a:ext cx="1752602" cy="369332"/>
          </a:xfrm>
          <a:prstGeom prst="rect">
            <a:avLst/>
          </a:prstGeom>
          <a:noFill/>
        </p:spPr>
        <p:txBody>
          <a:bodyPr wrap="square" rtlCol="0">
            <a:spAutoFit/>
          </a:bodyPr>
          <a:lstStyle/>
          <a:p>
            <a:r>
              <a:rPr lang="en-US" dirty="0"/>
              <a:t>Release Point 1</a:t>
            </a:r>
          </a:p>
        </p:txBody>
      </p:sp>
      <p:sp>
        <p:nvSpPr>
          <p:cNvPr id="2" name="Rectangle 1" descr="A diagram showing several units and processes sharing a path that contains several controls in parallel, and from there emissions are sent to multiple release points.">
            <a:extLst>
              <a:ext uri="{FF2B5EF4-FFF2-40B4-BE49-F238E27FC236}">
                <a16:creationId xmlns:a16="http://schemas.microsoft.com/office/drawing/2014/main" id="{6412B21D-B772-5E1E-553B-031F9C6F5128}"/>
              </a:ext>
            </a:extLst>
          </p:cNvPr>
          <p:cNvSpPr/>
          <p:nvPr/>
        </p:nvSpPr>
        <p:spPr>
          <a:xfrm>
            <a:off x="667265" y="2222109"/>
            <a:ext cx="10686535" cy="306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3B59E14-9182-4786-AB13-9F9042A9ACA8}"/>
              </a:ext>
            </a:extLst>
          </p:cNvPr>
          <p:cNvSpPr/>
          <p:nvPr/>
        </p:nvSpPr>
        <p:spPr>
          <a:xfrm>
            <a:off x="838200" y="5686488"/>
            <a:ext cx="9753599" cy="923330"/>
          </a:xfrm>
          <a:prstGeom prst="rect">
            <a:avLst/>
          </a:prstGeom>
        </p:spPr>
        <p:txBody>
          <a:bodyPr wrap="square">
            <a:spAutoFit/>
          </a:bodyPr>
          <a:lstStyle/>
          <a:p>
            <a:r>
              <a:rPr lang="en-US" b="1" dirty="0"/>
              <a:t>Information You Need:  </a:t>
            </a:r>
            <a:r>
              <a:rPr lang="en-US" dirty="0"/>
              <a:t>release point apportionment, control effectiveness, pollutant reduction efficiency, path assignment (position of control in the sequence, if parallel, all controls have the same sequence number), control apportionment (e.g. 33% per control).</a:t>
            </a:r>
          </a:p>
        </p:txBody>
      </p:sp>
      <p:cxnSp>
        <p:nvCxnSpPr>
          <p:cNvPr id="3" name="Straight Arrow Connector 2">
            <a:extLst>
              <a:ext uri="{FF2B5EF4-FFF2-40B4-BE49-F238E27FC236}">
                <a16:creationId xmlns:a16="http://schemas.microsoft.com/office/drawing/2014/main" id="{20E0BBE1-BD92-D6A0-151A-43DB1B5116F9}"/>
              </a:ext>
              <a:ext uri="{C183D7F6-B498-43B3-948B-1728B52AA6E4}">
                <adec:decorative xmlns:adec="http://schemas.microsoft.com/office/drawing/2017/decorative" val="1"/>
              </a:ext>
            </a:extLst>
          </p:cNvPr>
          <p:cNvCxnSpPr>
            <a:cxnSpLocks/>
            <a:endCxn id="21" idx="1"/>
          </p:cNvCxnSpPr>
          <p:nvPr/>
        </p:nvCxnSpPr>
        <p:spPr>
          <a:xfrm>
            <a:off x="3450336" y="4642944"/>
            <a:ext cx="5768540" cy="89153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0E6BC6-4FE9-8BCF-25B3-CA11B992D48A}"/>
              </a:ext>
              <a:ext uri="{C183D7F6-B498-43B3-948B-1728B52AA6E4}">
                <adec:decorative xmlns:adec="http://schemas.microsoft.com/office/drawing/2017/decorative" val="1"/>
              </a:ext>
            </a:extLst>
          </p:cNvPr>
          <p:cNvSpPr txBox="1"/>
          <p:nvPr/>
        </p:nvSpPr>
        <p:spPr>
          <a:xfrm>
            <a:off x="9218876" y="5349808"/>
            <a:ext cx="1752602" cy="369332"/>
          </a:xfrm>
          <a:prstGeom prst="rect">
            <a:avLst/>
          </a:prstGeom>
          <a:noFill/>
        </p:spPr>
        <p:txBody>
          <a:bodyPr wrap="square" rtlCol="0">
            <a:spAutoFit/>
          </a:bodyPr>
          <a:lstStyle/>
          <a:p>
            <a:r>
              <a:rPr lang="en-US" dirty="0"/>
              <a:t>Release Point n</a:t>
            </a:r>
          </a:p>
        </p:txBody>
      </p:sp>
      <p:cxnSp>
        <p:nvCxnSpPr>
          <p:cNvPr id="24" name="Straight Arrow Connector 23">
            <a:extLst>
              <a:ext uri="{FF2B5EF4-FFF2-40B4-BE49-F238E27FC236}">
                <a16:creationId xmlns:a16="http://schemas.microsoft.com/office/drawing/2014/main" id="{924B9625-CE79-CB07-D4DB-0ADABDBDAD60}"/>
              </a:ext>
              <a:ext uri="{C183D7F6-B498-43B3-948B-1728B52AA6E4}">
                <adec:decorative xmlns:adec="http://schemas.microsoft.com/office/drawing/2017/decorative" val="1"/>
              </a:ext>
            </a:extLst>
          </p:cNvPr>
          <p:cNvCxnSpPr>
            <a:cxnSpLocks/>
            <a:stCxn id="5" idx="2"/>
            <a:endCxn id="7" idx="1"/>
          </p:cNvCxnSpPr>
          <p:nvPr/>
        </p:nvCxnSpPr>
        <p:spPr>
          <a:xfrm>
            <a:off x="3813932" y="3870129"/>
            <a:ext cx="1399193" cy="35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2D5CEF-D087-1AAA-DF49-D2B2015BB684}"/>
              </a:ext>
              <a:ext uri="{C183D7F6-B498-43B3-948B-1728B52AA6E4}">
                <adec:decorative xmlns:adec="http://schemas.microsoft.com/office/drawing/2017/decorative" val="1"/>
              </a:ext>
            </a:extLst>
          </p:cNvPr>
          <p:cNvCxnSpPr>
            <a:cxnSpLocks/>
            <a:stCxn id="5" idx="2"/>
            <a:endCxn id="6" idx="1"/>
          </p:cNvCxnSpPr>
          <p:nvPr/>
        </p:nvCxnSpPr>
        <p:spPr>
          <a:xfrm flipV="1">
            <a:off x="3813932" y="3173764"/>
            <a:ext cx="1393937" cy="6963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62B5F4-8368-4EA8-F8E5-1BF4C59A039C}"/>
              </a:ext>
              <a:ext uri="{C183D7F6-B498-43B3-948B-1728B52AA6E4}">
                <adec:decorative xmlns:adec="http://schemas.microsoft.com/office/drawing/2017/decorative" val="1"/>
              </a:ext>
            </a:extLst>
          </p:cNvPr>
          <p:cNvCxnSpPr>
            <a:cxnSpLocks/>
            <a:stCxn id="5" idx="2"/>
            <a:endCxn id="9" idx="1"/>
          </p:cNvCxnSpPr>
          <p:nvPr/>
        </p:nvCxnSpPr>
        <p:spPr>
          <a:xfrm>
            <a:off x="3813932" y="3870129"/>
            <a:ext cx="1393937" cy="6830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68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658770-6385-45B5-9BFB-BFF66A5E24F2}"/>
              </a:ext>
            </a:extLst>
          </p:cNvPr>
          <p:cNvSpPr>
            <a:spLocks noGrp="1"/>
          </p:cNvSpPr>
          <p:nvPr>
            <p:ph type="sldNum" sz="quarter" idx="12"/>
          </p:nvPr>
        </p:nvSpPr>
        <p:spPr/>
        <p:txBody>
          <a:bodyPr/>
          <a:lstStyle/>
          <a:p>
            <a:fld id="{C3625854-A157-44F5-B597-7EECA3982BD8}" type="slidenum">
              <a:rPr lang="en-US" smtClean="0"/>
              <a:t>3</a:t>
            </a:fld>
            <a:endParaRPr lang="en-US"/>
          </a:p>
        </p:txBody>
      </p:sp>
      <p:sp>
        <p:nvSpPr>
          <p:cNvPr id="2" name="Title 1">
            <a:extLst>
              <a:ext uri="{FF2B5EF4-FFF2-40B4-BE49-F238E27FC236}">
                <a16:creationId xmlns:a16="http://schemas.microsoft.com/office/drawing/2014/main" id="{CDD477A8-F4C9-4E9E-8A51-CDF841AAAFFF}"/>
              </a:ext>
            </a:extLst>
          </p:cNvPr>
          <p:cNvSpPr>
            <a:spLocks noGrp="1"/>
          </p:cNvSpPr>
          <p:nvPr>
            <p:ph type="title"/>
          </p:nvPr>
        </p:nvSpPr>
        <p:spPr/>
        <p:txBody>
          <a:bodyPr/>
          <a:lstStyle/>
          <a:p>
            <a:r>
              <a:rPr lang="en-US" b="1" dirty="0"/>
              <a:t>Outline of Training</a:t>
            </a:r>
          </a:p>
        </p:txBody>
      </p:sp>
      <p:sp>
        <p:nvSpPr>
          <p:cNvPr id="3" name="Content Placeholder 2">
            <a:extLst>
              <a:ext uri="{FF2B5EF4-FFF2-40B4-BE49-F238E27FC236}">
                <a16:creationId xmlns:a16="http://schemas.microsoft.com/office/drawing/2014/main" id="{CB3DD99F-FF52-4F00-BBA2-27F52282CCD6}"/>
              </a:ext>
            </a:extLst>
          </p:cNvPr>
          <p:cNvSpPr>
            <a:spLocks noGrp="1"/>
          </p:cNvSpPr>
          <p:nvPr>
            <p:ph idx="1"/>
          </p:nvPr>
        </p:nvSpPr>
        <p:spPr/>
        <p:txBody>
          <a:bodyPr/>
          <a:lstStyle/>
          <a:p>
            <a:r>
              <a:rPr lang="en-US" dirty="0"/>
              <a:t>Control-related Concepts and Data Fields </a:t>
            </a:r>
          </a:p>
          <a:p>
            <a:r>
              <a:rPr lang="en-US" dirty="0"/>
              <a:t>Steps to Enter Data (where/how to enter your data)</a:t>
            </a:r>
          </a:p>
          <a:p>
            <a:r>
              <a:rPr lang="en-US" dirty="0"/>
              <a:t>Examples (what data to enter) for Different Control Configurations</a:t>
            </a:r>
          </a:p>
          <a:p>
            <a:pPr lvl="1"/>
            <a:r>
              <a:rPr lang="en-US" dirty="0"/>
              <a:t>No Control Devices</a:t>
            </a:r>
          </a:p>
          <a:p>
            <a:pPr lvl="1"/>
            <a:r>
              <a:rPr lang="en-US" dirty="0"/>
              <a:t>Single Control Device</a:t>
            </a:r>
          </a:p>
          <a:p>
            <a:pPr lvl="1"/>
            <a:r>
              <a:rPr lang="en-US" dirty="0"/>
              <a:t>Controls in Series</a:t>
            </a:r>
          </a:p>
          <a:p>
            <a:pPr lvl="1"/>
            <a:r>
              <a:rPr lang="en-US" dirty="0"/>
              <a:t>Controls in Parallel</a:t>
            </a:r>
          </a:p>
          <a:p>
            <a:pPr lvl="1"/>
            <a:r>
              <a:rPr lang="en-US" dirty="0"/>
              <a:t>Complex Control Device Configurations</a:t>
            </a:r>
          </a:p>
          <a:p>
            <a:r>
              <a:rPr lang="en-US" dirty="0"/>
              <a:t>Questions</a:t>
            </a:r>
          </a:p>
          <a:p>
            <a:endParaRPr lang="en-US" dirty="0"/>
          </a:p>
        </p:txBody>
      </p:sp>
    </p:spTree>
    <p:extLst>
      <p:ext uri="{BB962C8B-B14F-4D97-AF65-F5344CB8AC3E}">
        <p14:creationId xmlns:p14="http://schemas.microsoft.com/office/powerpoint/2010/main" val="3247441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E5FFFB-7AB7-4C4F-BC8F-2BBA37194F1E}"/>
              </a:ext>
            </a:extLst>
          </p:cNvPr>
          <p:cNvSpPr>
            <a:spLocks noGrp="1"/>
          </p:cNvSpPr>
          <p:nvPr>
            <p:ph type="sldNum" sz="quarter" idx="12"/>
          </p:nvPr>
        </p:nvSpPr>
        <p:spPr/>
        <p:txBody>
          <a:bodyPr/>
          <a:lstStyle/>
          <a:p>
            <a:fld id="{C3625854-A157-44F5-B597-7EECA3982BD8}" type="slidenum">
              <a:rPr lang="en-US" smtClean="0"/>
              <a:t>30</a:t>
            </a:fld>
            <a:endParaRPr lang="en-US"/>
          </a:p>
        </p:txBody>
      </p:sp>
      <p:sp>
        <p:nvSpPr>
          <p:cNvPr id="2" name="Title 1">
            <a:extLst>
              <a:ext uri="{FF2B5EF4-FFF2-40B4-BE49-F238E27FC236}">
                <a16:creationId xmlns:a16="http://schemas.microsoft.com/office/drawing/2014/main" id="{25542E59-C04D-4E18-A8CA-113031F33859}"/>
              </a:ext>
            </a:extLst>
          </p:cNvPr>
          <p:cNvSpPr>
            <a:spLocks noGrp="1"/>
          </p:cNvSpPr>
          <p:nvPr>
            <p:ph type="title"/>
          </p:nvPr>
        </p:nvSpPr>
        <p:spPr/>
        <p:txBody>
          <a:bodyPr/>
          <a:lstStyle/>
          <a:p>
            <a:r>
              <a:rPr lang="en-US" b="1" dirty="0"/>
              <a:t>Control Apportionment</a:t>
            </a:r>
          </a:p>
        </p:txBody>
      </p:sp>
      <p:sp>
        <p:nvSpPr>
          <p:cNvPr id="3" name="Content Placeholder 2">
            <a:extLst>
              <a:ext uri="{FF2B5EF4-FFF2-40B4-BE49-F238E27FC236}">
                <a16:creationId xmlns:a16="http://schemas.microsoft.com/office/drawing/2014/main" id="{B94091FD-3E81-4FB0-8310-C82F14F0A61D}"/>
              </a:ext>
            </a:extLst>
          </p:cNvPr>
          <p:cNvSpPr>
            <a:spLocks noGrp="1"/>
          </p:cNvSpPr>
          <p:nvPr>
            <p:ph idx="1"/>
          </p:nvPr>
        </p:nvSpPr>
        <p:spPr>
          <a:xfrm>
            <a:off x="838200" y="1690688"/>
            <a:ext cx="10515600" cy="4665662"/>
          </a:xfrm>
        </p:spPr>
        <p:txBody>
          <a:bodyPr>
            <a:normAutofit fontScale="92500" lnSpcReduction="20000"/>
          </a:bodyPr>
          <a:lstStyle/>
          <a:p>
            <a:pPr marL="0" indent="0">
              <a:buNone/>
            </a:pPr>
            <a:r>
              <a:rPr lang="en-US" dirty="0"/>
              <a:t>Flow of emissions from one control device to the next will be tracked via the </a:t>
            </a:r>
            <a:r>
              <a:rPr lang="en-US" b="1" dirty="0"/>
              <a:t>Control Apportionment</a:t>
            </a:r>
          </a:p>
          <a:p>
            <a:pPr lvl="1"/>
            <a:r>
              <a:rPr lang="en-US" dirty="0"/>
              <a:t>% of the emissions are routed to the next control or path.</a:t>
            </a:r>
          </a:p>
          <a:p>
            <a:pPr lvl="1"/>
            <a:r>
              <a:rPr lang="en-US" dirty="0"/>
              <a:t>100% of the emissions are tracked, a control apportionment percentage &lt; 100% for a control device means that some emission are also being routed to another control device or path.</a:t>
            </a:r>
          </a:p>
          <a:p>
            <a:pPr lvl="1"/>
            <a:r>
              <a:rPr lang="en-US" dirty="0"/>
              <a:t>Are entered when entering control path assignment data.</a:t>
            </a:r>
          </a:p>
          <a:p>
            <a:pPr marL="0" indent="0">
              <a:buNone/>
            </a:pPr>
            <a:r>
              <a:rPr lang="en-US" b="1" dirty="0"/>
              <a:t>Release Point Apportionment (revisited):</a:t>
            </a:r>
          </a:p>
          <a:p>
            <a:pPr lvl="1"/>
            <a:r>
              <a:rPr lang="en-US" dirty="0"/>
              <a:t>Different than control apportionment</a:t>
            </a:r>
          </a:p>
          <a:p>
            <a:pPr lvl="1"/>
            <a:r>
              <a:rPr lang="en-US" dirty="0"/>
              <a:t>Total uncontrolled emissions generated at the unit/process must be accounted for in terms of where they were ultimately released:</a:t>
            </a:r>
          </a:p>
          <a:p>
            <a:pPr lvl="2"/>
            <a:r>
              <a:rPr lang="en-US" dirty="0"/>
              <a:t>Different types of release points</a:t>
            </a:r>
          </a:p>
          <a:p>
            <a:pPr lvl="3"/>
            <a:r>
              <a:rPr lang="en-US" dirty="0"/>
              <a:t>Stack</a:t>
            </a:r>
          </a:p>
          <a:p>
            <a:pPr lvl="3"/>
            <a:r>
              <a:rPr lang="en-US" dirty="0"/>
              <a:t>Fugitive</a:t>
            </a:r>
          </a:p>
          <a:p>
            <a:pPr lvl="2"/>
            <a:r>
              <a:rPr lang="en-US" dirty="0"/>
              <a:t>100% of the original emissions must be assigned to one or more release points</a:t>
            </a:r>
          </a:p>
          <a:p>
            <a:endParaRPr lang="en-US" dirty="0"/>
          </a:p>
        </p:txBody>
      </p:sp>
    </p:spTree>
    <p:extLst>
      <p:ext uri="{BB962C8B-B14F-4D97-AF65-F5344CB8AC3E}">
        <p14:creationId xmlns:p14="http://schemas.microsoft.com/office/powerpoint/2010/main" val="260877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7548EA-4D1F-45C8-825B-181FF1910AD7}"/>
              </a:ext>
            </a:extLst>
          </p:cNvPr>
          <p:cNvSpPr>
            <a:spLocks noGrp="1"/>
          </p:cNvSpPr>
          <p:nvPr>
            <p:ph type="sldNum" sz="quarter" idx="12"/>
          </p:nvPr>
        </p:nvSpPr>
        <p:spPr/>
        <p:txBody>
          <a:bodyPr/>
          <a:lstStyle/>
          <a:p>
            <a:fld id="{C3625854-A157-44F5-B597-7EECA3982BD8}" type="slidenum">
              <a:rPr lang="en-US" smtClean="0"/>
              <a:t>31</a:t>
            </a:fld>
            <a:endParaRPr lang="en-US"/>
          </a:p>
        </p:txBody>
      </p:sp>
      <p:sp>
        <p:nvSpPr>
          <p:cNvPr id="2" name="Title 1">
            <a:extLst>
              <a:ext uri="{FF2B5EF4-FFF2-40B4-BE49-F238E27FC236}">
                <a16:creationId xmlns:a16="http://schemas.microsoft.com/office/drawing/2014/main" id="{420F2C0F-3D4D-4ACE-BA04-94E0F8F6EA67}"/>
              </a:ext>
            </a:extLst>
          </p:cNvPr>
          <p:cNvSpPr>
            <a:spLocks noGrp="1"/>
          </p:cNvSpPr>
          <p:nvPr>
            <p:ph type="title"/>
          </p:nvPr>
        </p:nvSpPr>
        <p:spPr/>
        <p:txBody>
          <a:bodyPr/>
          <a:lstStyle/>
          <a:p>
            <a:r>
              <a:rPr lang="en-US" b="1" dirty="0"/>
              <a:t>Control Apportionment in the User Interface</a:t>
            </a:r>
          </a:p>
        </p:txBody>
      </p:sp>
      <p:sp>
        <p:nvSpPr>
          <p:cNvPr id="7" name="TextBox 6">
            <a:extLst>
              <a:ext uri="{FF2B5EF4-FFF2-40B4-BE49-F238E27FC236}">
                <a16:creationId xmlns:a16="http://schemas.microsoft.com/office/drawing/2014/main" id="{CBCDF7F0-87DC-4D6A-A524-4A180AA87F8D}"/>
              </a:ext>
            </a:extLst>
          </p:cNvPr>
          <p:cNvSpPr txBox="1"/>
          <p:nvPr/>
        </p:nvSpPr>
        <p:spPr>
          <a:xfrm>
            <a:off x="662050" y="3214985"/>
            <a:ext cx="1926771" cy="923330"/>
          </a:xfrm>
          <a:prstGeom prst="rect">
            <a:avLst/>
          </a:prstGeom>
          <a:noFill/>
        </p:spPr>
        <p:txBody>
          <a:bodyPr wrap="square">
            <a:spAutoFit/>
          </a:bodyPr>
          <a:lstStyle/>
          <a:p>
            <a:r>
              <a:rPr lang="en-US" dirty="0"/>
              <a:t>Found in the screen for each existing path.</a:t>
            </a:r>
          </a:p>
        </p:txBody>
      </p:sp>
      <p:pic>
        <p:nvPicPr>
          <p:cNvPr id="6" name="Picture 5" descr="User Interface screen showing the pop up window where control apportionment data is entered.">
            <a:extLst>
              <a:ext uri="{FF2B5EF4-FFF2-40B4-BE49-F238E27FC236}">
                <a16:creationId xmlns:a16="http://schemas.microsoft.com/office/drawing/2014/main" id="{3D67118A-CFE3-4CC0-AE12-F3438AE180E1}"/>
              </a:ext>
            </a:extLst>
          </p:cNvPr>
          <p:cNvPicPr>
            <a:picLocks noChangeAspect="1"/>
          </p:cNvPicPr>
          <p:nvPr/>
        </p:nvPicPr>
        <p:blipFill rotWithShape="1">
          <a:blip r:embed="rId2"/>
          <a:srcRect t="8469" b="28082"/>
          <a:stretch/>
        </p:blipFill>
        <p:spPr>
          <a:xfrm>
            <a:off x="2588821" y="1690688"/>
            <a:ext cx="8514323" cy="4351338"/>
          </a:xfrm>
          <a:prstGeom prst="rect">
            <a:avLst/>
          </a:prstGeom>
        </p:spPr>
      </p:pic>
      <p:sp>
        <p:nvSpPr>
          <p:cNvPr id="3" name="Oval 2" descr="Oval highlighting the place in the control path assignment screen where the control apportionment is entered.">
            <a:extLst>
              <a:ext uri="{FF2B5EF4-FFF2-40B4-BE49-F238E27FC236}">
                <a16:creationId xmlns:a16="http://schemas.microsoft.com/office/drawing/2014/main" id="{E9475F1E-7203-A0C7-A403-6D848940B18A}"/>
              </a:ext>
            </a:extLst>
          </p:cNvPr>
          <p:cNvSpPr/>
          <p:nvPr/>
        </p:nvSpPr>
        <p:spPr>
          <a:xfrm>
            <a:off x="6620256" y="2908131"/>
            <a:ext cx="1548384" cy="426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572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8828C-7326-407D-92AF-40936DA301D5}"/>
              </a:ext>
            </a:extLst>
          </p:cNvPr>
          <p:cNvSpPr>
            <a:spLocks noGrp="1"/>
          </p:cNvSpPr>
          <p:nvPr>
            <p:ph type="sldNum" sz="quarter" idx="12"/>
          </p:nvPr>
        </p:nvSpPr>
        <p:spPr/>
        <p:txBody>
          <a:bodyPr/>
          <a:lstStyle/>
          <a:p>
            <a:fld id="{C3625854-A157-44F5-B597-7EECA3982BD8}" type="slidenum">
              <a:rPr lang="en-US" smtClean="0"/>
              <a:t>32</a:t>
            </a:fld>
            <a:endParaRPr lang="en-US"/>
          </a:p>
        </p:txBody>
      </p:sp>
      <p:sp>
        <p:nvSpPr>
          <p:cNvPr id="2" name="Title 1">
            <a:extLst>
              <a:ext uri="{FF2B5EF4-FFF2-40B4-BE49-F238E27FC236}">
                <a16:creationId xmlns:a16="http://schemas.microsoft.com/office/drawing/2014/main" id="{F674C02D-5B3F-4585-9FAE-BB412CD2CBC8}"/>
              </a:ext>
            </a:extLst>
          </p:cNvPr>
          <p:cNvSpPr>
            <a:spLocks noGrp="1"/>
          </p:cNvSpPr>
          <p:nvPr>
            <p:ph type="title"/>
          </p:nvPr>
        </p:nvSpPr>
        <p:spPr/>
        <p:txBody>
          <a:bodyPr/>
          <a:lstStyle/>
          <a:p>
            <a:r>
              <a:rPr lang="en-US" b="1" dirty="0"/>
              <a:t>Control Apportionment in the Bulk Upload Template</a:t>
            </a:r>
          </a:p>
        </p:txBody>
      </p:sp>
      <p:sp>
        <p:nvSpPr>
          <p:cNvPr id="7" name="TextBox 6">
            <a:extLst>
              <a:ext uri="{FF2B5EF4-FFF2-40B4-BE49-F238E27FC236}">
                <a16:creationId xmlns:a16="http://schemas.microsoft.com/office/drawing/2014/main" id="{A4D4CFFA-643A-494B-BCCE-CD9C621C8ABC}"/>
              </a:ext>
            </a:extLst>
          </p:cNvPr>
          <p:cNvSpPr txBox="1"/>
          <p:nvPr/>
        </p:nvSpPr>
        <p:spPr>
          <a:xfrm>
            <a:off x="602217" y="2690336"/>
            <a:ext cx="2178499" cy="1477328"/>
          </a:xfrm>
          <a:prstGeom prst="rect">
            <a:avLst/>
          </a:prstGeom>
          <a:noFill/>
        </p:spPr>
        <p:txBody>
          <a:bodyPr wrap="square">
            <a:spAutoFit/>
          </a:bodyPr>
          <a:lstStyle/>
          <a:p>
            <a:r>
              <a:rPr lang="en-US" dirty="0"/>
              <a:t>Found in the “Control Assignments” tab using existing controls and paths.</a:t>
            </a:r>
          </a:p>
        </p:txBody>
      </p:sp>
      <p:pic>
        <p:nvPicPr>
          <p:cNvPr id="6" name="Picture 5" descr="Bulk Upload template screen showing the control assignments tab where the control apportionment data can be entered.">
            <a:extLst>
              <a:ext uri="{FF2B5EF4-FFF2-40B4-BE49-F238E27FC236}">
                <a16:creationId xmlns:a16="http://schemas.microsoft.com/office/drawing/2014/main" id="{A8E3C19E-C345-4B41-8A38-DBA116263076}"/>
              </a:ext>
            </a:extLst>
          </p:cNvPr>
          <p:cNvPicPr>
            <a:picLocks noChangeAspect="1"/>
          </p:cNvPicPr>
          <p:nvPr/>
        </p:nvPicPr>
        <p:blipFill rotWithShape="1">
          <a:blip r:embed="rId2"/>
          <a:srcRect l="8049" t="29574" r="23999" b="-82"/>
          <a:stretch/>
        </p:blipFill>
        <p:spPr>
          <a:xfrm>
            <a:off x="2780716" y="1690688"/>
            <a:ext cx="8646656" cy="4301302"/>
          </a:xfrm>
          <a:prstGeom prst="rect">
            <a:avLst/>
          </a:prstGeom>
        </p:spPr>
      </p:pic>
    </p:spTree>
    <p:extLst>
      <p:ext uri="{BB962C8B-B14F-4D97-AF65-F5344CB8AC3E}">
        <p14:creationId xmlns:p14="http://schemas.microsoft.com/office/powerpoint/2010/main" val="1626734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CD1540-5CEC-4CBA-ADA5-A142757E0BE7}"/>
              </a:ext>
            </a:extLst>
          </p:cNvPr>
          <p:cNvSpPr>
            <a:spLocks noGrp="1"/>
          </p:cNvSpPr>
          <p:nvPr>
            <p:ph type="sldNum" sz="quarter" idx="12"/>
          </p:nvPr>
        </p:nvSpPr>
        <p:spPr/>
        <p:txBody>
          <a:bodyPr/>
          <a:lstStyle/>
          <a:p>
            <a:fld id="{C3625854-A157-44F5-B597-7EECA3982BD8}" type="slidenum">
              <a:rPr lang="en-US" smtClean="0"/>
              <a:t>33</a:t>
            </a:fld>
            <a:endParaRPr lang="en-US"/>
          </a:p>
        </p:txBody>
      </p:sp>
      <p:sp>
        <p:nvSpPr>
          <p:cNvPr id="2" name="Title 1">
            <a:extLst>
              <a:ext uri="{FF2B5EF4-FFF2-40B4-BE49-F238E27FC236}">
                <a16:creationId xmlns:a16="http://schemas.microsoft.com/office/drawing/2014/main" id="{30C523F0-29E6-48CA-B7FE-F6A066AEE137}"/>
              </a:ext>
            </a:extLst>
          </p:cNvPr>
          <p:cNvSpPr>
            <a:spLocks noGrp="1"/>
          </p:cNvSpPr>
          <p:nvPr>
            <p:ph type="title"/>
          </p:nvPr>
        </p:nvSpPr>
        <p:spPr/>
        <p:txBody>
          <a:bodyPr/>
          <a:lstStyle/>
          <a:p>
            <a:r>
              <a:rPr lang="en-US" b="1" dirty="0"/>
              <a:t>Percent Path Effectiveness</a:t>
            </a:r>
          </a:p>
        </p:txBody>
      </p:sp>
      <p:sp>
        <p:nvSpPr>
          <p:cNvPr id="3" name="Content Placeholder 2">
            <a:extLst>
              <a:ext uri="{FF2B5EF4-FFF2-40B4-BE49-F238E27FC236}">
                <a16:creationId xmlns:a16="http://schemas.microsoft.com/office/drawing/2014/main" id="{F8C74DD5-5511-4135-8E10-F8E05B5BA5FA}"/>
              </a:ext>
            </a:extLst>
          </p:cNvPr>
          <p:cNvSpPr>
            <a:spLocks noGrp="1"/>
          </p:cNvSpPr>
          <p:nvPr>
            <p:ph idx="1"/>
          </p:nvPr>
        </p:nvSpPr>
        <p:spPr/>
        <p:txBody>
          <a:bodyPr>
            <a:normAutofit fontScale="92500" lnSpcReduction="10000"/>
          </a:bodyPr>
          <a:lstStyle/>
          <a:p>
            <a:r>
              <a:rPr lang="en-US" i="1" dirty="0"/>
              <a:t>Required</a:t>
            </a:r>
            <a:r>
              <a:rPr lang="en-US" dirty="0"/>
              <a:t> on main paths (those associated with a release point apportionment)</a:t>
            </a:r>
          </a:p>
          <a:p>
            <a:r>
              <a:rPr lang="en-US" dirty="0"/>
              <a:t>If only one control device exists, it is equal to the percent control effectiveness for that control.</a:t>
            </a:r>
          </a:p>
          <a:p>
            <a:r>
              <a:rPr lang="en-US" dirty="0"/>
              <a:t>May depend on how those control devices are laid out (in sequence, parallel, a combination).  For example, if in sequence: the multiplication of % control effectiveness, if in parallel: the average or weighted average of control device effectiveness.</a:t>
            </a:r>
          </a:p>
          <a:p>
            <a:r>
              <a:rPr lang="en-US" dirty="0"/>
              <a:t>Consult your SLT on the best way to represent path effectiveness, especially if you have a complex control set up.</a:t>
            </a:r>
          </a:p>
          <a:p>
            <a:r>
              <a:rPr lang="en-US" dirty="0"/>
              <a:t>Entered in the screen for each path.  </a:t>
            </a:r>
            <a:endParaRPr lang="en-US" dirty="0">
              <a:highlight>
                <a:srgbClr val="FFFF00"/>
              </a:highlight>
            </a:endParaRPr>
          </a:p>
        </p:txBody>
      </p:sp>
    </p:spTree>
    <p:extLst>
      <p:ext uri="{BB962C8B-B14F-4D97-AF65-F5344CB8AC3E}">
        <p14:creationId xmlns:p14="http://schemas.microsoft.com/office/powerpoint/2010/main" val="1075435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252300-F8EF-4AA3-BB2D-91819DD3AE3A}"/>
              </a:ext>
            </a:extLst>
          </p:cNvPr>
          <p:cNvSpPr>
            <a:spLocks noGrp="1"/>
          </p:cNvSpPr>
          <p:nvPr>
            <p:ph type="sldNum" sz="quarter" idx="12"/>
          </p:nvPr>
        </p:nvSpPr>
        <p:spPr/>
        <p:txBody>
          <a:bodyPr/>
          <a:lstStyle/>
          <a:p>
            <a:fld id="{C3625854-A157-44F5-B597-7EECA3982BD8}" type="slidenum">
              <a:rPr lang="en-US" smtClean="0"/>
              <a:t>34</a:t>
            </a:fld>
            <a:endParaRPr lang="en-US"/>
          </a:p>
        </p:txBody>
      </p:sp>
      <p:sp>
        <p:nvSpPr>
          <p:cNvPr id="2" name="Title 1">
            <a:extLst>
              <a:ext uri="{FF2B5EF4-FFF2-40B4-BE49-F238E27FC236}">
                <a16:creationId xmlns:a16="http://schemas.microsoft.com/office/drawing/2014/main" id="{736BD9E7-B045-43E8-9FE2-FADAD3831F63}"/>
              </a:ext>
            </a:extLst>
          </p:cNvPr>
          <p:cNvSpPr>
            <a:spLocks noGrp="1"/>
          </p:cNvSpPr>
          <p:nvPr>
            <p:ph type="title"/>
          </p:nvPr>
        </p:nvSpPr>
        <p:spPr>
          <a:xfrm>
            <a:off x="838200" y="152988"/>
            <a:ext cx="10515600" cy="1325563"/>
          </a:xfrm>
        </p:spPr>
        <p:txBody>
          <a:bodyPr/>
          <a:lstStyle/>
          <a:p>
            <a:r>
              <a:rPr lang="en-US" b="1" dirty="0"/>
              <a:t>Path Effectiveness in the User Interface</a:t>
            </a:r>
          </a:p>
        </p:txBody>
      </p:sp>
      <p:sp>
        <p:nvSpPr>
          <p:cNvPr id="10" name="TextBox 9">
            <a:extLst>
              <a:ext uri="{FF2B5EF4-FFF2-40B4-BE49-F238E27FC236}">
                <a16:creationId xmlns:a16="http://schemas.microsoft.com/office/drawing/2014/main" id="{87A00B61-A247-4A5D-A603-8E3104BA5499}"/>
              </a:ext>
            </a:extLst>
          </p:cNvPr>
          <p:cNvSpPr txBox="1"/>
          <p:nvPr/>
        </p:nvSpPr>
        <p:spPr>
          <a:xfrm>
            <a:off x="797655" y="2994120"/>
            <a:ext cx="1926771" cy="923330"/>
          </a:xfrm>
          <a:prstGeom prst="rect">
            <a:avLst/>
          </a:prstGeom>
          <a:noFill/>
        </p:spPr>
        <p:txBody>
          <a:bodyPr wrap="square">
            <a:spAutoFit/>
          </a:bodyPr>
          <a:lstStyle/>
          <a:p>
            <a:r>
              <a:rPr lang="en-US" dirty="0"/>
              <a:t>Found in the screen for each path.</a:t>
            </a:r>
          </a:p>
        </p:txBody>
      </p:sp>
      <p:pic>
        <p:nvPicPr>
          <p:cNvPr id="9" name="Picture 8" descr="User Interface path screen showing where path data is entered.">
            <a:extLst>
              <a:ext uri="{FF2B5EF4-FFF2-40B4-BE49-F238E27FC236}">
                <a16:creationId xmlns:a16="http://schemas.microsoft.com/office/drawing/2014/main" id="{4A99B11F-273E-4D66-B729-C03BAF685DA1}"/>
              </a:ext>
            </a:extLst>
          </p:cNvPr>
          <p:cNvPicPr>
            <a:picLocks noChangeAspect="1"/>
          </p:cNvPicPr>
          <p:nvPr/>
        </p:nvPicPr>
        <p:blipFill rotWithShape="1">
          <a:blip r:embed="rId2"/>
          <a:srcRect t="11351"/>
          <a:stretch/>
        </p:blipFill>
        <p:spPr>
          <a:xfrm>
            <a:off x="2683880" y="1315329"/>
            <a:ext cx="6824239" cy="4872745"/>
          </a:xfrm>
          <a:prstGeom prst="rect">
            <a:avLst/>
          </a:prstGeom>
        </p:spPr>
      </p:pic>
    </p:spTree>
    <p:extLst>
      <p:ext uri="{BB962C8B-B14F-4D97-AF65-F5344CB8AC3E}">
        <p14:creationId xmlns:p14="http://schemas.microsoft.com/office/powerpoint/2010/main" val="3051914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38C0-3D68-42FC-A483-BD514804B5CC}"/>
              </a:ext>
            </a:extLst>
          </p:cNvPr>
          <p:cNvSpPr>
            <a:spLocks noGrp="1"/>
          </p:cNvSpPr>
          <p:nvPr>
            <p:ph type="title"/>
          </p:nvPr>
        </p:nvSpPr>
        <p:spPr/>
        <p:txBody>
          <a:bodyPr/>
          <a:lstStyle/>
          <a:p>
            <a:r>
              <a:rPr lang="en-US" b="1" dirty="0"/>
              <a:t>Path Effectiveness in the Bulk Upload Template</a:t>
            </a:r>
            <a:endParaRPr lang="en-US" dirty="0"/>
          </a:p>
        </p:txBody>
      </p:sp>
      <p:sp>
        <p:nvSpPr>
          <p:cNvPr id="4" name="Slide Number Placeholder 3">
            <a:extLst>
              <a:ext uri="{FF2B5EF4-FFF2-40B4-BE49-F238E27FC236}">
                <a16:creationId xmlns:a16="http://schemas.microsoft.com/office/drawing/2014/main" id="{22D73544-6D1F-4F87-BF6B-F525579B137F}"/>
              </a:ext>
            </a:extLst>
          </p:cNvPr>
          <p:cNvSpPr>
            <a:spLocks noGrp="1"/>
          </p:cNvSpPr>
          <p:nvPr>
            <p:ph type="sldNum" sz="quarter" idx="12"/>
          </p:nvPr>
        </p:nvSpPr>
        <p:spPr/>
        <p:txBody>
          <a:bodyPr/>
          <a:lstStyle/>
          <a:p>
            <a:fld id="{C3625854-A157-44F5-B597-7EECA3982BD8}" type="slidenum">
              <a:rPr lang="en-US" smtClean="0"/>
              <a:t>35</a:t>
            </a:fld>
            <a:endParaRPr lang="en-US"/>
          </a:p>
        </p:txBody>
      </p:sp>
      <p:sp>
        <p:nvSpPr>
          <p:cNvPr id="6" name="TextBox 5">
            <a:extLst>
              <a:ext uri="{FF2B5EF4-FFF2-40B4-BE49-F238E27FC236}">
                <a16:creationId xmlns:a16="http://schemas.microsoft.com/office/drawing/2014/main" id="{8D79DFD4-EE63-4627-B048-81DF40FD49DB}"/>
              </a:ext>
            </a:extLst>
          </p:cNvPr>
          <p:cNvSpPr txBox="1"/>
          <p:nvPr/>
        </p:nvSpPr>
        <p:spPr>
          <a:xfrm>
            <a:off x="751669" y="3105834"/>
            <a:ext cx="1812485" cy="923330"/>
          </a:xfrm>
          <a:prstGeom prst="rect">
            <a:avLst/>
          </a:prstGeom>
          <a:noFill/>
        </p:spPr>
        <p:txBody>
          <a:bodyPr wrap="square">
            <a:spAutoFit/>
          </a:bodyPr>
          <a:lstStyle/>
          <a:p>
            <a:r>
              <a:rPr lang="en-US" dirty="0"/>
              <a:t>Found in the “Control Paths” tab.</a:t>
            </a:r>
          </a:p>
        </p:txBody>
      </p:sp>
      <p:pic>
        <p:nvPicPr>
          <p:cNvPr id="5" name="Picture 4" descr="Bulk Upload screen showing where in the control paths tab data for paths effectiveness can be entered.">
            <a:extLst>
              <a:ext uri="{FF2B5EF4-FFF2-40B4-BE49-F238E27FC236}">
                <a16:creationId xmlns:a16="http://schemas.microsoft.com/office/drawing/2014/main" id="{6946CD87-0548-4C75-B10E-DB93024BCDC3}"/>
              </a:ext>
            </a:extLst>
          </p:cNvPr>
          <p:cNvPicPr>
            <a:picLocks noChangeAspect="1"/>
          </p:cNvPicPr>
          <p:nvPr/>
        </p:nvPicPr>
        <p:blipFill rotWithShape="1">
          <a:blip r:embed="rId2"/>
          <a:srcRect t="24652" r="14599"/>
          <a:stretch/>
        </p:blipFill>
        <p:spPr>
          <a:xfrm>
            <a:off x="2727702" y="1592471"/>
            <a:ext cx="8214102" cy="4900403"/>
          </a:xfrm>
          <a:prstGeom prst="rect">
            <a:avLst/>
          </a:prstGeom>
        </p:spPr>
      </p:pic>
    </p:spTree>
    <p:extLst>
      <p:ext uri="{BB962C8B-B14F-4D97-AF65-F5344CB8AC3E}">
        <p14:creationId xmlns:p14="http://schemas.microsoft.com/office/powerpoint/2010/main" val="3891462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771888-764E-4456-E514-6AAE071C9BB6}"/>
              </a:ext>
            </a:extLst>
          </p:cNvPr>
          <p:cNvSpPr>
            <a:spLocks noGrp="1"/>
          </p:cNvSpPr>
          <p:nvPr>
            <p:ph type="sldNum" sz="quarter" idx="12"/>
          </p:nvPr>
        </p:nvSpPr>
        <p:spPr/>
        <p:txBody>
          <a:bodyPr/>
          <a:lstStyle/>
          <a:p>
            <a:fld id="{C3625854-A157-44F5-B597-7EECA3982BD8}" type="slidenum">
              <a:rPr lang="en-US" smtClean="0"/>
              <a:t>36</a:t>
            </a:fld>
            <a:endParaRPr lang="en-US"/>
          </a:p>
        </p:txBody>
      </p:sp>
      <p:sp>
        <p:nvSpPr>
          <p:cNvPr id="2" name="Title 1">
            <a:extLst>
              <a:ext uri="{FF2B5EF4-FFF2-40B4-BE49-F238E27FC236}">
                <a16:creationId xmlns:a16="http://schemas.microsoft.com/office/drawing/2014/main" id="{5AE079DD-C9A7-35B3-8516-58BE6A3CDA68}"/>
              </a:ext>
            </a:extLst>
          </p:cNvPr>
          <p:cNvSpPr>
            <a:spLocks noGrp="1"/>
          </p:cNvSpPr>
          <p:nvPr>
            <p:ph type="title"/>
          </p:nvPr>
        </p:nvSpPr>
        <p:spPr/>
        <p:txBody>
          <a:bodyPr/>
          <a:lstStyle/>
          <a:p>
            <a:r>
              <a:rPr lang="en-US" b="1" dirty="0"/>
              <a:t>Path Pollutant Percent Reduction Efficiency</a:t>
            </a:r>
          </a:p>
        </p:txBody>
      </p:sp>
      <p:sp>
        <p:nvSpPr>
          <p:cNvPr id="3" name="Content Placeholder 2">
            <a:extLst>
              <a:ext uri="{FF2B5EF4-FFF2-40B4-BE49-F238E27FC236}">
                <a16:creationId xmlns:a16="http://schemas.microsoft.com/office/drawing/2014/main" id="{13DDBB6F-AB29-50DA-3A5E-5787B5532470}"/>
              </a:ext>
            </a:extLst>
          </p:cNvPr>
          <p:cNvSpPr>
            <a:spLocks noGrp="1"/>
          </p:cNvSpPr>
          <p:nvPr>
            <p:ph idx="1"/>
          </p:nvPr>
        </p:nvSpPr>
        <p:spPr/>
        <p:txBody>
          <a:bodyPr>
            <a:normAutofit fontScale="92500"/>
          </a:bodyPr>
          <a:lstStyle/>
          <a:p>
            <a:r>
              <a:rPr lang="en-US" i="1" dirty="0"/>
              <a:t>Required</a:t>
            </a:r>
            <a:r>
              <a:rPr lang="en-US" dirty="0"/>
              <a:t> on main paths (those associated with a release point apportionment)</a:t>
            </a:r>
          </a:p>
          <a:p>
            <a:r>
              <a:rPr lang="en-US" dirty="0"/>
              <a:t>If there is only one control device, then it is the same as the control percent reduction efficiency.</a:t>
            </a:r>
          </a:p>
          <a:p>
            <a:r>
              <a:rPr lang="en-US" dirty="0"/>
              <a:t>If there are more than one control device reducing the same pollutant, it is a combination of the reduction efficiency of all those devices.  </a:t>
            </a:r>
          </a:p>
          <a:p>
            <a:r>
              <a:rPr lang="en-US" dirty="0"/>
              <a:t>May depend on how those control devices are laid out (in sequence, parallel, a combination).</a:t>
            </a:r>
          </a:p>
          <a:p>
            <a:r>
              <a:rPr lang="en-US" dirty="0"/>
              <a:t>Consult your SLT to determine the best way to represent path pollutant percent reduction efficiency if you have a complex controls set up.</a:t>
            </a:r>
          </a:p>
        </p:txBody>
      </p:sp>
    </p:spTree>
    <p:extLst>
      <p:ext uri="{BB962C8B-B14F-4D97-AF65-F5344CB8AC3E}">
        <p14:creationId xmlns:p14="http://schemas.microsoft.com/office/powerpoint/2010/main" val="3112704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8AAA9B-61B5-E34D-E10C-C1E8CE6FB479}"/>
              </a:ext>
            </a:extLst>
          </p:cNvPr>
          <p:cNvSpPr>
            <a:spLocks noGrp="1"/>
          </p:cNvSpPr>
          <p:nvPr>
            <p:ph type="sldNum" sz="quarter" idx="12"/>
          </p:nvPr>
        </p:nvSpPr>
        <p:spPr/>
        <p:txBody>
          <a:bodyPr/>
          <a:lstStyle/>
          <a:p>
            <a:fld id="{C3625854-A157-44F5-B597-7EECA3982BD8}" type="slidenum">
              <a:rPr lang="en-US" smtClean="0"/>
              <a:t>37</a:t>
            </a:fld>
            <a:endParaRPr lang="en-US"/>
          </a:p>
        </p:txBody>
      </p:sp>
      <p:sp>
        <p:nvSpPr>
          <p:cNvPr id="2" name="Title 1">
            <a:extLst>
              <a:ext uri="{FF2B5EF4-FFF2-40B4-BE49-F238E27FC236}">
                <a16:creationId xmlns:a16="http://schemas.microsoft.com/office/drawing/2014/main" id="{CF4E2086-4D16-A95B-A3B2-099351C5BCF0}"/>
              </a:ext>
            </a:extLst>
          </p:cNvPr>
          <p:cNvSpPr>
            <a:spLocks noGrp="1"/>
          </p:cNvSpPr>
          <p:nvPr>
            <p:ph type="title"/>
          </p:nvPr>
        </p:nvSpPr>
        <p:spPr/>
        <p:txBody>
          <a:bodyPr/>
          <a:lstStyle/>
          <a:p>
            <a:r>
              <a:rPr lang="en-US" b="1" dirty="0"/>
              <a:t>Path Pollutants in User Interface</a:t>
            </a:r>
          </a:p>
        </p:txBody>
      </p:sp>
      <p:pic>
        <p:nvPicPr>
          <p:cNvPr id="6" name="Picture 5" descr="A screen showing how to enter path pollutants in the user interface.  Path pollutant efficiency is the combined efficiency of the controls for that pollutant that are in that path.">
            <a:extLst>
              <a:ext uri="{FF2B5EF4-FFF2-40B4-BE49-F238E27FC236}">
                <a16:creationId xmlns:a16="http://schemas.microsoft.com/office/drawing/2014/main" id="{457178A0-5B7F-01A5-7A49-2E3876A8B8E6}"/>
              </a:ext>
            </a:extLst>
          </p:cNvPr>
          <p:cNvPicPr>
            <a:picLocks noChangeAspect="1"/>
          </p:cNvPicPr>
          <p:nvPr/>
        </p:nvPicPr>
        <p:blipFill rotWithShape="1">
          <a:blip r:embed="rId2"/>
          <a:srcRect t="8472"/>
          <a:stretch/>
        </p:blipFill>
        <p:spPr>
          <a:xfrm>
            <a:off x="1000125" y="1379926"/>
            <a:ext cx="8763000" cy="4683940"/>
          </a:xfrm>
          <a:prstGeom prst="rect">
            <a:avLst/>
          </a:prstGeom>
        </p:spPr>
      </p:pic>
      <p:sp>
        <p:nvSpPr>
          <p:cNvPr id="7" name="TextBox 6">
            <a:extLst>
              <a:ext uri="{FF2B5EF4-FFF2-40B4-BE49-F238E27FC236}">
                <a16:creationId xmlns:a16="http://schemas.microsoft.com/office/drawing/2014/main" id="{C0FD664F-25A1-EB3A-4D99-59F8243E90B2}"/>
              </a:ext>
            </a:extLst>
          </p:cNvPr>
          <p:cNvSpPr txBox="1"/>
          <p:nvPr/>
        </p:nvSpPr>
        <p:spPr>
          <a:xfrm>
            <a:off x="9925050" y="2676947"/>
            <a:ext cx="1514475" cy="1200329"/>
          </a:xfrm>
          <a:prstGeom prst="rect">
            <a:avLst/>
          </a:prstGeom>
          <a:noFill/>
        </p:spPr>
        <p:txBody>
          <a:bodyPr wrap="square" rtlCol="0">
            <a:spAutoFit/>
          </a:bodyPr>
          <a:lstStyle/>
          <a:p>
            <a:r>
              <a:rPr lang="en-US" dirty="0"/>
              <a:t>Can be added in the screen for an existing path.</a:t>
            </a:r>
          </a:p>
        </p:txBody>
      </p:sp>
    </p:spTree>
    <p:extLst>
      <p:ext uri="{BB962C8B-B14F-4D97-AF65-F5344CB8AC3E}">
        <p14:creationId xmlns:p14="http://schemas.microsoft.com/office/powerpoint/2010/main" val="2080904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A043F1-6F8C-7CD7-9F71-4DB317F3AAA9}"/>
              </a:ext>
            </a:extLst>
          </p:cNvPr>
          <p:cNvSpPr>
            <a:spLocks noGrp="1"/>
          </p:cNvSpPr>
          <p:nvPr>
            <p:ph type="sldNum" sz="quarter" idx="12"/>
          </p:nvPr>
        </p:nvSpPr>
        <p:spPr/>
        <p:txBody>
          <a:bodyPr/>
          <a:lstStyle/>
          <a:p>
            <a:fld id="{C3625854-A157-44F5-B597-7EECA3982BD8}" type="slidenum">
              <a:rPr lang="en-US" smtClean="0"/>
              <a:t>38</a:t>
            </a:fld>
            <a:endParaRPr lang="en-US"/>
          </a:p>
        </p:txBody>
      </p:sp>
      <p:sp>
        <p:nvSpPr>
          <p:cNvPr id="2" name="Title 1">
            <a:extLst>
              <a:ext uri="{FF2B5EF4-FFF2-40B4-BE49-F238E27FC236}">
                <a16:creationId xmlns:a16="http://schemas.microsoft.com/office/drawing/2014/main" id="{6D5927BC-35BE-FFFB-8756-2259F3E475B2}"/>
              </a:ext>
            </a:extLst>
          </p:cNvPr>
          <p:cNvSpPr>
            <a:spLocks noGrp="1"/>
          </p:cNvSpPr>
          <p:nvPr>
            <p:ph type="title"/>
          </p:nvPr>
        </p:nvSpPr>
        <p:spPr/>
        <p:txBody>
          <a:bodyPr/>
          <a:lstStyle/>
          <a:p>
            <a:r>
              <a:rPr lang="en-US" b="1" dirty="0"/>
              <a:t>Path Pollutants in Bulk Upload</a:t>
            </a:r>
          </a:p>
        </p:txBody>
      </p:sp>
      <p:pic>
        <p:nvPicPr>
          <p:cNvPr id="6" name="Picture 5" descr="Screen showing an example of the &quot;Control Path Pollutants&quot; tab of the bulk upload template where the path pollutant percent reduction efficiency can be entered.">
            <a:extLst>
              <a:ext uri="{FF2B5EF4-FFF2-40B4-BE49-F238E27FC236}">
                <a16:creationId xmlns:a16="http://schemas.microsoft.com/office/drawing/2014/main" id="{71A11898-DB9E-50AC-FA45-EDA70DD3217D}"/>
              </a:ext>
            </a:extLst>
          </p:cNvPr>
          <p:cNvPicPr>
            <a:picLocks noChangeAspect="1"/>
          </p:cNvPicPr>
          <p:nvPr/>
        </p:nvPicPr>
        <p:blipFill rotWithShape="1">
          <a:blip r:embed="rId2"/>
          <a:srcRect t="26944"/>
          <a:stretch/>
        </p:blipFill>
        <p:spPr>
          <a:xfrm>
            <a:off x="971550" y="1403098"/>
            <a:ext cx="8836932" cy="4398556"/>
          </a:xfrm>
          <a:prstGeom prst="rect">
            <a:avLst/>
          </a:prstGeom>
        </p:spPr>
      </p:pic>
      <p:sp>
        <p:nvSpPr>
          <p:cNvPr id="7" name="TextBox 6">
            <a:extLst>
              <a:ext uri="{FF2B5EF4-FFF2-40B4-BE49-F238E27FC236}">
                <a16:creationId xmlns:a16="http://schemas.microsoft.com/office/drawing/2014/main" id="{2DB9D7AE-632D-BD57-9CCB-0F69BB2AF460}"/>
              </a:ext>
            </a:extLst>
          </p:cNvPr>
          <p:cNvSpPr txBox="1"/>
          <p:nvPr/>
        </p:nvSpPr>
        <p:spPr>
          <a:xfrm>
            <a:off x="9982200" y="2413337"/>
            <a:ext cx="1926318" cy="2031325"/>
          </a:xfrm>
          <a:prstGeom prst="rect">
            <a:avLst/>
          </a:prstGeom>
          <a:solidFill>
            <a:schemeClr val="bg1"/>
          </a:solidFill>
        </p:spPr>
        <p:txBody>
          <a:bodyPr wrap="square" rtlCol="0">
            <a:spAutoFit/>
          </a:bodyPr>
          <a:lstStyle/>
          <a:p>
            <a:r>
              <a:rPr lang="en-US" dirty="0"/>
              <a:t>Can be entered, for an existing path, in the “Control Path Pollutants” tab of the bulk upload template.</a:t>
            </a:r>
          </a:p>
        </p:txBody>
      </p:sp>
    </p:spTree>
    <p:extLst>
      <p:ext uri="{BB962C8B-B14F-4D97-AF65-F5344CB8AC3E}">
        <p14:creationId xmlns:p14="http://schemas.microsoft.com/office/powerpoint/2010/main" val="2869989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6A31CF-E590-4913-884D-86C3D5D30765}"/>
              </a:ext>
            </a:extLst>
          </p:cNvPr>
          <p:cNvSpPr>
            <a:spLocks noGrp="1"/>
          </p:cNvSpPr>
          <p:nvPr>
            <p:ph type="sldNum" sz="quarter" idx="12"/>
          </p:nvPr>
        </p:nvSpPr>
        <p:spPr/>
        <p:txBody>
          <a:bodyPr/>
          <a:lstStyle/>
          <a:p>
            <a:fld id="{C3625854-A157-44F5-B597-7EECA3982BD8}" type="slidenum">
              <a:rPr lang="en-US" smtClean="0"/>
              <a:t>39</a:t>
            </a:fld>
            <a:endParaRPr lang="en-US"/>
          </a:p>
        </p:txBody>
      </p:sp>
      <p:sp>
        <p:nvSpPr>
          <p:cNvPr id="2" name="Title 1">
            <a:extLst>
              <a:ext uri="{FF2B5EF4-FFF2-40B4-BE49-F238E27FC236}">
                <a16:creationId xmlns:a16="http://schemas.microsoft.com/office/drawing/2014/main" id="{C7BB5DC7-3944-43C6-81CF-BECEB294D576}"/>
              </a:ext>
            </a:extLst>
          </p:cNvPr>
          <p:cNvSpPr>
            <a:spLocks noGrp="1"/>
          </p:cNvSpPr>
          <p:nvPr>
            <p:ph type="title"/>
          </p:nvPr>
        </p:nvSpPr>
        <p:spPr/>
        <p:txBody>
          <a:bodyPr/>
          <a:lstStyle/>
          <a:p>
            <a:r>
              <a:rPr lang="en-US" b="1" dirty="0"/>
              <a:t>Overall Percent Control in CAERS</a:t>
            </a:r>
          </a:p>
        </p:txBody>
      </p:sp>
      <p:sp>
        <p:nvSpPr>
          <p:cNvPr id="3" name="Content Placeholder 2">
            <a:extLst>
              <a:ext uri="{FF2B5EF4-FFF2-40B4-BE49-F238E27FC236}">
                <a16:creationId xmlns:a16="http://schemas.microsoft.com/office/drawing/2014/main" id="{51214837-CE3B-4557-A99A-86ED59FAFD8A}"/>
              </a:ext>
            </a:extLst>
          </p:cNvPr>
          <p:cNvSpPr>
            <a:spLocks noGrp="1"/>
          </p:cNvSpPr>
          <p:nvPr>
            <p:ph idx="1"/>
          </p:nvPr>
        </p:nvSpPr>
        <p:spPr/>
        <p:txBody>
          <a:bodyPr>
            <a:normAutofit fontScale="92500" lnSpcReduction="10000"/>
          </a:bodyPr>
          <a:lstStyle/>
          <a:p>
            <a:r>
              <a:rPr lang="en-US" i="1" dirty="0"/>
              <a:t>Not</a:t>
            </a:r>
            <a:r>
              <a:rPr lang="en-US" dirty="0"/>
              <a:t> required.  Can be entered to help you calculate your facility emissions.  </a:t>
            </a:r>
          </a:p>
          <a:p>
            <a:r>
              <a:rPr lang="en-US" dirty="0"/>
              <a:t>If entering this amount, you should select a method of calculation that does </a:t>
            </a:r>
            <a:r>
              <a:rPr lang="en-US" i="1" dirty="0"/>
              <a:t>not</a:t>
            </a:r>
            <a:r>
              <a:rPr lang="en-US" dirty="0"/>
              <a:t> include controls.  CAERS will factor in the overall percent control in your emissions calculation </a:t>
            </a:r>
            <a:r>
              <a:rPr lang="en-US" i="1" dirty="0"/>
              <a:t>if</a:t>
            </a:r>
            <a:r>
              <a:rPr lang="en-US" dirty="0"/>
              <a:t> you have entered it:</a:t>
            </a:r>
          </a:p>
          <a:p>
            <a:pPr lvl="1"/>
            <a:r>
              <a:rPr lang="en-US" dirty="0"/>
              <a:t>Single Control Overall Percent Control = percent captured * efficiency * effectiveness.</a:t>
            </a:r>
          </a:p>
          <a:p>
            <a:pPr lvl="1"/>
            <a:r>
              <a:rPr lang="en-US" dirty="0"/>
              <a:t>Parallel Controls that control the same pollutant: add individual overall %</a:t>
            </a:r>
          </a:p>
          <a:p>
            <a:pPr lvl="1"/>
            <a:r>
              <a:rPr lang="en-US" dirty="0"/>
              <a:t>In Series Controls that control the same pollutant: multiply individual overall % controls</a:t>
            </a:r>
          </a:p>
          <a:p>
            <a:pPr lvl="1"/>
            <a:r>
              <a:rPr lang="en-US" dirty="0"/>
              <a:t>Complex Controls that control the same pollutant: may need average, weighted average.  Consult your SLT on the best approach.</a:t>
            </a:r>
          </a:p>
          <a:p>
            <a:pPr lvl="1"/>
            <a:r>
              <a:rPr lang="en-US" dirty="0"/>
              <a:t>You may also need to factor in control apportionments.</a:t>
            </a:r>
          </a:p>
        </p:txBody>
      </p:sp>
    </p:spTree>
    <p:extLst>
      <p:ext uri="{BB962C8B-B14F-4D97-AF65-F5344CB8AC3E}">
        <p14:creationId xmlns:p14="http://schemas.microsoft.com/office/powerpoint/2010/main" val="53499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52B538-B682-4062-844B-016D0FB25E96}"/>
              </a:ext>
            </a:extLst>
          </p:cNvPr>
          <p:cNvSpPr>
            <a:spLocks noGrp="1"/>
          </p:cNvSpPr>
          <p:nvPr>
            <p:ph type="sldNum" sz="quarter" idx="12"/>
          </p:nvPr>
        </p:nvSpPr>
        <p:spPr/>
        <p:txBody>
          <a:bodyPr/>
          <a:lstStyle/>
          <a:p>
            <a:fld id="{C3625854-A157-44F5-B597-7EECA3982BD8}" type="slidenum">
              <a:rPr lang="en-US" smtClean="0"/>
              <a:t>4</a:t>
            </a:fld>
            <a:endParaRPr lang="en-US"/>
          </a:p>
        </p:txBody>
      </p:sp>
      <p:sp>
        <p:nvSpPr>
          <p:cNvPr id="2" name="Title 1">
            <a:extLst>
              <a:ext uri="{FF2B5EF4-FFF2-40B4-BE49-F238E27FC236}">
                <a16:creationId xmlns:a16="http://schemas.microsoft.com/office/drawing/2014/main" id="{E74D721C-5502-4001-9C8A-E41A997467AD}"/>
              </a:ext>
            </a:extLst>
          </p:cNvPr>
          <p:cNvSpPr>
            <a:spLocks noGrp="1"/>
          </p:cNvSpPr>
          <p:nvPr>
            <p:ph type="title"/>
          </p:nvPr>
        </p:nvSpPr>
        <p:spPr>
          <a:xfrm>
            <a:off x="838200" y="2766218"/>
            <a:ext cx="10515600" cy="1325563"/>
          </a:xfrm>
        </p:spPr>
        <p:txBody>
          <a:bodyPr/>
          <a:lstStyle/>
          <a:p>
            <a:pPr algn="ctr"/>
            <a:r>
              <a:rPr lang="en-US" b="1" dirty="0"/>
              <a:t>Control-related Concepts and Data Fields </a:t>
            </a:r>
          </a:p>
        </p:txBody>
      </p:sp>
    </p:spTree>
    <p:extLst>
      <p:ext uri="{BB962C8B-B14F-4D97-AF65-F5344CB8AC3E}">
        <p14:creationId xmlns:p14="http://schemas.microsoft.com/office/powerpoint/2010/main" val="918865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91B67-7BB3-44C4-89A5-006610C9D0D9}"/>
              </a:ext>
            </a:extLst>
          </p:cNvPr>
          <p:cNvSpPr>
            <a:spLocks noGrp="1"/>
          </p:cNvSpPr>
          <p:nvPr>
            <p:ph type="sldNum" sz="quarter" idx="12"/>
          </p:nvPr>
        </p:nvSpPr>
        <p:spPr/>
        <p:txBody>
          <a:bodyPr/>
          <a:lstStyle/>
          <a:p>
            <a:fld id="{C3625854-A157-44F5-B597-7EECA3982BD8}" type="slidenum">
              <a:rPr lang="en-US" smtClean="0"/>
              <a:t>40</a:t>
            </a:fld>
            <a:endParaRPr lang="en-US"/>
          </a:p>
        </p:txBody>
      </p:sp>
      <p:sp>
        <p:nvSpPr>
          <p:cNvPr id="2" name="Title 1">
            <a:extLst>
              <a:ext uri="{FF2B5EF4-FFF2-40B4-BE49-F238E27FC236}">
                <a16:creationId xmlns:a16="http://schemas.microsoft.com/office/drawing/2014/main" id="{2EECC9BB-6D48-4624-8D56-F6C54E173121}"/>
              </a:ext>
            </a:extLst>
          </p:cNvPr>
          <p:cNvSpPr>
            <a:spLocks noGrp="1"/>
          </p:cNvSpPr>
          <p:nvPr>
            <p:ph type="title"/>
          </p:nvPr>
        </p:nvSpPr>
        <p:spPr/>
        <p:txBody>
          <a:bodyPr/>
          <a:lstStyle/>
          <a:p>
            <a:r>
              <a:rPr lang="en-US" b="1" dirty="0"/>
              <a:t>Overall Percent Control in User Interface</a:t>
            </a:r>
          </a:p>
        </p:txBody>
      </p:sp>
      <p:pic>
        <p:nvPicPr>
          <p:cNvPr id="6" name="Picture 5" descr="User Interface screen showing the emissions screen where overall percent control data is entered.">
            <a:extLst>
              <a:ext uri="{FF2B5EF4-FFF2-40B4-BE49-F238E27FC236}">
                <a16:creationId xmlns:a16="http://schemas.microsoft.com/office/drawing/2014/main" id="{D9A3623F-4E00-4CA6-8A34-D95AF8C9977D}"/>
              </a:ext>
            </a:extLst>
          </p:cNvPr>
          <p:cNvPicPr>
            <a:picLocks noChangeAspect="1"/>
          </p:cNvPicPr>
          <p:nvPr/>
        </p:nvPicPr>
        <p:blipFill>
          <a:blip r:embed="rId2"/>
          <a:stretch>
            <a:fillRect/>
          </a:stretch>
        </p:blipFill>
        <p:spPr>
          <a:xfrm>
            <a:off x="3748151" y="1414496"/>
            <a:ext cx="6884099" cy="4952337"/>
          </a:xfrm>
          <a:prstGeom prst="rect">
            <a:avLst/>
          </a:prstGeom>
        </p:spPr>
      </p:pic>
      <p:sp>
        <p:nvSpPr>
          <p:cNvPr id="7" name="TextBox 6">
            <a:extLst>
              <a:ext uri="{FF2B5EF4-FFF2-40B4-BE49-F238E27FC236}">
                <a16:creationId xmlns:a16="http://schemas.microsoft.com/office/drawing/2014/main" id="{4980BFB4-5EC2-4A38-AB8A-1CCE65B64EC5}"/>
              </a:ext>
            </a:extLst>
          </p:cNvPr>
          <p:cNvSpPr txBox="1"/>
          <p:nvPr/>
        </p:nvSpPr>
        <p:spPr>
          <a:xfrm>
            <a:off x="1329790" y="3300710"/>
            <a:ext cx="1926771" cy="923330"/>
          </a:xfrm>
          <a:prstGeom prst="rect">
            <a:avLst/>
          </a:prstGeom>
          <a:noFill/>
        </p:spPr>
        <p:txBody>
          <a:bodyPr wrap="square">
            <a:spAutoFit/>
          </a:bodyPr>
          <a:lstStyle/>
          <a:p>
            <a:r>
              <a:rPr lang="en-US" dirty="0"/>
              <a:t>Found in the emissions estimation screen.</a:t>
            </a:r>
          </a:p>
        </p:txBody>
      </p:sp>
      <p:sp>
        <p:nvSpPr>
          <p:cNvPr id="3" name="Oval 2" descr="Oval highlighting the place on the screen where the user enters the overall percent control.">
            <a:extLst>
              <a:ext uri="{FF2B5EF4-FFF2-40B4-BE49-F238E27FC236}">
                <a16:creationId xmlns:a16="http://schemas.microsoft.com/office/drawing/2014/main" id="{856CE696-1436-5D8B-EE67-FBCE97ADBCE0}"/>
              </a:ext>
              <a:ext uri="{C183D7F6-B498-43B3-948B-1728B52AA6E4}">
                <adec:decorative xmlns:adec="http://schemas.microsoft.com/office/drawing/2017/decorative" val="0"/>
              </a:ext>
            </a:extLst>
          </p:cNvPr>
          <p:cNvSpPr/>
          <p:nvPr/>
        </p:nvSpPr>
        <p:spPr>
          <a:xfrm>
            <a:off x="6096000" y="5048804"/>
            <a:ext cx="1950720" cy="394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71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5216DE-2850-4A38-B263-C8CDBA79CF98}"/>
              </a:ext>
            </a:extLst>
          </p:cNvPr>
          <p:cNvSpPr>
            <a:spLocks noGrp="1"/>
          </p:cNvSpPr>
          <p:nvPr>
            <p:ph type="sldNum" sz="quarter" idx="12"/>
          </p:nvPr>
        </p:nvSpPr>
        <p:spPr/>
        <p:txBody>
          <a:bodyPr/>
          <a:lstStyle/>
          <a:p>
            <a:fld id="{C3625854-A157-44F5-B597-7EECA3982BD8}" type="slidenum">
              <a:rPr lang="en-US" smtClean="0"/>
              <a:t>41</a:t>
            </a:fld>
            <a:endParaRPr lang="en-US"/>
          </a:p>
        </p:txBody>
      </p:sp>
      <p:sp>
        <p:nvSpPr>
          <p:cNvPr id="2" name="Title 1">
            <a:extLst>
              <a:ext uri="{FF2B5EF4-FFF2-40B4-BE49-F238E27FC236}">
                <a16:creationId xmlns:a16="http://schemas.microsoft.com/office/drawing/2014/main" id="{9689AB75-6FEE-46FC-B074-BA5D34FC2445}"/>
              </a:ext>
            </a:extLst>
          </p:cNvPr>
          <p:cNvSpPr>
            <a:spLocks noGrp="1"/>
          </p:cNvSpPr>
          <p:nvPr>
            <p:ph type="title"/>
          </p:nvPr>
        </p:nvSpPr>
        <p:spPr/>
        <p:txBody>
          <a:bodyPr/>
          <a:lstStyle/>
          <a:p>
            <a:r>
              <a:rPr lang="en-US" b="1" dirty="0"/>
              <a:t>Overall Percent Control in the Bulk Upload Template</a:t>
            </a:r>
            <a:endParaRPr lang="en-US" dirty="0"/>
          </a:p>
        </p:txBody>
      </p:sp>
      <p:pic>
        <p:nvPicPr>
          <p:cNvPr id="6" name="Picture 5" descr="Bulk Upload screen showing the emissions tab where overall percent control data is entered.">
            <a:extLst>
              <a:ext uri="{FF2B5EF4-FFF2-40B4-BE49-F238E27FC236}">
                <a16:creationId xmlns:a16="http://schemas.microsoft.com/office/drawing/2014/main" id="{685D765D-A920-4C50-AC29-681C8E7BE92B}"/>
              </a:ext>
            </a:extLst>
          </p:cNvPr>
          <p:cNvPicPr>
            <a:picLocks noChangeAspect="1"/>
          </p:cNvPicPr>
          <p:nvPr/>
        </p:nvPicPr>
        <p:blipFill rotWithShape="1">
          <a:blip r:embed="rId2"/>
          <a:srcRect t="26980"/>
          <a:stretch/>
        </p:blipFill>
        <p:spPr>
          <a:xfrm>
            <a:off x="1281344" y="1865139"/>
            <a:ext cx="9224731" cy="3626434"/>
          </a:xfrm>
          <a:prstGeom prst="rect">
            <a:avLst/>
          </a:prstGeom>
        </p:spPr>
      </p:pic>
      <p:sp>
        <p:nvSpPr>
          <p:cNvPr id="7" name="TextBox 6">
            <a:extLst>
              <a:ext uri="{FF2B5EF4-FFF2-40B4-BE49-F238E27FC236}">
                <a16:creationId xmlns:a16="http://schemas.microsoft.com/office/drawing/2014/main" id="{FD962084-95DF-4AFD-9441-AECEAD11E53B}"/>
              </a:ext>
            </a:extLst>
          </p:cNvPr>
          <p:cNvSpPr txBox="1"/>
          <p:nvPr/>
        </p:nvSpPr>
        <p:spPr>
          <a:xfrm>
            <a:off x="1281344" y="5692092"/>
            <a:ext cx="9454032" cy="369332"/>
          </a:xfrm>
          <a:prstGeom prst="rect">
            <a:avLst/>
          </a:prstGeom>
          <a:noFill/>
        </p:spPr>
        <p:txBody>
          <a:bodyPr wrap="square">
            <a:spAutoFit/>
          </a:bodyPr>
          <a:lstStyle/>
          <a:p>
            <a:r>
              <a:rPr lang="en-US" dirty="0"/>
              <a:t>Found in the “Emissions” tab and can be entered for an existing unit/process and pollutant.</a:t>
            </a:r>
          </a:p>
        </p:txBody>
      </p:sp>
    </p:spTree>
    <p:extLst>
      <p:ext uri="{BB962C8B-B14F-4D97-AF65-F5344CB8AC3E}">
        <p14:creationId xmlns:p14="http://schemas.microsoft.com/office/powerpoint/2010/main" val="615870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4029C9-702A-456D-8330-81EC8F7527D8}"/>
              </a:ext>
            </a:extLst>
          </p:cNvPr>
          <p:cNvSpPr>
            <a:spLocks noGrp="1"/>
          </p:cNvSpPr>
          <p:nvPr>
            <p:ph type="sldNum" sz="quarter" idx="12"/>
          </p:nvPr>
        </p:nvSpPr>
        <p:spPr/>
        <p:txBody>
          <a:bodyPr/>
          <a:lstStyle/>
          <a:p>
            <a:fld id="{C3625854-A157-44F5-B597-7EECA3982BD8}" type="slidenum">
              <a:rPr lang="en-US" smtClean="0"/>
              <a:t>42</a:t>
            </a:fld>
            <a:endParaRPr lang="en-US"/>
          </a:p>
        </p:txBody>
      </p:sp>
      <p:sp>
        <p:nvSpPr>
          <p:cNvPr id="2" name="Title 1">
            <a:extLst>
              <a:ext uri="{FF2B5EF4-FFF2-40B4-BE49-F238E27FC236}">
                <a16:creationId xmlns:a16="http://schemas.microsoft.com/office/drawing/2014/main" id="{D0EAA106-E776-4AAC-A928-C03D26FFCD99}"/>
              </a:ext>
            </a:extLst>
          </p:cNvPr>
          <p:cNvSpPr>
            <a:spLocks noGrp="1"/>
          </p:cNvSpPr>
          <p:nvPr>
            <p:ph type="title"/>
          </p:nvPr>
        </p:nvSpPr>
        <p:spPr>
          <a:xfrm>
            <a:off x="838200" y="2766218"/>
            <a:ext cx="10515600" cy="1325563"/>
          </a:xfrm>
        </p:spPr>
        <p:txBody>
          <a:bodyPr/>
          <a:lstStyle/>
          <a:p>
            <a:pPr algn="ctr"/>
            <a:r>
              <a:rPr lang="en-US" b="1" dirty="0"/>
              <a:t>Steps to Enter Data</a:t>
            </a:r>
          </a:p>
        </p:txBody>
      </p:sp>
    </p:spTree>
    <p:extLst>
      <p:ext uri="{BB962C8B-B14F-4D97-AF65-F5344CB8AC3E}">
        <p14:creationId xmlns:p14="http://schemas.microsoft.com/office/powerpoint/2010/main" val="2768054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FF235F-A9C2-4CCB-963D-31FB1573CB68}"/>
              </a:ext>
            </a:extLst>
          </p:cNvPr>
          <p:cNvSpPr>
            <a:spLocks noGrp="1"/>
          </p:cNvSpPr>
          <p:nvPr>
            <p:ph type="sldNum" sz="quarter" idx="12"/>
          </p:nvPr>
        </p:nvSpPr>
        <p:spPr/>
        <p:txBody>
          <a:bodyPr/>
          <a:lstStyle/>
          <a:p>
            <a:fld id="{C3625854-A157-44F5-B597-7EECA3982BD8}" type="slidenum">
              <a:rPr lang="en-US" smtClean="0"/>
              <a:t>43</a:t>
            </a:fld>
            <a:endParaRPr lang="en-US"/>
          </a:p>
        </p:txBody>
      </p:sp>
      <p:sp>
        <p:nvSpPr>
          <p:cNvPr id="2" name="Title 1">
            <a:extLst>
              <a:ext uri="{FF2B5EF4-FFF2-40B4-BE49-F238E27FC236}">
                <a16:creationId xmlns:a16="http://schemas.microsoft.com/office/drawing/2014/main" id="{522C1D05-17B6-476A-81A2-602F4CABF4B5}"/>
              </a:ext>
            </a:extLst>
          </p:cNvPr>
          <p:cNvSpPr>
            <a:spLocks noGrp="1"/>
          </p:cNvSpPr>
          <p:nvPr>
            <p:ph type="title"/>
          </p:nvPr>
        </p:nvSpPr>
        <p:spPr/>
        <p:txBody>
          <a:bodyPr/>
          <a:lstStyle/>
          <a:p>
            <a:r>
              <a:rPr lang="en-US" b="1" dirty="0"/>
              <a:t>General Data Entry Steps for Control Devices </a:t>
            </a:r>
            <a:r>
              <a:rPr lang="en-US" b="1"/>
              <a:t>and Paths in CAERS</a:t>
            </a:r>
            <a:endParaRPr lang="en-US" b="1" dirty="0"/>
          </a:p>
        </p:txBody>
      </p:sp>
      <p:sp>
        <p:nvSpPr>
          <p:cNvPr id="3" name="Content Placeholder 2">
            <a:extLst>
              <a:ext uri="{FF2B5EF4-FFF2-40B4-BE49-F238E27FC236}">
                <a16:creationId xmlns:a16="http://schemas.microsoft.com/office/drawing/2014/main" id="{AEFD60A2-1802-4A2B-91E3-93B08EC9477B}"/>
              </a:ext>
            </a:extLst>
          </p:cNvPr>
          <p:cNvSpPr>
            <a:spLocks noGrp="1"/>
          </p:cNvSpPr>
          <p:nvPr>
            <p:ph idx="1"/>
          </p:nvPr>
        </p:nvSpPr>
        <p:spPr/>
        <p:txBody>
          <a:bodyPr>
            <a:noAutofit/>
          </a:bodyPr>
          <a:lstStyle/>
          <a:p>
            <a:pPr marL="514350" indent="-514350">
              <a:buAutoNum type="arabicPeriod"/>
            </a:pPr>
            <a:r>
              <a:rPr lang="en-US" sz="2400" dirty="0"/>
              <a:t>Ensure unit/process and release point data are available first.</a:t>
            </a:r>
          </a:p>
          <a:p>
            <a:pPr marL="514350" indent="-514350">
              <a:buAutoNum type="arabicPeriod"/>
            </a:pPr>
            <a:r>
              <a:rPr lang="en-US" sz="2400" dirty="0"/>
              <a:t>Enter control device data: effectiveness, pollutant and % pollutant reduction efficiency</a:t>
            </a:r>
          </a:p>
          <a:p>
            <a:pPr marL="514350" indent="-514350">
              <a:buAutoNum type="arabicPeriod"/>
            </a:pPr>
            <a:r>
              <a:rPr lang="en-US" sz="2400" dirty="0"/>
              <a:t>Place the control into a path: assignment (sequence #), control apportionment</a:t>
            </a:r>
          </a:p>
          <a:p>
            <a:pPr lvl="1"/>
            <a:r>
              <a:rPr lang="en-US" sz="2000" dirty="0"/>
              <a:t>Control into path</a:t>
            </a:r>
          </a:p>
          <a:p>
            <a:pPr lvl="1"/>
            <a:r>
              <a:rPr lang="en-US" sz="2000" dirty="0"/>
              <a:t>Child path into parent path</a:t>
            </a:r>
          </a:p>
          <a:p>
            <a:pPr lvl="1"/>
            <a:r>
              <a:rPr lang="en-US" sz="2000" dirty="0"/>
              <a:t>Controls and/or children paths into a primary path</a:t>
            </a:r>
          </a:p>
          <a:p>
            <a:pPr lvl="1"/>
            <a:r>
              <a:rPr lang="en-US" sz="2000" dirty="0"/>
              <a:t>Associated efficiency and effectiveness</a:t>
            </a:r>
          </a:p>
          <a:p>
            <a:pPr marL="514350" indent="-514350">
              <a:buFont typeface="+mj-lt"/>
              <a:buAutoNum type="arabicPeriod"/>
            </a:pPr>
            <a:r>
              <a:rPr lang="en-US" sz="2400" dirty="0"/>
              <a:t>Apportion emissions from the process to the release point (release point apportionment)</a:t>
            </a:r>
          </a:p>
          <a:p>
            <a:pPr marL="514350" indent="-514350">
              <a:buFont typeface="+mj-lt"/>
              <a:buAutoNum type="arabicPeriod"/>
            </a:pPr>
            <a:r>
              <a:rPr lang="en-US" sz="2400" dirty="0"/>
              <a:t>If using overall % control, calculate and enter that information.</a:t>
            </a:r>
          </a:p>
        </p:txBody>
      </p:sp>
    </p:spTree>
    <p:extLst>
      <p:ext uri="{BB962C8B-B14F-4D97-AF65-F5344CB8AC3E}">
        <p14:creationId xmlns:p14="http://schemas.microsoft.com/office/powerpoint/2010/main" val="3790210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D0167-11BE-4B5F-9DB6-D7E6E85741E7}"/>
              </a:ext>
            </a:extLst>
          </p:cNvPr>
          <p:cNvSpPr>
            <a:spLocks noGrp="1"/>
          </p:cNvSpPr>
          <p:nvPr>
            <p:ph type="sldNum" sz="quarter" idx="12"/>
          </p:nvPr>
        </p:nvSpPr>
        <p:spPr/>
        <p:txBody>
          <a:bodyPr/>
          <a:lstStyle/>
          <a:p>
            <a:fld id="{C3625854-A157-44F5-B597-7EECA3982BD8}" type="slidenum">
              <a:rPr lang="en-US" smtClean="0"/>
              <a:t>44</a:t>
            </a:fld>
            <a:endParaRPr lang="en-US"/>
          </a:p>
        </p:txBody>
      </p:sp>
      <p:sp>
        <p:nvSpPr>
          <p:cNvPr id="2" name="Title 1">
            <a:extLst>
              <a:ext uri="{FF2B5EF4-FFF2-40B4-BE49-F238E27FC236}">
                <a16:creationId xmlns:a16="http://schemas.microsoft.com/office/drawing/2014/main" id="{6EFA2882-4503-433A-9C01-733257E41270}"/>
              </a:ext>
            </a:extLst>
          </p:cNvPr>
          <p:cNvSpPr>
            <a:spLocks noGrp="1"/>
          </p:cNvSpPr>
          <p:nvPr>
            <p:ph type="title"/>
          </p:nvPr>
        </p:nvSpPr>
        <p:spPr/>
        <p:txBody>
          <a:bodyPr/>
          <a:lstStyle/>
          <a:p>
            <a:r>
              <a:rPr lang="en-US" b="1" dirty="0"/>
              <a:t>Control Data in User Interface</a:t>
            </a:r>
          </a:p>
        </p:txBody>
      </p:sp>
    </p:spTree>
    <p:extLst>
      <p:ext uri="{BB962C8B-B14F-4D97-AF65-F5344CB8AC3E}">
        <p14:creationId xmlns:p14="http://schemas.microsoft.com/office/powerpoint/2010/main" val="574827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FC1093-D900-4C30-BA3E-4B24845B9E3A}"/>
              </a:ext>
            </a:extLst>
          </p:cNvPr>
          <p:cNvSpPr>
            <a:spLocks noGrp="1"/>
          </p:cNvSpPr>
          <p:nvPr>
            <p:ph type="sldNum" sz="quarter" idx="12"/>
          </p:nvPr>
        </p:nvSpPr>
        <p:spPr/>
        <p:txBody>
          <a:bodyPr/>
          <a:lstStyle/>
          <a:p>
            <a:fld id="{C3625854-A157-44F5-B597-7EECA3982BD8}" type="slidenum">
              <a:rPr lang="en-US" smtClean="0"/>
              <a:t>45</a:t>
            </a:fld>
            <a:endParaRPr lang="en-US"/>
          </a:p>
        </p:txBody>
      </p:sp>
      <p:sp>
        <p:nvSpPr>
          <p:cNvPr id="2" name="Title 1">
            <a:extLst>
              <a:ext uri="{FF2B5EF4-FFF2-40B4-BE49-F238E27FC236}">
                <a16:creationId xmlns:a16="http://schemas.microsoft.com/office/drawing/2014/main" id="{8DE5C389-A79F-4E0B-A8FE-659CCBE8D9BC}"/>
              </a:ext>
            </a:extLst>
          </p:cNvPr>
          <p:cNvSpPr>
            <a:spLocks noGrp="1"/>
          </p:cNvSpPr>
          <p:nvPr>
            <p:ph type="title"/>
          </p:nvPr>
        </p:nvSpPr>
        <p:spPr>
          <a:xfrm>
            <a:off x="629504" y="365125"/>
            <a:ext cx="10932992" cy="1020330"/>
          </a:xfrm>
        </p:spPr>
        <p:txBody>
          <a:bodyPr>
            <a:normAutofit fontScale="90000"/>
          </a:bodyPr>
          <a:lstStyle/>
          <a:p>
            <a:r>
              <a:rPr lang="en-US" b="1" dirty="0"/>
              <a:t>Select Control Devices and Add New Control Device</a:t>
            </a:r>
          </a:p>
        </p:txBody>
      </p:sp>
      <p:pic>
        <p:nvPicPr>
          <p:cNvPr id="8" name="Content Placeholder 5" descr="Screen showing the control devices information page for a new control.  The control can be entered into the control device list by selecting the &quot;Control Devices&quot; link from the left hand side menu.">
            <a:extLst>
              <a:ext uri="{FF2B5EF4-FFF2-40B4-BE49-F238E27FC236}">
                <a16:creationId xmlns:a16="http://schemas.microsoft.com/office/drawing/2014/main" id="{94719052-A490-4014-8463-EC8ACFE10288}"/>
              </a:ext>
            </a:extLst>
          </p:cNvPr>
          <p:cNvPicPr>
            <a:picLocks noChangeAspect="1"/>
          </p:cNvPicPr>
          <p:nvPr/>
        </p:nvPicPr>
        <p:blipFill rotWithShape="1">
          <a:blip r:embed="rId3">
            <a:extLst>
              <a:ext uri="{28A0092B-C50C-407E-A947-70E740481C1C}">
                <a14:useLocalDpi xmlns:a14="http://schemas.microsoft.com/office/drawing/2010/main" val="0"/>
              </a:ext>
            </a:extLst>
          </a:blip>
          <a:srcRect t="14316" b="32455"/>
          <a:stretch/>
        </p:blipFill>
        <p:spPr>
          <a:xfrm>
            <a:off x="803895" y="2191443"/>
            <a:ext cx="10758602" cy="3100992"/>
          </a:xfrm>
          <a:prstGeom prst="rect">
            <a:avLst/>
          </a:prstGeom>
        </p:spPr>
      </p:pic>
      <p:sp>
        <p:nvSpPr>
          <p:cNvPr id="7" name="Oval 6">
            <a:extLst>
              <a:ext uri="{FF2B5EF4-FFF2-40B4-BE49-F238E27FC236}">
                <a16:creationId xmlns:a16="http://schemas.microsoft.com/office/drawing/2014/main" id="{A43FA025-7CE0-4E50-8DBB-8F49EA6511F1}"/>
              </a:ext>
              <a:ext uri="{C183D7F6-B498-43B3-948B-1728B52AA6E4}">
                <adec:decorative xmlns:adec="http://schemas.microsoft.com/office/drawing/2017/decorative" val="1"/>
              </a:ext>
            </a:extLst>
          </p:cNvPr>
          <p:cNvSpPr/>
          <p:nvPr/>
        </p:nvSpPr>
        <p:spPr>
          <a:xfrm>
            <a:off x="803895" y="3943927"/>
            <a:ext cx="706582" cy="147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855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3E13BF-9333-4553-91B9-E627E7E1965D}"/>
              </a:ext>
            </a:extLst>
          </p:cNvPr>
          <p:cNvSpPr>
            <a:spLocks noGrp="1"/>
          </p:cNvSpPr>
          <p:nvPr>
            <p:ph type="sldNum" sz="quarter" idx="12"/>
          </p:nvPr>
        </p:nvSpPr>
        <p:spPr/>
        <p:txBody>
          <a:bodyPr/>
          <a:lstStyle/>
          <a:p>
            <a:fld id="{C3625854-A157-44F5-B597-7EECA3982BD8}" type="slidenum">
              <a:rPr lang="en-US" smtClean="0"/>
              <a:t>46</a:t>
            </a:fld>
            <a:endParaRPr lang="en-US"/>
          </a:p>
        </p:txBody>
      </p:sp>
      <p:sp>
        <p:nvSpPr>
          <p:cNvPr id="2" name="Title 1">
            <a:extLst>
              <a:ext uri="{FF2B5EF4-FFF2-40B4-BE49-F238E27FC236}">
                <a16:creationId xmlns:a16="http://schemas.microsoft.com/office/drawing/2014/main" id="{8101C9B8-1BFE-4F01-835C-F40D43DE6AB2}"/>
              </a:ext>
            </a:extLst>
          </p:cNvPr>
          <p:cNvSpPr>
            <a:spLocks noGrp="1"/>
          </p:cNvSpPr>
          <p:nvPr>
            <p:ph type="title"/>
          </p:nvPr>
        </p:nvSpPr>
        <p:spPr>
          <a:xfrm>
            <a:off x="620485" y="365125"/>
            <a:ext cx="10994571" cy="1325563"/>
          </a:xfrm>
        </p:spPr>
        <p:txBody>
          <a:bodyPr/>
          <a:lstStyle/>
          <a:p>
            <a:r>
              <a:rPr lang="en-US" b="1" dirty="0"/>
              <a:t>See New Control in List of Control Devices</a:t>
            </a:r>
          </a:p>
        </p:txBody>
      </p:sp>
      <p:pic>
        <p:nvPicPr>
          <p:cNvPr id="6" name="Content Placeholder 5" descr="A screen showing the list of control devices in the facility, in the user interface.">
            <a:extLst>
              <a:ext uri="{FF2B5EF4-FFF2-40B4-BE49-F238E27FC236}">
                <a16:creationId xmlns:a16="http://schemas.microsoft.com/office/drawing/2014/main" id="{23E19159-27B3-4C5E-ADC0-373399D60D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676" y="1346192"/>
            <a:ext cx="11041839" cy="5261437"/>
          </a:xfrm>
        </p:spPr>
      </p:pic>
    </p:spTree>
    <p:extLst>
      <p:ext uri="{BB962C8B-B14F-4D97-AF65-F5344CB8AC3E}">
        <p14:creationId xmlns:p14="http://schemas.microsoft.com/office/powerpoint/2010/main" val="3469110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9FB00-5028-4661-A758-20B53E7CB397}"/>
              </a:ext>
            </a:extLst>
          </p:cNvPr>
          <p:cNvSpPr>
            <a:spLocks noGrp="1"/>
          </p:cNvSpPr>
          <p:nvPr>
            <p:ph type="sldNum" sz="quarter" idx="12"/>
          </p:nvPr>
        </p:nvSpPr>
        <p:spPr/>
        <p:txBody>
          <a:bodyPr/>
          <a:lstStyle/>
          <a:p>
            <a:fld id="{C3625854-A157-44F5-B597-7EECA3982BD8}" type="slidenum">
              <a:rPr lang="en-US" smtClean="0"/>
              <a:t>47</a:t>
            </a:fld>
            <a:endParaRPr lang="en-US"/>
          </a:p>
        </p:txBody>
      </p:sp>
      <p:sp>
        <p:nvSpPr>
          <p:cNvPr id="2" name="Title 1">
            <a:extLst>
              <a:ext uri="{FF2B5EF4-FFF2-40B4-BE49-F238E27FC236}">
                <a16:creationId xmlns:a16="http://schemas.microsoft.com/office/drawing/2014/main" id="{C4F2C0D4-9BF9-412E-901E-1C4BBC2652A3}"/>
              </a:ext>
            </a:extLst>
          </p:cNvPr>
          <p:cNvSpPr>
            <a:spLocks noGrp="1"/>
          </p:cNvSpPr>
          <p:nvPr>
            <p:ph type="title"/>
          </p:nvPr>
        </p:nvSpPr>
        <p:spPr>
          <a:xfrm>
            <a:off x="664651" y="193963"/>
            <a:ext cx="10862698" cy="1325563"/>
          </a:xfrm>
        </p:spPr>
        <p:txBody>
          <a:bodyPr/>
          <a:lstStyle/>
          <a:p>
            <a:r>
              <a:rPr lang="en-US" b="1" dirty="0"/>
              <a:t>Select Control Device and Add Pollutant Data</a:t>
            </a:r>
          </a:p>
        </p:txBody>
      </p:sp>
      <p:pic>
        <p:nvPicPr>
          <p:cNvPr id="6" name="Content Placeholder 5" descr="A screen showing the enetry of control device pollutant data.">
            <a:extLst>
              <a:ext uri="{FF2B5EF4-FFF2-40B4-BE49-F238E27FC236}">
                <a16:creationId xmlns:a16="http://schemas.microsoft.com/office/drawing/2014/main" id="{176B664D-A751-4D2B-B439-78C2D8DB2C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521" y="1278294"/>
            <a:ext cx="11017001" cy="5260618"/>
          </a:xfrm>
        </p:spPr>
      </p:pic>
    </p:spTree>
    <p:extLst>
      <p:ext uri="{BB962C8B-B14F-4D97-AF65-F5344CB8AC3E}">
        <p14:creationId xmlns:p14="http://schemas.microsoft.com/office/powerpoint/2010/main" val="1230136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B1D3C9-E963-47E7-ADAE-F2175613A6F1}"/>
              </a:ext>
            </a:extLst>
          </p:cNvPr>
          <p:cNvSpPr>
            <a:spLocks noGrp="1"/>
          </p:cNvSpPr>
          <p:nvPr>
            <p:ph type="sldNum" sz="quarter" idx="12"/>
          </p:nvPr>
        </p:nvSpPr>
        <p:spPr/>
        <p:txBody>
          <a:bodyPr/>
          <a:lstStyle/>
          <a:p>
            <a:fld id="{C3625854-A157-44F5-B597-7EECA3982BD8}" type="slidenum">
              <a:rPr lang="en-US" smtClean="0"/>
              <a:t>48</a:t>
            </a:fld>
            <a:endParaRPr lang="en-US"/>
          </a:p>
        </p:txBody>
      </p:sp>
      <p:sp>
        <p:nvSpPr>
          <p:cNvPr id="2" name="Title 1">
            <a:extLst>
              <a:ext uri="{FF2B5EF4-FFF2-40B4-BE49-F238E27FC236}">
                <a16:creationId xmlns:a16="http://schemas.microsoft.com/office/drawing/2014/main" id="{0EF75879-E4D9-4C6D-9EEE-630C973D6F36}"/>
              </a:ext>
            </a:extLst>
          </p:cNvPr>
          <p:cNvSpPr>
            <a:spLocks noGrp="1"/>
          </p:cNvSpPr>
          <p:nvPr>
            <p:ph type="title"/>
          </p:nvPr>
        </p:nvSpPr>
        <p:spPr>
          <a:xfrm>
            <a:off x="606050" y="365125"/>
            <a:ext cx="10979900" cy="1325563"/>
          </a:xfrm>
        </p:spPr>
        <p:txBody>
          <a:bodyPr/>
          <a:lstStyle/>
          <a:p>
            <a:r>
              <a:rPr lang="en-US" b="1" dirty="0"/>
              <a:t>Select Control Paths and Add New Path</a:t>
            </a:r>
          </a:p>
        </p:txBody>
      </p:sp>
      <p:pic>
        <p:nvPicPr>
          <p:cNvPr id="6" name="Content Placeholder 5" descr="Screen showing the entry of Control Path Information in the User Interface.  Control path information can be entered by selecting the &quot;Control Paths&quot; link on the left hand side menu.">
            <a:extLst>
              <a:ext uri="{FF2B5EF4-FFF2-40B4-BE49-F238E27FC236}">
                <a16:creationId xmlns:a16="http://schemas.microsoft.com/office/drawing/2014/main" id="{FA1CCF14-D6AD-4D64-9DFF-6A84F54E20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6050" y="1317970"/>
            <a:ext cx="10979900" cy="5220942"/>
          </a:xfrm>
        </p:spPr>
      </p:pic>
      <p:sp>
        <p:nvSpPr>
          <p:cNvPr id="7" name="Oval 6">
            <a:extLst>
              <a:ext uri="{FF2B5EF4-FFF2-40B4-BE49-F238E27FC236}">
                <a16:creationId xmlns:a16="http://schemas.microsoft.com/office/drawing/2014/main" id="{20AB174C-1663-4D17-BD5F-929967E282AD}"/>
              </a:ext>
              <a:ext uri="{C183D7F6-B498-43B3-948B-1728B52AA6E4}">
                <adec:decorative xmlns:adec="http://schemas.microsoft.com/office/drawing/2017/decorative" val="1"/>
              </a:ext>
            </a:extLst>
          </p:cNvPr>
          <p:cNvSpPr/>
          <p:nvPr/>
        </p:nvSpPr>
        <p:spPr>
          <a:xfrm>
            <a:off x="761999" y="4212772"/>
            <a:ext cx="706582" cy="2850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534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C065B9-85E8-449B-AFF6-87A7EA2A4083}"/>
              </a:ext>
            </a:extLst>
          </p:cNvPr>
          <p:cNvSpPr>
            <a:spLocks noGrp="1"/>
          </p:cNvSpPr>
          <p:nvPr>
            <p:ph type="sldNum" sz="quarter" idx="12"/>
          </p:nvPr>
        </p:nvSpPr>
        <p:spPr/>
        <p:txBody>
          <a:bodyPr/>
          <a:lstStyle/>
          <a:p>
            <a:fld id="{C3625854-A157-44F5-B597-7EECA3982BD8}" type="slidenum">
              <a:rPr lang="en-US" smtClean="0"/>
              <a:t>49</a:t>
            </a:fld>
            <a:endParaRPr lang="en-US"/>
          </a:p>
        </p:txBody>
      </p:sp>
      <p:sp>
        <p:nvSpPr>
          <p:cNvPr id="2" name="Title 1">
            <a:extLst>
              <a:ext uri="{FF2B5EF4-FFF2-40B4-BE49-F238E27FC236}">
                <a16:creationId xmlns:a16="http://schemas.microsoft.com/office/drawing/2014/main" id="{3893BA53-AB17-4D61-9AAA-61C86E7D45FC}"/>
              </a:ext>
            </a:extLst>
          </p:cNvPr>
          <p:cNvSpPr>
            <a:spLocks noGrp="1"/>
          </p:cNvSpPr>
          <p:nvPr>
            <p:ph type="title"/>
          </p:nvPr>
        </p:nvSpPr>
        <p:spPr>
          <a:xfrm>
            <a:off x="609600" y="365125"/>
            <a:ext cx="10972800" cy="1325563"/>
          </a:xfrm>
        </p:spPr>
        <p:txBody>
          <a:bodyPr/>
          <a:lstStyle/>
          <a:p>
            <a:r>
              <a:rPr lang="en-US" b="1" dirty="0"/>
              <a:t>See New Path in List of Paths</a:t>
            </a:r>
          </a:p>
        </p:txBody>
      </p:sp>
      <p:pic>
        <p:nvPicPr>
          <p:cNvPr id="6" name="Content Placeholder 5" descr="A screen showing the list of control paths for a facility in the user interface.">
            <a:extLst>
              <a:ext uri="{FF2B5EF4-FFF2-40B4-BE49-F238E27FC236}">
                <a16:creationId xmlns:a16="http://schemas.microsoft.com/office/drawing/2014/main" id="{68F81F8A-270F-4370-9A8B-BB28B91676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707" y="1334279"/>
            <a:ext cx="11112059" cy="5306008"/>
          </a:xfrm>
        </p:spPr>
      </p:pic>
    </p:spTree>
    <p:extLst>
      <p:ext uri="{BB962C8B-B14F-4D97-AF65-F5344CB8AC3E}">
        <p14:creationId xmlns:p14="http://schemas.microsoft.com/office/powerpoint/2010/main" val="416344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AA1FB5-6CB7-450B-9A1F-3BC51FA7F2F5}"/>
              </a:ext>
            </a:extLst>
          </p:cNvPr>
          <p:cNvSpPr>
            <a:spLocks noGrp="1"/>
          </p:cNvSpPr>
          <p:nvPr>
            <p:ph type="sldNum" sz="quarter" idx="12"/>
          </p:nvPr>
        </p:nvSpPr>
        <p:spPr/>
        <p:txBody>
          <a:bodyPr/>
          <a:lstStyle/>
          <a:p>
            <a:fld id="{C3625854-A157-44F5-B597-7EECA3982BD8}" type="slidenum">
              <a:rPr lang="en-US" smtClean="0"/>
              <a:t>5</a:t>
            </a:fld>
            <a:endParaRPr lang="en-US"/>
          </a:p>
        </p:txBody>
      </p:sp>
      <p:sp>
        <p:nvSpPr>
          <p:cNvPr id="2" name="Title 1">
            <a:extLst>
              <a:ext uri="{FF2B5EF4-FFF2-40B4-BE49-F238E27FC236}">
                <a16:creationId xmlns:a16="http://schemas.microsoft.com/office/drawing/2014/main" id="{50E0838D-6B07-4DA7-A174-94B55D6167C8}"/>
              </a:ext>
            </a:extLst>
          </p:cNvPr>
          <p:cNvSpPr>
            <a:spLocks noGrp="1"/>
          </p:cNvSpPr>
          <p:nvPr>
            <p:ph type="title"/>
          </p:nvPr>
        </p:nvSpPr>
        <p:spPr/>
        <p:txBody>
          <a:bodyPr/>
          <a:lstStyle/>
          <a:p>
            <a:r>
              <a:rPr lang="en-US" b="1" u="sng" dirty="0"/>
              <a:t>Release Point</a:t>
            </a:r>
            <a:r>
              <a:rPr lang="en-US" b="1" dirty="0"/>
              <a:t> Apportionment</a:t>
            </a:r>
          </a:p>
        </p:txBody>
      </p:sp>
      <p:sp>
        <p:nvSpPr>
          <p:cNvPr id="3" name="TextBox 2">
            <a:extLst>
              <a:ext uri="{FF2B5EF4-FFF2-40B4-BE49-F238E27FC236}">
                <a16:creationId xmlns:a16="http://schemas.microsoft.com/office/drawing/2014/main" id="{D26D7BD0-7D51-49D8-AB01-5219705721BA}"/>
              </a:ext>
            </a:extLst>
          </p:cNvPr>
          <p:cNvSpPr txBox="1"/>
          <p:nvPr/>
        </p:nvSpPr>
        <p:spPr>
          <a:xfrm>
            <a:off x="838200" y="1690688"/>
            <a:ext cx="10761133" cy="1200329"/>
          </a:xfrm>
          <a:prstGeom prst="rect">
            <a:avLst/>
          </a:prstGeom>
          <a:noFill/>
        </p:spPr>
        <p:txBody>
          <a:bodyPr wrap="square" rtlCol="0">
            <a:spAutoFit/>
          </a:bodyPr>
          <a:lstStyle/>
          <a:p>
            <a:r>
              <a:rPr lang="en-US" b="1" dirty="0"/>
              <a:t>Percent release point apportionment:  </a:t>
            </a:r>
            <a:r>
              <a:rPr lang="en-US" sz="1800" dirty="0">
                <a:effectLst/>
                <a:latin typeface="Calibri" panose="020F0502020204030204" pitchFamily="34" charset="0"/>
                <a:ea typeface="Times New Roman" panose="02020603050405020304" pitchFamily="18" charset="0"/>
              </a:rPr>
              <a:t>The average annual percent of an emissions process that is vented through a release point.  </a:t>
            </a:r>
            <a:r>
              <a:rPr lang="en-US" dirty="0">
                <a:latin typeface="Calibri" panose="020F0502020204030204" pitchFamily="34" charset="0"/>
                <a:ea typeface="Times New Roman" panose="02020603050405020304" pitchFamily="18" charset="0"/>
              </a:rPr>
              <a:t>The percent of </a:t>
            </a:r>
            <a:r>
              <a:rPr lang="en-US" sz="1800" dirty="0">
                <a:effectLst/>
                <a:latin typeface="Calibri" panose="020F0502020204030204" pitchFamily="34" charset="0"/>
                <a:ea typeface="Times New Roman" panose="02020603050405020304" pitchFamily="18" charset="0"/>
              </a:rPr>
              <a:t>emissions that are sent to a </a:t>
            </a:r>
            <a:r>
              <a:rPr lang="en-US" sz="1800" i="1" dirty="0">
                <a:effectLst/>
                <a:latin typeface="Calibri" panose="020F0502020204030204" pitchFamily="34" charset="0"/>
                <a:ea typeface="Times New Roman" panose="02020603050405020304" pitchFamily="18" charset="0"/>
              </a:rPr>
              <a:t>stack release point </a:t>
            </a:r>
            <a:r>
              <a:rPr lang="en-US" sz="1800" dirty="0">
                <a:effectLst/>
                <a:latin typeface="Calibri" panose="020F0502020204030204" pitchFamily="34" charset="0"/>
                <a:ea typeface="Times New Roman" panose="02020603050405020304" pitchFamily="18" charset="0"/>
              </a:rPr>
              <a:t>through controls is also </a:t>
            </a:r>
            <a:r>
              <a:rPr lang="en-US" dirty="0">
                <a:latin typeface="Calibri" panose="020F0502020204030204" pitchFamily="34" charset="0"/>
                <a:ea typeface="Times New Roman" panose="02020603050405020304" pitchFamily="18" charset="0"/>
              </a:rPr>
              <a:t>referred to as “capture efficiency”.  </a:t>
            </a:r>
            <a:r>
              <a:rPr lang="en-US" b="1" dirty="0">
                <a:solidFill>
                  <a:srgbClr val="C00000"/>
                </a:solidFill>
              </a:rPr>
              <a:t>Percent captured </a:t>
            </a:r>
            <a:r>
              <a:rPr lang="en-US" dirty="0">
                <a:solidFill>
                  <a:srgbClr val="C00000"/>
                </a:solidFill>
              </a:rPr>
              <a:t>= Percent pollutant stream routed to the device going to “stack” type release points (X%).  Percent not captured = Percent going to “fugitive” release point (100-X)%</a:t>
            </a:r>
          </a:p>
        </p:txBody>
      </p:sp>
      <p:sp>
        <p:nvSpPr>
          <p:cNvPr id="5" name="TextBox 4">
            <a:extLst>
              <a:ext uri="{FF2B5EF4-FFF2-40B4-BE49-F238E27FC236}">
                <a16:creationId xmlns:a16="http://schemas.microsoft.com/office/drawing/2014/main" id="{5751F476-0C1B-4409-8BD2-CE7F594B9692}"/>
              </a:ext>
              <a:ext uri="{C183D7F6-B498-43B3-948B-1728B52AA6E4}">
                <adec:decorative xmlns:adec="http://schemas.microsoft.com/office/drawing/2017/decorative" val="1"/>
              </a:ext>
            </a:extLst>
          </p:cNvPr>
          <p:cNvSpPr txBox="1"/>
          <p:nvPr/>
        </p:nvSpPr>
        <p:spPr>
          <a:xfrm>
            <a:off x="1109106" y="3966984"/>
            <a:ext cx="946014"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sp>
        <p:nvSpPr>
          <p:cNvPr id="7" name="TextBox 6">
            <a:extLst>
              <a:ext uri="{FF2B5EF4-FFF2-40B4-BE49-F238E27FC236}">
                <a16:creationId xmlns:a16="http://schemas.microsoft.com/office/drawing/2014/main" id="{319A6921-1A51-4396-867F-E33A8CE1A2C5}"/>
              </a:ext>
              <a:ext uri="{C183D7F6-B498-43B3-948B-1728B52AA6E4}">
                <adec:decorative xmlns:adec="http://schemas.microsoft.com/office/drawing/2017/decorative" val="1"/>
              </a:ext>
            </a:extLst>
          </p:cNvPr>
          <p:cNvSpPr txBox="1"/>
          <p:nvPr/>
        </p:nvSpPr>
        <p:spPr>
          <a:xfrm>
            <a:off x="2336668" y="3833764"/>
            <a:ext cx="1732581" cy="646331"/>
          </a:xfrm>
          <a:prstGeom prst="rect">
            <a:avLst/>
          </a:prstGeom>
          <a:noFill/>
        </p:spPr>
        <p:txBody>
          <a:bodyPr wrap="square" rtlCol="0">
            <a:spAutoFit/>
          </a:bodyPr>
          <a:lstStyle/>
          <a:p>
            <a:r>
              <a:rPr lang="en-US" b="1" dirty="0"/>
              <a:t>Uncontrolled Emissions</a:t>
            </a:r>
          </a:p>
        </p:txBody>
      </p:sp>
      <p:sp>
        <p:nvSpPr>
          <p:cNvPr id="14" name="TextBox 13">
            <a:extLst>
              <a:ext uri="{FF2B5EF4-FFF2-40B4-BE49-F238E27FC236}">
                <a16:creationId xmlns:a16="http://schemas.microsoft.com/office/drawing/2014/main" id="{05805624-E659-4401-8799-43CB37674A28}"/>
              </a:ext>
              <a:ext uri="{C183D7F6-B498-43B3-948B-1728B52AA6E4}">
                <adec:decorative xmlns:adec="http://schemas.microsoft.com/office/drawing/2017/decorative" val="1"/>
              </a:ext>
            </a:extLst>
          </p:cNvPr>
          <p:cNvSpPr txBox="1"/>
          <p:nvPr/>
        </p:nvSpPr>
        <p:spPr>
          <a:xfrm>
            <a:off x="4894916" y="3569903"/>
            <a:ext cx="574835" cy="369332"/>
          </a:xfrm>
          <a:prstGeom prst="rect">
            <a:avLst/>
          </a:prstGeom>
          <a:noFill/>
        </p:spPr>
        <p:txBody>
          <a:bodyPr wrap="square" rtlCol="0">
            <a:spAutoFit/>
          </a:bodyPr>
          <a:lstStyle/>
          <a:p>
            <a:r>
              <a:rPr lang="en-US" b="1" dirty="0"/>
              <a:t>X%</a:t>
            </a:r>
          </a:p>
        </p:txBody>
      </p:sp>
      <p:cxnSp>
        <p:nvCxnSpPr>
          <p:cNvPr id="6" name="Straight Arrow Connector 5">
            <a:extLst>
              <a:ext uri="{FF2B5EF4-FFF2-40B4-BE49-F238E27FC236}">
                <a16:creationId xmlns:a16="http://schemas.microsoft.com/office/drawing/2014/main" id="{E788423A-42B8-472D-8B79-734539AA56D3}"/>
              </a:ext>
              <a:ext uri="{C183D7F6-B498-43B3-948B-1728B52AA6E4}">
                <adec:decorative xmlns:adec="http://schemas.microsoft.com/office/drawing/2017/decorative" val="1"/>
              </a:ext>
            </a:extLst>
          </p:cNvPr>
          <p:cNvCxnSpPr>
            <a:cxnSpLocks/>
            <a:stCxn id="7" idx="3"/>
          </p:cNvCxnSpPr>
          <p:nvPr/>
        </p:nvCxnSpPr>
        <p:spPr>
          <a:xfrm flipV="1">
            <a:off x="4069249" y="4149023"/>
            <a:ext cx="1706686" cy="79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be 7">
            <a:extLst>
              <a:ext uri="{FF2B5EF4-FFF2-40B4-BE49-F238E27FC236}">
                <a16:creationId xmlns:a16="http://schemas.microsoft.com/office/drawing/2014/main" id="{62BB14AD-5CA8-4B0C-A8DE-A5C36CA17765}"/>
              </a:ext>
              <a:ext uri="{C183D7F6-B498-43B3-948B-1728B52AA6E4}">
                <adec:decorative xmlns:adec="http://schemas.microsoft.com/office/drawing/2017/decorative" val="1"/>
              </a:ext>
            </a:extLst>
          </p:cNvPr>
          <p:cNvSpPr/>
          <p:nvPr/>
        </p:nvSpPr>
        <p:spPr>
          <a:xfrm>
            <a:off x="6082482" y="359871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sp>
        <p:nvSpPr>
          <p:cNvPr id="13" name="TextBox 12">
            <a:extLst>
              <a:ext uri="{FF2B5EF4-FFF2-40B4-BE49-F238E27FC236}">
                <a16:creationId xmlns:a16="http://schemas.microsoft.com/office/drawing/2014/main" id="{E4D5593D-85FA-4EB1-9B62-230BF1D26BAF}"/>
              </a:ext>
              <a:ext uri="{C183D7F6-B498-43B3-948B-1728B52AA6E4}">
                <adec:decorative xmlns:adec="http://schemas.microsoft.com/office/drawing/2017/decorative" val="1"/>
              </a:ext>
            </a:extLst>
          </p:cNvPr>
          <p:cNvSpPr txBox="1"/>
          <p:nvPr/>
        </p:nvSpPr>
        <p:spPr>
          <a:xfrm>
            <a:off x="7830645" y="3732413"/>
            <a:ext cx="1320800" cy="369332"/>
          </a:xfrm>
          <a:prstGeom prst="rect">
            <a:avLst/>
          </a:prstGeom>
          <a:noFill/>
        </p:spPr>
        <p:txBody>
          <a:bodyPr wrap="square" rtlCol="0">
            <a:spAutoFit/>
          </a:bodyPr>
          <a:lstStyle/>
          <a:p>
            <a:r>
              <a:rPr lang="en-US" b="1" dirty="0"/>
              <a:t>…</a:t>
            </a:r>
          </a:p>
        </p:txBody>
      </p:sp>
      <p:sp>
        <p:nvSpPr>
          <p:cNvPr id="15" name="Content Placeholder 41">
            <a:extLst>
              <a:ext uri="{FF2B5EF4-FFF2-40B4-BE49-F238E27FC236}">
                <a16:creationId xmlns:a16="http://schemas.microsoft.com/office/drawing/2014/main" id="{75CEFBC1-3F35-40D8-A79A-B5116727A3AE}"/>
              </a:ext>
              <a:ext uri="{C183D7F6-B498-43B3-948B-1728B52AA6E4}">
                <adec:decorative xmlns:adec="http://schemas.microsoft.com/office/drawing/2017/decorative" val="1"/>
              </a:ext>
            </a:extLst>
          </p:cNvPr>
          <p:cNvSpPr>
            <a:spLocks noGrp="1"/>
          </p:cNvSpPr>
          <p:nvPr>
            <p:ph idx="1"/>
          </p:nvPr>
        </p:nvSpPr>
        <p:spPr>
          <a:xfrm>
            <a:off x="9906000" y="3164423"/>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17" name="TextBox 16">
            <a:extLst>
              <a:ext uri="{FF2B5EF4-FFF2-40B4-BE49-F238E27FC236}">
                <a16:creationId xmlns:a16="http://schemas.microsoft.com/office/drawing/2014/main" id="{49C7A869-C3AF-4A09-8A03-5770A7608526}"/>
              </a:ext>
              <a:ext uri="{C183D7F6-B498-43B3-948B-1728B52AA6E4}">
                <adec:decorative xmlns:adec="http://schemas.microsoft.com/office/drawing/2017/decorative" val="1"/>
              </a:ext>
            </a:extLst>
          </p:cNvPr>
          <p:cNvSpPr txBox="1"/>
          <p:nvPr/>
        </p:nvSpPr>
        <p:spPr>
          <a:xfrm>
            <a:off x="4052361" y="4753317"/>
            <a:ext cx="1077067" cy="369332"/>
          </a:xfrm>
          <a:prstGeom prst="rect">
            <a:avLst/>
          </a:prstGeom>
          <a:noFill/>
        </p:spPr>
        <p:txBody>
          <a:bodyPr wrap="square" rtlCol="0">
            <a:spAutoFit/>
          </a:bodyPr>
          <a:lstStyle/>
          <a:p>
            <a:r>
              <a:rPr lang="en-US" b="1" dirty="0"/>
              <a:t>(100-X)%</a:t>
            </a:r>
          </a:p>
        </p:txBody>
      </p:sp>
      <p:cxnSp>
        <p:nvCxnSpPr>
          <p:cNvPr id="9" name="Straight Arrow Connector 8">
            <a:extLst>
              <a:ext uri="{FF2B5EF4-FFF2-40B4-BE49-F238E27FC236}">
                <a16:creationId xmlns:a16="http://schemas.microsoft.com/office/drawing/2014/main" id="{FE07E19D-96CB-43BE-9E6C-34D4E2F1102A}"/>
              </a:ext>
              <a:ext uri="{C183D7F6-B498-43B3-948B-1728B52AA6E4}">
                <adec:decorative xmlns:adec="http://schemas.microsoft.com/office/drawing/2017/decorative" val="1"/>
              </a:ext>
            </a:extLst>
          </p:cNvPr>
          <p:cNvCxnSpPr>
            <a:cxnSpLocks/>
            <a:stCxn id="7" idx="3"/>
          </p:cNvCxnSpPr>
          <p:nvPr/>
        </p:nvCxnSpPr>
        <p:spPr>
          <a:xfrm>
            <a:off x="4069249" y="4156930"/>
            <a:ext cx="1689798" cy="10431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loud 15">
            <a:extLst>
              <a:ext uri="{FF2B5EF4-FFF2-40B4-BE49-F238E27FC236}">
                <a16:creationId xmlns:a16="http://schemas.microsoft.com/office/drawing/2014/main" id="{3EDDC07F-80F6-40A9-BC53-ADFD28FD93F1}"/>
              </a:ext>
              <a:ext uri="{C183D7F6-B498-43B3-948B-1728B52AA6E4}">
                <adec:decorative xmlns:adec="http://schemas.microsoft.com/office/drawing/2017/decorative" val="1"/>
              </a:ext>
            </a:extLst>
          </p:cNvPr>
          <p:cNvSpPr/>
          <p:nvPr/>
        </p:nvSpPr>
        <p:spPr>
          <a:xfrm>
            <a:off x="5975069" y="4612861"/>
            <a:ext cx="1540525" cy="1314973"/>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Fugitive</a:t>
            </a:r>
          </a:p>
        </p:txBody>
      </p:sp>
      <p:sp>
        <p:nvSpPr>
          <p:cNvPr id="11" name="Rectangle 10" descr="Diagram showing the movement of uncontrolled emissions and release point apportionment to a stack and a fugitive release point.">
            <a:extLst>
              <a:ext uri="{FF2B5EF4-FFF2-40B4-BE49-F238E27FC236}">
                <a16:creationId xmlns:a16="http://schemas.microsoft.com/office/drawing/2014/main" id="{25106DFD-1184-6B10-2B7D-5F2F2582AEDE}"/>
              </a:ext>
            </a:extLst>
          </p:cNvPr>
          <p:cNvSpPr/>
          <p:nvPr/>
        </p:nvSpPr>
        <p:spPr>
          <a:xfrm>
            <a:off x="838200" y="3039762"/>
            <a:ext cx="10515600" cy="304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693E19-AD68-47EB-A6E6-1DC21F4F5E72}"/>
              </a:ext>
            </a:extLst>
          </p:cNvPr>
          <p:cNvSpPr txBox="1"/>
          <p:nvPr/>
        </p:nvSpPr>
        <p:spPr>
          <a:xfrm>
            <a:off x="1670941" y="6088369"/>
            <a:ext cx="9254234" cy="369332"/>
          </a:xfrm>
          <a:prstGeom prst="rect">
            <a:avLst/>
          </a:prstGeom>
          <a:noFill/>
        </p:spPr>
        <p:txBody>
          <a:bodyPr wrap="square" rtlCol="0">
            <a:spAutoFit/>
          </a:bodyPr>
          <a:lstStyle/>
          <a:p>
            <a:r>
              <a:rPr lang="en-US" dirty="0"/>
              <a:t>Note that 100% of the original emissions must be assigned to one or more release points</a:t>
            </a:r>
          </a:p>
        </p:txBody>
      </p:sp>
      <p:cxnSp>
        <p:nvCxnSpPr>
          <p:cNvPr id="19" name="Straight Arrow Connector 18">
            <a:extLst>
              <a:ext uri="{FF2B5EF4-FFF2-40B4-BE49-F238E27FC236}">
                <a16:creationId xmlns:a16="http://schemas.microsoft.com/office/drawing/2014/main" id="{E8366F46-BB3E-CEB9-87A4-B908A486DA05}"/>
              </a:ext>
              <a:ext uri="{C183D7F6-B498-43B3-948B-1728B52AA6E4}">
                <adec:decorative xmlns:adec="http://schemas.microsoft.com/office/drawing/2017/decorative" val="1"/>
              </a:ext>
            </a:extLst>
          </p:cNvPr>
          <p:cNvCxnSpPr>
            <a:cxnSpLocks/>
          </p:cNvCxnSpPr>
          <p:nvPr/>
        </p:nvCxnSpPr>
        <p:spPr>
          <a:xfrm>
            <a:off x="8235738" y="4096772"/>
            <a:ext cx="140050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281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C41778-CA17-4ADF-A49D-80F1AC0A60FE}"/>
              </a:ext>
            </a:extLst>
          </p:cNvPr>
          <p:cNvSpPr>
            <a:spLocks noGrp="1"/>
          </p:cNvSpPr>
          <p:nvPr>
            <p:ph type="sldNum" sz="quarter" idx="12"/>
          </p:nvPr>
        </p:nvSpPr>
        <p:spPr/>
        <p:txBody>
          <a:bodyPr/>
          <a:lstStyle/>
          <a:p>
            <a:fld id="{C3625854-A157-44F5-B597-7EECA3982BD8}" type="slidenum">
              <a:rPr lang="en-US" smtClean="0"/>
              <a:t>50</a:t>
            </a:fld>
            <a:endParaRPr lang="en-US"/>
          </a:p>
        </p:txBody>
      </p:sp>
      <p:sp>
        <p:nvSpPr>
          <p:cNvPr id="2" name="Title 1">
            <a:extLst>
              <a:ext uri="{FF2B5EF4-FFF2-40B4-BE49-F238E27FC236}">
                <a16:creationId xmlns:a16="http://schemas.microsoft.com/office/drawing/2014/main" id="{59FD6747-F470-4F98-936B-780A9DE8A2C2}"/>
              </a:ext>
            </a:extLst>
          </p:cNvPr>
          <p:cNvSpPr>
            <a:spLocks noGrp="1"/>
          </p:cNvSpPr>
          <p:nvPr>
            <p:ph type="title"/>
          </p:nvPr>
        </p:nvSpPr>
        <p:spPr>
          <a:xfrm>
            <a:off x="609599" y="365125"/>
            <a:ext cx="10983685" cy="1325563"/>
          </a:xfrm>
        </p:spPr>
        <p:txBody>
          <a:bodyPr/>
          <a:lstStyle/>
          <a:p>
            <a:r>
              <a:rPr lang="en-US" b="1" dirty="0"/>
              <a:t>Select Path and Add Data</a:t>
            </a:r>
          </a:p>
        </p:txBody>
      </p:sp>
      <p:pic>
        <p:nvPicPr>
          <p:cNvPr id="6" name="Content Placeholder 5" descr="A screen showing the control path information page.">
            <a:extLst>
              <a:ext uri="{FF2B5EF4-FFF2-40B4-BE49-F238E27FC236}">
                <a16:creationId xmlns:a16="http://schemas.microsoft.com/office/drawing/2014/main" id="{7C10868D-12EF-4665-93FC-593D959139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491" y="1212980"/>
            <a:ext cx="11080576" cy="5279895"/>
          </a:xfrm>
        </p:spPr>
      </p:pic>
    </p:spTree>
    <p:extLst>
      <p:ext uri="{BB962C8B-B14F-4D97-AF65-F5344CB8AC3E}">
        <p14:creationId xmlns:p14="http://schemas.microsoft.com/office/powerpoint/2010/main" val="2653005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85EBA3-0698-4339-881D-EF7119991C92}"/>
              </a:ext>
            </a:extLst>
          </p:cNvPr>
          <p:cNvSpPr>
            <a:spLocks noGrp="1"/>
          </p:cNvSpPr>
          <p:nvPr>
            <p:ph type="sldNum" sz="quarter" idx="12"/>
          </p:nvPr>
        </p:nvSpPr>
        <p:spPr/>
        <p:txBody>
          <a:bodyPr/>
          <a:lstStyle/>
          <a:p>
            <a:fld id="{C3625854-A157-44F5-B597-7EECA3982BD8}" type="slidenum">
              <a:rPr lang="en-US" smtClean="0"/>
              <a:t>51</a:t>
            </a:fld>
            <a:endParaRPr lang="en-US"/>
          </a:p>
        </p:txBody>
      </p:sp>
      <p:sp>
        <p:nvSpPr>
          <p:cNvPr id="2" name="Title 1">
            <a:extLst>
              <a:ext uri="{FF2B5EF4-FFF2-40B4-BE49-F238E27FC236}">
                <a16:creationId xmlns:a16="http://schemas.microsoft.com/office/drawing/2014/main" id="{21825081-0718-40A5-9248-7D6C28FCB999}"/>
              </a:ext>
            </a:extLst>
          </p:cNvPr>
          <p:cNvSpPr>
            <a:spLocks noGrp="1"/>
          </p:cNvSpPr>
          <p:nvPr>
            <p:ph type="title"/>
          </p:nvPr>
        </p:nvSpPr>
        <p:spPr>
          <a:xfrm>
            <a:off x="595745" y="365125"/>
            <a:ext cx="10758055" cy="1325563"/>
          </a:xfrm>
        </p:spPr>
        <p:txBody>
          <a:bodyPr/>
          <a:lstStyle/>
          <a:p>
            <a:r>
              <a:rPr lang="en-US" b="1" dirty="0"/>
              <a:t>Control Path Assignment Data</a:t>
            </a:r>
          </a:p>
        </p:txBody>
      </p:sp>
      <p:pic>
        <p:nvPicPr>
          <p:cNvPr id="6" name="Content Placeholder 5" descr="A screen showing the data entry for path assignment information.">
            <a:extLst>
              <a:ext uri="{FF2B5EF4-FFF2-40B4-BE49-F238E27FC236}">
                <a16:creationId xmlns:a16="http://schemas.microsoft.com/office/drawing/2014/main" id="{0B4BEC4A-CC7D-436B-92E5-04914C3881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745" y="1278294"/>
            <a:ext cx="11068955" cy="5307564"/>
          </a:xfrm>
        </p:spPr>
      </p:pic>
    </p:spTree>
    <p:extLst>
      <p:ext uri="{BB962C8B-B14F-4D97-AF65-F5344CB8AC3E}">
        <p14:creationId xmlns:p14="http://schemas.microsoft.com/office/powerpoint/2010/main" val="2974505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062ED2-1CE5-4365-BB2D-CE4C9F36319C}"/>
              </a:ext>
            </a:extLst>
          </p:cNvPr>
          <p:cNvSpPr>
            <a:spLocks noGrp="1"/>
          </p:cNvSpPr>
          <p:nvPr>
            <p:ph type="sldNum" sz="quarter" idx="12"/>
          </p:nvPr>
        </p:nvSpPr>
        <p:spPr/>
        <p:txBody>
          <a:bodyPr/>
          <a:lstStyle/>
          <a:p>
            <a:fld id="{C3625854-A157-44F5-B597-7EECA3982BD8}" type="slidenum">
              <a:rPr lang="en-US" smtClean="0"/>
              <a:t>52</a:t>
            </a:fld>
            <a:endParaRPr lang="en-US" dirty="0"/>
          </a:p>
        </p:txBody>
      </p:sp>
      <p:sp>
        <p:nvSpPr>
          <p:cNvPr id="2" name="Title 1">
            <a:extLst>
              <a:ext uri="{FF2B5EF4-FFF2-40B4-BE49-F238E27FC236}">
                <a16:creationId xmlns:a16="http://schemas.microsoft.com/office/drawing/2014/main" id="{22AA7A4C-8A5C-4DC9-AE83-22013B7B2781}"/>
              </a:ext>
            </a:extLst>
          </p:cNvPr>
          <p:cNvSpPr>
            <a:spLocks noGrp="1"/>
          </p:cNvSpPr>
          <p:nvPr>
            <p:ph type="title"/>
          </p:nvPr>
        </p:nvSpPr>
        <p:spPr>
          <a:xfrm>
            <a:off x="410014" y="365125"/>
            <a:ext cx="11245538" cy="1325563"/>
          </a:xfrm>
        </p:spPr>
        <p:txBody>
          <a:bodyPr/>
          <a:lstStyle/>
          <a:p>
            <a:r>
              <a:rPr lang="en-US" b="1" dirty="0"/>
              <a:t>Add Control Path Pollutants</a:t>
            </a:r>
          </a:p>
        </p:txBody>
      </p:sp>
      <p:pic>
        <p:nvPicPr>
          <p:cNvPr id="9" name="Content Placeholder 8" descr="Screen showing the control path information page and control path assignment and control path pollutants data boxes.  Path pollutants can be entered on the bottom right of the screen by clicking on the plus sign under the list of pollutants.">
            <a:extLst>
              <a:ext uri="{FF2B5EF4-FFF2-40B4-BE49-F238E27FC236}">
                <a16:creationId xmlns:a16="http://schemas.microsoft.com/office/drawing/2014/main" id="{1D48F10F-96B5-4247-92AD-5E98CE2570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824" y="1380930"/>
            <a:ext cx="11031971" cy="4975419"/>
          </a:xfrm>
        </p:spPr>
      </p:pic>
      <p:sp>
        <p:nvSpPr>
          <p:cNvPr id="6" name="Oval 5">
            <a:extLst>
              <a:ext uri="{FF2B5EF4-FFF2-40B4-BE49-F238E27FC236}">
                <a16:creationId xmlns:a16="http://schemas.microsoft.com/office/drawing/2014/main" id="{D866A0A8-D88F-4897-94A2-8A523440C52C}"/>
              </a:ext>
              <a:ext uri="{C183D7F6-B498-43B3-948B-1728B52AA6E4}">
                <adec:decorative xmlns:adec="http://schemas.microsoft.com/office/drawing/2017/decorative" val="1"/>
              </a:ext>
            </a:extLst>
          </p:cNvPr>
          <p:cNvSpPr/>
          <p:nvPr/>
        </p:nvSpPr>
        <p:spPr>
          <a:xfrm>
            <a:off x="6939643" y="3951515"/>
            <a:ext cx="4305300" cy="90351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006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8B44FC-D18F-4879-98FF-BF502290D987}"/>
              </a:ext>
            </a:extLst>
          </p:cNvPr>
          <p:cNvSpPr>
            <a:spLocks noGrp="1"/>
          </p:cNvSpPr>
          <p:nvPr>
            <p:ph type="sldNum" sz="quarter" idx="12"/>
          </p:nvPr>
        </p:nvSpPr>
        <p:spPr/>
        <p:txBody>
          <a:bodyPr/>
          <a:lstStyle/>
          <a:p>
            <a:fld id="{C3625854-A157-44F5-B597-7EECA3982BD8}" type="slidenum">
              <a:rPr lang="en-US" smtClean="0"/>
              <a:t>53</a:t>
            </a:fld>
            <a:endParaRPr lang="en-US"/>
          </a:p>
        </p:txBody>
      </p:sp>
      <p:sp>
        <p:nvSpPr>
          <p:cNvPr id="2" name="Title 1">
            <a:extLst>
              <a:ext uri="{FF2B5EF4-FFF2-40B4-BE49-F238E27FC236}">
                <a16:creationId xmlns:a16="http://schemas.microsoft.com/office/drawing/2014/main" id="{B894B595-79FE-478F-B892-0535C55DBE2E}"/>
              </a:ext>
            </a:extLst>
          </p:cNvPr>
          <p:cNvSpPr>
            <a:spLocks noGrp="1"/>
          </p:cNvSpPr>
          <p:nvPr>
            <p:ph type="title"/>
          </p:nvPr>
        </p:nvSpPr>
        <p:spPr>
          <a:xfrm>
            <a:off x="609600" y="365125"/>
            <a:ext cx="10972800" cy="1325563"/>
          </a:xfrm>
        </p:spPr>
        <p:txBody>
          <a:bodyPr/>
          <a:lstStyle/>
          <a:p>
            <a:r>
              <a:rPr lang="en-US" b="1" dirty="0"/>
              <a:t>Select the Process for the Control Device</a:t>
            </a:r>
          </a:p>
        </p:txBody>
      </p:sp>
      <p:pic>
        <p:nvPicPr>
          <p:cNvPr id="7" name="Content Placeholder 6" descr="A screen showing the process page where the emissions and release points associated with that process are listed.">
            <a:extLst>
              <a:ext uri="{FF2B5EF4-FFF2-40B4-BE49-F238E27FC236}">
                <a16:creationId xmlns:a16="http://schemas.microsoft.com/office/drawing/2014/main" id="{18110C07-591F-4360-BCD8-7F96AF77F3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7943" y="1595862"/>
            <a:ext cx="10395857" cy="5019250"/>
          </a:xfrm>
        </p:spPr>
      </p:pic>
    </p:spTree>
    <p:extLst>
      <p:ext uri="{BB962C8B-B14F-4D97-AF65-F5344CB8AC3E}">
        <p14:creationId xmlns:p14="http://schemas.microsoft.com/office/powerpoint/2010/main" val="1657755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ACECE3-6889-4124-AF1E-F53E0C217769}"/>
              </a:ext>
            </a:extLst>
          </p:cNvPr>
          <p:cNvSpPr>
            <a:spLocks noGrp="1"/>
          </p:cNvSpPr>
          <p:nvPr>
            <p:ph type="sldNum" sz="quarter" idx="12"/>
          </p:nvPr>
        </p:nvSpPr>
        <p:spPr/>
        <p:txBody>
          <a:bodyPr/>
          <a:lstStyle/>
          <a:p>
            <a:fld id="{C3625854-A157-44F5-B597-7EECA3982BD8}" type="slidenum">
              <a:rPr lang="en-US" smtClean="0"/>
              <a:t>54</a:t>
            </a:fld>
            <a:endParaRPr lang="en-US"/>
          </a:p>
        </p:txBody>
      </p:sp>
      <p:sp>
        <p:nvSpPr>
          <p:cNvPr id="2" name="Title 1">
            <a:extLst>
              <a:ext uri="{FF2B5EF4-FFF2-40B4-BE49-F238E27FC236}">
                <a16:creationId xmlns:a16="http://schemas.microsoft.com/office/drawing/2014/main" id="{D02B1B4B-306A-4086-955E-3EFC979BD1E2}"/>
              </a:ext>
            </a:extLst>
          </p:cNvPr>
          <p:cNvSpPr>
            <a:spLocks noGrp="1"/>
          </p:cNvSpPr>
          <p:nvPr>
            <p:ph type="title"/>
          </p:nvPr>
        </p:nvSpPr>
        <p:spPr/>
        <p:txBody>
          <a:bodyPr/>
          <a:lstStyle/>
          <a:p>
            <a:r>
              <a:rPr lang="en-US" b="1" dirty="0"/>
              <a:t>Select Release Point for that Process</a:t>
            </a:r>
          </a:p>
        </p:txBody>
      </p:sp>
      <p:pic>
        <p:nvPicPr>
          <p:cNvPr id="7" name="Content Placeholder 6" descr="A screen showing the entry of release point apportionment data.">
            <a:extLst>
              <a:ext uri="{FF2B5EF4-FFF2-40B4-BE49-F238E27FC236}">
                <a16:creationId xmlns:a16="http://schemas.microsoft.com/office/drawing/2014/main" id="{BE9F826F-77BF-4BE7-AAF5-18D96430C7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098" y="1825625"/>
            <a:ext cx="9175803" cy="4351338"/>
          </a:xfrm>
        </p:spPr>
      </p:pic>
    </p:spTree>
    <p:extLst>
      <p:ext uri="{BB962C8B-B14F-4D97-AF65-F5344CB8AC3E}">
        <p14:creationId xmlns:p14="http://schemas.microsoft.com/office/powerpoint/2010/main" val="1538365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9B5B-70EB-4C29-BC71-87C7AC02449D}"/>
              </a:ext>
            </a:extLst>
          </p:cNvPr>
          <p:cNvSpPr>
            <a:spLocks noGrp="1"/>
          </p:cNvSpPr>
          <p:nvPr>
            <p:ph type="sldNum" sz="quarter" idx="12"/>
          </p:nvPr>
        </p:nvSpPr>
        <p:spPr/>
        <p:txBody>
          <a:bodyPr/>
          <a:lstStyle/>
          <a:p>
            <a:fld id="{C3625854-A157-44F5-B597-7EECA3982BD8}" type="slidenum">
              <a:rPr lang="en-US" smtClean="0"/>
              <a:t>55</a:t>
            </a:fld>
            <a:endParaRPr lang="en-US"/>
          </a:p>
        </p:txBody>
      </p:sp>
      <p:sp>
        <p:nvSpPr>
          <p:cNvPr id="2" name="Title 1">
            <a:extLst>
              <a:ext uri="{FF2B5EF4-FFF2-40B4-BE49-F238E27FC236}">
                <a16:creationId xmlns:a16="http://schemas.microsoft.com/office/drawing/2014/main" id="{AA44CA41-3A85-4185-80DF-51CECC16F3F7}"/>
              </a:ext>
            </a:extLst>
          </p:cNvPr>
          <p:cNvSpPr>
            <a:spLocks noGrp="1"/>
          </p:cNvSpPr>
          <p:nvPr>
            <p:ph type="title"/>
          </p:nvPr>
        </p:nvSpPr>
        <p:spPr/>
        <p:txBody>
          <a:bodyPr/>
          <a:lstStyle/>
          <a:p>
            <a:r>
              <a:rPr lang="en-US" b="1" dirty="0"/>
              <a:t>Associate Process and Release Point</a:t>
            </a:r>
          </a:p>
        </p:txBody>
      </p:sp>
      <p:pic>
        <p:nvPicPr>
          <p:cNvPr id="7" name="Content Placeholder 6" descr="A screen showing the release point apportionment data entry.">
            <a:extLst>
              <a:ext uri="{FF2B5EF4-FFF2-40B4-BE49-F238E27FC236}">
                <a16:creationId xmlns:a16="http://schemas.microsoft.com/office/drawing/2014/main" id="{82D770C3-0006-4677-9AEB-08BDB731C8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2931" y="1825625"/>
            <a:ext cx="9206137" cy="4351338"/>
          </a:xfrm>
        </p:spPr>
      </p:pic>
    </p:spTree>
    <p:extLst>
      <p:ext uri="{BB962C8B-B14F-4D97-AF65-F5344CB8AC3E}">
        <p14:creationId xmlns:p14="http://schemas.microsoft.com/office/powerpoint/2010/main" val="4257470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2F716F-598E-49E5-A9C5-1A7FC7D501D0}"/>
              </a:ext>
            </a:extLst>
          </p:cNvPr>
          <p:cNvSpPr>
            <a:spLocks noGrp="1"/>
          </p:cNvSpPr>
          <p:nvPr>
            <p:ph type="sldNum" sz="quarter" idx="12"/>
          </p:nvPr>
        </p:nvSpPr>
        <p:spPr/>
        <p:txBody>
          <a:bodyPr/>
          <a:lstStyle/>
          <a:p>
            <a:fld id="{C3625854-A157-44F5-B597-7EECA3982BD8}" type="slidenum">
              <a:rPr lang="en-US" smtClean="0"/>
              <a:t>56</a:t>
            </a:fld>
            <a:endParaRPr lang="en-US"/>
          </a:p>
        </p:txBody>
      </p:sp>
      <p:sp>
        <p:nvSpPr>
          <p:cNvPr id="2" name="Title 1">
            <a:extLst>
              <a:ext uri="{FF2B5EF4-FFF2-40B4-BE49-F238E27FC236}">
                <a16:creationId xmlns:a16="http://schemas.microsoft.com/office/drawing/2014/main" id="{E329C9FE-B8F7-40B3-9FE5-DDAED2BAAA89}"/>
              </a:ext>
            </a:extLst>
          </p:cNvPr>
          <p:cNvSpPr>
            <a:spLocks noGrp="1"/>
          </p:cNvSpPr>
          <p:nvPr>
            <p:ph type="title"/>
          </p:nvPr>
        </p:nvSpPr>
        <p:spPr/>
        <p:txBody>
          <a:bodyPr/>
          <a:lstStyle/>
          <a:p>
            <a:r>
              <a:rPr lang="en-US" b="1" dirty="0"/>
              <a:t>See Release Point(s) Linked to Process and Associated Paths</a:t>
            </a:r>
          </a:p>
        </p:txBody>
      </p:sp>
      <p:pic>
        <p:nvPicPr>
          <p:cNvPr id="7" name="Content Placeholder 6" descr="A screen showing release points linked to a process by a path in the process page.">
            <a:extLst>
              <a:ext uri="{FF2B5EF4-FFF2-40B4-BE49-F238E27FC236}">
                <a16:creationId xmlns:a16="http://schemas.microsoft.com/office/drawing/2014/main" id="{7EC633E1-4283-4397-8F8E-559E00CF1D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2456" y="1825625"/>
            <a:ext cx="9027087" cy="4351338"/>
          </a:xfrm>
        </p:spPr>
      </p:pic>
    </p:spTree>
    <p:extLst>
      <p:ext uri="{BB962C8B-B14F-4D97-AF65-F5344CB8AC3E}">
        <p14:creationId xmlns:p14="http://schemas.microsoft.com/office/powerpoint/2010/main" val="704409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8BC2B0-BF56-46B6-8325-DABDCAA3073D}"/>
              </a:ext>
            </a:extLst>
          </p:cNvPr>
          <p:cNvSpPr>
            <a:spLocks noGrp="1"/>
          </p:cNvSpPr>
          <p:nvPr>
            <p:ph type="sldNum" sz="quarter" idx="12"/>
          </p:nvPr>
        </p:nvSpPr>
        <p:spPr/>
        <p:txBody>
          <a:bodyPr/>
          <a:lstStyle/>
          <a:p>
            <a:fld id="{C3625854-A157-44F5-B597-7EECA3982BD8}" type="slidenum">
              <a:rPr lang="en-US" smtClean="0"/>
              <a:t>57</a:t>
            </a:fld>
            <a:endParaRPr lang="en-US"/>
          </a:p>
        </p:txBody>
      </p:sp>
      <p:sp>
        <p:nvSpPr>
          <p:cNvPr id="2" name="Title 1">
            <a:extLst>
              <a:ext uri="{FF2B5EF4-FFF2-40B4-BE49-F238E27FC236}">
                <a16:creationId xmlns:a16="http://schemas.microsoft.com/office/drawing/2014/main" id="{0AA94380-94D9-41FD-AB3E-EB5F398A81F9}"/>
              </a:ext>
            </a:extLst>
          </p:cNvPr>
          <p:cNvSpPr>
            <a:spLocks noGrp="1"/>
          </p:cNvSpPr>
          <p:nvPr>
            <p:ph type="title"/>
          </p:nvPr>
        </p:nvSpPr>
        <p:spPr>
          <a:xfrm>
            <a:off x="615043" y="365125"/>
            <a:ext cx="10961914" cy="1325563"/>
          </a:xfrm>
        </p:spPr>
        <p:txBody>
          <a:bodyPr/>
          <a:lstStyle/>
          <a:p>
            <a:r>
              <a:rPr lang="en-US" b="1" dirty="0"/>
              <a:t>Can Use Pre-Control Emission Factor</a:t>
            </a:r>
          </a:p>
        </p:txBody>
      </p:sp>
      <p:pic>
        <p:nvPicPr>
          <p:cNvPr id="5" name="Picture 4" descr="Oval highlighting where on the screen data for overall control percent should be entered when using a pre-control emission factor as the calculation method.">
            <a:extLst>
              <a:ext uri="{FF2B5EF4-FFF2-40B4-BE49-F238E27FC236}">
                <a16:creationId xmlns:a16="http://schemas.microsoft.com/office/drawing/2014/main" id="{0C47A4CE-8728-480E-ACE7-E68A32A1DDA6}"/>
              </a:ext>
            </a:extLst>
          </p:cNvPr>
          <p:cNvPicPr>
            <a:picLocks noChangeAspect="1"/>
          </p:cNvPicPr>
          <p:nvPr/>
        </p:nvPicPr>
        <p:blipFill>
          <a:blip r:embed="rId3"/>
          <a:stretch>
            <a:fillRect/>
          </a:stretch>
        </p:blipFill>
        <p:spPr>
          <a:xfrm>
            <a:off x="615043" y="1428926"/>
            <a:ext cx="10961914" cy="5292549"/>
          </a:xfrm>
          <a:prstGeom prst="rect">
            <a:avLst/>
          </a:prstGeom>
        </p:spPr>
      </p:pic>
      <p:sp>
        <p:nvSpPr>
          <p:cNvPr id="7" name="Oval 6">
            <a:extLst>
              <a:ext uri="{FF2B5EF4-FFF2-40B4-BE49-F238E27FC236}">
                <a16:creationId xmlns:a16="http://schemas.microsoft.com/office/drawing/2014/main" id="{1CE2FAB3-EE75-481B-A827-DD7845A5ED15}"/>
              </a:ext>
              <a:ext uri="{C183D7F6-B498-43B3-948B-1728B52AA6E4}">
                <adec:decorative xmlns:adec="http://schemas.microsoft.com/office/drawing/2017/decorative" val="1"/>
              </a:ext>
            </a:extLst>
          </p:cNvPr>
          <p:cNvSpPr/>
          <p:nvPr/>
        </p:nvSpPr>
        <p:spPr>
          <a:xfrm>
            <a:off x="4392385" y="3598523"/>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B4549C8-0BE0-4E19-8033-3EB8ADBD9D0E}"/>
              </a:ext>
              <a:ext uri="{C183D7F6-B498-43B3-948B-1728B52AA6E4}">
                <adec:decorative xmlns:adec="http://schemas.microsoft.com/office/drawing/2017/decorative" val="1"/>
              </a:ext>
            </a:extLst>
          </p:cNvPr>
          <p:cNvSpPr/>
          <p:nvPr/>
        </p:nvSpPr>
        <p:spPr>
          <a:xfrm>
            <a:off x="2397578" y="4948692"/>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You must add control equipment to use the overall control %&#10;">
            <a:extLst>
              <a:ext uri="{FF2B5EF4-FFF2-40B4-BE49-F238E27FC236}">
                <a16:creationId xmlns:a16="http://schemas.microsoft.com/office/drawing/2014/main" id="{9D67B581-D64C-739F-FB47-C8A46DCDEBA4}"/>
              </a:ext>
            </a:extLst>
          </p:cNvPr>
          <p:cNvSpPr txBox="1"/>
          <p:nvPr/>
        </p:nvSpPr>
        <p:spPr>
          <a:xfrm>
            <a:off x="365760" y="5476240"/>
            <a:ext cx="2031818" cy="1200329"/>
          </a:xfrm>
          <a:prstGeom prst="rect">
            <a:avLst/>
          </a:prstGeom>
          <a:solidFill>
            <a:schemeClr val="accent2">
              <a:lumMod val="20000"/>
              <a:lumOff val="80000"/>
            </a:schemeClr>
          </a:solidFill>
        </p:spPr>
        <p:txBody>
          <a:bodyPr wrap="square" rtlCol="0">
            <a:spAutoFit/>
          </a:bodyPr>
          <a:lstStyle/>
          <a:p>
            <a:r>
              <a:rPr lang="en-US" dirty="0"/>
              <a:t>You must add control equipment to use the overall control %</a:t>
            </a:r>
          </a:p>
        </p:txBody>
      </p:sp>
    </p:spTree>
    <p:extLst>
      <p:ext uri="{BB962C8B-B14F-4D97-AF65-F5344CB8AC3E}">
        <p14:creationId xmlns:p14="http://schemas.microsoft.com/office/powerpoint/2010/main" val="2316422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D8FA56-1DBB-47E6-A6D6-63F4F232F144}"/>
              </a:ext>
            </a:extLst>
          </p:cNvPr>
          <p:cNvSpPr>
            <a:spLocks noGrp="1"/>
          </p:cNvSpPr>
          <p:nvPr>
            <p:ph type="sldNum" sz="quarter" idx="12"/>
          </p:nvPr>
        </p:nvSpPr>
        <p:spPr/>
        <p:txBody>
          <a:bodyPr/>
          <a:lstStyle/>
          <a:p>
            <a:fld id="{C3625854-A157-44F5-B597-7EECA3982BD8}" type="slidenum">
              <a:rPr lang="en-US" smtClean="0"/>
              <a:t>58</a:t>
            </a:fld>
            <a:endParaRPr lang="en-US"/>
          </a:p>
        </p:txBody>
      </p:sp>
      <p:sp>
        <p:nvSpPr>
          <p:cNvPr id="2" name="Title 1">
            <a:extLst>
              <a:ext uri="{FF2B5EF4-FFF2-40B4-BE49-F238E27FC236}">
                <a16:creationId xmlns:a16="http://schemas.microsoft.com/office/drawing/2014/main" id="{6DB0D7FC-6154-4946-AA7E-1AA6C53912EF}"/>
              </a:ext>
            </a:extLst>
          </p:cNvPr>
          <p:cNvSpPr>
            <a:spLocks noGrp="1"/>
          </p:cNvSpPr>
          <p:nvPr>
            <p:ph type="title"/>
          </p:nvPr>
        </p:nvSpPr>
        <p:spPr/>
        <p:txBody>
          <a:bodyPr/>
          <a:lstStyle/>
          <a:p>
            <a:r>
              <a:rPr lang="en-US" b="1" dirty="0"/>
              <a:t>Or, Can Use Post-Control Emission Factor</a:t>
            </a:r>
          </a:p>
        </p:txBody>
      </p:sp>
      <p:pic>
        <p:nvPicPr>
          <p:cNvPr id="7" name="Content Placeholder 6" descr="A screen showing the process information page.  Oval highlighting the calculation method where an emission factor that includes control efficiency has been selected in the middle of the screen.">
            <a:extLst>
              <a:ext uri="{FF2B5EF4-FFF2-40B4-BE49-F238E27FC236}">
                <a16:creationId xmlns:a16="http://schemas.microsoft.com/office/drawing/2014/main" id="{09CACB1B-636C-4031-9264-120167EEB0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298" y="1458686"/>
            <a:ext cx="11002012" cy="5148942"/>
          </a:xfrm>
        </p:spPr>
      </p:pic>
      <p:sp>
        <p:nvSpPr>
          <p:cNvPr id="8" name="Oval 7">
            <a:extLst>
              <a:ext uri="{FF2B5EF4-FFF2-40B4-BE49-F238E27FC236}">
                <a16:creationId xmlns:a16="http://schemas.microsoft.com/office/drawing/2014/main" id="{5ED69848-A0D5-4E7C-80F4-0F4C78DCA756}"/>
              </a:ext>
              <a:ext uri="{C183D7F6-B498-43B3-948B-1728B52AA6E4}">
                <adec:decorative xmlns:adec="http://schemas.microsoft.com/office/drawing/2017/decorative" val="1"/>
              </a:ext>
            </a:extLst>
          </p:cNvPr>
          <p:cNvSpPr/>
          <p:nvPr/>
        </p:nvSpPr>
        <p:spPr>
          <a:xfrm>
            <a:off x="4229100" y="3979523"/>
            <a:ext cx="3407229" cy="38898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If using post control factor, do not enter Overall Control %">
            <a:extLst>
              <a:ext uri="{FF2B5EF4-FFF2-40B4-BE49-F238E27FC236}">
                <a16:creationId xmlns:a16="http://schemas.microsoft.com/office/drawing/2014/main" id="{04DC2743-D706-41A4-A924-C022C063AEBE}"/>
              </a:ext>
            </a:extLst>
          </p:cNvPr>
          <p:cNvSpPr txBox="1"/>
          <p:nvPr/>
        </p:nvSpPr>
        <p:spPr>
          <a:xfrm>
            <a:off x="3150955" y="5734335"/>
            <a:ext cx="5563518" cy="369332"/>
          </a:xfrm>
          <a:prstGeom prst="rect">
            <a:avLst/>
          </a:prstGeom>
          <a:solidFill>
            <a:schemeClr val="accent2">
              <a:lumMod val="20000"/>
              <a:lumOff val="80000"/>
            </a:schemeClr>
          </a:solidFill>
        </p:spPr>
        <p:txBody>
          <a:bodyPr wrap="square" rtlCol="0">
            <a:spAutoFit/>
          </a:bodyPr>
          <a:lstStyle/>
          <a:p>
            <a:r>
              <a:rPr lang="en-US" dirty="0"/>
              <a:t>If using post control factor, do not enter Overall Control %</a:t>
            </a:r>
          </a:p>
        </p:txBody>
      </p:sp>
    </p:spTree>
    <p:extLst>
      <p:ext uri="{BB962C8B-B14F-4D97-AF65-F5344CB8AC3E}">
        <p14:creationId xmlns:p14="http://schemas.microsoft.com/office/powerpoint/2010/main" val="544467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D0167-11BE-4B5F-9DB6-D7E6E85741E7}"/>
              </a:ext>
            </a:extLst>
          </p:cNvPr>
          <p:cNvSpPr>
            <a:spLocks noGrp="1"/>
          </p:cNvSpPr>
          <p:nvPr>
            <p:ph type="sldNum" sz="quarter" idx="12"/>
          </p:nvPr>
        </p:nvSpPr>
        <p:spPr/>
        <p:txBody>
          <a:bodyPr/>
          <a:lstStyle/>
          <a:p>
            <a:fld id="{C3625854-A157-44F5-B597-7EECA3982BD8}" type="slidenum">
              <a:rPr lang="en-US" smtClean="0"/>
              <a:t>59</a:t>
            </a:fld>
            <a:endParaRPr lang="en-US"/>
          </a:p>
        </p:txBody>
      </p:sp>
      <p:sp>
        <p:nvSpPr>
          <p:cNvPr id="2" name="Title 1">
            <a:extLst>
              <a:ext uri="{FF2B5EF4-FFF2-40B4-BE49-F238E27FC236}">
                <a16:creationId xmlns:a16="http://schemas.microsoft.com/office/drawing/2014/main" id="{6EFA2882-4503-433A-9C01-733257E41270}"/>
              </a:ext>
            </a:extLst>
          </p:cNvPr>
          <p:cNvSpPr>
            <a:spLocks noGrp="1"/>
          </p:cNvSpPr>
          <p:nvPr>
            <p:ph type="title"/>
          </p:nvPr>
        </p:nvSpPr>
        <p:spPr/>
        <p:txBody>
          <a:bodyPr/>
          <a:lstStyle/>
          <a:p>
            <a:r>
              <a:rPr lang="en-US" b="1" dirty="0"/>
              <a:t>Control Device in Bulk Upload </a:t>
            </a:r>
          </a:p>
        </p:txBody>
      </p:sp>
      <p:sp>
        <p:nvSpPr>
          <p:cNvPr id="3" name="Content Placeholder 2">
            <a:extLst>
              <a:ext uri="{FF2B5EF4-FFF2-40B4-BE49-F238E27FC236}">
                <a16:creationId xmlns:a16="http://schemas.microsoft.com/office/drawing/2014/main" id="{4F960EF5-F696-42E6-9DEA-482AC93297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9990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B85165-AE04-4B16-87C1-1B070A796B07}"/>
              </a:ext>
            </a:extLst>
          </p:cNvPr>
          <p:cNvSpPr>
            <a:spLocks noGrp="1"/>
          </p:cNvSpPr>
          <p:nvPr>
            <p:ph type="sldNum" sz="quarter" idx="12"/>
          </p:nvPr>
        </p:nvSpPr>
        <p:spPr/>
        <p:txBody>
          <a:bodyPr/>
          <a:lstStyle/>
          <a:p>
            <a:fld id="{C3625854-A157-44F5-B597-7EECA3982BD8}" type="slidenum">
              <a:rPr lang="en-US" smtClean="0"/>
              <a:t>6</a:t>
            </a:fld>
            <a:endParaRPr lang="en-US"/>
          </a:p>
        </p:txBody>
      </p:sp>
      <p:sp>
        <p:nvSpPr>
          <p:cNvPr id="2" name="Title 1">
            <a:extLst>
              <a:ext uri="{FF2B5EF4-FFF2-40B4-BE49-F238E27FC236}">
                <a16:creationId xmlns:a16="http://schemas.microsoft.com/office/drawing/2014/main" id="{DB12B82E-BAB6-4F8F-87A4-D0F42FC0EBDD}"/>
              </a:ext>
            </a:extLst>
          </p:cNvPr>
          <p:cNvSpPr>
            <a:spLocks noGrp="1"/>
          </p:cNvSpPr>
          <p:nvPr>
            <p:ph type="title"/>
          </p:nvPr>
        </p:nvSpPr>
        <p:spPr/>
        <p:txBody>
          <a:bodyPr/>
          <a:lstStyle/>
          <a:p>
            <a:r>
              <a:rPr lang="en-US" b="1" dirty="0"/>
              <a:t>Release Point Apportionment in the User Interface</a:t>
            </a:r>
          </a:p>
        </p:txBody>
      </p:sp>
      <p:sp>
        <p:nvSpPr>
          <p:cNvPr id="7" name="TextBox 6">
            <a:extLst>
              <a:ext uri="{FF2B5EF4-FFF2-40B4-BE49-F238E27FC236}">
                <a16:creationId xmlns:a16="http://schemas.microsoft.com/office/drawing/2014/main" id="{FE9327CE-6B34-4F93-81DC-65E155741725}"/>
              </a:ext>
            </a:extLst>
          </p:cNvPr>
          <p:cNvSpPr txBox="1"/>
          <p:nvPr/>
        </p:nvSpPr>
        <p:spPr>
          <a:xfrm>
            <a:off x="956832" y="2315359"/>
            <a:ext cx="2075761" cy="3416320"/>
          </a:xfrm>
          <a:prstGeom prst="rect">
            <a:avLst/>
          </a:prstGeom>
          <a:noFill/>
        </p:spPr>
        <p:txBody>
          <a:bodyPr wrap="square" rtlCol="0">
            <a:spAutoFit/>
          </a:bodyPr>
          <a:lstStyle/>
          <a:p>
            <a:r>
              <a:rPr lang="en-US" dirty="0"/>
              <a:t>Found in the screen for each existing process under the “Release Points Associated with this Process” heading.</a:t>
            </a:r>
          </a:p>
          <a:p>
            <a:endParaRPr lang="en-US" dirty="0"/>
          </a:p>
          <a:p>
            <a:r>
              <a:rPr lang="en-US" dirty="0"/>
              <a:t>The process and release point(s) must exist in CAERs before emissions can be apportioned.</a:t>
            </a:r>
          </a:p>
        </p:txBody>
      </p:sp>
      <p:pic>
        <p:nvPicPr>
          <p:cNvPr id="6" name="Picture 5" descr="Example screen showing a release point and the popup window where release point apportionment is entered.">
            <a:extLst>
              <a:ext uri="{FF2B5EF4-FFF2-40B4-BE49-F238E27FC236}">
                <a16:creationId xmlns:a16="http://schemas.microsoft.com/office/drawing/2014/main" id="{3B18E9EB-4827-46ED-B86F-E91B47F18025}"/>
              </a:ext>
            </a:extLst>
          </p:cNvPr>
          <p:cNvPicPr>
            <a:picLocks noChangeAspect="1"/>
          </p:cNvPicPr>
          <p:nvPr/>
        </p:nvPicPr>
        <p:blipFill rotWithShape="1">
          <a:blip r:embed="rId2"/>
          <a:srcRect t="7891"/>
          <a:stretch/>
        </p:blipFill>
        <p:spPr>
          <a:xfrm>
            <a:off x="3581401" y="1823052"/>
            <a:ext cx="6288274" cy="4665306"/>
          </a:xfrm>
          <a:prstGeom prst="rect">
            <a:avLst/>
          </a:prstGeom>
        </p:spPr>
      </p:pic>
    </p:spTree>
    <p:extLst>
      <p:ext uri="{BB962C8B-B14F-4D97-AF65-F5344CB8AC3E}">
        <p14:creationId xmlns:p14="http://schemas.microsoft.com/office/powerpoint/2010/main" val="3823932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5D9A06-FA71-41E0-9631-5CAFB3F58672}"/>
              </a:ext>
            </a:extLst>
          </p:cNvPr>
          <p:cNvSpPr>
            <a:spLocks noGrp="1"/>
          </p:cNvSpPr>
          <p:nvPr>
            <p:ph type="sldNum" sz="quarter" idx="12"/>
          </p:nvPr>
        </p:nvSpPr>
        <p:spPr/>
        <p:txBody>
          <a:bodyPr/>
          <a:lstStyle/>
          <a:p>
            <a:fld id="{C3625854-A157-44F5-B597-7EECA3982BD8}" type="slidenum">
              <a:rPr lang="en-US" smtClean="0"/>
              <a:t>60</a:t>
            </a:fld>
            <a:endParaRPr lang="en-US"/>
          </a:p>
        </p:txBody>
      </p:sp>
      <p:sp>
        <p:nvSpPr>
          <p:cNvPr id="2" name="Title 1">
            <a:extLst>
              <a:ext uri="{FF2B5EF4-FFF2-40B4-BE49-F238E27FC236}">
                <a16:creationId xmlns:a16="http://schemas.microsoft.com/office/drawing/2014/main" id="{07E33D7A-48DE-4557-8406-778AF9D2E1BE}"/>
              </a:ext>
            </a:extLst>
          </p:cNvPr>
          <p:cNvSpPr>
            <a:spLocks noGrp="1"/>
          </p:cNvSpPr>
          <p:nvPr>
            <p:ph type="title"/>
          </p:nvPr>
        </p:nvSpPr>
        <p:spPr>
          <a:xfrm>
            <a:off x="622299" y="238125"/>
            <a:ext cx="11044631" cy="1325563"/>
          </a:xfrm>
        </p:spPr>
        <p:txBody>
          <a:bodyPr/>
          <a:lstStyle/>
          <a:p>
            <a:r>
              <a:rPr lang="en-US" b="1" dirty="0"/>
              <a:t>Enter Data in Control Devices Tab</a:t>
            </a:r>
          </a:p>
        </p:txBody>
      </p:sp>
      <p:pic>
        <p:nvPicPr>
          <p:cNvPr id="7" name="Content Placeholder 6" descr="A screen showing the Control Devices tab of the bulk upload excel template.">
            <a:extLst>
              <a:ext uri="{FF2B5EF4-FFF2-40B4-BE49-F238E27FC236}">
                <a16:creationId xmlns:a16="http://schemas.microsoft.com/office/drawing/2014/main" id="{AE5110D4-0E3E-476C-9E67-C5121B5DD70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992"/>
          <a:stretch/>
        </p:blipFill>
        <p:spPr>
          <a:xfrm>
            <a:off x="622299" y="1563688"/>
            <a:ext cx="11044631" cy="4206875"/>
          </a:xfrm>
        </p:spPr>
      </p:pic>
    </p:spTree>
    <p:extLst>
      <p:ext uri="{BB962C8B-B14F-4D97-AF65-F5344CB8AC3E}">
        <p14:creationId xmlns:p14="http://schemas.microsoft.com/office/powerpoint/2010/main" val="2128908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5F6061-1AF3-4CD3-9F81-780CCAAA0D7D}"/>
              </a:ext>
            </a:extLst>
          </p:cNvPr>
          <p:cNvSpPr>
            <a:spLocks noGrp="1"/>
          </p:cNvSpPr>
          <p:nvPr>
            <p:ph type="sldNum" sz="quarter" idx="12"/>
          </p:nvPr>
        </p:nvSpPr>
        <p:spPr/>
        <p:txBody>
          <a:bodyPr/>
          <a:lstStyle/>
          <a:p>
            <a:fld id="{C3625854-A157-44F5-B597-7EECA3982BD8}" type="slidenum">
              <a:rPr lang="en-US" smtClean="0"/>
              <a:t>61</a:t>
            </a:fld>
            <a:endParaRPr lang="en-US"/>
          </a:p>
        </p:txBody>
      </p:sp>
      <p:sp>
        <p:nvSpPr>
          <p:cNvPr id="2" name="Title 1">
            <a:extLst>
              <a:ext uri="{FF2B5EF4-FFF2-40B4-BE49-F238E27FC236}">
                <a16:creationId xmlns:a16="http://schemas.microsoft.com/office/drawing/2014/main" id="{2F0F8161-D5A6-48B8-9394-8FADD0212487}"/>
              </a:ext>
            </a:extLst>
          </p:cNvPr>
          <p:cNvSpPr>
            <a:spLocks noGrp="1"/>
          </p:cNvSpPr>
          <p:nvPr>
            <p:ph type="title"/>
          </p:nvPr>
        </p:nvSpPr>
        <p:spPr/>
        <p:txBody>
          <a:bodyPr/>
          <a:lstStyle/>
          <a:p>
            <a:r>
              <a:rPr lang="en-US" b="1" dirty="0"/>
              <a:t>Enter Data in the Control Paths Tab</a:t>
            </a:r>
          </a:p>
        </p:txBody>
      </p:sp>
      <p:pic>
        <p:nvPicPr>
          <p:cNvPr id="7" name="Content Placeholder 6" descr="A screen showing the Control Paths tab of the bulk upload excel template.">
            <a:extLst>
              <a:ext uri="{FF2B5EF4-FFF2-40B4-BE49-F238E27FC236}">
                <a16:creationId xmlns:a16="http://schemas.microsoft.com/office/drawing/2014/main" id="{95923BBA-0A2F-48E6-BE92-CC0C5B611B7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391"/>
          <a:stretch/>
        </p:blipFill>
        <p:spPr>
          <a:xfrm>
            <a:off x="711200" y="1526277"/>
            <a:ext cx="10947400" cy="4355183"/>
          </a:xfrm>
        </p:spPr>
      </p:pic>
    </p:spTree>
    <p:extLst>
      <p:ext uri="{BB962C8B-B14F-4D97-AF65-F5344CB8AC3E}">
        <p14:creationId xmlns:p14="http://schemas.microsoft.com/office/powerpoint/2010/main" val="1243353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CA3D83-63AA-46B2-86E8-B10E8B66A078}"/>
              </a:ext>
            </a:extLst>
          </p:cNvPr>
          <p:cNvSpPr>
            <a:spLocks noGrp="1"/>
          </p:cNvSpPr>
          <p:nvPr>
            <p:ph type="sldNum" sz="quarter" idx="12"/>
          </p:nvPr>
        </p:nvSpPr>
        <p:spPr/>
        <p:txBody>
          <a:bodyPr/>
          <a:lstStyle/>
          <a:p>
            <a:fld id="{C3625854-A157-44F5-B597-7EECA3982BD8}" type="slidenum">
              <a:rPr lang="en-US" smtClean="0"/>
              <a:t>62</a:t>
            </a:fld>
            <a:endParaRPr lang="en-US"/>
          </a:p>
        </p:txBody>
      </p:sp>
      <p:sp>
        <p:nvSpPr>
          <p:cNvPr id="2" name="Title 1">
            <a:extLst>
              <a:ext uri="{FF2B5EF4-FFF2-40B4-BE49-F238E27FC236}">
                <a16:creationId xmlns:a16="http://schemas.microsoft.com/office/drawing/2014/main" id="{4FBB3E9C-4244-495B-8773-27562486D2DC}"/>
              </a:ext>
            </a:extLst>
          </p:cNvPr>
          <p:cNvSpPr>
            <a:spLocks noGrp="1"/>
          </p:cNvSpPr>
          <p:nvPr>
            <p:ph type="title"/>
          </p:nvPr>
        </p:nvSpPr>
        <p:spPr>
          <a:xfrm>
            <a:off x="609600" y="365125"/>
            <a:ext cx="10744200" cy="1325563"/>
          </a:xfrm>
        </p:spPr>
        <p:txBody>
          <a:bodyPr/>
          <a:lstStyle/>
          <a:p>
            <a:r>
              <a:rPr lang="en-US" b="1" dirty="0"/>
              <a:t>Enter Data in the Control Assignments Tab</a:t>
            </a:r>
          </a:p>
        </p:txBody>
      </p:sp>
      <p:pic>
        <p:nvPicPr>
          <p:cNvPr id="7" name="Content Placeholder 6" descr="A screen showing the Control Assignments tab in the bulk upload template.">
            <a:extLst>
              <a:ext uri="{FF2B5EF4-FFF2-40B4-BE49-F238E27FC236}">
                <a16:creationId xmlns:a16="http://schemas.microsoft.com/office/drawing/2014/main" id="{432EB09E-F2BD-4D0A-823F-FDBB9E4A31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74800"/>
            <a:ext cx="11144250" cy="4457700"/>
          </a:xfrm>
        </p:spPr>
      </p:pic>
    </p:spTree>
    <p:extLst>
      <p:ext uri="{BB962C8B-B14F-4D97-AF65-F5344CB8AC3E}">
        <p14:creationId xmlns:p14="http://schemas.microsoft.com/office/powerpoint/2010/main" val="3256158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E95F09-55EB-43B0-9AD3-6CA37496E46F}"/>
              </a:ext>
            </a:extLst>
          </p:cNvPr>
          <p:cNvSpPr>
            <a:spLocks noGrp="1"/>
          </p:cNvSpPr>
          <p:nvPr>
            <p:ph type="sldNum" sz="quarter" idx="12"/>
          </p:nvPr>
        </p:nvSpPr>
        <p:spPr/>
        <p:txBody>
          <a:bodyPr/>
          <a:lstStyle/>
          <a:p>
            <a:fld id="{C3625854-A157-44F5-B597-7EECA3982BD8}" type="slidenum">
              <a:rPr lang="en-US" smtClean="0"/>
              <a:t>63</a:t>
            </a:fld>
            <a:endParaRPr lang="en-US"/>
          </a:p>
        </p:txBody>
      </p:sp>
      <p:sp>
        <p:nvSpPr>
          <p:cNvPr id="2" name="Title 1">
            <a:extLst>
              <a:ext uri="{FF2B5EF4-FFF2-40B4-BE49-F238E27FC236}">
                <a16:creationId xmlns:a16="http://schemas.microsoft.com/office/drawing/2014/main" id="{AE4C2365-47C4-4DD1-9FF3-91061E6D551F}"/>
              </a:ext>
            </a:extLst>
          </p:cNvPr>
          <p:cNvSpPr>
            <a:spLocks noGrp="1"/>
          </p:cNvSpPr>
          <p:nvPr>
            <p:ph type="title"/>
          </p:nvPr>
        </p:nvSpPr>
        <p:spPr>
          <a:xfrm>
            <a:off x="486087" y="365125"/>
            <a:ext cx="10867713" cy="1325563"/>
          </a:xfrm>
        </p:spPr>
        <p:txBody>
          <a:bodyPr/>
          <a:lstStyle/>
          <a:p>
            <a:r>
              <a:rPr lang="en-US" b="1" dirty="0"/>
              <a:t>Enter Data in the Control Device Pollutant Tab</a:t>
            </a:r>
          </a:p>
        </p:txBody>
      </p:sp>
      <p:pic>
        <p:nvPicPr>
          <p:cNvPr id="7" name="Content Placeholder 6" descr="A screen showing the Control Device Pollutants Tab of the bulk upload excel template.">
            <a:extLst>
              <a:ext uri="{FF2B5EF4-FFF2-40B4-BE49-F238E27FC236}">
                <a16:creationId xmlns:a16="http://schemas.microsoft.com/office/drawing/2014/main" id="{6127E5F1-14B2-4B9B-8ED8-FC8700BDC6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87" y="1524000"/>
            <a:ext cx="11083613" cy="4416127"/>
          </a:xfrm>
        </p:spPr>
      </p:pic>
    </p:spTree>
    <p:extLst>
      <p:ext uri="{BB962C8B-B14F-4D97-AF65-F5344CB8AC3E}">
        <p14:creationId xmlns:p14="http://schemas.microsoft.com/office/powerpoint/2010/main" val="3606746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40B2EA-8C15-4FAE-822F-DEF541369283}"/>
              </a:ext>
            </a:extLst>
          </p:cNvPr>
          <p:cNvSpPr>
            <a:spLocks noGrp="1"/>
          </p:cNvSpPr>
          <p:nvPr>
            <p:ph type="sldNum" sz="quarter" idx="12"/>
          </p:nvPr>
        </p:nvSpPr>
        <p:spPr/>
        <p:txBody>
          <a:bodyPr/>
          <a:lstStyle/>
          <a:p>
            <a:fld id="{C3625854-A157-44F5-B597-7EECA3982BD8}" type="slidenum">
              <a:rPr lang="en-US" smtClean="0"/>
              <a:t>64</a:t>
            </a:fld>
            <a:endParaRPr lang="en-US"/>
          </a:p>
        </p:txBody>
      </p:sp>
      <p:sp>
        <p:nvSpPr>
          <p:cNvPr id="2" name="Title 1">
            <a:extLst>
              <a:ext uri="{FF2B5EF4-FFF2-40B4-BE49-F238E27FC236}">
                <a16:creationId xmlns:a16="http://schemas.microsoft.com/office/drawing/2014/main" id="{75566831-E346-4D27-9E52-6FF09E00035C}"/>
              </a:ext>
            </a:extLst>
          </p:cNvPr>
          <p:cNvSpPr>
            <a:spLocks noGrp="1"/>
          </p:cNvSpPr>
          <p:nvPr>
            <p:ph type="title"/>
          </p:nvPr>
        </p:nvSpPr>
        <p:spPr/>
        <p:txBody>
          <a:bodyPr/>
          <a:lstStyle/>
          <a:p>
            <a:r>
              <a:rPr lang="en-US" b="1" dirty="0"/>
              <a:t>Enter All Pollutants if More than One</a:t>
            </a:r>
          </a:p>
        </p:txBody>
      </p:sp>
      <p:pic>
        <p:nvPicPr>
          <p:cNvPr id="7" name="Content Placeholder 6" descr="A screen showing the Control Devicee Pollutants tab of the bulk upload excel template.">
            <a:extLst>
              <a:ext uri="{FF2B5EF4-FFF2-40B4-BE49-F238E27FC236}">
                <a16:creationId xmlns:a16="http://schemas.microsoft.com/office/drawing/2014/main" id="{60571447-47A9-496D-90F6-87DD8CB142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99861"/>
            <a:ext cx="10515600" cy="4247316"/>
          </a:xfrm>
        </p:spPr>
      </p:pic>
    </p:spTree>
    <p:extLst>
      <p:ext uri="{BB962C8B-B14F-4D97-AF65-F5344CB8AC3E}">
        <p14:creationId xmlns:p14="http://schemas.microsoft.com/office/powerpoint/2010/main" val="2184260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20488F-214B-4C3C-A0E8-A90FBB2BD48A}"/>
              </a:ext>
            </a:extLst>
          </p:cNvPr>
          <p:cNvSpPr>
            <a:spLocks noGrp="1"/>
          </p:cNvSpPr>
          <p:nvPr>
            <p:ph type="sldNum" sz="quarter" idx="12"/>
          </p:nvPr>
        </p:nvSpPr>
        <p:spPr/>
        <p:txBody>
          <a:bodyPr/>
          <a:lstStyle/>
          <a:p>
            <a:fld id="{C3625854-A157-44F5-B597-7EECA3982BD8}" type="slidenum">
              <a:rPr lang="en-US" smtClean="0"/>
              <a:t>65</a:t>
            </a:fld>
            <a:endParaRPr lang="en-US"/>
          </a:p>
        </p:txBody>
      </p:sp>
      <p:sp>
        <p:nvSpPr>
          <p:cNvPr id="2" name="Title 1">
            <a:extLst>
              <a:ext uri="{FF2B5EF4-FFF2-40B4-BE49-F238E27FC236}">
                <a16:creationId xmlns:a16="http://schemas.microsoft.com/office/drawing/2014/main" id="{BC825235-6864-42C4-965D-0FF5C0ECF19D}"/>
              </a:ext>
            </a:extLst>
          </p:cNvPr>
          <p:cNvSpPr>
            <a:spLocks noGrp="1"/>
          </p:cNvSpPr>
          <p:nvPr>
            <p:ph type="title"/>
          </p:nvPr>
        </p:nvSpPr>
        <p:spPr>
          <a:xfrm>
            <a:off x="507124" y="365125"/>
            <a:ext cx="10846676" cy="1325563"/>
          </a:xfrm>
        </p:spPr>
        <p:txBody>
          <a:bodyPr/>
          <a:lstStyle/>
          <a:p>
            <a:r>
              <a:rPr lang="en-US" b="1" dirty="0"/>
              <a:t>Enter Data in the Apportionment Tab</a:t>
            </a:r>
          </a:p>
        </p:txBody>
      </p:sp>
      <p:pic>
        <p:nvPicPr>
          <p:cNvPr id="3" name="Picture 2" descr="Example screen showing the Apportionment tab to enter the release point apportionment in the excel template.">
            <a:extLst>
              <a:ext uri="{FF2B5EF4-FFF2-40B4-BE49-F238E27FC236}">
                <a16:creationId xmlns:a16="http://schemas.microsoft.com/office/drawing/2014/main" id="{ACCA8963-63B7-D578-8B08-FFB0652C9F76}"/>
              </a:ext>
            </a:extLst>
          </p:cNvPr>
          <p:cNvPicPr>
            <a:picLocks noChangeAspect="1"/>
          </p:cNvPicPr>
          <p:nvPr/>
        </p:nvPicPr>
        <p:blipFill rotWithShape="1">
          <a:blip r:embed="rId3"/>
          <a:srcRect t="26484" r="10312"/>
          <a:stretch/>
        </p:blipFill>
        <p:spPr>
          <a:xfrm>
            <a:off x="1813666" y="1486061"/>
            <a:ext cx="8447934" cy="4682419"/>
          </a:xfrm>
          <a:prstGeom prst="rect">
            <a:avLst/>
          </a:prstGeom>
        </p:spPr>
      </p:pic>
    </p:spTree>
    <p:extLst>
      <p:ext uri="{BB962C8B-B14F-4D97-AF65-F5344CB8AC3E}">
        <p14:creationId xmlns:p14="http://schemas.microsoft.com/office/powerpoint/2010/main" val="1150542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0D88C-9DFB-4A67-B353-B1808C5E018B}"/>
              </a:ext>
            </a:extLst>
          </p:cNvPr>
          <p:cNvSpPr>
            <a:spLocks noGrp="1"/>
          </p:cNvSpPr>
          <p:nvPr>
            <p:ph type="sldNum" sz="quarter" idx="12"/>
          </p:nvPr>
        </p:nvSpPr>
        <p:spPr/>
        <p:txBody>
          <a:bodyPr/>
          <a:lstStyle/>
          <a:p>
            <a:fld id="{C3625854-A157-44F5-B597-7EECA3982BD8}" type="slidenum">
              <a:rPr lang="en-US" smtClean="0"/>
              <a:t>66</a:t>
            </a:fld>
            <a:endParaRPr lang="en-US"/>
          </a:p>
        </p:txBody>
      </p:sp>
      <p:sp>
        <p:nvSpPr>
          <p:cNvPr id="2" name="Title 1">
            <a:extLst>
              <a:ext uri="{FF2B5EF4-FFF2-40B4-BE49-F238E27FC236}">
                <a16:creationId xmlns:a16="http://schemas.microsoft.com/office/drawing/2014/main" id="{30E728EF-1E73-42A4-BB84-D5874FCF65F6}"/>
              </a:ext>
            </a:extLst>
          </p:cNvPr>
          <p:cNvSpPr>
            <a:spLocks noGrp="1"/>
          </p:cNvSpPr>
          <p:nvPr>
            <p:ph type="title"/>
          </p:nvPr>
        </p:nvSpPr>
        <p:spPr>
          <a:xfrm>
            <a:off x="812800" y="365125"/>
            <a:ext cx="10541000" cy="1325563"/>
          </a:xfrm>
        </p:spPr>
        <p:txBody>
          <a:bodyPr/>
          <a:lstStyle/>
          <a:p>
            <a:r>
              <a:rPr lang="en-US" b="1" dirty="0"/>
              <a:t>List Pollutants in Emissions Tab</a:t>
            </a:r>
          </a:p>
        </p:txBody>
      </p:sp>
      <p:pic>
        <p:nvPicPr>
          <p:cNvPr id="3" name="Picture 2" descr="Screen showing the Emissions tab in the bulk upload excel file where data on the total emissions for each pollutant would be entered.  Oval highlighting where on the screen data on emissions for the pollutants would be entered.">
            <a:extLst>
              <a:ext uri="{FF2B5EF4-FFF2-40B4-BE49-F238E27FC236}">
                <a16:creationId xmlns:a16="http://schemas.microsoft.com/office/drawing/2014/main" id="{72390DAA-E096-1BB9-144D-251BCB831124}"/>
              </a:ext>
            </a:extLst>
          </p:cNvPr>
          <p:cNvPicPr>
            <a:picLocks noChangeAspect="1"/>
          </p:cNvPicPr>
          <p:nvPr/>
        </p:nvPicPr>
        <p:blipFill rotWithShape="1">
          <a:blip r:embed="rId3"/>
          <a:srcRect t="26980"/>
          <a:stretch/>
        </p:blipFill>
        <p:spPr>
          <a:xfrm>
            <a:off x="960339" y="1615783"/>
            <a:ext cx="10268781" cy="4036872"/>
          </a:xfrm>
          <a:prstGeom prst="rect">
            <a:avLst/>
          </a:prstGeom>
        </p:spPr>
      </p:pic>
      <p:sp>
        <p:nvSpPr>
          <p:cNvPr id="7" name="Oval 6">
            <a:extLst>
              <a:ext uri="{FF2B5EF4-FFF2-40B4-BE49-F238E27FC236}">
                <a16:creationId xmlns:a16="http://schemas.microsoft.com/office/drawing/2014/main" id="{AB9410D8-9F39-A347-5A65-C897C8E75090}"/>
              </a:ext>
              <a:ext uri="{C183D7F6-B498-43B3-948B-1728B52AA6E4}">
                <adec:decorative xmlns:adec="http://schemas.microsoft.com/office/drawing/2017/decorative" val="1"/>
              </a:ext>
            </a:extLst>
          </p:cNvPr>
          <p:cNvSpPr/>
          <p:nvPr/>
        </p:nvSpPr>
        <p:spPr>
          <a:xfrm>
            <a:off x="2895600" y="3831469"/>
            <a:ext cx="904240" cy="2934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58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5CE6B9-D03E-42E0-B780-EFEC059D6DB7}"/>
              </a:ext>
            </a:extLst>
          </p:cNvPr>
          <p:cNvSpPr>
            <a:spLocks noGrp="1"/>
          </p:cNvSpPr>
          <p:nvPr>
            <p:ph type="sldNum" sz="quarter" idx="12"/>
          </p:nvPr>
        </p:nvSpPr>
        <p:spPr>
          <a:xfrm>
            <a:off x="8597900" y="5822950"/>
            <a:ext cx="2743200" cy="365125"/>
          </a:xfrm>
        </p:spPr>
        <p:txBody>
          <a:bodyPr/>
          <a:lstStyle/>
          <a:p>
            <a:fld id="{C3625854-A157-44F5-B597-7EECA3982BD8}" type="slidenum">
              <a:rPr lang="en-US" smtClean="0"/>
              <a:t>67</a:t>
            </a:fld>
            <a:endParaRPr lang="en-US"/>
          </a:p>
        </p:txBody>
      </p:sp>
      <p:sp>
        <p:nvSpPr>
          <p:cNvPr id="2" name="Title 1">
            <a:extLst>
              <a:ext uri="{FF2B5EF4-FFF2-40B4-BE49-F238E27FC236}">
                <a16:creationId xmlns:a16="http://schemas.microsoft.com/office/drawing/2014/main" id="{4D537929-3CD8-454D-9463-CB2BAC48E609}"/>
              </a:ext>
            </a:extLst>
          </p:cNvPr>
          <p:cNvSpPr>
            <a:spLocks noGrp="1"/>
          </p:cNvSpPr>
          <p:nvPr>
            <p:ph type="title"/>
          </p:nvPr>
        </p:nvSpPr>
        <p:spPr/>
        <p:txBody>
          <a:bodyPr/>
          <a:lstStyle/>
          <a:p>
            <a:r>
              <a:rPr lang="en-US" b="1" dirty="0"/>
              <a:t>List Overall % if Applicable in the Emissions Tab</a:t>
            </a:r>
          </a:p>
        </p:txBody>
      </p:sp>
      <p:pic>
        <p:nvPicPr>
          <p:cNvPr id="6" name="Picture 5" descr="A screen showing the Emissions Tab in the Bulk Upload template.  Oval highlighting where in the Emissions tab the data for overall percentage should be entered.">
            <a:extLst>
              <a:ext uri="{FF2B5EF4-FFF2-40B4-BE49-F238E27FC236}">
                <a16:creationId xmlns:a16="http://schemas.microsoft.com/office/drawing/2014/main" id="{7AEF1F69-62A7-4821-A99D-BFD34FBB435C}"/>
              </a:ext>
              <a:ext uri="{C183D7F6-B498-43B3-948B-1728B52AA6E4}">
                <adec:decorative xmlns:adec="http://schemas.microsoft.com/office/drawing/2017/decorative" val="0"/>
              </a:ext>
            </a:extLst>
          </p:cNvPr>
          <p:cNvPicPr>
            <a:picLocks noChangeAspect="1"/>
          </p:cNvPicPr>
          <p:nvPr/>
        </p:nvPicPr>
        <p:blipFill rotWithShape="1">
          <a:blip r:embed="rId3"/>
          <a:srcRect t="23506"/>
          <a:stretch/>
        </p:blipFill>
        <p:spPr>
          <a:xfrm>
            <a:off x="609600" y="1487607"/>
            <a:ext cx="10972800" cy="4562431"/>
          </a:xfrm>
          <a:prstGeom prst="rect">
            <a:avLst/>
          </a:prstGeom>
        </p:spPr>
      </p:pic>
      <p:sp>
        <p:nvSpPr>
          <p:cNvPr id="7" name="Oval 6">
            <a:extLst>
              <a:ext uri="{FF2B5EF4-FFF2-40B4-BE49-F238E27FC236}">
                <a16:creationId xmlns:a16="http://schemas.microsoft.com/office/drawing/2014/main" id="{FA51EB5F-EC61-45BE-A1C4-91D16B8A17A9}"/>
              </a:ext>
              <a:ext uri="{C183D7F6-B498-43B3-948B-1728B52AA6E4}">
                <adec:decorative xmlns:adec="http://schemas.microsoft.com/office/drawing/2017/decorative" val="1"/>
              </a:ext>
            </a:extLst>
          </p:cNvPr>
          <p:cNvSpPr/>
          <p:nvPr/>
        </p:nvSpPr>
        <p:spPr>
          <a:xfrm>
            <a:off x="7184570" y="3902530"/>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8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A57414-5643-4143-B102-D8B7FC601060}"/>
              </a:ext>
            </a:extLst>
          </p:cNvPr>
          <p:cNvSpPr>
            <a:spLocks noGrp="1"/>
          </p:cNvSpPr>
          <p:nvPr>
            <p:ph type="sldNum" sz="quarter" idx="12"/>
          </p:nvPr>
        </p:nvSpPr>
        <p:spPr/>
        <p:txBody>
          <a:bodyPr/>
          <a:lstStyle/>
          <a:p>
            <a:fld id="{C3625854-A157-44F5-B597-7EECA3982BD8}" type="slidenum">
              <a:rPr lang="en-US" smtClean="0"/>
              <a:t>68</a:t>
            </a:fld>
            <a:endParaRPr lang="en-US"/>
          </a:p>
        </p:txBody>
      </p:sp>
      <p:sp>
        <p:nvSpPr>
          <p:cNvPr id="2" name="Title 1">
            <a:extLst>
              <a:ext uri="{FF2B5EF4-FFF2-40B4-BE49-F238E27FC236}">
                <a16:creationId xmlns:a16="http://schemas.microsoft.com/office/drawing/2014/main" id="{D2981E17-4C87-486F-ABB8-5112BC673AA8}"/>
              </a:ext>
            </a:extLst>
          </p:cNvPr>
          <p:cNvSpPr>
            <a:spLocks noGrp="1"/>
          </p:cNvSpPr>
          <p:nvPr>
            <p:ph type="title"/>
          </p:nvPr>
        </p:nvSpPr>
        <p:spPr/>
        <p:txBody>
          <a:bodyPr/>
          <a:lstStyle/>
          <a:p>
            <a:r>
              <a:rPr lang="en-US" b="1" dirty="0"/>
              <a:t>Considerations to Keep in Mind</a:t>
            </a:r>
            <a:endParaRPr lang="en-US" dirty="0"/>
          </a:p>
        </p:txBody>
      </p:sp>
      <p:sp>
        <p:nvSpPr>
          <p:cNvPr id="3" name="Content Placeholder 2">
            <a:extLst>
              <a:ext uri="{FF2B5EF4-FFF2-40B4-BE49-F238E27FC236}">
                <a16:creationId xmlns:a16="http://schemas.microsoft.com/office/drawing/2014/main" id="{DB591E82-5C7C-4C32-A3CF-2FACBE88F398}"/>
              </a:ext>
            </a:extLst>
          </p:cNvPr>
          <p:cNvSpPr>
            <a:spLocks noGrp="1"/>
          </p:cNvSpPr>
          <p:nvPr>
            <p:ph idx="1"/>
          </p:nvPr>
        </p:nvSpPr>
        <p:spPr/>
        <p:txBody>
          <a:bodyPr/>
          <a:lstStyle/>
          <a:p>
            <a:r>
              <a:rPr lang="en-US" dirty="0"/>
              <a:t>Please don’t re-label or delete controls that existed in a previous year report, instead, mark them as “Permanently Shut Down” or your inventory in EPA will be out of sync.  Seeking input on when/how/why facilities relabel components, send to </a:t>
            </a:r>
            <a:r>
              <a:rPr lang="en-US" dirty="0">
                <a:hlinkClick r:id="rId2"/>
              </a:rPr>
              <a:t>caer@epa.gov</a:t>
            </a:r>
            <a:r>
              <a:rPr lang="en-US" dirty="0"/>
              <a:t>.</a:t>
            </a:r>
          </a:p>
          <a:p>
            <a:r>
              <a:rPr lang="en-US" dirty="0"/>
              <a:t>You could enter your control data in UI to help guide you, then download in BU template to continue the rest of your report and vice-versa.</a:t>
            </a:r>
          </a:p>
        </p:txBody>
      </p:sp>
    </p:spTree>
    <p:extLst>
      <p:ext uri="{BB962C8B-B14F-4D97-AF65-F5344CB8AC3E}">
        <p14:creationId xmlns:p14="http://schemas.microsoft.com/office/powerpoint/2010/main" val="2589047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2CD498-6F70-4E14-A6A8-1B69EEB6CB2C}"/>
              </a:ext>
            </a:extLst>
          </p:cNvPr>
          <p:cNvSpPr>
            <a:spLocks noGrp="1"/>
          </p:cNvSpPr>
          <p:nvPr>
            <p:ph type="sldNum" sz="quarter" idx="12"/>
          </p:nvPr>
        </p:nvSpPr>
        <p:spPr/>
        <p:txBody>
          <a:bodyPr/>
          <a:lstStyle/>
          <a:p>
            <a:fld id="{C3625854-A157-44F5-B597-7EECA3982BD8}" type="slidenum">
              <a:rPr lang="en-US" smtClean="0"/>
              <a:t>69</a:t>
            </a:fld>
            <a:endParaRPr lang="en-US"/>
          </a:p>
        </p:txBody>
      </p:sp>
      <p:sp>
        <p:nvSpPr>
          <p:cNvPr id="2" name="Title 1">
            <a:extLst>
              <a:ext uri="{FF2B5EF4-FFF2-40B4-BE49-F238E27FC236}">
                <a16:creationId xmlns:a16="http://schemas.microsoft.com/office/drawing/2014/main" id="{8BD0134B-9069-4CCB-BB17-571B3C155C28}"/>
              </a:ext>
            </a:extLst>
          </p:cNvPr>
          <p:cNvSpPr>
            <a:spLocks noGrp="1"/>
          </p:cNvSpPr>
          <p:nvPr>
            <p:ph type="title"/>
          </p:nvPr>
        </p:nvSpPr>
        <p:spPr>
          <a:xfrm>
            <a:off x="838200" y="2766218"/>
            <a:ext cx="10515600" cy="1325563"/>
          </a:xfrm>
        </p:spPr>
        <p:txBody>
          <a:bodyPr/>
          <a:lstStyle/>
          <a:p>
            <a:pPr algn="ctr"/>
            <a:r>
              <a:rPr lang="en-US" b="1" dirty="0"/>
              <a:t>Examples for Different Configurations</a:t>
            </a:r>
          </a:p>
        </p:txBody>
      </p:sp>
    </p:spTree>
    <p:extLst>
      <p:ext uri="{BB962C8B-B14F-4D97-AF65-F5344CB8AC3E}">
        <p14:creationId xmlns:p14="http://schemas.microsoft.com/office/powerpoint/2010/main" val="383648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83435A-5ED3-4ADB-951B-049761363F3C}"/>
              </a:ext>
            </a:extLst>
          </p:cNvPr>
          <p:cNvSpPr>
            <a:spLocks noGrp="1"/>
          </p:cNvSpPr>
          <p:nvPr>
            <p:ph type="sldNum" sz="quarter" idx="12"/>
          </p:nvPr>
        </p:nvSpPr>
        <p:spPr/>
        <p:txBody>
          <a:bodyPr/>
          <a:lstStyle/>
          <a:p>
            <a:fld id="{C3625854-A157-44F5-B597-7EECA3982BD8}" type="slidenum">
              <a:rPr lang="en-US" smtClean="0"/>
              <a:t>7</a:t>
            </a:fld>
            <a:endParaRPr lang="en-US"/>
          </a:p>
        </p:txBody>
      </p:sp>
      <p:sp>
        <p:nvSpPr>
          <p:cNvPr id="2" name="Title 1">
            <a:extLst>
              <a:ext uri="{FF2B5EF4-FFF2-40B4-BE49-F238E27FC236}">
                <a16:creationId xmlns:a16="http://schemas.microsoft.com/office/drawing/2014/main" id="{49782EAB-2737-4025-AC9B-A4418B3DE57C}"/>
              </a:ext>
            </a:extLst>
          </p:cNvPr>
          <p:cNvSpPr>
            <a:spLocks noGrp="1"/>
          </p:cNvSpPr>
          <p:nvPr>
            <p:ph type="title"/>
          </p:nvPr>
        </p:nvSpPr>
        <p:spPr/>
        <p:txBody>
          <a:bodyPr/>
          <a:lstStyle/>
          <a:p>
            <a:r>
              <a:rPr lang="en-US" b="1" dirty="0"/>
              <a:t>Release Point Apportionment in the Bulk Upload Template</a:t>
            </a:r>
            <a:endParaRPr lang="en-US" dirty="0"/>
          </a:p>
        </p:txBody>
      </p:sp>
      <p:sp>
        <p:nvSpPr>
          <p:cNvPr id="10" name="TextBox 9">
            <a:extLst>
              <a:ext uri="{FF2B5EF4-FFF2-40B4-BE49-F238E27FC236}">
                <a16:creationId xmlns:a16="http://schemas.microsoft.com/office/drawing/2014/main" id="{6848AF5B-F84E-4C33-B020-8E402C9B9923}"/>
              </a:ext>
            </a:extLst>
          </p:cNvPr>
          <p:cNvSpPr txBox="1"/>
          <p:nvPr/>
        </p:nvSpPr>
        <p:spPr>
          <a:xfrm>
            <a:off x="527759" y="2690336"/>
            <a:ext cx="2097742" cy="1477328"/>
          </a:xfrm>
          <a:prstGeom prst="rect">
            <a:avLst/>
          </a:prstGeom>
          <a:noFill/>
        </p:spPr>
        <p:txBody>
          <a:bodyPr wrap="square">
            <a:spAutoFit/>
          </a:bodyPr>
          <a:lstStyle/>
          <a:p>
            <a:r>
              <a:rPr lang="en-US" dirty="0"/>
              <a:t>Found in the “Apportionment” tab and can be entered for existing release points.</a:t>
            </a:r>
          </a:p>
        </p:txBody>
      </p:sp>
      <p:pic>
        <p:nvPicPr>
          <p:cNvPr id="12" name="Picture 11" descr="Example screen showing the Apportionment tab to enter the release point apportionment in the excel template.">
            <a:extLst>
              <a:ext uri="{FF2B5EF4-FFF2-40B4-BE49-F238E27FC236}">
                <a16:creationId xmlns:a16="http://schemas.microsoft.com/office/drawing/2014/main" id="{27989615-8EF7-49FA-8EC2-9469C97DC093}"/>
              </a:ext>
            </a:extLst>
          </p:cNvPr>
          <p:cNvPicPr>
            <a:picLocks noChangeAspect="1"/>
          </p:cNvPicPr>
          <p:nvPr/>
        </p:nvPicPr>
        <p:blipFill rotWithShape="1">
          <a:blip r:embed="rId2"/>
          <a:srcRect t="26484" r="10312"/>
          <a:stretch/>
        </p:blipFill>
        <p:spPr>
          <a:xfrm>
            <a:off x="2625501" y="1816261"/>
            <a:ext cx="8161319" cy="4523557"/>
          </a:xfrm>
          <a:prstGeom prst="rect">
            <a:avLst/>
          </a:prstGeom>
        </p:spPr>
      </p:pic>
    </p:spTree>
    <p:extLst>
      <p:ext uri="{BB962C8B-B14F-4D97-AF65-F5344CB8AC3E}">
        <p14:creationId xmlns:p14="http://schemas.microsoft.com/office/powerpoint/2010/main" val="38580405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305778-4303-F7AB-7505-663BAE6D88A0}"/>
              </a:ext>
            </a:extLst>
          </p:cNvPr>
          <p:cNvSpPr>
            <a:spLocks noGrp="1"/>
          </p:cNvSpPr>
          <p:nvPr>
            <p:ph type="sldNum" sz="quarter" idx="12"/>
          </p:nvPr>
        </p:nvSpPr>
        <p:spPr/>
        <p:txBody>
          <a:bodyPr/>
          <a:lstStyle/>
          <a:p>
            <a:fld id="{C3625854-A157-44F5-B597-7EECA3982BD8}" type="slidenum">
              <a:rPr lang="en-US" smtClean="0"/>
              <a:t>70</a:t>
            </a:fld>
            <a:endParaRPr lang="en-US"/>
          </a:p>
        </p:txBody>
      </p:sp>
      <p:sp>
        <p:nvSpPr>
          <p:cNvPr id="2" name="Title 1">
            <a:extLst>
              <a:ext uri="{FF2B5EF4-FFF2-40B4-BE49-F238E27FC236}">
                <a16:creationId xmlns:a16="http://schemas.microsoft.com/office/drawing/2014/main" id="{76479B33-5AB0-3A73-6630-4C06C62D25B2}"/>
              </a:ext>
            </a:extLst>
          </p:cNvPr>
          <p:cNvSpPr>
            <a:spLocks noGrp="1"/>
          </p:cNvSpPr>
          <p:nvPr>
            <p:ph type="title"/>
          </p:nvPr>
        </p:nvSpPr>
        <p:spPr>
          <a:xfrm>
            <a:off x="838200" y="365125"/>
            <a:ext cx="10515600" cy="1325563"/>
          </a:xfrm>
        </p:spPr>
        <p:txBody>
          <a:bodyPr/>
          <a:lstStyle/>
          <a:p>
            <a:r>
              <a:rPr lang="en-US" b="1" dirty="0"/>
              <a:t>Example Facility with Many Configurations</a:t>
            </a:r>
          </a:p>
        </p:txBody>
      </p:sp>
      <p:sp>
        <p:nvSpPr>
          <p:cNvPr id="12" name="Partial Circle 11">
            <a:extLst>
              <a:ext uri="{FF2B5EF4-FFF2-40B4-BE49-F238E27FC236}">
                <a16:creationId xmlns:a16="http://schemas.microsoft.com/office/drawing/2014/main" id="{B0509EC7-B649-69DA-774E-43004164714B}"/>
              </a:ext>
              <a:ext uri="{C183D7F6-B498-43B3-948B-1728B52AA6E4}">
                <adec:decorative xmlns:adec="http://schemas.microsoft.com/office/drawing/2017/decorative" val="1"/>
              </a:ext>
            </a:extLst>
          </p:cNvPr>
          <p:cNvSpPr/>
          <p:nvPr/>
        </p:nvSpPr>
        <p:spPr>
          <a:xfrm rot="5400000">
            <a:off x="3943709" y="1895421"/>
            <a:ext cx="1226542" cy="1180409"/>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be 8" descr="Diagram of a facility where one building has a release point, and two sets of control device configurations: a single control, and then two controls in sequence.">
            <a:extLst>
              <a:ext uri="{FF2B5EF4-FFF2-40B4-BE49-F238E27FC236}">
                <a16:creationId xmlns:a16="http://schemas.microsoft.com/office/drawing/2014/main" id="{869D5C20-A1E9-9D49-CE66-B1E7E878F9B2}"/>
              </a:ext>
            </a:extLst>
          </p:cNvPr>
          <p:cNvSpPr/>
          <p:nvPr/>
        </p:nvSpPr>
        <p:spPr>
          <a:xfrm>
            <a:off x="578062" y="2602707"/>
            <a:ext cx="5117721" cy="3514381"/>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5" name="Cube 4" descr="Diagram of a facility where a second building has a release point, and a unit process with no control devices, and a unit process sending emissions through control devices in parallel.">
            <a:extLst>
              <a:ext uri="{FF2B5EF4-FFF2-40B4-BE49-F238E27FC236}">
                <a16:creationId xmlns:a16="http://schemas.microsoft.com/office/drawing/2014/main" id="{886EBD5F-CC50-24B6-A672-6D2BA3D0485D}"/>
              </a:ext>
            </a:extLst>
          </p:cNvPr>
          <p:cNvSpPr/>
          <p:nvPr/>
        </p:nvSpPr>
        <p:spPr>
          <a:xfrm>
            <a:off x="6354935" y="2602707"/>
            <a:ext cx="5066454"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3B498505-2568-214C-F1A8-186B672DF9F9}"/>
              </a:ext>
              <a:ext uri="{C183D7F6-B498-43B3-948B-1728B52AA6E4}">
                <adec:decorative xmlns:adec="http://schemas.microsoft.com/office/drawing/2017/decorative" val="1"/>
              </a:ext>
            </a:extLst>
          </p:cNvPr>
          <p:cNvSpPr/>
          <p:nvPr/>
        </p:nvSpPr>
        <p:spPr>
          <a:xfrm>
            <a:off x="8068222" y="1872354"/>
            <a:ext cx="605928" cy="1131385"/>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63494778-541D-58D0-7877-3E8AF47D89B5}"/>
              </a:ext>
              <a:ext uri="{C183D7F6-B498-43B3-948B-1728B52AA6E4}">
                <adec:decorative xmlns:adec="http://schemas.microsoft.com/office/drawing/2017/decorative" val="1"/>
              </a:ext>
            </a:extLst>
          </p:cNvPr>
          <p:cNvSpPr/>
          <p:nvPr/>
        </p:nvSpPr>
        <p:spPr>
          <a:xfrm rot="5400000">
            <a:off x="3873915" y="2578486"/>
            <a:ext cx="790945" cy="605223"/>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4" name="Cube 13">
            <a:extLst>
              <a:ext uri="{FF2B5EF4-FFF2-40B4-BE49-F238E27FC236}">
                <a16:creationId xmlns:a16="http://schemas.microsoft.com/office/drawing/2014/main" id="{D80FF2C5-A934-BC3B-5070-D32E7F317413}"/>
              </a:ext>
              <a:ext uri="{C183D7F6-B498-43B3-948B-1728B52AA6E4}">
                <adec:decorative xmlns:adec="http://schemas.microsoft.com/office/drawing/2017/decorative" val="1"/>
              </a:ext>
            </a:extLst>
          </p:cNvPr>
          <p:cNvSpPr/>
          <p:nvPr/>
        </p:nvSpPr>
        <p:spPr>
          <a:xfrm>
            <a:off x="3210700" y="5173507"/>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9" name="Cylinder 18">
            <a:extLst>
              <a:ext uri="{FF2B5EF4-FFF2-40B4-BE49-F238E27FC236}">
                <a16:creationId xmlns:a16="http://schemas.microsoft.com/office/drawing/2014/main" id="{D940DB5D-0C0D-FE6C-DE3F-D3A4C6F466B5}"/>
              </a:ext>
              <a:ext uri="{C183D7F6-B498-43B3-948B-1728B52AA6E4}">
                <adec:decorative xmlns:adec="http://schemas.microsoft.com/office/drawing/2017/decorative" val="1"/>
              </a:ext>
            </a:extLst>
          </p:cNvPr>
          <p:cNvSpPr/>
          <p:nvPr/>
        </p:nvSpPr>
        <p:spPr>
          <a:xfrm rot="16200000">
            <a:off x="1237799" y="5319018"/>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21" name="TextBox 20">
            <a:extLst>
              <a:ext uri="{FF2B5EF4-FFF2-40B4-BE49-F238E27FC236}">
                <a16:creationId xmlns:a16="http://schemas.microsoft.com/office/drawing/2014/main" id="{20130BE3-9774-5EA7-4189-FFB0E3E8C12C}"/>
              </a:ext>
              <a:ext uri="{C183D7F6-B498-43B3-948B-1728B52AA6E4}">
                <adec:decorative xmlns:adec="http://schemas.microsoft.com/office/drawing/2017/decorative" val="1"/>
              </a:ext>
            </a:extLst>
          </p:cNvPr>
          <p:cNvSpPr txBox="1"/>
          <p:nvPr/>
        </p:nvSpPr>
        <p:spPr>
          <a:xfrm>
            <a:off x="1781605" y="5415528"/>
            <a:ext cx="651879"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22" name="Arrow: Right 21">
            <a:extLst>
              <a:ext uri="{FF2B5EF4-FFF2-40B4-BE49-F238E27FC236}">
                <a16:creationId xmlns:a16="http://schemas.microsoft.com/office/drawing/2014/main" id="{864979DB-ECBA-8F87-4800-1AFDB02017ED}"/>
              </a:ext>
              <a:ext uri="{C183D7F6-B498-43B3-948B-1728B52AA6E4}">
                <adec:decorative xmlns:adec="http://schemas.microsoft.com/office/drawing/2017/decorative" val="1"/>
              </a:ext>
            </a:extLst>
          </p:cNvPr>
          <p:cNvSpPr/>
          <p:nvPr/>
        </p:nvSpPr>
        <p:spPr>
          <a:xfrm rot="174273">
            <a:off x="2469053" y="5474427"/>
            <a:ext cx="661948" cy="250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Cloud 24">
            <a:extLst>
              <a:ext uri="{FF2B5EF4-FFF2-40B4-BE49-F238E27FC236}">
                <a16:creationId xmlns:a16="http://schemas.microsoft.com/office/drawing/2014/main" id="{E947AEB0-3474-165C-48A5-00B1D56B8251}"/>
              </a:ext>
              <a:ext uri="{C183D7F6-B498-43B3-948B-1728B52AA6E4}">
                <adec:decorative xmlns:adec="http://schemas.microsoft.com/office/drawing/2017/decorative" val="1"/>
              </a:ext>
            </a:extLst>
          </p:cNvPr>
          <p:cNvSpPr/>
          <p:nvPr/>
        </p:nvSpPr>
        <p:spPr>
          <a:xfrm>
            <a:off x="2250042" y="4572212"/>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26" name="Arrow: Right 25">
            <a:extLst>
              <a:ext uri="{FF2B5EF4-FFF2-40B4-BE49-F238E27FC236}">
                <a16:creationId xmlns:a16="http://schemas.microsoft.com/office/drawing/2014/main" id="{4E50BF8A-39F3-2B9E-8ADE-83AA57435FA4}"/>
              </a:ext>
              <a:ext uri="{C183D7F6-B498-43B3-948B-1728B52AA6E4}">
                <adec:decorative xmlns:adec="http://schemas.microsoft.com/office/drawing/2017/decorative" val="1"/>
              </a:ext>
            </a:extLst>
          </p:cNvPr>
          <p:cNvSpPr/>
          <p:nvPr/>
        </p:nvSpPr>
        <p:spPr>
          <a:xfrm rot="16741409">
            <a:off x="3163235" y="4050399"/>
            <a:ext cx="1770667" cy="28562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7" name="Arrow: Right 26">
            <a:extLst>
              <a:ext uri="{FF2B5EF4-FFF2-40B4-BE49-F238E27FC236}">
                <a16:creationId xmlns:a16="http://schemas.microsoft.com/office/drawing/2014/main" id="{DCD491A2-1231-8296-A5BA-B97832AAE18B}"/>
              </a:ext>
              <a:ext uri="{C183D7F6-B498-43B3-948B-1728B52AA6E4}">
                <adec:decorative xmlns:adec="http://schemas.microsoft.com/office/drawing/2017/decorative" val="1"/>
              </a:ext>
            </a:extLst>
          </p:cNvPr>
          <p:cNvSpPr/>
          <p:nvPr/>
        </p:nvSpPr>
        <p:spPr>
          <a:xfrm rot="14634341">
            <a:off x="2817399" y="5095517"/>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8" name="Cylinder 27">
            <a:extLst>
              <a:ext uri="{FF2B5EF4-FFF2-40B4-BE49-F238E27FC236}">
                <a16:creationId xmlns:a16="http://schemas.microsoft.com/office/drawing/2014/main" id="{DCBC98DA-97D0-5357-4830-5152C9C577F5}"/>
              </a:ext>
              <a:ext uri="{C183D7F6-B498-43B3-948B-1728B52AA6E4}">
                <adec:decorative xmlns:adec="http://schemas.microsoft.com/office/drawing/2017/decorative" val="1"/>
              </a:ext>
            </a:extLst>
          </p:cNvPr>
          <p:cNvSpPr/>
          <p:nvPr/>
        </p:nvSpPr>
        <p:spPr>
          <a:xfrm rot="16200000">
            <a:off x="852754" y="4716086"/>
            <a:ext cx="440984" cy="77052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29" name="TextBox 28">
            <a:extLst>
              <a:ext uri="{FF2B5EF4-FFF2-40B4-BE49-F238E27FC236}">
                <a16:creationId xmlns:a16="http://schemas.microsoft.com/office/drawing/2014/main" id="{606F8AC0-E9A5-0333-E14A-24F9E6D3BA9F}"/>
              </a:ext>
              <a:ext uri="{C183D7F6-B498-43B3-948B-1728B52AA6E4}">
                <adec:decorative xmlns:adec="http://schemas.microsoft.com/office/drawing/2017/decorative" val="1"/>
              </a:ext>
            </a:extLst>
          </p:cNvPr>
          <p:cNvSpPr txBox="1"/>
          <p:nvPr/>
        </p:nvSpPr>
        <p:spPr>
          <a:xfrm>
            <a:off x="770611" y="4532644"/>
            <a:ext cx="651879"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30" name="Cube 29">
            <a:extLst>
              <a:ext uri="{FF2B5EF4-FFF2-40B4-BE49-F238E27FC236}">
                <a16:creationId xmlns:a16="http://schemas.microsoft.com/office/drawing/2014/main" id="{AE7FDABF-EE3A-F818-625A-579EBDE54A84}"/>
              </a:ext>
              <a:ext uri="{C183D7F6-B498-43B3-948B-1728B52AA6E4}">
                <adec:decorative xmlns:adec="http://schemas.microsoft.com/office/drawing/2017/decorative" val="1"/>
              </a:ext>
            </a:extLst>
          </p:cNvPr>
          <p:cNvSpPr/>
          <p:nvPr/>
        </p:nvSpPr>
        <p:spPr>
          <a:xfrm>
            <a:off x="2488646" y="356449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1" name="Cube 30">
            <a:extLst>
              <a:ext uri="{FF2B5EF4-FFF2-40B4-BE49-F238E27FC236}">
                <a16:creationId xmlns:a16="http://schemas.microsoft.com/office/drawing/2014/main" id="{E4A31B87-8E06-5C3E-AA9C-E91C1C659C82}"/>
              </a:ext>
              <a:ext uri="{C183D7F6-B498-43B3-948B-1728B52AA6E4}">
                <adec:decorative xmlns:adec="http://schemas.microsoft.com/office/drawing/2017/decorative" val="1"/>
              </a:ext>
            </a:extLst>
          </p:cNvPr>
          <p:cNvSpPr/>
          <p:nvPr/>
        </p:nvSpPr>
        <p:spPr>
          <a:xfrm>
            <a:off x="1258883" y="3593366"/>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2" name="Arrow: Right 31">
            <a:extLst>
              <a:ext uri="{FF2B5EF4-FFF2-40B4-BE49-F238E27FC236}">
                <a16:creationId xmlns:a16="http://schemas.microsoft.com/office/drawing/2014/main" id="{E47B04DB-1382-4B16-CB6F-8EB8741304C3}"/>
              </a:ext>
              <a:ext uri="{C183D7F6-B498-43B3-948B-1728B52AA6E4}">
                <adec:decorative xmlns:adec="http://schemas.microsoft.com/office/drawing/2017/decorative" val="1"/>
              </a:ext>
            </a:extLst>
          </p:cNvPr>
          <p:cNvSpPr/>
          <p:nvPr/>
        </p:nvSpPr>
        <p:spPr>
          <a:xfrm rot="18805930">
            <a:off x="974670" y="4205275"/>
            <a:ext cx="383017" cy="279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4" name="Arrow: Right 33">
            <a:extLst>
              <a:ext uri="{FF2B5EF4-FFF2-40B4-BE49-F238E27FC236}">
                <a16:creationId xmlns:a16="http://schemas.microsoft.com/office/drawing/2014/main" id="{E7A3735D-B7C5-F4E6-67CC-196D7A45C24A}"/>
              </a:ext>
              <a:ext uri="{C183D7F6-B498-43B3-948B-1728B52AA6E4}">
                <adec:decorative xmlns:adec="http://schemas.microsoft.com/office/drawing/2017/decorative" val="1"/>
              </a:ext>
            </a:extLst>
          </p:cNvPr>
          <p:cNvSpPr/>
          <p:nvPr/>
        </p:nvSpPr>
        <p:spPr>
          <a:xfrm rot="2446614">
            <a:off x="2131149" y="4331261"/>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5" name="Arrow: Right 34">
            <a:extLst>
              <a:ext uri="{FF2B5EF4-FFF2-40B4-BE49-F238E27FC236}">
                <a16:creationId xmlns:a16="http://schemas.microsoft.com/office/drawing/2014/main" id="{B73CE27B-76B6-EC89-F580-AF91262F1001}"/>
              </a:ext>
              <a:ext uri="{C183D7F6-B498-43B3-948B-1728B52AA6E4}">
                <adec:decorative xmlns:adec="http://schemas.microsoft.com/office/drawing/2017/decorative" val="1"/>
              </a:ext>
            </a:extLst>
          </p:cNvPr>
          <p:cNvSpPr/>
          <p:nvPr/>
        </p:nvSpPr>
        <p:spPr>
          <a:xfrm rot="18472871">
            <a:off x="3281016" y="3360780"/>
            <a:ext cx="1004971" cy="26137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6" name="Cylinder 35">
            <a:extLst>
              <a:ext uri="{FF2B5EF4-FFF2-40B4-BE49-F238E27FC236}">
                <a16:creationId xmlns:a16="http://schemas.microsoft.com/office/drawing/2014/main" id="{6A1E7422-D9B5-4FF6-02BB-CB5720403679}"/>
              </a:ext>
              <a:ext uri="{C183D7F6-B498-43B3-948B-1728B52AA6E4}">
                <adec:decorative xmlns:adec="http://schemas.microsoft.com/office/drawing/2017/decorative" val="1"/>
              </a:ext>
            </a:extLst>
          </p:cNvPr>
          <p:cNvSpPr/>
          <p:nvPr/>
        </p:nvSpPr>
        <p:spPr>
          <a:xfrm rot="16200000">
            <a:off x="8094969" y="5509338"/>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37" name="TextBox 36">
            <a:extLst>
              <a:ext uri="{FF2B5EF4-FFF2-40B4-BE49-F238E27FC236}">
                <a16:creationId xmlns:a16="http://schemas.microsoft.com/office/drawing/2014/main" id="{2B42A158-23C2-D2ED-78CB-BD6B8DE2E36C}"/>
              </a:ext>
              <a:ext uri="{C183D7F6-B498-43B3-948B-1728B52AA6E4}">
                <adec:decorative xmlns:adec="http://schemas.microsoft.com/office/drawing/2017/decorative" val="1"/>
              </a:ext>
            </a:extLst>
          </p:cNvPr>
          <p:cNvSpPr txBox="1"/>
          <p:nvPr/>
        </p:nvSpPr>
        <p:spPr>
          <a:xfrm>
            <a:off x="8027746" y="5366741"/>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38" name="Cube 37">
            <a:extLst>
              <a:ext uri="{FF2B5EF4-FFF2-40B4-BE49-F238E27FC236}">
                <a16:creationId xmlns:a16="http://schemas.microsoft.com/office/drawing/2014/main" id="{38C710F1-A98A-570D-A073-5F5A644E873F}"/>
              </a:ext>
              <a:ext uri="{C183D7F6-B498-43B3-948B-1728B52AA6E4}">
                <adec:decorative xmlns:adec="http://schemas.microsoft.com/office/drawing/2017/decorative" val="1"/>
              </a:ext>
            </a:extLst>
          </p:cNvPr>
          <p:cNvSpPr/>
          <p:nvPr/>
        </p:nvSpPr>
        <p:spPr>
          <a:xfrm>
            <a:off x="8072285" y="433575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39" name="Cube 38">
            <a:extLst>
              <a:ext uri="{FF2B5EF4-FFF2-40B4-BE49-F238E27FC236}">
                <a16:creationId xmlns:a16="http://schemas.microsoft.com/office/drawing/2014/main" id="{FD6307C3-94D9-82A8-0606-9240700BFD1E}"/>
              </a:ext>
              <a:ext uri="{C183D7F6-B498-43B3-948B-1728B52AA6E4}">
                <adec:decorative xmlns:adec="http://schemas.microsoft.com/office/drawing/2017/decorative" val="1"/>
              </a:ext>
            </a:extLst>
          </p:cNvPr>
          <p:cNvSpPr/>
          <p:nvPr/>
        </p:nvSpPr>
        <p:spPr>
          <a:xfrm>
            <a:off x="6846051" y="434865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47" name="Arrow: Right 46">
            <a:extLst>
              <a:ext uri="{FF2B5EF4-FFF2-40B4-BE49-F238E27FC236}">
                <a16:creationId xmlns:a16="http://schemas.microsoft.com/office/drawing/2014/main" id="{58B4D47E-6169-937D-CCC8-08C5D3E73C96}"/>
              </a:ext>
              <a:ext uri="{C183D7F6-B498-43B3-948B-1728B52AA6E4}">
                <adec:decorative xmlns:adec="http://schemas.microsoft.com/office/drawing/2017/decorative" val="1"/>
              </a:ext>
            </a:extLst>
          </p:cNvPr>
          <p:cNvSpPr/>
          <p:nvPr/>
        </p:nvSpPr>
        <p:spPr>
          <a:xfrm rot="13862152">
            <a:off x="7706545" y="5015662"/>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8" name="Arrow: Right 47">
            <a:extLst>
              <a:ext uri="{FF2B5EF4-FFF2-40B4-BE49-F238E27FC236}">
                <a16:creationId xmlns:a16="http://schemas.microsoft.com/office/drawing/2014/main" id="{3CBB3E79-EF77-D9D7-DF2B-F0AE0072B8D4}"/>
              </a:ext>
              <a:ext uri="{C183D7F6-B498-43B3-948B-1728B52AA6E4}">
                <adec:decorative xmlns:adec="http://schemas.microsoft.com/office/drawing/2017/decorative" val="1"/>
              </a:ext>
            </a:extLst>
          </p:cNvPr>
          <p:cNvSpPr/>
          <p:nvPr/>
        </p:nvSpPr>
        <p:spPr>
          <a:xfrm rot="16753810">
            <a:off x="8378311" y="5021234"/>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53" name="Arrow: Right 52">
            <a:extLst>
              <a:ext uri="{FF2B5EF4-FFF2-40B4-BE49-F238E27FC236}">
                <a16:creationId xmlns:a16="http://schemas.microsoft.com/office/drawing/2014/main" id="{E5C566F0-4A58-2E09-97FC-C40AFF26694C}"/>
              </a:ext>
              <a:ext uri="{C183D7F6-B498-43B3-948B-1728B52AA6E4}">
                <adec:decorative xmlns:adec="http://schemas.microsoft.com/office/drawing/2017/decorative" val="1"/>
              </a:ext>
            </a:extLst>
          </p:cNvPr>
          <p:cNvSpPr/>
          <p:nvPr/>
        </p:nvSpPr>
        <p:spPr>
          <a:xfrm rot="17133316">
            <a:off x="7663420" y="3096591"/>
            <a:ext cx="864638" cy="19974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54" name="Cloud 53">
            <a:extLst>
              <a:ext uri="{FF2B5EF4-FFF2-40B4-BE49-F238E27FC236}">
                <a16:creationId xmlns:a16="http://schemas.microsoft.com/office/drawing/2014/main" id="{5A365E94-ABCB-A5B3-5356-1B85415F22F5}"/>
              </a:ext>
              <a:ext uri="{C183D7F6-B498-43B3-948B-1728B52AA6E4}">
                <adec:decorative xmlns:adec="http://schemas.microsoft.com/office/drawing/2017/decorative" val="1"/>
              </a:ext>
            </a:extLst>
          </p:cNvPr>
          <p:cNvSpPr/>
          <p:nvPr/>
        </p:nvSpPr>
        <p:spPr>
          <a:xfrm>
            <a:off x="7684904" y="3674071"/>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57" name="Arrow: Right 56">
            <a:extLst>
              <a:ext uri="{FF2B5EF4-FFF2-40B4-BE49-F238E27FC236}">
                <a16:creationId xmlns:a16="http://schemas.microsoft.com/office/drawing/2014/main" id="{6866F8BD-40A5-0C06-5ADD-C1D5EE99C64A}"/>
              </a:ext>
              <a:ext uri="{C183D7F6-B498-43B3-948B-1728B52AA6E4}">
                <adec:decorative xmlns:adec="http://schemas.microsoft.com/office/drawing/2017/decorative" val="1"/>
              </a:ext>
            </a:extLst>
          </p:cNvPr>
          <p:cNvSpPr/>
          <p:nvPr/>
        </p:nvSpPr>
        <p:spPr>
          <a:xfrm rot="16200000">
            <a:off x="7763131" y="4342301"/>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 name="Cylinder 2">
            <a:extLst>
              <a:ext uri="{FF2B5EF4-FFF2-40B4-BE49-F238E27FC236}">
                <a16:creationId xmlns:a16="http://schemas.microsoft.com/office/drawing/2014/main" id="{FE2C07BB-9034-99B2-21F4-FE3E86DD9435}"/>
              </a:ext>
              <a:ext uri="{C183D7F6-B498-43B3-948B-1728B52AA6E4}">
                <adec:decorative xmlns:adec="http://schemas.microsoft.com/office/drawing/2017/decorative" val="1"/>
              </a:ext>
            </a:extLst>
          </p:cNvPr>
          <p:cNvSpPr/>
          <p:nvPr/>
        </p:nvSpPr>
        <p:spPr>
          <a:xfrm rot="16200000">
            <a:off x="9865436" y="5472890"/>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CCCE9725-A778-622E-B1CC-4232279340F3}"/>
              </a:ext>
              <a:ext uri="{C183D7F6-B498-43B3-948B-1728B52AA6E4}">
                <adec:decorative xmlns:adec="http://schemas.microsoft.com/office/drawing/2017/decorative" val="1"/>
              </a:ext>
            </a:extLst>
          </p:cNvPr>
          <p:cNvSpPr txBox="1"/>
          <p:nvPr/>
        </p:nvSpPr>
        <p:spPr>
          <a:xfrm>
            <a:off x="9732633" y="5348751"/>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10" name="Arrow: Right 9">
            <a:extLst>
              <a:ext uri="{FF2B5EF4-FFF2-40B4-BE49-F238E27FC236}">
                <a16:creationId xmlns:a16="http://schemas.microsoft.com/office/drawing/2014/main" id="{D2896384-05F0-40A0-13C1-93D76EBAE29D}"/>
              </a:ext>
              <a:ext uri="{C183D7F6-B498-43B3-948B-1728B52AA6E4}">
                <adec:decorative xmlns:adec="http://schemas.microsoft.com/office/drawing/2017/decorative" val="1"/>
              </a:ext>
            </a:extLst>
          </p:cNvPr>
          <p:cNvSpPr/>
          <p:nvPr/>
        </p:nvSpPr>
        <p:spPr>
          <a:xfrm rot="14571682">
            <a:off x="7811597" y="3830140"/>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Arrow: Right 10">
            <a:extLst>
              <a:ext uri="{FF2B5EF4-FFF2-40B4-BE49-F238E27FC236}">
                <a16:creationId xmlns:a16="http://schemas.microsoft.com/office/drawing/2014/main" id="{F8093F59-D838-C1C3-EDDF-CAD16A0B9FB5}"/>
              </a:ext>
              <a:ext uri="{C183D7F6-B498-43B3-948B-1728B52AA6E4}">
                <adec:decorative xmlns:adec="http://schemas.microsoft.com/office/drawing/2017/decorative" val="1"/>
              </a:ext>
            </a:extLst>
          </p:cNvPr>
          <p:cNvSpPr/>
          <p:nvPr/>
        </p:nvSpPr>
        <p:spPr>
          <a:xfrm rot="13717264">
            <a:off x="8314480" y="4436776"/>
            <a:ext cx="1934499" cy="26347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Arrow: Right 14">
            <a:extLst>
              <a:ext uri="{FF2B5EF4-FFF2-40B4-BE49-F238E27FC236}">
                <a16:creationId xmlns:a16="http://schemas.microsoft.com/office/drawing/2014/main" id="{89B9129A-AA51-FB7B-6863-170A742921FE}"/>
              </a:ext>
              <a:ext uri="{C183D7F6-B498-43B3-948B-1728B52AA6E4}">
                <adec:decorative xmlns:adec="http://schemas.microsoft.com/office/drawing/2017/decorative" val="1"/>
              </a:ext>
            </a:extLst>
          </p:cNvPr>
          <p:cNvSpPr/>
          <p:nvPr/>
        </p:nvSpPr>
        <p:spPr>
          <a:xfrm rot="174273">
            <a:off x="2158644" y="3838630"/>
            <a:ext cx="309939" cy="20732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537642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305778-4303-F7AB-7505-663BAE6D88A0}"/>
              </a:ext>
            </a:extLst>
          </p:cNvPr>
          <p:cNvSpPr>
            <a:spLocks noGrp="1"/>
          </p:cNvSpPr>
          <p:nvPr>
            <p:ph type="sldNum" sz="quarter" idx="12"/>
          </p:nvPr>
        </p:nvSpPr>
        <p:spPr/>
        <p:txBody>
          <a:bodyPr/>
          <a:lstStyle/>
          <a:p>
            <a:fld id="{C3625854-A157-44F5-B597-7EECA3982BD8}" type="slidenum">
              <a:rPr lang="en-US" smtClean="0"/>
              <a:t>71</a:t>
            </a:fld>
            <a:endParaRPr lang="en-US"/>
          </a:p>
        </p:txBody>
      </p:sp>
      <p:sp>
        <p:nvSpPr>
          <p:cNvPr id="2" name="Title 1">
            <a:extLst>
              <a:ext uri="{FF2B5EF4-FFF2-40B4-BE49-F238E27FC236}">
                <a16:creationId xmlns:a16="http://schemas.microsoft.com/office/drawing/2014/main" id="{76479B33-5AB0-3A73-6630-4C06C62D25B2}"/>
              </a:ext>
            </a:extLst>
          </p:cNvPr>
          <p:cNvSpPr>
            <a:spLocks noGrp="1"/>
          </p:cNvSpPr>
          <p:nvPr>
            <p:ph type="title"/>
          </p:nvPr>
        </p:nvSpPr>
        <p:spPr>
          <a:xfrm>
            <a:off x="838200" y="401126"/>
            <a:ext cx="10515600" cy="1325563"/>
          </a:xfrm>
        </p:spPr>
        <p:txBody>
          <a:bodyPr/>
          <a:lstStyle/>
          <a:p>
            <a:r>
              <a:rPr lang="en-US" b="1" dirty="0"/>
              <a:t>Example of Paths for a Facility with Many Configurations</a:t>
            </a:r>
          </a:p>
        </p:txBody>
      </p:sp>
      <p:sp>
        <p:nvSpPr>
          <p:cNvPr id="12" name="Partial Circle 11">
            <a:extLst>
              <a:ext uri="{FF2B5EF4-FFF2-40B4-BE49-F238E27FC236}">
                <a16:creationId xmlns:a16="http://schemas.microsoft.com/office/drawing/2014/main" id="{B0509EC7-B649-69DA-774E-43004164714B}"/>
              </a:ext>
              <a:ext uri="{C183D7F6-B498-43B3-948B-1728B52AA6E4}">
                <adec:decorative xmlns:adec="http://schemas.microsoft.com/office/drawing/2017/decorative" val="1"/>
              </a:ext>
            </a:extLst>
          </p:cNvPr>
          <p:cNvSpPr/>
          <p:nvPr/>
        </p:nvSpPr>
        <p:spPr>
          <a:xfrm rot="5400000">
            <a:off x="3943709" y="1993338"/>
            <a:ext cx="1226542" cy="1180409"/>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be 8" descr="Diagram of a facility where one building has a release point, and two sets of control device configurations: where a path contains an individual control, and another path contains two controls in sequence.">
            <a:extLst>
              <a:ext uri="{FF2B5EF4-FFF2-40B4-BE49-F238E27FC236}">
                <a16:creationId xmlns:a16="http://schemas.microsoft.com/office/drawing/2014/main" id="{869D5C20-A1E9-9D49-CE66-B1E7E878F9B2}"/>
              </a:ext>
            </a:extLst>
          </p:cNvPr>
          <p:cNvSpPr/>
          <p:nvPr/>
        </p:nvSpPr>
        <p:spPr>
          <a:xfrm>
            <a:off x="639096" y="2602707"/>
            <a:ext cx="5117721" cy="3514381"/>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5" name="Cube 4" descr="Diagram of a facility where one building has a release point, a path contains two controls in parallel.">
            <a:extLst>
              <a:ext uri="{FF2B5EF4-FFF2-40B4-BE49-F238E27FC236}">
                <a16:creationId xmlns:a16="http://schemas.microsoft.com/office/drawing/2014/main" id="{886EBD5F-CC50-24B6-A672-6D2BA3D0485D}"/>
              </a:ext>
            </a:extLst>
          </p:cNvPr>
          <p:cNvSpPr/>
          <p:nvPr/>
        </p:nvSpPr>
        <p:spPr>
          <a:xfrm>
            <a:off x="6354935" y="2602707"/>
            <a:ext cx="5066454" cy="3514381"/>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3B498505-2568-214C-F1A8-186B672DF9F9}"/>
              </a:ext>
              <a:ext uri="{C183D7F6-B498-43B3-948B-1728B52AA6E4}">
                <adec:decorative xmlns:adec="http://schemas.microsoft.com/office/drawing/2017/decorative" val="1"/>
              </a:ext>
            </a:extLst>
          </p:cNvPr>
          <p:cNvSpPr/>
          <p:nvPr/>
        </p:nvSpPr>
        <p:spPr>
          <a:xfrm>
            <a:off x="8068222" y="1858913"/>
            <a:ext cx="605928" cy="1144826"/>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63494778-541D-58D0-7877-3E8AF47D89B5}"/>
              </a:ext>
              <a:ext uri="{C183D7F6-B498-43B3-948B-1728B52AA6E4}">
                <adec:decorative xmlns:adec="http://schemas.microsoft.com/office/drawing/2017/decorative" val="1"/>
              </a:ext>
            </a:extLst>
          </p:cNvPr>
          <p:cNvSpPr/>
          <p:nvPr/>
        </p:nvSpPr>
        <p:spPr>
          <a:xfrm rot="5400000">
            <a:off x="3910666" y="2615237"/>
            <a:ext cx="717443" cy="605223"/>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4" name="Cube 13">
            <a:extLst>
              <a:ext uri="{FF2B5EF4-FFF2-40B4-BE49-F238E27FC236}">
                <a16:creationId xmlns:a16="http://schemas.microsoft.com/office/drawing/2014/main" id="{D80FF2C5-A934-BC3B-5070-D32E7F317413}"/>
              </a:ext>
              <a:ext uri="{C183D7F6-B498-43B3-948B-1728B52AA6E4}">
                <adec:decorative xmlns:adec="http://schemas.microsoft.com/office/drawing/2017/decorative" val="1"/>
              </a:ext>
            </a:extLst>
          </p:cNvPr>
          <p:cNvSpPr/>
          <p:nvPr/>
        </p:nvSpPr>
        <p:spPr>
          <a:xfrm>
            <a:off x="3210700" y="5173507"/>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9" name="Cylinder 18">
            <a:extLst>
              <a:ext uri="{FF2B5EF4-FFF2-40B4-BE49-F238E27FC236}">
                <a16:creationId xmlns:a16="http://schemas.microsoft.com/office/drawing/2014/main" id="{D940DB5D-0C0D-FE6C-DE3F-D3A4C6F466B5}"/>
              </a:ext>
              <a:ext uri="{C183D7F6-B498-43B3-948B-1728B52AA6E4}">
                <adec:decorative xmlns:adec="http://schemas.microsoft.com/office/drawing/2017/decorative" val="1"/>
              </a:ext>
            </a:extLst>
          </p:cNvPr>
          <p:cNvSpPr/>
          <p:nvPr/>
        </p:nvSpPr>
        <p:spPr>
          <a:xfrm rot="16200000">
            <a:off x="1237799" y="5319018"/>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21" name="TextBox 20">
            <a:extLst>
              <a:ext uri="{FF2B5EF4-FFF2-40B4-BE49-F238E27FC236}">
                <a16:creationId xmlns:a16="http://schemas.microsoft.com/office/drawing/2014/main" id="{20130BE3-9774-5EA7-4189-FFB0E3E8C12C}"/>
              </a:ext>
              <a:ext uri="{C183D7F6-B498-43B3-948B-1728B52AA6E4}">
                <adec:decorative xmlns:adec="http://schemas.microsoft.com/office/drawing/2017/decorative" val="1"/>
              </a:ext>
            </a:extLst>
          </p:cNvPr>
          <p:cNvSpPr txBox="1"/>
          <p:nvPr/>
        </p:nvSpPr>
        <p:spPr>
          <a:xfrm>
            <a:off x="1781605" y="5415528"/>
            <a:ext cx="651879"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22" name="Arrow: Right 21">
            <a:extLst>
              <a:ext uri="{FF2B5EF4-FFF2-40B4-BE49-F238E27FC236}">
                <a16:creationId xmlns:a16="http://schemas.microsoft.com/office/drawing/2014/main" id="{864979DB-ECBA-8F87-4800-1AFDB02017ED}"/>
              </a:ext>
              <a:ext uri="{C183D7F6-B498-43B3-948B-1728B52AA6E4}">
                <adec:decorative xmlns:adec="http://schemas.microsoft.com/office/drawing/2017/decorative" val="1"/>
              </a:ext>
            </a:extLst>
          </p:cNvPr>
          <p:cNvSpPr/>
          <p:nvPr/>
        </p:nvSpPr>
        <p:spPr>
          <a:xfrm rot="174273">
            <a:off x="2469053" y="5474427"/>
            <a:ext cx="661948" cy="250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Cloud 24">
            <a:extLst>
              <a:ext uri="{FF2B5EF4-FFF2-40B4-BE49-F238E27FC236}">
                <a16:creationId xmlns:a16="http://schemas.microsoft.com/office/drawing/2014/main" id="{E947AEB0-3474-165C-48A5-00B1D56B8251}"/>
              </a:ext>
              <a:ext uri="{C183D7F6-B498-43B3-948B-1728B52AA6E4}">
                <adec:decorative xmlns:adec="http://schemas.microsoft.com/office/drawing/2017/decorative" val="1"/>
              </a:ext>
            </a:extLst>
          </p:cNvPr>
          <p:cNvSpPr/>
          <p:nvPr/>
        </p:nvSpPr>
        <p:spPr>
          <a:xfrm>
            <a:off x="2250042" y="4572212"/>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26" name="Arrow: Right 25">
            <a:extLst>
              <a:ext uri="{FF2B5EF4-FFF2-40B4-BE49-F238E27FC236}">
                <a16:creationId xmlns:a16="http://schemas.microsoft.com/office/drawing/2014/main" id="{4E50BF8A-39F3-2B9E-8ADE-83AA57435FA4}"/>
              </a:ext>
              <a:ext uri="{C183D7F6-B498-43B3-948B-1728B52AA6E4}">
                <adec:decorative xmlns:adec="http://schemas.microsoft.com/office/drawing/2017/decorative" val="1"/>
              </a:ext>
            </a:extLst>
          </p:cNvPr>
          <p:cNvSpPr/>
          <p:nvPr/>
        </p:nvSpPr>
        <p:spPr>
          <a:xfrm rot="16741409">
            <a:off x="3275920" y="4194690"/>
            <a:ext cx="1559447" cy="242398"/>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7" name="Arrow: Right 26">
            <a:extLst>
              <a:ext uri="{FF2B5EF4-FFF2-40B4-BE49-F238E27FC236}">
                <a16:creationId xmlns:a16="http://schemas.microsoft.com/office/drawing/2014/main" id="{DCD491A2-1231-8296-A5BA-B97832AAE18B}"/>
              </a:ext>
              <a:ext uri="{C183D7F6-B498-43B3-948B-1728B52AA6E4}">
                <adec:decorative xmlns:adec="http://schemas.microsoft.com/office/drawing/2017/decorative" val="1"/>
              </a:ext>
            </a:extLst>
          </p:cNvPr>
          <p:cNvSpPr/>
          <p:nvPr/>
        </p:nvSpPr>
        <p:spPr>
          <a:xfrm rot="14634341">
            <a:off x="2817399" y="5095517"/>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8" name="Cylinder 27">
            <a:extLst>
              <a:ext uri="{FF2B5EF4-FFF2-40B4-BE49-F238E27FC236}">
                <a16:creationId xmlns:a16="http://schemas.microsoft.com/office/drawing/2014/main" id="{DCBC98DA-97D0-5357-4830-5152C9C577F5}"/>
              </a:ext>
              <a:ext uri="{C183D7F6-B498-43B3-948B-1728B52AA6E4}">
                <adec:decorative xmlns:adec="http://schemas.microsoft.com/office/drawing/2017/decorative" val="1"/>
              </a:ext>
            </a:extLst>
          </p:cNvPr>
          <p:cNvSpPr/>
          <p:nvPr/>
        </p:nvSpPr>
        <p:spPr>
          <a:xfrm rot="16200000">
            <a:off x="852754" y="4716086"/>
            <a:ext cx="440984" cy="77052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29" name="TextBox 28">
            <a:extLst>
              <a:ext uri="{FF2B5EF4-FFF2-40B4-BE49-F238E27FC236}">
                <a16:creationId xmlns:a16="http://schemas.microsoft.com/office/drawing/2014/main" id="{606F8AC0-E9A5-0333-E14A-24F9E6D3BA9F}"/>
              </a:ext>
              <a:ext uri="{C183D7F6-B498-43B3-948B-1728B52AA6E4}">
                <adec:decorative xmlns:adec="http://schemas.microsoft.com/office/drawing/2017/decorative" val="1"/>
              </a:ext>
            </a:extLst>
          </p:cNvPr>
          <p:cNvSpPr txBox="1"/>
          <p:nvPr/>
        </p:nvSpPr>
        <p:spPr>
          <a:xfrm>
            <a:off x="770611" y="4532644"/>
            <a:ext cx="651879"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30" name="Cube 29">
            <a:extLst>
              <a:ext uri="{FF2B5EF4-FFF2-40B4-BE49-F238E27FC236}">
                <a16:creationId xmlns:a16="http://schemas.microsoft.com/office/drawing/2014/main" id="{AE7FDABF-EE3A-F818-625A-579EBDE54A84}"/>
              </a:ext>
              <a:ext uri="{C183D7F6-B498-43B3-948B-1728B52AA6E4}">
                <adec:decorative xmlns:adec="http://schemas.microsoft.com/office/drawing/2017/decorative" val="1"/>
              </a:ext>
            </a:extLst>
          </p:cNvPr>
          <p:cNvSpPr/>
          <p:nvPr/>
        </p:nvSpPr>
        <p:spPr>
          <a:xfrm>
            <a:off x="2488646" y="356449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1" name="Cube 30">
            <a:extLst>
              <a:ext uri="{FF2B5EF4-FFF2-40B4-BE49-F238E27FC236}">
                <a16:creationId xmlns:a16="http://schemas.microsoft.com/office/drawing/2014/main" id="{E4A31B87-8E06-5C3E-AA9C-E91C1C659C82}"/>
              </a:ext>
              <a:ext uri="{C183D7F6-B498-43B3-948B-1728B52AA6E4}">
                <adec:decorative xmlns:adec="http://schemas.microsoft.com/office/drawing/2017/decorative" val="1"/>
              </a:ext>
            </a:extLst>
          </p:cNvPr>
          <p:cNvSpPr/>
          <p:nvPr/>
        </p:nvSpPr>
        <p:spPr>
          <a:xfrm>
            <a:off x="1258883" y="3593366"/>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2" name="Arrow: Right 31">
            <a:extLst>
              <a:ext uri="{FF2B5EF4-FFF2-40B4-BE49-F238E27FC236}">
                <a16:creationId xmlns:a16="http://schemas.microsoft.com/office/drawing/2014/main" id="{E47B04DB-1382-4B16-CB6F-8EB8741304C3}"/>
              </a:ext>
              <a:ext uri="{C183D7F6-B498-43B3-948B-1728B52AA6E4}">
                <adec:decorative xmlns:adec="http://schemas.microsoft.com/office/drawing/2017/decorative" val="1"/>
              </a:ext>
            </a:extLst>
          </p:cNvPr>
          <p:cNvSpPr/>
          <p:nvPr/>
        </p:nvSpPr>
        <p:spPr>
          <a:xfrm rot="18805930">
            <a:off x="974670" y="4205275"/>
            <a:ext cx="383017" cy="279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3" name="Arrow: Right 32">
            <a:extLst>
              <a:ext uri="{FF2B5EF4-FFF2-40B4-BE49-F238E27FC236}">
                <a16:creationId xmlns:a16="http://schemas.microsoft.com/office/drawing/2014/main" id="{D09CBBF4-792F-0A01-1B31-DCF537EF4220}"/>
              </a:ext>
              <a:ext uri="{C183D7F6-B498-43B3-948B-1728B52AA6E4}">
                <adec:decorative xmlns:adec="http://schemas.microsoft.com/office/drawing/2017/decorative" val="1"/>
              </a:ext>
            </a:extLst>
          </p:cNvPr>
          <p:cNvSpPr/>
          <p:nvPr/>
        </p:nvSpPr>
        <p:spPr>
          <a:xfrm rot="174273">
            <a:off x="2158644" y="3838630"/>
            <a:ext cx="309939" cy="20732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4" name="Arrow: Right 33">
            <a:extLst>
              <a:ext uri="{FF2B5EF4-FFF2-40B4-BE49-F238E27FC236}">
                <a16:creationId xmlns:a16="http://schemas.microsoft.com/office/drawing/2014/main" id="{E7A3735D-B7C5-F4E6-67CC-196D7A45C24A}"/>
              </a:ext>
              <a:ext uri="{C183D7F6-B498-43B3-948B-1728B52AA6E4}">
                <adec:decorative xmlns:adec="http://schemas.microsoft.com/office/drawing/2017/decorative" val="1"/>
              </a:ext>
            </a:extLst>
          </p:cNvPr>
          <p:cNvSpPr/>
          <p:nvPr/>
        </p:nvSpPr>
        <p:spPr>
          <a:xfrm rot="2446614">
            <a:off x="2131149" y="4331261"/>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5" name="Arrow: Right 34">
            <a:extLst>
              <a:ext uri="{FF2B5EF4-FFF2-40B4-BE49-F238E27FC236}">
                <a16:creationId xmlns:a16="http://schemas.microsoft.com/office/drawing/2014/main" id="{B73CE27B-76B6-EC89-F580-AF91262F1001}"/>
              </a:ext>
              <a:ext uri="{C183D7F6-B498-43B3-948B-1728B52AA6E4}">
                <adec:decorative xmlns:adec="http://schemas.microsoft.com/office/drawing/2017/decorative" val="1"/>
              </a:ext>
            </a:extLst>
          </p:cNvPr>
          <p:cNvSpPr/>
          <p:nvPr/>
        </p:nvSpPr>
        <p:spPr>
          <a:xfrm rot="18472871">
            <a:off x="3269189" y="3366563"/>
            <a:ext cx="1013970" cy="249812"/>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6" name="Cylinder 35">
            <a:extLst>
              <a:ext uri="{FF2B5EF4-FFF2-40B4-BE49-F238E27FC236}">
                <a16:creationId xmlns:a16="http://schemas.microsoft.com/office/drawing/2014/main" id="{6A1E7422-D9B5-4FF6-02BB-CB5720403679}"/>
              </a:ext>
              <a:ext uri="{C183D7F6-B498-43B3-948B-1728B52AA6E4}">
                <adec:decorative xmlns:adec="http://schemas.microsoft.com/office/drawing/2017/decorative" val="1"/>
              </a:ext>
            </a:extLst>
          </p:cNvPr>
          <p:cNvSpPr/>
          <p:nvPr/>
        </p:nvSpPr>
        <p:spPr>
          <a:xfrm rot="16200000">
            <a:off x="8094969" y="5509338"/>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37" name="TextBox 36">
            <a:extLst>
              <a:ext uri="{FF2B5EF4-FFF2-40B4-BE49-F238E27FC236}">
                <a16:creationId xmlns:a16="http://schemas.microsoft.com/office/drawing/2014/main" id="{2B42A158-23C2-D2ED-78CB-BD6B8DE2E36C}"/>
              </a:ext>
              <a:ext uri="{C183D7F6-B498-43B3-948B-1728B52AA6E4}">
                <adec:decorative xmlns:adec="http://schemas.microsoft.com/office/drawing/2017/decorative" val="1"/>
              </a:ext>
            </a:extLst>
          </p:cNvPr>
          <p:cNvSpPr txBox="1"/>
          <p:nvPr/>
        </p:nvSpPr>
        <p:spPr>
          <a:xfrm>
            <a:off x="8027746" y="5366741"/>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38" name="Cube 37">
            <a:extLst>
              <a:ext uri="{FF2B5EF4-FFF2-40B4-BE49-F238E27FC236}">
                <a16:creationId xmlns:a16="http://schemas.microsoft.com/office/drawing/2014/main" id="{38C710F1-A98A-570D-A073-5F5A644E873F}"/>
              </a:ext>
              <a:ext uri="{C183D7F6-B498-43B3-948B-1728B52AA6E4}">
                <adec:decorative xmlns:adec="http://schemas.microsoft.com/office/drawing/2017/decorative" val="1"/>
              </a:ext>
            </a:extLst>
          </p:cNvPr>
          <p:cNvSpPr/>
          <p:nvPr/>
        </p:nvSpPr>
        <p:spPr>
          <a:xfrm>
            <a:off x="8072285" y="433575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39" name="Cube 38">
            <a:extLst>
              <a:ext uri="{FF2B5EF4-FFF2-40B4-BE49-F238E27FC236}">
                <a16:creationId xmlns:a16="http://schemas.microsoft.com/office/drawing/2014/main" id="{FD6307C3-94D9-82A8-0606-9240700BFD1E}"/>
              </a:ext>
              <a:ext uri="{C183D7F6-B498-43B3-948B-1728B52AA6E4}">
                <adec:decorative xmlns:adec="http://schemas.microsoft.com/office/drawing/2017/decorative" val="1"/>
              </a:ext>
            </a:extLst>
          </p:cNvPr>
          <p:cNvSpPr/>
          <p:nvPr/>
        </p:nvSpPr>
        <p:spPr>
          <a:xfrm>
            <a:off x="6846051" y="434865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41" name="TextBox 40">
            <a:extLst>
              <a:ext uri="{FF2B5EF4-FFF2-40B4-BE49-F238E27FC236}">
                <a16:creationId xmlns:a16="http://schemas.microsoft.com/office/drawing/2014/main" id="{2ED31A43-32D7-6ED3-66FC-CDDD2651728D}"/>
              </a:ext>
              <a:ext uri="{C183D7F6-B498-43B3-948B-1728B52AA6E4}">
                <adec:decorative xmlns:adec="http://schemas.microsoft.com/office/drawing/2017/decorative" val="1"/>
              </a:ext>
            </a:extLst>
          </p:cNvPr>
          <p:cNvSpPr txBox="1"/>
          <p:nvPr/>
        </p:nvSpPr>
        <p:spPr>
          <a:xfrm>
            <a:off x="3601482" y="6092914"/>
            <a:ext cx="922315" cy="369332"/>
          </a:xfrm>
          <a:prstGeom prst="rect">
            <a:avLst/>
          </a:prstGeom>
          <a:noFill/>
        </p:spPr>
        <p:txBody>
          <a:bodyPr wrap="square" rtlCol="0">
            <a:spAutoFit/>
          </a:bodyPr>
          <a:lstStyle/>
          <a:p>
            <a:r>
              <a:rPr lang="en-US" b="1" dirty="0"/>
              <a:t>Path 1</a:t>
            </a:r>
          </a:p>
        </p:txBody>
      </p:sp>
      <p:sp>
        <p:nvSpPr>
          <p:cNvPr id="43" name="Oval 42">
            <a:extLst>
              <a:ext uri="{FF2B5EF4-FFF2-40B4-BE49-F238E27FC236}">
                <a16:creationId xmlns:a16="http://schemas.microsoft.com/office/drawing/2014/main" id="{1C00AAD5-5F6C-1D82-43A2-89E07C78DE3A}"/>
              </a:ext>
              <a:ext uri="{C183D7F6-B498-43B3-948B-1728B52AA6E4}">
                <adec:decorative xmlns:adec="http://schemas.microsoft.com/office/drawing/2017/decorative" val="1"/>
              </a:ext>
            </a:extLst>
          </p:cNvPr>
          <p:cNvSpPr/>
          <p:nvPr/>
        </p:nvSpPr>
        <p:spPr>
          <a:xfrm>
            <a:off x="957432" y="3328396"/>
            <a:ext cx="2959283" cy="110407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BACE681-798C-2021-F880-D74C6194A325}"/>
              </a:ext>
              <a:ext uri="{C183D7F6-B498-43B3-948B-1728B52AA6E4}">
                <adec:decorative xmlns:adec="http://schemas.microsoft.com/office/drawing/2017/decorative" val="1"/>
              </a:ext>
            </a:extLst>
          </p:cNvPr>
          <p:cNvSpPr txBox="1"/>
          <p:nvPr/>
        </p:nvSpPr>
        <p:spPr>
          <a:xfrm>
            <a:off x="1986434" y="2970048"/>
            <a:ext cx="922315" cy="369332"/>
          </a:xfrm>
          <a:prstGeom prst="rect">
            <a:avLst/>
          </a:prstGeom>
          <a:noFill/>
        </p:spPr>
        <p:txBody>
          <a:bodyPr wrap="square" rtlCol="0">
            <a:spAutoFit/>
          </a:bodyPr>
          <a:lstStyle/>
          <a:p>
            <a:r>
              <a:rPr lang="en-US" b="1" dirty="0"/>
              <a:t>Path 2</a:t>
            </a:r>
          </a:p>
        </p:txBody>
      </p:sp>
      <p:sp>
        <p:nvSpPr>
          <p:cNvPr id="46" name="TextBox 45">
            <a:extLst>
              <a:ext uri="{FF2B5EF4-FFF2-40B4-BE49-F238E27FC236}">
                <a16:creationId xmlns:a16="http://schemas.microsoft.com/office/drawing/2014/main" id="{C04A1DBA-5EA5-E2DC-D1F6-996440B472E8}"/>
              </a:ext>
              <a:ext uri="{C183D7F6-B498-43B3-948B-1728B52AA6E4}">
                <adec:decorative xmlns:adec="http://schemas.microsoft.com/office/drawing/2017/decorative" val="1"/>
              </a:ext>
            </a:extLst>
          </p:cNvPr>
          <p:cNvSpPr txBox="1"/>
          <p:nvPr/>
        </p:nvSpPr>
        <p:spPr>
          <a:xfrm>
            <a:off x="6507314" y="5597752"/>
            <a:ext cx="922315" cy="369332"/>
          </a:xfrm>
          <a:prstGeom prst="rect">
            <a:avLst/>
          </a:prstGeom>
          <a:noFill/>
        </p:spPr>
        <p:txBody>
          <a:bodyPr wrap="square" rtlCol="0">
            <a:spAutoFit/>
          </a:bodyPr>
          <a:lstStyle/>
          <a:p>
            <a:r>
              <a:rPr lang="en-US" b="1" dirty="0"/>
              <a:t>Path 3</a:t>
            </a:r>
          </a:p>
        </p:txBody>
      </p:sp>
      <p:sp>
        <p:nvSpPr>
          <p:cNvPr id="54" name="Cloud 53">
            <a:extLst>
              <a:ext uri="{FF2B5EF4-FFF2-40B4-BE49-F238E27FC236}">
                <a16:creationId xmlns:a16="http://schemas.microsoft.com/office/drawing/2014/main" id="{5A365E94-ABCB-A5B3-5356-1B85415F22F5}"/>
              </a:ext>
              <a:ext uri="{C183D7F6-B498-43B3-948B-1728B52AA6E4}">
                <adec:decorative xmlns:adec="http://schemas.microsoft.com/office/drawing/2017/decorative" val="1"/>
              </a:ext>
            </a:extLst>
          </p:cNvPr>
          <p:cNvSpPr/>
          <p:nvPr/>
        </p:nvSpPr>
        <p:spPr>
          <a:xfrm>
            <a:off x="7684904" y="3674071"/>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3" name="Cylinder 2">
            <a:extLst>
              <a:ext uri="{FF2B5EF4-FFF2-40B4-BE49-F238E27FC236}">
                <a16:creationId xmlns:a16="http://schemas.microsoft.com/office/drawing/2014/main" id="{FE2C07BB-9034-99B2-21F4-FE3E86DD9435}"/>
              </a:ext>
              <a:ext uri="{C183D7F6-B498-43B3-948B-1728B52AA6E4}">
                <adec:decorative xmlns:adec="http://schemas.microsoft.com/office/drawing/2017/decorative" val="1"/>
              </a:ext>
            </a:extLst>
          </p:cNvPr>
          <p:cNvSpPr/>
          <p:nvPr/>
        </p:nvSpPr>
        <p:spPr>
          <a:xfrm rot="16200000">
            <a:off x="9865436" y="5472890"/>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CCCE9725-A778-622E-B1CC-4232279340F3}"/>
              </a:ext>
              <a:ext uri="{C183D7F6-B498-43B3-948B-1728B52AA6E4}">
                <adec:decorative xmlns:adec="http://schemas.microsoft.com/office/drawing/2017/decorative" val="1"/>
              </a:ext>
            </a:extLst>
          </p:cNvPr>
          <p:cNvSpPr txBox="1"/>
          <p:nvPr/>
        </p:nvSpPr>
        <p:spPr>
          <a:xfrm>
            <a:off x="9732633" y="5348751"/>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10" name="Arrow: Right 9">
            <a:extLst>
              <a:ext uri="{FF2B5EF4-FFF2-40B4-BE49-F238E27FC236}">
                <a16:creationId xmlns:a16="http://schemas.microsoft.com/office/drawing/2014/main" id="{D2896384-05F0-40A0-13C1-93D76EBAE29D}"/>
              </a:ext>
              <a:ext uri="{C183D7F6-B498-43B3-948B-1728B52AA6E4}">
                <adec:decorative xmlns:adec="http://schemas.microsoft.com/office/drawing/2017/decorative" val="1"/>
              </a:ext>
            </a:extLst>
          </p:cNvPr>
          <p:cNvSpPr/>
          <p:nvPr/>
        </p:nvSpPr>
        <p:spPr>
          <a:xfrm rot="14571682">
            <a:off x="7879706" y="3841887"/>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Arrow: Right 10">
            <a:extLst>
              <a:ext uri="{FF2B5EF4-FFF2-40B4-BE49-F238E27FC236}">
                <a16:creationId xmlns:a16="http://schemas.microsoft.com/office/drawing/2014/main" id="{F8093F59-D838-C1C3-EDDF-CAD16A0B9FB5}"/>
              </a:ext>
              <a:ext uri="{C183D7F6-B498-43B3-948B-1728B52AA6E4}">
                <adec:decorative xmlns:adec="http://schemas.microsoft.com/office/drawing/2017/decorative" val="1"/>
              </a:ext>
            </a:extLst>
          </p:cNvPr>
          <p:cNvSpPr/>
          <p:nvPr/>
        </p:nvSpPr>
        <p:spPr>
          <a:xfrm rot="13717264">
            <a:off x="8314480" y="4436776"/>
            <a:ext cx="1934499" cy="26347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Arrow: Right 6">
            <a:extLst>
              <a:ext uri="{FF2B5EF4-FFF2-40B4-BE49-F238E27FC236}">
                <a16:creationId xmlns:a16="http://schemas.microsoft.com/office/drawing/2014/main" id="{D373399F-FF2D-D398-EAD0-1732E2839BA4}"/>
              </a:ext>
              <a:ext uri="{C183D7F6-B498-43B3-948B-1728B52AA6E4}">
                <adec:decorative xmlns:adec="http://schemas.microsoft.com/office/drawing/2017/decorative" val="1"/>
              </a:ext>
            </a:extLst>
          </p:cNvPr>
          <p:cNvSpPr/>
          <p:nvPr/>
        </p:nvSpPr>
        <p:spPr>
          <a:xfrm rot="13862152">
            <a:off x="7706545" y="5015662"/>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Arrow: Right 14">
            <a:extLst>
              <a:ext uri="{FF2B5EF4-FFF2-40B4-BE49-F238E27FC236}">
                <a16:creationId xmlns:a16="http://schemas.microsoft.com/office/drawing/2014/main" id="{D7DC5385-5BC6-E569-5753-F626965AFE28}"/>
              </a:ext>
              <a:ext uri="{C183D7F6-B498-43B3-948B-1728B52AA6E4}">
                <adec:decorative xmlns:adec="http://schemas.microsoft.com/office/drawing/2017/decorative" val="1"/>
              </a:ext>
            </a:extLst>
          </p:cNvPr>
          <p:cNvSpPr/>
          <p:nvPr/>
        </p:nvSpPr>
        <p:spPr>
          <a:xfrm rot="16753810">
            <a:off x="8378311" y="5021234"/>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6" name="Arrow: Right 15">
            <a:extLst>
              <a:ext uri="{FF2B5EF4-FFF2-40B4-BE49-F238E27FC236}">
                <a16:creationId xmlns:a16="http://schemas.microsoft.com/office/drawing/2014/main" id="{3BFBE8B1-6EB5-35BA-620A-987184BDD0B5}"/>
              </a:ext>
              <a:ext uri="{C183D7F6-B498-43B3-948B-1728B52AA6E4}">
                <adec:decorative xmlns:adec="http://schemas.microsoft.com/office/drawing/2017/decorative" val="1"/>
              </a:ext>
            </a:extLst>
          </p:cNvPr>
          <p:cNvSpPr/>
          <p:nvPr/>
        </p:nvSpPr>
        <p:spPr>
          <a:xfrm rot="17133316">
            <a:off x="7663420" y="3096591"/>
            <a:ext cx="864638" cy="19974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7" name="Arrow: Right 16">
            <a:extLst>
              <a:ext uri="{FF2B5EF4-FFF2-40B4-BE49-F238E27FC236}">
                <a16:creationId xmlns:a16="http://schemas.microsoft.com/office/drawing/2014/main" id="{E7828428-6635-D03A-AFB8-58458718F191}"/>
              </a:ext>
              <a:ext uri="{C183D7F6-B498-43B3-948B-1728B52AA6E4}">
                <adec:decorative xmlns:adec="http://schemas.microsoft.com/office/drawing/2017/decorative" val="1"/>
              </a:ext>
            </a:extLst>
          </p:cNvPr>
          <p:cNvSpPr/>
          <p:nvPr/>
        </p:nvSpPr>
        <p:spPr>
          <a:xfrm rot="16200000">
            <a:off x="7763131" y="4342301"/>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Oval 17">
            <a:extLst>
              <a:ext uri="{FF2B5EF4-FFF2-40B4-BE49-F238E27FC236}">
                <a16:creationId xmlns:a16="http://schemas.microsoft.com/office/drawing/2014/main" id="{C9DFDDB3-D50A-D1D6-BCC0-D3A720F5531B}"/>
              </a:ext>
              <a:ext uri="{C183D7F6-B498-43B3-948B-1728B52AA6E4}">
                <adec:decorative xmlns:adec="http://schemas.microsoft.com/office/drawing/2017/decorative" val="1"/>
              </a:ext>
            </a:extLst>
          </p:cNvPr>
          <p:cNvSpPr/>
          <p:nvPr/>
        </p:nvSpPr>
        <p:spPr>
          <a:xfrm>
            <a:off x="2995650" y="4944479"/>
            <a:ext cx="1455638" cy="110407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4F6FA57-E3B4-048A-5550-785F864F3280}"/>
              </a:ext>
              <a:ext uri="{C183D7F6-B498-43B3-948B-1728B52AA6E4}">
                <adec:decorative xmlns:adec="http://schemas.microsoft.com/office/drawing/2017/decorative" val="1"/>
              </a:ext>
            </a:extLst>
          </p:cNvPr>
          <p:cNvSpPr/>
          <p:nvPr/>
        </p:nvSpPr>
        <p:spPr>
          <a:xfrm rot="5400000">
            <a:off x="6886458" y="3326109"/>
            <a:ext cx="2234266" cy="266574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6903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A689C2-2C9C-54C5-EE81-1A9E83ED35D2}"/>
              </a:ext>
            </a:extLst>
          </p:cNvPr>
          <p:cNvSpPr>
            <a:spLocks noGrp="1"/>
          </p:cNvSpPr>
          <p:nvPr>
            <p:ph type="sldNum" sz="quarter" idx="12"/>
          </p:nvPr>
        </p:nvSpPr>
        <p:spPr/>
        <p:txBody>
          <a:bodyPr/>
          <a:lstStyle/>
          <a:p>
            <a:fld id="{C3625854-A157-44F5-B597-7EECA3982BD8}" type="slidenum">
              <a:rPr lang="en-US" smtClean="0"/>
              <a:t>72</a:t>
            </a:fld>
            <a:endParaRPr lang="en-US"/>
          </a:p>
        </p:txBody>
      </p:sp>
      <p:sp>
        <p:nvSpPr>
          <p:cNvPr id="2" name="Title 1">
            <a:extLst>
              <a:ext uri="{FF2B5EF4-FFF2-40B4-BE49-F238E27FC236}">
                <a16:creationId xmlns:a16="http://schemas.microsoft.com/office/drawing/2014/main" id="{64D3E0D6-41C1-A8DF-2277-39501CE811AB}"/>
              </a:ext>
            </a:extLst>
          </p:cNvPr>
          <p:cNvSpPr>
            <a:spLocks noGrp="1"/>
          </p:cNvSpPr>
          <p:nvPr>
            <p:ph type="title"/>
          </p:nvPr>
        </p:nvSpPr>
        <p:spPr>
          <a:xfrm>
            <a:off x="838200" y="35702"/>
            <a:ext cx="10515600" cy="1325563"/>
          </a:xfrm>
        </p:spPr>
        <p:txBody>
          <a:bodyPr/>
          <a:lstStyle/>
          <a:p>
            <a:r>
              <a:rPr lang="en-US" b="1" dirty="0"/>
              <a:t>No Control Device Example</a:t>
            </a:r>
          </a:p>
        </p:txBody>
      </p:sp>
      <p:sp>
        <p:nvSpPr>
          <p:cNvPr id="5" name="Cube 4" descr="A conceptual picture of a facility where there is a unit-process with no control devices.  The only items to enter are the release point apportionments.">
            <a:extLst>
              <a:ext uri="{FF2B5EF4-FFF2-40B4-BE49-F238E27FC236}">
                <a16:creationId xmlns:a16="http://schemas.microsoft.com/office/drawing/2014/main" id="{81AC8024-C3AC-81B5-2258-86DD54A48C13}"/>
              </a:ext>
            </a:extLst>
          </p:cNvPr>
          <p:cNvSpPr/>
          <p:nvPr/>
        </p:nvSpPr>
        <p:spPr>
          <a:xfrm>
            <a:off x="2219960" y="1690688"/>
            <a:ext cx="7265577" cy="4519453"/>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1E090CAE-8697-11DC-D575-D6C3E5F79AA6}"/>
              </a:ext>
              <a:ext uri="{C183D7F6-B498-43B3-948B-1728B52AA6E4}">
                <adec:decorative xmlns:adec="http://schemas.microsoft.com/office/drawing/2017/decorative" val="1"/>
              </a:ext>
            </a:extLst>
          </p:cNvPr>
          <p:cNvSpPr/>
          <p:nvPr/>
        </p:nvSpPr>
        <p:spPr>
          <a:xfrm>
            <a:off x="4255020" y="1031842"/>
            <a:ext cx="605928" cy="114493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7" name="Cylinder 6">
            <a:extLst>
              <a:ext uri="{FF2B5EF4-FFF2-40B4-BE49-F238E27FC236}">
                <a16:creationId xmlns:a16="http://schemas.microsoft.com/office/drawing/2014/main" id="{58DBE088-D94D-A43A-581E-62DD929D4C14}"/>
              </a:ext>
              <a:ext uri="{C183D7F6-B498-43B3-948B-1728B52AA6E4}">
                <adec:decorative xmlns:adec="http://schemas.microsoft.com/office/drawing/2017/decorative" val="1"/>
              </a:ext>
            </a:extLst>
          </p:cNvPr>
          <p:cNvSpPr/>
          <p:nvPr/>
        </p:nvSpPr>
        <p:spPr>
          <a:xfrm rot="16200000">
            <a:off x="5875508" y="5220403"/>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16EB6DDD-8096-7CD1-50C4-5636869619C3}"/>
              </a:ext>
              <a:ext uri="{C183D7F6-B498-43B3-948B-1728B52AA6E4}">
                <adec:decorative xmlns:adec="http://schemas.microsoft.com/office/drawing/2017/decorative" val="1"/>
              </a:ext>
            </a:extLst>
          </p:cNvPr>
          <p:cNvSpPr txBox="1"/>
          <p:nvPr/>
        </p:nvSpPr>
        <p:spPr>
          <a:xfrm>
            <a:off x="5742705" y="5096264"/>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9" name="Arrow: Right 8">
            <a:extLst>
              <a:ext uri="{FF2B5EF4-FFF2-40B4-BE49-F238E27FC236}">
                <a16:creationId xmlns:a16="http://schemas.microsoft.com/office/drawing/2014/main" id="{84E2DC54-BDAB-92C5-08B1-D1C68C2EEA82}"/>
              </a:ext>
              <a:ext uri="{C183D7F6-B498-43B3-948B-1728B52AA6E4}">
                <adec:decorative xmlns:adec="http://schemas.microsoft.com/office/drawing/2017/decorative" val="1"/>
              </a:ext>
            </a:extLst>
          </p:cNvPr>
          <p:cNvSpPr/>
          <p:nvPr/>
        </p:nvSpPr>
        <p:spPr>
          <a:xfrm rot="14571682">
            <a:off x="3889778" y="3589400"/>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0" name="Arrow: Right 9">
            <a:extLst>
              <a:ext uri="{FF2B5EF4-FFF2-40B4-BE49-F238E27FC236}">
                <a16:creationId xmlns:a16="http://schemas.microsoft.com/office/drawing/2014/main" id="{753094B4-E8BE-67C7-E1C9-9EC7AD4443D3}"/>
              </a:ext>
              <a:ext uri="{C183D7F6-B498-43B3-948B-1728B52AA6E4}">
                <adec:decorative xmlns:adec="http://schemas.microsoft.com/office/drawing/2017/decorative" val="1"/>
              </a:ext>
            </a:extLst>
          </p:cNvPr>
          <p:cNvSpPr/>
          <p:nvPr/>
        </p:nvSpPr>
        <p:spPr>
          <a:xfrm rot="13717264">
            <a:off x="4868080" y="4474506"/>
            <a:ext cx="1236110" cy="27138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2" name="TextBox 11" descr="Release Point RP3  Apportionment 95%&#10;">
            <a:extLst>
              <a:ext uri="{FF2B5EF4-FFF2-40B4-BE49-F238E27FC236}">
                <a16:creationId xmlns:a16="http://schemas.microsoft.com/office/drawing/2014/main" id="{2834A098-80B0-ED0B-8D70-A14E1DC343AF}"/>
              </a:ext>
              <a:ext uri="{C183D7F6-B498-43B3-948B-1728B52AA6E4}">
                <adec:decorative xmlns:adec="http://schemas.microsoft.com/office/drawing/2017/decorative" val="0"/>
              </a:ext>
            </a:extLst>
          </p:cNvPr>
          <p:cNvSpPr txBox="1"/>
          <p:nvPr/>
        </p:nvSpPr>
        <p:spPr>
          <a:xfrm>
            <a:off x="5673154" y="3274032"/>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RP3  Apportionment 95%</a:t>
            </a:r>
          </a:p>
        </p:txBody>
      </p:sp>
      <p:sp>
        <p:nvSpPr>
          <p:cNvPr id="13" name="TextBox 12" descr="Release Point RP4  Apportionment 5%&#10;">
            <a:extLst>
              <a:ext uri="{FF2B5EF4-FFF2-40B4-BE49-F238E27FC236}">
                <a16:creationId xmlns:a16="http://schemas.microsoft.com/office/drawing/2014/main" id="{4E11A2CE-B03B-D04B-F352-28B8B0EE11D6}"/>
              </a:ext>
              <a:ext uri="{C183D7F6-B498-43B3-948B-1728B52AA6E4}">
                <adec:decorative xmlns:adec="http://schemas.microsoft.com/office/drawing/2017/decorative" val="0"/>
              </a:ext>
            </a:extLst>
          </p:cNvPr>
          <p:cNvSpPr txBox="1"/>
          <p:nvPr/>
        </p:nvSpPr>
        <p:spPr>
          <a:xfrm>
            <a:off x="2457459" y="4319246"/>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RP4  Apportionment 5%</a:t>
            </a:r>
          </a:p>
        </p:txBody>
      </p:sp>
      <p:sp>
        <p:nvSpPr>
          <p:cNvPr id="14" name="Cloud 13">
            <a:extLst>
              <a:ext uri="{FF2B5EF4-FFF2-40B4-BE49-F238E27FC236}">
                <a16:creationId xmlns:a16="http://schemas.microsoft.com/office/drawing/2014/main" id="{B5B0A617-BAFE-E931-B1C8-45D16844BFDD}"/>
              </a:ext>
              <a:ext uri="{C183D7F6-B498-43B3-948B-1728B52AA6E4}">
                <adec:decorative xmlns:adec="http://schemas.microsoft.com/office/drawing/2017/decorative" val="1"/>
              </a:ext>
            </a:extLst>
          </p:cNvPr>
          <p:cNvSpPr/>
          <p:nvPr/>
        </p:nvSpPr>
        <p:spPr>
          <a:xfrm>
            <a:off x="4144844" y="3664693"/>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Tree>
    <p:extLst>
      <p:ext uri="{BB962C8B-B14F-4D97-AF65-F5344CB8AC3E}">
        <p14:creationId xmlns:p14="http://schemas.microsoft.com/office/powerpoint/2010/main" val="41056007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C7B5CF-1420-B1B5-CC96-2312883FF176}"/>
              </a:ext>
            </a:extLst>
          </p:cNvPr>
          <p:cNvSpPr>
            <a:spLocks noGrp="1"/>
          </p:cNvSpPr>
          <p:nvPr>
            <p:ph type="sldNum" sz="quarter" idx="12"/>
          </p:nvPr>
        </p:nvSpPr>
        <p:spPr/>
        <p:txBody>
          <a:bodyPr/>
          <a:lstStyle/>
          <a:p>
            <a:fld id="{C3625854-A157-44F5-B597-7EECA3982BD8}" type="slidenum">
              <a:rPr lang="en-US" smtClean="0"/>
              <a:t>73</a:t>
            </a:fld>
            <a:endParaRPr lang="en-US"/>
          </a:p>
        </p:txBody>
      </p:sp>
      <p:sp>
        <p:nvSpPr>
          <p:cNvPr id="2" name="Title 1">
            <a:extLst>
              <a:ext uri="{FF2B5EF4-FFF2-40B4-BE49-F238E27FC236}">
                <a16:creationId xmlns:a16="http://schemas.microsoft.com/office/drawing/2014/main" id="{0D83DA2F-1BF5-E20D-9256-B66BAAADCCDD}"/>
              </a:ext>
            </a:extLst>
          </p:cNvPr>
          <p:cNvSpPr>
            <a:spLocks noGrp="1"/>
          </p:cNvSpPr>
          <p:nvPr>
            <p:ph type="title"/>
          </p:nvPr>
        </p:nvSpPr>
        <p:spPr>
          <a:xfrm>
            <a:off x="838200" y="181443"/>
            <a:ext cx="10515600" cy="1325563"/>
          </a:xfrm>
        </p:spPr>
        <p:txBody>
          <a:bodyPr/>
          <a:lstStyle/>
          <a:p>
            <a:r>
              <a:rPr lang="en-US" b="1" dirty="0"/>
              <a:t>Single Control Device Example</a:t>
            </a:r>
          </a:p>
        </p:txBody>
      </p:sp>
      <p:sp>
        <p:nvSpPr>
          <p:cNvPr id="5" name="Partial Circle 4">
            <a:extLst>
              <a:ext uri="{FF2B5EF4-FFF2-40B4-BE49-F238E27FC236}">
                <a16:creationId xmlns:a16="http://schemas.microsoft.com/office/drawing/2014/main" id="{8289E36A-4FB2-A6EB-E258-4089B82B4D9A}"/>
              </a:ext>
              <a:ext uri="{C183D7F6-B498-43B3-948B-1728B52AA6E4}">
                <adec:decorative xmlns:adec="http://schemas.microsoft.com/office/drawing/2017/decorative" val="1"/>
              </a:ext>
            </a:extLst>
          </p:cNvPr>
          <p:cNvSpPr/>
          <p:nvPr/>
        </p:nvSpPr>
        <p:spPr>
          <a:xfrm rot="5400000">
            <a:off x="7490735" y="535495"/>
            <a:ext cx="1577321" cy="1675815"/>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be 5" descr="Picture showing a facility with a single control set up and the data fields associated with the control and path.">
            <a:extLst>
              <a:ext uri="{FF2B5EF4-FFF2-40B4-BE49-F238E27FC236}">
                <a16:creationId xmlns:a16="http://schemas.microsoft.com/office/drawing/2014/main" id="{0665B9A2-2790-3612-B550-F5A1574D8149}"/>
              </a:ext>
            </a:extLst>
          </p:cNvPr>
          <p:cNvSpPr/>
          <p:nvPr/>
        </p:nvSpPr>
        <p:spPr>
          <a:xfrm>
            <a:off x="2219960" y="1434307"/>
            <a:ext cx="7265577" cy="4519453"/>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65DD5413-51F7-0260-3832-4B4C35CD126E}"/>
              </a:ext>
              <a:ext uri="{C183D7F6-B498-43B3-948B-1728B52AA6E4}">
                <adec:decorative xmlns:adec="http://schemas.microsoft.com/office/drawing/2017/decorative" val="1"/>
              </a:ext>
            </a:extLst>
          </p:cNvPr>
          <p:cNvSpPr/>
          <p:nvPr/>
        </p:nvSpPr>
        <p:spPr>
          <a:xfrm rot="5400000">
            <a:off x="7332940" y="1491172"/>
            <a:ext cx="1076325" cy="859229"/>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8" name="Cube 7">
            <a:extLst>
              <a:ext uri="{FF2B5EF4-FFF2-40B4-BE49-F238E27FC236}">
                <a16:creationId xmlns:a16="http://schemas.microsoft.com/office/drawing/2014/main" id="{9F0862F9-E316-2C01-EC8D-D824646C5DFF}"/>
              </a:ext>
              <a:ext uri="{C183D7F6-B498-43B3-948B-1728B52AA6E4}">
                <adec:decorative xmlns:adec="http://schemas.microsoft.com/office/drawing/2017/decorative" val="1"/>
              </a:ext>
            </a:extLst>
          </p:cNvPr>
          <p:cNvSpPr/>
          <p:nvPr/>
        </p:nvSpPr>
        <p:spPr>
          <a:xfrm>
            <a:off x="6544326" y="4651805"/>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9" name="Cylinder 8">
            <a:extLst>
              <a:ext uri="{FF2B5EF4-FFF2-40B4-BE49-F238E27FC236}">
                <a16:creationId xmlns:a16="http://schemas.microsoft.com/office/drawing/2014/main" id="{241ED571-955C-D496-957B-6714D130A0E9}"/>
              </a:ext>
              <a:ext uri="{C183D7F6-B498-43B3-948B-1728B52AA6E4}">
                <adec:decorative xmlns:adec="http://schemas.microsoft.com/office/drawing/2017/decorative" val="1"/>
              </a:ext>
            </a:extLst>
          </p:cNvPr>
          <p:cNvSpPr/>
          <p:nvPr/>
        </p:nvSpPr>
        <p:spPr>
          <a:xfrm rot="16200000">
            <a:off x="4899958" y="4981756"/>
            <a:ext cx="567102" cy="1093903"/>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10" name="TextBox 9">
            <a:extLst>
              <a:ext uri="{FF2B5EF4-FFF2-40B4-BE49-F238E27FC236}">
                <a16:creationId xmlns:a16="http://schemas.microsoft.com/office/drawing/2014/main" id="{FC8B7C77-2114-60A9-D87D-43439F57866B}"/>
              </a:ext>
              <a:ext uri="{C183D7F6-B498-43B3-948B-1728B52AA6E4}">
                <adec:decorative xmlns:adec="http://schemas.microsoft.com/office/drawing/2017/decorative" val="1"/>
              </a:ext>
            </a:extLst>
          </p:cNvPr>
          <p:cNvSpPr txBox="1"/>
          <p:nvPr/>
        </p:nvSpPr>
        <p:spPr>
          <a:xfrm>
            <a:off x="5134381" y="5026532"/>
            <a:ext cx="728976"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11" name="Arrow: Right 10">
            <a:extLst>
              <a:ext uri="{FF2B5EF4-FFF2-40B4-BE49-F238E27FC236}">
                <a16:creationId xmlns:a16="http://schemas.microsoft.com/office/drawing/2014/main" id="{F43F3D2D-6168-D293-454E-C34EBCBC4DBF}"/>
              </a:ext>
              <a:ext uri="{C183D7F6-B498-43B3-948B-1728B52AA6E4}">
                <adec:decorative xmlns:adec="http://schemas.microsoft.com/office/drawing/2017/decorative" val="1"/>
              </a:ext>
            </a:extLst>
          </p:cNvPr>
          <p:cNvSpPr/>
          <p:nvPr/>
        </p:nvSpPr>
        <p:spPr>
          <a:xfrm rot="19918611">
            <a:off x="5925308" y="5167119"/>
            <a:ext cx="627924" cy="32215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2" name="Cloud 11">
            <a:extLst>
              <a:ext uri="{FF2B5EF4-FFF2-40B4-BE49-F238E27FC236}">
                <a16:creationId xmlns:a16="http://schemas.microsoft.com/office/drawing/2014/main" id="{B1C9B08C-B827-68AC-8D73-D8B980EBC5AB}"/>
              </a:ext>
              <a:ext uri="{C183D7F6-B498-43B3-948B-1728B52AA6E4}">
                <adec:decorative xmlns:adec="http://schemas.microsoft.com/office/drawing/2017/decorative" val="1"/>
              </a:ext>
            </a:extLst>
          </p:cNvPr>
          <p:cNvSpPr/>
          <p:nvPr/>
        </p:nvSpPr>
        <p:spPr>
          <a:xfrm>
            <a:off x="4760593" y="3718338"/>
            <a:ext cx="1363836" cy="734866"/>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13" name="Arrow: Right 12">
            <a:extLst>
              <a:ext uri="{FF2B5EF4-FFF2-40B4-BE49-F238E27FC236}">
                <a16:creationId xmlns:a16="http://schemas.microsoft.com/office/drawing/2014/main" id="{0841C5B8-DD4C-7C7F-E2A8-76B20BB3748E}"/>
              </a:ext>
              <a:ext uri="{C183D7F6-B498-43B3-948B-1728B52AA6E4}">
                <adec:decorative xmlns:adec="http://schemas.microsoft.com/office/drawing/2017/decorative" val="1"/>
              </a:ext>
            </a:extLst>
          </p:cNvPr>
          <p:cNvSpPr/>
          <p:nvPr/>
        </p:nvSpPr>
        <p:spPr>
          <a:xfrm rot="16741409">
            <a:off x="6801374" y="3400623"/>
            <a:ext cx="2003613" cy="34413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4" name="Arrow: Right 13">
            <a:extLst>
              <a:ext uri="{FF2B5EF4-FFF2-40B4-BE49-F238E27FC236}">
                <a16:creationId xmlns:a16="http://schemas.microsoft.com/office/drawing/2014/main" id="{38EBA9F9-5617-15A7-EC74-4A54F89B1E31}"/>
              </a:ext>
              <a:ext uri="{C183D7F6-B498-43B3-948B-1728B52AA6E4}">
                <adec:decorative xmlns:adec="http://schemas.microsoft.com/office/drawing/2017/decorative" val="1"/>
              </a:ext>
            </a:extLst>
          </p:cNvPr>
          <p:cNvSpPr/>
          <p:nvPr/>
        </p:nvSpPr>
        <p:spPr>
          <a:xfrm rot="13328002">
            <a:off x="5746733" y="4433619"/>
            <a:ext cx="725409" cy="34333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3" name="Oval 22">
            <a:extLst>
              <a:ext uri="{FF2B5EF4-FFF2-40B4-BE49-F238E27FC236}">
                <a16:creationId xmlns:a16="http://schemas.microsoft.com/office/drawing/2014/main" id="{5156E119-8D53-0D7F-364A-F125EF6E3ECE}"/>
              </a:ext>
              <a:ext uri="{C183D7F6-B498-43B3-948B-1728B52AA6E4}">
                <adec:decorative xmlns:adec="http://schemas.microsoft.com/office/drawing/2017/decorative" val="1"/>
              </a:ext>
            </a:extLst>
          </p:cNvPr>
          <p:cNvSpPr/>
          <p:nvPr/>
        </p:nvSpPr>
        <p:spPr>
          <a:xfrm>
            <a:off x="6148599" y="4296588"/>
            <a:ext cx="2152120" cy="1596076"/>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76FC14F-B54D-A4E1-9FBE-4A89B4EEA099}"/>
              </a:ext>
              <a:ext uri="{C183D7F6-B498-43B3-948B-1728B52AA6E4}">
                <adec:decorative xmlns:adec="http://schemas.microsoft.com/office/drawing/2017/decorative" val="1"/>
              </a:ext>
            </a:extLst>
          </p:cNvPr>
          <p:cNvSpPr txBox="1"/>
          <p:nvPr/>
        </p:nvSpPr>
        <p:spPr>
          <a:xfrm>
            <a:off x="6803754" y="5499354"/>
            <a:ext cx="936522" cy="369332"/>
          </a:xfrm>
          <a:prstGeom prst="rect">
            <a:avLst/>
          </a:prstGeom>
          <a:noFill/>
        </p:spPr>
        <p:txBody>
          <a:bodyPr wrap="square" rtlCol="0">
            <a:spAutoFit/>
          </a:bodyPr>
          <a:lstStyle/>
          <a:p>
            <a:r>
              <a:rPr lang="en-US" b="1" dirty="0"/>
              <a:t>Path 1</a:t>
            </a:r>
          </a:p>
        </p:txBody>
      </p:sp>
      <p:sp>
        <p:nvSpPr>
          <p:cNvPr id="32" name="TextBox 31">
            <a:extLst>
              <a:ext uri="{FF2B5EF4-FFF2-40B4-BE49-F238E27FC236}">
                <a16:creationId xmlns:a16="http://schemas.microsoft.com/office/drawing/2014/main" id="{4C5A3519-6C8C-2AE9-27AD-ABE815F3A185}"/>
              </a:ext>
              <a:ext uri="{C183D7F6-B498-43B3-948B-1728B52AA6E4}">
                <adec:decorative xmlns:adec="http://schemas.microsoft.com/office/drawing/2017/decorative" val="0"/>
              </a:ext>
            </a:extLst>
          </p:cNvPr>
          <p:cNvSpPr txBox="1"/>
          <p:nvPr/>
        </p:nvSpPr>
        <p:spPr>
          <a:xfrm>
            <a:off x="8204966" y="4733120"/>
            <a:ext cx="1455379"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3" name="TextBox 2">
            <a:extLst>
              <a:ext uri="{FF2B5EF4-FFF2-40B4-BE49-F238E27FC236}">
                <a16:creationId xmlns:a16="http://schemas.microsoft.com/office/drawing/2014/main" id="{D8B628AD-DF9A-D896-A73C-35BC22DD04B0}"/>
              </a:ext>
              <a:ext uri="{C183D7F6-B498-43B3-948B-1728B52AA6E4}">
                <adec:decorative xmlns:adec="http://schemas.microsoft.com/office/drawing/2017/decorative" val="0"/>
              </a:ext>
            </a:extLst>
          </p:cNvPr>
          <p:cNvSpPr txBox="1"/>
          <p:nvPr/>
        </p:nvSpPr>
        <p:spPr>
          <a:xfrm>
            <a:off x="5533911" y="2654975"/>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RP1  Apportionment 90%</a:t>
            </a:r>
          </a:p>
        </p:txBody>
      </p:sp>
      <p:sp>
        <p:nvSpPr>
          <p:cNvPr id="28" name="TextBox 27">
            <a:extLst>
              <a:ext uri="{FF2B5EF4-FFF2-40B4-BE49-F238E27FC236}">
                <a16:creationId xmlns:a16="http://schemas.microsoft.com/office/drawing/2014/main" id="{B06EF46C-DD9B-B1FA-15CB-C353C8BCD924}"/>
              </a:ext>
              <a:ext uri="{C183D7F6-B498-43B3-948B-1728B52AA6E4}">
                <adec:decorative xmlns:adec="http://schemas.microsoft.com/office/drawing/2017/decorative" val="0"/>
              </a:ext>
            </a:extLst>
          </p:cNvPr>
          <p:cNvSpPr txBox="1"/>
          <p:nvPr/>
        </p:nvSpPr>
        <p:spPr>
          <a:xfrm>
            <a:off x="2853233" y="4441757"/>
            <a:ext cx="2238791" cy="584775"/>
          </a:xfrm>
          <a:prstGeom prst="rect">
            <a:avLst/>
          </a:prstGeom>
          <a:solidFill>
            <a:schemeClr val="bg1"/>
          </a:solidFill>
          <a:ln>
            <a:solidFill>
              <a:schemeClr val="tx1"/>
            </a:solidFill>
          </a:ln>
        </p:spPr>
        <p:txBody>
          <a:bodyPr wrap="square" rtlCol="0">
            <a:spAutoFit/>
          </a:bodyPr>
          <a:lstStyle/>
          <a:p>
            <a:r>
              <a:rPr lang="en-US" sz="1600" b="1" dirty="0"/>
              <a:t>Release Point RP2 Apportionment 10%</a:t>
            </a:r>
          </a:p>
        </p:txBody>
      </p:sp>
      <p:sp>
        <p:nvSpPr>
          <p:cNvPr id="33" name="TextBox 32">
            <a:extLst>
              <a:ext uri="{FF2B5EF4-FFF2-40B4-BE49-F238E27FC236}">
                <a16:creationId xmlns:a16="http://schemas.microsoft.com/office/drawing/2014/main" id="{D3CF1F2D-1357-4BDE-AE96-A3FC8684352B}"/>
              </a:ext>
              <a:ext uri="{C183D7F6-B498-43B3-948B-1728B52AA6E4}">
                <adec:decorative xmlns:adec="http://schemas.microsoft.com/office/drawing/2017/decorative" val="0"/>
              </a:ext>
            </a:extLst>
          </p:cNvPr>
          <p:cNvSpPr txBox="1"/>
          <p:nvPr/>
        </p:nvSpPr>
        <p:spPr>
          <a:xfrm>
            <a:off x="5012537" y="5997493"/>
            <a:ext cx="3288180" cy="338554"/>
          </a:xfrm>
          <a:prstGeom prst="rect">
            <a:avLst/>
          </a:prstGeom>
          <a:solidFill>
            <a:schemeClr val="bg1"/>
          </a:solidFill>
          <a:ln>
            <a:solidFill>
              <a:schemeClr val="tx1"/>
            </a:solidFill>
          </a:ln>
        </p:spPr>
        <p:txBody>
          <a:bodyPr wrap="square" rtlCol="0">
            <a:spAutoFit/>
          </a:bodyPr>
          <a:lstStyle/>
          <a:p>
            <a:r>
              <a:rPr lang="en-US" sz="1600" b="1" dirty="0"/>
              <a:t>Control/Path Apportionment = 100%</a:t>
            </a:r>
          </a:p>
        </p:txBody>
      </p:sp>
      <p:sp>
        <p:nvSpPr>
          <p:cNvPr id="34" name="TextBox 33">
            <a:extLst>
              <a:ext uri="{FF2B5EF4-FFF2-40B4-BE49-F238E27FC236}">
                <a16:creationId xmlns:a16="http://schemas.microsoft.com/office/drawing/2014/main" id="{B35F32BC-2F98-DEB0-357A-B78E5F51691C}"/>
              </a:ext>
              <a:ext uri="{C183D7F6-B498-43B3-948B-1728B52AA6E4}">
                <adec:decorative xmlns:adec="http://schemas.microsoft.com/office/drawing/2017/decorative" val="0"/>
              </a:ext>
            </a:extLst>
          </p:cNvPr>
          <p:cNvSpPr txBox="1"/>
          <p:nvPr/>
        </p:nvSpPr>
        <p:spPr>
          <a:xfrm>
            <a:off x="819939" y="2975920"/>
            <a:ext cx="3895940" cy="584775"/>
          </a:xfrm>
          <a:prstGeom prst="rect">
            <a:avLst/>
          </a:prstGeom>
          <a:solidFill>
            <a:schemeClr val="bg1"/>
          </a:solidFill>
          <a:ln>
            <a:solidFill>
              <a:schemeClr val="tx1"/>
            </a:solidFill>
          </a:ln>
        </p:spPr>
        <p:txBody>
          <a:bodyPr wrap="square" rtlCol="0">
            <a:spAutoFit/>
          </a:bodyPr>
          <a:lstStyle/>
          <a:p>
            <a:r>
              <a:rPr lang="en-US" sz="1600" b="1" dirty="0"/>
              <a:t>Path 1 Reduction efficiency VOC = 96%</a:t>
            </a:r>
          </a:p>
          <a:p>
            <a:r>
              <a:rPr lang="en-US" sz="1600" b="1" dirty="0"/>
              <a:t>Path 1 Reduction effectiveness VOC = 98%</a:t>
            </a:r>
          </a:p>
        </p:txBody>
      </p:sp>
      <p:sp>
        <p:nvSpPr>
          <p:cNvPr id="35" name="TextBox 34">
            <a:extLst>
              <a:ext uri="{FF2B5EF4-FFF2-40B4-BE49-F238E27FC236}">
                <a16:creationId xmlns:a16="http://schemas.microsoft.com/office/drawing/2014/main" id="{943B07A8-F8D2-847C-F7C6-3BBE5B3E8706}"/>
              </a:ext>
              <a:ext uri="{C183D7F6-B498-43B3-948B-1728B52AA6E4}">
                <adec:decorative xmlns:adec="http://schemas.microsoft.com/office/drawing/2017/decorative" val="0"/>
              </a:ext>
            </a:extLst>
          </p:cNvPr>
          <p:cNvSpPr txBox="1"/>
          <p:nvPr/>
        </p:nvSpPr>
        <p:spPr>
          <a:xfrm>
            <a:off x="8061046" y="3660130"/>
            <a:ext cx="1992022"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98%</a:t>
            </a:r>
          </a:p>
          <a:p>
            <a:r>
              <a:rPr lang="en-US" sz="1600" b="1" dirty="0"/>
              <a:t>Efficiency VOC = 96%</a:t>
            </a:r>
          </a:p>
        </p:txBody>
      </p:sp>
      <p:sp>
        <p:nvSpPr>
          <p:cNvPr id="36" name="TextBox 35">
            <a:extLst>
              <a:ext uri="{FF2B5EF4-FFF2-40B4-BE49-F238E27FC236}">
                <a16:creationId xmlns:a16="http://schemas.microsoft.com/office/drawing/2014/main" id="{410C7A28-CAAB-B528-912F-A6383B89EA08}"/>
              </a:ext>
              <a:ext uri="{C183D7F6-B498-43B3-948B-1728B52AA6E4}">
                <adec:decorative xmlns:adec="http://schemas.microsoft.com/office/drawing/2017/decorative" val="0"/>
              </a:ext>
            </a:extLst>
          </p:cNvPr>
          <p:cNvSpPr txBox="1"/>
          <p:nvPr/>
        </p:nvSpPr>
        <p:spPr>
          <a:xfrm>
            <a:off x="8684167" y="2404350"/>
            <a:ext cx="2858910" cy="584775"/>
          </a:xfrm>
          <a:prstGeom prst="rect">
            <a:avLst/>
          </a:prstGeom>
          <a:solidFill>
            <a:schemeClr val="bg1"/>
          </a:solidFill>
          <a:ln>
            <a:solidFill>
              <a:schemeClr val="tx1"/>
            </a:solidFill>
          </a:ln>
        </p:spPr>
        <p:txBody>
          <a:bodyPr wrap="square" rtlCol="0">
            <a:spAutoFit/>
          </a:bodyPr>
          <a:lstStyle/>
          <a:p>
            <a:r>
              <a:rPr lang="en-US" sz="1600" b="1" dirty="0"/>
              <a:t>Overall Control % for VOC = </a:t>
            </a:r>
          </a:p>
          <a:p>
            <a:r>
              <a:rPr lang="en-US" sz="1600" dirty="0"/>
              <a:t>90% * 98% * 96% </a:t>
            </a:r>
            <a:r>
              <a:rPr lang="en-US" sz="1600" b="1" dirty="0"/>
              <a:t>= 84.67%</a:t>
            </a:r>
          </a:p>
        </p:txBody>
      </p:sp>
    </p:spTree>
    <p:extLst>
      <p:ext uri="{BB962C8B-B14F-4D97-AF65-F5344CB8AC3E}">
        <p14:creationId xmlns:p14="http://schemas.microsoft.com/office/powerpoint/2010/main" val="22286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28" grpId="0" animBg="1"/>
      <p:bldP spid="33" grpId="0" animBg="1"/>
      <p:bldP spid="34" grpId="0" animBg="1"/>
      <p:bldP spid="35" grpId="0" animBg="1"/>
      <p:bldP spid="3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6E810B-1956-4737-9ECB-1DEDE1F1E9A6}"/>
              </a:ext>
            </a:extLst>
          </p:cNvPr>
          <p:cNvSpPr>
            <a:spLocks noGrp="1"/>
          </p:cNvSpPr>
          <p:nvPr>
            <p:ph type="sldNum" sz="quarter" idx="12"/>
          </p:nvPr>
        </p:nvSpPr>
        <p:spPr/>
        <p:txBody>
          <a:bodyPr/>
          <a:lstStyle/>
          <a:p>
            <a:fld id="{C3625854-A157-44F5-B597-7EECA3982BD8}" type="slidenum">
              <a:rPr lang="en-US" smtClean="0"/>
              <a:t>74</a:t>
            </a:fld>
            <a:endParaRPr lang="en-US"/>
          </a:p>
        </p:txBody>
      </p:sp>
      <p:sp>
        <p:nvSpPr>
          <p:cNvPr id="7" name="Title 1">
            <a:extLst>
              <a:ext uri="{FF2B5EF4-FFF2-40B4-BE49-F238E27FC236}">
                <a16:creationId xmlns:a16="http://schemas.microsoft.com/office/drawing/2014/main" id="{60A9184C-7CAF-4E0C-B52E-236E5CAAC793}"/>
              </a:ext>
            </a:extLst>
          </p:cNvPr>
          <p:cNvSpPr>
            <a:spLocks noGrp="1"/>
          </p:cNvSpPr>
          <p:nvPr>
            <p:ph type="title"/>
          </p:nvPr>
        </p:nvSpPr>
        <p:spPr>
          <a:xfrm>
            <a:off x="838200" y="365125"/>
            <a:ext cx="10515600" cy="1325563"/>
          </a:xfrm>
        </p:spPr>
        <p:txBody>
          <a:bodyPr/>
          <a:lstStyle/>
          <a:p>
            <a:r>
              <a:rPr lang="en-US" b="1" dirty="0"/>
              <a:t>Example of Two Processes Sharing a Path</a:t>
            </a:r>
          </a:p>
        </p:txBody>
      </p:sp>
      <p:sp>
        <p:nvSpPr>
          <p:cNvPr id="8" name="Rectangle 7" descr="Shows a diagram where a planer and planer trim block hog, which are two processes, are sending emissions to a planer mill cyclofilter (contained in a path) and from there emissions go to a release point.">
            <a:extLst>
              <a:ext uri="{FF2B5EF4-FFF2-40B4-BE49-F238E27FC236}">
                <a16:creationId xmlns:a16="http://schemas.microsoft.com/office/drawing/2014/main" id="{D74709B3-FE41-44D3-9DED-16C1A742F717}"/>
              </a:ext>
              <a:ext uri="{C183D7F6-B498-43B3-948B-1728B52AA6E4}">
                <adec:decorative xmlns:adec="http://schemas.microsoft.com/office/drawing/2017/decorative" val="0"/>
              </a:ext>
            </a:extLst>
          </p:cNvPr>
          <p:cNvSpPr/>
          <p:nvPr/>
        </p:nvSpPr>
        <p:spPr>
          <a:xfrm>
            <a:off x="1001441" y="1494053"/>
            <a:ext cx="5781675"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C1E24E-6162-4BD5-8BD4-64D658ECB852}"/>
              </a:ext>
              <a:ext uri="{C183D7F6-B498-43B3-948B-1728B52AA6E4}">
                <adec:decorative xmlns:adec="http://schemas.microsoft.com/office/drawing/2017/decorative" val="1"/>
              </a:ext>
            </a:extLst>
          </p:cNvPr>
          <p:cNvSpPr/>
          <p:nvPr/>
        </p:nvSpPr>
        <p:spPr>
          <a:xfrm>
            <a:off x="1316798" y="1933898"/>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a:t>
            </a:r>
          </a:p>
        </p:txBody>
      </p:sp>
      <p:cxnSp>
        <p:nvCxnSpPr>
          <p:cNvPr id="11" name="Straight Arrow Connector 10">
            <a:extLst>
              <a:ext uri="{FF2B5EF4-FFF2-40B4-BE49-F238E27FC236}">
                <a16:creationId xmlns:a16="http://schemas.microsoft.com/office/drawing/2014/main" id="{A7FD553A-2332-4E5E-9BFD-780DB9753B3C}"/>
              </a:ext>
              <a:ext uri="{C183D7F6-B498-43B3-948B-1728B52AA6E4}">
                <adec:decorative xmlns:adec="http://schemas.microsoft.com/office/drawing/2017/decorative" val="1"/>
              </a:ext>
            </a:extLst>
          </p:cNvPr>
          <p:cNvCxnSpPr>
            <a:stCxn id="2" idx="3"/>
            <a:endCxn id="6" idx="1"/>
          </p:cNvCxnSpPr>
          <p:nvPr/>
        </p:nvCxnSpPr>
        <p:spPr>
          <a:xfrm>
            <a:off x="2595398" y="2280154"/>
            <a:ext cx="576000" cy="438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7D531C7-D5C4-4A2F-AC77-7F610F545FAA}"/>
              </a:ext>
              <a:ext uri="{C183D7F6-B498-43B3-948B-1728B52AA6E4}">
                <adec:decorative xmlns:adec="http://schemas.microsoft.com/office/drawing/2017/decorative" val="1"/>
              </a:ext>
            </a:extLst>
          </p:cNvPr>
          <p:cNvSpPr/>
          <p:nvPr/>
        </p:nvSpPr>
        <p:spPr>
          <a:xfrm>
            <a:off x="1316798" y="2962769"/>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 Trim Block Hog</a:t>
            </a:r>
          </a:p>
        </p:txBody>
      </p:sp>
      <p:cxnSp>
        <p:nvCxnSpPr>
          <p:cNvPr id="19" name="Straight Arrow Connector 18">
            <a:extLst>
              <a:ext uri="{FF2B5EF4-FFF2-40B4-BE49-F238E27FC236}">
                <a16:creationId xmlns:a16="http://schemas.microsoft.com/office/drawing/2014/main" id="{535E24B1-BE17-4807-9CE6-7AF6972EA615}"/>
              </a:ext>
              <a:ext uri="{C183D7F6-B498-43B3-948B-1728B52AA6E4}">
                <adec:decorative xmlns:adec="http://schemas.microsoft.com/office/drawing/2017/decorative" val="1"/>
              </a:ext>
            </a:extLst>
          </p:cNvPr>
          <p:cNvCxnSpPr>
            <a:stCxn id="14" idx="3"/>
            <a:endCxn id="6" idx="1"/>
          </p:cNvCxnSpPr>
          <p:nvPr/>
        </p:nvCxnSpPr>
        <p:spPr>
          <a:xfrm flipV="1">
            <a:off x="2595398" y="2718969"/>
            <a:ext cx="576000" cy="590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2185BC8-418D-4240-A23E-C41ACCE18238}"/>
              </a:ext>
              <a:ext uri="{C183D7F6-B498-43B3-948B-1728B52AA6E4}">
                <adec:decorative xmlns:adec="http://schemas.microsoft.com/office/drawing/2017/decorative" val="1"/>
              </a:ext>
            </a:extLst>
          </p:cNvPr>
          <p:cNvSpPr/>
          <p:nvPr/>
        </p:nvSpPr>
        <p:spPr>
          <a:xfrm>
            <a:off x="3171398" y="2190145"/>
            <a:ext cx="1324800" cy="1057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 Mill </a:t>
            </a:r>
            <a:r>
              <a:rPr lang="en-US" dirty="0" err="1"/>
              <a:t>Cyclofilter</a:t>
            </a:r>
            <a:endParaRPr lang="en-US" dirty="0"/>
          </a:p>
        </p:txBody>
      </p:sp>
      <p:sp>
        <p:nvSpPr>
          <p:cNvPr id="15" name="Oval 14">
            <a:extLst>
              <a:ext uri="{FF2B5EF4-FFF2-40B4-BE49-F238E27FC236}">
                <a16:creationId xmlns:a16="http://schemas.microsoft.com/office/drawing/2014/main" id="{4F402678-2950-482B-A8B6-A0AAD25BD1DF}"/>
              </a:ext>
              <a:ext uri="{C183D7F6-B498-43B3-948B-1728B52AA6E4}">
                <adec:decorative xmlns:adec="http://schemas.microsoft.com/office/drawing/2017/decorative" val="1"/>
              </a:ext>
            </a:extLst>
          </p:cNvPr>
          <p:cNvSpPr/>
          <p:nvPr/>
        </p:nvSpPr>
        <p:spPr>
          <a:xfrm>
            <a:off x="2704970" y="1728183"/>
            <a:ext cx="2257656" cy="22226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FFE17D-0288-4B6A-B73A-09D0B1E442AF}"/>
              </a:ext>
              <a:ext uri="{C183D7F6-B498-43B3-948B-1728B52AA6E4}">
                <adec:decorative xmlns:adec="http://schemas.microsoft.com/office/drawing/2017/decorative" val="1"/>
              </a:ext>
            </a:extLst>
          </p:cNvPr>
          <p:cNvSpPr/>
          <p:nvPr/>
        </p:nvSpPr>
        <p:spPr>
          <a:xfrm>
            <a:off x="3399434" y="3333555"/>
            <a:ext cx="903636" cy="490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Path 1</a:t>
            </a:r>
          </a:p>
        </p:txBody>
      </p:sp>
      <p:cxnSp>
        <p:nvCxnSpPr>
          <p:cNvPr id="21" name="Straight Arrow Connector 20">
            <a:extLst>
              <a:ext uri="{FF2B5EF4-FFF2-40B4-BE49-F238E27FC236}">
                <a16:creationId xmlns:a16="http://schemas.microsoft.com/office/drawing/2014/main" id="{B774B224-F3DA-4724-926D-DBA61020727C}"/>
              </a:ext>
              <a:ext uri="{C183D7F6-B498-43B3-948B-1728B52AA6E4}">
                <adec:decorative xmlns:adec="http://schemas.microsoft.com/office/drawing/2017/decorative" val="1"/>
              </a:ext>
            </a:extLst>
          </p:cNvPr>
          <p:cNvCxnSpPr>
            <a:stCxn id="6" idx="3"/>
          </p:cNvCxnSpPr>
          <p:nvPr/>
        </p:nvCxnSpPr>
        <p:spPr>
          <a:xfrm flipV="1">
            <a:off x="4496198" y="2715089"/>
            <a:ext cx="662400" cy="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FC2FDF9-9EBA-4BF3-8114-EBB0FAB7A6A5}"/>
              </a:ext>
              <a:ext uri="{C183D7F6-B498-43B3-948B-1728B52AA6E4}">
                <adec:decorative xmlns:adec="http://schemas.microsoft.com/office/drawing/2017/decorative" val="1"/>
              </a:ext>
            </a:extLst>
          </p:cNvPr>
          <p:cNvSpPr/>
          <p:nvPr/>
        </p:nvSpPr>
        <p:spPr>
          <a:xfrm>
            <a:off x="5212898" y="2430065"/>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3" name="TextBox 2" descr="In this example we have two processes sending emissions into the Planer Mill Cyclofilter.  Path 1 can be the primary path for the single control and can be used for both processes.  Path 1 goes from the processes to the release point.&#10;">
            <a:extLst>
              <a:ext uri="{FF2B5EF4-FFF2-40B4-BE49-F238E27FC236}">
                <a16:creationId xmlns:a16="http://schemas.microsoft.com/office/drawing/2014/main" id="{5BBE8218-28F8-4304-B963-2F112DDC26F7}"/>
              </a:ext>
            </a:extLst>
          </p:cNvPr>
          <p:cNvSpPr txBox="1"/>
          <p:nvPr/>
        </p:nvSpPr>
        <p:spPr>
          <a:xfrm>
            <a:off x="7841719" y="1919527"/>
            <a:ext cx="2861915" cy="2862322"/>
          </a:xfrm>
          <a:prstGeom prst="rect">
            <a:avLst/>
          </a:prstGeom>
          <a:noFill/>
        </p:spPr>
        <p:txBody>
          <a:bodyPr wrap="square" rtlCol="0">
            <a:spAutoFit/>
          </a:bodyPr>
          <a:lstStyle/>
          <a:p>
            <a:r>
              <a:rPr lang="en-US" dirty="0"/>
              <a:t>In this example we have two processes sending emissions into the Planer Mill </a:t>
            </a:r>
            <a:r>
              <a:rPr lang="en-US" dirty="0" err="1"/>
              <a:t>Cyclofilter</a:t>
            </a:r>
            <a:r>
              <a:rPr lang="en-US" dirty="0"/>
              <a:t>.  Path 1 can be the primary path for the single control and can be used for both processes.  Path 1 goes from the processes to the release point.</a:t>
            </a:r>
          </a:p>
        </p:txBody>
      </p:sp>
      <p:graphicFrame>
        <p:nvGraphicFramePr>
          <p:cNvPr id="12" name="Table 11">
            <a:extLst>
              <a:ext uri="{FF2B5EF4-FFF2-40B4-BE49-F238E27FC236}">
                <a16:creationId xmlns:a16="http://schemas.microsoft.com/office/drawing/2014/main" id="{A6652E1C-9503-2A5F-C115-D2B476FC638F}"/>
              </a:ext>
            </a:extLst>
          </p:cNvPr>
          <p:cNvGraphicFramePr>
            <a:graphicFrameLocks noGrp="1"/>
          </p:cNvGraphicFramePr>
          <p:nvPr>
            <p:extLst>
              <p:ext uri="{D42A27DB-BD31-4B8C-83A1-F6EECF244321}">
                <p14:modId xmlns:p14="http://schemas.microsoft.com/office/powerpoint/2010/main" val="804165993"/>
              </p:ext>
            </p:extLst>
          </p:nvPr>
        </p:nvGraphicFramePr>
        <p:xfrm>
          <a:off x="1018225" y="4668019"/>
          <a:ext cx="5796280" cy="538480"/>
        </p:xfrm>
        <a:graphic>
          <a:graphicData uri="http://schemas.openxmlformats.org/drawingml/2006/table">
            <a:tbl>
              <a:tblPr firstRow="1" firstCol="1" bandRow="1"/>
              <a:tblGrid>
                <a:gridCol w="781685">
                  <a:extLst>
                    <a:ext uri="{9D8B030D-6E8A-4147-A177-3AD203B41FA5}">
                      <a16:colId xmlns:a16="http://schemas.microsoft.com/office/drawing/2014/main" val="3537281733"/>
                    </a:ext>
                  </a:extLst>
                </a:gridCol>
                <a:gridCol w="732155">
                  <a:extLst>
                    <a:ext uri="{9D8B030D-6E8A-4147-A177-3AD203B41FA5}">
                      <a16:colId xmlns:a16="http://schemas.microsoft.com/office/drawing/2014/main" val="3370092412"/>
                    </a:ext>
                  </a:extLst>
                </a:gridCol>
                <a:gridCol w="1517650">
                  <a:extLst>
                    <a:ext uri="{9D8B030D-6E8A-4147-A177-3AD203B41FA5}">
                      <a16:colId xmlns:a16="http://schemas.microsoft.com/office/drawing/2014/main" val="567163583"/>
                    </a:ext>
                  </a:extLst>
                </a:gridCol>
                <a:gridCol w="2764790">
                  <a:extLst>
                    <a:ext uri="{9D8B030D-6E8A-4147-A177-3AD203B41FA5}">
                      <a16:colId xmlns:a16="http://schemas.microsoft.com/office/drawing/2014/main" val="2822741364"/>
                    </a:ext>
                  </a:extLst>
                </a:gridCol>
              </a:tblGrid>
              <a:tr h="347980">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Sequence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Control or Child Path Assignment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Assigned Control or Child Path Apportionment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99008556"/>
                  </a:ext>
                </a:extLst>
              </a:tr>
              <a:tr h="1905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 Mill Cyclofilter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140316"/>
                  </a:ext>
                </a:extLst>
              </a:tr>
            </a:tbl>
          </a:graphicData>
        </a:graphic>
      </p:graphicFrame>
      <p:graphicFrame>
        <p:nvGraphicFramePr>
          <p:cNvPr id="13" name="Table 12">
            <a:extLst>
              <a:ext uri="{FF2B5EF4-FFF2-40B4-BE49-F238E27FC236}">
                <a16:creationId xmlns:a16="http://schemas.microsoft.com/office/drawing/2014/main" id="{791229D3-3310-F500-561E-7CDBE10338D8}"/>
              </a:ext>
            </a:extLst>
          </p:cNvPr>
          <p:cNvGraphicFramePr>
            <a:graphicFrameLocks noGrp="1"/>
          </p:cNvGraphicFramePr>
          <p:nvPr>
            <p:extLst>
              <p:ext uri="{D42A27DB-BD31-4B8C-83A1-F6EECF244321}">
                <p14:modId xmlns:p14="http://schemas.microsoft.com/office/powerpoint/2010/main" val="928162274"/>
              </p:ext>
            </p:extLst>
          </p:nvPr>
        </p:nvGraphicFramePr>
        <p:xfrm>
          <a:off x="1001441" y="5637265"/>
          <a:ext cx="7366000" cy="742950"/>
        </p:xfrm>
        <a:graphic>
          <a:graphicData uri="http://schemas.openxmlformats.org/drawingml/2006/table">
            <a:tbl>
              <a:tblPr firstRow="1" firstCol="1" bandRow="1"/>
              <a:tblGrid>
                <a:gridCol w="1473200">
                  <a:extLst>
                    <a:ext uri="{9D8B030D-6E8A-4147-A177-3AD203B41FA5}">
                      <a16:colId xmlns:a16="http://schemas.microsoft.com/office/drawing/2014/main" val="3080980399"/>
                    </a:ext>
                  </a:extLst>
                </a:gridCol>
                <a:gridCol w="1473200">
                  <a:extLst>
                    <a:ext uri="{9D8B030D-6E8A-4147-A177-3AD203B41FA5}">
                      <a16:colId xmlns:a16="http://schemas.microsoft.com/office/drawing/2014/main" val="2435207790"/>
                    </a:ext>
                  </a:extLst>
                </a:gridCol>
                <a:gridCol w="1473200">
                  <a:extLst>
                    <a:ext uri="{9D8B030D-6E8A-4147-A177-3AD203B41FA5}">
                      <a16:colId xmlns:a16="http://schemas.microsoft.com/office/drawing/2014/main" val="2399622333"/>
                    </a:ext>
                  </a:extLst>
                </a:gridCol>
                <a:gridCol w="1473200">
                  <a:extLst>
                    <a:ext uri="{9D8B030D-6E8A-4147-A177-3AD203B41FA5}">
                      <a16:colId xmlns:a16="http://schemas.microsoft.com/office/drawing/2014/main" val="582926909"/>
                    </a:ext>
                  </a:extLst>
                </a:gridCol>
                <a:gridCol w="1473200">
                  <a:extLst>
                    <a:ext uri="{9D8B030D-6E8A-4147-A177-3AD203B41FA5}">
                      <a16:colId xmlns:a16="http://schemas.microsoft.com/office/drawing/2014/main" val="1803700327"/>
                    </a:ext>
                  </a:extLst>
                </a:gridCol>
              </a:tblGrid>
              <a:tr h="368300">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Release Point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Release Point Apportionment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872087952"/>
                  </a:ext>
                </a:extLst>
              </a:tr>
              <a:tr h="184150">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Stack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782726"/>
                  </a:ext>
                </a:extLst>
              </a:tr>
              <a:tr h="190500">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 Trim Block Hog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Stack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643291"/>
                  </a:ext>
                </a:extLst>
              </a:tr>
            </a:tbl>
          </a:graphicData>
        </a:graphic>
      </p:graphicFrame>
      <p:sp>
        <p:nvSpPr>
          <p:cNvPr id="5" name="TextBox 4">
            <a:extLst>
              <a:ext uri="{FF2B5EF4-FFF2-40B4-BE49-F238E27FC236}">
                <a16:creationId xmlns:a16="http://schemas.microsoft.com/office/drawing/2014/main" id="{222B143E-65CA-7627-EB73-FE41C250B35E}"/>
              </a:ext>
            </a:extLst>
          </p:cNvPr>
          <p:cNvSpPr txBox="1"/>
          <p:nvPr/>
        </p:nvSpPr>
        <p:spPr>
          <a:xfrm>
            <a:off x="1001441" y="4361035"/>
            <a:ext cx="1295598" cy="369332"/>
          </a:xfrm>
          <a:prstGeom prst="rect">
            <a:avLst/>
          </a:prstGeom>
          <a:noFill/>
        </p:spPr>
        <p:txBody>
          <a:bodyPr wrap="square" rtlCol="0">
            <a:spAutoFit/>
          </a:bodyPr>
          <a:lstStyle/>
          <a:p>
            <a:r>
              <a:rPr lang="en-US" dirty="0"/>
              <a:t>Paths</a:t>
            </a:r>
          </a:p>
        </p:txBody>
      </p:sp>
      <p:sp>
        <p:nvSpPr>
          <p:cNvPr id="9" name="TextBox 8">
            <a:extLst>
              <a:ext uri="{FF2B5EF4-FFF2-40B4-BE49-F238E27FC236}">
                <a16:creationId xmlns:a16="http://schemas.microsoft.com/office/drawing/2014/main" id="{ECABDDF0-C466-F6A5-C0E2-87CDC3C10FF2}"/>
              </a:ext>
            </a:extLst>
          </p:cNvPr>
          <p:cNvSpPr txBox="1"/>
          <p:nvPr/>
        </p:nvSpPr>
        <p:spPr>
          <a:xfrm>
            <a:off x="970086" y="5326968"/>
            <a:ext cx="1943640" cy="369332"/>
          </a:xfrm>
          <a:prstGeom prst="rect">
            <a:avLst/>
          </a:prstGeom>
          <a:noFill/>
        </p:spPr>
        <p:txBody>
          <a:bodyPr wrap="square" rtlCol="0">
            <a:spAutoFit/>
          </a:bodyPr>
          <a:lstStyle/>
          <a:p>
            <a:r>
              <a:rPr lang="en-US" dirty="0"/>
              <a:t>Release Points</a:t>
            </a:r>
          </a:p>
        </p:txBody>
      </p:sp>
    </p:spTree>
    <p:extLst>
      <p:ext uri="{BB962C8B-B14F-4D97-AF65-F5344CB8AC3E}">
        <p14:creationId xmlns:p14="http://schemas.microsoft.com/office/powerpoint/2010/main" val="41539726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0E73-9E27-4819-AD9A-DEC52A0110F0}"/>
              </a:ext>
            </a:extLst>
          </p:cNvPr>
          <p:cNvSpPr>
            <a:spLocks noGrp="1"/>
          </p:cNvSpPr>
          <p:nvPr>
            <p:ph type="title"/>
          </p:nvPr>
        </p:nvSpPr>
        <p:spPr/>
        <p:txBody>
          <a:bodyPr/>
          <a:lstStyle/>
          <a:p>
            <a:r>
              <a:rPr lang="en-US" b="1" dirty="0"/>
              <a:t>Pause for Single Control Device Q&amp;A</a:t>
            </a:r>
          </a:p>
        </p:txBody>
      </p:sp>
      <p:sp>
        <p:nvSpPr>
          <p:cNvPr id="4" name="Slide Number Placeholder 3">
            <a:extLst>
              <a:ext uri="{FF2B5EF4-FFF2-40B4-BE49-F238E27FC236}">
                <a16:creationId xmlns:a16="http://schemas.microsoft.com/office/drawing/2014/main" id="{A7011EDC-04AC-4D4F-9B1B-DF8B014A5681}"/>
              </a:ext>
            </a:extLst>
          </p:cNvPr>
          <p:cNvSpPr>
            <a:spLocks noGrp="1"/>
          </p:cNvSpPr>
          <p:nvPr>
            <p:ph type="sldNum" sz="quarter" idx="12"/>
          </p:nvPr>
        </p:nvSpPr>
        <p:spPr/>
        <p:txBody>
          <a:bodyPr/>
          <a:lstStyle/>
          <a:p>
            <a:fld id="{C3625854-A157-44F5-B597-7EECA3982BD8}" type="slidenum">
              <a:rPr lang="en-US" smtClean="0"/>
              <a:t>75</a:t>
            </a:fld>
            <a:endParaRPr lang="en-US"/>
          </a:p>
        </p:txBody>
      </p:sp>
      <p:sp>
        <p:nvSpPr>
          <p:cNvPr id="5" name="Content Placeholder 2">
            <a:extLst>
              <a:ext uri="{FF2B5EF4-FFF2-40B4-BE49-F238E27FC236}">
                <a16:creationId xmlns:a16="http://schemas.microsoft.com/office/drawing/2014/main" id="{B5BB13A1-B4E6-A159-3469-6D463643DA23}"/>
              </a:ext>
            </a:extLst>
          </p:cNvPr>
          <p:cNvSpPr>
            <a:spLocks noGrp="1"/>
          </p:cNvSpPr>
          <p:nvPr>
            <p:ph idx="1"/>
          </p:nvPr>
        </p:nvSpPr>
        <p:spPr>
          <a:xfrm>
            <a:off x="838200" y="1825625"/>
            <a:ext cx="10515600" cy="4351338"/>
          </a:xfrm>
        </p:spPr>
        <p:txBody>
          <a:bodyPr/>
          <a:lstStyle/>
          <a:p>
            <a:pPr marL="0" indent="0">
              <a:buNone/>
            </a:pPr>
            <a:endParaRPr lang="en-US" dirty="0"/>
          </a:p>
          <a:p>
            <a:pPr marL="0" indent="0">
              <a:buNone/>
            </a:pPr>
            <a:r>
              <a:rPr lang="en-US" dirty="0"/>
              <a:t>If you only have one control device or single control device configurations in your facility, this concludes your training.  You are welcome to stay, and you may also refer to the remaining slides for further details.  </a:t>
            </a:r>
          </a:p>
          <a:p>
            <a:pPr marL="0" indent="0">
              <a:buNone/>
            </a:pPr>
            <a:r>
              <a:rPr lang="en-US" dirty="0"/>
              <a:t>The rest of the training is for reporters whose facilities have multiple controls.</a:t>
            </a:r>
          </a:p>
          <a:p>
            <a:endParaRPr lang="en-US" dirty="0"/>
          </a:p>
        </p:txBody>
      </p:sp>
    </p:spTree>
    <p:extLst>
      <p:ext uri="{BB962C8B-B14F-4D97-AF65-F5344CB8AC3E}">
        <p14:creationId xmlns:p14="http://schemas.microsoft.com/office/powerpoint/2010/main" val="280002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DA2F-1BF5-E20D-9256-B66BAAADCCDD}"/>
              </a:ext>
            </a:extLst>
          </p:cNvPr>
          <p:cNvSpPr>
            <a:spLocks noGrp="1"/>
          </p:cNvSpPr>
          <p:nvPr>
            <p:ph type="title"/>
          </p:nvPr>
        </p:nvSpPr>
        <p:spPr>
          <a:xfrm>
            <a:off x="838200" y="9489"/>
            <a:ext cx="10515600" cy="1325563"/>
          </a:xfrm>
        </p:spPr>
        <p:txBody>
          <a:bodyPr/>
          <a:lstStyle/>
          <a:p>
            <a:r>
              <a:rPr lang="en-US" b="1" dirty="0"/>
              <a:t>Example Controls in Series</a:t>
            </a:r>
          </a:p>
        </p:txBody>
      </p:sp>
      <p:sp>
        <p:nvSpPr>
          <p:cNvPr id="4" name="Slide Number Placeholder 3">
            <a:extLst>
              <a:ext uri="{FF2B5EF4-FFF2-40B4-BE49-F238E27FC236}">
                <a16:creationId xmlns:a16="http://schemas.microsoft.com/office/drawing/2014/main" id="{C2C7B5CF-1420-B1B5-CC96-2312883FF176}"/>
              </a:ext>
            </a:extLst>
          </p:cNvPr>
          <p:cNvSpPr>
            <a:spLocks noGrp="1"/>
          </p:cNvSpPr>
          <p:nvPr>
            <p:ph type="sldNum" sz="quarter" idx="12"/>
          </p:nvPr>
        </p:nvSpPr>
        <p:spPr/>
        <p:txBody>
          <a:bodyPr/>
          <a:lstStyle/>
          <a:p>
            <a:fld id="{C3625854-A157-44F5-B597-7EECA3982BD8}" type="slidenum">
              <a:rPr lang="en-US" smtClean="0"/>
              <a:t>76</a:t>
            </a:fld>
            <a:endParaRPr lang="en-US" dirty="0"/>
          </a:p>
        </p:txBody>
      </p:sp>
      <p:sp>
        <p:nvSpPr>
          <p:cNvPr id="5" name="Partial Circle 4">
            <a:extLst>
              <a:ext uri="{FF2B5EF4-FFF2-40B4-BE49-F238E27FC236}">
                <a16:creationId xmlns:a16="http://schemas.microsoft.com/office/drawing/2014/main" id="{8289E36A-4FB2-A6EB-E258-4089B82B4D9A}"/>
              </a:ext>
              <a:ext uri="{C183D7F6-B498-43B3-948B-1728B52AA6E4}">
                <adec:decorative xmlns:adec="http://schemas.microsoft.com/office/drawing/2017/decorative" val="1"/>
              </a:ext>
            </a:extLst>
          </p:cNvPr>
          <p:cNvSpPr/>
          <p:nvPr/>
        </p:nvSpPr>
        <p:spPr>
          <a:xfrm rot="5400000">
            <a:off x="7492146" y="529428"/>
            <a:ext cx="1577321" cy="1675815"/>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be 5" descr="Picture of a facility where there are two controls in series and the data fields associated with the path and controls.">
            <a:extLst>
              <a:ext uri="{FF2B5EF4-FFF2-40B4-BE49-F238E27FC236}">
                <a16:creationId xmlns:a16="http://schemas.microsoft.com/office/drawing/2014/main" id="{0665B9A2-2790-3612-B550-F5A1574D8149}"/>
              </a:ext>
            </a:extLst>
          </p:cNvPr>
          <p:cNvSpPr/>
          <p:nvPr/>
        </p:nvSpPr>
        <p:spPr>
          <a:xfrm>
            <a:off x="2219960" y="1434307"/>
            <a:ext cx="7265577" cy="4519453"/>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65DD5413-51F7-0260-3832-4B4C35CD126E}"/>
              </a:ext>
            </a:extLst>
          </p:cNvPr>
          <p:cNvSpPr/>
          <p:nvPr/>
        </p:nvSpPr>
        <p:spPr>
          <a:xfrm rot="5400000">
            <a:off x="7331574" y="1489805"/>
            <a:ext cx="1079058" cy="859229"/>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2" name="Cloud 11">
            <a:extLst>
              <a:ext uri="{FF2B5EF4-FFF2-40B4-BE49-F238E27FC236}">
                <a16:creationId xmlns:a16="http://schemas.microsoft.com/office/drawing/2014/main" id="{B1C9B08C-B827-68AC-8D73-D8B980EBC5AB}"/>
              </a:ext>
              <a:ext uri="{C183D7F6-B498-43B3-948B-1728B52AA6E4}">
                <adec:decorative xmlns:adec="http://schemas.microsoft.com/office/drawing/2017/decorative" val="1"/>
              </a:ext>
            </a:extLst>
          </p:cNvPr>
          <p:cNvSpPr/>
          <p:nvPr/>
        </p:nvSpPr>
        <p:spPr>
          <a:xfrm>
            <a:off x="4656127" y="5081535"/>
            <a:ext cx="1363836" cy="734866"/>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RP 2</a:t>
            </a:r>
          </a:p>
        </p:txBody>
      </p:sp>
      <p:sp>
        <p:nvSpPr>
          <p:cNvPr id="15" name="Cylinder 14">
            <a:extLst>
              <a:ext uri="{FF2B5EF4-FFF2-40B4-BE49-F238E27FC236}">
                <a16:creationId xmlns:a16="http://schemas.microsoft.com/office/drawing/2014/main" id="{BDE98480-8CB8-57C4-8F06-5F23EE2EAF93}"/>
              </a:ext>
              <a:ext uri="{C183D7F6-B498-43B3-948B-1728B52AA6E4}">
                <adec:decorative xmlns:adec="http://schemas.microsoft.com/office/drawing/2017/decorative" val="1"/>
              </a:ext>
            </a:extLst>
          </p:cNvPr>
          <p:cNvSpPr/>
          <p:nvPr/>
        </p:nvSpPr>
        <p:spPr>
          <a:xfrm rot="16200000">
            <a:off x="3268296" y="4818133"/>
            <a:ext cx="567100" cy="109390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16" name="TextBox 15">
            <a:extLst>
              <a:ext uri="{FF2B5EF4-FFF2-40B4-BE49-F238E27FC236}">
                <a16:creationId xmlns:a16="http://schemas.microsoft.com/office/drawing/2014/main" id="{A68D5BED-428A-83EF-4C9F-271FD5C62F4B}"/>
              </a:ext>
              <a:ext uri="{C183D7F6-B498-43B3-948B-1728B52AA6E4}">
                <adec:decorative xmlns:adec="http://schemas.microsoft.com/office/drawing/2017/decorative" val="1"/>
              </a:ext>
            </a:extLst>
          </p:cNvPr>
          <p:cNvSpPr txBox="1"/>
          <p:nvPr/>
        </p:nvSpPr>
        <p:spPr>
          <a:xfrm>
            <a:off x="3137314" y="4733323"/>
            <a:ext cx="626801"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17" name="Cube 16">
            <a:extLst>
              <a:ext uri="{FF2B5EF4-FFF2-40B4-BE49-F238E27FC236}">
                <a16:creationId xmlns:a16="http://schemas.microsoft.com/office/drawing/2014/main" id="{3A8CD172-9995-55EA-8700-6F192CC0A4F7}"/>
              </a:ext>
              <a:ext uri="{C183D7F6-B498-43B3-948B-1728B52AA6E4}">
                <adec:decorative xmlns:adec="http://schemas.microsoft.com/office/drawing/2017/decorative" val="1"/>
              </a:ext>
            </a:extLst>
          </p:cNvPr>
          <p:cNvSpPr/>
          <p:nvPr/>
        </p:nvSpPr>
        <p:spPr>
          <a:xfrm>
            <a:off x="4177855" y="3079546"/>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8" name="Cube 17">
            <a:extLst>
              <a:ext uri="{FF2B5EF4-FFF2-40B4-BE49-F238E27FC236}">
                <a16:creationId xmlns:a16="http://schemas.microsoft.com/office/drawing/2014/main" id="{2DADAE26-9EC1-F4B1-1D90-EE32506CDD8B}"/>
              </a:ext>
              <a:ext uri="{C183D7F6-B498-43B3-948B-1728B52AA6E4}">
                <adec:decorative xmlns:adec="http://schemas.microsoft.com/office/drawing/2017/decorative" val="1"/>
              </a:ext>
            </a:extLst>
          </p:cNvPr>
          <p:cNvSpPr/>
          <p:nvPr/>
        </p:nvSpPr>
        <p:spPr>
          <a:xfrm>
            <a:off x="2462035" y="3123693"/>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E81E9FCF-55AD-0359-1BB9-7B35DAE8A8D8}"/>
              </a:ext>
              <a:ext uri="{C183D7F6-B498-43B3-948B-1728B52AA6E4}">
                <adec:decorative xmlns:adec="http://schemas.microsoft.com/office/drawing/2017/decorative" val="1"/>
              </a:ext>
            </a:extLst>
          </p:cNvPr>
          <p:cNvSpPr/>
          <p:nvPr/>
        </p:nvSpPr>
        <p:spPr>
          <a:xfrm rot="18805930">
            <a:off x="3312162" y="4291529"/>
            <a:ext cx="492555" cy="39682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59F8E03C-0304-46E2-B43C-2A80D5C7E4D9}"/>
              </a:ext>
              <a:ext uri="{C183D7F6-B498-43B3-948B-1728B52AA6E4}">
                <adec:decorative xmlns:adec="http://schemas.microsoft.com/office/drawing/2017/decorative" val="1"/>
              </a:ext>
            </a:extLst>
          </p:cNvPr>
          <p:cNvSpPr/>
          <p:nvPr/>
        </p:nvSpPr>
        <p:spPr>
          <a:xfrm>
            <a:off x="3781130" y="3437009"/>
            <a:ext cx="396725" cy="265076"/>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Arrow: Right 20">
            <a:extLst>
              <a:ext uri="{FF2B5EF4-FFF2-40B4-BE49-F238E27FC236}">
                <a16:creationId xmlns:a16="http://schemas.microsoft.com/office/drawing/2014/main" id="{98B27F22-F686-CF86-E989-B742288E52A2}"/>
              </a:ext>
              <a:ext uri="{C183D7F6-B498-43B3-948B-1728B52AA6E4}">
                <adec:decorative xmlns:adec="http://schemas.microsoft.com/office/drawing/2017/decorative" val="1"/>
              </a:ext>
            </a:extLst>
          </p:cNvPr>
          <p:cNvSpPr/>
          <p:nvPr/>
        </p:nvSpPr>
        <p:spPr>
          <a:xfrm rot="2928977">
            <a:off x="3596043" y="4427072"/>
            <a:ext cx="1417560" cy="43290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2" name="Arrow: Right 21">
            <a:extLst>
              <a:ext uri="{FF2B5EF4-FFF2-40B4-BE49-F238E27FC236}">
                <a16:creationId xmlns:a16="http://schemas.microsoft.com/office/drawing/2014/main" id="{484D7FFA-C2B8-2A48-4E47-1313534EF086}"/>
              </a:ext>
              <a:ext uri="{C183D7F6-B498-43B3-948B-1728B52AA6E4}">
                <adec:decorative xmlns:adec="http://schemas.microsoft.com/office/drawing/2017/decorative" val="1"/>
              </a:ext>
            </a:extLst>
          </p:cNvPr>
          <p:cNvSpPr/>
          <p:nvPr/>
        </p:nvSpPr>
        <p:spPr>
          <a:xfrm rot="20282786">
            <a:off x="5933327" y="2309690"/>
            <a:ext cx="1431748" cy="354656"/>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Oval 24">
            <a:extLst>
              <a:ext uri="{FF2B5EF4-FFF2-40B4-BE49-F238E27FC236}">
                <a16:creationId xmlns:a16="http://schemas.microsoft.com/office/drawing/2014/main" id="{38267D0D-98EA-B066-5772-71978B1F2D99}"/>
              </a:ext>
              <a:ext uri="{C183D7F6-B498-43B3-948B-1728B52AA6E4}">
                <adec:decorative xmlns:adec="http://schemas.microsoft.com/office/drawing/2017/decorative" val="1"/>
              </a:ext>
            </a:extLst>
          </p:cNvPr>
          <p:cNvSpPr/>
          <p:nvPr/>
        </p:nvSpPr>
        <p:spPr>
          <a:xfrm>
            <a:off x="1679329" y="2212209"/>
            <a:ext cx="4890267" cy="2466736"/>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25" descr="Picture of a facility with a control set up in series, and the data fields associated with the path and control devices.">
            <a:extLst>
              <a:ext uri="{FF2B5EF4-FFF2-40B4-BE49-F238E27FC236}">
                <a16:creationId xmlns:a16="http://schemas.microsoft.com/office/drawing/2014/main" id="{B4F99F66-9C30-4201-526A-926645EC2F49}"/>
              </a:ext>
            </a:extLst>
          </p:cNvPr>
          <p:cNvSpPr txBox="1"/>
          <p:nvPr/>
        </p:nvSpPr>
        <p:spPr>
          <a:xfrm>
            <a:off x="6572758" y="3356381"/>
            <a:ext cx="1309401" cy="338554"/>
          </a:xfrm>
          <a:prstGeom prst="rect">
            <a:avLst/>
          </a:prstGeom>
          <a:noFill/>
        </p:spPr>
        <p:txBody>
          <a:bodyPr wrap="square" rtlCol="0">
            <a:spAutoFit/>
          </a:bodyPr>
          <a:lstStyle/>
          <a:p>
            <a:r>
              <a:rPr lang="en-US" sz="1600" b="1" dirty="0"/>
              <a:t>Path 2</a:t>
            </a:r>
          </a:p>
        </p:txBody>
      </p:sp>
      <p:sp>
        <p:nvSpPr>
          <p:cNvPr id="27" name="TextBox 26" descr="Release Point RP1  Apportionment = 90%&#10;">
            <a:extLst>
              <a:ext uri="{FF2B5EF4-FFF2-40B4-BE49-F238E27FC236}">
                <a16:creationId xmlns:a16="http://schemas.microsoft.com/office/drawing/2014/main" id="{704B40A2-780A-DAC2-E1CA-C4EDED943A0C}"/>
              </a:ext>
            </a:extLst>
          </p:cNvPr>
          <p:cNvSpPr txBox="1"/>
          <p:nvPr/>
        </p:nvSpPr>
        <p:spPr>
          <a:xfrm>
            <a:off x="4750513" y="1586897"/>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RP1  Apportionment = 90%</a:t>
            </a:r>
          </a:p>
        </p:txBody>
      </p:sp>
      <p:sp>
        <p:nvSpPr>
          <p:cNvPr id="29" name="TextBox 28" descr="Release Point RP2 Apportionment = 10%&#10;">
            <a:extLst>
              <a:ext uri="{FF2B5EF4-FFF2-40B4-BE49-F238E27FC236}">
                <a16:creationId xmlns:a16="http://schemas.microsoft.com/office/drawing/2014/main" id="{2745A51B-12CA-7C3C-808D-ED58CA9E35B6}"/>
              </a:ext>
            </a:extLst>
          </p:cNvPr>
          <p:cNvSpPr txBox="1"/>
          <p:nvPr/>
        </p:nvSpPr>
        <p:spPr>
          <a:xfrm>
            <a:off x="6061928" y="5161506"/>
            <a:ext cx="2238791" cy="584775"/>
          </a:xfrm>
          <a:prstGeom prst="rect">
            <a:avLst/>
          </a:prstGeom>
          <a:solidFill>
            <a:schemeClr val="bg1"/>
          </a:solidFill>
          <a:ln>
            <a:solidFill>
              <a:schemeClr val="tx1"/>
            </a:solidFill>
          </a:ln>
        </p:spPr>
        <p:txBody>
          <a:bodyPr wrap="square" rtlCol="0">
            <a:spAutoFit/>
          </a:bodyPr>
          <a:lstStyle/>
          <a:p>
            <a:r>
              <a:rPr lang="en-US" sz="1600" b="1" dirty="0"/>
              <a:t>Release Point RP2 Apportionment = 10%</a:t>
            </a:r>
          </a:p>
        </p:txBody>
      </p:sp>
      <p:sp>
        <p:nvSpPr>
          <p:cNvPr id="30" name="TextBox 29" descr="Control 2, Sequence # = 1&#10;">
            <a:extLst>
              <a:ext uri="{FF2B5EF4-FFF2-40B4-BE49-F238E27FC236}">
                <a16:creationId xmlns:a16="http://schemas.microsoft.com/office/drawing/2014/main" id="{ADA072A4-ACE1-BC82-36E6-16CD06CF53BC}"/>
              </a:ext>
            </a:extLst>
          </p:cNvPr>
          <p:cNvSpPr txBox="1"/>
          <p:nvPr/>
        </p:nvSpPr>
        <p:spPr>
          <a:xfrm>
            <a:off x="2475267" y="2518456"/>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31" name="TextBox 30" descr="Control 3, Sequence # =  2&#10;">
            <a:extLst>
              <a:ext uri="{FF2B5EF4-FFF2-40B4-BE49-F238E27FC236}">
                <a16:creationId xmlns:a16="http://schemas.microsoft.com/office/drawing/2014/main" id="{9851DC11-2514-D48F-8122-2B68D13AD0CA}"/>
              </a:ext>
            </a:extLst>
          </p:cNvPr>
          <p:cNvSpPr txBox="1"/>
          <p:nvPr/>
        </p:nvSpPr>
        <p:spPr>
          <a:xfrm>
            <a:off x="4183671" y="2514314"/>
            <a:ext cx="1530025" cy="338554"/>
          </a:xfrm>
          <a:prstGeom prst="rect">
            <a:avLst/>
          </a:prstGeom>
          <a:solidFill>
            <a:schemeClr val="bg1"/>
          </a:solidFill>
          <a:ln>
            <a:solidFill>
              <a:schemeClr val="tx1"/>
            </a:solidFill>
          </a:ln>
        </p:spPr>
        <p:txBody>
          <a:bodyPr wrap="square" rtlCol="0">
            <a:spAutoFit/>
          </a:bodyPr>
          <a:lstStyle/>
          <a:p>
            <a:r>
              <a:rPr lang="en-US" sz="1600" b="1" dirty="0"/>
              <a:t>Sequence # =  2</a:t>
            </a:r>
          </a:p>
        </p:txBody>
      </p:sp>
      <p:sp>
        <p:nvSpPr>
          <p:cNvPr id="32" name="TextBox 31" descr="Control 2, Path Apportionment = 100%&#10;">
            <a:extLst>
              <a:ext uri="{FF2B5EF4-FFF2-40B4-BE49-F238E27FC236}">
                <a16:creationId xmlns:a16="http://schemas.microsoft.com/office/drawing/2014/main" id="{E382B2AF-70A3-660F-0CF0-CCB7B7EB0715}"/>
              </a:ext>
            </a:extLst>
          </p:cNvPr>
          <p:cNvSpPr txBox="1"/>
          <p:nvPr/>
        </p:nvSpPr>
        <p:spPr>
          <a:xfrm>
            <a:off x="601365" y="4323676"/>
            <a:ext cx="2671525" cy="338554"/>
          </a:xfrm>
          <a:prstGeom prst="rect">
            <a:avLst/>
          </a:prstGeom>
          <a:solidFill>
            <a:schemeClr val="bg1"/>
          </a:solidFill>
          <a:ln>
            <a:solidFill>
              <a:schemeClr val="tx1"/>
            </a:solidFill>
          </a:ln>
        </p:spPr>
        <p:txBody>
          <a:bodyPr wrap="square" rtlCol="0">
            <a:spAutoFit/>
          </a:bodyPr>
          <a:lstStyle/>
          <a:p>
            <a:r>
              <a:rPr lang="en-US" sz="1600" b="1" dirty="0"/>
              <a:t>Path Apportionment = 100%</a:t>
            </a:r>
          </a:p>
        </p:txBody>
      </p:sp>
      <p:sp>
        <p:nvSpPr>
          <p:cNvPr id="33" name="TextBox 32" descr="Control 2&#10;Effectiveness = 95%&#10;Efficiency SO2 = 95%&#10;">
            <a:extLst>
              <a:ext uri="{FF2B5EF4-FFF2-40B4-BE49-F238E27FC236}">
                <a16:creationId xmlns:a16="http://schemas.microsoft.com/office/drawing/2014/main" id="{7A7C5139-9A69-56D6-0CB0-7D9483728E8B}"/>
              </a:ext>
            </a:extLst>
          </p:cNvPr>
          <p:cNvSpPr txBox="1"/>
          <p:nvPr/>
        </p:nvSpPr>
        <p:spPr>
          <a:xfrm>
            <a:off x="601365" y="3610729"/>
            <a:ext cx="1952794"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95%</a:t>
            </a:r>
          </a:p>
          <a:p>
            <a:r>
              <a:rPr lang="en-US" sz="1600" b="1" dirty="0"/>
              <a:t>Efficiency SO2 = 95%</a:t>
            </a:r>
          </a:p>
        </p:txBody>
      </p:sp>
      <p:sp>
        <p:nvSpPr>
          <p:cNvPr id="34" name="TextBox 33" descr="Control 3&#10;Effectiveness = 99%&#10;Efficiency PM10 Fil = 93%&#10;Efficiency PM2.5 Fil = 93%&#10;Efficiency SO2 = 90% &#10;">
            <a:extLst>
              <a:ext uri="{FF2B5EF4-FFF2-40B4-BE49-F238E27FC236}">
                <a16:creationId xmlns:a16="http://schemas.microsoft.com/office/drawing/2014/main" id="{447EAC9D-6A72-0326-1C4D-97680433A50A}"/>
              </a:ext>
            </a:extLst>
          </p:cNvPr>
          <p:cNvSpPr txBox="1"/>
          <p:nvPr/>
        </p:nvSpPr>
        <p:spPr>
          <a:xfrm>
            <a:off x="4878968" y="3787082"/>
            <a:ext cx="2415832" cy="1077218"/>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99%</a:t>
            </a:r>
          </a:p>
          <a:p>
            <a:r>
              <a:rPr lang="en-US" sz="1600" b="1" dirty="0"/>
              <a:t>Efficiency PM10 Fil = 93%</a:t>
            </a:r>
          </a:p>
          <a:p>
            <a:r>
              <a:rPr lang="en-US" sz="1600" b="1" dirty="0"/>
              <a:t>Efficiency PM2.5 Fil = 93%</a:t>
            </a:r>
          </a:p>
          <a:p>
            <a:r>
              <a:rPr lang="en-US" sz="1600" b="1" dirty="0"/>
              <a:t>Efficiency SO2 = 90% </a:t>
            </a:r>
          </a:p>
        </p:txBody>
      </p:sp>
      <p:sp>
        <p:nvSpPr>
          <p:cNvPr id="35" name="TextBox 34" descr="Overall PM 10 Control % = &#10;90% * 99% * 93% = 82.86%&#10;">
            <a:extLst>
              <a:ext uri="{FF2B5EF4-FFF2-40B4-BE49-F238E27FC236}">
                <a16:creationId xmlns:a16="http://schemas.microsoft.com/office/drawing/2014/main" id="{36355D9A-269B-A4BC-8490-1CFA2922405D}"/>
              </a:ext>
            </a:extLst>
          </p:cNvPr>
          <p:cNvSpPr txBox="1"/>
          <p:nvPr/>
        </p:nvSpPr>
        <p:spPr>
          <a:xfrm>
            <a:off x="8883577" y="3143148"/>
            <a:ext cx="2955292" cy="584775"/>
          </a:xfrm>
          <a:prstGeom prst="rect">
            <a:avLst/>
          </a:prstGeom>
          <a:solidFill>
            <a:schemeClr val="bg1"/>
          </a:solidFill>
          <a:ln>
            <a:solidFill>
              <a:schemeClr val="tx1"/>
            </a:solidFill>
          </a:ln>
        </p:spPr>
        <p:txBody>
          <a:bodyPr wrap="square" rtlCol="0">
            <a:spAutoFit/>
          </a:bodyPr>
          <a:lstStyle/>
          <a:p>
            <a:r>
              <a:rPr lang="en-US" sz="1600" b="1" dirty="0"/>
              <a:t>Overall PM 10 Control % </a:t>
            </a:r>
            <a:r>
              <a:rPr lang="en-US" sz="1600" dirty="0"/>
              <a:t>= </a:t>
            </a:r>
          </a:p>
          <a:p>
            <a:r>
              <a:rPr lang="en-US" sz="1600" dirty="0"/>
              <a:t>90% * 99% * 93% = 82.86%</a:t>
            </a:r>
          </a:p>
        </p:txBody>
      </p:sp>
      <p:sp>
        <p:nvSpPr>
          <p:cNvPr id="36" name="TextBox 35" descr="Overall PM 2.5 Control % = &#10;90% * 99% * 93% = 82.86%&#10;">
            <a:extLst>
              <a:ext uri="{FF2B5EF4-FFF2-40B4-BE49-F238E27FC236}">
                <a16:creationId xmlns:a16="http://schemas.microsoft.com/office/drawing/2014/main" id="{50B579CD-E00C-79AF-E526-CF0CC24E4D8A}"/>
              </a:ext>
            </a:extLst>
          </p:cNvPr>
          <p:cNvSpPr txBox="1"/>
          <p:nvPr/>
        </p:nvSpPr>
        <p:spPr>
          <a:xfrm>
            <a:off x="8883577" y="3833052"/>
            <a:ext cx="2955292" cy="584775"/>
          </a:xfrm>
          <a:prstGeom prst="rect">
            <a:avLst/>
          </a:prstGeom>
          <a:solidFill>
            <a:schemeClr val="bg1"/>
          </a:solidFill>
          <a:ln>
            <a:solidFill>
              <a:schemeClr val="tx1"/>
            </a:solidFill>
          </a:ln>
        </p:spPr>
        <p:txBody>
          <a:bodyPr wrap="square" rtlCol="0">
            <a:spAutoFit/>
          </a:bodyPr>
          <a:lstStyle/>
          <a:p>
            <a:r>
              <a:rPr lang="en-US" sz="1600" b="1" dirty="0"/>
              <a:t>Overall PM 2.5 Control % </a:t>
            </a:r>
            <a:r>
              <a:rPr lang="en-US" sz="1600" dirty="0"/>
              <a:t>= </a:t>
            </a:r>
          </a:p>
          <a:p>
            <a:r>
              <a:rPr lang="en-US" sz="1600" dirty="0"/>
              <a:t>90% * 99% * 93% = 82.86%</a:t>
            </a:r>
          </a:p>
        </p:txBody>
      </p:sp>
      <p:sp>
        <p:nvSpPr>
          <p:cNvPr id="38" name="TextBox 37" descr="PM 10 Fil &amp; PM2.5 Fil:  Assume calculation method was manufacturer specification (pre control) emission factor&#10;">
            <a:extLst>
              <a:ext uri="{FF2B5EF4-FFF2-40B4-BE49-F238E27FC236}">
                <a16:creationId xmlns:a16="http://schemas.microsoft.com/office/drawing/2014/main" id="{745F4868-5C2F-229E-0944-A60A9A6A1489}"/>
              </a:ext>
            </a:extLst>
          </p:cNvPr>
          <p:cNvSpPr txBox="1"/>
          <p:nvPr/>
        </p:nvSpPr>
        <p:spPr>
          <a:xfrm>
            <a:off x="8456130" y="2002328"/>
            <a:ext cx="3382741" cy="1077218"/>
          </a:xfrm>
          <a:prstGeom prst="rect">
            <a:avLst/>
          </a:prstGeom>
          <a:solidFill>
            <a:schemeClr val="bg1"/>
          </a:solidFill>
          <a:ln>
            <a:solidFill>
              <a:schemeClr val="tx1"/>
            </a:solidFill>
          </a:ln>
        </p:spPr>
        <p:txBody>
          <a:bodyPr wrap="square" rtlCol="0">
            <a:spAutoFit/>
          </a:bodyPr>
          <a:lstStyle/>
          <a:p>
            <a:r>
              <a:rPr lang="en-US" sz="1600" b="1" dirty="0"/>
              <a:t>PM 10 Fil &amp; PM2.5 Fil:  </a:t>
            </a:r>
            <a:r>
              <a:rPr lang="en-US" sz="1600" dirty="0"/>
              <a:t>Assume calculation method was manufacturer specification (pre control) emission factor</a:t>
            </a:r>
          </a:p>
        </p:txBody>
      </p:sp>
      <p:sp>
        <p:nvSpPr>
          <p:cNvPr id="39" name="TextBox 38" descr="SO2:  Assume calculation method was pre-control plus control efficiency, then must assuming presence of both controls. For a different calculation method: Overall SO2 Control % = 90*[(95% * 95% )*(99% * 90*)]= 72.37%.&#10;">
            <a:extLst>
              <a:ext uri="{FF2B5EF4-FFF2-40B4-BE49-F238E27FC236}">
                <a16:creationId xmlns:a16="http://schemas.microsoft.com/office/drawing/2014/main" id="{73A91A71-E73F-7592-EB34-D2EF6883227D}"/>
              </a:ext>
            </a:extLst>
          </p:cNvPr>
          <p:cNvSpPr txBox="1"/>
          <p:nvPr/>
        </p:nvSpPr>
        <p:spPr>
          <a:xfrm>
            <a:off x="604299" y="6017226"/>
            <a:ext cx="11234570" cy="338554"/>
          </a:xfrm>
          <a:prstGeom prst="rect">
            <a:avLst/>
          </a:prstGeom>
          <a:solidFill>
            <a:schemeClr val="bg1"/>
          </a:solidFill>
          <a:ln>
            <a:solidFill>
              <a:schemeClr val="tx1"/>
            </a:solidFill>
          </a:ln>
        </p:spPr>
        <p:txBody>
          <a:bodyPr wrap="square" rtlCol="0">
            <a:spAutoFit/>
          </a:bodyPr>
          <a:lstStyle/>
          <a:p>
            <a:r>
              <a:rPr lang="en-US" sz="1600" b="1" dirty="0"/>
              <a:t>SO2:  </a:t>
            </a:r>
            <a:r>
              <a:rPr lang="en-US" sz="1600" dirty="0"/>
              <a:t>Assume calculation method was pre-control plus control efficiency, then must </a:t>
            </a:r>
            <a:r>
              <a:rPr lang="en-US" sz="1600" i="1" dirty="0"/>
              <a:t>assuming presence of both controls.</a:t>
            </a:r>
            <a:endParaRPr lang="en-US" sz="1600" dirty="0"/>
          </a:p>
        </p:txBody>
      </p:sp>
      <p:sp>
        <p:nvSpPr>
          <p:cNvPr id="40" name="TextBox 39" descr="Path 2 Reduction efficiency&#10;PM10 = 93%&#10;PM2.5 = 93%&#10;SO2 = 95% * 90% = 85.5%&#10;Path 2 effectiveness  = 95% * 99% = 94%&#10;">
            <a:extLst>
              <a:ext uri="{FF2B5EF4-FFF2-40B4-BE49-F238E27FC236}">
                <a16:creationId xmlns:a16="http://schemas.microsoft.com/office/drawing/2014/main" id="{8936FF01-5360-EE1E-C163-E9EE433C1617}"/>
              </a:ext>
            </a:extLst>
          </p:cNvPr>
          <p:cNvSpPr txBox="1"/>
          <p:nvPr/>
        </p:nvSpPr>
        <p:spPr>
          <a:xfrm>
            <a:off x="386364" y="1134275"/>
            <a:ext cx="3687915" cy="1323439"/>
          </a:xfrm>
          <a:prstGeom prst="rect">
            <a:avLst/>
          </a:prstGeom>
          <a:solidFill>
            <a:schemeClr val="bg1"/>
          </a:solidFill>
          <a:ln>
            <a:solidFill>
              <a:schemeClr val="tx1"/>
            </a:solidFill>
          </a:ln>
        </p:spPr>
        <p:txBody>
          <a:bodyPr wrap="square" rtlCol="0">
            <a:spAutoFit/>
          </a:bodyPr>
          <a:lstStyle/>
          <a:p>
            <a:r>
              <a:rPr lang="en-US" sz="1600" b="1" dirty="0"/>
              <a:t>Path 2 Reduction efficiency</a:t>
            </a:r>
          </a:p>
          <a:p>
            <a:r>
              <a:rPr lang="en-US" sz="1600" b="1" dirty="0"/>
              <a:t>PM10 = 93%</a:t>
            </a:r>
          </a:p>
          <a:p>
            <a:r>
              <a:rPr lang="en-US" sz="1600" b="1" dirty="0"/>
              <a:t>PM2.5 = 93%</a:t>
            </a:r>
          </a:p>
          <a:p>
            <a:r>
              <a:rPr lang="en-US" sz="1600" b="1" dirty="0"/>
              <a:t>SO2 = 99.5% or (1-(1-0.95)*(1-0.9))*100</a:t>
            </a:r>
          </a:p>
          <a:p>
            <a:r>
              <a:rPr lang="en-US" sz="1600" b="1" dirty="0"/>
              <a:t>Path 2 effectiveness  = 97% (average)</a:t>
            </a:r>
          </a:p>
        </p:txBody>
      </p:sp>
      <p:sp>
        <p:nvSpPr>
          <p:cNvPr id="41" name="TextBox 40" descr="Control 3, Path Apportionment = 100%&#10;">
            <a:extLst>
              <a:ext uri="{FF2B5EF4-FFF2-40B4-BE49-F238E27FC236}">
                <a16:creationId xmlns:a16="http://schemas.microsoft.com/office/drawing/2014/main" id="{1DDDB148-B978-D480-F3BF-306193FED7F8}"/>
              </a:ext>
            </a:extLst>
          </p:cNvPr>
          <p:cNvSpPr txBox="1"/>
          <p:nvPr/>
        </p:nvSpPr>
        <p:spPr>
          <a:xfrm>
            <a:off x="3979492" y="2968474"/>
            <a:ext cx="3461996" cy="338554"/>
          </a:xfrm>
          <a:prstGeom prst="rect">
            <a:avLst/>
          </a:prstGeom>
          <a:solidFill>
            <a:schemeClr val="bg1"/>
          </a:solidFill>
          <a:ln>
            <a:solidFill>
              <a:schemeClr val="tx1"/>
            </a:solidFill>
          </a:ln>
        </p:spPr>
        <p:txBody>
          <a:bodyPr wrap="square" rtlCol="0">
            <a:spAutoFit/>
          </a:bodyPr>
          <a:lstStyle/>
          <a:p>
            <a:r>
              <a:rPr lang="en-US" sz="1600" b="1" dirty="0"/>
              <a:t>Control/Path Apportionment = 100%</a:t>
            </a:r>
          </a:p>
        </p:txBody>
      </p:sp>
    </p:spTree>
    <p:extLst>
      <p:ext uri="{BB962C8B-B14F-4D97-AF65-F5344CB8AC3E}">
        <p14:creationId xmlns:p14="http://schemas.microsoft.com/office/powerpoint/2010/main" val="2067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4D00-1729-2821-A3F7-820E1C87DA50}"/>
              </a:ext>
            </a:extLst>
          </p:cNvPr>
          <p:cNvSpPr>
            <a:spLocks noGrp="1"/>
          </p:cNvSpPr>
          <p:nvPr>
            <p:ph type="title"/>
          </p:nvPr>
        </p:nvSpPr>
        <p:spPr>
          <a:xfrm>
            <a:off x="838200" y="120799"/>
            <a:ext cx="10515600" cy="1325563"/>
          </a:xfrm>
        </p:spPr>
        <p:txBody>
          <a:bodyPr/>
          <a:lstStyle/>
          <a:p>
            <a:r>
              <a:rPr lang="en-US" b="1" dirty="0"/>
              <a:t>Example Controls in Parallel</a:t>
            </a:r>
          </a:p>
        </p:txBody>
      </p:sp>
      <p:sp>
        <p:nvSpPr>
          <p:cNvPr id="4" name="Slide Number Placeholder 3">
            <a:extLst>
              <a:ext uri="{FF2B5EF4-FFF2-40B4-BE49-F238E27FC236}">
                <a16:creationId xmlns:a16="http://schemas.microsoft.com/office/drawing/2014/main" id="{199ED633-745A-0540-6FBA-832F1FDF55F0}"/>
              </a:ext>
            </a:extLst>
          </p:cNvPr>
          <p:cNvSpPr>
            <a:spLocks noGrp="1"/>
          </p:cNvSpPr>
          <p:nvPr>
            <p:ph type="sldNum" sz="quarter" idx="12"/>
          </p:nvPr>
        </p:nvSpPr>
        <p:spPr/>
        <p:txBody>
          <a:bodyPr/>
          <a:lstStyle/>
          <a:p>
            <a:fld id="{C3625854-A157-44F5-B597-7EECA3982BD8}" type="slidenum">
              <a:rPr lang="en-US" smtClean="0"/>
              <a:t>77</a:t>
            </a:fld>
            <a:endParaRPr lang="en-US"/>
          </a:p>
        </p:txBody>
      </p:sp>
      <p:sp>
        <p:nvSpPr>
          <p:cNvPr id="5" name="Cube 4" descr="Picture of a facility with two controls in parallel and the data fields associated with the path and controls.">
            <a:extLst>
              <a:ext uri="{FF2B5EF4-FFF2-40B4-BE49-F238E27FC236}">
                <a16:creationId xmlns:a16="http://schemas.microsoft.com/office/drawing/2014/main" id="{7619592C-7F55-09F1-BE3D-A65F3E8D410F}"/>
              </a:ext>
            </a:extLst>
          </p:cNvPr>
          <p:cNvSpPr/>
          <p:nvPr/>
        </p:nvSpPr>
        <p:spPr>
          <a:xfrm>
            <a:off x="2219960" y="1690688"/>
            <a:ext cx="7265577" cy="4519453"/>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Cylinder 6">
            <a:extLst>
              <a:ext uri="{FF2B5EF4-FFF2-40B4-BE49-F238E27FC236}">
                <a16:creationId xmlns:a16="http://schemas.microsoft.com/office/drawing/2014/main" id="{016130FC-EB18-D7B4-200E-162C387B2E96}"/>
              </a:ext>
              <a:ext uri="{C183D7F6-B498-43B3-948B-1728B52AA6E4}">
                <adec:decorative xmlns:adec="http://schemas.microsoft.com/office/drawing/2017/decorative" val="1"/>
              </a:ext>
            </a:extLst>
          </p:cNvPr>
          <p:cNvSpPr/>
          <p:nvPr/>
        </p:nvSpPr>
        <p:spPr>
          <a:xfrm>
            <a:off x="4255020" y="1297658"/>
            <a:ext cx="605928" cy="879117"/>
          </a:xfrm>
          <a:prstGeom prst="can">
            <a:avLst>
              <a:gd name="adj" fmla="val 19120"/>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8" name="Cylinder 7">
            <a:extLst>
              <a:ext uri="{FF2B5EF4-FFF2-40B4-BE49-F238E27FC236}">
                <a16:creationId xmlns:a16="http://schemas.microsoft.com/office/drawing/2014/main" id="{3F7E69E7-F784-A20F-02E9-1FE84A8CB9ED}"/>
              </a:ext>
              <a:ext uri="{C183D7F6-B498-43B3-948B-1728B52AA6E4}">
                <adec:decorative xmlns:adec="http://schemas.microsoft.com/office/drawing/2017/decorative" val="1"/>
              </a:ext>
            </a:extLst>
          </p:cNvPr>
          <p:cNvSpPr/>
          <p:nvPr/>
        </p:nvSpPr>
        <p:spPr>
          <a:xfrm rot="16200000">
            <a:off x="3913170" y="5543981"/>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9" name="TextBox 8">
            <a:extLst>
              <a:ext uri="{FF2B5EF4-FFF2-40B4-BE49-F238E27FC236}">
                <a16:creationId xmlns:a16="http://schemas.microsoft.com/office/drawing/2014/main" id="{97610346-C56F-1EAF-AE28-C8C74C73024B}"/>
              </a:ext>
              <a:ext uri="{C183D7F6-B498-43B3-948B-1728B52AA6E4}">
                <adec:decorative xmlns:adec="http://schemas.microsoft.com/office/drawing/2017/decorative" val="1"/>
              </a:ext>
            </a:extLst>
          </p:cNvPr>
          <p:cNvSpPr txBox="1"/>
          <p:nvPr/>
        </p:nvSpPr>
        <p:spPr>
          <a:xfrm>
            <a:off x="3845947" y="5401384"/>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10" name="Cube 9">
            <a:extLst>
              <a:ext uri="{FF2B5EF4-FFF2-40B4-BE49-F238E27FC236}">
                <a16:creationId xmlns:a16="http://schemas.microsoft.com/office/drawing/2014/main" id="{043ADED1-F868-17E6-B28A-474C09E26029}"/>
              </a:ext>
              <a:ext uri="{C183D7F6-B498-43B3-948B-1728B52AA6E4}">
                <adec:decorative xmlns:adec="http://schemas.microsoft.com/office/drawing/2017/decorative" val="1"/>
              </a:ext>
            </a:extLst>
          </p:cNvPr>
          <p:cNvSpPr/>
          <p:nvPr/>
        </p:nvSpPr>
        <p:spPr>
          <a:xfrm>
            <a:off x="3890486" y="437039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1" name="Cube 10">
            <a:extLst>
              <a:ext uri="{FF2B5EF4-FFF2-40B4-BE49-F238E27FC236}">
                <a16:creationId xmlns:a16="http://schemas.microsoft.com/office/drawing/2014/main" id="{3C080C6F-A455-97FE-6841-9AE4AA0CB539}"/>
              </a:ext>
              <a:ext uri="{C183D7F6-B498-43B3-948B-1728B52AA6E4}">
                <adec:decorative xmlns:adec="http://schemas.microsoft.com/office/drawing/2017/decorative" val="1"/>
              </a:ext>
            </a:extLst>
          </p:cNvPr>
          <p:cNvSpPr/>
          <p:nvPr/>
        </p:nvSpPr>
        <p:spPr>
          <a:xfrm>
            <a:off x="2664252" y="438329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2" name="TextBox 11">
            <a:extLst>
              <a:ext uri="{FF2B5EF4-FFF2-40B4-BE49-F238E27FC236}">
                <a16:creationId xmlns:a16="http://schemas.microsoft.com/office/drawing/2014/main" id="{8E0114B4-C9D0-C883-A9FD-2D0FD12D5B63}"/>
              </a:ext>
            </a:extLst>
          </p:cNvPr>
          <p:cNvSpPr txBox="1"/>
          <p:nvPr/>
        </p:nvSpPr>
        <p:spPr>
          <a:xfrm>
            <a:off x="2213557" y="2818083"/>
            <a:ext cx="922315" cy="369332"/>
          </a:xfrm>
          <a:prstGeom prst="rect">
            <a:avLst/>
          </a:prstGeom>
          <a:noFill/>
        </p:spPr>
        <p:txBody>
          <a:bodyPr wrap="square" rtlCol="0">
            <a:spAutoFit/>
          </a:bodyPr>
          <a:lstStyle/>
          <a:p>
            <a:r>
              <a:rPr lang="en-US" b="1" dirty="0"/>
              <a:t>Path 3</a:t>
            </a:r>
          </a:p>
        </p:txBody>
      </p:sp>
      <p:sp>
        <p:nvSpPr>
          <p:cNvPr id="14" name="Cloud 13">
            <a:extLst>
              <a:ext uri="{FF2B5EF4-FFF2-40B4-BE49-F238E27FC236}">
                <a16:creationId xmlns:a16="http://schemas.microsoft.com/office/drawing/2014/main" id="{856CE9C5-4389-5E9C-6A55-A1A7B3314642}"/>
              </a:ext>
            </a:extLst>
          </p:cNvPr>
          <p:cNvSpPr/>
          <p:nvPr/>
        </p:nvSpPr>
        <p:spPr>
          <a:xfrm>
            <a:off x="2885289" y="3502637"/>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15" name="Arrow: Right 14">
            <a:extLst>
              <a:ext uri="{FF2B5EF4-FFF2-40B4-BE49-F238E27FC236}">
                <a16:creationId xmlns:a16="http://schemas.microsoft.com/office/drawing/2014/main" id="{7F9307AD-BDEF-8C00-CE4E-6A0BC2AE6F1E}"/>
              </a:ext>
              <a:ext uri="{C183D7F6-B498-43B3-948B-1728B52AA6E4}">
                <adec:decorative xmlns:adec="http://schemas.microsoft.com/office/drawing/2017/decorative" val="1"/>
              </a:ext>
            </a:extLst>
          </p:cNvPr>
          <p:cNvSpPr/>
          <p:nvPr/>
        </p:nvSpPr>
        <p:spPr>
          <a:xfrm rot="17209295">
            <a:off x="3748576" y="2719878"/>
            <a:ext cx="1224481" cy="27549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7" name="Arrow: Right 16">
            <a:extLst>
              <a:ext uri="{FF2B5EF4-FFF2-40B4-BE49-F238E27FC236}">
                <a16:creationId xmlns:a16="http://schemas.microsoft.com/office/drawing/2014/main" id="{A709BA3C-2B2B-0FE9-2A36-7A0EDA616C5D}"/>
              </a:ext>
              <a:ext uri="{C183D7F6-B498-43B3-948B-1728B52AA6E4}">
                <adec:decorative xmlns:adec="http://schemas.microsoft.com/office/drawing/2017/decorative" val="1"/>
              </a:ext>
            </a:extLst>
          </p:cNvPr>
          <p:cNvSpPr/>
          <p:nvPr/>
        </p:nvSpPr>
        <p:spPr>
          <a:xfrm rot="15206013">
            <a:off x="3486465" y="4267250"/>
            <a:ext cx="571442" cy="284497"/>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Arrow: Right 17">
            <a:extLst>
              <a:ext uri="{FF2B5EF4-FFF2-40B4-BE49-F238E27FC236}">
                <a16:creationId xmlns:a16="http://schemas.microsoft.com/office/drawing/2014/main" id="{736A0C57-5626-35C4-2E6A-FF4A640936AB}"/>
              </a:ext>
              <a:ext uri="{C183D7F6-B498-43B3-948B-1728B52AA6E4}">
                <adec:decorative xmlns:adec="http://schemas.microsoft.com/office/drawing/2017/decorative" val="1"/>
              </a:ext>
            </a:extLst>
          </p:cNvPr>
          <p:cNvSpPr/>
          <p:nvPr/>
        </p:nvSpPr>
        <p:spPr>
          <a:xfrm rot="13862152">
            <a:off x="3524746" y="5050305"/>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0E36DB5B-4733-F98E-0371-26CA9BB7212E}"/>
              </a:ext>
              <a:ext uri="{C183D7F6-B498-43B3-948B-1728B52AA6E4}">
                <adec:decorative xmlns:adec="http://schemas.microsoft.com/office/drawing/2017/decorative" val="1"/>
              </a:ext>
            </a:extLst>
          </p:cNvPr>
          <p:cNvSpPr/>
          <p:nvPr/>
        </p:nvSpPr>
        <p:spPr>
          <a:xfrm rot="16753810">
            <a:off x="4196512" y="5055877"/>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Oval 19">
            <a:extLst>
              <a:ext uri="{FF2B5EF4-FFF2-40B4-BE49-F238E27FC236}">
                <a16:creationId xmlns:a16="http://schemas.microsoft.com/office/drawing/2014/main" id="{0916ABA9-6F65-EEE2-64AC-66420AE5C6C6}"/>
              </a:ext>
              <a:ext uri="{C183D7F6-B498-43B3-948B-1728B52AA6E4}">
                <adec:decorative xmlns:adec="http://schemas.microsoft.com/office/drawing/2017/decorative" val="1"/>
              </a:ext>
            </a:extLst>
          </p:cNvPr>
          <p:cNvSpPr/>
          <p:nvPr/>
        </p:nvSpPr>
        <p:spPr>
          <a:xfrm rot="5400000">
            <a:off x="2649937" y="2229625"/>
            <a:ext cx="2234266" cy="3902299"/>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descr="Control 5, Sequence  # =1">
            <a:extLst>
              <a:ext uri="{FF2B5EF4-FFF2-40B4-BE49-F238E27FC236}">
                <a16:creationId xmlns:a16="http://schemas.microsoft.com/office/drawing/2014/main" id="{AF15222F-D636-24C7-079F-0BE6AAAB5766}"/>
              </a:ext>
            </a:extLst>
          </p:cNvPr>
          <p:cNvSpPr txBox="1"/>
          <p:nvPr/>
        </p:nvSpPr>
        <p:spPr>
          <a:xfrm>
            <a:off x="1098463" y="4295532"/>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22" name="TextBox 21" descr="Control 4, Sequence # = 1&#10;">
            <a:extLst>
              <a:ext uri="{FF2B5EF4-FFF2-40B4-BE49-F238E27FC236}">
                <a16:creationId xmlns:a16="http://schemas.microsoft.com/office/drawing/2014/main" id="{EFC0BA35-745C-50ED-6FB6-47AEA021A74C}"/>
              </a:ext>
            </a:extLst>
          </p:cNvPr>
          <p:cNvSpPr txBox="1"/>
          <p:nvPr/>
        </p:nvSpPr>
        <p:spPr>
          <a:xfrm>
            <a:off x="5032502" y="4278596"/>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23" name="TextBox 22" descr="Release Point RP3 Apportionment 90%&#10;">
            <a:extLst>
              <a:ext uri="{FF2B5EF4-FFF2-40B4-BE49-F238E27FC236}">
                <a16:creationId xmlns:a16="http://schemas.microsoft.com/office/drawing/2014/main" id="{938025A6-ECF6-8033-A0E7-9A407DF7073A}"/>
              </a:ext>
            </a:extLst>
          </p:cNvPr>
          <p:cNvSpPr txBox="1"/>
          <p:nvPr/>
        </p:nvSpPr>
        <p:spPr>
          <a:xfrm>
            <a:off x="4827017" y="2127142"/>
            <a:ext cx="2001179" cy="584775"/>
          </a:xfrm>
          <a:prstGeom prst="rect">
            <a:avLst/>
          </a:prstGeom>
          <a:solidFill>
            <a:schemeClr val="bg1"/>
          </a:solidFill>
          <a:ln>
            <a:solidFill>
              <a:schemeClr val="tx1"/>
            </a:solidFill>
          </a:ln>
        </p:spPr>
        <p:txBody>
          <a:bodyPr wrap="square" rtlCol="0">
            <a:spAutoFit/>
          </a:bodyPr>
          <a:lstStyle/>
          <a:p>
            <a:r>
              <a:rPr lang="en-US" sz="1600" b="1" dirty="0"/>
              <a:t>Release Point RP3 Apportionment 90%</a:t>
            </a:r>
          </a:p>
        </p:txBody>
      </p:sp>
      <p:sp>
        <p:nvSpPr>
          <p:cNvPr id="24" name="TextBox 23" descr="Release Point RP4  Apportionment 10%&#10;">
            <a:extLst>
              <a:ext uri="{FF2B5EF4-FFF2-40B4-BE49-F238E27FC236}">
                <a16:creationId xmlns:a16="http://schemas.microsoft.com/office/drawing/2014/main" id="{023F53EA-FA58-EBDE-4C70-CC594C08DCEB}"/>
              </a:ext>
            </a:extLst>
          </p:cNvPr>
          <p:cNvSpPr txBox="1"/>
          <p:nvPr/>
        </p:nvSpPr>
        <p:spPr>
          <a:xfrm>
            <a:off x="3858253" y="3593834"/>
            <a:ext cx="2001179" cy="584775"/>
          </a:xfrm>
          <a:prstGeom prst="rect">
            <a:avLst/>
          </a:prstGeom>
          <a:solidFill>
            <a:schemeClr val="bg1"/>
          </a:solidFill>
          <a:ln>
            <a:solidFill>
              <a:schemeClr val="tx1"/>
            </a:solidFill>
          </a:ln>
        </p:spPr>
        <p:txBody>
          <a:bodyPr wrap="square" rtlCol="0">
            <a:spAutoFit/>
          </a:bodyPr>
          <a:lstStyle/>
          <a:p>
            <a:r>
              <a:rPr lang="en-US" sz="1600" b="1" dirty="0"/>
              <a:t>Release Point RP4  Apportionment 10%</a:t>
            </a:r>
          </a:p>
        </p:txBody>
      </p:sp>
      <p:sp>
        <p:nvSpPr>
          <p:cNvPr id="28" name="TextBox 27" descr="Control 4, Path Apportionment = 50%&#10;">
            <a:extLst>
              <a:ext uri="{FF2B5EF4-FFF2-40B4-BE49-F238E27FC236}">
                <a16:creationId xmlns:a16="http://schemas.microsoft.com/office/drawing/2014/main" id="{9A69EA34-88FE-E931-4B57-B2DD4FAFC5F5}"/>
              </a:ext>
            </a:extLst>
          </p:cNvPr>
          <p:cNvSpPr txBox="1"/>
          <p:nvPr/>
        </p:nvSpPr>
        <p:spPr>
          <a:xfrm>
            <a:off x="4680284" y="5322689"/>
            <a:ext cx="2508196" cy="338554"/>
          </a:xfrm>
          <a:prstGeom prst="rect">
            <a:avLst/>
          </a:prstGeom>
          <a:solidFill>
            <a:schemeClr val="bg1"/>
          </a:solidFill>
          <a:ln>
            <a:solidFill>
              <a:schemeClr val="tx1"/>
            </a:solidFill>
          </a:ln>
        </p:spPr>
        <p:txBody>
          <a:bodyPr wrap="square" rtlCol="0">
            <a:spAutoFit/>
          </a:bodyPr>
          <a:lstStyle/>
          <a:p>
            <a:r>
              <a:rPr lang="en-US" sz="1600" b="1" dirty="0"/>
              <a:t>Path Apportionment = 50%</a:t>
            </a:r>
          </a:p>
        </p:txBody>
      </p:sp>
      <p:sp>
        <p:nvSpPr>
          <p:cNvPr id="30" name="TextBox 29" descr="Control 5&#10;Effectiveness 98%&#10;Efficiency VOC 95%&#10;">
            <a:extLst>
              <a:ext uri="{FF2B5EF4-FFF2-40B4-BE49-F238E27FC236}">
                <a16:creationId xmlns:a16="http://schemas.microsoft.com/office/drawing/2014/main" id="{8983260F-53D2-7648-190C-087037B82A9C}"/>
              </a:ext>
            </a:extLst>
          </p:cNvPr>
          <p:cNvSpPr txBox="1"/>
          <p:nvPr/>
        </p:nvSpPr>
        <p:spPr>
          <a:xfrm>
            <a:off x="710515" y="4696660"/>
            <a:ext cx="1834645"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98%</a:t>
            </a:r>
          </a:p>
          <a:p>
            <a:r>
              <a:rPr lang="en-US" sz="1600" b="1" dirty="0"/>
              <a:t>Efficiency VOC 95%</a:t>
            </a:r>
          </a:p>
        </p:txBody>
      </p:sp>
      <p:sp>
        <p:nvSpPr>
          <p:cNvPr id="31" name="TextBox 30" descr="Control 4&#10;Effectiveness 97%&#10;Efficiency VOC 95%&#10;">
            <a:extLst>
              <a:ext uri="{FF2B5EF4-FFF2-40B4-BE49-F238E27FC236}">
                <a16:creationId xmlns:a16="http://schemas.microsoft.com/office/drawing/2014/main" id="{A33A47D2-E359-F502-D0DF-1F7D029DCF57}"/>
              </a:ext>
            </a:extLst>
          </p:cNvPr>
          <p:cNvSpPr txBox="1"/>
          <p:nvPr/>
        </p:nvSpPr>
        <p:spPr>
          <a:xfrm>
            <a:off x="5036389" y="4696660"/>
            <a:ext cx="1834645"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97%</a:t>
            </a:r>
          </a:p>
          <a:p>
            <a:r>
              <a:rPr lang="en-US" sz="1600" b="1" dirty="0"/>
              <a:t>Efficiency VOC 95%</a:t>
            </a:r>
          </a:p>
        </p:txBody>
      </p:sp>
      <p:sp>
        <p:nvSpPr>
          <p:cNvPr id="32" name="TextBox 31" descr="Control 5, Path Apportionment = 50%&#10;">
            <a:extLst>
              <a:ext uri="{FF2B5EF4-FFF2-40B4-BE49-F238E27FC236}">
                <a16:creationId xmlns:a16="http://schemas.microsoft.com/office/drawing/2014/main" id="{F7A45BF3-D645-6240-CD99-1CF0BF484B7E}"/>
              </a:ext>
            </a:extLst>
          </p:cNvPr>
          <p:cNvSpPr txBox="1"/>
          <p:nvPr/>
        </p:nvSpPr>
        <p:spPr>
          <a:xfrm>
            <a:off x="1178765" y="5332937"/>
            <a:ext cx="2484724" cy="338554"/>
          </a:xfrm>
          <a:prstGeom prst="rect">
            <a:avLst/>
          </a:prstGeom>
          <a:solidFill>
            <a:schemeClr val="bg1"/>
          </a:solidFill>
          <a:ln>
            <a:solidFill>
              <a:schemeClr val="tx1"/>
            </a:solidFill>
          </a:ln>
        </p:spPr>
        <p:txBody>
          <a:bodyPr wrap="square" rtlCol="0">
            <a:spAutoFit/>
          </a:bodyPr>
          <a:lstStyle/>
          <a:p>
            <a:r>
              <a:rPr lang="en-US" sz="1600" b="1" dirty="0"/>
              <a:t>Path Apportionment = 50%</a:t>
            </a:r>
          </a:p>
        </p:txBody>
      </p:sp>
      <p:sp>
        <p:nvSpPr>
          <p:cNvPr id="33" name="TextBox 32" descr="Overall VOC Control % = &#10;90% * {[50% * (97% * 95%)]+ [50% * (98% * 95% )]} = 90% *  (46.07% + 46.55%) = 83.35%.&#10;">
            <a:extLst>
              <a:ext uri="{FF2B5EF4-FFF2-40B4-BE49-F238E27FC236}">
                <a16:creationId xmlns:a16="http://schemas.microsoft.com/office/drawing/2014/main" id="{ABD302D1-3AC1-8A87-AA5D-2F5E819FFEA2}"/>
              </a:ext>
            </a:extLst>
          </p:cNvPr>
          <p:cNvSpPr txBox="1"/>
          <p:nvPr/>
        </p:nvSpPr>
        <p:spPr>
          <a:xfrm>
            <a:off x="8721411" y="3387591"/>
            <a:ext cx="2858910" cy="1077218"/>
          </a:xfrm>
          <a:prstGeom prst="rect">
            <a:avLst/>
          </a:prstGeom>
          <a:solidFill>
            <a:schemeClr val="bg1"/>
          </a:solidFill>
          <a:ln>
            <a:solidFill>
              <a:schemeClr val="tx1"/>
            </a:solidFill>
          </a:ln>
        </p:spPr>
        <p:txBody>
          <a:bodyPr wrap="square" rtlCol="0">
            <a:spAutoFit/>
          </a:bodyPr>
          <a:lstStyle/>
          <a:p>
            <a:r>
              <a:rPr lang="en-US" sz="1600" b="1" dirty="0"/>
              <a:t>Overall VOC Control % </a:t>
            </a:r>
            <a:r>
              <a:rPr lang="en-US" sz="1600" dirty="0"/>
              <a:t>= </a:t>
            </a:r>
          </a:p>
          <a:p>
            <a:r>
              <a:rPr lang="en-US" sz="1600" dirty="0"/>
              <a:t>90% * {[50% * (97% * 95%)]+ [50% * (98% * 95% )]} = 90% *  (46.07% + 46.55%) = 83.35%.</a:t>
            </a:r>
          </a:p>
        </p:txBody>
      </p:sp>
      <p:sp>
        <p:nvSpPr>
          <p:cNvPr id="3" name="TextBox 2" descr="Path 3 Reduction efficiency&#10;VOC = 95%  (average of both controls)&#10;Path 2 effectiveness  = 97.5 (average of both controls)&#10;">
            <a:extLst>
              <a:ext uri="{FF2B5EF4-FFF2-40B4-BE49-F238E27FC236}">
                <a16:creationId xmlns:a16="http://schemas.microsoft.com/office/drawing/2014/main" id="{8F02AEEB-5C55-F97E-7128-8AEB64573A19}"/>
              </a:ext>
            </a:extLst>
          </p:cNvPr>
          <p:cNvSpPr txBox="1"/>
          <p:nvPr/>
        </p:nvSpPr>
        <p:spPr>
          <a:xfrm>
            <a:off x="7090668" y="1167627"/>
            <a:ext cx="4707163" cy="830997"/>
          </a:xfrm>
          <a:prstGeom prst="rect">
            <a:avLst/>
          </a:prstGeom>
          <a:solidFill>
            <a:schemeClr val="bg1"/>
          </a:solidFill>
          <a:ln>
            <a:solidFill>
              <a:schemeClr val="tx1"/>
            </a:solidFill>
          </a:ln>
        </p:spPr>
        <p:txBody>
          <a:bodyPr wrap="square" rtlCol="0">
            <a:spAutoFit/>
          </a:bodyPr>
          <a:lstStyle/>
          <a:p>
            <a:r>
              <a:rPr lang="en-US" sz="1600" b="1" dirty="0"/>
              <a:t>Path 3 Reduction efficiency</a:t>
            </a:r>
          </a:p>
          <a:p>
            <a:r>
              <a:rPr lang="en-US" sz="1600" b="1" dirty="0"/>
              <a:t>VOC = 95%  (average of both controls)</a:t>
            </a:r>
          </a:p>
          <a:p>
            <a:r>
              <a:rPr lang="en-US" sz="1600" b="1" dirty="0"/>
              <a:t>Path 2 effectiveness  = 97.5 (average of both controls)</a:t>
            </a:r>
          </a:p>
        </p:txBody>
      </p:sp>
    </p:spTree>
    <p:extLst>
      <p:ext uri="{BB962C8B-B14F-4D97-AF65-F5344CB8AC3E}">
        <p14:creationId xmlns:p14="http://schemas.microsoft.com/office/powerpoint/2010/main" val="281805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32" grpId="0" animBg="1"/>
      <p:bldP spid="33" grpId="0" animBg="1"/>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669358-81F4-4443-BA6D-F6C93B97300E}"/>
              </a:ext>
            </a:extLst>
          </p:cNvPr>
          <p:cNvSpPr>
            <a:spLocks noGrp="1"/>
          </p:cNvSpPr>
          <p:nvPr>
            <p:ph type="sldNum" sz="quarter" idx="12"/>
          </p:nvPr>
        </p:nvSpPr>
        <p:spPr/>
        <p:txBody>
          <a:bodyPr/>
          <a:lstStyle/>
          <a:p>
            <a:fld id="{C3625854-A157-44F5-B597-7EECA3982BD8}" type="slidenum">
              <a:rPr lang="en-US" smtClean="0"/>
              <a:t>78</a:t>
            </a:fld>
            <a:endParaRPr lang="en-US"/>
          </a:p>
        </p:txBody>
      </p:sp>
      <p:sp>
        <p:nvSpPr>
          <p:cNvPr id="2" name="Title 1">
            <a:extLst>
              <a:ext uri="{FF2B5EF4-FFF2-40B4-BE49-F238E27FC236}">
                <a16:creationId xmlns:a16="http://schemas.microsoft.com/office/drawing/2014/main" id="{61DBBA9D-FBBB-465A-9F24-49CCD109D80B}"/>
              </a:ext>
            </a:extLst>
          </p:cNvPr>
          <p:cNvSpPr>
            <a:spLocks noGrp="1"/>
          </p:cNvSpPr>
          <p:nvPr>
            <p:ph type="title"/>
          </p:nvPr>
        </p:nvSpPr>
        <p:spPr/>
        <p:txBody>
          <a:bodyPr/>
          <a:lstStyle/>
          <a:p>
            <a:r>
              <a:rPr lang="en-US" b="1" dirty="0"/>
              <a:t>Additional Considerations about Overall Pollutant Control %</a:t>
            </a:r>
          </a:p>
        </p:txBody>
      </p:sp>
      <p:sp>
        <p:nvSpPr>
          <p:cNvPr id="3" name="Content Placeholder 2">
            <a:extLst>
              <a:ext uri="{FF2B5EF4-FFF2-40B4-BE49-F238E27FC236}">
                <a16:creationId xmlns:a16="http://schemas.microsoft.com/office/drawing/2014/main" id="{12D2C679-3045-42B8-B472-E6E7BBBE9638}"/>
              </a:ext>
            </a:extLst>
          </p:cNvPr>
          <p:cNvSpPr>
            <a:spLocks noGrp="1"/>
          </p:cNvSpPr>
          <p:nvPr>
            <p:ph idx="1"/>
          </p:nvPr>
        </p:nvSpPr>
        <p:spPr/>
        <p:txBody>
          <a:bodyPr>
            <a:normAutofit fontScale="62500" lnSpcReduction="20000"/>
          </a:bodyPr>
          <a:lstStyle/>
          <a:p>
            <a:pPr marL="0" indent="0">
              <a:buNone/>
            </a:pPr>
            <a:r>
              <a:rPr lang="en-US" dirty="0"/>
              <a:t>When calculating emissions, if you have more than one control for the </a:t>
            </a:r>
            <a:r>
              <a:rPr lang="en-US" i="1" dirty="0"/>
              <a:t>same</a:t>
            </a:r>
            <a:r>
              <a:rPr lang="en-US" dirty="0"/>
              <a:t> pollutant, then your overall control % may be:</a:t>
            </a:r>
          </a:p>
          <a:p>
            <a:r>
              <a:rPr lang="en-US" b="1" dirty="0"/>
              <a:t>In series for same pollutant: </a:t>
            </a:r>
            <a:r>
              <a:rPr lang="en-US" dirty="0"/>
              <a:t>capture % * average effectiveness * [1- (</a:t>
            </a:r>
            <a:r>
              <a:rPr lang="en-US" sz="2800" dirty="0">
                <a:solidFill>
                  <a:schemeClr val="bg2">
                    <a:lumMod val="10000"/>
                  </a:schemeClr>
                </a:solidFill>
              </a:rPr>
              <a:t>(1-</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control1 </a:t>
            </a:r>
            <a:r>
              <a:rPr lang="en-US" sz="2800" dirty="0">
                <a:solidFill>
                  <a:schemeClr val="bg2">
                    <a:lumMod val="10000"/>
                  </a:schemeClr>
                </a:solidFill>
                <a:cs typeface="Arial" panose="020B0604020202020204" pitchFamily="34" charset="0"/>
              </a:rPr>
              <a:t>p</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800" dirty="0">
                <a:solidFill>
                  <a:schemeClr val="bg2">
                    <a:lumMod val="10000"/>
                  </a:schemeClr>
                </a:solidFill>
                <a:cs typeface="Arial" panose="020B0604020202020204" pitchFamily="34" charset="0"/>
              </a:rPr>
              <a:t> </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800" dirty="0">
                <a:solidFill>
                  <a:schemeClr val="bg2">
                    <a:lumMod val="10000"/>
                  </a:schemeClr>
                </a:solidFill>
                <a:cs typeface="Arial" panose="020B0604020202020204" pitchFamily="34" charset="0"/>
              </a:rPr>
              <a:t>e</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a:t>
            </a:r>
            <a:r>
              <a:rPr lang="en-US" dirty="0"/>
              <a:t>*</a:t>
            </a:r>
            <a:r>
              <a:rPr lang="en-US" sz="2800" dirty="0">
                <a:solidFill>
                  <a:schemeClr val="bg2">
                    <a:lumMod val="10000"/>
                  </a:schemeClr>
                </a:solidFill>
              </a:rPr>
              <a:t>(1-</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control2 </a:t>
            </a:r>
            <a:r>
              <a:rPr lang="en-US" sz="2800" dirty="0">
                <a:solidFill>
                  <a:schemeClr val="bg2">
                    <a:lumMod val="10000"/>
                  </a:schemeClr>
                </a:solidFill>
                <a:cs typeface="Arial" panose="020B0604020202020204" pitchFamily="34" charset="0"/>
              </a:rPr>
              <a:t>p</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800" dirty="0">
                <a:solidFill>
                  <a:schemeClr val="bg2">
                    <a:lumMod val="10000"/>
                  </a:schemeClr>
                </a:solidFill>
                <a:cs typeface="Arial" panose="020B0604020202020204" pitchFamily="34" charset="0"/>
              </a:rPr>
              <a:t> </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800" dirty="0">
                <a:solidFill>
                  <a:schemeClr val="bg2">
                    <a:lumMod val="10000"/>
                  </a:schemeClr>
                </a:solidFill>
                <a:cs typeface="Arial" panose="020B0604020202020204" pitchFamily="34" charset="0"/>
              </a:rPr>
              <a:t>e</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 </a:t>
            </a:r>
            <a:r>
              <a:rPr lang="en-US" dirty="0"/>
              <a:t>*…)]</a:t>
            </a:r>
          </a:p>
          <a:p>
            <a:r>
              <a:rPr lang="en-US" b="1" dirty="0"/>
              <a:t>In parallel for same pollutant: </a:t>
            </a:r>
            <a:r>
              <a:rPr lang="en-US" dirty="0"/>
              <a:t>(overall controlled emissions 1 + overall controlled emissions 2+…)</a:t>
            </a:r>
          </a:p>
          <a:p>
            <a:r>
              <a:rPr lang="en-US" b="1" dirty="0"/>
              <a:t>Really complex controls configuration for same pollutant, </a:t>
            </a:r>
            <a:r>
              <a:rPr lang="en-US" dirty="0"/>
              <a:t>estimate (discuss with your SLT): </a:t>
            </a:r>
          </a:p>
          <a:p>
            <a:pPr lvl="1"/>
            <a:r>
              <a:rPr lang="en-US" dirty="0"/>
              <a:t>For example, (controlled emissions in series + controlled emissions in parallel)/uncontrolled emissions, </a:t>
            </a:r>
          </a:p>
          <a:p>
            <a:pPr lvl="1"/>
            <a:r>
              <a:rPr lang="en-US" dirty="0"/>
              <a:t>For example, average, weighted average, depending on the control device configuration</a:t>
            </a:r>
          </a:p>
          <a:p>
            <a:r>
              <a:rPr lang="en-US" dirty="0"/>
              <a:t>You’ll have to factor in the control apportionment as well when estimating overall control %.  See example from previous slide 78.</a:t>
            </a:r>
          </a:p>
          <a:p>
            <a:r>
              <a:rPr lang="en-US" dirty="0"/>
              <a:t>If using an emission factor: </a:t>
            </a:r>
          </a:p>
          <a:p>
            <a:pPr lvl="1"/>
            <a:r>
              <a:rPr lang="en-US" dirty="0"/>
              <a:t>CAERS will calculate your post-control emissions if you enter Overall Control %.  If you plan to do that, only use a pre-control emission factor if using a factor for your calculations.</a:t>
            </a:r>
          </a:p>
          <a:p>
            <a:pPr lvl="1"/>
            <a:r>
              <a:rPr lang="en-US" dirty="0"/>
              <a:t>If you enter a post-control emission factor CAERS will not allow the use of overall % control.</a:t>
            </a:r>
          </a:p>
          <a:p>
            <a:r>
              <a:rPr lang="en-US" dirty="0"/>
              <a:t>If you do not enter an emission factor, and you enter total emissions and an overall control %, CAERS will assume the total emissions you have entered are post control and will not use the overall control % value you entered.</a:t>
            </a:r>
          </a:p>
          <a:p>
            <a:endParaRPr lang="en-US" dirty="0"/>
          </a:p>
        </p:txBody>
      </p:sp>
    </p:spTree>
    <p:extLst>
      <p:ext uri="{BB962C8B-B14F-4D97-AF65-F5344CB8AC3E}">
        <p14:creationId xmlns:p14="http://schemas.microsoft.com/office/powerpoint/2010/main" val="27500136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0EF0A2-C8DB-EEEF-13FC-C4E9C5741304}"/>
              </a:ext>
            </a:extLst>
          </p:cNvPr>
          <p:cNvSpPr>
            <a:spLocks noGrp="1"/>
          </p:cNvSpPr>
          <p:nvPr>
            <p:ph type="sldNum" sz="quarter" idx="12"/>
          </p:nvPr>
        </p:nvSpPr>
        <p:spPr/>
        <p:txBody>
          <a:bodyPr/>
          <a:lstStyle/>
          <a:p>
            <a:fld id="{C3625854-A157-44F5-B597-7EECA3982BD8}" type="slidenum">
              <a:rPr lang="en-US" smtClean="0"/>
              <a:t>79</a:t>
            </a:fld>
            <a:endParaRPr lang="en-US"/>
          </a:p>
        </p:txBody>
      </p:sp>
      <p:sp>
        <p:nvSpPr>
          <p:cNvPr id="2" name="Title 1">
            <a:extLst>
              <a:ext uri="{FF2B5EF4-FFF2-40B4-BE49-F238E27FC236}">
                <a16:creationId xmlns:a16="http://schemas.microsoft.com/office/drawing/2014/main" id="{887EFC43-04C0-3741-B01E-8EC5057C1352}"/>
              </a:ext>
            </a:extLst>
          </p:cNvPr>
          <p:cNvSpPr>
            <a:spLocks noGrp="1"/>
          </p:cNvSpPr>
          <p:nvPr>
            <p:ph type="title"/>
          </p:nvPr>
        </p:nvSpPr>
        <p:spPr/>
        <p:txBody>
          <a:bodyPr/>
          <a:lstStyle/>
          <a:p>
            <a:r>
              <a:rPr lang="en-US" b="1" dirty="0"/>
              <a:t>Control Device Tab for this Example</a:t>
            </a:r>
          </a:p>
        </p:txBody>
      </p:sp>
      <p:pic>
        <p:nvPicPr>
          <p:cNvPr id="6" name="Picture 5" descr="Example of a bulk upload &quot;Control Devices&quot; tab showing how the controls from the example should be entered.">
            <a:extLst>
              <a:ext uri="{FF2B5EF4-FFF2-40B4-BE49-F238E27FC236}">
                <a16:creationId xmlns:a16="http://schemas.microsoft.com/office/drawing/2014/main" id="{844D06A3-702B-3651-BBB2-70C73EC2C45D}"/>
              </a:ext>
            </a:extLst>
          </p:cNvPr>
          <p:cNvPicPr>
            <a:picLocks noChangeAspect="1"/>
          </p:cNvPicPr>
          <p:nvPr/>
        </p:nvPicPr>
        <p:blipFill rotWithShape="1">
          <a:blip r:embed="rId2"/>
          <a:srcRect t="29133"/>
          <a:stretch/>
        </p:blipFill>
        <p:spPr>
          <a:xfrm>
            <a:off x="601579" y="1873568"/>
            <a:ext cx="10988842" cy="3911600"/>
          </a:xfrm>
          <a:prstGeom prst="rect">
            <a:avLst/>
          </a:prstGeom>
        </p:spPr>
      </p:pic>
    </p:spTree>
    <p:extLst>
      <p:ext uri="{BB962C8B-B14F-4D97-AF65-F5344CB8AC3E}">
        <p14:creationId xmlns:p14="http://schemas.microsoft.com/office/powerpoint/2010/main" val="63495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B3282-231D-4DC8-B836-062A3534E50C}"/>
              </a:ext>
            </a:extLst>
          </p:cNvPr>
          <p:cNvSpPr>
            <a:spLocks noGrp="1"/>
          </p:cNvSpPr>
          <p:nvPr>
            <p:ph type="sldNum" sz="quarter" idx="12"/>
          </p:nvPr>
        </p:nvSpPr>
        <p:spPr>
          <a:xfrm>
            <a:off x="8610600" y="5845146"/>
            <a:ext cx="2743200" cy="365125"/>
          </a:xfrm>
        </p:spPr>
        <p:txBody>
          <a:bodyPr/>
          <a:lstStyle/>
          <a:p>
            <a:fld id="{C3625854-A157-44F5-B597-7EECA3982BD8}" type="slidenum">
              <a:rPr lang="en-US" smtClean="0"/>
              <a:t>8</a:t>
            </a:fld>
            <a:endParaRPr lang="en-US" dirty="0"/>
          </a:p>
        </p:txBody>
      </p:sp>
      <p:sp>
        <p:nvSpPr>
          <p:cNvPr id="2" name="Title 1">
            <a:extLst>
              <a:ext uri="{FF2B5EF4-FFF2-40B4-BE49-F238E27FC236}">
                <a16:creationId xmlns:a16="http://schemas.microsoft.com/office/drawing/2014/main" id="{9491C988-CDFE-4BC6-BFA6-B1ECA8203DF8}"/>
              </a:ext>
            </a:extLst>
          </p:cNvPr>
          <p:cNvSpPr>
            <a:spLocks noGrp="1"/>
          </p:cNvSpPr>
          <p:nvPr>
            <p:ph type="title"/>
          </p:nvPr>
        </p:nvSpPr>
        <p:spPr/>
        <p:txBody>
          <a:bodyPr/>
          <a:lstStyle/>
          <a:p>
            <a:r>
              <a:rPr lang="en-US" b="1" dirty="0"/>
              <a:t>Percent </a:t>
            </a:r>
            <a:r>
              <a:rPr lang="en-US" b="1" u="sng" dirty="0"/>
              <a:t>Control</a:t>
            </a:r>
            <a:r>
              <a:rPr lang="en-US" b="1" dirty="0"/>
              <a:t> Effectiveness</a:t>
            </a:r>
          </a:p>
        </p:txBody>
      </p:sp>
      <p:sp>
        <p:nvSpPr>
          <p:cNvPr id="14" name="TextBox 13">
            <a:extLst>
              <a:ext uri="{FF2B5EF4-FFF2-40B4-BE49-F238E27FC236}">
                <a16:creationId xmlns:a16="http://schemas.microsoft.com/office/drawing/2014/main" id="{1357A2A4-0859-45D9-B695-7EE36D152FE2}"/>
              </a:ext>
            </a:extLst>
          </p:cNvPr>
          <p:cNvSpPr txBox="1"/>
          <p:nvPr/>
        </p:nvSpPr>
        <p:spPr>
          <a:xfrm>
            <a:off x="838200" y="1794281"/>
            <a:ext cx="10761133" cy="1477328"/>
          </a:xfrm>
          <a:prstGeom prst="rect">
            <a:avLst/>
          </a:prstGeom>
          <a:noFill/>
        </p:spPr>
        <p:txBody>
          <a:bodyPr wrap="square" rtlCol="0">
            <a:spAutoFit/>
          </a:bodyPr>
          <a:lstStyle/>
          <a:p>
            <a:pPr>
              <a:spcAft>
                <a:spcPts val="1000"/>
              </a:spcAft>
            </a:pPr>
            <a:r>
              <a:rPr lang="en-US" b="1" dirty="0"/>
              <a:t>Percent control effectiveness:  </a:t>
            </a:r>
            <a:r>
              <a:rPr lang="en-US" dirty="0">
                <a:latin typeface="Calibri" panose="020F0502020204030204" pitchFamily="34" charset="0"/>
                <a:ea typeface="Calibri" panose="020F0502020204030204" pitchFamily="34" charset="0"/>
                <a:cs typeface="Times New Roman" panose="02020603050405020304" pitchFamily="18" charset="0"/>
              </a:rPr>
              <a:t>The percentage of time or activity throughput that a control approach is operating as designed, including the capture and reduction devices. This percentage accounts for the fact that controls typically are not 100% effective because of equipment downtime, upsets and decreases in control efficiencies.  This could be estimated from the amount of time the control is operational, versus down for maintenance or repairs.  When the control is not effective, the pollutant is not removed from the emissions stream.</a:t>
            </a:r>
          </a:p>
        </p:txBody>
      </p:sp>
      <p:sp>
        <p:nvSpPr>
          <p:cNvPr id="8" name="Cube 7">
            <a:extLst>
              <a:ext uri="{FF2B5EF4-FFF2-40B4-BE49-F238E27FC236}">
                <a16:creationId xmlns:a16="http://schemas.microsoft.com/office/drawing/2014/main" id="{4E663814-1D96-4EAE-A9C9-D13F9DB76688}"/>
              </a:ext>
              <a:ext uri="{C183D7F6-B498-43B3-948B-1728B52AA6E4}">
                <adec:decorative xmlns:adec="http://schemas.microsoft.com/office/drawing/2017/decorative" val="1"/>
              </a:ext>
            </a:extLst>
          </p:cNvPr>
          <p:cNvSpPr/>
          <p:nvPr/>
        </p:nvSpPr>
        <p:spPr>
          <a:xfrm>
            <a:off x="1571092" y="521411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cxnSp>
        <p:nvCxnSpPr>
          <p:cNvPr id="16" name="Straight Arrow Connector 15">
            <a:extLst>
              <a:ext uri="{FF2B5EF4-FFF2-40B4-BE49-F238E27FC236}">
                <a16:creationId xmlns:a16="http://schemas.microsoft.com/office/drawing/2014/main" id="{FCA3AF08-A2CF-464A-80AF-2BC7C29F7B54}"/>
              </a:ext>
              <a:ext uri="{C183D7F6-B498-43B3-948B-1728B52AA6E4}">
                <adec:decorative xmlns:adec="http://schemas.microsoft.com/office/drawing/2017/decorative" val="1"/>
              </a:ext>
            </a:extLst>
          </p:cNvPr>
          <p:cNvCxnSpPr>
            <a:cxnSpLocks/>
            <a:stCxn id="8" idx="0"/>
            <a:endCxn id="26" idx="2"/>
          </p:cNvCxnSpPr>
          <p:nvPr/>
        </p:nvCxnSpPr>
        <p:spPr>
          <a:xfrm flipV="1">
            <a:off x="2446282" y="4927389"/>
            <a:ext cx="10388" cy="2867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DCBC29A-1C48-4D46-9A4E-FD6807D8A447}"/>
              </a:ext>
              <a:ext uri="{C183D7F6-B498-43B3-948B-1728B52AA6E4}">
                <adec:decorative xmlns:adec="http://schemas.microsoft.com/office/drawing/2017/decorative" val="1"/>
              </a:ext>
            </a:extLst>
          </p:cNvPr>
          <p:cNvSpPr txBox="1"/>
          <p:nvPr/>
        </p:nvSpPr>
        <p:spPr>
          <a:xfrm>
            <a:off x="1107346" y="4558057"/>
            <a:ext cx="2698648" cy="369332"/>
          </a:xfrm>
          <a:prstGeom prst="rect">
            <a:avLst/>
          </a:prstGeom>
          <a:noFill/>
        </p:spPr>
        <p:txBody>
          <a:bodyPr wrap="square" rtlCol="0">
            <a:spAutoFit/>
          </a:bodyPr>
          <a:lstStyle/>
          <a:p>
            <a:r>
              <a:rPr lang="en-US" dirty="0"/>
              <a:t>% when control is effective</a:t>
            </a:r>
          </a:p>
        </p:txBody>
      </p:sp>
      <p:cxnSp>
        <p:nvCxnSpPr>
          <p:cNvPr id="35" name="Straight Arrow Connector 34">
            <a:extLst>
              <a:ext uri="{FF2B5EF4-FFF2-40B4-BE49-F238E27FC236}">
                <a16:creationId xmlns:a16="http://schemas.microsoft.com/office/drawing/2014/main" id="{FAD17087-3099-4CDD-AE57-37962645A003}"/>
              </a:ext>
              <a:ext uri="{C183D7F6-B498-43B3-948B-1728B52AA6E4}">
                <adec:decorative xmlns:adec="http://schemas.microsoft.com/office/drawing/2017/decorative" val="1"/>
              </a:ext>
            </a:extLst>
          </p:cNvPr>
          <p:cNvCxnSpPr>
            <a:cxnSpLocks/>
            <a:stCxn id="26" idx="0"/>
            <a:endCxn id="17" idx="2"/>
          </p:cNvCxnSpPr>
          <p:nvPr/>
        </p:nvCxnSpPr>
        <p:spPr>
          <a:xfrm flipV="1">
            <a:off x="2456670" y="4015656"/>
            <a:ext cx="0" cy="54240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3A2B2E1D-3F50-4E36-8254-6F893C7F9094}"/>
              </a:ext>
              <a:ext uri="{C183D7F6-B498-43B3-948B-1728B52AA6E4}">
                <adec:decorative xmlns:adec="http://schemas.microsoft.com/office/drawing/2017/decorative" val="1"/>
              </a:ext>
            </a:extLst>
          </p:cNvPr>
          <p:cNvSpPr/>
          <p:nvPr/>
        </p:nvSpPr>
        <p:spPr>
          <a:xfrm>
            <a:off x="1086357" y="3429000"/>
            <a:ext cx="2740625" cy="5866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Removed Emissions</a:t>
            </a:r>
          </a:p>
        </p:txBody>
      </p:sp>
      <p:sp>
        <p:nvSpPr>
          <p:cNvPr id="27" name="TextBox 26">
            <a:extLst>
              <a:ext uri="{FF2B5EF4-FFF2-40B4-BE49-F238E27FC236}">
                <a16:creationId xmlns:a16="http://schemas.microsoft.com/office/drawing/2014/main" id="{6A3DE113-8EEB-4970-8459-D2813ABE868E}"/>
              </a:ext>
              <a:ext uri="{C183D7F6-B498-43B3-948B-1728B52AA6E4}">
                <adec:decorative xmlns:adec="http://schemas.microsoft.com/office/drawing/2017/decorative" val="1"/>
              </a:ext>
            </a:extLst>
          </p:cNvPr>
          <p:cNvSpPr txBox="1"/>
          <p:nvPr/>
        </p:nvSpPr>
        <p:spPr>
          <a:xfrm>
            <a:off x="3589983" y="5870910"/>
            <a:ext cx="1659467" cy="646331"/>
          </a:xfrm>
          <a:prstGeom prst="rect">
            <a:avLst/>
          </a:prstGeom>
          <a:noFill/>
        </p:spPr>
        <p:txBody>
          <a:bodyPr wrap="square" rtlCol="0">
            <a:spAutoFit/>
          </a:bodyPr>
          <a:lstStyle/>
          <a:p>
            <a:r>
              <a:rPr lang="en-US" b="1" dirty="0"/>
              <a:t>% when control is not effective</a:t>
            </a:r>
          </a:p>
        </p:txBody>
      </p:sp>
      <p:sp>
        <p:nvSpPr>
          <p:cNvPr id="36" name="Arrow: Right 35">
            <a:extLst>
              <a:ext uri="{FF2B5EF4-FFF2-40B4-BE49-F238E27FC236}">
                <a16:creationId xmlns:a16="http://schemas.microsoft.com/office/drawing/2014/main" id="{15D37B51-1704-4319-827C-D0272EE0FE11}"/>
              </a:ext>
              <a:ext uri="{C183D7F6-B498-43B3-948B-1728B52AA6E4}">
                <adec:decorative xmlns:adec="http://schemas.microsoft.com/office/drawing/2017/decorative" val="1"/>
              </a:ext>
            </a:extLst>
          </p:cNvPr>
          <p:cNvSpPr/>
          <p:nvPr/>
        </p:nvSpPr>
        <p:spPr>
          <a:xfrm>
            <a:off x="3156781" y="5420480"/>
            <a:ext cx="2615628" cy="303667"/>
          </a:xfrm>
          <a:prstGeom prst="rightArrow">
            <a:avLst/>
          </a:prstGeom>
          <a:solidFill>
            <a:srgbClr val="FFFF00"/>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3" name="Content Placeholder 41">
            <a:extLst>
              <a:ext uri="{FF2B5EF4-FFF2-40B4-BE49-F238E27FC236}">
                <a16:creationId xmlns:a16="http://schemas.microsoft.com/office/drawing/2014/main" id="{EF2F9D4F-0926-4FFE-ADB8-87BB5AD5F209}"/>
              </a:ext>
              <a:ext uri="{C183D7F6-B498-43B3-948B-1728B52AA6E4}">
                <adec:decorative xmlns:adec="http://schemas.microsoft.com/office/drawing/2017/decorative" val="1"/>
              </a:ext>
            </a:extLst>
          </p:cNvPr>
          <p:cNvSpPr>
            <a:spLocks noGrp="1"/>
          </p:cNvSpPr>
          <p:nvPr>
            <p:ph idx="1"/>
          </p:nvPr>
        </p:nvSpPr>
        <p:spPr>
          <a:xfrm>
            <a:off x="5829620" y="4669798"/>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3" name="Rectangle 2" descr="A diagram showing that emissions are removed to the degree that a control device is effective.  The percentage of time a control is not effective, it does not remove pollutants.">
            <a:extLst>
              <a:ext uri="{FF2B5EF4-FFF2-40B4-BE49-F238E27FC236}">
                <a16:creationId xmlns:a16="http://schemas.microsoft.com/office/drawing/2014/main" id="{915C3826-25D0-C424-12B5-B8D4ACBAA37F}"/>
              </a:ext>
            </a:extLst>
          </p:cNvPr>
          <p:cNvSpPr/>
          <p:nvPr/>
        </p:nvSpPr>
        <p:spPr>
          <a:xfrm>
            <a:off x="926757" y="3271609"/>
            <a:ext cx="6413157" cy="3462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75B9B06-B0A8-4884-AFCA-9396E7C9F0B0}"/>
              </a:ext>
            </a:extLst>
          </p:cNvPr>
          <p:cNvSpPr txBox="1"/>
          <p:nvPr/>
        </p:nvSpPr>
        <p:spPr>
          <a:xfrm>
            <a:off x="7428965" y="3832803"/>
            <a:ext cx="4230068" cy="1797415"/>
          </a:xfrm>
          <a:prstGeom prst="rect">
            <a:avLst/>
          </a:prstGeom>
          <a:noFill/>
        </p:spPr>
        <p:txBody>
          <a:bodyPr wrap="square">
            <a:spAutoFit/>
          </a:bodyPr>
          <a:lstStyle/>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Example: </a:t>
            </a:r>
          </a:p>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Control Effectiveness = </a:t>
            </a:r>
          </a:p>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(2000-200)/(2000) *100 = 90%, where:</a:t>
            </a:r>
          </a:p>
          <a:p>
            <a:pPr marL="285750" lvl="4" indent="-285750">
              <a:lnSpc>
                <a:spcPct val="90000"/>
              </a:lnSpc>
              <a:spcBef>
                <a:spcPts val="300"/>
              </a:spcBef>
              <a:buClr>
                <a:srgbClr val="FF0000"/>
              </a:buClr>
              <a:buFont typeface="Arial" panose="020B0604020202020204" pitchFamily="34" charset="0"/>
              <a:buChar char="•"/>
              <a:defRPr/>
            </a:pPr>
            <a:r>
              <a:rPr lang="en-US" sz="1600" dirty="0">
                <a:solidFill>
                  <a:srgbClr val="C00000"/>
                </a:solidFill>
                <a:latin typeface="Arial" panose="020B0604020202020204" pitchFamily="34" charset="0"/>
                <a:cs typeface="Arial" panose="020B0604020202020204" pitchFamily="34" charset="0"/>
              </a:rPr>
              <a:t>the emissions Process or Unit ran for 2000 hours.</a:t>
            </a:r>
          </a:p>
          <a:p>
            <a:pPr marL="285750" lvl="4" indent="-285750">
              <a:lnSpc>
                <a:spcPct val="90000"/>
              </a:lnSpc>
              <a:spcBef>
                <a:spcPts val="300"/>
              </a:spcBef>
              <a:buClr>
                <a:srgbClr val="FF0000"/>
              </a:buClr>
              <a:buFont typeface="Arial" panose="020B0604020202020204" pitchFamily="34" charset="0"/>
              <a:buChar char="•"/>
              <a:defRPr/>
            </a:pPr>
            <a:r>
              <a:rPr lang="en-US" sz="1600" dirty="0">
                <a:solidFill>
                  <a:srgbClr val="C00000"/>
                </a:solidFill>
                <a:latin typeface="Arial" panose="020B0604020202020204" pitchFamily="34" charset="0"/>
                <a:cs typeface="Arial" panose="020B0604020202020204" pitchFamily="34" charset="0"/>
              </a:rPr>
              <a:t>the Control Scenario was operationally down for 200 hours.</a:t>
            </a:r>
          </a:p>
        </p:txBody>
      </p:sp>
    </p:spTree>
    <p:extLst>
      <p:ext uri="{BB962C8B-B14F-4D97-AF65-F5344CB8AC3E}">
        <p14:creationId xmlns:p14="http://schemas.microsoft.com/office/powerpoint/2010/main" val="36243962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72BBBD-13AB-8154-17B5-31C8AB2139A6}"/>
              </a:ext>
            </a:extLst>
          </p:cNvPr>
          <p:cNvSpPr>
            <a:spLocks noGrp="1"/>
          </p:cNvSpPr>
          <p:nvPr>
            <p:ph type="sldNum" sz="quarter" idx="12"/>
          </p:nvPr>
        </p:nvSpPr>
        <p:spPr/>
        <p:txBody>
          <a:bodyPr/>
          <a:lstStyle/>
          <a:p>
            <a:fld id="{C3625854-A157-44F5-B597-7EECA3982BD8}" type="slidenum">
              <a:rPr lang="en-US" smtClean="0"/>
              <a:t>80</a:t>
            </a:fld>
            <a:endParaRPr lang="en-US"/>
          </a:p>
        </p:txBody>
      </p:sp>
      <p:sp>
        <p:nvSpPr>
          <p:cNvPr id="2" name="Title 1">
            <a:extLst>
              <a:ext uri="{FF2B5EF4-FFF2-40B4-BE49-F238E27FC236}">
                <a16:creationId xmlns:a16="http://schemas.microsoft.com/office/drawing/2014/main" id="{21729EF7-E7E1-588D-A4DF-BC904363992E}"/>
              </a:ext>
            </a:extLst>
          </p:cNvPr>
          <p:cNvSpPr>
            <a:spLocks noGrp="1"/>
          </p:cNvSpPr>
          <p:nvPr>
            <p:ph type="title"/>
          </p:nvPr>
        </p:nvSpPr>
        <p:spPr/>
        <p:txBody>
          <a:bodyPr/>
          <a:lstStyle/>
          <a:p>
            <a:r>
              <a:rPr lang="en-US" b="1" dirty="0"/>
              <a:t>Control Paths Tab for this Example</a:t>
            </a:r>
          </a:p>
        </p:txBody>
      </p:sp>
      <p:pic>
        <p:nvPicPr>
          <p:cNvPr id="5" name="Picture 4" descr="Example of a bulk upload &quot;Control Paths&quot; tab showing how the paths from the example should be entered.">
            <a:extLst>
              <a:ext uri="{FF2B5EF4-FFF2-40B4-BE49-F238E27FC236}">
                <a16:creationId xmlns:a16="http://schemas.microsoft.com/office/drawing/2014/main" id="{9BB35E29-0F10-884F-6A42-F706433994AA}"/>
              </a:ext>
            </a:extLst>
          </p:cNvPr>
          <p:cNvPicPr>
            <a:picLocks noChangeAspect="1"/>
          </p:cNvPicPr>
          <p:nvPr/>
        </p:nvPicPr>
        <p:blipFill rotWithShape="1">
          <a:blip r:embed="rId2"/>
          <a:srcRect t="26667"/>
          <a:stretch/>
        </p:blipFill>
        <p:spPr>
          <a:xfrm>
            <a:off x="838200" y="1339850"/>
            <a:ext cx="9286875" cy="4819336"/>
          </a:xfrm>
          <a:prstGeom prst="rect">
            <a:avLst/>
          </a:prstGeom>
        </p:spPr>
      </p:pic>
    </p:spTree>
    <p:extLst>
      <p:ext uri="{BB962C8B-B14F-4D97-AF65-F5344CB8AC3E}">
        <p14:creationId xmlns:p14="http://schemas.microsoft.com/office/powerpoint/2010/main" val="1072631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8CF5AF-0DDE-7E9B-3128-88A3FF0FB83D}"/>
              </a:ext>
            </a:extLst>
          </p:cNvPr>
          <p:cNvSpPr>
            <a:spLocks noGrp="1"/>
          </p:cNvSpPr>
          <p:nvPr>
            <p:ph type="sldNum" sz="quarter" idx="12"/>
          </p:nvPr>
        </p:nvSpPr>
        <p:spPr/>
        <p:txBody>
          <a:bodyPr/>
          <a:lstStyle/>
          <a:p>
            <a:fld id="{C3625854-A157-44F5-B597-7EECA3982BD8}" type="slidenum">
              <a:rPr lang="en-US" smtClean="0"/>
              <a:t>81</a:t>
            </a:fld>
            <a:endParaRPr lang="en-US"/>
          </a:p>
        </p:txBody>
      </p:sp>
      <p:sp>
        <p:nvSpPr>
          <p:cNvPr id="2" name="Title 1">
            <a:extLst>
              <a:ext uri="{FF2B5EF4-FFF2-40B4-BE49-F238E27FC236}">
                <a16:creationId xmlns:a16="http://schemas.microsoft.com/office/drawing/2014/main" id="{A0B4F2F3-A4A6-ECB0-8B20-7646F99E2A36}"/>
              </a:ext>
            </a:extLst>
          </p:cNvPr>
          <p:cNvSpPr>
            <a:spLocks noGrp="1"/>
          </p:cNvSpPr>
          <p:nvPr>
            <p:ph type="title"/>
          </p:nvPr>
        </p:nvSpPr>
        <p:spPr/>
        <p:txBody>
          <a:bodyPr/>
          <a:lstStyle/>
          <a:p>
            <a:r>
              <a:rPr lang="en-US" b="1" dirty="0"/>
              <a:t>Control Assignments for this Example</a:t>
            </a:r>
          </a:p>
        </p:txBody>
      </p:sp>
      <p:pic>
        <p:nvPicPr>
          <p:cNvPr id="7" name="Picture 6" descr="Example of a bulk upload &quot;Control Assignments&quot; tab showing how the controls should be placed in paths.">
            <a:extLst>
              <a:ext uri="{FF2B5EF4-FFF2-40B4-BE49-F238E27FC236}">
                <a16:creationId xmlns:a16="http://schemas.microsoft.com/office/drawing/2014/main" id="{0D7C04FC-8EBC-A0B9-A851-A01D0561AE85}"/>
              </a:ext>
            </a:extLst>
          </p:cNvPr>
          <p:cNvPicPr>
            <a:picLocks noChangeAspect="1"/>
          </p:cNvPicPr>
          <p:nvPr/>
        </p:nvPicPr>
        <p:blipFill rotWithShape="1">
          <a:blip r:embed="rId2"/>
          <a:srcRect t="29691"/>
          <a:stretch/>
        </p:blipFill>
        <p:spPr>
          <a:xfrm>
            <a:off x="1400514" y="1462564"/>
            <a:ext cx="9390971" cy="4740910"/>
          </a:xfrm>
          <a:prstGeom prst="rect">
            <a:avLst/>
          </a:prstGeom>
        </p:spPr>
      </p:pic>
    </p:spTree>
    <p:extLst>
      <p:ext uri="{BB962C8B-B14F-4D97-AF65-F5344CB8AC3E}">
        <p14:creationId xmlns:p14="http://schemas.microsoft.com/office/powerpoint/2010/main" val="35101038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D2EA2F-42CE-C903-D990-FBED3C4BF36B}"/>
              </a:ext>
            </a:extLst>
          </p:cNvPr>
          <p:cNvSpPr>
            <a:spLocks noGrp="1"/>
          </p:cNvSpPr>
          <p:nvPr>
            <p:ph type="sldNum" sz="quarter" idx="12"/>
          </p:nvPr>
        </p:nvSpPr>
        <p:spPr/>
        <p:txBody>
          <a:bodyPr/>
          <a:lstStyle/>
          <a:p>
            <a:fld id="{C3625854-A157-44F5-B597-7EECA3982BD8}" type="slidenum">
              <a:rPr lang="en-US" smtClean="0"/>
              <a:t>82</a:t>
            </a:fld>
            <a:endParaRPr lang="en-US"/>
          </a:p>
        </p:txBody>
      </p:sp>
      <p:sp>
        <p:nvSpPr>
          <p:cNvPr id="2" name="Title 1">
            <a:extLst>
              <a:ext uri="{FF2B5EF4-FFF2-40B4-BE49-F238E27FC236}">
                <a16:creationId xmlns:a16="http://schemas.microsoft.com/office/drawing/2014/main" id="{C90F2878-7C48-68B3-DBEF-C3A71333EAFF}"/>
              </a:ext>
            </a:extLst>
          </p:cNvPr>
          <p:cNvSpPr>
            <a:spLocks noGrp="1"/>
          </p:cNvSpPr>
          <p:nvPr>
            <p:ph type="title"/>
          </p:nvPr>
        </p:nvSpPr>
        <p:spPr/>
        <p:txBody>
          <a:bodyPr/>
          <a:lstStyle/>
          <a:p>
            <a:r>
              <a:rPr lang="en-US" b="1" dirty="0"/>
              <a:t>Control Device Pollutants for this Example</a:t>
            </a:r>
          </a:p>
        </p:txBody>
      </p:sp>
      <p:pic>
        <p:nvPicPr>
          <p:cNvPr id="5" name="Picture 4" descr="Example of a bulk upload &quot;Control Device Pollutants&quot; tab showing how the pollutants should be placed for their relevant control devices.">
            <a:extLst>
              <a:ext uri="{FF2B5EF4-FFF2-40B4-BE49-F238E27FC236}">
                <a16:creationId xmlns:a16="http://schemas.microsoft.com/office/drawing/2014/main" id="{016EECB4-07A4-23F8-B34D-23F3257E692A}"/>
              </a:ext>
            </a:extLst>
          </p:cNvPr>
          <p:cNvPicPr>
            <a:picLocks noChangeAspect="1"/>
          </p:cNvPicPr>
          <p:nvPr/>
        </p:nvPicPr>
        <p:blipFill rotWithShape="1">
          <a:blip r:embed="rId2"/>
          <a:srcRect t="35139"/>
          <a:stretch/>
        </p:blipFill>
        <p:spPr>
          <a:xfrm>
            <a:off x="942975" y="1690688"/>
            <a:ext cx="9927482" cy="3862387"/>
          </a:xfrm>
          <a:prstGeom prst="rect">
            <a:avLst/>
          </a:prstGeom>
        </p:spPr>
      </p:pic>
    </p:spTree>
    <p:extLst>
      <p:ext uri="{BB962C8B-B14F-4D97-AF65-F5344CB8AC3E}">
        <p14:creationId xmlns:p14="http://schemas.microsoft.com/office/powerpoint/2010/main" val="11863150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6B8530-8240-63C2-85A1-0CBB6ACCD1B8}"/>
              </a:ext>
            </a:extLst>
          </p:cNvPr>
          <p:cNvSpPr>
            <a:spLocks noGrp="1"/>
          </p:cNvSpPr>
          <p:nvPr>
            <p:ph type="sldNum" sz="quarter" idx="12"/>
          </p:nvPr>
        </p:nvSpPr>
        <p:spPr/>
        <p:txBody>
          <a:bodyPr/>
          <a:lstStyle/>
          <a:p>
            <a:fld id="{C3625854-A157-44F5-B597-7EECA3982BD8}" type="slidenum">
              <a:rPr lang="en-US" smtClean="0"/>
              <a:t>83</a:t>
            </a:fld>
            <a:endParaRPr lang="en-US"/>
          </a:p>
        </p:txBody>
      </p:sp>
      <p:sp>
        <p:nvSpPr>
          <p:cNvPr id="2" name="Title 1">
            <a:extLst>
              <a:ext uri="{FF2B5EF4-FFF2-40B4-BE49-F238E27FC236}">
                <a16:creationId xmlns:a16="http://schemas.microsoft.com/office/drawing/2014/main" id="{DD4C3A67-4184-D6D3-3509-2EDE7AE7DCA8}"/>
              </a:ext>
            </a:extLst>
          </p:cNvPr>
          <p:cNvSpPr>
            <a:spLocks noGrp="1"/>
          </p:cNvSpPr>
          <p:nvPr>
            <p:ph type="title"/>
          </p:nvPr>
        </p:nvSpPr>
        <p:spPr/>
        <p:txBody>
          <a:bodyPr/>
          <a:lstStyle/>
          <a:p>
            <a:r>
              <a:rPr lang="en-US" b="1" dirty="0"/>
              <a:t>Control Path Pollutants for this Example</a:t>
            </a:r>
          </a:p>
        </p:txBody>
      </p:sp>
      <p:pic>
        <p:nvPicPr>
          <p:cNvPr id="6" name="Picture 5" descr="Example of a bulk upload &quot;Control Path Pollutants&quot; tab showing how the pollutants should be entered for the paths that contain their control devices.">
            <a:extLst>
              <a:ext uri="{FF2B5EF4-FFF2-40B4-BE49-F238E27FC236}">
                <a16:creationId xmlns:a16="http://schemas.microsoft.com/office/drawing/2014/main" id="{8A971402-8AF4-879E-2276-374990436D27}"/>
              </a:ext>
            </a:extLst>
          </p:cNvPr>
          <p:cNvPicPr>
            <a:picLocks noChangeAspect="1"/>
          </p:cNvPicPr>
          <p:nvPr/>
        </p:nvPicPr>
        <p:blipFill rotWithShape="1">
          <a:blip r:embed="rId2"/>
          <a:srcRect t="37500"/>
          <a:stretch/>
        </p:blipFill>
        <p:spPr>
          <a:xfrm>
            <a:off x="838200" y="1690688"/>
            <a:ext cx="10348684" cy="3395662"/>
          </a:xfrm>
          <a:prstGeom prst="rect">
            <a:avLst/>
          </a:prstGeom>
        </p:spPr>
      </p:pic>
    </p:spTree>
    <p:extLst>
      <p:ext uri="{BB962C8B-B14F-4D97-AF65-F5344CB8AC3E}">
        <p14:creationId xmlns:p14="http://schemas.microsoft.com/office/powerpoint/2010/main" val="20895348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D817CC-799A-F0AD-0C4E-C8467E5020CB}"/>
              </a:ext>
            </a:extLst>
          </p:cNvPr>
          <p:cNvSpPr>
            <a:spLocks noGrp="1"/>
          </p:cNvSpPr>
          <p:nvPr>
            <p:ph type="sldNum" sz="quarter" idx="12"/>
          </p:nvPr>
        </p:nvSpPr>
        <p:spPr/>
        <p:txBody>
          <a:bodyPr/>
          <a:lstStyle/>
          <a:p>
            <a:fld id="{C3625854-A157-44F5-B597-7EECA3982BD8}" type="slidenum">
              <a:rPr lang="en-US" smtClean="0"/>
              <a:t>84</a:t>
            </a:fld>
            <a:endParaRPr lang="en-US"/>
          </a:p>
        </p:txBody>
      </p:sp>
      <p:sp>
        <p:nvSpPr>
          <p:cNvPr id="2" name="Title 1">
            <a:extLst>
              <a:ext uri="{FF2B5EF4-FFF2-40B4-BE49-F238E27FC236}">
                <a16:creationId xmlns:a16="http://schemas.microsoft.com/office/drawing/2014/main" id="{596998F5-100B-BC1A-E1AB-1E47C0481ED1}"/>
              </a:ext>
            </a:extLst>
          </p:cNvPr>
          <p:cNvSpPr>
            <a:spLocks noGrp="1"/>
          </p:cNvSpPr>
          <p:nvPr>
            <p:ph type="title"/>
          </p:nvPr>
        </p:nvSpPr>
        <p:spPr/>
        <p:txBody>
          <a:bodyPr/>
          <a:lstStyle/>
          <a:p>
            <a:r>
              <a:rPr lang="en-US" b="1" dirty="0"/>
              <a:t>Release Point Apportionment for this Example</a:t>
            </a:r>
          </a:p>
        </p:txBody>
      </p:sp>
      <p:pic>
        <p:nvPicPr>
          <p:cNvPr id="3" name="Picture 2" descr="Example of an &quot;Apportionment&quot; tab showing different release point apportionments for the different unit/process combinations in the example.">
            <a:extLst>
              <a:ext uri="{FF2B5EF4-FFF2-40B4-BE49-F238E27FC236}">
                <a16:creationId xmlns:a16="http://schemas.microsoft.com/office/drawing/2014/main" id="{F3EE5532-315C-32C4-5D15-D4726B565AC3}"/>
              </a:ext>
            </a:extLst>
          </p:cNvPr>
          <p:cNvPicPr>
            <a:picLocks noChangeAspect="1"/>
          </p:cNvPicPr>
          <p:nvPr/>
        </p:nvPicPr>
        <p:blipFill rotWithShape="1">
          <a:blip r:embed="rId2"/>
          <a:srcRect t="26621"/>
          <a:stretch/>
        </p:blipFill>
        <p:spPr>
          <a:xfrm>
            <a:off x="1350447" y="1440496"/>
            <a:ext cx="9491106" cy="4813428"/>
          </a:xfrm>
          <a:prstGeom prst="rect">
            <a:avLst/>
          </a:prstGeom>
        </p:spPr>
      </p:pic>
    </p:spTree>
    <p:extLst>
      <p:ext uri="{BB962C8B-B14F-4D97-AF65-F5344CB8AC3E}">
        <p14:creationId xmlns:p14="http://schemas.microsoft.com/office/powerpoint/2010/main" val="2550908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AFF72-3877-AC7C-4095-FA66EDE954A7}"/>
              </a:ext>
            </a:extLst>
          </p:cNvPr>
          <p:cNvSpPr>
            <a:spLocks noGrp="1"/>
          </p:cNvSpPr>
          <p:nvPr>
            <p:ph type="sldNum" sz="quarter" idx="12"/>
          </p:nvPr>
        </p:nvSpPr>
        <p:spPr/>
        <p:txBody>
          <a:bodyPr/>
          <a:lstStyle/>
          <a:p>
            <a:fld id="{C3625854-A157-44F5-B597-7EECA3982BD8}" type="slidenum">
              <a:rPr lang="en-US" smtClean="0"/>
              <a:t>85</a:t>
            </a:fld>
            <a:endParaRPr lang="en-US"/>
          </a:p>
        </p:txBody>
      </p:sp>
      <p:sp>
        <p:nvSpPr>
          <p:cNvPr id="2" name="Title 1">
            <a:extLst>
              <a:ext uri="{FF2B5EF4-FFF2-40B4-BE49-F238E27FC236}">
                <a16:creationId xmlns:a16="http://schemas.microsoft.com/office/drawing/2014/main" id="{F274DDDA-49FC-0C00-2D83-AE16699B7253}"/>
              </a:ext>
            </a:extLst>
          </p:cNvPr>
          <p:cNvSpPr>
            <a:spLocks noGrp="1"/>
          </p:cNvSpPr>
          <p:nvPr>
            <p:ph type="title"/>
          </p:nvPr>
        </p:nvSpPr>
        <p:spPr/>
        <p:txBody>
          <a:bodyPr/>
          <a:lstStyle/>
          <a:p>
            <a:r>
              <a:rPr lang="en-US" b="1" dirty="0"/>
              <a:t>Emissions for this Example</a:t>
            </a:r>
          </a:p>
        </p:txBody>
      </p:sp>
      <p:pic>
        <p:nvPicPr>
          <p:cNvPr id="7" name="Picture 6" descr="Example of the &quot;Emissions&quot; tab in the bulk upload template where overall % control reduction is used in the calculations.">
            <a:extLst>
              <a:ext uri="{FF2B5EF4-FFF2-40B4-BE49-F238E27FC236}">
                <a16:creationId xmlns:a16="http://schemas.microsoft.com/office/drawing/2014/main" id="{F8C27B3C-90FC-9AC8-5D5A-01B8055EDAF9}"/>
              </a:ext>
            </a:extLst>
          </p:cNvPr>
          <p:cNvPicPr>
            <a:picLocks noChangeAspect="1"/>
          </p:cNvPicPr>
          <p:nvPr/>
        </p:nvPicPr>
        <p:blipFill rotWithShape="1">
          <a:blip r:embed="rId2"/>
          <a:srcRect t="30492"/>
          <a:stretch/>
        </p:blipFill>
        <p:spPr>
          <a:xfrm>
            <a:off x="838200" y="1769555"/>
            <a:ext cx="10190422" cy="3318890"/>
          </a:xfrm>
          <a:prstGeom prst="rect">
            <a:avLst/>
          </a:prstGeom>
        </p:spPr>
      </p:pic>
    </p:spTree>
    <p:extLst>
      <p:ext uri="{BB962C8B-B14F-4D97-AF65-F5344CB8AC3E}">
        <p14:creationId xmlns:p14="http://schemas.microsoft.com/office/powerpoint/2010/main" val="36951220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BB809E-AD5A-9B25-9BF1-8BB29610B74C}"/>
              </a:ext>
            </a:extLst>
          </p:cNvPr>
          <p:cNvSpPr>
            <a:spLocks noGrp="1"/>
          </p:cNvSpPr>
          <p:nvPr>
            <p:ph type="sldNum" sz="quarter" idx="12"/>
          </p:nvPr>
        </p:nvSpPr>
        <p:spPr/>
        <p:txBody>
          <a:bodyPr/>
          <a:lstStyle/>
          <a:p>
            <a:fld id="{C3625854-A157-44F5-B597-7EECA3982BD8}" type="slidenum">
              <a:rPr lang="en-US" smtClean="0"/>
              <a:t>86</a:t>
            </a:fld>
            <a:endParaRPr lang="en-US"/>
          </a:p>
        </p:txBody>
      </p:sp>
      <p:sp>
        <p:nvSpPr>
          <p:cNvPr id="2" name="Title 1">
            <a:extLst>
              <a:ext uri="{FF2B5EF4-FFF2-40B4-BE49-F238E27FC236}">
                <a16:creationId xmlns:a16="http://schemas.microsoft.com/office/drawing/2014/main" id="{C171ADED-2F6E-8D16-EAD8-D9479C7DBF01}"/>
              </a:ext>
            </a:extLst>
          </p:cNvPr>
          <p:cNvSpPr>
            <a:spLocks noGrp="1"/>
          </p:cNvSpPr>
          <p:nvPr>
            <p:ph type="title"/>
          </p:nvPr>
        </p:nvSpPr>
        <p:spPr/>
        <p:txBody>
          <a:bodyPr/>
          <a:lstStyle/>
          <a:p>
            <a:r>
              <a:rPr lang="en-US" b="1" dirty="0"/>
              <a:t>Examples of More Complex Control Device  Configurations</a:t>
            </a:r>
          </a:p>
        </p:txBody>
      </p:sp>
    </p:spTree>
    <p:extLst>
      <p:ext uri="{BB962C8B-B14F-4D97-AF65-F5344CB8AC3E}">
        <p14:creationId xmlns:p14="http://schemas.microsoft.com/office/powerpoint/2010/main" val="24584239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D3D6E-28AA-4011-9BCE-C0B4C43F6789}"/>
              </a:ext>
            </a:extLst>
          </p:cNvPr>
          <p:cNvSpPr>
            <a:spLocks noGrp="1"/>
          </p:cNvSpPr>
          <p:nvPr>
            <p:ph type="sldNum" sz="quarter" idx="12"/>
          </p:nvPr>
        </p:nvSpPr>
        <p:spPr/>
        <p:txBody>
          <a:bodyPr/>
          <a:lstStyle/>
          <a:p>
            <a:fld id="{C3625854-A157-44F5-B597-7EECA3982BD8}" type="slidenum">
              <a:rPr lang="en-US" smtClean="0"/>
              <a:t>87</a:t>
            </a:fld>
            <a:endParaRPr lang="en-US"/>
          </a:p>
        </p:txBody>
      </p:sp>
      <p:sp>
        <p:nvSpPr>
          <p:cNvPr id="42" name="Title 41">
            <a:extLst>
              <a:ext uri="{FF2B5EF4-FFF2-40B4-BE49-F238E27FC236}">
                <a16:creationId xmlns:a16="http://schemas.microsoft.com/office/drawing/2014/main" id="{7A9F2DD2-C465-4F5F-BC23-4F474E40FE5A}"/>
              </a:ext>
            </a:extLst>
          </p:cNvPr>
          <p:cNvSpPr txBox="1">
            <a:spLocks noGrp="1"/>
          </p:cNvSpPr>
          <p:nvPr>
            <p:ph type="title" idx="4294967295"/>
          </p:nvPr>
        </p:nvSpPr>
        <p:spPr>
          <a:xfrm>
            <a:off x="483914" y="237904"/>
            <a:ext cx="260465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n-ea"/>
                <a:cs typeface="+mn-cs"/>
              </a:rPr>
              <a:t>In Series</a:t>
            </a:r>
          </a:p>
        </p:txBody>
      </p:sp>
      <p:sp>
        <p:nvSpPr>
          <p:cNvPr id="4" name="TextBox 3">
            <a:extLst>
              <a:ext uri="{FF2B5EF4-FFF2-40B4-BE49-F238E27FC236}">
                <a16:creationId xmlns:a16="http://schemas.microsoft.com/office/drawing/2014/main" id="{346A4BD2-A7CF-48EB-B617-5FFCEF873C8B}"/>
              </a:ext>
              <a:ext uri="{C183D7F6-B498-43B3-948B-1728B52AA6E4}">
                <adec:decorative xmlns:adec="http://schemas.microsoft.com/office/drawing/2017/decorative" val="1"/>
              </a:ext>
            </a:extLst>
          </p:cNvPr>
          <p:cNvSpPr txBox="1"/>
          <p:nvPr/>
        </p:nvSpPr>
        <p:spPr>
          <a:xfrm>
            <a:off x="10344473" y="442376"/>
            <a:ext cx="1135247" cy="369332"/>
          </a:xfrm>
          <a:prstGeom prst="rect">
            <a:avLst/>
          </a:prstGeom>
          <a:noFill/>
        </p:spPr>
        <p:txBody>
          <a:bodyPr wrap="none" rtlCol="0">
            <a:spAutoFit/>
          </a:bodyPr>
          <a:lstStyle/>
          <a:p>
            <a:pPr defTabSz="457200"/>
            <a:r>
              <a:rPr lang="en-US" dirty="0">
                <a:solidFill>
                  <a:prstClr val="black"/>
                </a:solidFill>
                <a:latin typeface="Trebuchet MS" panose="020B0603020202020204"/>
              </a:rPr>
              <a:t>Control 4</a:t>
            </a:r>
          </a:p>
        </p:txBody>
      </p:sp>
      <p:sp>
        <p:nvSpPr>
          <p:cNvPr id="5" name="Isosceles Triangle 4">
            <a:extLst>
              <a:ext uri="{FF2B5EF4-FFF2-40B4-BE49-F238E27FC236}">
                <a16:creationId xmlns:a16="http://schemas.microsoft.com/office/drawing/2014/main" id="{56A8B36B-770D-4F91-9A7B-D1EEF902541E}"/>
              </a:ext>
              <a:ext uri="{C183D7F6-B498-43B3-948B-1728B52AA6E4}">
                <adec:decorative xmlns:adec="http://schemas.microsoft.com/office/drawing/2017/decorative" val="1"/>
              </a:ext>
            </a:extLst>
          </p:cNvPr>
          <p:cNvSpPr/>
          <p:nvPr/>
        </p:nvSpPr>
        <p:spPr>
          <a:xfrm rot="16200000">
            <a:off x="10117711" y="316734"/>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73403D9D-58A0-4221-8EAA-065A780EC051}"/>
              </a:ext>
              <a:ext uri="{C183D7F6-B498-43B3-948B-1728B52AA6E4}">
                <adec:decorative xmlns:adec="http://schemas.microsoft.com/office/drawing/2017/decorative" val="1"/>
              </a:ext>
            </a:extLst>
          </p:cNvPr>
          <p:cNvSpPr/>
          <p:nvPr/>
        </p:nvSpPr>
        <p:spPr>
          <a:xfrm rot="16200000">
            <a:off x="10115873" y="50218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Isosceles Triangle 6">
            <a:extLst>
              <a:ext uri="{FF2B5EF4-FFF2-40B4-BE49-F238E27FC236}">
                <a16:creationId xmlns:a16="http://schemas.microsoft.com/office/drawing/2014/main" id="{E7CD6191-8EBB-475F-8771-703DCB64A35D}"/>
              </a:ext>
              <a:ext uri="{C183D7F6-B498-43B3-948B-1728B52AA6E4}">
                <adec:decorative xmlns:adec="http://schemas.microsoft.com/office/drawing/2017/decorative" val="1"/>
              </a:ext>
            </a:extLst>
          </p:cNvPr>
          <p:cNvSpPr/>
          <p:nvPr/>
        </p:nvSpPr>
        <p:spPr>
          <a:xfrm rot="16200000">
            <a:off x="10115873" y="700491"/>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8" name="Group 7">
            <a:extLst>
              <a:ext uri="{FF2B5EF4-FFF2-40B4-BE49-F238E27FC236}">
                <a16:creationId xmlns:a16="http://schemas.microsoft.com/office/drawing/2014/main" id="{3D1F0982-035B-4741-91C0-E1CFEE90AEE8}"/>
              </a:ext>
              <a:ext uri="{C183D7F6-B498-43B3-948B-1728B52AA6E4}">
                <adec:decorative xmlns:adec="http://schemas.microsoft.com/office/drawing/2017/decorative" val="1"/>
              </a:ext>
            </a:extLst>
          </p:cNvPr>
          <p:cNvGrpSpPr/>
          <p:nvPr/>
        </p:nvGrpSpPr>
        <p:grpSpPr>
          <a:xfrm>
            <a:off x="1368080" y="1170651"/>
            <a:ext cx="8185532" cy="4447437"/>
            <a:chOff x="1456062" y="1311007"/>
            <a:chExt cx="8185532" cy="4447437"/>
          </a:xfrm>
        </p:grpSpPr>
        <p:sp>
          <p:nvSpPr>
            <p:cNvPr id="9" name="Cube 8" descr="A graphical representation of a facility where there are two boilers, 1 and 2, each with their respective process 1 and 2.  Controls 2 and 3 are in Path 1.  Then Path 2 contains Path one and a fourth control. ">
              <a:extLst>
                <a:ext uri="{FF2B5EF4-FFF2-40B4-BE49-F238E27FC236}">
                  <a16:creationId xmlns:a16="http://schemas.microsoft.com/office/drawing/2014/main" id="{CCA69F0B-10A1-4E2B-B1BA-349BF302335E}"/>
                </a:ext>
              </a:extLst>
            </p:cNvPr>
            <p:cNvSpPr/>
            <p:nvPr/>
          </p:nvSpPr>
          <p:spPr>
            <a:xfrm>
              <a:off x="1456062" y="2244063"/>
              <a:ext cx="8185532"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0" name="Cylinder 9">
              <a:extLst>
                <a:ext uri="{FF2B5EF4-FFF2-40B4-BE49-F238E27FC236}">
                  <a16:creationId xmlns:a16="http://schemas.microsoft.com/office/drawing/2014/main" id="{740E673B-2BC6-4964-BECA-5D00911685C7}"/>
                </a:ext>
                <a:ext uri="{C183D7F6-B498-43B3-948B-1728B52AA6E4}">
                  <adec:decorative xmlns:adec="http://schemas.microsoft.com/office/drawing/2017/decorative" val="1"/>
                </a:ext>
              </a:extLst>
            </p:cNvPr>
            <p:cNvSpPr/>
            <p:nvPr/>
          </p:nvSpPr>
          <p:spPr>
            <a:xfrm>
              <a:off x="7072829" y="1311007"/>
              <a:ext cx="605928" cy="143219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3</a:t>
              </a:r>
            </a:p>
          </p:txBody>
        </p:sp>
        <p:sp>
          <p:nvSpPr>
            <p:cNvPr id="11" name="Cylinder 10">
              <a:extLst>
                <a:ext uri="{FF2B5EF4-FFF2-40B4-BE49-F238E27FC236}">
                  <a16:creationId xmlns:a16="http://schemas.microsoft.com/office/drawing/2014/main" id="{3EDBBD3A-E600-40E4-BEE5-24454ECF9864}"/>
                </a:ext>
                <a:ext uri="{C183D7F6-B498-43B3-948B-1728B52AA6E4}">
                  <adec:decorative xmlns:adec="http://schemas.microsoft.com/office/drawing/2017/decorative" val="1"/>
                </a:ext>
              </a:extLst>
            </p:cNvPr>
            <p:cNvSpPr/>
            <p:nvPr/>
          </p:nvSpPr>
          <p:spPr>
            <a:xfrm>
              <a:off x="4867619" y="1311007"/>
              <a:ext cx="605928" cy="144137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2</a:t>
              </a:r>
            </a:p>
          </p:txBody>
        </p:sp>
        <p:sp>
          <p:nvSpPr>
            <p:cNvPr id="12" name="Cylinder 11">
              <a:extLst>
                <a:ext uri="{FF2B5EF4-FFF2-40B4-BE49-F238E27FC236}">
                  <a16:creationId xmlns:a16="http://schemas.microsoft.com/office/drawing/2014/main" id="{5632CBFB-7F8F-468C-A51F-0B543C544010}"/>
                </a:ext>
                <a:ext uri="{C183D7F6-B498-43B3-948B-1728B52AA6E4}">
                  <adec:decorative xmlns:adec="http://schemas.microsoft.com/office/drawing/2017/decorative" val="1"/>
                </a:ext>
              </a:extLst>
            </p:cNvPr>
            <p:cNvSpPr/>
            <p:nvPr/>
          </p:nvSpPr>
          <p:spPr>
            <a:xfrm>
              <a:off x="2939659" y="1311007"/>
              <a:ext cx="605928" cy="1441372"/>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1</a:t>
              </a:r>
            </a:p>
          </p:txBody>
        </p:sp>
        <p:sp>
          <p:nvSpPr>
            <p:cNvPr id="32" name="Cylinder 31">
              <a:extLst>
                <a:ext uri="{FF2B5EF4-FFF2-40B4-BE49-F238E27FC236}">
                  <a16:creationId xmlns:a16="http://schemas.microsoft.com/office/drawing/2014/main" id="{D2F2629D-A83D-453A-94D4-87A4F27466F0}"/>
                </a:ext>
                <a:ext uri="{C183D7F6-B498-43B3-948B-1728B52AA6E4}">
                  <adec:decorative xmlns:adec="http://schemas.microsoft.com/office/drawing/2017/decorative" val="1"/>
                </a:ext>
              </a:extLst>
            </p:cNvPr>
            <p:cNvSpPr/>
            <p:nvPr/>
          </p:nvSpPr>
          <p:spPr>
            <a:xfrm rot="16200000">
              <a:off x="5394780" y="4252497"/>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2</a:t>
              </a:r>
            </a:p>
          </p:txBody>
        </p:sp>
        <p:sp>
          <p:nvSpPr>
            <p:cNvPr id="14" name="Arrow: Right 13">
              <a:extLst>
                <a:ext uri="{FF2B5EF4-FFF2-40B4-BE49-F238E27FC236}">
                  <a16:creationId xmlns:a16="http://schemas.microsoft.com/office/drawing/2014/main" id="{CAD93930-BE0F-4496-A4D0-08D2ECD07275}"/>
                </a:ext>
                <a:ext uri="{C183D7F6-B498-43B3-948B-1728B52AA6E4}">
                  <adec:decorative xmlns:adec="http://schemas.microsoft.com/office/drawing/2017/decorative" val="1"/>
                </a:ext>
              </a:extLst>
            </p:cNvPr>
            <p:cNvSpPr/>
            <p:nvPr/>
          </p:nvSpPr>
          <p:spPr>
            <a:xfrm rot="14552829">
              <a:off x="6398125" y="4261984"/>
              <a:ext cx="449517" cy="29102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Cube 14">
              <a:extLst>
                <a:ext uri="{FF2B5EF4-FFF2-40B4-BE49-F238E27FC236}">
                  <a16:creationId xmlns:a16="http://schemas.microsoft.com/office/drawing/2014/main" id="{E34CB8F2-A252-4EB7-8F3B-3758D01E4E32}"/>
                </a:ext>
                <a:ext uri="{C183D7F6-B498-43B3-948B-1728B52AA6E4}">
                  <adec:decorative xmlns:adec="http://schemas.microsoft.com/office/drawing/2017/decorative" val="1"/>
                </a:ext>
              </a:extLst>
            </p:cNvPr>
            <p:cNvSpPr/>
            <p:nvPr/>
          </p:nvSpPr>
          <p:spPr>
            <a:xfrm>
              <a:off x="5548828" y="338370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grpSp>
          <p:nvGrpSpPr>
            <p:cNvPr id="16" name="Group 15">
              <a:extLst>
                <a:ext uri="{FF2B5EF4-FFF2-40B4-BE49-F238E27FC236}">
                  <a16:creationId xmlns:a16="http://schemas.microsoft.com/office/drawing/2014/main" id="{C06197B5-F319-4622-9A8A-27029EAA5999}"/>
                </a:ext>
              </a:extLst>
            </p:cNvPr>
            <p:cNvGrpSpPr/>
            <p:nvPr/>
          </p:nvGrpSpPr>
          <p:grpSpPr>
            <a:xfrm rot="16200000">
              <a:off x="3131757" y="2330982"/>
              <a:ext cx="216666" cy="626128"/>
              <a:chOff x="5269183" y="944696"/>
              <a:chExt cx="216666" cy="626128"/>
            </a:xfrm>
          </p:grpSpPr>
          <p:sp>
            <p:nvSpPr>
              <p:cNvPr id="29" name="Isosceles Triangle 28">
                <a:extLst>
                  <a:ext uri="{FF2B5EF4-FFF2-40B4-BE49-F238E27FC236}">
                    <a16:creationId xmlns:a16="http://schemas.microsoft.com/office/drawing/2014/main" id="{9C6E5101-A584-4266-90C2-EA0579B0E6E5}"/>
                  </a:ext>
                  <a:ext uri="{C183D7F6-B498-43B3-948B-1728B52AA6E4}">
                    <adec:decorative xmlns:adec="http://schemas.microsoft.com/office/drawing/2017/decorative" val="1"/>
                  </a:ext>
                </a:extLst>
              </p:cNvPr>
              <p:cNvSpPr/>
              <p:nvPr/>
            </p:nvSpPr>
            <p:spPr>
              <a:xfrm rot="16200000">
                <a:off x="5257249" y="958468"/>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0" name="Isosceles Triangle 29">
                <a:extLst>
                  <a:ext uri="{FF2B5EF4-FFF2-40B4-BE49-F238E27FC236}">
                    <a16:creationId xmlns:a16="http://schemas.microsoft.com/office/drawing/2014/main" id="{B0C429FD-4F9F-4B98-8B41-E49111EAFA4C}"/>
                  </a:ext>
                  <a:ext uri="{C183D7F6-B498-43B3-948B-1728B52AA6E4}">
                    <adec:decorative xmlns:adec="http://schemas.microsoft.com/office/drawing/2017/decorative" val="1"/>
                  </a:ext>
                </a:extLst>
              </p:cNvPr>
              <p:cNvSpPr/>
              <p:nvPr/>
            </p:nvSpPr>
            <p:spPr>
              <a:xfrm rot="16200000">
                <a:off x="5255411" y="1143919"/>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8812C623-ADC4-4934-A9A0-CEF0FAAF2CC9}"/>
                  </a:ext>
                  <a:ext uri="{C183D7F6-B498-43B3-948B-1728B52AA6E4}">
                    <adec:decorative xmlns:adec="http://schemas.microsoft.com/office/drawing/2017/decorative" val="1"/>
                  </a:ext>
                </a:extLst>
              </p:cNvPr>
              <p:cNvSpPr/>
              <p:nvPr/>
            </p:nvSpPr>
            <p:spPr>
              <a:xfrm rot="16200000">
                <a:off x="5255411" y="134222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17" name="Cube 16">
              <a:extLst>
                <a:ext uri="{FF2B5EF4-FFF2-40B4-BE49-F238E27FC236}">
                  <a16:creationId xmlns:a16="http://schemas.microsoft.com/office/drawing/2014/main" id="{DAFE0E6F-9130-4E58-9F26-499962F45B07}"/>
                </a:ext>
                <a:ext uri="{C183D7F6-B498-43B3-948B-1728B52AA6E4}">
                  <adec:decorative xmlns:adec="http://schemas.microsoft.com/office/drawing/2017/decorative" val="1"/>
                </a:ext>
              </a:extLst>
            </p:cNvPr>
            <p:cNvSpPr/>
            <p:nvPr/>
          </p:nvSpPr>
          <p:spPr>
            <a:xfrm>
              <a:off x="3850967" y="3438196"/>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sp>
          <p:nvSpPr>
            <p:cNvPr id="18" name="Cube 17">
              <a:extLst>
                <a:ext uri="{FF2B5EF4-FFF2-40B4-BE49-F238E27FC236}">
                  <a16:creationId xmlns:a16="http://schemas.microsoft.com/office/drawing/2014/main" id="{60896024-1009-468D-9232-10439760FD1D}"/>
                </a:ext>
                <a:ext uri="{C183D7F6-B498-43B3-948B-1728B52AA6E4}">
                  <adec:decorative xmlns:adec="http://schemas.microsoft.com/office/drawing/2017/decorative" val="1"/>
                </a:ext>
              </a:extLst>
            </p:cNvPr>
            <p:cNvSpPr/>
            <p:nvPr/>
          </p:nvSpPr>
          <p:spPr>
            <a:xfrm>
              <a:off x="2127173" y="3450953"/>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sp>
          <p:nvSpPr>
            <p:cNvPr id="19" name="Arrow: Right 18">
              <a:extLst>
                <a:ext uri="{FF2B5EF4-FFF2-40B4-BE49-F238E27FC236}">
                  <a16:creationId xmlns:a16="http://schemas.microsoft.com/office/drawing/2014/main" id="{8A1290F4-6D9C-45AB-852D-5C305611436C}"/>
                </a:ext>
                <a:ext uri="{C183D7F6-B498-43B3-948B-1728B52AA6E4}">
                  <adec:decorative xmlns:adec="http://schemas.microsoft.com/office/drawing/2017/decorative" val="1"/>
                </a:ext>
              </a:extLst>
            </p:cNvPr>
            <p:cNvSpPr/>
            <p:nvPr/>
          </p:nvSpPr>
          <p:spPr>
            <a:xfrm rot="16045368">
              <a:off x="2836579" y="3024057"/>
              <a:ext cx="789936"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98076FB8-B024-4C95-B485-A5A47F5EEBD1}"/>
                </a:ext>
                <a:ext uri="{C183D7F6-B498-43B3-948B-1728B52AA6E4}">
                  <adec:decorative xmlns:adec="http://schemas.microsoft.com/office/drawing/2017/decorative" val="1"/>
                </a:ext>
              </a:extLst>
            </p:cNvPr>
            <p:cNvSpPr/>
            <p:nvPr/>
          </p:nvSpPr>
          <p:spPr>
            <a:xfrm rot="10800000">
              <a:off x="5269182" y="3762383"/>
              <a:ext cx="305579"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Arrow: Right 20">
              <a:extLst>
                <a:ext uri="{FF2B5EF4-FFF2-40B4-BE49-F238E27FC236}">
                  <a16:creationId xmlns:a16="http://schemas.microsoft.com/office/drawing/2014/main" id="{D329A794-ECA9-4372-A263-FC3D17CCBE09}"/>
                </a:ext>
                <a:ext uri="{C183D7F6-B498-43B3-948B-1728B52AA6E4}">
                  <adec:decorative xmlns:adec="http://schemas.microsoft.com/office/drawing/2017/decorative" val="1"/>
                </a:ext>
              </a:extLst>
            </p:cNvPr>
            <p:cNvSpPr/>
            <p:nvPr/>
          </p:nvSpPr>
          <p:spPr>
            <a:xfrm rot="10800000">
              <a:off x="3545587" y="3803419"/>
              <a:ext cx="305579"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4" name="Cylinder 23">
              <a:extLst>
                <a:ext uri="{FF2B5EF4-FFF2-40B4-BE49-F238E27FC236}">
                  <a16:creationId xmlns:a16="http://schemas.microsoft.com/office/drawing/2014/main" id="{19A4AF7F-22BF-4EEC-872F-16C1CB0AD56C}"/>
                </a:ext>
                <a:ext uri="{C183D7F6-B498-43B3-948B-1728B52AA6E4}">
                  <adec:decorative xmlns:adec="http://schemas.microsoft.com/office/drawing/2017/decorative" val="1"/>
                </a:ext>
              </a:extLst>
            </p:cNvPr>
            <p:cNvSpPr/>
            <p:nvPr/>
          </p:nvSpPr>
          <p:spPr>
            <a:xfrm rot="16200000">
              <a:off x="2421874" y="4226585"/>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1</a:t>
              </a:r>
            </a:p>
          </p:txBody>
        </p:sp>
        <p:sp>
          <p:nvSpPr>
            <p:cNvPr id="23" name="Arrow: Right 22">
              <a:extLst>
                <a:ext uri="{FF2B5EF4-FFF2-40B4-BE49-F238E27FC236}">
                  <a16:creationId xmlns:a16="http://schemas.microsoft.com/office/drawing/2014/main" id="{462DD4B2-1FA1-4975-8278-C4F303B83046}"/>
                </a:ext>
                <a:ext uri="{C183D7F6-B498-43B3-948B-1728B52AA6E4}">
                  <adec:decorative xmlns:adec="http://schemas.microsoft.com/office/drawing/2017/decorative" val="1"/>
                </a:ext>
              </a:extLst>
            </p:cNvPr>
            <p:cNvSpPr/>
            <p:nvPr/>
          </p:nvSpPr>
          <p:spPr>
            <a:xfrm rot="18782853">
              <a:off x="3696287" y="4347190"/>
              <a:ext cx="410806"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37" name="Freeform: Shape 36">
            <a:extLst>
              <a:ext uri="{FF2B5EF4-FFF2-40B4-BE49-F238E27FC236}">
                <a16:creationId xmlns:a16="http://schemas.microsoft.com/office/drawing/2014/main" id="{17D67093-0C7B-46D8-BE53-C9D2D057B381}"/>
              </a:ext>
              <a:ext uri="{C183D7F6-B498-43B3-948B-1728B52AA6E4}">
                <adec:decorative xmlns:adec="http://schemas.microsoft.com/office/drawing/2017/decorative" val="1"/>
              </a:ext>
            </a:extLst>
          </p:cNvPr>
          <p:cNvSpPr/>
          <p:nvPr/>
        </p:nvSpPr>
        <p:spPr>
          <a:xfrm>
            <a:off x="1996965" y="1971285"/>
            <a:ext cx="3463881" cy="2201860"/>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4314830 w 7227065"/>
              <a:gd name="connsiteY4" fmla="*/ 1400881 h 4594034"/>
              <a:gd name="connsiteX5" fmla="*/ 7227065 w 7227065"/>
              <a:gd name="connsiteY5" fmla="*/ 1388125 h 4594034"/>
              <a:gd name="connsiteX6" fmla="*/ 7182997 w 7227065"/>
              <a:gd name="connsiteY6" fmla="*/ 4594034 h 4594034"/>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1392376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49284 w 7227065"/>
              <a:gd name="connsiteY4" fmla="*/ 306942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75685 w 7227065"/>
              <a:gd name="connsiteY4" fmla="*/ 2645072 h 4598285"/>
              <a:gd name="connsiteX5" fmla="*/ 7227065 w 7227065"/>
              <a:gd name="connsiteY5" fmla="*/ 3026135 h 4598285"/>
              <a:gd name="connsiteX6" fmla="*/ 7182997 w 7227065"/>
              <a:gd name="connsiteY6" fmla="*/ 4598285 h 4598285"/>
              <a:gd name="connsiteX0" fmla="*/ 7182997 w 7200664"/>
              <a:gd name="connsiteY0" fmla="*/ 4598285 h 4598285"/>
              <a:gd name="connsiteX1" fmla="*/ 22034 w 7200664"/>
              <a:gd name="connsiteY1" fmla="*/ 4587268 h 4598285"/>
              <a:gd name="connsiteX2" fmla="*/ 0 w 7200664"/>
              <a:gd name="connsiteY2" fmla="*/ 4251 h 4598285"/>
              <a:gd name="connsiteX3" fmla="*/ 4315015 w 7200664"/>
              <a:gd name="connsiteY3" fmla="*/ 0 h 4598285"/>
              <a:gd name="connsiteX4" fmla="*/ 4275685 w 7200664"/>
              <a:gd name="connsiteY4" fmla="*/ 2645072 h 4598285"/>
              <a:gd name="connsiteX5" fmla="*/ 7200664 w 7200664"/>
              <a:gd name="connsiteY5" fmla="*/ 2654824 h 4598285"/>
              <a:gd name="connsiteX6" fmla="*/ 7182997 w 7200664"/>
              <a:gd name="connsiteY6" fmla="*/ 4598285 h 45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664" h="4598285">
                <a:moveTo>
                  <a:pt x="7182997" y="4598285"/>
                </a:moveTo>
                <a:lnTo>
                  <a:pt x="22034" y="4587268"/>
                </a:lnTo>
                <a:lnTo>
                  <a:pt x="0" y="4251"/>
                </a:lnTo>
                <a:lnTo>
                  <a:pt x="4315015" y="0"/>
                </a:lnTo>
                <a:cubicBezTo>
                  <a:pt x="4314953" y="468377"/>
                  <a:pt x="4275747" y="2176695"/>
                  <a:pt x="4275685" y="2645072"/>
                </a:cubicBezTo>
                <a:lnTo>
                  <a:pt x="7200664" y="2654824"/>
                </a:lnTo>
                <a:lnTo>
                  <a:pt x="7182997" y="4598285"/>
                </a:ln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38" name="Freeform: Shape 37">
            <a:extLst>
              <a:ext uri="{FF2B5EF4-FFF2-40B4-BE49-F238E27FC236}">
                <a16:creationId xmlns:a16="http://schemas.microsoft.com/office/drawing/2014/main" id="{A4F9A2D4-DB69-4837-836E-D36FBBEBE46F}"/>
              </a:ext>
              <a:ext uri="{C183D7F6-B498-43B3-948B-1728B52AA6E4}">
                <adec:decorative xmlns:adec="http://schemas.microsoft.com/office/drawing/2017/decorative" val="1"/>
              </a:ext>
            </a:extLst>
          </p:cNvPr>
          <p:cNvSpPr/>
          <p:nvPr/>
        </p:nvSpPr>
        <p:spPr>
          <a:xfrm>
            <a:off x="1135117" y="1841889"/>
            <a:ext cx="6243144" cy="2369356"/>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4314830 w 7227065"/>
              <a:gd name="connsiteY4" fmla="*/ 1400881 h 4594034"/>
              <a:gd name="connsiteX5" fmla="*/ 7227065 w 7227065"/>
              <a:gd name="connsiteY5" fmla="*/ 1388125 h 4594034"/>
              <a:gd name="connsiteX6" fmla="*/ 7182997 w 7227065"/>
              <a:gd name="connsiteY6" fmla="*/ 4594034 h 4594034"/>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1392376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49284 w 7227065"/>
              <a:gd name="connsiteY4" fmla="*/ 306942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3629821 w 7227065"/>
              <a:gd name="connsiteY4" fmla="*/ 262655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3683406 w 7227065"/>
              <a:gd name="connsiteY3" fmla="*/ 0 h 4598285"/>
              <a:gd name="connsiteX4" fmla="*/ 3629821 w 7227065"/>
              <a:gd name="connsiteY4" fmla="*/ 2626558 h 4598285"/>
              <a:gd name="connsiteX5" fmla="*/ 7227065 w 7227065"/>
              <a:gd name="connsiteY5" fmla="*/ 3026135 h 4598285"/>
              <a:gd name="connsiteX6" fmla="*/ 7182997 w 7227065"/>
              <a:gd name="connsiteY6" fmla="*/ 4598285 h 4598285"/>
              <a:gd name="connsiteX0" fmla="*/ 7182997 w 7202772"/>
              <a:gd name="connsiteY0" fmla="*/ 4598285 h 4598285"/>
              <a:gd name="connsiteX1" fmla="*/ 22034 w 7202772"/>
              <a:gd name="connsiteY1" fmla="*/ 4587268 h 4598285"/>
              <a:gd name="connsiteX2" fmla="*/ 0 w 7202772"/>
              <a:gd name="connsiteY2" fmla="*/ 4251 h 4598285"/>
              <a:gd name="connsiteX3" fmla="*/ 3683406 w 7202772"/>
              <a:gd name="connsiteY3" fmla="*/ 0 h 4598285"/>
              <a:gd name="connsiteX4" fmla="*/ 3629821 w 7202772"/>
              <a:gd name="connsiteY4" fmla="*/ 2626558 h 4598285"/>
              <a:gd name="connsiteX5" fmla="*/ 7202772 w 7202772"/>
              <a:gd name="connsiteY5" fmla="*/ 2526119 h 4598285"/>
              <a:gd name="connsiteX6" fmla="*/ 7182997 w 7202772"/>
              <a:gd name="connsiteY6" fmla="*/ 4598285 h 4598285"/>
              <a:gd name="connsiteX0" fmla="*/ 7182997 w 7214918"/>
              <a:gd name="connsiteY0" fmla="*/ 4598285 h 4598285"/>
              <a:gd name="connsiteX1" fmla="*/ 22034 w 7214918"/>
              <a:gd name="connsiteY1" fmla="*/ 4587268 h 4598285"/>
              <a:gd name="connsiteX2" fmla="*/ 0 w 7214918"/>
              <a:gd name="connsiteY2" fmla="*/ 4251 h 4598285"/>
              <a:gd name="connsiteX3" fmla="*/ 3683406 w 7214918"/>
              <a:gd name="connsiteY3" fmla="*/ 0 h 4598285"/>
              <a:gd name="connsiteX4" fmla="*/ 3629821 w 7214918"/>
              <a:gd name="connsiteY4" fmla="*/ 2626558 h 4598285"/>
              <a:gd name="connsiteX5" fmla="*/ 7214918 w 7214918"/>
              <a:gd name="connsiteY5" fmla="*/ 2626121 h 4598285"/>
              <a:gd name="connsiteX6" fmla="*/ 7182997 w 7214918"/>
              <a:gd name="connsiteY6" fmla="*/ 4598285 h 45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4918" h="4598285">
                <a:moveTo>
                  <a:pt x="7182997" y="4598285"/>
                </a:moveTo>
                <a:lnTo>
                  <a:pt x="22034" y="4587268"/>
                </a:lnTo>
                <a:lnTo>
                  <a:pt x="0" y="4251"/>
                </a:lnTo>
                <a:lnTo>
                  <a:pt x="3683406" y="0"/>
                </a:lnTo>
                <a:cubicBezTo>
                  <a:pt x="3683344" y="468377"/>
                  <a:pt x="3629883" y="2158181"/>
                  <a:pt x="3629821" y="2626558"/>
                </a:cubicBezTo>
                <a:lnTo>
                  <a:pt x="7214918" y="2626121"/>
                </a:lnTo>
                <a:lnTo>
                  <a:pt x="7182997" y="4598285"/>
                </a:ln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39" name="Arrow: Right 38">
            <a:extLst>
              <a:ext uri="{FF2B5EF4-FFF2-40B4-BE49-F238E27FC236}">
                <a16:creationId xmlns:a16="http://schemas.microsoft.com/office/drawing/2014/main" id="{F9348C44-9A71-4A0A-A63C-A89B495FB6E5}"/>
              </a:ext>
              <a:ext uri="{C183D7F6-B498-43B3-948B-1728B52AA6E4}">
                <adec:decorative xmlns:adec="http://schemas.microsoft.com/office/drawing/2017/decorative" val="1"/>
              </a:ext>
            </a:extLst>
          </p:cNvPr>
          <p:cNvSpPr/>
          <p:nvPr/>
        </p:nvSpPr>
        <p:spPr>
          <a:xfrm rot="16200000">
            <a:off x="2724948" y="1769022"/>
            <a:ext cx="624344" cy="27937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0" name="TextBox 39">
            <a:extLst>
              <a:ext uri="{FF2B5EF4-FFF2-40B4-BE49-F238E27FC236}">
                <a16:creationId xmlns:a16="http://schemas.microsoft.com/office/drawing/2014/main" id="{A02A5185-8A75-4CDB-BCE4-96FEAFAB94E3}"/>
              </a:ext>
              <a:ext uri="{C183D7F6-B498-43B3-948B-1728B52AA6E4}">
                <adec:decorative xmlns:adec="http://schemas.microsoft.com/office/drawing/2017/decorative" val="1"/>
              </a:ext>
            </a:extLst>
          </p:cNvPr>
          <p:cNvSpPr txBox="1"/>
          <p:nvPr/>
        </p:nvSpPr>
        <p:spPr>
          <a:xfrm>
            <a:off x="3475654" y="4526532"/>
            <a:ext cx="1115830"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41" name="TextBox 40">
            <a:extLst>
              <a:ext uri="{FF2B5EF4-FFF2-40B4-BE49-F238E27FC236}">
                <a16:creationId xmlns:a16="http://schemas.microsoft.com/office/drawing/2014/main" id="{1FCF20A9-90B6-4DC2-A8D5-E48E4023EEAC}"/>
              </a:ext>
              <a:ext uri="{C183D7F6-B498-43B3-948B-1728B52AA6E4}">
                <adec:decorative xmlns:adec="http://schemas.microsoft.com/office/drawing/2017/decorative" val="1"/>
              </a:ext>
            </a:extLst>
          </p:cNvPr>
          <p:cNvSpPr txBox="1"/>
          <p:nvPr/>
        </p:nvSpPr>
        <p:spPr>
          <a:xfrm>
            <a:off x="6514914" y="4513200"/>
            <a:ext cx="1115830" cy="338554"/>
          </a:xfrm>
          <a:prstGeom prst="rect">
            <a:avLst/>
          </a:prstGeom>
          <a:solidFill>
            <a:srgbClr val="0070C0"/>
          </a:solidFill>
        </p:spPr>
        <p:txBody>
          <a:bodyPr wrap="square" rtlCol="0">
            <a:spAutoFit/>
          </a:bodyPr>
          <a:lstStyle/>
          <a:p>
            <a:r>
              <a:rPr lang="en-US" sz="1600" dirty="0">
                <a:solidFill>
                  <a:schemeClr val="bg1"/>
                </a:solidFill>
              </a:rPr>
              <a:t>Process 2</a:t>
            </a:r>
          </a:p>
        </p:txBody>
      </p:sp>
      <p:sp>
        <p:nvSpPr>
          <p:cNvPr id="3" name="TextBox 2">
            <a:extLst>
              <a:ext uri="{FF2B5EF4-FFF2-40B4-BE49-F238E27FC236}">
                <a16:creationId xmlns:a16="http://schemas.microsoft.com/office/drawing/2014/main" id="{3CA191C4-DE53-4415-9788-4625D22CFC3D}"/>
              </a:ext>
            </a:extLst>
          </p:cNvPr>
          <p:cNvSpPr txBox="1"/>
          <p:nvPr/>
        </p:nvSpPr>
        <p:spPr>
          <a:xfrm>
            <a:off x="1135117" y="5618088"/>
            <a:ext cx="9209356" cy="1077218"/>
          </a:xfrm>
          <a:prstGeom prst="rect">
            <a:avLst/>
          </a:prstGeom>
          <a:noFill/>
        </p:spPr>
        <p:txBody>
          <a:bodyPr wrap="square" rtlCol="0">
            <a:spAutoFit/>
          </a:bodyPr>
          <a:lstStyle/>
          <a:p>
            <a:r>
              <a:rPr lang="en-US" sz="1600" dirty="0"/>
              <a:t>Control devices 1, 2, 3, and 4 are set up in sequence.  Boiler and Process 2 send emissions to control 1.  Boiler and process 1 send emissions to control 2. Path 1 is the primary path between Boiler and Process 1 to Stack 1.  Path 2 is the primary path between boiler and process 2 and stack 1.  Path 1 is a “child” path of Path 2.  Path 2 is a “primary” path.</a:t>
            </a:r>
          </a:p>
        </p:txBody>
      </p:sp>
    </p:spTree>
    <p:extLst>
      <p:ext uri="{BB962C8B-B14F-4D97-AF65-F5344CB8AC3E}">
        <p14:creationId xmlns:p14="http://schemas.microsoft.com/office/powerpoint/2010/main" val="15031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370C1E-B318-496A-9909-42F870EF0D38}"/>
              </a:ext>
            </a:extLst>
          </p:cNvPr>
          <p:cNvSpPr>
            <a:spLocks noGrp="1"/>
          </p:cNvSpPr>
          <p:nvPr>
            <p:ph type="sldNum" sz="quarter" idx="12"/>
          </p:nvPr>
        </p:nvSpPr>
        <p:spPr>
          <a:xfrm>
            <a:off x="8789284" y="6328871"/>
            <a:ext cx="2743200" cy="365125"/>
          </a:xfrm>
        </p:spPr>
        <p:txBody>
          <a:bodyPr/>
          <a:lstStyle/>
          <a:p>
            <a:fld id="{C3625854-A157-44F5-B597-7EECA3982BD8}" type="slidenum">
              <a:rPr lang="en-US" smtClean="0"/>
              <a:t>88</a:t>
            </a:fld>
            <a:endParaRPr lang="en-US" dirty="0"/>
          </a:p>
        </p:txBody>
      </p:sp>
      <p:sp>
        <p:nvSpPr>
          <p:cNvPr id="15" name="Title 14">
            <a:extLst>
              <a:ext uri="{FF2B5EF4-FFF2-40B4-BE49-F238E27FC236}">
                <a16:creationId xmlns:a16="http://schemas.microsoft.com/office/drawing/2014/main" id="{DE1CEF15-ED6A-4D6C-87DF-570AF1525CB5}"/>
              </a:ext>
            </a:extLst>
          </p:cNvPr>
          <p:cNvSpPr txBox="1">
            <a:spLocks noGrp="1"/>
          </p:cNvSpPr>
          <p:nvPr>
            <p:ph type="title" idx="4294967295"/>
          </p:nvPr>
        </p:nvSpPr>
        <p:spPr>
          <a:xfrm>
            <a:off x="4648284" y="336741"/>
            <a:ext cx="6812196"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Numerical Example of Controls in Series and their Paths</a:t>
            </a:r>
          </a:p>
        </p:txBody>
      </p:sp>
      <p:sp>
        <p:nvSpPr>
          <p:cNvPr id="13" name="Rectangle 12" descr="A diagram showing four countrols in series with controls 2 to 4 in path 1, and control 1 and path 1 in path 2.">
            <a:extLst>
              <a:ext uri="{FF2B5EF4-FFF2-40B4-BE49-F238E27FC236}">
                <a16:creationId xmlns:a16="http://schemas.microsoft.com/office/drawing/2014/main" id="{AD4D5E13-F472-464C-AD1B-EF5F9F2F69AC}"/>
              </a:ext>
              <a:ext uri="{C183D7F6-B498-43B3-948B-1728B52AA6E4}">
                <adec:decorative xmlns:adec="http://schemas.microsoft.com/office/drawing/2017/decorative" val="0"/>
              </a:ext>
            </a:extLst>
          </p:cNvPr>
          <p:cNvSpPr/>
          <p:nvPr/>
        </p:nvSpPr>
        <p:spPr>
          <a:xfrm>
            <a:off x="449970" y="297180"/>
            <a:ext cx="3760470" cy="6263640"/>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B3A7F4C3-BB80-4A92-91D9-C8751E610BD0}"/>
              </a:ext>
              <a:ext uri="{C183D7F6-B498-43B3-948B-1728B52AA6E4}">
                <adec:decorative xmlns:adec="http://schemas.microsoft.com/office/drawing/2017/decorative" val="1"/>
              </a:ext>
            </a:extLst>
          </p:cNvPr>
          <p:cNvSpPr/>
          <p:nvPr/>
        </p:nvSpPr>
        <p:spPr>
          <a:xfrm>
            <a:off x="1729572" y="5241381"/>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6" name="Connector: Elbow 5">
            <a:extLst>
              <a:ext uri="{FF2B5EF4-FFF2-40B4-BE49-F238E27FC236}">
                <a16:creationId xmlns:a16="http://schemas.microsoft.com/office/drawing/2014/main" id="{34509969-3A07-4169-9221-FA2D8096196B}"/>
              </a:ext>
              <a:ext uri="{C183D7F6-B498-43B3-948B-1728B52AA6E4}">
                <adec:decorative xmlns:adec="http://schemas.microsoft.com/office/drawing/2017/decorative" val="1"/>
              </a:ext>
            </a:extLst>
          </p:cNvPr>
          <p:cNvCxnSpPr>
            <a:cxnSpLocks/>
            <a:stCxn id="4" idx="0"/>
            <a:endCxn id="11" idx="2"/>
          </p:cNvCxnSpPr>
          <p:nvPr/>
        </p:nvCxnSpPr>
        <p:spPr>
          <a:xfrm rot="5400000" flipH="1" flipV="1">
            <a:off x="2071672" y="4982849"/>
            <a:ext cx="510793" cy="6273"/>
          </a:xfrm>
          <a:prstGeom prst="bentConnector3">
            <a:avLst>
              <a:gd name="adj1" fmla="val 50000"/>
            </a:avLst>
          </a:prstGeom>
          <a:noFill/>
          <a:ln w="12700" cap="rnd" cmpd="sng" algn="ctr">
            <a:solidFill>
              <a:srgbClr val="90C226"/>
            </a:solidFill>
            <a:prstDash val="solid"/>
            <a:tailEnd type="triangle"/>
          </a:ln>
          <a:effectLst/>
        </p:spPr>
      </p:cxnSp>
      <p:sp>
        <p:nvSpPr>
          <p:cNvPr id="11" name="Rectangle 10">
            <a:extLst>
              <a:ext uri="{FF2B5EF4-FFF2-40B4-BE49-F238E27FC236}">
                <a16:creationId xmlns:a16="http://schemas.microsoft.com/office/drawing/2014/main" id="{05829A48-301C-4A79-995D-447930ECD5B8}"/>
              </a:ext>
              <a:ext uri="{C183D7F6-B498-43B3-948B-1728B52AA6E4}">
                <adec:decorative xmlns:adec="http://schemas.microsoft.com/office/drawing/2017/decorative" val="1"/>
              </a:ext>
            </a:extLst>
          </p:cNvPr>
          <p:cNvSpPr/>
          <p:nvPr/>
        </p:nvSpPr>
        <p:spPr>
          <a:xfrm>
            <a:off x="1619617" y="1277549"/>
            <a:ext cx="1421176" cy="345303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7" name="Rectangle 6">
            <a:extLst>
              <a:ext uri="{FF2B5EF4-FFF2-40B4-BE49-F238E27FC236}">
                <a16:creationId xmlns:a16="http://schemas.microsoft.com/office/drawing/2014/main" id="{F3F7AFB4-E99F-47B4-810E-2E9A6CAD5AD4}"/>
              </a:ext>
              <a:ext uri="{C183D7F6-B498-43B3-948B-1728B52AA6E4}">
                <adec:decorative xmlns:adec="http://schemas.microsoft.com/office/drawing/2017/decorative" val="1"/>
              </a:ext>
            </a:extLst>
          </p:cNvPr>
          <p:cNvSpPr/>
          <p:nvPr/>
        </p:nvSpPr>
        <p:spPr>
          <a:xfrm>
            <a:off x="1729572" y="3862847"/>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9C9E64F7-8EF5-40EC-8F6D-3077DA354852}"/>
              </a:ext>
              <a:ext uri="{C183D7F6-B498-43B3-948B-1728B52AA6E4}">
                <adec:decorative xmlns:adec="http://schemas.microsoft.com/office/drawing/2017/decorative" val="1"/>
              </a:ext>
            </a:extLst>
          </p:cNvPr>
          <p:cNvCxnSpPr>
            <a:cxnSpLocks/>
            <a:stCxn id="7" idx="0"/>
            <a:endCxn id="8" idx="2"/>
          </p:cNvCxnSpPr>
          <p:nvPr/>
        </p:nvCxnSpPr>
        <p:spPr>
          <a:xfrm rot="5400000" flipH="1" flipV="1">
            <a:off x="2194755" y="3730496"/>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F821712D-8E50-44C0-BE9E-C1D0C3599CC4}"/>
              </a:ext>
              <a:ext uri="{C183D7F6-B498-43B3-948B-1728B52AA6E4}">
                <adec:decorative xmlns:adec="http://schemas.microsoft.com/office/drawing/2017/decorative" val="1"/>
              </a:ext>
            </a:extLst>
          </p:cNvPr>
          <p:cNvSpPr/>
          <p:nvPr/>
        </p:nvSpPr>
        <p:spPr>
          <a:xfrm>
            <a:off x="1729572" y="2852171"/>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0" name="Connector: Elbow 9">
            <a:extLst>
              <a:ext uri="{FF2B5EF4-FFF2-40B4-BE49-F238E27FC236}">
                <a16:creationId xmlns:a16="http://schemas.microsoft.com/office/drawing/2014/main" id="{9A34B785-359E-4C9A-9FFC-11CEB0C33DFD}"/>
              </a:ext>
              <a:ext uri="{C183D7F6-B498-43B3-948B-1728B52AA6E4}">
                <adec:decorative xmlns:adec="http://schemas.microsoft.com/office/drawing/2017/decorative" val="1"/>
              </a:ext>
            </a:extLst>
          </p:cNvPr>
          <p:cNvCxnSpPr>
            <a:cxnSpLocks/>
            <a:stCxn id="8" idx="0"/>
            <a:endCxn id="5" idx="2"/>
          </p:cNvCxnSpPr>
          <p:nvPr/>
        </p:nvCxnSpPr>
        <p:spPr>
          <a:xfrm rot="5400000" flipH="1" flipV="1">
            <a:off x="2141085" y="2662975"/>
            <a:ext cx="375219" cy="3175"/>
          </a:xfrm>
          <a:prstGeom prst="bentConnector3">
            <a:avLst>
              <a:gd name="adj1" fmla="val 50000"/>
            </a:avLst>
          </a:prstGeom>
          <a:noFill/>
          <a:ln w="12700" cap="rnd" cmpd="sng" algn="ctr">
            <a:solidFill>
              <a:srgbClr val="90C226"/>
            </a:solidFill>
            <a:prstDash val="solid"/>
            <a:tailEnd type="triangle"/>
          </a:ln>
          <a:effectLst/>
        </p:spPr>
      </p:cxnSp>
      <p:sp>
        <p:nvSpPr>
          <p:cNvPr id="5" name="Rectangle 4">
            <a:extLst>
              <a:ext uri="{FF2B5EF4-FFF2-40B4-BE49-F238E27FC236}">
                <a16:creationId xmlns:a16="http://schemas.microsoft.com/office/drawing/2014/main" id="{37DF694D-0BA4-4510-B7CF-F835A91AD944}"/>
              </a:ext>
              <a:ext uri="{C183D7F6-B498-43B3-948B-1728B52AA6E4}">
                <adec:decorative xmlns:adec="http://schemas.microsoft.com/office/drawing/2017/decorative" val="1"/>
              </a:ext>
            </a:extLst>
          </p:cNvPr>
          <p:cNvSpPr/>
          <p:nvPr/>
        </p:nvSpPr>
        <p:spPr>
          <a:xfrm>
            <a:off x="1735922" y="16053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2" name="Rectangle 11">
            <a:extLst>
              <a:ext uri="{FF2B5EF4-FFF2-40B4-BE49-F238E27FC236}">
                <a16:creationId xmlns:a16="http://schemas.microsoft.com/office/drawing/2014/main" id="{CFA7DCC2-0DCB-4ED1-AC4F-94CED163F2B7}"/>
              </a:ext>
              <a:ext uri="{C183D7F6-B498-43B3-948B-1728B52AA6E4}">
                <adec:decorative xmlns:adec="http://schemas.microsoft.com/office/drawing/2017/decorative" val="1"/>
              </a:ext>
            </a:extLst>
          </p:cNvPr>
          <p:cNvSpPr/>
          <p:nvPr/>
        </p:nvSpPr>
        <p:spPr>
          <a:xfrm>
            <a:off x="1454364" y="750762"/>
            <a:ext cx="1738829" cy="5356476"/>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graphicFrame>
        <p:nvGraphicFramePr>
          <p:cNvPr id="19" name="Table 18">
            <a:extLst>
              <a:ext uri="{FF2B5EF4-FFF2-40B4-BE49-F238E27FC236}">
                <a16:creationId xmlns:a16="http://schemas.microsoft.com/office/drawing/2014/main" id="{21259853-3837-FB5B-B660-02ADA235B0D3}"/>
              </a:ext>
            </a:extLst>
          </p:cNvPr>
          <p:cNvGraphicFramePr>
            <a:graphicFrameLocks noGrp="1"/>
          </p:cNvGraphicFramePr>
          <p:nvPr>
            <p:extLst>
              <p:ext uri="{D42A27DB-BD31-4B8C-83A1-F6EECF244321}">
                <p14:modId xmlns:p14="http://schemas.microsoft.com/office/powerpoint/2010/main" val="1972861704"/>
              </p:ext>
            </p:extLst>
          </p:nvPr>
        </p:nvGraphicFramePr>
        <p:xfrm>
          <a:off x="4566528" y="1987009"/>
          <a:ext cx="5704101" cy="1350147"/>
        </p:xfrm>
        <a:graphic>
          <a:graphicData uri="http://schemas.openxmlformats.org/drawingml/2006/table">
            <a:tbl>
              <a:tblPr firstRow="1"/>
              <a:tblGrid>
                <a:gridCol w="651897">
                  <a:extLst>
                    <a:ext uri="{9D8B030D-6E8A-4147-A177-3AD203B41FA5}">
                      <a16:colId xmlns:a16="http://schemas.microsoft.com/office/drawing/2014/main" val="2039537596"/>
                    </a:ext>
                  </a:extLst>
                </a:gridCol>
                <a:gridCol w="1263051">
                  <a:extLst>
                    <a:ext uri="{9D8B030D-6E8A-4147-A177-3AD203B41FA5}">
                      <a16:colId xmlns:a16="http://schemas.microsoft.com/office/drawing/2014/main" val="1628154532"/>
                    </a:ext>
                  </a:extLst>
                </a:gridCol>
                <a:gridCol w="1263051">
                  <a:extLst>
                    <a:ext uri="{9D8B030D-6E8A-4147-A177-3AD203B41FA5}">
                      <a16:colId xmlns:a16="http://schemas.microsoft.com/office/drawing/2014/main" val="3721969288"/>
                    </a:ext>
                  </a:extLst>
                </a:gridCol>
                <a:gridCol w="1263051">
                  <a:extLst>
                    <a:ext uri="{9D8B030D-6E8A-4147-A177-3AD203B41FA5}">
                      <a16:colId xmlns:a16="http://schemas.microsoft.com/office/drawing/2014/main" val="1764020918"/>
                    </a:ext>
                  </a:extLst>
                </a:gridCol>
                <a:gridCol w="1263051">
                  <a:extLst>
                    <a:ext uri="{9D8B030D-6E8A-4147-A177-3AD203B41FA5}">
                      <a16:colId xmlns:a16="http://schemas.microsoft.com/office/drawing/2014/main" val="117844769"/>
                    </a:ext>
                  </a:extLst>
                </a:gridCol>
              </a:tblGrid>
              <a:tr h="306207">
                <a:tc>
                  <a:txBody>
                    <a:bodyPr/>
                    <a:lstStyle/>
                    <a:p>
                      <a:pPr algn="ctr" fontAlgn="ctr"/>
                      <a:r>
                        <a:rPr lang="en-US" sz="1100" b="1" i="0" u="none" strike="noStrike" dirty="0">
                          <a:solidFill>
                            <a:srgbClr val="000000"/>
                          </a:solidFill>
                          <a:effectLst/>
                          <a:latin typeface="Calibri" panose="020F0502020204030204" pitchFamily="34" charset="0"/>
                        </a:rPr>
                        <a:t>Control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 Effectiveness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Pollutant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 Efficiency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dirty="0">
                          <a:solidFill>
                            <a:srgbClr val="000000"/>
                          </a:solidFill>
                          <a:effectLst/>
                          <a:latin typeface="Calibri" panose="020F0502020204030204" pitchFamily="34" charset="0"/>
                        </a:rPr>
                        <a:t>Overall % Reduction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15386561"/>
                  </a:ext>
                </a:extLst>
              </a:tr>
              <a:tr h="154435">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VOC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092093"/>
                  </a:ext>
                </a:extLst>
              </a:tr>
              <a:tr h="159760">
                <a:tc>
                  <a:txBody>
                    <a:bodyPr/>
                    <a:lstStyle/>
                    <a:p>
                      <a:pPr algn="l" fontAlgn="b"/>
                      <a:r>
                        <a:rPr lang="en-US" sz="1100" b="0" i="0" u="none" strike="noStrike" dirty="0">
                          <a:solidFill>
                            <a:srgbClr val="000000"/>
                          </a:solidFill>
                          <a:effectLst/>
                          <a:latin typeface="Calibri" panose="020F0502020204030204" pitchFamily="34" charset="0"/>
                        </a:rPr>
                        <a:t>Control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680168"/>
                  </a:ext>
                </a:extLst>
              </a:tr>
              <a:tr h="154435">
                <a:tc>
                  <a:txBody>
                    <a:bodyPr/>
                    <a:lstStyle/>
                    <a:p>
                      <a:pPr algn="l" fontAlgn="b"/>
                      <a:r>
                        <a:rPr lang="en-US" sz="1100" b="0" i="0" u="none" strike="noStrike">
                          <a:solidFill>
                            <a:srgbClr val="000000"/>
                          </a:solidFill>
                          <a:effectLst/>
                          <a:latin typeface="Calibri" panose="020F0502020204030204" pitchFamily="34" charset="0"/>
                        </a:rPr>
                        <a:t>Control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PM10-PRI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596434"/>
                  </a:ext>
                </a:extLst>
              </a:tr>
              <a:tr h="159760">
                <a:tc>
                  <a:txBody>
                    <a:bodyPr/>
                    <a:lstStyle/>
                    <a:p>
                      <a:pPr algn="l" fontAlgn="b"/>
                      <a:r>
                        <a:rPr lang="en-US" sz="1100" b="0" i="0" u="none" strike="noStrike" dirty="0">
                          <a:solidFill>
                            <a:srgbClr val="000000"/>
                          </a:solidFill>
                          <a:effectLst/>
                          <a:latin typeface="Calibri" panose="020F0502020204030204" pitchFamily="34" charset="0"/>
                        </a:rPr>
                        <a:t>Control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PM-CON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276493"/>
                  </a:ext>
                </a:extLst>
              </a:tr>
              <a:tr h="159760">
                <a:tc>
                  <a:txBody>
                    <a:bodyPr/>
                    <a:lstStyle/>
                    <a:p>
                      <a:pPr algn="l" fontAlgn="b"/>
                      <a:r>
                        <a:rPr lang="en-US" sz="1100" b="0" i="0" u="none" strike="noStrike">
                          <a:solidFill>
                            <a:srgbClr val="000000"/>
                          </a:solidFill>
                          <a:effectLst/>
                          <a:latin typeface="Calibri" panose="020F0502020204030204" pitchFamily="34" charset="0"/>
                        </a:rPr>
                        <a:t>Control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NOX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983828"/>
                  </a:ext>
                </a:extLst>
              </a:tr>
              <a:tr h="159760">
                <a:tc>
                  <a:txBody>
                    <a:bodyPr/>
                    <a:lstStyle/>
                    <a:p>
                      <a:pPr algn="l" fontAlgn="b"/>
                      <a:r>
                        <a:rPr lang="en-US" sz="1100" b="0" i="0" u="none" strike="noStrike">
                          <a:solidFill>
                            <a:srgbClr val="000000"/>
                          </a:solidFill>
                          <a:effectLst/>
                          <a:latin typeface="Calibri" panose="020F0502020204030204" pitchFamily="34" charset="0"/>
                        </a:rPr>
                        <a:t>Control 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SO2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471180"/>
                  </a:ext>
                </a:extLst>
              </a:tr>
            </a:tbl>
          </a:graphicData>
        </a:graphic>
      </p:graphicFrame>
      <p:graphicFrame>
        <p:nvGraphicFramePr>
          <p:cNvPr id="22" name="Table 21">
            <a:extLst>
              <a:ext uri="{FF2B5EF4-FFF2-40B4-BE49-F238E27FC236}">
                <a16:creationId xmlns:a16="http://schemas.microsoft.com/office/drawing/2014/main" id="{5E4B7F1C-AC8C-0E04-F88F-76AB0150602B}"/>
              </a:ext>
            </a:extLst>
          </p:cNvPr>
          <p:cNvGraphicFramePr>
            <a:graphicFrameLocks noGrp="1"/>
          </p:cNvGraphicFramePr>
          <p:nvPr>
            <p:extLst>
              <p:ext uri="{D42A27DB-BD31-4B8C-83A1-F6EECF244321}">
                <p14:modId xmlns:p14="http://schemas.microsoft.com/office/powerpoint/2010/main" val="4021794438"/>
              </p:ext>
            </p:extLst>
          </p:nvPr>
        </p:nvGraphicFramePr>
        <p:xfrm>
          <a:off x="4558937" y="3804755"/>
          <a:ext cx="4851400" cy="1292225"/>
        </p:xfrm>
        <a:graphic>
          <a:graphicData uri="http://schemas.openxmlformats.org/drawingml/2006/table">
            <a:tbl>
              <a:tblPr firstRow="1"/>
              <a:tblGrid>
                <a:gridCol w="812800">
                  <a:extLst>
                    <a:ext uri="{9D8B030D-6E8A-4147-A177-3AD203B41FA5}">
                      <a16:colId xmlns:a16="http://schemas.microsoft.com/office/drawing/2014/main" val="3277628950"/>
                    </a:ext>
                  </a:extLst>
                </a:gridCol>
                <a:gridCol w="889000">
                  <a:extLst>
                    <a:ext uri="{9D8B030D-6E8A-4147-A177-3AD203B41FA5}">
                      <a16:colId xmlns:a16="http://schemas.microsoft.com/office/drawing/2014/main" val="2656357984"/>
                    </a:ext>
                  </a:extLst>
                </a:gridCol>
                <a:gridCol w="1574800">
                  <a:extLst>
                    <a:ext uri="{9D8B030D-6E8A-4147-A177-3AD203B41FA5}">
                      <a16:colId xmlns:a16="http://schemas.microsoft.com/office/drawing/2014/main" val="685755343"/>
                    </a:ext>
                  </a:extLst>
                </a:gridCol>
                <a:gridCol w="1574800">
                  <a:extLst>
                    <a:ext uri="{9D8B030D-6E8A-4147-A177-3AD203B41FA5}">
                      <a16:colId xmlns:a16="http://schemas.microsoft.com/office/drawing/2014/main" val="757457512"/>
                    </a:ext>
                  </a:extLst>
                </a:gridCol>
              </a:tblGrid>
              <a:tr h="365125">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Sequence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Assignment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Apportionment</a:t>
                      </a:r>
                    </a:p>
                    <a:p>
                      <a:pPr algn="ctr" fontAlgn="ctr"/>
                      <a:r>
                        <a:rPr lang="en-US" sz="1100" b="1" i="0" u="none" strike="noStrike" dirty="0">
                          <a:solidFill>
                            <a:srgbClr val="000000"/>
                          </a:solidFill>
                          <a:effectLst/>
                          <a:latin typeface="Calibri" panose="020F0502020204030204" pitchFamily="34" charset="0"/>
                        </a:rPr>
                        <a:t> (Control or Path)</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8326113"/>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01188"/>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481747"/>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639611"/>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769309"/>
                  </a:ext>
                </a:extLst>
              </a:tr>
              <a:tr h="190500">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53707"/>
                  </a:ext>
                </a:extLst>
              </a:tr>
            </a:tbl>
          </a:graphicData>
        </a:graphic>
      </p:graphicFrame>
      <p:graphicFrame>
        <p:nvGraphicFramePr>
          <p:cNvPr id="24" name="Table 23">
            <a:extLst>
              <a:ext uri="{FF2B5EF4-FFF2-40B4-BE49-F238E27FC236}">
                <a16:creationId xmlns:a16="http://schemas.microsoft.com/office/drawing/2014/main" id="{262DB8ED-39B8-B43E-BB7C-13487ECE7280}"/>
              </a:ext>
            </a:extLst>
          </p:cNvPr>
          <p:cNvGraphicFramePr>
            <a:graphicFrameLocks noGrp="1"/>
          </p:cNvGraphicFramePr>
          <p:nvPr>
            <p:extLst>
              <p:ext uri="{D42A27DB-BD31-4B8C-83A1-F6EECF244321}">
                <p14:modId xmlns:p14="http://schemas.microsoft.com/office/powerpoint/2010/main" val="491741910"/>
              </p:ext>
            </p:extLst>
          </p:nvPr>
        </p:nvGraphicFramePr>
        <p:xfrm>
          <a:off x="4546181" y="5639261"/>
          <a:ext cx="6426200" cy="689610"/>
        </p:xfrm>
        <a:graphic>
          <a:graphicData uri="http://schemas.openxmlformats.org/drawingml/2006/table">
            <a:tbl>
              <a:tblPr firstRow="1"/>
              <a:tblGrid>
                <a:gridCol w="930252">
                  <a:extLst>
                    <a:ext uri="{9D8B030D-6E8A-4147-A177-3AD203B41FA5}">
                      <a16:colId xmlns:a16="http://schemas.microsoft.com/office/drawing/2014/main" val="3683100266"/>
                    </a:ext>
                  </a:extLst>
                </a:gridCol>
                <a:gridCol w="961902">
                  <a:extLst>
                    <a:ext uri="{9D8B030D-6E8A-4147-A177-3AD203B41FA5}">
                      <a16:colId xmlns:a16="http://schemas.microsoft.com/office/drawing/2014/main" val="846878813"/>
                    </a:ext>
                  </a:extLst>
                </a:gridCol>
                <a:gridCol w="1384446">
                  <a:extLst>
                    <a:ext uri="{9D8B030D-6E8A-4147-A177-3AD203B41FA5}">
                      <a16:colId xmlns:a16="http://schemas.microsoft.com/office/drawing/2014/main" val="160352717"/>
                    </a:ext>
                  </a:extLst>
                </a:gridCol>
                <a:gridCol w="1574800">
                  <a:extLst>
                    <a:ext uri="{9D8B030D-6E8A-4147-A177-3AD203B41FA5}">
                      <a16:colId xmlns:a16="http://schemas.microsoft.com/office/drawing/2014/main" val="2114767595"/>
                    </a:ext>
                  </a:extLst>
                </a:gridCol>
                <a:gridCol w="1574800">
                  <a:extLst>
                    <a:ext uri="{9D8B030D-6E8A-4147-A177-3AD203B41FA5}">
                      <a16:colId xmlns:a16="http://schemas.microsoft.com/office/drawing/2014/main" val="721165266"/>
                    </a:ext>
                  </a:extLst>
                </a:gridCol>
              </a:tblGrid>
              <a:tr h="303394">
                <a:tc>
                  <a:txBody>
                    <a:bodyPr/>
                    <a:lstStyle/>
                    <a:p>
                      <a:pPr algn="ctr" fontAlgn="ctr"/>
                      <a:r>
                        <a:rPr lang="en-US" sz="1100" b="1" i="0" u="none" strike="noStrike">
                          <a:solidFill>
                            <a:srgbClr val="000000"/>
                          </a:solidFill>
                          <a:effectLst/>
                          <a:latin typeface="Calibri" panose="020F0502020204030204" pitchFamily="34" charset="0"/>
                        </a:rPr>
                        <a:t>Unit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Process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Release Point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Release Point Apportionment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68181155"/>
                  </a:ext>
                </a:extLst>
              </a:tr>
              <a:tr h="153016">
                <a:tc>
                  <a:txBody>
                    <a:bodyPr/>
                    <a:lstStyle/>
                    <a:p>
                      <a:pPr algn="l" fontAlgn="b"/>
                      <a:r>
                        <a:rPr lang="en-US" sz="1100" b="0" i="0" u="none" strike="noStrike">
                          <a:solidFill>
                            <a:srgbClr val="000000"/>
                          </a:solidFill>
                          <a:effectLst/>
                          <a:latin typeface="Calibri" panose="020F0502020204030204" pitchFamily="34" charset="0"/>
                        </a:rPr>
                        <a:t>Boiler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339453"/>
                  </a:ext>
                </a:extLst>
              </a:tr>
              <a:tr h="158292">
                <a:tc>
                  <a:txBody>
                    <a:bodyPr/>
                    <a:lstStyle/>
                    <a:p>
                      <a:pPr algn="l" fontAlgn="b"/>
                      <a:r>
                        <a:rPr lang="en-US" sz="1100" b="0" i="0" u="none" strike="noStrike" dirty="0">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766810"/>
                  </a:ext>
                </a:extLst>
              </a:tr>
            </a:tbl>
          </a:graphicData>
        </a:graphic>
      </p:graphicFrame>
      <p:sp>
        <p:nvSpPr>
          <p:cNvPr id="3" name="TextBox 2">
            <a:extLst>
              <a:ext uri="{FF2B5EF4-FFF2-40B4-BE49-F238E27FC236}">
                <a16:creationId xmlns:a16="http://schemas.microsoft.com/office/drawing/2014/main" id="{CC364E62-ED56-A250-4C96-F47336913EA2}"/>
              </a:ext>
            </a:extLst>
          </p:cNvPr>
          <p:cNvSpPr txBox="1"/>
          <p:nvPr/>
        </p:nvSpPr>
        <p:spPr>
          <a:xfrm>
            <a:off x="4566528" y="1642208"/>
            <a:ext cx="1295598" cy="369332"/>
          </a:xfrm>
          <a:prstGeom prst="rect">
            <a:avLst/>
          </a:prstGeom>
          <a:noFill/>
        </p:spPr>
        <p:txBody>
          <a:bodyPr wrap="square" rtlCol="0">
            <a:spAutoFit/>
          </a:bodyPr>
          <a:lstStyle/>
          <a:p>
            <a:r>
              <a:rPr lang="en-US" dirty="0"/>
              <a:t>Controls</a:t>
            </a:r>
          </a:p>
        </p:txBody>
      </p:sp>
      <p:sp>
        <p:nvSpPr>
          <p:cNvPr id="16" name="TextBox 15">
            <a:extLst>
              <a:ext uri="{FF2B5EF4-FFF2-40B4-BE49-F238E27FC236}">
                <a16:creationId xmlns:a16="http://schemas.microsoft.com/office/drawing/2014/main" id="{B9DDDC9B-4EFD-5AA6-2985-28B2311556A9}"/>
              </a:ext>
            </a:extLst>
          </p:cNvPr>
          <p:cNvSpPr txBox="1"/>
          <p:nvPr/>
        </p:nvSpPr>
        <p:spPr>
          <a:xfrm>
            <a:off x="4556465" y="3452332"/>
            <a:ext cx="1295598" cy="369332"/>
          </a:xfrm>
          <a:prstGeom prst="rect">
            <a:avLst/>
          </a:prstGeom>
          <a:noFill/>
        </p:spPr>
        <p:txBody>
          <a:bodyPr wrap="square" rtlCol="0">
            <a:spAutoFit/>
          </a:bodyPr>
          <a:lstStyle/>
          <a:p>
            <a:r>
              <a:rPr lang="en-US" dirty="0"/>
              <a:t>Paths</a:t>
            </a:r>
          </a:p>
        </p:txBody>
      </p:sp>
      <p:sp>
        <p:nvSpPr>
          <p:cNvPr id="17" name="TextBox 16">
            <a:extLst>
              <a:ext uri="{FF2B5EF4-FFF2-40B4-BE49-F238E27FC236}">
                <a16:creationId xmlns:a16="http://schemas.microsoft.com/office/drawing/2014/main" id="{9BBE31CA-BBF1-DFBE-F381-E5F2FBC0A6DC}"/>
              </a:ext>
            </a:extLst>
          </p:cNvPr>
          <p:cNvSpPr txBox="1"/>
          <p:nvPr/>
        </p:nvSpPr>
        <p:spPr>
          <a:xfrm>
            <a:off x="4546181" y="5283773"/>
            <a:ext cx="1640863" cy="369332"/>
          </a:xfrm>
          <a:prstGeom prst="rect">
            <a:avLst/>
          </a:prstGeom>
          <a:noFill/>
        </p:spPr>
        <p:txBody>
          <a:bodyPr wrap="square" rtlCol="0">
            <a:spAutoFit/>
          </a:bodyPr>
          <a:lstStyle/>
          <a:p>
            <a:r>
              <a:rPr lang="en-US" dirty="0"/>
              <a:t>Release Points</a:t>
            </a:r>
          </a:p>
        </p:txBody>
      </p:sp>
      <p:sp>
        <p:nvSpPr>
          <p:cNvPr id="18" name="TextBox 17">
            <a:extLst>
              <a:ext uri="{FF2B5EF4-FFF2-40B4-BE49-F238E27FC236}">
                <a16:creationId xmlns:a16="http://schemas.microsoft.com/office/drawing/2014/main" id="{B8200DBD-11DD-DE4C-44A5-3409D64689A0}"/>
              </a:ext>
            </a:extLst>
          </p:cNvPr>
          <p:cNvSpPr txBox="1"/>
          <p:nvPr/>
        </p:nvSpPr>
        <p:spPr>
          <a:xfrm>
            <a:off x="9607858" y="3522349"/>
            <a:ext cx="2134172" cy="1815882"/>
          </a:xfrm>
          <a:prstGeom prst="rect">
            <a:avLst/>
          </a:prstGeom>
          <a:noFill/>
        </p:spPr>
        <p:txBody>
          <a:bodyPr wrap="square" rtlCol="0">
            <a:spAutoFit/>
          </a:bodyPr>
          <a:lstStyle/>
          <a:p>
            <a:r>
              <a:rPr lang="en-US" sz="1600" dirty="0"/>
              <a:t>In this example we assume 100% of emissions are routed to the release point (% capture = 100%, no fugitives).</a:t>
            </a:r>
          </a:p>
          <a:p>
            <a:endParaRPr lang="en-US" sz="1600" dirty="0"/>
          </a:p>
        </p:txBody>
      </p:sp>
    </p:spTree>
    <p:extLst>
      <p:ext uri="{BB962C8B-B14F-4D97-AF65-F5344CB8AC3E}">
        <p14:creationId xmlns:p14="http://schemas.microsoft.com/office/powerpoint/2010/main" val="1922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7" grpId="0" animBg="1"/>
      <p:bldP spid="8" grpId="0" animBg="1"/>
      <p:bldP spid="5" grpId="0" animBg="1"/>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6EDBB1-96E7-4C44-84A5-13123BEA7974}"/>
              </a:ext>
              <a:ext uri="{C183D7F6-B498-43B3-948B-1728B52AA6E4}">
                <adec:decorative xmlns:adec="http://schemas.microsoft.com/office/drawing/2017/decorative" val="0"/>
              </a:ext>
            </a:extLst>
          </p:cNvPr>
          <p:cNvSpPr>
            <a:spLocks noGrp="1"/>
          </p:cNvSpPr>
          <p:nvPr>
            <p:ph type="sldNum" sz="quarter" idx="12"/>
          </p:nvPr>
        </p:nvSpPr>
        <p:spPr/>
        <p:txBody>
          <a:bodyPr/>
          <a:lstStyle/>
          <a:p>
            <a:fld id="{C3625854-A157-44F5-B597-7EECA3982BD8}" type="slidenum">
              <a:rPr lang="en-US" smtClean="0"/>
              <a:t>89</a:t>
            </a:fld>
            <a:endParaRPr lang="en-US"/>
          </a:p>
        </p:txBody>
      </p:sp>
      <p:sp>
        <p:nvSpPr>
          <p:cNvPr id="47" name="Title 46">
            <a:extLst>
              <a:ext uri="{FF2B5EF4-FFF2-40B4-BE49-F238E27FC236}">
                <a16:creationId xmlns:a16="http://schemas.microsoft.com/office/drawing/2014/main" id="{E544D58B-1758-4C0C-BFA9-49CBF20EB171}"/>
              </a:ext>
            </a:extLst>
          </p:cNvPr>
          <p:cNvSpPr txBox="1">
            <a:spLocks noGrp="1"/>
          </p:cNvSpPr>
          <p:nvPr>
            <p:ph type="title" idx="4294967295"/>
          </p:nvPr>
        </p:nvSpPr>
        <p:spPr>
          <a:xfrm>
            <a:off x="663682" y="292111"/>
            <a:ext cx="260465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n-ea"/>
                <a:cs typeface="+mn-cs"/>
              </a:rPr>
              <a:t>In Parallel</a:t>
            </a:r>
          </a:p>
        </p:txBody>
      </p:sp>
      <p:grpSp>
        <p:nvGrpSpPr>
          <p:cNvPr id="8" name="Group 7">
            <a:extLst>
              <a:ext uri="{FF2B5EF4-FFF2-40B4-BE49-F238E27FC236}">
                <a16:creationId xmlns:a16="http://schemas.microsoft.com/office/drawing/2014/main" id="{8BF32941-5EF1-49AB-BA60-3499577DED38}"/>
              </a:ext>
              <a:ext uri="{C183D7F6-B498-43B3-948B-1728B52AA6E4}">
                <adec:decorative xmlns:adec="http://schemas.microsoft.com/office/drawing/2017/decorative" val="1"/>
              </a:ext>
            </a:extLst>
          </p:cNvPr>
          <p:cNvGrpSpPr/>
          <p:nvPr/>
        </p:nvGrpSpPr>
        <p:grpSpPr>
          <a:xfrm>
            <a:off x="1202665" y="1288406"/>
            <a:ext cx="8190099" cy="4431824"/>
            <a:chOff x="1202665" y="1290351"/>
            <a:chExt cx="8190099" cy="4431824"/>
          </a:xfrm>
        </p:grpSpPr>
        <p:sp>
          <p:nvSpPr>
            <p:cNvPr id="9" name="Cube 8" descr="A graphical representation of a facility where there are six controls.  There is one unit (boiler 2) and process 1.  Emissions move from the process to control 1, from there they split and 40% go to control 3, whilce 60% go to control 2.  Controls 2 and 3 are in sequence and are contained in path 1.  Path 2 contains Path 1 and its controls, and controls 1, 3, and 5).  Path 3 contains path 2 and control 6.">
              <a:extLst>
                <a:ext uri="{FF2B5EF4-FFF2-40B4-BE49-F238E27FC236}">
                  <a16:creationId xmlns:a16="http://schemas.microsoft.com/office/drawing/2014/main" id="{38F7927E-8214-47B7-B5D9-66929742544B}"/>
                </a:ext>
              </a:extLst>
            </p:cNvPr>
            <p:cNvSpPr/>
            <p:nvPr/>
          </p:nvSpPr>
          <p:spPr>
            <a:xfrm>
              <a:off x="1202665" y="2207794"/>
              <a:ext cx="8185532"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Cylinder 9">
              <a:extLst>
                <a:ext uri="{FF2B5EF4-FFF2-40B4-BE49-F238E27FC236}">
                  <a16:creationId xmlns:a16="http://schemas.microsoft.com/office/drawing/2014/main" id="{5C44EF3E-B938-469F-AA47-E64C80DABBFC}"/>
                </a:ext>
                <a:ext uri="{C183D7F6-B498-43B3-948B-1728B52AA6E4}">
                  <adec:decorative xmlns:adec="http://schemas.microsoft.com/office/drawing/2017/decorative" val="1"/>
                </a:ext>
              </a:extLst>
            </p:cNvPr>
            <p:cNvSpPr/>
            <p:nvPr/>
          </p:nvSpPr>
          <p:spPr>
            <a:xfrm>
              <a:off x="7072829" y="1311007"/>
              <a:ext cx="605928" cy="143219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3</a:t>
              </a:r>
            </a:p>
          </p:txBody>
        </p:sp>
        <p:sp>
          <p:nvSpPr>
            <p:cNvPr id="11" name="Cylinder 10">
              <a:extLst>
                <a:ext uri="{FF2B5EF4-FFF2-40B4-BE49-F238E27FC236}">
                  <a16:creationId xmlns:a16="http://schemas.microsoft.com/office/drawing/2014/main" id="{7005A273-4A7B-49EC-BA17-E925E405F54D}"/>
                </a:ext>
                <a:ext uri="{C183D7F6-B498-43B3-948B-1728B52AA6E4}">
                  <adec:decorative xmlns:adec="http://schemas.microsoft.com/office/drawing/2017/decorative" val="1"/>
                </a:ext>
              </a:extLst>
            </p:cNvPr>
            <p:cNvSpPr/>
            <p:nvPr/>
          </p:nvSpPr>
          <p:spPr>
            <a:xfrm>
              <a:off x="4867619" y="1311007"/>
              <a:ext cx="605928" cy="144137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2</a:t>
              </a:r>
            </a:p>
          </p:txBody>
        </p:sp>
        <p:sp>
          <p:nvSpPr>
            <p:cNvPr id="12" name="Cylinder 11">
              <a:extLst>
                <a:ext uri="{FF2B5EF4-FFF2-40B4-BE49-F238E27FC236}">
                  <a16:creationId xmlns:a16="http://schemas.microsoft.com/office/drawing/2014/main" id="{EF586B29-0F15-4E42-841E-BB24A3F9EFF5}"/>
                </a:ext>
                <a:ext uri="{C183D7F6-B498-43B3-948B-1728B52AA6E4}">
                  <adec:decorative xmlns:adec="http://schemas.microsoft.com/office/drawing/2017/decorative" val="1"/>
                </a:ext>
              </a:extLst>
            </p:cNvPr>
            <p:cNvSpPr/>
            <p:nvPr/>
          </p:nvSpPr>
          <p:spPr>
            <a:xfrm>
              <a:off x="2898507" y="1290351"/>
              <a:ext cx="605928" cy="1441372"/>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1</a:t>
              </a:r>
            </a:p>
          </p:txBody>
        </p:sp>
        <p:sp>
          <p:nvSpPr>
            <p:cNvPr id="33" name="Cylinder 32">
              <a:extLst>
                <a:ext uri="{FF2B5EF4-FFF2-40B4-BE49-F238E27FC236}">
                  <a16:creationId xmlns:a16="http://schemas.microsoft.com/office/drawing/2014/main" id="{9B8F48B1-BBD1-4680-AA15-9F09B0DBF541}"/>
                </a:ext>
                <a:ext uri="{C183D7F6-B498-43B3-948B-1728B52AA6E4}">
                  <adec:decorative xmlns:adec="http://schemas.microsoft.com/office/drawing/2017/decorative" val="1"/>
                </a:ext>
              </a:extLst>
            </p:cNvPr>
            <p:cNvSpPr/>
            <p:nvPr/>
          </p:nvSpPr>
          <p:spPr>
            <a:xfrm rot="16200000">
              <a:off x="8368195" y="4389117"/>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2 </a:t>
              </a:r>
            </a:p>
          </p:txBody>
        </p:sp>
        <p:sp>
          <p:nvSpPr>
            <p:cNvPr id="14" name="Cube 13">
              <a:extLst>
                <a:ext uri="{FF2B5EF4-FFF2-40B4-BE49-F238E27FC236}">
                  <a16:creationId xmlns:a16="http://schemas.microsoft.com/office/drawing/2014/main" id="{12AB9957-D691-47FA-9074-CB5657E4F49F}"/>
                </a:ext>
                <a:ext uri="{C183D7F6-B498-43B3-948B-1728B52AA6E4}">
                  <adec:decorative xmlns:adec="http://schemas.microsoft.com/office/drawing/2017/decorative" val="1"/>
                </a:ext>
              </a:extLst>
            </p:cNvPr>
            <p:cNvSpPr/>
            <p:nvPr/>
          </p:nvSpPr>
          <p:spPr>
            <a:xfrm>
              <a:off x="4627144" y="4534618"/>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5" name="Cube 14">
              <a:extLst>
                <a:ext uri="{FF2B5EF4-FFF2-40B4-BE49-F238E27FC236}">
                  <a16:creationId xmlns:a16="http://schemas.microsoft.com/office/drawing/2014/main" id="{EFB50207-21F6-4475-8EC4-3CE1FBD47249}"/>
                </a:ext>
                <a:ext uri="{C183D7F6-B498-43B3-948B-1728B52AA6E4}">
                  <adec:decorative xmlns:adec="http://schemas.microsoft.com/office/drawing/2017/decorative" val="1"/>
                </a:ext>
              </a:extLst>
            </p:cNvPr>
            <p:cNvSpPr/>
            <p:nvPr/>
          </p:nvSpPr>
          <p:spPr>
            <a:xfrm>
              <a:off x="4236934" y="3374804"/>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6" name="Cube 15">
              <a:extLst>
                <a:ext uri="{FF2B5EF4-FFF2-40B4-BE49-F238E27FC236}">
                  <a16:creationId xmlns:a16="http://schemas.microsoft.com/office/drawing/2014/main" id="{4C514B2B-5061-42F8-A884-540E660A747F}"/>
                </a:ext>
                <a:ext uri="{C183D7F6-B498-43B3-948B-1728B52AA6E4}">
                  <adec:decorative xmlns:adec="http://schemas.microsoft.com/office/drawing/2017/decorative" val="1"/>
                </a:ext>
              </a:extLst>
            </p:cNvPr>
            <p:cNvSpPr/>
            <p:nvPr/>
          </p:nvSpPr>
          <p:spPr>
            <a:xfrm>
              <a:off x="6133321" y="342349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sp>
          <p:nvSpPr>
            <p:cNvPr id="17" name="Arrow: Right 16">
              <a:extLst>
                <a:ext uri="{FF2B5EF4-FFF2-40B4-BE49-F238E27FC236}">
                  <a16:creationId xmlns:a16="http://schemas.microsoft.com/office/drawing/2014/main" id="{8A8369E6-0EEF-40E2-9A30-ECDB40261C6B}"/>
                </a:ext>
                <a:ext uri="{C183D7F6-B498-43B3-948B-1728B52AA6E4}">
                  <adec:decorative xmlns:adec="http://schemas.microsoft.com/office/drawing/2017/decorative" val="1"/>
                </a:ext>
              </a:extLst>
            </p:cNvPr>
            <p:cNvSpPr/>
            <p:nvPr/>
          </p:nvSpPr>
          <p:spPr>
            <a:xfrm rot="10800000">
              <a:off x="5756081" y="3764404"/>
              <a:ext cx="289744" cy="24366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Arrow: Right 17">
              <a:extLst>
                <a:ext uri="{FF2B5EF4-FFF2-40B4-BE49-F238E27FC236}">
                  <a16:creationId xmlns:a16="http://schemas.microsoft.com/office/drawing/2014/main" id="{DD115B67-C814-4C20-A9C0-450414190F69}"/>
                </a:ext>
                <a:ext uri="{C183D7F6-B498-43B3-948B-1728B52AA6E4}">
                  <adec:decorative xmlns:adec="http://schemas.microsoft.com/office/drawing/2017/decorative" val="1"/>
                </a:ext>
              </a:extLst>
            </p:cNvPr>
            <p:cNvSpPr/>
            <p:nvPr/>
          </p:nvSpPr>
          <p:spPr>
            <a:xfrm rot="19157123">
              <a:off x="5783104" y="4257675"/>
              <a:ext cx="357544" cy="21551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B2C2F164-AEB1-46AA-8CFB-3AE68A2348D5}"/>
                </a:ext>
                <a:ext uri="{C183D7F6-B498-43B3-948B-1728B52AA6E4}">
                  <adec:decorative xmlns:adec="http://schemas.microsoft.com/office/drawing/2017/decorative" val="1"/>
                </a:ext>
              </a:extLst>
            </p:cNvPr>
            <p:cNvSpPr/>
            <p:nvPr/>
          </p:nvSpPr>
          <p:spPr>
            <a:xfrm rot="11794255">
              <a:off x="6067109" y="4975460"/>
              <a:ext cx="1636797" cy="26741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A4038B1A-C7FC-4178-A8A5-2907BB77F992}"/>
                </a:ext>
                <a:ext uri="{C183D7F6-B498-43B3-948B-1728B52AA6E4}">
                  <adec:decorative xmlns:adec="http://schemas.microsoft.com/office/drawing/2017/decorative" val="1"/>
                </a:ext>
              </a:extLst>
            </p:cNvPr>
            <p:cNvSpPr/>
            <p:nvPr/>
          </p:nvSpPr>
          <p:spPr>
            <a:xfrm rot="10800000">
              <a:off x="3617371" y="4792458"/>
              <a:ext cx="903352" cy="25697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21" name="Group 20">
              <a:extLst>
                <a:ext uri="{FF2B5EF4-FFF2-40B4-BE49-F238E27FC236}">
                  <a16:creationId xmlns:a16="http://schemas.microsoft.com/office/drawing/2014/main" id="{A4F8D11B-DC3C-4662-A904-160E7B1599D8}"/>
                </a:ext>
              </a:extLst>
            </p:cNvPr>
            <p:cNvGrpSpPr/>
            <p:nvPr/>
          </p:nvGrpSpPr>
          <p:grpSpPr>
            <a:xfrm rot="16200000">
              <a:off x="3112019" y="2341080"/>
              <a:ext cx="216666" cy="626128"/>
              <a:chOff x="5269183" y="944696"/>
              <a:chExt cx="216666" cy="626128"/>
            </a:xfrm>
          </p:grpSpPr>
          <p:sp>
            <p:nvSpPr>
              <p:cNvPr id="30" name="Isosceles Triangle 29">
                <a:extLst>
                  <a:ext uri="{FF2B5EF4-FFF2-40B4-BE49-F238E27FC236}">
                    <a16:creationId xmlns:a16="http://schemas.microsoft.com/office/drawing/2014/main" id="{2C9C2555-1B00-44FC-9AF6-30C6333E92DC}"/>
                  </a:ext>
                  <a:ext uri="{C183D7F6-B498-43B3-948B-1728B52AA6E4}">
                    <adec:decorative xmlns:adec="http://schemas.microsoft.com/office/drawing/2017/decorative" val="1"/>
                  </a:ext>
                </a:extLst>
              </p:cNvPr>
              <p:cNvSpPr/>
              <p:nvPr/>
            </p:nvSpPr>
            <p:spPr>
              <a:xfrm rot="16200000">
                <a:off x="5257249" y="958468"/>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6A919229-73C1-43EA-855E-634DE38057DD}"/>
                  </a:ext>
                  <a:ext uri="{C183D7F6-B498-43B3-948B-1728B52AA6E4}">
                    <adec:decorative xmlns:adec="http://schemas.microsoft.com/office/drawing/2017/decorative" val="1"/>
                  </a:ext>
                </a:extLst>
              </p:cNvPr>
              <p:cNvSpPr/>
              <p:nvPr/>
            </p:nvSpPr>
            <p:spPr>
              <a:xfrm rot="16200000">
                <a:off x="5255411" y="1143919"/>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2" name="Isosceles Triangle 31">
                <a:extLst>
                  <a:ext uri="{FF2B5EF4-FFF2-40B4-BE49-F238E27FC236}">
                    <a16:creationId xmlns:a16="http://schemas.microsoft.com/office/drawing/2014/main" id="{61041D1D-0895-4FDF-BA0C-AB9B7932F601}"/>
                  </a:ext>
                  <a:ext uri="{C183D7F6-B498-43B3-948B-1728B52AA6E4}">
                    <adec:decorative xmlns:adec="http://schemas.microsoft.com/office/drawing/2017/decorative" val="1"/>
                  </a:ext>
                </a:extLst>
              </p:cNvPr>
              <p:cNvSpPr/>
              <p:nvPr/>
            </p:nvSpPr>
            <p:spPr>
              <a:xfrm rot="16200000">
                <a:off x="5255411" y="134222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22" name="Cube 21">
              <a:extLst>
                <a:ext uri="{FF2B5EF4-FFF2-40B4-BE49-F238E27FC236}">
                  <a16:creationId xmlns:a16="http://schemas.microsoft.com/office/drawing/2014/main" id="{BC1E5BBA-FD39-401D-B1CD-02625434FA50}"/>
                </a:ext>
                <a:ext uri="{C183D7F6-B498-43B3-948B-1728B52AA6E4}">
                  <adec:decorative xmlns:adec="http://schemas.microsoft.com/office/drawing/2017/decorative" val="1"/>
                </a:ext>
              </a:extLst>
            </p:cNvPr>
            <p:cNvSpPr/>
            <p:nvPr/>
          </p:nvSpPr>
          <p:spPr>
            <a:xfrm>
              <a:off x="1963911" y="4473090"/>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sp>
          <p:nvSpPr>
            <p:cNvPr id="23" name="Arrow: Right 22">
              <a:extLst>
                <a:ext uri="{FF2B5EF4-FFF2-40B4-BE49-F238E27FC236}">
                  <a16:creationId xmlns:a16="http://schemas.microsoft.com/office/drawing/2014/main" id="{56EFA54E-B36C-49A0-9FE0-997F73A9AFDF}"/>
                </a:ext>
                <a:ext uri="{C183D7F6-B498-43B3-948B-1728B52AA6E4}">
                  <adec:decorative xmlns:adec="http://schemas.microsoft.com/office/drawing/2017/decorative" val="1"/>
                </a:ext>
              </a:extLst>
            </p:cNvPr>
            <p:cNvSpPr/>
            <p:nvPr/>
          </p:nvSpPr>
          <p:spPr>
            <a:xfrm rot="17940411">
              <a:off x="2548110" y="4109275"/>
              <a:ext cx="402563" cy="2474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4" name="Arrow: Right 23">
              <a:extLst>
                <a:ext uri="{FF2B5EF4-FFF2-40B4-BE49-F238E27FC236}">
                  <a16:creationId xmlns:a16="http://schemas.microsoft.com/office/drawing/2014/main" id="{C6303667-9FCB-4D3A-BAAC-006E69301454}"/>
                </a:ext>
                <a:ext uri="{C183D7F6-B498-43B3-948B-1728B52AA6E4}">
                  <adec:decorative xmlns:adec="http://schemas.microsoft.com/office/drawing/2017/decorative" val="1"/>
                </a:ext>
              </a:extLst>
            </p:cNvPr>
            <p:cNvSpPr/>
            <p:nvPr/>
          </p:nvSpPr>
          <p:spPr>
            <a:xfrm rot="18003316">
              <a:off x="2852613" y="2861422"/>
              <a:ext cx="279922" cy="27421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Arrow: Right 24">
              <a:extLst>
                <a:ext uri="{FF2B5EF4-FFF2-40B4-BE49-F238E27FC236}">
                  <a16:creationId xmlns:a16="http://schemas.microsoft.com/office/drawing/2014/main" id="{E99649EF-CEE1-46EB-8485-50693505B2F1}"/>
                </a:ext>
                <a:ext uri="{C183D7F6-B498-43B3-948B-1728B52AA6E4}">
                  <adec:decorative xmlns:adec="http://schemas.microsoft.com/office/drawing/2017/decorative" val="1"/>
                </a:ext>
              </a:extLst>
            </p:cNvPr>
            <p:cNvSpPr/>
            <p:nvPr/>
          </p:nvSpPr>
          <p:spPr>
            <a:xfrm rot="20955157">
              <a:off x="3605726" y="2845912"/>
              <a:ext cx="3490731" cy="28071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6" name="TextBox 25">
              <a:extLst>
                <a:ext uri="{FF2B5EF4-FFF2-40B4-BE49-F238E27FC236}">
                  <a16:creationId xmlns:a16="http://schemas.microsoft.com/office/drawing/2014/main" id="{6C8B52C7-F872-4E25-9012-1C97A3E4E85F}"/>
                </a:ext>
              </a:extLst>
            </p:cNvPr>
            <p:cNvSpPr txBox="1"/>
            <p:nvPr/>
          </p:nvSpPr>
          <p:spPr>
            <a:xfrm>
              <a:off x="5406534" y="4165286"/>
              <a:ext cx="56618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rPr>
                <a:t>60%</a:t>
              </a:r>
            </a:p>
          </p:txBody>
        </p:sp>
        <p:sp>
          <p:nvSpPr>
            <p:cNvPr id="27" name="TextBox 26">
              <a:extLst>
                <a:ext uri="{FF2B5EF4-FFF2-40B4-BE49-F238E27FC236}">
                  <a16:creationId xmlns:a16="http://schemas.microsoft.com/office/drawing/2014/main" id="{3D7B4F05-7C8A-40DB-8CA3-834ADC4A19E0}"/>
                </a:ext>
              </a:extLst>
            </p:cNvPr>
            <p:cNvSpPr txBox="1"/>
            <p:nvPr/>
          </p:nvSpPr>
          <p:spPr>
            <a:xfrm>
              <a:off x="3816416" y="4534618"/>
              <a:ext cx="56618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rPr>
                <a:t>40%</a:t>
              </a:r>
            </a:p>
          </p:txBody>
        </p:sp>
        <p:sp>
          <p:nvSpPr>
            <p:cNvPr id="28" name="Cube 27">
              <a:extLst>
                <a:ext uri="{FF2B5EF4-FFF2-40B4-BE49-F238E27FC236}">
                  <a16:creationId xmlns:a16="http://schemas.microsoft.com/office/drawing/2014/main" id="{3CC28D32-4A93-48D2-BCBC-509582781947}"/>
                </a:ext>
                <a:ext uri="{C183D7F6-B498-43B3-948B-1728B52AA6E4}">
                  <adec:decorative xmlns:adec="http://schemas.microsoft.com/office/drawing/2017/decorative" val="1"/>
                </a:ext>
              </a:extLst>
            </p:cNvPr>
            <p:cNvSpPr/>
            <p:nvPr/>
          </p:nvSpPr>
          <p:spPr>
            <a:xfrm>
              <a:off x="2016582" y="319587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sp>
          <p:nvSpPr>
            <p:cNvPr id="29" name="Arrow: Right 28">
              <a:extLst>
                <a:ext uri="{FF2B5EF4-FFF2-40B4-BE49-F238E27FC236}">
                  <a16:creationId xmlns:a16="http://schemas.microsoft.com/office/drawing/2014/main" id="{1E7485CE-7FF0-4BC0-A05C-B6548F06A183}"/>
                </a:ext>
                <a:ext uri="{C183D7F6-B498-43B3-948B-1728B52AA6E4}">
                  <adec:decorative xmlns:adec="http://schemas.microsoft.com/office/drawing/2017/decorative" val="1"/>
                </a:ext>
              </a:extLst>
            </p:cNvPr>
            <p:cNvSpPr/>
            <p:nvPr/>
          </p:nvSpPr>
          <p:spPr>
            <a:xfrm rot="10800000">
              <a:off x="3504436" y="3558069"/>
              <a:ext cx="688750" cy="25697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4" name="TextBox 3">
            <a:extLst>
              <a:ext uri="{FF2B5EF4-FFF2-40B4-BE49-F238E27FC236}">
                <a16:creationId xmlns:a16="http://schemas.microsoft.com/office/drawing/2014/main" id="{BC1AAE4E-3AFC-4D88-9FFF-3AABCB4967DC}"/>
              </a:ext>
              <a:ext uri="{C183D7F6-B498-43B3-948B-1728B52AA6E4}">
                <adec:decorative xmlns:adec="http://schemas.microsoft.com/office/drawing/2017/decorative" val="1"/>
              </a:ext>
            </a:extLst>
          </p:cNvPr>
          <p:cNvSpPr txBox="1"/>
          <p:nvPr/>
        </p:nvSpPr>
        <p:spPr>
          <a:xfrm>
            <a:off x="10344473" y="442376"/>
            <a:ext cx="1135247" cy="369332"/>
          </a:xfrm>
          <a:prstGeom prst="rect">
            <a:avLst/>
          </a:prstGeom>
          <a:noFill/>
        </p:spPr>
        <p:txBody>
          <a:bodyPr wrap="none" rtlCol="0">
            <a:spAutoFit/>
          </a:bodyPr>
          <a:lstStyle/>
          <a:p>
            <a:pPr defTabSz="457200"/>
            <a:r>
              <a:rPr lang="en-US" dirty="0">
                <a:solidFill>
                  <a:prstClr val="black"/>
                </a:solidFill>
                <a:latin typeface="Trebuchet MS" panose="020B0603020202020204"/>
              </a:rPr>
              <a:t>Control 6</a:t>
            </a:r>
          </a:p>
        </p:txBody>
      </p:sp>
      <p:sp>
        <p:nvSpPr>
          <p:cNvPr id="5" name="Isosceles Triangle 4">
            <a:extLst>
              <a:ext uri="{FF2B5EF4-FFF2-40B4-BE49-F238E27FC236}">
                <a16:creationId xmlns:a16="http://schemas.microsoft.com/office/drawing/2014/main" id="{C4684728-D430-41B9-BC32-7BAFD644BE0E}"/>
              </a:ext>
              <a:ext uri="{C183D7F6-B498-43B3-948B-1728B52AA6E4}">
                <adec:decorative xmlns:adec="http://schemas.microsoft.com/office/drawing/2017/decorative" val="1"/>
              </a:ext>
            </a:extLst>
          </p:cNvPr>
          <p:cNvSpPr/>
          <p:nvPr/>
        </p:nvSpPr>
        <p:spPr>
          <a:xfrm rot="16200000">
            <a:off x="10117711" y="316734"/>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8AD577CC-E5BF-488A-9C89-25A14D22AE76}"/>
              </a:ext>
              <a:ext uri="{C183D7F6-B498-43B3-948B-1728B52AA6E4}">
                <adec:decorative xmlns:adec="http://schemas.microsoft.com/office/drawing/2017/decorative" val="1"/>
              </a:ext>
            </a:extLst>
          </p:cNvPr>
          <p:cNvSpPr/>
          <p:nvPr/>
        </p:nvSpPr>
        <p:spPr>
          <a:xfrm rot="16200000">
            <a:off x="10115873" y="50218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Isosceles Triangle 6">
            <a:extLst>
              <a:ext uri="{FF2B5EF4-FFF2-40B4-BE49-F238E27FC236}">
                <a16:creationId xmlns:a16="http://schemas.microsoft.com/office/drawing/2014/main" id="{DCAE66D9-871A-453D-9136-6579F99637AE}"/>
              </a:ext>
              <a:ext uri="{C183D7F6-B498-43B3-948B-1728B52AA6E4}">
                <adec:decorative xmlns:adec="http://schemas.microsoft.com/office/drawing/2017/decorative" val="1"/>
              </a:ext>
            </a:extLst>
          </p:cNvPr>
          <p:cNvSpPr/>
          <p:nvPr/>
        </p:nvSpPr>
        <p:spPr>
          <a:xfrm rot="16200000">
            <a:off x="10115873" y="700491"/>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8" name="Rectangle 37">
            <a:extLst>
              <a:ext uri="{FF2B5EF4-FFF2-40B4-BE49-F238E27FC236}">
                <a16:creationId xmlns:a16="http://schemas.microsoft.com/office/drawing/2014/main" id="{7879972C-C609-4C74-9D1A-56E381072BBE}"/>
              </a:ext>
              <a:ext uri="{C183D7F6-B498-43B3-948B-1728B52AA6E4}">
                <adec:decorative xmlns:adec="http://schemas.microsoft.com/office/drawing/2017/decorative" val="1"/>
              </a:ext>
            </a:extLst>
          </p:cNvPr>
          <p:cNvSpPr/>
          <p:nvPr/>
        </p:nvSpPr>
        <p:spPr>
          <a:xfrm>
            <a:off x="4123944" y="3067485"/>
            <a:ext cx="3661306" cy="1359570"/>
          </a:xfrm>
          <a:prstGeom prst="rect">
            <a:avLst/>
          </a:prstGeom>
          <a:noFill/>
          <a:ln w="19050" cap="rnd" cmpd="sng" algn="ctr">
            <a:solidFill>
              <a:sysClr val="windowText" lastClr="000000"/>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39" name="Rectangle 38">
            <a:extLst>
              <a:ext uri="{FF2B5EF4-FFF2-40B4-BE49-F238E27FC236}">
                <a16:creationId xmlns:a16="http://schemas.microsoft.com/office/drawing/2014/main" id="{2EC6ACB7-C9C7-446F-AD0A-B1EDE2DCF270}"/>
              </a:ext>
              <a:ext uri="{C183D7F6-B498-43B3-948B-1728B52AA6E4}">
                <adec:decorative xmlns:adec="http://schemas.microsoft.com/office/drawing/2017/decorative" val="1"/>
              </a:ext>
            </a:extLst>
          </p:cNvPr>
          <p:cNvSpPr/>
          <p:nvPr/>
        </p:nvSpPr>
        <p:spPr>
          <a:xfrm>
            <a:off x="1566239" y="2722460"/>
            <a:ext cx="6318163" cy="2691225"/>
          </a:xfrm>
          <a:prstGeom prst="rect">
            <a:avLst/>
          </a:pr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40" name="Freeform: Shape 39">
            <a:extLst>
              <a:ext uri="{FF2B5EF4-FFF2-40B4-BE49-F238E27FC236}">
                <a16:creationId xmlns:a16="http://schemas.microsoft.com/office/drawing/2014/main" id="{45D75673-82D2-49CC-AEF7-E76E1E470BDD}"/>
              </a:ext>
              <a:ext uri="{C183D7F6-B498-43B3-948B-1728B52AA6E4}">
                <adec:decorative xmlns:adec="http://schemas.microsoft.com/office/drawing/2017/decorative" val="1"/>
              </a:ext>
            </a:extLst>
          </p:cNvPr>
          <p:cNvSpPr/>
          <p:nvPr/>
        </p:nvSpPr>
        <p:spPr>
          <a:xfrm>
            <a:off x="1344059" y="2247440"/>
            <a:ext cx="6716616" cy="3166245"/>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182997"/>
              <a:gd name="connsiteY0" fmla="*/ 4594034 h 4594034"/>
              <a:gd name="connsiteX1" fmla="*/ 22034 w 7182997"/>
              <a:gd name="connsiteY1" fmla="*/ 4583017 h 4594034"/>
              <a:gd name="connsiteX2" fmla="*/ 0 w 7182997"/>
              <a:gd name="connsiteY2" fmla="*/ 0 h 4594034"/>
              <a:gd name="connsiteX3" fmla="*/ 2588964 w 7182997"/>
              <a:gd name="connsiteY3" fmla="*/ 11017 h 4594034"/>
              <a:gd name="connsiteX4" fmla="*/ 2566930 w 7182997"/>
              <a:gd name="connsiteY4" fmla="*/ 1355075 h 4594034"/>
              <a:gd name="connsiteX5" fmla="*/ 7164003 w 7182997"/>
              <a:gd name="connsiteY5" fmla="*/ 481337 h 4594034"/>
              <a:gd name="connsiteX6" fmla="*/ 7182997 w 7182997"/>
              <a:gd name="connsiteY6" fmla="*/ 4594034 h 4594034"/>
              <a:gd name="connsiteX0" fmla="*/ 7182997 w 7182997"/>
              <a:gd name="connsiteY0" fmla="*/ 4594034 h 4594034"/>
              <a:gd name="connsiteX1" fmla="*/ 22034 w 7182997"/>
              <a:gd name="connsiteY1" fmla="*/ 4583017 h 4594034"/>
              <a:gd name="connsiteX2" fmla="*/ 0 w 7182997"/>
              <a:gd name="connsiteY2" fmla="*/ 0 h 4594034"/>
              <a:gd name="connsiteX3" fmla="*/ 2588964 w 7182997"/>
              <a:gd name="connsiteY3" fmla="*/ 11017 h 4594034"/>
              <a:gd name="connsiteX4" fmla="*/ 2556419 w 7182997"/>
              <a:gd name="connsiteY4" fmla="*/ 503243 h 4594034"/>
              <a:gd name="connsiteX5" fmla="*/ 7164003 w 7182997"/>
              <a:gd name="connsiteY5" fmla="*/ 481337 h 4594034"/>
              <a:gd name="connsiteX6" fmla="*/ 7182997 w 7182997"/>
              <a:gd name="connsiteY6" fmla="*/ 4594034 h 45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2997" h="4594034">
                <a:moveTo>
                  <a:pt x="7182997" y="4594034"/>
                </a:moveTo>
                <a:lnTo>
                  <a:pt x="22034" y="4583017"/>
                </a:lnTo>
                <a:lnTo>
                  <a:pt x="0" y="0"/>
                </a:lnTo>
                <a:lnTo>
                  <a:pt x="2588964" y="11017"/>
                </a:lnTo>
                <a:lnTo>
                  <a:pt x="2556419" y="503243"/>
                </a:lnTo>
                <a:lnTo>
                  <a:pt x="7164003" y="481337"/>
                </a:lnTo>
                <a:cubicBezTo>
                  <a:pt x="7170334" y="1852236"/>
                  <a:pt x="7176666" y="3223135"/>
                  <a:pt x="7182997" y="4594034"/>
                </a:cubicBez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sp>
        <p:nvSpPr>
          <p:cNvPr id="42" name="TextBox 41">
            <a:extLst>
              <a:ext uri="{FF2B5EF4-FFF2-40B4-BE49-F238E27FC236}">
                <a16:creationId xmlns:a16="http://schemas.microsoft.com/office/drawing/2014/main" id="{59035A94-EBB5-4152-B1A7-F387F16EE6DA}"/>
              </a:ext>
              <a:ext uri="{C183D7F6-B498-43B3-948B-1728B52AA6E4}">
                <adec:decorative xmlns:adec="http://schemas.microsoft.com/office/drawing/2017/decorative" val="1"/>
              </a:ext>
            </a:extLst>
          </p:cNvPr>
          <p:cNvSpPr txBox="1"/>
          <p:nvPr/>
        </p:nvSpPr>
        <p:spPr>
          <a:xfrm>
            <a:off x="6396205" y="2734633"/>
            <a:ext cx="605928" cy="369332"/>
          </a:xfrm>
          <a:prstGeom prst="rect">
            <a:avLst/>
          </a:prstGeom>
          <a:noFill/>
        </p:spPr>
        <p:txBody>
          <a:bodyPr wrap="square" rtlCol="0">
            <a:spAutoFit/>
          </a:bodyPr>
          <a:lstStyle/>
          <a:p>
            <a:r>
              <a:rPr lang="en-US" dirty="0"/>
              <a:t>50%</a:t>
            </a:r>
          </a:p>
        </p:txBody>
      </p:sp>
      <p:sp>
        <p:nvSpPr>
          <p:cNvPr id="43" name="TextBox 42">
            <a:extLst>
              <a:ext uri="{FF2B5EF4-FFF2-40B4-BE49-F238E27FC236}">
                <a16:creationId xmlns:a16="http://schemas.microsoft.com/office/drawing/2014/main" id="{A784EF83-ADFF-493E-A806-AE13A818083D}"/>
              </a:ext>
              <a:ext uri="{C183D7F6-B498-43B3-948B-1728B52AA6E4}">
                <adec:decorative xmlns:adec="http://schemas.microsoft.com/office/drawing/2017/decorative" val="1"/>
              </a:ext>
            </a:extLst>
          </p:cNvPr>
          <p:cNvSpPr txBox="1"/>
          <p:nvPr/>
        </p:nvSpPr>
        <p:spPr>
          <a:xfrm>
            <a:off x="2329043" y="2321500"/>
            <a:ext cx="605928" cy="369332"/>
          </a:xfrm>
          <a:prstGeom prst="rect">
            <a:avLst/>
          </a:prstGeom>
          <a:noFill/>
        </p:spPr>
        <p:txBody>
          <a:bodyPr wrap="square" rtlCol="0">
            <a:spAutoFit/>
          </a:bodyPr>
          <a:lstStyle/>
          <a:p>
            <a:r>
              <a:rPr lang="en-US" dirty="0"/>
              <a:t>50%</a:t>
            </a:r>
          </a:p>
        </p:txBody>
      </p:sp>
      <p:sp>
        <p:nvSpPr>
          <p:cNvPr id="45" name="Arrow: Right 44">
            <a:extLst>
              <a:ext uri="{FF2B5EF4-FFF2-40B4-BE49-F238E27FC236}">
                <a16:creationId xmlns:a16="http://schemas.microsoft.com/office/drawing/2014/main" id="{26E35CC6-0C05-484D-BDB3-6181EF452466}"/>
              </a:ext>
              <a:ext uri="{C183D7F6-B498-43B3-948B-1728B52AA6E4}">
                <adec:decorative xmlns:adec="http://schemas.microsoft.com/office/drawing/2017/decorative" val="1"/>
              </a:ext>
            </a:extLst>
          </p:cNvPr>
          <p:cNvSpPr/>
          <p:nvPr/>
        </p:nvSpPr>
        <p:spPr>
          <a:xfrm rot="16200000">
            <a:off x="2729489" y="1840184"/>
            <a:ext cx="624344" cy="27937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4" name="TextBox 43">
            <a:extLst>
              <a:ext uri="{FF2B5EF4-FFF2-40B4-BE49-F238E27FC236}">
                <a16:creationId xmlns:a16="http://schemas.microsoft.com/office/drawing/2014/main" id="{DF76AAE8-8871-4EEA-BCD8-DFC486ABAE48}"/>
              </a:ext>
              <a:ext uri="{C183D7F6-B498-43B3-948B-1728B52AA6E4}">
                <adec:decorative xmlns:adec="http://schemas.microsoft.com/office/drawing/2017/decorative" val="1"/>
              </a:ext>
            </a:extLst>
          </p:cNvPr>
          <p:cNvSpPr txBox="1"/>
          <p:nvPr/>
        </p:nvSpPr>
        <p:spPr>
          <a:xfrm>
            <a:off x="7708051" y="5217702"/>
            <a:ext cx="993680"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46" name="TextBox 45">
            <a:extLst>
              <a:ext uri="{FF2B5EF4-FFF2-40B4-BE49-F238E27FC236}">
                <a16:creationId xmlns:a16="http://schemas.microsoft.com/office/drawing/2014/main" id="{89983423-9E88-4232-8E13-3F7CB8F8B661}"/>
              </a:ext>
              <a:ext uri="{C183D7F6-B498-43B3-948B-1728B52AA6E4}">
                <adec:decorative xmlns:adec="http://schemas.microsoft.com/office/drawing/2017/decorative" val="0"/>
              </a:ext>
            </a:extLst>
          </p:cNvPr>
          <p:cNvSpPr txBox="1"/>
          <p:nvPr/>
        </p:nvSpPr>
        <p:spPr>
          <a:xfrm>
            <a:off x="1202665" y="5884203"/>
            <a:ext cx="9141808" cy="584775"/>
          </a:xfrm>
          <a:prstGeom prst="rect">
            <a:avLst/>
          </a:prstGeom>
          <a:noFill/>
        </p:spPr>
        <p:txBody>
          <a:bodyPr wrap="square" rtlCol="0">
            <a:spAutoFit/>
          </a:bodyPr>
          <a:lstStyle/>
          <a:p>
            <a:r>
              <a:rPr lang="en-US" sz="1600" dirty="0"/>
              <a:t>Path 1 is a child path of Path 2.  Path 2 is a “primary path” between the process and Stack 3.  Path 2 is a child path of Path 3.  Path 3 is a “primary path” between the process and Stack 1.  </a:t>
            </a:r>
          </a:p>
        </p:txBody>
      </p:sp>
    </p:spTree>
    <p:extLst>
      <p:ext uri="{BB962C8B-B14F-4D97-AF65-F5344CB8AC3E}">
        <p14:creationId xmlns:p14="http://schemas.microsoft.com/office/powerpoint/2010/main" val="382986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040F67-4E38-44A1-A381-B00E42121825}"/>
              </a:ext>
            </a:extLst>
          </p:cNvPr>
          <p:cNvSpPr>
            <a:spLocks noGrp="1"/>
          </p:cNvSpPr>
          <p:nvPr>
            <p:ph type="sldNum" sz="quarter" idx="12"/>
          </p:nvPr>
        </p:nvSpPr>
        <p:spPr/>
        <p:txBody>
          <a:bodyPr/>
          <a:lstStyle/>
          <a:p>
            <a:fld id="{C3625854-A157-44F5-B597-7EECA3982BD8}" type="slidenum">
              <a:rPr lang="en-US" smtClean="0"/>
              <a:t>9</a:t>
            </a:fld>
            <a:endParaRPr lang="en-US"/>
          </a:p>
        </p:txBody>
      </p:sp>
      <p:sp>
        <p:nvSpPr>
          <p:cNvPr id="2" name="Title 1">
            <a:extLst>
              <a:ext uri="{FF2B5EF4-FFF2-40B4-BE49-F238E27FC236}">
                <a16:creationId xmlns:a16="http://schemas.microsoft.com/office/drawing/2014/main" id="{CEB9264A-5400-461A-A001-4690CCCE10A7}"/>
              </a:ext>
            </a:extLst>
          </p:cNvPr>
          <p:cNvSpPr>
            <a:spLocks noGrp="1"/>
          </p:cNvSpPr>
          <p:nvPr>
            <p:ph type="title"/>
          </p:nvPr>
        </p:nvSpPr>
        <p:spPr/>
        <p:txBody>
          <a:bodyPr/>
          <a:lstStyle/>
          <a:p>
            <a:r>
              <a:rPr lang="en-US" b="1" dirty="0"/>
              <a:t>Control Effectiveness in the User Interface</a:t>
            </a:r>
          </a:p>
        </p:txBody>
      </p:sp>
      <p:sp>
        <p:nvSpPr>
          <p:cNvPr id="7" name="TextBox 6">
            <a:extLst>
              <a:ext uri="{FF2B5EF4-FFF2-40B4-BE49-F238E27FC236}">
                <a16:creationId xmlns:a16="http://schemas.microsoft.com/office/drawing/2014/main" id="{88519E76-3AC6-4C37-B4DB-E07A356DF6AC}"/>
              </a:ext>
            </a:extLst>
          </p:cNvPr>
          <p:cNvSpPr txBox="1"/>
          <p:nvPr/>
        </p:nvSpPr>
        <p:spPr>
          <a:xfrm>
            <a:off x="962591" y="2967335"/>
            <a:ext cx="1828800" cy="1200329"/>
          </a:xfrm>
          <a:prstGeom prst="rect">
            <a:avLst/>
          </a:prstGeom>
          <a:noFill/>
        </p:spPr>
        <p:txBody>
          <a:bodyPr wrap="square" rtlCol="0">
            <a:spAutoFit/>
          </a:bodyPr>
          <a:lstStyle/>
          <a:p>
            <a:r>
              <a:rPr lang="en-US" dirty="0"/>
              <a:t>Found in the screen for each new or existing control device.</a:t>
            </a:r>
          </a:p>
        </p:txBody>
      </p:sp>
      <p:pic>
        <p:nvPicPr>
          <p:cNvPr id="6" name="Picture 5" descr="Example screen of a control device where control effectiveness is entered.">
            <a:extLst>
              <a:ext uri="{FF2B5EF4-FFF2-40B4-BE49-F238E27FC236}">
                <a16:creationId xmlns:a16="http://schemas.microsoft.com/office/drawing/2014/main" id="{E9EC77D0-0736-476B-83D1-0536DB1A7351}"/>
              </a:ext>
            </a:extLst>
          </p:cNvPr>
          <p:cNvPicPr>
            <a:picLocks noChangeAspect="1"/>
          </p:cNvPicPr>
          <p:nvPr/>
        </p:nvPicPr>
        <p:blipFill rotWithShape="1">
          <a:blip r:embed="rId2"/>
          <a:srcRect t="16364"/>
          <a:stretch/>
        </p:blipFill>
        <p:spPr>
          <a:xfrm>
            <a:off x="2915781" y="1408591"/>
            <a:ext cx="7547225" cy="5084284"/>
          </a:xfrm>
          <a:prstGeom prst="rect">
            <a:avLst/>
          </a:prstGeom>
        </p:spPr>
      </p:pic>
      <p:sp>
        <p:nvSpPr>
          <p:cNvPr id="3" name="Oval 2" descr="Highlight of where percent control effectiveness is entered in the CAERS screen.">
            <a:extLst>
              <a:ext uri="{FF2B5EF4-FFF2-40B4-BE49-F238E27FC236}">
                <a16:creationId xmlns:a16="http://schemas.microsoft.com/office/drawing/2014/main" id="{98B5F735-1C46-43A6-249B-F8AA60B87944}"/>
              </a:ext>
            </a:extLst>
          </p:cNvPr>
          <p:cNvSpPr/>
          <p:nvPr/>
        </p:nvSpPr>
        <p:spPr>
          <a:xfrm>
            <a:off x="7173636" y="2947630"/>
            <a:ext cx="3413760"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3748110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1A6CC-B68F-437D-9752-B18C0CB7D85C}"/>
              </a:ext>
            </a:extLst>
          </p:cNvPr>
          <p:cNvSpPr>
            <a:spLocks noGrp="1"/>
          </p:cNvSpPr>
          <p:nvPr>
            <p:ph type="sldNum" sz="quarter" idx="12"/>
          </p:nvPr>
        </p:nvSpPr>
        <p:spPr>
          <a:xfrm>
            <a:off x="8834512" y="6422953"/>
            <a:ext cx="2743200" cy="365125"/>
          </a:xfrm>
        </p:spPr>
        <p:txBody>
          <a:bodyPr/>
          <a:lstStyle/>
          <a:p>
            <a:fld id="{C3625854-A157-44F5-B597-7EECA3982BD8}" type="slidenum">
              <a:rPr lang="en-US" smtClean="0"/>
              <a:t>90</a:t>
            </a:fld>
            <a:endParaRPr lang="en-US"/>
          </a:p>
        </p:txBody>
      </p:sp>
      <p:sp>
        <p:nvSpPr>
          <p:cNvPr id="27" name="Title 14">
            <a:extLst>
              <a:ext uri="{FF2B5EF4-FFF2-40B4-BE49-F238E27FC236}">
                <a16:creationId xmlns:a16="http://schemas.microsoft.com/office/drawing/2014/main" id="{A377AD84-19FC-46D4-B21F-C10C39E6501B}"/>
              </a:ext>
            </a:extLst>
          </p:cNvPr>
          <p:cNvSpPr txBox="1">
            <a:spLocks noGrp="1"/>
          </p:cNvSpPr>
          <p:nvPr>
            <p:ph type="title" idx="4294967295"/>
          </p:nvPr>
        </p:nvSpPr>
        <p:spPr>
          <a:xfrm>
            <a:off x="5788251" y="252412"/>
            <a:ext cx="5620293"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ea typeface="+mn-ea"/>
                <a:cs typeface="+mn-cs"/>
              </a:rPr>
              <a:t>Numerical Example of Controls in Parallel and Series</a:t>
            </a:r>
          </a:p>
        </p:txBody>
      </p:sp>
      <p:sp>
        <p:nvSpPr>
          <p:cNvPr id="19" name="Rectangle 18" descr="A diagram showing controls s and 4 in series in path 1, and controls 1, 3, and 5 in series, running in paralell to path 1, and contained in path 2.  Path 2 then leads to control 6, so that control 6 and path 2 are contained in path 3.">
            <a:extLst>
              <a:ext uri="{FF2B5EF4-FFF2-40B4-BE49-F238E27FC236}">
                <a16:creationId xmlns:a16="http://schemas.microsoft.com/office/drawing/2014/main" id="{BF75A2AA-8593-4A72-9764-A43DC4F67BFE}"/>
              </a:ext>
              <a:ext uri="{C183D7F6-B498-43B3-948B-1728B52AA6E4}">
                <adec:decorative xmlns:adec="http://schemas.microsoft.com/office/drawing/2017/decorative" val="0"/>
              </a:ext>
            </a:extLst>
          </p:cNvPr>
          <p:cNvSpPr/>
          <p:nvPr/>
        </p:nvSpPr>
        <p:spPr>
          <a:xfrm>
            <a:off x="337782" y="171450"/>
            <a:ext cx="5200650" cy="6434066"/>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6BF96140-E890-4E7A-BA28-263153D9F05F}"/>
              </a:ext>
              <a:ext uri="{C183D7F6-B498-43B3-948B-1728B52AA6E4}">
                <adec:decorative xmlns:adec="http://schemas.microsoft.com/office/drawing/2017/decorative" val="1"/>
              </a:ext>
            </a:extLst>
          </p:cNvPr>
          <p:cNvSpPr/>
          <p:nvPr/>
        </p:nvSpPr>
        <p:spPr>
          <a:xfrm>
            <a:off x="1553004" y="4928823"/>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6" name="Connector: Elbow 5">
            <a:extLst>
              <a:ext uri="{FF2B5EF4-FFF2-40B4-BE49-F238E27FC236}">
                <a16:creationId xmlns:a16="http://schemas.microsoft.com/office/drawing/2014/main" id="{FE1F41B1-5E42-49FB-B3DA-3260BFC1245E}"/>
              </a:ext>
              <a:ext uri="{C183D7F6-B498-43B3-948B-1728B52AA6E4}">
                <adec:decorative xmlns:adec="http://schemas.microsoft.com/office/drawing/2017/decorative" val="1"/>
              </a:ext>
            </a:extLst>
          </p:cNvPr>
          <p:cNvCxnSpPr>
            <a:cxnSpLocks/>
            <a:stCxn id="4" idx="3"/>
            <a:endCxn id="10" idx="2"/>
          </p:cNvCxnSpPr>
          <p:nvPr/>
        </p:nvCxnSpPr>
        <p:spPr>
          <a:xfrm flipV="1">
            <a:off x="2741724" y="5118252"/>
            <a:ext cx="1028491" cy="185145"/>
          </a:xfrm>
          <a:prstGeom prst="bentConnector2">
            <a:avLst/>
          </a:prstGeom>
          <a:noFill/>
          <a:ln w="12700" cap="rnd" cmpd="sng" algn="ctr">
            <a:solidFill>
              <a:srgbClr val="90C226"/>
            </a:solidFill>
            <a:prstDash val="solid"/>
            <a:tailEnd type="triangle"/>
          </a:ln>
          <a:effectLst/>
        </p:spPr>
      </p:cxnSp>
      <p:sp>
        <p:nvSpPr>
          <p:cNvPr id="7" name="Rectangle 6">
            <a:extLst>
              <a:ext uri="{FF2B5EF4-FFF2-40B4-BE49-F238E27FC236}">
                <a16:creationId xmlns:a16="http://schemas.microsoft.com/office/drawing/2014/main" id="{EAF9F6F7-D243-4AFF-A8E8-BA1AC4D63C96}"/>
              </a:ext>
              <a:ext uri="{C183D7F6-B498-43B3-948B-1728B52AA6E4}">
                <adec:decorative xmlns:adec="http://schemas.microsoft.com/office/drawing/2017/decorative" val="1"/>
              </a:ext>
            </a:extLst>
          </p:cNvPr>
          <p:cNvSpPr/>
          <p:nvPr/>
        </p:nvSpPr>
        <p:spPr>
          <a:xfrm>
            <a:off x="3191765" y="4278839"/>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18D1E8AF-1E99-4555-A5D3-AF7E3ED6EBDE}"/>
              </a:ext>
              <a:ext uri="{C183D7F6-B498-43B3-948B-1728B52AA6E4}">
                <adec:decorative xmlns:adec="http://schemas.microsoft.com/office/drawing/2017/decorative" val="1"/>
              </a:ext>
            </a:extLst>
          </p:cNvPr>
          <p:cNvCxnSpPr>
            <a:cxnSpLocks/>
            <a:stCxn id="7" idx="0"/>
            <a:endCxn id="8" idx="2"/>
          </p:cNvCxnSpPr>
          <p:nvPr/>
        </p:nvCxnSpPr>
        <p:spPr>
          <a:xfrm rot="5400000" flipH="1" flipV="1">
            <a:off x="3656948" y="4146488"/>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B2E7639A-23B6-4794-828F-CE34AC038CC2}"/>
              </a:ext>
              <a:ext uri="{C183D7F6-B498-43B3-948B-1728B52AA6E4}">
                <adec:decorative xmlns:adec="http://schemas.microsoft.com/office/drawing/2017/decorative" val="1"/>
              </a:ext>
            </a:extLst>
          </p:cNvPr>
          <p:cNvSpPr/>
          <p:nvPr/>
        </p:nvSpPr>
        <p:spPr>
          <a:xfrm>
            <a:off x="3191765" y="3268163"/>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0" name="Rectangle 9">
            <a:extLst>
              <a:ext uri="{FF2B5EF4-FFF2-40B4-BE49-F238E27FC236}">
                <a16:creationId xmlns:a16="http://schemas.microsoft.com/office/drawing/2014/main" id="{FE32E71A-651C-4667-9F68-B4C23BE797DF}"/>
              </a:ext>
              <a:ext uri="{C183D7F6-B498-43B3-948B-1728B52AA6E4}">
                <adec:decorative xmlns:adec="http://schemas.microsoft.com/office/drawing/2017/decorative" val="1"/>
              </a:ext>
            </a:extLst>
          </p:cNvPr>
          <p:cNvSpPr/>
          <p:nvPr/>
        </p:nvSpPr>
        <p:spPr>
          <a:xfrm>
            <a:off x="3059627" y="2856583"/>
            <a:ext cx="1421176" cy="226166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cxnSp>
        <p:nvCxnSpPr>
          <p:cNvPr id="13" name="Connector: Elbow 12">
            <a:extLst>
              <a:ext uri="{FF2B5EF4-FFF2-40B4-BE49-F238E27FC236}">
                <a16:creationId xmlns:a16="http://schemas.microsoft.com/office/drawing/2014/main" id="{2FCEA350-0C67-4C62-98A9-B74C64BE66EB}"/>
              </a:ext>
              <a:ext uri="{C183D7F6-B498-43B3-948B-1728B52AA6E4}">
                <adec:decorative xmlns:adec="http://schemas.microsoft.com/office/drawing/2017/decorative" val="1"/>
              </a:ext>
            </a:extLst>
          </p:cNvPr>
          <p:cNvCxnSpPr>
            <a:cxnSpLocks/>
            <a:stCxn id="4" idx="0"/>
            <a:endCxn id="16" idx="2"/>
          </p:cNvCxnSpPr>
          <p:nvPr/>
        </p:nvCxnSpPr>
        <p:spPr>
          <a:xfrm rot="5400000" flipH="1" flipV="1">
            <a:off x="1956449" y="4735766"/>
            <a:ext cx="383973" cy="2142"/>
          </a:xfrm>
          <a:prstGeom prst="bentConnector3">
            <a:avLst>
              <a:gd name="adj1" fmla="val 50000"/>
            </a:avLst>
          </a:prstGeom>
          <a:noFill/>
          <a:ln w="12700" cap="rnd" cmpd="sng" algn="ctr">
            <a:solidFill>
              <a:srgbClr val="90C226"/>
            </a:solidFill>
            <a:prstDash val="solid"/>
            <a:tailEnd type="triangle"/>
          </a:ln>
          <a:effectLst/>
        </p:spPr>
      </p:cxnSp>
      <p:sp>
        <p:nvSpPr>
          <p:cNvPr id="16" name="Rectangle 15">
            <a:extLst>
              <a:ext uri="{FF2B5EF4-FFF2-40B4-BE49-F238E27FC236}">
                <a16:creationId xmlns:a16="http://schemas.microsoft.com/office/drawing/2014/main" id="{1719A70C-0738-49DD-AFB2-DBC88DBDFE30}"/>
              </a:ext>
              <a:ext uri="{C183D7F6-B498-43B3-948B-1728B52AA6E4}">
                <adec:decorative xmlns:adec="http://schemas.microsoft.com/office/drawing/2017/decorative" val="1"/>
              </a:ext>
            </a:extLst>
          </p:cNvPr>
          <p:cNvSpPr/>
          <p:nvPr/>
        </p:nvSpPr>
        <p:spPr>
          <a:xfrm>
            <a:off x="1555146" y="3795702"/>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7" name="Connector: Elbow 16">
            <a:extLst>
              <a:ext uri="{FF2B5EF4-FFF2-40B4-BE49-F238E27FC236}">
                <a16:creationId xmlns:a16="http://schemas.microsoft.com/office/drawing/2014/main" id="{1D51C2E1-CEC0-4047-9D09-231B5F295AE9}"/>
              </a:ext>
              <a:ext uri="{C183D7F6-B498-43B3-948B-1728B52AA6E4}">
                <adec:decorative xmlns:adec="http://schemas.microsoft.com/office/drawing/2017/decorative" val="1"/>
              </a:ext>
            </a:extLst>
          </p:cNvPr>
          <p:cNvCxnSpPr>
            <a:cxnSpLocks/>
            <a:stCxn id="16" idx="0"/>
            <a:endCxn id="12" idx="2"/>
          </p:cNvCxnSpPr>
          <p:nvPr/>
        </p:nvCxnSpPr>
        <p:spPr>
          <a:xfrm rot="5400000" flipH="1" flipV="1">
            <a:off x="1975668" y="3621586"/>
            <a:ext cx="347954" cy="278"/>
          </a:xfrm>
          <a:prstGeom prst="bentConnector3">
            <a:avLst>
              <a:gd name="adj1" fmla="val 50000"/>
            </a:avLst>
          </a:prstGeom>
          <a:noFill/>
          <a:ln w="12700" cap="rnd" cmpd="sng" algn="ctr">
            <a:solidFill>
              <a:srgbClr val="90C226"/>
            </a:solidFill>
            <a:prstDash val="solid"/>
            <a:tailEnd type="triangle"/>
          </a:ln>
          <a:effectLst/>
        </p:spPr>
      </p:cxnSp>
      <p:sp>
        <p:nvSpPr>
          <p:cNvPr id="12" name="Rectangle 11">
            <a:extLst>
              <a:ext uri="{FF2B5EF4-FFF2-40B4-BE49-F238E27FC236}">
                <a16:creationId xmlns:a16="http://schemas.microsoft.com/office/drawing/2014/main" id="{CCFE6E08-D60D-47AE-A14D-702EF00D6F22}"/>
              </a:ext>
              <a:ext uri="{C183D7F6-B498-43B3-948B-1728B52AA6E4}">
                <adec:decorative xmlns:adec="http://schemas.microsoft.com/office/drawing/2017/decorative" val="1"/>
              </a:ext>
            </a:extLst>
          </p:cNvPr>
          <p:cNvSpPr/>
          <p:nvPr/>
        </p:nvSpPr>
        <p:spPr>
          <a:xfrm>
            <a:off x="1555424" y="2698600"/>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cxnSp>
        <p:nvCxnSpPr>
          <p:cNvPr id="18" name="Connector: Elbow 17">
            <a:extLst>
              <a:ext uri="{FF2B5EF4-FFF2-40B4-BE49-F238E27FC236}">
                <a16:creationId xmlns:a16="http://schemas.microsoft.com/office/drawing/2014/main" id="{7E8327A4-22BD-4A78-B617-59EC354A4190}"/>
              </a:ext>
              <a:ext uri="{C183D7F6-B498-43B3-948B-1728B52AA6E4}">
                <adec:decorative xmlns:adec="http://schemas.microsoft.com/office/drawing/2017/decorative" val="1"/>
              </a:ext>
            </a:extLst>
          </p:cNvPr>
          <p:cNvCxnSpPr>
            <a:cxnSpLocks/>
            <a:stCxn id="10" idx="1"/>
            <a:endCxn id="12" idx="3"/>
          </p:cNvCxnSpPr>
          <p:nvPr/>
        </p:nvCxnSpPr>
        <p:spPr>
          <a:xfrm rot="10800000">
            <a:off x="2744145" y="3073174"/>
            <a:ext cx="315483" cy="914244"/>
          </a:xfrm>
          <a:prstGeom prst="bentConnector3">
            <a:avLst>
              <a:gd name="adj1" fmla="val 50000"/>
            </a:avLst>
          </a:prstGeom>
          <a:noFill/>
          <a:ln w="12700" cap="rnd" cmpd="sng" algn="ctr">
            <a:solidFill>
              <a:srgbClr val="90C226"/>
            </a:solidFill>
            <a:prstDash val="solid"/>
            <a:tailEnd type="triangle"/>
          </a:ln>
          <a:effectLst/>
        </p:spPr>
      </p:cxnSp>
      <p:sp>
        <p:nvSpPr>
          <p:cNvPr id="11" name="Rectangle 10">
            <a:extLst>
              <a:ext uri="{FF2B5EF4-FFF2-40B4-BE49-F238E27FC236}">
                <a16:creationId xmlns:a16="http://schemas.microsoft.com/office/drawing/2014/main" id="{1FBD530E-0C15-48BB-B65F-9E47E688E309}"/>
              </a:ext>
              <a:ext uri="{C183D7F6-B498-43B3-948B-1728B52AA6E4}">
                <adec:decorative xmlns:adec="http://schemas.microsoft.com/office/drawing/2017/decorative" val="1"/>
              </a:ext>
            </a:extLst>
          </p:cNvPr>
          <p:cNvSpPr/>
          <p:nvPr/>
        </p:nvSpPr>
        <p:spPr>
          <a:xfrm>
            <a:off x="1239940" y="2361658"/>
            <a:ext cx="3359591" cy="3457437"/>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cxnSp>
        <p:nvCxnSpPr>
          <p:cNvPr id="14" name="Connector: Elbow 13">
            <a:extLst>
              <a:ext uri="{FF2B5EF4-FFF2-40B4-BE49-F238E27FC236}">
                <a16:creationId xmlns:a16="http://schemas.microsoft.com/office/drawing/2014/main" id="{73EED957-3A95-432B-9FEB-C5E3C8503EE8}"/>
              </a:ext>
              <a:ext uri="{C183D7F6-B498-43B3-948B-1728B52AA6E4}">
                <adec:decorative xmlns:adec="http://schemas.microsoft.com/office/drawing/2017/decorative" val="1"/>
              </a:ext>
            </a:extLst>
          </p:cNvPr>
          <p:cNvCxnSpPr>
            <a:cxnSpLocks/>
            <a:stCxn id="11" idx="0"/>
            <a:endCxn id="5" idx="2"/>
          </p:cNvCxnSpPr>
          <p:nvPr/>
        </p:nvCxnSpPr>
        <p:spPr>
          <a:xfrm rot="16200000" flipV="1">
            <a:off x="2749483" y="2191404"/>
            <a:ext cx="340506" cy="1"/>
          </a:xfrm>
          <a:prstGeom prst="bentConnector3">
            <a:avLst>
              <a:gd name="adj1" fmla="val 50000"/>
            </a:avLst>
          </a:prstGeom>
          <a:noFill/>
          <a:ln w="12700" cap="rnd" cmpd="sng" algn="ctr">
            <a:solidFill>
              <a:srgbClr val="90C226"/>
            </a:solidFill>
            <a:prstDash val="solid"/>
            <a:tailEnd type="triangle"/>
          </a:ln>
          <a:effectLst/>
        </p:spPr>
      </p:cxnSp>
      <p:sp>
        <p:nvSpPr>
          <p:cNvPr id="5" name="Rectangle 4">
            <a:extLst>
              <a:ext uri="{FF2B5EF4-FFF2-40B4-BE49-F238E27FC236}">
                <a16:creationId xmlns:a16="http://schemas.microsoft.com/office/drawing/2014/main" id="{F26E1BCA-A5B0-4313-AE82-57F776BD9941}"/>
              </a:ext>
              <a:ext uri="{C183D7F6-B498-43B3-948B-1728B52AA6E4}">
                <adec:decorative xmlns:adec="http://schemas.microsoft.com/office/drawing/2017/decorative" val="1"/>
              </a:ext>
            </a:extLst>
          </p:cNvPr>
          <p:cNvSpPr/>
          <p:nvPr/>
        </p:nvSpPr>
        <p:spPr>
          <a:xfrm>
            <a:off x="2325375" y="11495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6</a:t>
            </a:r>
          </a:p>
        </p:txBody>
      </p:sp>
      <p:sp>
        <p:nvSpPr>
          <p:cNvPr id="15" name="Rectangle 14">
            <a:extLst>
              <a:ext uri="{FF2B5EF4-FFF2-40B4-BE49-F238E27FC236}">
                <a16:creationId xmlns:a16="http://schemas.microsoft.com/office/drawing/2014/main" id="{DEFF6285-7F52-4C78-A97F-2962E44DAA08}"/>
              </a:ext>
              <a:ext uri="{C183D7F6-B498-43B3-948B-1728B52AA6E4}">
                <adec:decorative xmlns:adec="http://schemas.microsoft.com/office/drawing/2017/decorative" val="1"/>
              </a:ext>
            </a:extLst>
          </p:cNvPr>
          <p:cNvSpPr/>
          <p:nvPr/>
        </p:nvSpPr>
        <p:spPr>
          <a:xfrm>
            <a:off x="1019022" y="809036"/>
            <a:ext cx="3732909" cy="516245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graphicFrame>
        <p:nvGraphicFramePr>
          <p:cNvPr id="20" name="Table 19">
            <a:extLst>
              <a:ext uri="{FF2B5EF4-FFF2-40B4-BE49-F238E27FC236}">
                <a16:creationId xmlns:a16="http://schemas.microsoft.com/office/drawing/2014/main" id="{A989DE37-F43F-B0AB-65C8-6D0026118291}"/>
              </a:ext>
            </a:extLst>
          </p:cNvPr>
          <p:cNvGraphicFramePr>
            <a:graphicFrameLocks noGrp="1"/>
          </p:cNvGraphicFramePr>
          <p:nvPr>
            <p:extLst>
              <p:ext uri="{D42A27DB-BD31-4B8C-83A1-F6EECF244321}">
                <p14:modId xmlns:p14="http://schemas.microsoft.com/office/powerpoint/2010/main" val="397887593"/>
              </p:ext>
            </p:extLst>
          </p:nvPr>
        </p:nvGraphicFramePr>
        <p:xfrm>
          <a:off x="5788251" y="2985875"/>
          <a:ext cx="5415575" cy="1474822"/>
        </p:xfrm>
        <a:graphic>
          <a:graphicData uri="http://schemas.openxmlformats.org/drawingml/2006/table">
            <a:tbl>
              <a:tblPr firstRow="1"/>
              <a:tblGrid>
                <a:gridCol w="618923">
                  <a:extLst>
                    <a:ext uri="{9D8B030D-6E8A-4147-A177-3AD203B41FA5}">
                      <a16:colId xmlns:a16="http://schemas.microsoft.com/office/drawing/2014/main" val="1546051203"/>
                    </a:ext>
                  </a:extLst>
                </a:gridCol>
                <a:gridCol w="1199163">
                  <a:extLst>
                    <a:ext uri="{9D8B030D-6E8A-4147-A177-3AD203B41FA5}">
                      <a16:colId xmlns:a16="http://schemas.microsoft.com/office/drawing/2014/main" val="74226318"/>
                    </a:ext>
                  </a:extLst>
                </a:gridCol>
                <a:gridCol w="1199163">
                  <a:extLst>
                    <a:ext uri="{9D8B030D-6E8A-4147-A177-3AD203B41FA5}">
                      <a16:colId xmlns:a16="http://schemas.microsoft.com/office/drawing/2014/main" val="2735858661"/>
                    </a:ext>
                  </a:extLst>
                </a:gridCol>
                <a:gridCol w="1199163">
                  <a:extLst>
                    <a:ext uri="{9D8B030D-6E8A-4147-A177-3AD203B41FA5}">
                      <a16:colId xmlns:a16="http://schemas.microsoft.com/office/drawing/2014/main" val="1158818339"/>
                    </a:ext>
                  </a:extLst>
                </a:gridCol>
                <a:gridCol w="1199163">
                  <a:extLst>
                    <a:ext uri="{9D8B030D-6E8A-4147-A177-3AD203B41FA5}">
                      <a16:colId xmlns:a16="http://schemas.microsoft.com/office/drawing/2014/main" val="688824639"/>
                    </a:ext>
                  </a:extLst>
                </a:gridCol>
              </a:tblGrid>
              <a:tr h="322965">
                <a:tc>
                  <a:txBody>
                    <a:bodyPr/>
                    <a:lstStyle/>
                    <a:p>
                      <a:pPr algn="ctr" fontAlgn="ctr"/>
                      <a:r>
                        <a:rPr lang="en-US" sz="1000" b="1" i="0" u="none" strike="noStrike" dirty="0">
                          <a:solidFill>
                            <a:srgbClr val="000000"/>
                          </a:solidFill>
                          <a:effectLst/>
                          <a:latin typeface="Calibri" panose="020F0502020204030204" pitchFamily="34" charset="0"/>
                        </a:rPr>
                        <a:t>Control ID</a:t>
                      </a:r>
                    </a:p>
                  </a:txBody>
                  <a:tcPr marL="5904" marR="5904" marT="5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a:solidFill>
                            <a:srgbClr val="000000"/>
                          </a:solidFill>
                          <a:effectLst/>
                          <a:latin typeface="Calibri" panose="020F0502020204030204" pitchFamily="34" charset="0"/>
                        </a:rPr>
                        <a:t>% Effectiveness</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dirty="0">
                          <a:solidFill>
                            <a:srgbClr val="000000"/>
                          </a:solidFill>
                          <a:effectLst/>
                          <a:latin typeface="Calibri" panose="020F0502020204030204" pitchFamily="34" charset="0"/>
                        </a:rPr>
                        <a:t>Pollutant</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a:solidFill>
                            <a:srgbClr val="000000"/>
                          </a:solidFill>
                          <a:effectLst/>
                          <a:latin typeface="Calibri" panose="020F0502020204030204" pitchFamily="34" charset="0"/>
                        </a:rPr>
                        <a:t>% Efficiency</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000" b="1" i="0" u="none" strike="noStrike" dirty="0">
                          <a:solidFill>
                            <a:srgbClr val="000000"/>
                          </a:solidFill>
                          <a:effectLst/>
                          <a:latin typeface="Calibri" panose="020F0502020204030204" pitchFamily="34" charset="0"/>
                        </a:rPr>
                        <a:t>Overall % Reduction</a:t>
                      </a:r>
                    </a:p>
                  </a:txBody>
                  <a:tcPr marL="5904" marR="5904" marT="5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76414000"/>
                  </a:ext>
                </a:extLst>
              </a:tr>
              <a:tr h="164551">
                <a:tc>
                  <a:txBody>
                    <a:bodyPr/>
                    <a:lstStyle/>
                    <a:p>
                      <a:pPr algn="l" fontAlgn="b"/>
                      <a:r>
                        <a:rPr lang="en-US" sz="1000" b="0" i="0" u="none" strike="noStrike">
                          <a:solidFill>
                            <a:srgbClr val="000000"/>
                          </a:solidFill>
                          <a:effectLst/>
                          <a:latin typeface="Calibri" panose="020F0502020204030204" pitchFamily="34" charset="0"/>
                        </a:rPr>
                        <a:t>Control 1</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VOC</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68%</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34055"/>
                  </a:ext>
                </a:extLst>
              </a:tr>
              <a:tr h="164551">
                <a:tc>
                  <a:txBody>
                    <a:bodyPr/>
                    <a:lstStyle/>
                    <a:p>
                      <a:pPr algn="l" fontAlgn="b"/>
                      <a:r>
                        <a:rPr lang="en-US" sz="1000" b="0" i="0" u="none" strike="noStrike">
                          <a:solidFill>
                            <a:srgbClr val="000000"/>
                          </a:solidFill>
                          <a:effectLst/>
                          <a:latin typeface="Calibri" panose="020F0502020204030204" pitchFamily="34" charset="0"/>
                        </a:rPr>
                        <a:t>Control 2</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PM10-PRI</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81%</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380185"/>
                  </a:ext>
                </a:extLst>
              </a:tr>
              <a:tr h="164551">
                <a:tc>
                  <a:txBody>
                    <a:bodyPr/>
                    <a:lstStyle/>
                    <a:p>
                      <a:pPr algn="l" fontAlgn="b"/>
                      <a:r>
                        <a:rPr lang="en-US" sz="1000" b="0" i="0" u="none" strike="noStrike" dirty="0">
                          <a:solidFill>
                            <a:srgbClr val="000000"/>
                          </a:solidFill>
                          <a:effectLst/>
                          <a:latin typeface="Calibri" panose="020F0502020204030204" pitchFamily="34" charset="0"/>
                        </a:rPr>
                        <a:t>Control 2</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PM-CON</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100%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549040"/>
                  </a:ext>
                </a:extLst>
              </a:tr>
              <a:tr h="164551">
                <a:tc>
                  <a:txBody>
                    <a:bodyPr/>
                    <a:lstStyle/>
                    <a:p>
                      <a:pPr algn="l" fontAlgn="b"/>
                      <a:r>
                        <a:rPr lang="en-US" sz="1000" b="0" i="0" u="none" strike="noStrike">
                          <a:solidFill>
                            <a:srgbClr val="000000"/>
                          </a:solidFill>
                          <a:effectLst/>
                          <a:latin typeface="Calibri" panose="020F0502020204030204" pitchFamily="34" charset="0"/>
                        </a:rPr>
                        <a:t>Control 3</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CO</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86%</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180392"/>
                  </a:ext>
                </a:extLst>
              </a:tr>
              <a:tr h="164551">
                <a:tc>
                  <a:txBody>
                    <a:bodyPr/>
                    <a:lstStyle/>
                    <a:p>
                      <a:pPr algn="l" fontAlgn="b"/>
                      <a:r>
                        <a:rPr lang="en-US" sz="1000" b="0" i="0" u="none" strike="noStrike">
                          <a:solidFill>
                            <a:srgbClr val="000000"/>
                          </a:solidFill>
                          <a:effectLst/>
                          <a:latin typeface="Calibri" panose="020F0502020204030204" pitchFamily="34" charset="0"/>
                        </a:rPr>
                        <a:t>Control 4</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NOX</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99%</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75%</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87074"/>
                  </a:ext>
                </a:extLst>
              </a:tr>
              <a:tr h="164551">
                <a:tc>
                  <a:txBody>
                    <a:bodyPr/>
                    <a:lstStyle/>
                    <a:p>
                      <a:pPr algn="l" fontAlgn="b"/>
                      <a:r>
                        <a:rPr lang="en-US" sz="1000" b="0" i="0" u="none" strike="noStrike">
                          <a:solidFill>
                            <a:srgbClr val="000000"/>
                          </a:solidFill>
                          <a:effectLst/>
                          <a:latin typeface="Calibri" panose="020F0502020204030204" pitchFamily="34" charset="0"/>
                        </a:rPr>
                        <a:t>Control 5</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Pb</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81%</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306359"/>
                  </a:ext>
                </a:extLst>
              </a:tr>
              <a:tr h="164551">
                <a:tc>
                  <a:txBody>
                    <a:bodyPr/>
                    <a:lstStyle/>
                    <a:p>
                      <a:pPr algn="l" fontAlgn="b"/>
                      <a:r>
                        <a:rPr lang="en-US" sz="1000" b="0" i="0" u="none" strike="noStrike">
                          <a:solidFill>
                            <a:srgbClr val="000000"/>
                          </a:solidFill>
                          <a:effectLst/>
                          <a:latin typeface="Calibri" panose="020F0502020204030204" pitchFamily="34" charset="0"/>
                        </a:rPr>
                        <a:t>Control 6</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98%</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SO2</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97%</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23159"/>
                  </a:ext>
                </a:extLst>
              </a:tr>
            </a:tbl>
          </a:graphicData>
        </a:graphic>
      </p:graphicFrame>
      <p:sp>
        <p:nvSpPr>
          <p:cNvPr id="3" name="TextBox 2">
            <a:extLst>
              <a:ext uri="{FF2B5EF4-FFF2-40B4-BE49-F238E27FC236}">
                <a16:creationId xmlns:a16="http://schemas.microsoft.com/office/drawing/2014/main" id="{DBF9EB18-A8B3-F482-583C-47ECFC8519BE}"/>
              </a:ext>
            </a:extLst>
          </p:cNvPr>
          <p:cNvSpPr txBox="1"/>
          <p:nvPr/>
        </p:nvSpPr>
        <p:spPr>
          <a:xfrm>
            <a:off x="5759350" y="2648764"/>
            <a:ext cx="1295598" cy="369332"/>
          </a:xfrm>
          <a:prstGeom prst="rect">
            <a:avLst/>
          </a:prstGeom>
          <a:noFill/>
        </p:spPr>
        <p:txBody>
          <a:bodyPr wrap="square" rtlCol="0">
            <a:spAutoFit/>
          </a:bodyPr>
          <a:lstStyle/>
          <a:p>
            <a:r>
              <a:rPr lang="en-US" dirty="0"/>
              <a:t>Controls</a:t>
            </a:r>
          </a:p>
        </p:txBody>
      </p:sp>
    </p:spTree>
    <p:extLst>
      <p:ext uri="{BB962C8B-B14F-4D97-AF65-F5344CB8AC3E}">
        <p14:creationId xmlns:p14="http://schemas.microsoft.com/office/powerpoint/2010/main" val="41548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6" grpId="0" animBg="1"/>
      <p:bldP spid="12" grpId="0" animBg="1"/>
      <p:bldP spid="11" grpId="0" animBg="1"/>
      <p:bldP spid="5"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35E3-803C-9768-49F9-DA45A9025FB1}"/>
              </a:ext>
            </a:extLst>
          </p:cNvPr>
          <p:cNvSpPr>
            <a:spLocks noGrp="1"/>
          </p:cNvSpPr>
          <p:nvPr>
            <p:ph type="title"/>
          </p:nvPr>
        </p:nvSpPr>
        <p:spPr>
          <a:xfrm>
            <a:off x="5735318" y="554883"/>
            <a:ext cx="5623560" cy="1421575"/>
          </a:xfrm>
        </p:spPr>
        <p:txBody>
          <a:bodyPr>
            <a:normAutofit fontScale="90000"/>
          </a:bodyPr>
          <a:lstStyle/>
          <a:p>
            <a:r>
              <a:rPr lang="en-US" b="1" dirty="0"/>
              <a:t>Controls in Parallel and Series Paths and Release Points</a:t>
            </a:r>
          </a:p>
        </p:txBody>
      </p:sp>
      <p:sp>
        <p:nvSpPr>
          <p:cNvPr id="4" name="Slide Number Placeholder 3">
            <a:extLst>
              <a:ext uri="{FF2B5EF4-FFF2-40B4-BE49-F238E27FC236}">
                <a16:creationId xmlns:a16="http://schemas.microsoft.com/office/drawing/2014/main" id="{D14744CE-0621-E5DA-4E84-1582BB1BC85F}"/>
              </a:ext>
            </a:extLst>
          </p:cNvPr>
          <p:cNvSpPr>
            <a:spLocks noGrp="1"/>
          </p:cNvSpPr>
          <p:nvPr>
            <p:ph type="sldNum" sz="quarter" idx="12"/>
          </p:nvPr>
        </p:nvSpPr>
        <p:spPr/>
        <p:txBody>
          <a:bodyPr/>
          <a:lstStyle/>
          <a:p>
            <a:fld id="{C3625854-A157-44F5-B597-7EECA3982BD8}" type="slidenum">
              <a:rPr lang="en-US" smtClean="0"/>
              <a:t>91</a:t>
            </a:fld>
            <a:endParaRPr lang="en-US"/>
          </a:p>
        </p:txBody>
      </p:sp>
      <p:sp>
        <p:nvSpPr>
          <p:cNvPr id="5" name="Rectangle 4" descr="A diagram showing controls s and 4 in series in path 1, and controls 1, 3, and 5 in series, running in paralell to path 1, and contained in path 2.  Path 2 then leads to control 6, so that control 6 and path 2 are contained in path 3.">
            <a:extLst>
              <a:ext uri="{FF2B5EF4-FFF2-40B4-BE49-F238E27FC236}">
                <a16:creationId xmlns:a16="http://schemas.microsoft.com/office/drawing/2014/main" id="{252E98A4-B8E0-2906-3D47-86448746A210}"/>
              </a:ext>
              <a:ext uri="{C183D7F6-B498-43B3-948B-1728B52AA6E4}">
                <adec:decorative xmlns:adec="http://schemas.microsoft.com/office/drawing/2017/decorative" val="0"/>
              </a:ext>
            </a:extLst>
          </p:cNvPr>
          <p:cNvSpPr/>
          <p:nvPr/>
        </p:nvSpPr>
        <p:spPr>
          <a:xfrm>
            <a:off x="337782" y="171450"/>
            <a:ext cx="5200650" cy="6434066"/>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Rectangle 5">
            <a:extLst>
              <a:ext uri="{FF2B5EF4-FFF2-40B4-BE49-F238E27FC236}">
                <a16:creationId xmlns:a16="http://schemas.microsoft.com/office/drawing/2014/main" id="{677A24E5-FA0C-0AB0-FC90-F64FE5A0608E}"/>
              </a:ext>
              <a:ext uri="{C183D7F6-B498-43B3-948B-1728B52AA6E4}">
                <adec:decorative xmlns:adec="http://schemas.microsoft.com/office/drawing/2017/decorative" val="1"/>
              </a:ext>
            </a:extLst>
          </p:cNvPr>
          <p:cNvSpPr/>
          <p:nvPr/>
        </p:nvSpPr>
        <p:spPr>
          <a:xfrm>
            <a:off x="1553004" y="4928823"/>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7" name="Connector: Elbow 6">
            <a:extLst>
              <a:ext uri="{FF2B5EF4-FFF2-40B4-BE49-F238E27FC236}">
                <a16:creationId xmlns:a16="http://schemas.microsoft.com/office/drawing/2014/main" id="{2355F9CE-500A-8686-E31A-871604DEE8C3}"/>
              </a:ext>
              <a:ext uri="{C183D7F6-B498-43B3-948B-1728B52AA6E4}">
                <adec:decorative xmlns:adec="http://schemas.microsoft.com/office/drawing/2017/decorative" val="1"/>
              </a:ext>
            </a:extLst>
          </p:cNvPr>
          <p:cNvCxnSpPr>
            <a:cxnSpLocks/>
            <a:stCxn id="6" idx="3"/>
            <a:endCxn id="11" idx="2"/>
          </p:cNvCxnSpPr>
          <p:nvPr/>
        </p:nvCxnSpPr>
        <p:spPr>
          <a:xfrm flipV="1">
            <a:off x="2741724" y="5118252"/>
            <a:ext cx="1028491" cy="185145"/>
          </a:xfrm>
          <a:prstGeom prst="bentConnector2">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039C434A-8A3A-EE47-2FF6-066308638622}"/>
              </a:ext>
              <a:ext uri="{C183D7F6-B498-43B3-948B-1728B52AA6E4}">
                <adec:decorative xmlns:adec="http://schemas.microsoft.com/office/drawing/2017/decorative" val="1"/>
              </a:ext>
            </a:extLst>
          </p:cNvPr>
          <p:cNvSpPr/>
          <p:nvPr/>
        </p:nvSpPr>
        <p:spPr>
          <a:xfrm>
            <a:off x="3191765" y="4278839"/>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D120A284-DCA9-AE9D-572B-B3DCA2CD6C8E}"/>
              </a:ext>
              <a:ext uri="{C183D7F6-B498-43B3-948B-1728B52AA6E4}">
                <adec:decorative xmlns:adec="http://schemas.microsoft.com/office/drawing/2017/decorative" val="1"/>
              </a:ext>
            </a:extLst>
          </p:cNvPr>
          <p:cNvCxnSpPr>
            <a:cxnSpLocks/>
            <a:stCxn id="8" idx="0"/>
            <a:endCxn id="10" idx="2"/>
          </p:cNvCxnSpPr>
          <p:nvPr/>
        </p:nvCxnSpPr>
        <p:spPr>
          <a:xfrm rot="5400000" flipH="1" flipV="1">
            <a:off x="3656948" y="4146488"/>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10" name="Rectangle 9">
            <a:extLst>
              <a:ext uri="{FF2B5EF4-FFF2-40B4-BE49-F238E27FC236}">
                <a16:creationId xmlns:a16="http://schemas.microsoft.com/office/drawing/2014/main" id="{D3102B27-6214-4909-7C01-8D1D77DB8244}"/>
              </a:ext>
              <a:ext uri="{C183D7F6-B498-43B3-948B-1728B52AA6E4}">
                <adec:decorative xmlns:adec="http://schemas.microsoft.com/office/drawing/2017/decorative" val="1"/>
              </a:ext>
            </a:extLst>
          </p:cNvPr>
          <p:cNvSpPr/>
          <p:nvPr/>
        </p:nvSpPr>
        <p:spPr>
          <a:xfrm>
            <a:off x="3191765" y="3268163"/>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1" name="Rectangle 10">
            <a:extLst>
              <a:ext uri="{FF2B5EF4-FFF2-40B4-BE49-F238E27FC236}">
                <a16:creationId xmlns:a16="http://schemas.microsoft.com/office/drawing/2014/main" id="{459E2414-DF7A-7194-D992-9A5BA7E94F27}"/>
              </a:ext>
              <a:ext uri="{C183D7F6-B498-43B3-948B-1728B52AA6E4}">
                <adec:decorative xmlns:adec="http://schemas.microsoft.com/office/drawing/2017/decorative" val="1"/>
              </a:ext>
            </a:extLst>
          </p:cNvPr>
          <p:cNvSpPr/>
          <p:nvPr/>
        </p:nvSpPr>
        <p:spPr>
          <a:xfrm>
            <a:off x="3059627" y="2856583"/>
            <a:ext cx="1421176" cy="226166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cxnSp>
        <p:nvCxnSpPr>
          <p:cNvPr id="12" name="Connector: Elbow 11">
            <a:extLst>
              <a:ext uri="{FF2B5EF4-FFF2-40B4-BE49-F238E27FC236}">
                <a16:creationId xmlns:a16="http://schemas.microsoft.com/office/drawing/2014/main" id="{22A99B2B-BA0E-14AB-F39D-75C9D7582E1F}"/>
              </a:ext>
              <a:ext uri="{C183D7F6-B498-43B3-948B-1728B52AA6E4}">
                <adec:decorative xmlns:adec="http://schemas.microsoft.com/office/drawing/2017/decorative" val="1"/>
              </a:ext>
            </a:extLst>
          </p:cNvPr>
          <p:cNvCxnSpPr>
            <a:cxnSpLocks/>
            <a:stCxn id="6" idx="0"/>
            <a:endCxn id="13" idx="2"/>
          </p:cNvCxnSpPr>
          <p:nvPr/>
        </p:nvCxnSpPr>
        <p:spPr>
          <a:xfrm rot="5400000" flipH="1" flipV="1">
            <a:off x="1956449" y="4735766"/>
            <a:ext cx="383973" cy="2142"/>
          </a:xfrm>
          <a:prstGeom prst="bentConnector3">
            <a:avLst>
              <a:gd name="adj1" fmla="val 50000"/>
            </a:avLst>
          </a:prstGeom>
          <a:noFill/>
          <a:ln w="12700" cap="rnd" cmpd="sng" algn="ctr">
            <a:solidFill>
              <a:srgbClr val="90C226"/>
            </a:solidFill>
            <a:prstDash val="solid"/>
            <a:tailEnd type="triangle"/>
          </a:ln>
          <a:effectLst/>
        </p:spPr>
      </p:cxnSp>
      <p:sp>
        <p:nvSpPr>
          <p:cNvPr id="13" name="Rectangle 12">
            <a:extLst>
              <a:ext uri="{FF2B5EF4-FFF2-40B4-BE49-F238E27FC236}">
                <a16:creationId xmlns:a16="http://schemas.microsoft.com/office/drawing/2014/main" id="{64EC540F-6DAF-06FE-045A-72D56F1E8C01}"/>
              </a:ext>
              <a:ext uri="{C183D7F6-B498-43B3-948B-1728B52AA6E4}">
                <adec:decorative xmlns:adec="http://schemas.microsoft.com/office/drawing/2017/decorative" val="1"/>
              </a:ext>
            </a:extLst>
          </p:cNvPr>
          <p:cNvSpPr/>
          <p:nvPr/>
        </p:nvSpPr>
        <p:spPr>
          <a:xfrm>
            <a:off x="1555146" y="3795702"/>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4" name="Connector: Elbow 13">
            <a:extLst>
              <a:ext uri="{FF2B5EF4-FFF2-40B4-BE49-F238E27FC236}">
                <a16:creationId xmlns:a16="http://schemas.microsoft.com/office/drawing/2014/main" id="{B72C07E1-A4D4-8CA5-08BF-928A680A10CC}"/>
              </a:ext>
              <a:ext uri="{C183D7F6-B498-43B3-948B-1728B52AA6E4}">
                <adec:decorative xmlns:adec="http://schemas.microsoft.com/office/drawing/2017/decorative" val="1"/>
              </a:ext>
            </a:extLst>
          </p:cNvPr>
          <p:cNvCxnSpPr>
            <a:cxnSpLocks/>
            <a:stCxn id="13" idx="0"/>
            <a:endCxn id="15" idx="2"/>
          </p:cNvCxnSpPr>
          <p:nvPr/>
        </p:nvCxnSpPr>
        <p:spPr>
          <a:xfrm rot="5400000" flipH="1" flipV="1">
            <a:off x="1975668" y="3621586"/>
            <a:ext cx="347954" cy="278"/>
          </a:xfrm>
          <a:prstGeom prst="bentConnector3">
            <a:avLst>
              <a:gd name="adj1" fmla="val 50000"/>
            </a:avLst>
          </a:prstGeom>
          <a:noFill/>
          <a:ln w="12700" cap="rnd" cmpd="sng" algn="ctr">
            <a:solidFill>
              <a:srgbClr val="90C226"/>
            </a:solidFill>
            <a:prstDash val="solid"/>
            <a:tailEnd type="triangle"/>
          </a:ln>
          <a:effectLst/>
        </p:spPr>
      </p:cxnSp>
      <p:sp>
        <p:nvSpPr>
          <p:cNvPr id="15" name="Rectangle 14">
            <a:extLst>
              <a:ext uri="{FF2B5EF4-FFF2-40B4-BE49-F238E27FC236}">
                <a16:creationId xmlns:a16="http://schemas.microsoft.com/office/drawing/2014/main" id="{3AED8655-C9F6-F8E1-64D9-F0D5E1A0A2A2}"/>
              </a:ext>
              <a:ext uri="{C183D7F6-B498-43B3-948B-1728B52AA6E4}">
                <adec:decorative xmlns:adec="http://schemas.microsoft.com/office/drawing/2017/decorative" val="1"/>
              </a:ext>
            </a:extLst>
          </p:cNvPr>
          <p:cNvSpPr/>
          <p:nvPr/>
        </p:nvSpPr>
        <p:spPr>
          <a:xfrm>
            <a:off x="1555424" y="2698600"/>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cxnSp>
        <p:nvCxnSpPr>
          <p:cNvPr id="16" name="Connector: Elbow 15">
            <a:extLst>
              <a:ext uri="{FF2B5EF4-FFF2-40B4-BE49-F238E27FC236}">
                <a16:creationId xmlns:a16="http://schemas.microsoft.com/office/drawing/2014/main" id="{D46C1141-4F60-824B-02B6-AB9458E8F6F6}"/>
              </a:ext>
              <a:ext uri="{C183D7F6-B498-43B3-948B-1728B52AA6E4}">
                <adec:decorative xmlns:adec="http://schemas.microsoft.com/office/drawing/2017/decorative" val="1"/>
              </a:ext>
            </a:extLst>
          </p:cNvPr>
          <p:cNvCxnSpPr>
            <a:cxnSpLocks/>
            <a:stCxn id="11" idx="1"/>
            <a:endCxn id="15" idx="3"/>
          </p:cNvCxnSpPr>
          <p:nvPr/>
        </p:nvCxnSpPr>
        <p:spPr>
          <a:xfrm rot="10800000">
            <a:off x="2744145" y="3073174"/>
            <a:ext cx="315483" cy="914244"/>
          </a:xfrm>
          <a:prstGeom prst="bentConnector3">
            <a:avLst>
              <a:gd name="adj1" fmla="val 50000"/>
            </a:avLst>
          </a:prstGeom>
          <a:noFill/>
          <a:ln w="12700" cap="rnd" cmpd="sng" algn="ctr">
            <a:solidFill>
              <a:srgbClr val="90C226"/>
            </a:solidFill>
            <a:prstDash val="solid"/>
            <a:tailEnd type="triangle"/>
          </a:ln>
          <a:effectLst/>
        </p:spPr>
      </p:cxnSp>
      <p:sp>
        <p:nvSpPr>
          <p:cNvPr id="17" name="Rectangle 16">
            <a:extLst>
              <a:ext uri="{FF2B5EF4-FFF2-40B4-BE49-F238E27FC236}">
                <a16:creationId xmlns:a16="http://schemas.microsoft.com/office/drawing/2014/main" id="{55373AB5-6391-5835-EF91-9B342CE69DAC}"/>
              </a:ext>
              <a:ext uri="{C183D7F6-B498-43B3-948B-1728B52AA6E4}">
                <adec:decorative xmlns:adec="http://schemas.microsoft.com/office/drawing/2017/decorative" val="1"/>
              </a:ext>
            </a:extLst>
          </p:cNvPr>
          <p:cNvSpPr/>
          <p:nvPr/>
        </p:nvSpPr>
        <p:spPr>
          <a:xfrm>
            <a:off x="1239940" y="2361658"/>
            <a:ext cx="3359591" cy="3457437"/>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cxnSp>
        <p:nvCxnSpPr>
          <p:cNvPr id="18" name="Connector: Elbow 17">
            <a:extLst>
              <a:ext uri="{FF2B5EF4-FFF2-40B4-BE49-F238E27FC236}">
                <a16:creationId xmlns:a16="http://schemas.microsoft.com/office/drawing/2014/main" id="{13437136-2979-BFE4-10FD-D182C2C1F3B7}"/>
              </a:ext>
              <a:ext uri="{C183D7F6-B498-43B3-948B-1728B52AA6E4}">
                <adec:decorative xmlns:adec="http://schemas.microsoft.com/office/drawing/2017/decorative" val="1"/>
              </a:ext>
            </a:extLst>
          </p:cNvPr>
          <p:cNvCxnSpPr>
            <a:cxnSpLocks/>
            <a:stCxn id="17" idx="0"/>
            <a:endCxn id="19" idx="2"/>
          </p:cNvCxnSpPr>
          <p:nvPr/>
        </p:nvCxnSpPr>
        <p:spPr>
          <a:xfrm rot="16200000" flipV="1">
            <a:off x="2749483" y="2191404"/>
            <a:ext cx="340506" cy="1"/>
          </a:xfrm>
          <a:prstGeom prst="bentConnector3">
            <a:avLst>
              <a:gd name="adj1" fmla="val 50000"/>
            </a:avLst>
          </a:prstGeom>
          <a:noFill/>
          <a:ln w="12700" cap="rnd" cmpd="sng" algn="ctr">
            <a:solidFill>
              <a:srgbClr val="90C226"/>
            </a:solidFill>
            <a:prstDash val="solid"/>
            <a:tailEnd type="triangle"/>
          </a:ln>
          <a:effectLst/>
        </p:spPr>
      </p:cxnSp>
      <p:sp>
        <p:nvSpPr>
          <p:cNvPr id="19" name="Rectangle 18">
            <a:extLst>
              <a:ext uri="{FF2B5EF4-FFF2-40B4-BE49-F238E27FC236}">
                <a16:creationId xmlns:a16="http://schemas.microsoft.com/office/drawing/2014/main" id="{450D23AC-31D4-95D6-61C2-0A2208CE7C83}"/>
              </a:ext>
              <a:ext uri="{C183D7F6-B498-43B3-948B-1728B52AA6E4}">
                <adec:decorative xmlns:adec="http://schemas.microsoft.com/office/drawing/2017/decorative" val="1"/>
              </a:ext>
            </a:extLst>
          </p:cNvPr>
          <p:cNvSpPr/>
          <p:nvPr/>
        </p:nvSpPr>
        <p:spPr>
          <a:xfrm>
            <a:off x="2325375" y="11495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6</a:t>
            </a:r>
          </a:p>
        </p:txBody>
      </p:sp>
      <p:sp>
        <p:nvSpPr>
          <p:cNvPr id="20" name="Rectangle 19">
            <a:extLst>
              <a:ext uri="{FF2B5EF4-FFF2-40B4-BE49-F238E27FC236}">
                <a16:creationId xmlns:a16="http://schemas.microsoft.com/office/drawing/2014/main" id="{8567A82A-B0FD-0794-FA61-DA15BEC2F8E2}"/>
              </a:ext>
              <a:ext uri="{C183D7F6-B498-43B3-948B-1728B52AA6E4}">
                <adec:decorative xmlns:adec="http://schemas.microsoft.com/office/drawing/2017/decorative" val="1"/>
              </a:ext>
            </a:extLst>
          </p:cNvPr>
          <p:cNvSpPr/>
          <p:nvPr/>
        </p:nvSpPr>
        <p:spPr>
          <a:xfrm>
            <a:off x="1019022" y="809036"/>
            <a:ext cx="3732909" cy="516245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graphicFrame>
        <p:nvGraphicFramePr>
          <p:cNvPr id="24" name="Table 23">
            <a:extLst>
              <a:ext uri="{FF2B5EF4-FFF2-40B4-BE49-F238E27FC236}">
                <a16:creationId xmlns:a16="http://schemas.microsoft.com/office/drawing/2014/main" id="{A3E68487-23BC-B432-4400-BA9C0FAE7A1E}"/>
              </a:ext>
            </a:extLst>
          </p:cNvPr>
          <p:cNvGraphicFramePr>
            <a:graphicFrameLocks noGrp="1"/>
          </p:cNvGraphicFramePr>
          <p:nvPr>
            <p:extLst>
              <p:ext uri="{D42A27DB-BD31-4B8C-83A1-F6EECF244321}">
                <p14:modId xmlns:p14="http://schemas.microsoft.com/office/powerpoint/2010/main" val="2992397364"/>
              </p:ext>
            </p:extLst>
          </p:nvPr>
        </p:nvGraphicFramePr>
        <p:xfrm>
          <a:off x="5735318" y="2476327"/>
          <a:ext cx="4851400" cy="1847850"/>
        </p:xfrm>
        <a:graphic>
          <a:graphicData uri="http://schemas.openxmlformats.org/drawingml/2006/table">
            <a:tbl>
              <a:tblPr firstRow="1"/>
              <a:tblGrid>
                <a:gridCol w="812800">
                  <a:extLst>
                    <a:ext uri="{9D8B030D-6E8A-4147-A177-3AD203B41FA5}">
                      <a16:colId xmlns:a16="http://schemas.microsoft.com/office/drawing/2014/main" val="2798802027"/>
                    </a:ext>
                  </a:extLst>
                </a:gridCol>
                <a:gridCol w="889000">
                  <a:extLst>
                    <a:ext uri="{9D8B030D-6E8A-4147-A177-3AD203B41FA5}">
                      <a16:colId xmlns:a16="http://schemas.microsoft.com/office/drawing/2014/main" val="3170381089"/>
                    </a:ext>
                  </a:extLst>
                </a:gridCol>
                <a:gridCol w="1574800">
                  <a:extLst>
                    <a:ext uri="{9D8B030D-6E8A-4147-A177-3AD203B41FA5}">
                      <a16:colId xmlns:a16="http://schemas.microsoft.com/office/drawing/2014/main" val="1374325879"/>
                    </a:ext>
                  </a:extLst>
                </a:gridCol>
                <a:gridCol w="1574800">
                  <a:extLst>
                    <a:ext uri="{9D8B030D-6E8A-4147-A177-3AD203B41FA5}">
                      <a16:colId xmlns:a16="http://schemas.microsoft.com/office/drawing/2014/main" val="2615080713"/>
                    </a:ext>
                  </a:extLst>
                </a:gridCol>
              </a:tblGrid>
              <a:tr h="368300">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Sequence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Assignment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Apportionment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07440018"/>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694389"/>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525661"/>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622145"/>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6686"/>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028604"/>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814979"/>
                  </a:ext>
                </a:extLst>
              </a:tr>
              <a:tr h="184150">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032982"/>
                  </a:ext>
                </a:extLst>
              </a:tr>
              <a:tr h="190500">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04126"/>
                  </a:ext>
                </a:extLst>
              </a:tr>
            </a:tbl>
          </a:graphicData>
        </a:graphic>
      </p:graphicFrame>
      <p:sp>
        <p:nvSpPr>
          <p:cNvPr id="21" name="Oval 20">
            <a:extLst>
              <a:ext uri="{FF2B5EF4-FFF2-40B4-BE49-F238E27FC236}">
                <a16:creationId xmlns:a16="http://schemas.microsoft.com/office/drawing/2014/main" id="{FEA23FB5-A5D7-C078-E773-2A2FAD089FF0}"/>
              </a:ext>
              <a:ext uri="{C183D7F6-B498-43B3-948B-1728B52AA6E4}">
                <adec:decorative xmlns:adec="http://schemas.microsoft.com/office/drawing/2017/decorative" val="1"/>
              </a:ext>
            </a:extLst>
          </p:cNvPr>
          <p:cNvSpPr/>
          <p:nvPr/>
        </p:nvSpPr>
        <p:spPr>
          <a:xfrm>
            <a:off x="10097741" y="3400252"/>
            <a:ext cx="685863" cy="37457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a:extLst>
              <a:ext uri="{FF2B5EF4-FFF2-40B4-BE49-F238E27FC236}">
                <a16:creationId xmlns:a16="http://schemas.microsoft.com/office/drawing/2014/main" id="{32AAA838-7ED2-7180-3CB3-B922A206C73B}"/>
              </a:ext>
            </a:extLst>
          </p:cNvPr>
          <p:cNvGraphicFramePr>
            <a:graphicFrameLocks noGrp="1"/>
          </p:cNvGraphicFramePr>
          <p:nvPr>
            <p:extLst>
              <p:ext uri="{D42A27DB-BD31-4B8C-83A1-F6EECF244321}">
                <p14:modId xmlns:p14="http://schemas.microsoft.com/office/powerpoint/2010/main" val="2765700058"/>
              </p:ext>
            </p:extLst>
          </p:nvPr>
        </p:nvGraphicFramePr>
        <p:xfrm>
          <a:off x="5730530" y="4927775"/>
          <a:ext cx="5847835" cy="1037590"/>
        </p:xfrm>
        <a:graphic>
          <a:graphicData uri="http://schemas.openxmlformats.org/drawingml/2006/table">
            <a:tbl>
              <a:tblPr firstRow="1"/>
              <a:tblGrid>
                <a:gridCol w="955201">
                  <a:extLst>
                    <a:ext uri="{9D8B030D-6E8A-4147-A177-3AD203B41FA5}">
                      <a16:colId xmlns:a16="http://schemas.microsoft.com/office/drawing/2014/main" val="471867656"/>
                    </a:ext>
                  </a:extLst>
                </a:gridCol>
                <a:gridCol w="938150">
                  <a:extLst>
                    <a:ext uri="{9D8B030D-6E8A-4147-A177-3AD203B41FA5}">
                      <a16:colId xmlns:a16="http://schemas.microsoft.com/office/drawing/2014/main" val="1831375304"/>
                    </a:ext>
                  </a:extLst>
                </a:gridCol>
                <a:gridCol w="1187533">
                  <a:extLst>
                    <a:ext uri="{9D8B030D-6E8A-4147-A177-3AD203B41FA5}">
                      <a16:colId xmlns:a16="http://schemas.microsoft.com/office/drawing/2014/main" val="2485490894"/>
                    </a:ext>
                  </a:extLst>
                </a:gridCol>
                <a:gridCol w="1333885">
                  <a:extLst>
                    <a:ext uri="{9D8B030D-6E8A-4147-A177-3AD203B41FA5}">
                      <a16:colId xmlns:a16="http://schemas.microsoft.com/office/drawing/2014/main" val="1563881903"/>
                    </a:ext>
                  </a:extLst>
                </a:gridCol>
                <a:gridCol w="1433066">
                  <a:extLst>
                    <a:ext uri="{9D8B030D-6E8A-4147-A177-3AD203B41FA5}">
                      <a16:colId xmlns:a16="http://schemas.microsoft.com/office/drawing/2014/main" val="259443555"/>
                    </a:ext>
                  </a:extLst>
                </a:gridCol>
              </a:tblGrid>
              <a:tr h="299939">
                <a:tc>
                  <a:txBody>
                    <a:bodyPr/>
                    <a:lstStyle/>
                    <a:p>
                      <a:pPr algn="ctr" fontAlgn="ctr"/>
                      <a:r>
                        <a:rPr lang="en-US" sz="1100" b="1" i="0" u="none" strike="noStrike">
                          <a:solidFill>
                            <a:srgbClr val="000000"/>
                          </a:solidFill>
                          <a:effectLst/>
                          <a:latin typeface="Calibri" panose="020F0502020204030204" pitchFamily="34" charset="0"/>
                        </a:rPr>
                        <a:t>Unit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Process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Release Point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Release Point Apportionment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56709873"/>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185834"/>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548655"/>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Fugitive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250978"/>
                  </a:ext>
                </a:extLst>
              </a:tr>
              <a:tr h="155141">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Fugitive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532567"/>
                  </a:ext>
                </a:extLst>
              </a:tr>
            </a:tbl>
          </a:graphicData>
        </a:graphic>
      </p:graphicFrame>
      <p:sp>
        <p:nvSpPr>
          <p:cNvPr id="3" name="TextBox 2">
            <a:extLst>
              <a:ext uri="{FF2B5EF4-FFF2-40B4-BE49-F238E27FC236}">
                <a16:creationId xmlns:a16="http://schemas.microsoft.com/office/drawing/2014/main" id="{2B052F6C-21B9-2719-1FFC-75383CF119A5}"/>
              </a:ext>
            </a:extLst>
          </p:cNvPr>
          <p:cNvSpPr txBox="1"/>
          <p:nvPr/>
        </p:nvSpPr>
        <p:spPr>
          <a:xfrm>
            <a:off x="5730530" y="2155484"/>
            <a:ext cx="1295598" cy="369332"/>
          </a:xfrm>
          <a:prstGeom prst="rect">
            <a:avLst/>
          </a:prstGeom>
          <a:noFill/>
        </p:spPr>
        <p:txBody>
          <a:bodyPr wrap="square" rtlCol="0">
            <a:spAutoFit/>
          </a:bodyPr>
          <a:lstStyle/>
          <a:p>
            <a:r>
              <a:rPr lang="en-US" dirty="0"/>
              <a:t>Paths</a:t>
            </a:r>
          </a:p>
        </p:txBody>
      </p:sp>
      <p:sp>
        <p:nvSpPr>
          <p:cNvPr id="22" name="TextBox 21">
            <a:extLst>
              <a:ext uri="{FF2B5EF4-FFF2-40B4-BE49-F238E27FC236}">
                <a16:creationId xmlns:a16="http://schemas.microsoft.com/office/drawing/2014/main" id="{8F7AF263-F348-EBDC-C83F-E80B9BFEB95F}"/>
              </a:ext>
            </a:extLst>
          </p:cNvPr>
          <p:cNvSpPr txBox="1"/>
          <p:nvPr/>
        </p:nvSpPr>
        <p:spPr>
          <a:xfrm>
            <a:off x="5730530" y="4558443"/>
            <a:ext cx="1640863" cy="369332"/>
          </a:xfrm>
          <a:prstGeom prst="rect">
            <a:avLst/>
          </a:prstGeom>
          <a:noFill/>
        </p:spPr>
        <p:txBody>
          <a:bodyPr wrap="square" rtlCol="0">
            <a:spAutoFit/>
          </a:bodyPr>
          <a:lstStyle/>
          <a:p>
            <a:r>
              <a:rPr lang="en-US" dirty="0"/>
              <a:t>Release Points</a:t>
            </a:r>
          </a:p>
        </p:txBody>
      </p:sp>
    </p:spTree>
    <p:extLst>
      <p:ext uri="{BB962C8B-B14F-4D97-AF65-F5344CB8AC3E}">
        <p14:creationId xmlns:p14="http://schemas.microsoft.com/office/powerpoint/2010/main" val="74904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animBg="1"/>
      <p:bldP spid="15" grpId="0" animBg="1"/>
      <p:bldP spid="17" grpId="0" animBg="1"/>
      <p:bldP spid="19" grpId="0" animBg="1"/>
      <p:bldP spid="2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BFDC87-BB31-4C39-90CD-BCF2F99F6990}"/>
              </a:ext>
            </a:extLst>
          </p:cNvPr>
          <p:cNvSpPr>
            <a:spLocks noGrp="1"/>
          </p:cNvSpPr>
          <p:nvPr>
            <p:ph type="sldNum" sz="quarter" idx="12"/>
          </p:nvPr>
        </p:nvSpPr>
        <p:spPr/>
        <p:txBody>
          <a:bodyPr/>
          <a:lstStyle/>
          <a:p>
            <a:fld id="{C3625854-A157-44F5-B597-7EECA3982BD8}" type="slidenum">
              <a:rPr lang="en-US" smtClean="0"/>
              <a:t>92</a:t>
            </a:fld>
            <a:endParaRPr lang="en-US"/>
          </a:p>
        </p:txBody>
      </p:sp>
      <p:sp>
        <p:nvSpPr>
          <p:cNvPr id="2" name="Title 1">
            <a:extLst>
              <a:ext uri="{FF2B5EF4-FFF2-40B4-BE49-F238E27FC236}">
                <a16:creationId xmlns:a16="http://schemas.microsoft.com/office/drawing/2014/main" id="{F7B86C58-4468-4287-A98D-DA0179BD09EA}"/>
              </a:ext>
            </a:extLst>
          </p:cNvPr>
          <p:cNvSpPr>
            <a:spLocks noGrp="1"/>
          </p:cNvSpPr>
          <p:nvPr>
            <p:ph type="title"/>
          </p:nvPr>
        </p:nvSpPr>
        <p:spPr/>
        <p:txBody>
          <a:bodyPr/>
          <a:lstStyle/>
          <a:p>
            <a:r>
              <a:rPr lang="en-US" b="1" dirty="0"/>
              <a:t>Example with a Back-Up Process</a:t>
            </a:r>
          </a:p>
        </p:txBody>
      </p:sp>
      <p:sp>
        <p:nvSpPr>
          <p:cNvPr id="5" name="Rectangle 4" descr="A diagram shows emissions from tanks going to a loading rack.  The emissions are routed to a vapor recovery unit or to a vapor combustion unit when the vapor recovery unit is down.">
            <a:extLst>
              <a:ext uri="{FF2B5EF4-FFF2-40B4-BE49-F238E27FC236}">
                <a16:creationId xmlns:a16="http://schemas.microsoft.com/office/drawing/2014/main" id="{9717081C-E0C6-4A42-A308-7B41FCFA3CB0}"/>
              </a:ext>
              <a:ext uri="{C183D7F6-B498-43B3-948B-1728B52AA6E4}">
                <adec:decorative xmlns:adec="http://schemas.microsoft.com/office/drawing/2017/decorative" val="0"/>
              </a:ext>
            </a:extLst>
          </p:cNvPr>
          <p:cNvSpPr/>
          <p:nvPr/>
        </p:nvSpPr>
        <p:spPr>
          <a:xfrm>
            <a:off x="427712" y="1579253"/>
            <a:ext cx="7439025" cy="4924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76EA91F-EE6C-4C1C-842C-B890462B90FF}"/>
              </a:ext>
              <a:ext uri="{C183D7F6-B498-43B3-948B-1728B52AA6E4}">
                <adec:decorative xmlns:adec="http://schemas.microsoft.com/office/drawing/2017/decorative" val="1"/>
              </a:ext>
            </a:extLst>
          </p:cNvPr>
          <p:cNvSpPr txBox="1"/>
          <p:nvPr/>
        </p:nvSpPr>
        <p:spPr>
          <a:xfrm>
            <a:off x="2070900" y="1798800"/>
            <a:ext cx="855000" cy="369332"/>
          </a:xfrm>
          <a:prstGeom prst="rect">
            <a:avLst/>
          </a:prstGeom>
          <a:noFill/>
        </p:spPr>
        <p:txBody>
          <a:bodyPr wrap="square" rtlCol="0">
            <a:spAutoFit/>
          </a:bodyPr>
          <a:lstStyle/>
          <a:p>
            <a:r>
              <a:rPr lang="en-US" dirty="0"/>
              <a:t>Tanks</a:t>
            </a:r>
          </a:p>
        </p:txBody>
      </p:sp>
      <p:sp>
        <p:nvSpPr>
          <p:cNvPr id="3" name="Oval 2">
            <a:extLst>
              <a:ext uri="{FF2B5EF4-FFF2-40B4-BE49-F238E27FC236}">
                <a16:creationId xmlns:a16="http://schemas.microsoft.com/office/drawing/2014/main" id="{D6A28094-21A7-4B45-929E-7B9F170D195F}"/>
              </a:ext>
              <a:ext uri="{C183D7F6-B498-43B3-948B-1728B52AA6E4}">
                <adec:decorative xmlns:adec="http://schemas.microsoft.com/office/drawing/2017/decorative" val="1"/>
              </a:ext>
            </a:extLst>
          </p:cNvPr>
          <p:cNvSpPr/>
          <p:nvPr/>
        </p:nvSpPr>
        <p:spPr>
          <a:xfrm>
            <a:off x="773701" y="21888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B335894-27C7-43AF-BF27-9D87BE6145F0}"/>
              </a:ext>
              <a:ext uri="{C183D7F6-B498-43B3-948B-1728B52AA6E4}">
                <adec:decorative xmlns:adec="http://schemas.microsoft.com/office/drawing/2017/decorative" val="1"/>
              </a:ext>
            </a:extLst>
          </p:cNvPr>
          <p:cNvCxnSpPr>
            <a:cxnSpLocks/>
            <a:stCxn id="3" idx="4"/>
          </p:cNvCxnSpPr>
          <p:nvPr/>
        </p:nvCxnSpPr>
        <p:spPr>
          <a:xfrm>
            <a:off x="1115701" y="28584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3C1A18-BD71-4AF2-99BE-189BE5F885A0}"/>
              </a:ext>
              <a:ext uri="{C183D7F6-B498-43B3-948B-1728B52AA6E4}">
                <adec:decorative xmlns:adec="http://schemas.microsoft.com/office/drawing/2017/decorative" val="1"/>
              </a:ext>
            </a:extLst>
          </p:cNvPr>
          <p:cNvCxnSpPr>
            <a:cxnSpLocks/>
          </p:cNvCxnSpPr>
          <p:nvPr/>
        </p:nvCxnSpPr>
        <p:spPr>
          <a:xfrm>
            <a:off x="612000" y="3283200"/>
            <a:ext cx="366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9DDDCB0-1337-479B-B3D1-B042CA80D3A4}"/>
              </a:ext>
              <a:ext uri="{C183D7F6-B498-43B3-948B-1728B52AA6E4}">
                <adec:decorative xmlns:adec="http://schemas.microsoft.com/office/drawing/2017/decorative" val="1"/>
              </a:ext>
            </a:extLst>
          </p:cNvPr>
          <p:cNvSpPr/>
          <p:nvPr/>
        </p:nvSpPr>
        <p:spPr>
          <a:xfrm>
            <a:off x="1628701" y="21888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9C34BDD-E1BA-4D60-920A-A2B2BD170722}"/>
              </a:ext>
              <a:ext uri="{C183D7F6-B498-43B3-948B-1728B52AA6E4}">
                <adec:decorative xmlns:adec="http://schemas.microsoft.com/office/drawing/2017/decorative" val="1"/>
              </a:ext>
            </a:extLst>
          </p:cNvPr>
          <p:cNvCxnSpPr>
            <a:cxnSpLocks/>
            <a:stCxn id="11" idx="4"/>
          </p:cNvCxnSpPr>
          <p:nvPr/>
        </p:nvCxnSpPr>
        <p:spPr>
          <a:xfrm>
            <a:off x="1970701" y="28584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03448D5-A3DA-4CF1-95F0-47F0EE089A86}"/>
              </a:ext>
              <a:ext uri="{C183D7F6-B498-43B3-948B-1728B52AA6E4}">
                <adec:decorative xmlns:adec="http://schemas.microsoft.com/office/drawing/2017/decorative" val="1"/>
              </a:ext>
            </a:extLst>
          </p:cNvPr>
          <p:cNvSpPr/>
          <p:nvPr/>
        </p:nvSpPr>
        <p:spPr>
          <a:xfrm>
            <a:off x="2605800" y="22062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F03F3B3-90D5-4D56-8CE3-7F3A5CFDC5B1}"/>
              </a:ext>
              <a:ext uri="{C183D7F6-B498-43B3-948B-1728B52AA6E4}">
                <adec:decorative xmlns:adec="http://schemas.microsoft.com/office/drawing/2017/decorative" val="1"/>
              </a:ext>
            </a:extLst>
          </p:cNvPr>
          <p:cNvCxnSpPr>
            <a:cxnSpLocks/>
            <a:stCxn id="13" idx="4"/>
          </p:cNvCxnSpPr>
          <p:nvPr/>
        </p:nvCxnSpPr>
        <p:spPr>
          <a:xfrm>
            <a:off x="2947800" y="28758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837C2E7-CA94-44F0-B157-1D92CB39F0A4}"/>
              </a:ext>
              <a:ext uri="{C183D7F6-B498-43B3-948B-1728B52AA6E4}">
                <adec:decorative xmlns:adec="http://schemas.microsoft.com/office/drawing/2017/decorative" val="1"/>
              </a:ext>
            </a:extLst>
          </p:cNvPr>
          <p:cNvSpPr/>
          <p:nvPr/>
        </p:nvSpPr>
        <p:spPr>
          <a:xfrm>
            <a:off x="3466800" y="22062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A6AD96E-E306-4FD1-AB09-1BBC799FAE43}"/>
              </a:ext>
              <a:ext uri="{C183D7F6-B498-43B3-948B-1728B52AA6E4}">
                <adec:decorative xmlns:adec="http://schemas.microsoft.com/office/drawing/2017/decorative" val="1"/>
              </a:ext>
            </a:extLst>
          </p:cNvPr>
          <p:cNvCxnSpPr>
            <a:cxnSpLocks/>
            <a:stCxn id="15" idx="4"/>
          </p:cNvCxnSpPr>
          <p:nvPr/>
        </p:nvCxnSpPr>
        <p:spPr>
          <a:xfrm>
            <a:off x="3808800" y="28758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0A7394D-BCED-46D2-902C-2BC3A02C0FE1}"/>
              </a:ext>
              <a:ext uri="{C183D7F6-B498-43B3-948B-1728B52AA6E4}">
                <adec:decorative xmlns:adec="http://schemas.microsoft.com/office/drawing/2017/decorative" val="1"/>
              </a:ext>
            </a:extLst>
          </p:cNvPr>
          <p:cNvCxnSpPr/>
          <p:nvPr/>
        </p:nvCxnSpPr>
        <p:spPr>
          <a:xfrm>
            <a:off x="2433600" y="3300600"/>
            <a:ext cx="0" cy="27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5D9723B-3C25-4D67-939C-CA2AC60458BD}"/>
              </a:ext>
              <a:ext uri="{C183D7F6-B498-43B3-948B-1728B52AA6E4}">
                <adec:decorative xmlns:adec="http://schemas.microsoft.com/office/drawing/2017/decorative" val="1"/>
              </a:ext>
            </a:extLst>
          </p:cNvPr>
          <p:cNvSpPr/>
          <p:nvPr/>
        </p:nvSpPr>
        <p:spPr>
          <a:xfrm>
            <a:off x="1821600" y="3621600"/>
            <a:ext cx="1353600" cy="58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Loading Rack</a:t>
            </a:r>
          </a:p>
        </p:txBody>
      </p:sp>
      <p:sp>
        <p:nvSpPr>
          <p:cNvPr id="26" name="TextBox 25">
            <a:extLst>
              <a:ext uri="{FF2B5EF4-FFF2-40B4-BE49-F238E27FC236}">
                <a16:creationId xmlns:a16="http://schemas.microsoft.com/office/drawing/2014/main" id="{7BD14724-11B2-4CA2-A84B-2A023C0CFC34}"/>
              </a:ext>
              <a:ext uri="{C183D7F6-B498-43B3-948B-1728B52AA6E4}">
                <adec:decorative xmlns:adec="http://schemas.microsoft.com/office/drawing/2017/decorative" val="1"/>
              </a:ext>
            </a:extLst>
          </p:cNvPr>
          <p:cNvSpPr txBox="1"/>
          <p:nvPr/>
        </p:nvSpPr>
        <p:spPr>
          <a:xfrm>
            <a:off x="3537000" y="3851269"/>
            <a:ext cx="810000" cy="369332"/>
          </a:xfrm>
          <a:prstGeom prst="rect">
            <a:avLst/>
          </a:prstGeom>
          <a:noFill/>
        </p:spPr>
        <p:txBody>
          <a:bodyPr wrap="square" rtlCol="0">
            <a:spAutoFit/>
          </a:bodyPr>
          <a:lstStyle/>
          <a:p>
            <a:r>
              <a:rPr lang="en-US" dirty="0"/>
              <a:t>vapors</a:t>
            </a:r>
          </a:p>
        </p:txBody>
      </p:sp>
      <p:cxnSp>
        <p:nvCxnSpPr>
          <p:cNvPr id="22" name="Straight Arrow Connector 21">
            <a:extLst>
              <a:ext uri="{FF2B5EF4-FFF2-40B4-BE49-F238E27FC236}">
                <a16:creationId xmlns:a16="http://schemas.microsoft.com/office/drawing/2014/main" id="{EC391F4E-75DA-4A3B-A7FD-E9857FB70444}"/>
              </a:ext>
              <a:ext uri="{C183D7F6-B498-43B3-948B-1728B52AA6E4}">
                <adec:decorative xmlns:adec="http://schemas.microsoft.com/office/drawing/2017/decorative" val="1"/>
              </a:ext>
            </a:extLst>
          </p:cNvPr>
          <p:cNvCxnSpPr>
            <a:cxnSpLocks/>
            <a:stCxn id="20" idx="3"/>
          </p:cNvCxnSpPr>
          <p:nvPr/>
        </p:nvCxnSpPr>
        <p:spPr>
          <a:xfrm>
            <a:off x="3175200" y="3913200"/>
            <a:ext cx="1274400" cy="745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B68FA93-29B2-47AC-9A0F-8760CBF06A2C}"/>
              </a:ext>
              <a:ext uri="{C183D7F6-B498-43B3-948B-1728B52AA6E4}">
                <adec:decorative xmlns:adec="http://schemas.microsoft.com/office/drawing/2017/decorative" val="1"/>
              </a:ext>
            </a:extLst>
          </p:cNvPr>
          <p:cNvSpPr/>
          <p:nvPr/>
        </p:nvSpPr>
        <p:spPr>
          <a:xfrm>
            <a:off x="4449600" y="4257332"/>
            <a:ext cx="993600" cy="70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VRU </a:t>
            </a:r>
            <a:r>
              <a:rPr lang="en-US" sz="1400" dirty="0"/>
              <a:t>(VOC)</a:t>
            </a:r>
          </a:p>
        </p:txBody>
      </p:sp>
      <p:cxnSp>
        <p:nvCxnSpPr>
          <p:cNvPr id="8" name="Straight Arrow Connector 7">
            <a:extLst>
              <a:ext uri="{FF2B5EF4-FFF2-40B4-BE49-F238E27FC236}">
                <a16:creationId xmlns:a16="http://schemas.microsoft.com/office/drawing/2014/main" id="{4F4C3A71-313B-4F32-A88F-2EA2562F22F0}"/>
              </a:ext>
              <a:ext uri="{C183D7F6-B498-43B3-948B-1728B52AA6E4}">
                <adec:decorative xmlns:adec="http://schemas.microsoft.com/office/drawing/2017/decorative" val="1"/>
              </a:ext>
            </a:extLst>
          </p:cNvPr>
          <p:cNvCxnSpPr/>
          <p:nvPr/>
        </p:nvCxnSpPr>
        <p:spPr>
          <a:xfrm>
            <a:off x="5957437" y="4592962"/>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BE7B2DC-49B8-4CC9-A348-DAC4AB5EEB76}"/>
              </a:ext>
              <a:ext uri="{C183D7F6-B498-43B3-948B-1728B52AA6E4}">
                <adec:decorative xmlns:adec="http://schemas.microsoft.com/office/drawing/2017/decorative" val="1"/>
              </a:ext>
            </a:extLst>
          </p:cNvPr>
          <p:cNvSpPr/>
          <p:nvPr/>
        </p:nvSpPr>
        <p:spPr>
          <a:xfrm>
            <a:off x="6398025" y="4220601"/>
            <a:ext cx="1020151"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45" name="Arc 44">
            <a:extLst>
              <a:ext uri="{FF2B5EF4-FFF2-40B4-BE49-F238E27FC236}">
                <a16:creationId xmlns:a16="http://schemas.microsoft.com/office/drawing/2014/main" id="{5C88E6BE-12BE-4309-B66B-6A6014F2D0ED}"/>
              </a:ext>
              <a:ext uri="{C183D7F6-B498-43B3-948B-1728B52AA6E4}">
                <adec:decorative xmlns:adec="http://schemas.microsoft.com/office/drawing/2017/decorative" val="1"/>
              </a:ext>
            </a:extLst>
          </p:cNvPr>
          <p:cNvSpPr/>
          <p:nvPr/>
        </p:nvSpPr>
        <p:spPr>
          <a:xfrm>
            <a:off x="4618800" y="2505600"/>
            <a:ext cx="1724400" cy="2087362"/>
          </a:xfrm>
          <a:prstGeom prst="arc">
            <a:avLst>
              <a:gd name="adj1" fmla="val 16101774"/>
              <a:gd name="adj2" fmla="val 5320457"/>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567C76B1-636F-4F61-8EDF-3786C6B94F7E}"/>
              </a:ext>
              <a:ext uri="{C183D7F6-B498-43B3-948B-1728B52AA6E4}">
                <adec:decorative xmlns:adec="http://schemas.microsoft.com/office/drawing/2017/decorative" val="1"/>
              </a:ext>
            </a:extLst>
          </p:cNvPr>
          <p:cNvCxnSpPr>
            <a:cxnSpLocks/>
            <a:stCxn id="45" idx="0"/>
          </p:cNvCxnSpPr>
          <p:nvPr/>
        </p:nvCxnSpPr>
        <p:spPr>
          <a:xfrm flipH="1">
            <a:off x="4327800" y="2506224"/>
            <a:ext cx="1123389" cy="17376"/>
          </a:xfrm>
          <a:prstGeom prst="line">
            <a:avLst/>
          </a:prstGeom>
          <a:ln>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41E1CBE-C92B-426F-B4F1-950D27041227}"/>
              </a:ext>
              <a:ext uri="{C183D7F6-B498-43B3-948B-1728B52AA6E4}">
                <adec:decorative xmlns:adec="http://schemas.microsoft.com/office/drawing/2017/decorative" val="1"/>
              </a:ext>
            </a:extLst>
          </p:cNvPr>
          <p:cNvSpPr txBox="1"/>
          <p:nvPr/>
        </p:nvSpPr>
        <p:spPr>
          <a:xfrm>
            <a:off x="6465600" y="3160800"/>
            <a:ext cx="878400" cy="646331"/>
          </a:xfrm>
          <a:prstGeom prst="rect">
            <a:avLst/>
          </a:prstGeom>
          <a:noFill/>
        </p:spPr>
        <p:txBody>
          <a:bodyPr wrap="square" rtlCol="0">
            <a:spAutoFit/>
          </a:bodyPr>
          <a:lstStyle/>
          <a:p>
            <a:r>
              <a:rPr lang="en-US" dirty="0"/>
              <a:t>Liquid return</a:t>
            </a:r>
          </a:p>
        </p:txBody>
      </p:sp>
      <p:cxnSp>
        <p:nvCxnSpPr>
          <p:cNvPr id="24" name="Straight Arrow Connector 23">
            <a:extLst>
              <a:ext uri="{FF2B5EF4-FFF2-40B4-BE49-F238E27FC236}">
                <a16:creationId xmlns:a16="http://schemas.microsoft.com/office/drawing/2014/main" id="{6E62ED72-8524-4779-9A3E-AE39C1D081B0}"/>
              </a:ext>
              <a:ext uri="{C183D7F6-B498-43B3-948B-1728B52AA6E4}">
                <adec:decorative xmlns:adec="http://schemas.microsoft.com/office/drawing/2017/decorative" val="1"/>
              </a:ext>
            </a:extLst>
          </p:cNvPr>
          <p:cNvCxnSpPr>
            <a:cxnSpLocks/>
          </p:cNvCxnSpPr>
          <p:nvPr/>
        </p:nvCxnSpPr>
        <p:spPr>
          <a:xfrm>
            <a:off x="3607200" y="4204800"/>
            <a:ext cx="0" cy="1564666"/>
          </a:xfrm>
          <a:prstGeom prst="straightConnector1">
            <a:avLst/>
          </a:prstGeom>
          <a:ln w="952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883DBB0-79AB-472C-96E8-8958C90BF1E6}"/>
              </a:ext>
              <a:ext uri="{C183D7F6-B498-43B3-948B-1728B52AA6E4}">
                <adec:decorative xmlns:adec="http://schemas.microsoft.com/office/drawing/2017/decorative" val="1"/>
              </a:ext>
            </a:extLst>
          </p:cNvPr>
          <p:cNvSpPr txBox="1"/>
          <p:nvPr/>
        </p:nvSpPr>
        <p:spPr>
          <a:xfrm>
            <a:off x="2205000" y="5004600"/>
            <a:ext cx="1332000" cy="369332"/>
          </a:xfrm>
          <a:prstGeom prst="rect">
            <a:avLst/>
          </a:prstGeom>
          <a:noFill/>
        </p:spPr>
        <p:txBody>
          <a:bodyPr wrap="square" rtlCol="0">
            <a:spAutoFit/>
          </a:bodyPr>
          <a:lstStyle/>
          <a:p>
            <a:r>
              <a:rPr lang="en-US" dirty="0"/>
              <a:t>Bypass N/C</a:t>
            </a:r>
          </a:p>
        </p:txBody>
      </p:sp>
      <p:sp>
        <p:nvSpPr>
          <p:cNvPr id="38" name="Flowchart: Collate 37">
            <a:extLst>
              <a:ext uri="{FF2B5EF4-FFF2-40B4-BE49-F238E27FC236}">
                <a16:creationId xmlns:a16="http://schemas.microsoft.com/office/drawing/2014/main" id="{DCEDE2CE-CAFC-4FDA-81B0-5517A8958ADF}"/>
              </a:ext>
              <a:ext uri="{C183D7F6-B498-43B3-948B-1728B52AA6E4}">
                <adec:decorative xmlns:adec="http://schemas.microsoft.com/office/drawing/2017/decorative" val="1"/>
              </a:ext>
            </a:extLst>
          </p:cNvPr>
          <p:cNvSpPr/>
          <p:nvPr/>
        </p:nvSpPr>
        <p:spPr>
          <a:xfrm>
            <a:off x="3466800" y="4960800"/>
            <a:ext cx="280801" cy="456932"/>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a:extLst>
              <a:ext uri="{FF2B5EF4-FFF2-40B4-BE49-F238E27FC236}">
                <a16:creationId xmlns:a16="http://schemas.microsoft.com/office/drawing/2014/main" id="{1428174A-1C3D-470A-853A-2AF2F86955F1}"/>
              </a:ext>
              <a:ext uri="{C183D7F6-B498-43B3-948B-1728B52AA6E4}">
                <adec:decorative xmlns:adec="http://schemas.microsoft.com/office/drawing/2017/decorative" val="1"/>
              </a:ext>
            </a:extLst>
          </p:cNvPr>
          <p:cNvSpPr/>
          <p:nvPr/>
        </p:nvSpPr>
        <p:spPr>
          <a:xfrm>
            <a:off x="4449600" y="5417732"/>
            <a:ext cx="993600" cy="70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VCU </a:t>
            </a:r>
            <a:r>
              <a:rPr lang="en-US" sz="1400" dirty="0"/>
              <a:t>(VOC, NOx, CO)</a:t>
            </a:r>
          </a:p>
        </p:txBody>
      </p:sp>
      <p:cxnSp>
        <p:nvCxnSpPr>
          <p:cNvPr id="30" name="Straight Arrow Connector 29">
            <a:extLst>
              <a:ext uri="{FF2B5EF4-FFF2-40B4-BE49-F238E27FC236}">
                <a16:creationId xmlns:a16="http://schemas.microsoft.com/office/drawing/2014/main" id="{9684CB41-18FF-4E5F-B0C8-1084A6052540}"/>
              </a:ext>
              <a:ext uri="{C183D7F6-B498-43B3-948B-1728B52AA6E4}">
                <adec:decorative xmlns:adec="http://schemas.microsoft.com/office/drawing/2017/decorative" val="1"/>
              </a:ext>
            </a:extLst>
          </p:cNvPr>
          <p:cNvCxnSpPr>
            <a:cxnSpLocks/>
            <a:endCxn id="28" idx="1"/>
          </p:cNvCxnSpPr>
          <p:nvPr/>
        </p:nvCxnSpPr>
        <p:spPr>
          <a:xfrm>
            <a:off x="3607200" y="5769466"/>
            <a:ext cx="84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9B2CA15-6A1F-4584-9BC1-048D99E9C90A}"/>
              </a:ext>
              <a:ext uri="{C183D7F6-B498-43B3-948B-1728B52AA6E4}">
                <adec:decorative xmlns:adec="http://schemas.microsoft.com/office/drawing/2017/decorative" val="1"/>
              </a:ext>
            </a:extLst>
          </p:cNvPr>
          <p:cNvCxnSpPr/>
          <p:nvPr/>
        </p:nvCxnSpPr>
        <p:spPr>
          <a:xfrm>
            <a:off x="3607200" y="5868000"/>
            <a:ext cx="84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B2E53D2-35BB-4AF0-B7BC-E5E4EFFF345A}"/>
              </a:ext>
              <a:ext uri="{C183D7F6-B498-43B3-948B-1728B52AA6E4}">
                <adec:decorative xmlns:adec="http://schemas.microsoft.com/office/drawing/2017/decorative" val="1"/>
              </a:ext>
            </a:extLst>
          </p:cNvPr>
          <p:cNvSpPr txBox="1"/>
          <p:nvPr/>
        </p:nvSpPr>
        <p:spPr>
          <a:xfrm>
            <a:off x="3369600" y="6026400"/>
            <a:ext cx="1022400" cy="369332"/>
          </a:xfrm>
          <a:prstGeom prst="rect">
            <a:avLst/>
          </a:prstGeom>
          <a:noFill/>
        </p:spPr>
        <p:txBody>
          <a:bodyPr wrap="square" rtlCol="0">
            <a:spAutoFit/>
          </a:bodyPr>
          <a:lstStyle/>
          <a:p>
            <a:r>
              <a:rPr lang="en-US" dirty="0"/>
              <a:t>Propane</a:t>
            </a:r>
          </a:p>
        </p:txBody>
      </p:sp>
      <p:cxnSp>
        <p:nvCxnSpPr>
          <p:cNvPr id="33" name="Straight Arrow Connector 32">
            <a:extLst>
              <a:ext uri="{FF2B5EF4-FFF2-40B4-BE49-F238E27FC236}">
                <a16:creationId xmlns:a16="http://schemas.microsoft.com/office/drawing/2014/main" id="{21318E77-7EF2-48CF-878A-6C4233A2BE02}"/>
              </a:ext>
              <a:ext uri="{C183D7F6-B498-43B3-948B-1728B52AA6E4}">
                <adec:decorative xmlns:adec="http://schemas.microsoft.com/office/drawing/2017/decorative" val="1"/>
              </a:ext>
            </a:extLst>
          </p:cNvPr>
          <p:cNvCxnSpPr/>
          <p:nvPr/>
        </p:nvCxnSpPr>
        <p:spPr>
          <a:xfrm>
            <a:off x="5862187" y="5769466"/>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9085A38-FA84-4D6A-B398-9FD0255E71FD}"/>
              </a:ext>
              <a:ext uri="{C183D7F6-B498-43B3-948B-1728B52AA6E4}">
                <adec:decorative xmlns:adec="http://schemas.microsoft.com/office/drawing/2017/decorative" val="1"/>
              </a:ext>
            </a:extLst>
          </p:cNvPr>
          <p:cNvSpPr/>
          <p:nvPr/>
        </p:nvSpPr>
        <p:spPr>
          <a:xfrm>
            <a:off x="6398025" y="5382957"/>
            <a:ext cx="1020151"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53" name="TextBox 52">
            <a:extLst>
              <a:ext uri="{FF2B5EF4-FFF2-40B4-BE49-F238E27FC236}">
                <a16:creationId xmlns:a16="http://schemas.microsoft.com/office/drawing/2014/main" id="{10D729F9-CA14-449D-A3FC-0C352C1AB15F}"/>
              </a:ext>
            </a:extLst>
          </p:cNvPr>
          <p:cNvSpPr txBox="1"/>
          <p:nvPr/>
        </p:nvSpPr>
        <p:spPr>
          <a:xfrm>
            <a:off x="8044776" y="1502688"/>
            <a:ext cx="3555360" cy="5355312"/>
          </a:xfrm>
          <a:prstGeom prst="rect">
            <a:avLst/>
          </a:prstGeom>
          <a:noFill/>
        </p:spPr>
        <p:txBody>
          <a:bodyPr wrap="square" rtlCol="0">
            <a:spAutoFit/>
          </a:bodyPr>
          <a:lstStyle/>
          <a:p>
            <a:r>
              <a:rPr lang="en-US" dirty="0"/>
              <a:t>1. The emissions only go to the VCU when the VRU is not working, per permit. The VCU is a backup to the VRU and was only used about 1% of 2019 or about 100 hours. </a:t>
            </a:r>
          </a:p>
          <a:p>
            <a:r>
              <a:rPr lang="en-US" dirty="0"/>
              <a:t> </a:t>
            </a:r>
          </a:p>
          <a:p>
            <a:r>
              <a:rPr lang="en-US" dirty="0"/>
              <a:t>2. Only one runs at a time, taking 100% of the inlet/emissions.</a:t>
            </a:r>
          </a:p>
          <a:p>
            <a:r>
              <a:rPr lang="en-US" dirty="0"/>
              <a:t> </a:t>
            </a:r>
          </a:p>
          <a:p>
            <a:r>
              <a:rPr lang="en-US" dirty="0"/>
              <a:t>3. Two different release points. A vent off the VRU, the VCU is a stack/flare. </a:t>
            </a:r>
          </a:p>
          <a:p>
            <a:r>
              <a:rPr lang="en-US" dirty="0"/>
              <a:t> </a:t>
            </a:r>
          </a:p>
          <a:p>
            <a:r>
              <a:rPr lang="en-US" dirty="0"/>
              <a:t>4. Gasoline vapor is only emissions off the loading rack. So VCU emissions are VOCs. Because we use propane in the VRC it has VOC and NOx/CO.</a:t>
            </a:r>
          </a:p>
          <a:p>
            <a:endParaRPr lang="en-US" dirty="0"/>
          </a:p>
        </p:txBody>
      </p:sp>
    </p:spTree>
    <p:extLst>
      <p:ext uri="{BB962C8B-B14F-4D97-AF65-F5344CB8AC3E}">
        <p14:creationId xmlns:p14="http://schemas.microsoft.com/office/powerpoint/2010/main" val="37179690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86D422-4399-FF76-EEBC-B4A96A6891C4}"/>
              </a:ext>
            </a:extLst>
          </p:cNvPr>
          <p:cNvSpPr>
            <a:spLocks noGrp="1"/>
          </p:cNvSpPr>
          <p:nvPr>
            <p:ph type="sldNum" sz="quarter" idx="12"/>
          </p:nvPr>
        </p:nvSpPr>
        <p:spPr/>
        <p:txBody>
          <a:bodyPr/>
          <a:lstStyle/>
          <a:p>
            <a:fld id="{C3625854-A157-44F5-B597-7EECA3982BD8}" type="slidenum">
              <a:rPr lang="en-US" smtClean="0"/>
              <a:t>93</a:t>
            </a:fld>
            <a:endParaRPr lang="en-US"/>
          </a:p>
        </p:txBody>
      </p:sp>
      <p:sp>
        <p:nvSpPr>
          <p:cNvPr id="3" name="Title 2">
            <a:extLst>
              <a:ext uri="{FF2B5EF4-FFF2-40B4-BE49-F238E27FC236}">
                <a16:creationId xmlns:a16="http://schemas.microsoft.com/office/drawing/2014/main" id="{EDF381D6-56BE-46FE-A522-9AC6961C271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VRU and VCU Example Continued</a:t>
            </a:r>
          </a:p>
        </p:txBody>
      </p:sp>
      <p:sp>
        <p:nvSpPr>
          <p:cNvPr id="2" name="Rectangle 1" descr="A diagram shows two processes each sending emissions to the vapor recovery unit and the vapoer combustion unit respectively, showing that the emissions from the tanks can be represented by two separate processes.">
            <a:extLst>
              <a:ext uri="{FF2B5EF4-FFF2-40B4-BE49-F238E27FC236}">
                <a16:creationId xmlns:a16="http://schemas.microsoft.com/office/drawing/2014/main" id="{E38207CF-9D1B-41E3-836F-4E0EC469A367}"/>
              </a:ext>
              <a:ext uri="{C183D7F6-B498-43B3-948B-1728B52AA6E4}">
                <adec:decorative xmlns:adec="http://schemas.microsoft.com/office/drawing/2017/decorative" val="0"/>
              </a:ext>
            </a:extLst>
          </p:cNvPr>
          <p:cNvSpPr/>
          <p:nvPr/>
        </p:nvSpPr>
        <p:spPr>
          <a:xfrm>
            <a:off x="904875" y="247650"/>
            <a:ext cx="9629775" cy="377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2200D45-BD8A-49E9-982F-48E504EEBE48}"/>
              </a:ext>
              <a:ext uri="{C183D7F6-B498-43B3-948B-1728B52AA6E4}">
                <adec:decorative xmlns:adec="http://schemas.microsoft.com/office/drawing/2017/decorative" val="1"/>
              </a:ext>
            </a:extLst>
          </p:cNvPr>
          <p:cNvSpPr txBox="1"/>
          <p:nvPr/>
        </p:nvSpPr>
        <p:spPr>
          <a:xfrm>
            <a:off x="1826932" y="738979"/>
            <a:ext cx="1242391" cy="369332"/>
          </a:xfrm>
          <a:prstGeom prst="rect">
            <a:avLst/>
          </a:prstGeom>
          <a:noFill/>
          <a:ln>
            <a:solidFill>
              <a:schemeClr val="accent1"/>
            </a:solidFill>
          </a:ln>
        </p:spPr>
        <p:txBody>
          <a:bodyPr wrap="square" rtlCol="0">
            <a:spAutoFit/>
          </a:bodyPr>
          <a:lstStyle/>
          <a:p>
            <a:r>
              <a:rPr lang="en-US" dirty="0"/>
              <a:t>Process 1</a:t>
            </a:r>
          </a:p>
        </p:txBody>
      </p:sp>
      <p:cxnSp>
        <p:nvCxnSpPr>
          <p:cNvPr id="8" name="Straight Arrow Connector 7">
            <a:extLst>
              <a:ext uri="{FF2B5EF4-FFF2-40B4-BE49-F238E27FC236}">
                <a16:creationId xmlns:a16="http://schemas.microsoft.com/office/drawing/2014/main" id="{4AF07D11-E894-487E-8530-11EDE79D9502}"/>
              </a:ext>
              <a:ext uri="{C183D7F6-B498-43B3-948B-1728B52AA6E4}">
                <adec:decorative xmlns:adec="http://schemas.microsoft.com/office/drawing/2017/decorative" val="1"/>
              </a:ext>
            </a:extLst>
          </p:cNvPr>
          <p:cNvCxnSpPr>
            <a:cxnSpLocks/>
            <a:stCxn id="4" idx="3"/>
            <a:endCxn id="9" idx="1"/>
          </p:cNvCxnSpPr>
          <p:nvPr/>
        </p:nvCxnSpPr>
        <p:spPr>
          <a:xfrm>
            <a:off x="3069323" y="923645"/>
            <a:ext cx="1847002" cy="1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7612E7-EC79-450F-B541-1C9F71AAF988}"/>
              </a:ext>
              <a:ext uri="{C183D7F6-B498-43B3-948B-1728B52AA6E4}">
                <adec:decorative xmlns:adec="http://schemas.microsoft.com/office/drawing/2017/decorative" val="1"/>
              </a:ext>
            </a:extLst>
          </p:cNvPr>
          <p:cNvSpPr txBox="1"/>
          <p:nvPr/>
        </p:nvSpPr>
        <p:spPr>
          <a:xfrm>
            <a:off x="4916325" y="755978"/>
            <a:ext cx="1242391" cy="369332"/>
          </a:xfrm>
          <a:prstGeom prst="rect">
            <a:avLst/>
          </a:prstGeom>
          <a:noFill/>
          <a:ln>
            <a:solidFill>
              <a:schemeClr val="accent2">
                <a:lumMod val="50000"/>
              </a:schemeClr>
            </a:solidFill>
          </a:ln>
        </p:spPr>
        <p:txBody>
          <a:bodyPr wrap="square" rtlCol="0">
            <a:spAutoFit/>
          </a:bodyPr>
          <a:lstStyle/>
          <a:p>
            <a:pPr algn="ctr"/>
            <a:r>
              <a:rPr lang="en-US"/>
              <a:t>VRU</a:t>
            </a:r>
            <a:endParaRPr lang="en-US" dirty="0"/>
          </a:p>
        </p:txBody>
      </p:sp>
      <p:sp>
        <p:nvSpPr>
          <p:cNvPr id="39" name="TextBox 38">
            <a:extLst>
              <a:ext uri="{FF2B5EF4-FFF2-40B4-BE49-F238E27FC236}">
                <a16:creationId xmlns:a16="http://schemas.microsoft.com/office/drawing/2014/main" id="{614BF30F-EDE1-4611-94A6-0864511C2BC7}"/>
              </a:ext>
              <a:ext uri="{C183D7F6-B498-43B3-948B-1728B52AA6E4}">
                <adec:decorative xmlns:adec="http://schemas.microsoft.com/office/drawing/2017/decorative" val="1"/>
              </a:ext>
            </a:extLst>
          </p:cNvPr>
          <p:cNvSpPr txBox="1"/>
          <p:nvPr/>
        </p:nvSpPr>
        <p:spPr>
          <a:xfrm>
            <a:off x="2062986" y="1237299"/>
            <a:ext cx="770282" cy="369332"/>
          </a:xfrm>
          <a:prstGeom prst="rect">
            <a:avLst/>
          </a:prstGeom>
          <a:noFill/>
        </p:spPr>
        <p:txBody>
          <a:bodyPr wrap="square" rtlCol="0">
            <a:spAutoFit/>
          </a:bodyPr>
          <a:lstStyle/>
          <a:p>
            <a:r>
              <a:rPr lang="en-US" dirty="0"/>
              <a:t>VOCs</a:t>
            </a:r>
          </a:p>
        </p:txBody>
      </p:sp>
      <p:sp>
        <p:nvSpPr>
          <p:cNvPr id="17" name="Rectangle 16">
            <a:extLst>
              <a:ext uri="{FF2B5EF4-FFF2-40B4-BE49-F238E27FC236}">
                <a16:creationId xmlns:a16="http://schemas.microsoft.com/office/drawing/2014/main" id="{3AF0BB36-B40E-445A-A99B-169342744F6A}"/>
              </a:ext>
              <a:ext uri="{C183D7F6-B498-43B3-948B-1728B52AA6E4}">
                <adec:decorative xmlns:adec="http://schemas.microsoft.com/office/drawing/2017/decorative" val="1"/>
              </a:ext>
            </a:extLst>
          </p:cNvPr>
          <p:cNvSpPr/>
          <p:nvPr/>
        </p:nvSpPr>
        <p:spPr>
          <a:xfrm>
            <a:off x="5023171" y="1231003"/>
            <a:ext cx="1028701" cy="387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Path 1</a:t>
            </a:r>
          </a:p>
        </p:txBody>
      </p:sp>
      <p:sp>
        <p:nvSpPr>
          <p:cNvPr id="16" name="Oval 15">
            <a:extLst>
              <a:ext uri="{FF2B5EF4-FFF2-40B4-BE49-F238E27FC236}">
                <a16:creationId xmlns:a16="http://schemas.microsoft.com/office/drawing/2014/main" id="{F655FDD9-1639-406C-8C94-F4EDB433BB04}"/>
              </a:ext>
              <a:ext uri="{C183D7F6-B498-43B3-948B-1728B52AA6E4}">
                <adec:decorative xmlns:adec="http://schemas.microsoft.com/office/drawing/2017/decorative" val="1"/>
              </a:ext>
            </a:extLst>
          </p:cNvPr>
          <p:cNvSpPr/>
          <p:nvPr/>
        </p:nvSpPr>
        <p:spPr>
          <a:xfrm>
            <a:off x="4279401" y="456457"/>
            <a:ext cx="2516238" cy="1337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A23569A-88EC-451A-A7E4-0EC5C0455B0F}"/>
              </a:ext>
              <a:ext uri="{C183D7F6-B498-43B3-948B-1728B52AA6E4}">
                <adec:decorative xmlns:adec="http://schemas.microsoft.com/office/drawing/2017/decorative" val="1"/>
              </a:ext>
            </a:extLst>
          </p:cNvPr>
          <p:cNvCxnSpPr>
            <a:cxnSpLocks/>
            <a:stCxn id="9" idx="3"/>
            <a:endCxn id="12" idx="1"/>
          </p:cNvCxnSpPr>
          <p:nvPr/>
        </p:nvCxnSpPr>
        <p:spPr>
          <a:xfrm flipV="1">
            <a:off x="6158716" y="923645"/>
            <a:ext cx="1996937" cy="1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949281E-E329-4777-817D-8477C9C6AB22}"/>
              </a:ext>
              <a:ext uri="{C183D7F6-B498-43B3-948B-1728B52AA6E4}">
                <adec:decorative xmlns:adec="http://schemas.microsoft.com/office/drawing/2017/decorative" val="1"/>
              </a:ext>
            </a:extLst>
          </p:cNvPr>
          <p:cNvSpPr/>
          <p:nvPr/>
        </p:nvSpPr>
        <p:spPr>
          <a:xfrm>
            <a:off x="8155653" y="689283"/>
            <a:ext cx="1769165" cy="46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 1</a:t>
            </a:r>
          </a:p>
        </p:txBody>
      </p:sp>
      <p:sp>
        <p:nvSpPr>
          <p:cNvPr id="5" name="TextBox 4">
            <a:extLst>
              <a:ext uri="{FF2B5EF4-FFF2-40B4-BE49-F238E27FC236}">
                <a16:creationId xmlns:a16="http://schemas.microsoft.com/office/drawing/2014/main" id="{3EB91DB8-96D2-4169-90EC-2A0CA9D833FF}"/>
              </a:ext>
              <a:ext uri="{C183D7F6-B498-43B3-948B-1728B52AA6E4}">
                <adec:decorative xmlns:adec="http://schemas.microsoft.com/office/drawing/2017/decorative" val="1"/>
              </a:ext>
            </a:extLst>
          </p:cNvPr>
          <p:cNvSpPr txBox="1"/>
          <p:nvPr/>
        </p:nvSpPr>
        <p:spPr>
          <a:xfrm>
            <a:off x="1816560" y="2775476"/>
            <a:ext cx="1302026" cy="369332"/>
          </a:xfrm>
          <a:prstGeom prst="rect">
            <a:avLst/>
          </a:prstGeom>
          <a:noFill/>
          <a:ln>
            <a:solidFill>
              <a:schemeClr val="accent1"/>
            </a:solidFill>
          </a:ln>
        </p:spPr>
        <p:txBody>
          <a:bodyPr wrap="square" rtlCol="0">
            <a:spAutoFit/>
          </a:bodyPr>
          <a:lstStyle/>
          <a:p>
            <a:r>
              <a:rPr lang="en-US" dirty="0"/>
              <a:t>Process 2</a:t>
            </a:r>
          </a:p>
        </p:txBody>
      </p:sp>
      <p:sp>
        <p:nvSpPr>
          <p:cNvPr id="38" name="TextBox 37">
            <a:extLst>
              <a:ext uri="{FF2B5EF4-FFF2-40B4-BE49-F238E27FC236}">
                <a16:creationId xmlns:a16="http://schemas.microsoft.com/office/drawing/2014/main" id="{05243FFF-24E6-471F-A33E-9643D88CCFBC}"/>
              </a:ext>
              <a:ext uri="{C183D7F6-B498-43B3-948B-1728B52AA6E4}">
                <adec:decorative xmlns:adec="http://schemas.microsoft.com/office/drawing/2017/decorative" val="1"/>
              </a:ext>
            </a:extLst>
          </p:cNvPr>
          <p:cNvSpPr txBox="1"/>
          <p:nvPr/>
        </p:nvSpPr>
        <p:spPr>
          <a:xfrm>
            <a:off x="1483200" y="3336823"/>
            <a:ext cx="2140623" cy="369332"/>
          </a:xfrm>
          <a:prstGeom prst="rect">
            <a:avLst/>
          </a:prstGeom>
          <a:noFill/>
        </p:spPr>
        <p:txBody>
          <a:bodyPr wrap="square" rtlCol="0">
            <a:spAutoFit/>
          </a:bodyPr>
          <a:lstStyle/>
          <a:p>
            <a:r>
              <a:rPr lang="en-US" dirty="0"/>
              <a:t>VOC, NOX and CO</a:t>
            </a:r>
          </a:p>
        </p:txBody>
      </p:sp>
      <p:cxnSp>
        <p:nvCxnSpPr>
          <p:cNvPr id="20" name="Straight Arrow Connector 19">
            <a:extLst>
              <a:ext uri="{FF2B5EF4-FFF2-40B4-BE49-F238E27FC236}">
                <a16:creationId xmlns:a16="http://schemas.microsoft.com/office/drawing/2014/main" id="{AE855035-F719-485F-B866-127EAD1F5D35}"/>
              </a:ext>
              <a:ext uri="{C183D7F6-B498-43B3-948B-1728B52AA6E4}">
                <adec:decorative xmlns:adec="http://schemas.microsoft.com/office/drawing/2017/decorative" val="1"/>
              </a:ext>
            </a:extLst>
          </p:cNvPr>
          <p:cNvCxnSpPr>
            <a:stCxn id="5" idx="3"/>
            <a:endCxn id="18" idx="1"/>
          </p:cNvCxnSpPr>
          <p:nvPr/>
        </p:nvCxnSpPr>
        <p:spPr>
          <a:xfrm>
            <a:off x="3118586" y="2960142"/>
            <a:ext cx="1904585" cy="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64D2757-263F-48F2-B0CD-DD9909FAAFDE}"/>
              </a:ext>
              <a:ext uri="{C183D7F6-B498-43B3-948B-1728B52AA6E4}">
                <adec:decorative xmlns:adec="http://schemas.microsoft.com/office/drawing/2017/decorative" val="1"/>
              </a:ext>
            </a:extLst>
          </p:cNvPr>
          <p:cNvSpPr txBox="1"/>
          <p:nvPr/>
        </p:nvSpPr>
        <p:spPr>
          <a:xfrm>
            <a:off x="3359195" y="3022458"/>
            <a:ext cx="1232452" cy="369332"/>
          </a:xfrm>
          <a:prstGeom prst="rect">
            <a:avLst/>
          </a:prstGeom>
          <a:noFill/>
        </p:spPr>
        <p:txBody>
          <a:bodyPr wrap="square" rtlCol="0">
            <a:spAutoFit/>
          </a:bodyPr>
          <a:lstStyle/>
          <a:p>
            <a:r>
              <a:rPr lang="en-US" dirty="0"/>
              <a:t>Propane</a:t>
            </a:r>
          </a:p>
        </p:txBody>
      </p:sp>
      <p:sp>
        <p:nvSpPr>
          <p:cNvPr id="18" name="TextBox 17">
            <a:extLst>
              <a:ext uri="{FF2B5EF4-FFF2-40B4-BE49-F238E27FC236}">
                <a16:creationId xmlns:a16="http://schemas.microsoft.com/office/drawing/2014/main" id="{BAA680AC-D711-46BB-9059-41E9CE7B926E}"/>
              </a:ext>
              <a:ext uri="{C183D7F6-B498-43B3-948B-1728B52AA6E4}">
                <adec:decorative xmlns:adec="http://schemas.microsoft.com/office/drawing/2017/decorative" val="1"/>
              </a:ext>
            </a:extLst>
          </p:cNvPr>
          <p:cNvSpPr txBox="1"/>
          <p:nvPr/>
        </p:nvSpPr>
        <p:spPr>
          <a:xfrm>
            <a:off x="5023171" y="2778086"/>
            <a:ext cx="1242391" cy="369332"/>
          </a:xfrm>
          <a:prstGeom prst="rect">
            <a:avLst/>
          </a:prstGeom>
          <a:noFill/>
          <a:ln>
            <a:solidFill>
              <a:schemeClr val="accent2">
                <a:lumMod val="50000"/>
              </a:schemeClr>
            </a:solidFill>
          </a:ln>
        </p:spPr>
        <p:txBody>
          <a:bodyPr wrap="square" rtlCol="0">
            <a:spAutoFit/>
          </a:bodyPr>
          <a:lstStyle/>
          <a:p>
            <a:pPr algn="ctr"/>
            <a:r>
              <a:rPr lang="en-US"/>
              <a:t>VCU</a:t>
            </a:r>
            <a:endParaRPr lang="en-US" dirty="0"/>
          </a:p>
        </p:txBody>
      </p:sp>
      <p:sp>
        <p:nvSpPr>
          <p:cNvPr id="47" name="TextBox 46">
            <a:extLst>
              <a:ext uri="{FF2B5EF4-FFF2-40B4-BE49-F238E27FC236}">
                <a16:creationId xmlns:a16="http://schemas.microsoft.com/office/drawing/2014/main" id="{7B3AFFA9-14C0-4955-876E-252E8CA3762C}"/>
              </a:ext>
              <a:ext uri="{C183D7F6-B498-43B3-948B-1728B52AA6E4}">
                <adec:decorative xmlns:adec="http://schemas.microsoft.com/office/drawing/2017/decorative" val="1"/>
              </a:ext>
            </a:extLst>
          </p:cNvPr>
          <p:cNvSpPr txBox="1"/>
          <p:nvPr/>
        </p:nvSpPr>
        <p:spPr>
          <a:xfrm>
            <a:off x="5217580" y="3207124"/>
            <a:ext cx="860563" cy="369332"/>
          </a:xfrm>
          <a:prstGeom prst="rect">
            <a:avLst/>
          </a:prstGeom>
          <a:noFill/>
          <a:ln>
            <a:solidFill>
              <a:schemeClr val="accent1"/>
            </a:solidFill>
          </a:ln>
        </p:spPr>
        <p:txBody>
          <a:bodyPr wrap="square" rtlCol="0">
            <a:spAutoFit/>
          </a:bodyPr>
          <a:lstStyle/>
          <a:p>
            <a:r>
              <a:rPr lang="en-US" dirty="0">
                <a:solidFill>
                  <a:schemeClr val="accent1">
                    <a:lumMod val="75000"/>
                  </a:schemeClr>
                </a:solidFill>
              </a:rPr>
              <a:t>Path 2</a:t>
            </a:r>
          </a:p>
        </p:txBody>
      </p:sp>
      <p:sp>
        <p:nvSpPr>
          <p:cNvPr id="46" name="Oval 45">
            <a:extLst>
              <a:ext uri="{FF2B5EF4-FFF2-40B4-BE49-F238E27FC236}">
                <a16:creationId xmlns:a16="http://schemas.microsoft.com/office/drawing/2014/main" id="{72A20BA6-5703-49CB-834B-40514C0F1E59}"/>
              </a:ext>
              <a:ext uri="{C183D7F6-B498-43B3-948B-1728B52AA6E4}">
                <adec:decorative xmlns:adec="http://schemas.microsoft.com/office/drawing/2017/decorative" val="1"/>
              </a:ext>
            </a:extLst>
          </p:cNvPr>
          <p:cNvSpPr/>
          <p:nvPr/>
        </p:nvSpPr>
        <p:spPr>
          <a:xfrm>
            <a:off x="4424340" y="2431073"/>
            <a:ext cx="2501349" cy="1260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3B54069A-AAF1-4A66-85C9-DD3B9D1E0BB9}"/>
              </a:ext>
              <a:ext uri="{C183D7F6-B498-43B3-948B-1728B52AA6E4}">
                <adec:decorative xmlns:adec="http://schemas.microsoft.com/office/drawing/2017/decorative" val="1"/>
              </a:ext>
            </a:extLst>
          </p:cNvPr>
          <p:cNvCxnSpPr>
            <a:cxnSpLocks/>
            <a:stCxn id="18" idx="3"/>
            <a:endCxn id="28" idx="1"/>
          </p:cNvCxnSpPr>
          <p:nvPr/>
        </p:nvCxnSpPr>
        <p:spPr>
          <a:xfrm flipV="1">
            <a:off x="6265562" y="2956990"/>
            <a:ext cx="1902518" cy="5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29F728C-5167-4390-95A5-A40F4DC94CA9}"/>
              </a:ext>
              <a:ext uri="{C183D7F6-B498-43B3-948B-1728B52AA6E4}">
                <adec:decorative xmlns:adec="http://schemas.microsoft.com/office/drawing/2017/decorative" val="1"/>
              </a:ext>
            </a:extLst>
          </p:cNvPr>
          <p:cNvSpPr/>
          <p:nvPr/>
        </p:nvSpPr>
        <p:spPr>
          <a:xfrm>
            <a:off x="8168080" y="2722628"/>
            <a:ext cx="1769165" cy="46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 2</a:t>
            </a:r>
          </a:p>
        </p:txBody>
      </p:sp>
      <p:sp>
        <p:nvSpPr>
          <p:cNvPr id="44" name="TextBox 43">
            <a:extLst>
              <a:ext uri="{FF2B5EF4-FFF2-40B4-BE49-F238E27FC236}">
                <a16:creationId xmlns:a16="http://schemas.microsoft.com/office/drawing/2014/main" id="{63F84F3E-7241-4030-AC3C-AB611DD65BDD}"/>
              </a:ext>
              <a:ext uri="{C183D7F6-B498-43B3-948B-1728B52AA6E4}">
                <adec:decorative xmlns:adec="http://schemas.microsoft.com/office/drawing/2017/decorative" val="0"/>
              </a:ext>
            </a:extLst>
          </p:cNvPr>
          <p:cNvSpPr txBox="1"/>
          <p:nvPr/>
        </p:nvSpPr>
        <p:spPr>
          <a:xfrm>
            <a:off x="1357381" y="4514153"/>
            <a:ext cx="1659835" cy="369332"/>
          </a:xfrm>
          <a:prstGeom prst="rect">
            <a:avLst/>
          </a:prstGeom>
          <a:noFill/>
        </p:spPr>
        <p:txBody>
          <a:bodyPr wrap="square" rtlCol="0">
            <a:spAutoFit/>
          </a:bodyPr>
          <a:lstStyle/>
          <a:p>
            <a:r>
              <a:rPr lang="en-US" dirty="0"/>
              <a:t>Process 1 (VOC)</a:t>
            </a:r>
          </a:p>
        </p:txBody>
      </p:sp>
      <p:sp>
        <p:nvSpPr>
          <p:cNvPr id="51" name="Left Brace 50">
            <a:extLst>
              <a:ext uri="{FF2B5EF4-FFF2-40B4-BE49-F238E27FC236}">
                <a16:creationId xmlns:a16="http://schemas.microsoft.com/office/drawing/2014/main" id="{CCFF1FDA-A388-43CF-AAEF-1CD3AD816F8B}"/>
              </a:ext>
              <a:ext uri="{C183D7F6-B498-43B3-948B-1728B52AA6E4}">
                <adec:decorative xmlns:adec="http://schemas.microsoft.com/office/drawing/2017/decorative" val="1"/>
              </a:ext>
            </a:extLst>
          </p:cNvPr>
          <p:cNvSpPr/>
          <p:nvPr/>
        </p:nvSpPr>
        <p:spPr>
          <a:xfrm>
            <a:off x="3744336" y="4337016"/>
            <a:ext cx="86969" cy="7236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B36DBBCC-BF44-406F-AC34-FD98E4412E1D}"/>
              </a:ext>
              <a:ext uri="{C183D7F6-B498-43B3-948B-1728B52AA6E4}">
                <adec:decorative xmlns:adec="http://schemas.microsoft.com/office/drawing/2017/decorative" val="0"/>
              </a:ext>
            </a:extLst>
          </p:cNvPr>
          <p:cNvSpPr txBox="1"/>
          <p:nvPr/>
        </p:nvSpPr>
        <p:spPr>
          <a:xfrm>
            <a:off x="3831305" y="4394994"/>
            <a:ext cx="2052430" cy="646331"/>
          </a:xfrm>
          <a:prstGeom prst="rect">
            <a:avLst/>
          </a:prstGeom>
          <a:noFill/>
        </p:spPr>
        <p:txBody>
          <a:bodyPr wrap="square" rtlCol="0">
            <a:spAutoFit/>
          </a:bodyPr>
          <a:lstStyle/>
          <a:p>
            <a:r>
              <a:rPr lang="en-US" b="1" dirty="0"/>
              <a:t>Path 1:</a:t>
            </a:r>
          </a:p>
          <a:p>
            <a:r>
              <a:rPr lang="en-US" dirty="0"/>
              <a:t>VRU sequence 1</a:t>
            </a:r>
          </a:p>
        </p:txBody>
      </p:sp>
      <p:sp>
        <p:nvSpPr>
          <p:cNvPr id="43" name="TextBox 42">
            <a:extLst>
              <a:ext uri="{FF2B5EF4-FFF2-40B4-BE49-F238E27FC236}">
                <a16:creationId xmlns:a16="http://schemas.microsoft.com/office/drawing/2014/main" id="{7DE67ED0-815E-439C-9349-F284A0F19A12}"/>
              </a:ext>
            </a:extLst>
          </p:cNvPr>
          <p:cNvSpPr txBox="1"/>
          <p:nvPr/>
        </p:nvSpPr>
        <p:spPr>
          <a:xfrm>
            <a:off x="6096000" y="4217603"/>
            <a:ext cx="3920545" cy="923330"/>
          </a:xfrm>
          <a:prstGeom prst="rect">
            <a:avLst/>
          </a:prstGeom>
          <a:noFill/>
        </p:spPr>
        <p:txBody>
          <a:bodyPr wrap="square" rtlCol="0">
            <a:spAutoFit/>
          </a:bodyPr>
          <a:lstStyle/>
          <a:p>
            <a:r>
              <a:rPr lang="en-US" dirty="0"/>
              <a:t>If individual control capture isn’t 100% then rel apportionment should be adjusted to reflect %  going to fugitives.</a:t>
            </a:r>
          </a:p>
        </p:txBody>
      </p:sp>
      <p:sp>
        <p:nvSpPr>
          <p:cNvPr id="45" name="TextBox 44">
            <a:extLst>
              <a:ext uri="{FF2B5EF4-FFF2-40B4-BE49-F238E27FC236}">
                <a16:creationId xmlns:a16="http://schemas.microsoft.com/office/drawing/2014/main" id="{6AD4211B-6B74-4909-8EF5-67A2DB9D0DEA}"/>
              </a:ext>
            </a:extLst>
          </p:cNvPr>
          <p:cNvSpPr txBox="1"/>
          <p:nvPr/>
        </p:nvSpPr>
        <p:spPr>
          <a:xfrm>
            <a:off x="666651" y="5381805"/>
            <a:ext cx="3192401" cy="369332"/>
          </a:xfrm>
          <a:prstGeom prst="rect">
            <a:avLst/>
          </a:prstGeom>
          <a:noFill/>
        </p:spPr>
        <p:txBody>
          <a:bodyPr wrap="square" rtlCol="0">
            <a:spAutoFit/>
          </a:bodyPr>
          <a:lstStyle/>
          <a:p>
            <a:r>
              <a:rPr lang="en-US" dirty="0"/>
              <a:t>Process 2 (VOC, NOX and CO)</a:t>
            </a:r>
          </a:p>
        </p:txBody>
      </p:sp>
      <p:sp>
        <p:nvSpPr>
          <p:cNvPr id="52" name="Left Brace 51">
            <a:extLst>
              <a:ext uri="{FF2B5EF4-FFF2-40B4-BE49-F238E27FC236}">
                <a16:creationId xmlns:a16="http://schemas.microsoft.com/office/drawing/2014/main" id="{404A42AA-0B7C-481C-9866-B680D00B100B}"/>
              </a:ext>
              <a:ext uri="{C183D7F6-B498-43B3-948B-1728B52AA6E4}">
                <adec:decorative xmlns:adec="http://schemas.microsoft.com/office/drawing/2017/decorative" val="1"/>
              </a:ext>
            </a:extLst>
          </p:cNvPr>
          <p:cNvSpPr/>
          <p:nvPr/>
        </p:nvSpPr>
        <p:spPr>
          <a:xfrm>
            <a:off x="3756644" y="5247160"/>
            <a:ext cx="45719" cy="6386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A798F976-8AD0-4A89-9D78-996F8242CC8E}"/>
              </a:ext>
            </a:extLst>
          </p:cNvPr>
          <p:cNvSpPr txBox="1"/>
          <p:nvPr/>
        </p:nvSpPr>
        <p:spPr>
          <a:xfrm>
            <a:off x="3859052" y="5286636"/>
            <a:ext cx="1996936" cy="646331"/>
          </a:xfrm>
          <a:prstGeom prst="rect">
            <a:avLst/>
          </a:prstGeom>
          <a:noFill/>
        </p:spPr>
        <p:txBody>
          <a:bodyPr wrap="square" rtlCol="0">
            <a:spAutoFit/>
          </a:bodyPr>
          <a:lstStyle/>
          <a:p>
            <a:r>
              <a:rPr lang="en-US" b="1" dirty="0"/>
              <a:t>Path 2</a:t>
            </a:r>
          </a:p>
          <a:p>
            <a:r>
              <a:rPr lang="en-US" dirty="0"/>
              <a:t>VCU Sequence 1</a:t>
            </a:r>
          </a:p>
        </p:txBody>
      </p:sp>
      <p:sp>
        <p:nvSpPr>
          <p:cNvPr id="29" name="TextBox 28">
            <a:extLst>
              <a:ext uri="{FF2B5EF4-FFF2-40B4-BE49-F238E27FC236}">
                <a16:creationId xmlns:a16="http://schemas.microsoft.com/office/drawing/2014/main" id="{6BCDE4D1-6598-4465-BB7D-910F16AA936B}"/>
              </a:ext>
            </a:extLst>
          </p:cNvPr>
          <p:cNvSpPr txBox="1"/>
          <p:nvPr/>
        </p:nvSpPr>
        <p:spPr>
          <a:xfrm>
            <a:off x="6096000" y="5338986"/>
            <a:ext cx="3920545" cy="923330"/>
          </a:xfrm>
          <a:prstGeom prst="rect">
            <a:avLst/>
          </a:prstGeom>
          <a:noFill/>
        </p:spPr>
        <p:txBody>
          <a:bodyPr wrap="square" rtlCol="0">
            <a:spAutoFit/>
          </a:bodyPr>
          <a:lstStyle/>
          <a:p>
            <a:r>
              <a:rPr lang="en-US" dirty="0"/>
              <a:t>Recall VCU is a “backup” for the first process.  When the VRU is offline, the VCU is running.  </a:t>
            </a:r>
          </a:p>
        </p:txBody>
      </p:sp>
    </p:spTree>
    <p:extLst>
      <p:ext uri="{BB962C8B-B14F-4D97-AF65-F5344CB8AC3E}">
        <p14:creationId xmlns:p14="http://schemas.microsoft.com/office/powerpoint/2010/main" val="11245000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F17185-71E5-452D-8428-E2023956F8AA}"/>
              </a:ext>
            </a:extLst>
          </p:cNvPr>
          <p:cNvSpPr>
            <a:spLocks noGrp="1"/>
          </p:cNvSpPr>
          <p:nvPr>
            <p:ph type="sldNum" sz="quarter" idx="12"/>
          </p:nvPr>
        </p:nvSpPr>
        <p:spPr/>
        <p:txBody>
          <a:bodyPr/>
          <a:lstStyle/>
          <a:p>
            <a:fld id="{C3625854-A157-44F5-B597-7EECA3982BD8}" type="slidenum">
              <a:rPr lang="en-US" smtClean="0"/>
              <a:t>94</a:t>
            </a:fld>
            <a:endParaRPr lang="en-US"/>
          </a:p>
        </p:txBody>
      </p:sp>
      <p:sp>
        <p:nvSpPr>
          <p:cNvPr id="2" name="Title 1">
            <a:extLst>
              <a:ext uri="{FF2B5EF4-FFF2-40B4-BE49-F238E27FC236}">
                <a16:creationId xmlns:a16="http://schemas.microsoft.com/office/drawing/2014/main" id="{489181E3-64CC-462C-A6FE-13CCCE67CC34}"/>
              </a:ext>
            </a:extLst>
          </p:cNvPr>
          <p:cNvSpPr>
            <a:spLocks noGrp="1"/>
          </p:cNvSpPr>
          <p:nvPr>
            <p:ph type="title"/>
          </p:nvPr>
        </p:nvSpPr>
        <p:spPr/>
        <p:txBody>
          <a:bodyPr/>
          <a:lstStyle/>
          <a:p>
            <a:r>
              <a:rPr lang="en-US" b="1" dirty="0"/>
              <a:t>How to Get Help</a:t>
            </a:r>
          </a:p>
        </p:txBody>
      </p:sp>
      <p:sp>
        <p:nvSpPr>
          <p:cNvPr id="3" name="Content Placeholder 2">
            <a:extLst>
              <a:ext uri="{FF2B5EF4-FFF2-40B4-BE49-F238E27FC236}">
                <a16:creationId xmlns:a16="http://schemas.microsoft.com/office/drawing/2014/main" id="{53CB95BE-B8ED-4751-A437-48424DF01A50}"/>
              </a:ext>
            </a:extLst>
          </p:cNvPr>
          <p:cNvSpPr>
            <a:spLocks noGrp="1"/>
          </p:cNvSpPr>
          <p:nvPr>
            <p:ph idx="1"/>
          </p:nvPr>
        </p:nvSpPr>
        <p:spPr/>
        <p:txBody>
          <a:bodyPr>
            <a:normAutofit fontScale="92500" lnSpcReduction="10000"/>
          </a:bodyPr>
          <a:lstStyle/>
          <a:p>
            <a:pPr marL="0" indent="0">
              <a:buNone/>
            </a:pPr>
            <a:r>
              <a:rPr lang="en-US" b="1" dirty="0"/>
              <a:t>Regardless of what help you need always send your SLT:</a:t>
            </a:r>
          </a:p>
          <a:p>
            <a:pPr marL="0" indent="0">
              <a:buNone/>
            </a:pPr>
            <a:r>
              <a:rPr lang="en-US" dirty="0"/>
              <a:t>1. Facility name and ID</a:t>
            </a:r>
          </a:p>
          <a:p>
            <a:pPr marL="0" indent="0">
              <a:buNone/>
            </a:pPr>
            <a:r>
              <a:rPr lang="en-US" dirty="0"/>
              <a:t>2. Screenshot(s) of error you are getting</a:t>
            </a:r>
          </a:p>
          <a:p>
            <a:pPr marL="0" indent="0">
              <a:buNone/>
            </a:pPr>
            <a:r>
              <a:rPr lang="en-US" dirty="0"/>
              <a:t>3. BU template (if using) that is giving you errors</a:t>
            </a:r>
          </a:p>
          <a:p>
            <a:pPr marL="0" indent="0">
              <a:buNone/>
            </a:pPr>
            <a:r>
              <a:rPr lang="en-US" dirty="0"/>
              <a:t>4. Diagram -even if by hand and scanned in- of the controls set up you have (especially for complex controls)</a:t>
            </a:r>
          </a:p>
          <a:p>
            <a:pPr marL="0" indent="0">
              <a:buNone/>
            </a:pPr>
            <a:r>
              <a:rPr lang="en-US" b="1" dirty="0"/>
              <a:t>Steps:</a:t>
            </a:r>
          </a:p>
          <a:p>
            <a:pPr marL="0" indent="0">
              <a:buNone/>
            </a:pPr>
            <a:r>
              <a:rPr lang="en-US" dirty="0"/>
              <a:t>1. If CAERS issue:  Help Desk first (Click Help in UI top right of your screen)</a:t>
            </a:r>
          </a:p>
          <a:p>
            <a:pPr marL="0" indent="0">
              <a:buNone/>
            </a:pPr>
            <a:r>
              <a:rPr lang="en-US" dirty="0"/>
              <a:t>2. If questions about calculations:  Your SLT (they will elevate to EPA as needed)</a:t>
            </a:r>
          </a:p>
        </p:txBody>
      </p:sp>
    </p:spTree>
    <p:extLst>
      <p:ext uri="{BB962C8B-B14F-4D97-AF65-F5344CB8AC3E}">
        <p14:creationId xmlns:p14="http://schemas.microsoft.com/office/powerpoint/2010/main" val="10887851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898413-4218-4FC0-9374-4CA8E3F60C03}"/>
              </a:ext>
            </a:extLst>
          </p:cNvPr>
          <p:cNvSpPr>
            <a:spLocks noGrp="1"/>
          </p:cNvSpPr>
          <p:nvPr>
            <p:ph type="sldNum" sz="quarter" idx="12"/>
          </p:nvPr>
        </p:nvSpPr>
        <p:spPr/>
        <p:txBody>
          <a:bodyPr/>
          <a:lstStyle/>
          <a:p>
            <a:fld id="{C3625854-A157-44F5-B597-7EECA3982BD8}" type="slidenum">
              <a:rPr lang="en-US" smtClean="0"/>
              <a:t>95</a:t>
            </a:fld>
            <a:endParaRPr lang="en-US"/>
          </a:p>
        </p:txBody>
      </p:sp>
      <p:sp>
        <p:nvSpPr>
          <p:cNvPr id="2" name="Title 1">
            <a:extLst>
              <a:ext uri="{FF2B5EF4-FFF2-40B4-BE49-F238E27FC236}">
                <a16:creationId xmlns:a16="http://schemas.microsoft.com/office/drawing/2014/main" id="{AF7ECAD8-4B02-4D4F-9A6F-6F6C3997014B}"/>
              </a:ext>
            </a:extLst>
          </p:cNvPr>
          <p:cNvSpPr>
            <a:spLocks noGrp="1"/>
          </p:cNvSpPr>
          <p:nvPr>
            <p:ph type="title"/>
          </p:nvPr>
        </p:nvSpPr>
        <p:spPr>
          <a:xfrm>
            <a:off x="838200" y="2766218"/>
            <a:ext cx="10515600" cy="1325563"/>
          </a:xfrm>
        </p:spPr>
        <p:txBody>
          <a:bodyPr/>
          <a:lstStyle/>
          <a:p>
            <a:pPr algn="ctr"/>
            <a:r>
              <a:rPr lang="en-US" b="1" dirty="0"/>
              <a:t>Questions</a:t>
            </a:r>
          </a:p>
        </p:txBody>
      </p:sp>
    </p:spTree>
    <p:extLst>
      <p:ext uri="{BB962C8B-B14F-4D97-AF65-F5344CB8AC3E}">
        <p14:creationId xmlns:p14="http://schemas.microsoft.com/office/powerpoint/2010/main" val="3183281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0BA7FAFDC33449B16C79C83467ADE6" ma:contentTypeVersion="34" ma:contentTypeDescription="Create a new document." ma:contentTypeScope="" ma:versionID="1a5776ac3c5389f949013101de67becd">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880c69db-6081-4d3e-9fff-859cf37511d0" xmlns:ns7="7bfc3ca4-03a2-4e32-aca8-74fe42dd5ea3" targetNamespace="http://schemas.microsoft.com/office/2006/metadata/properties" ma:root="true" ma:fieldsID="11360382d07f3689ba789106e708ab4b" ns1:_="" ns3:_="" ns4:_="" ns5:_="" ns6:_="" ns7:_="">
    <xsd:import namespace="http://schemas.microsoft.com/sharepoint/v3"/>
    <xsd:import namespace="4ffa91fb-a0ff-4ac5-b2db-65c790d184a4"/>
    <xsd:import namespace="http://schemas.microsoft.com/sharepoint.v3"/>
    <xsd:import namespace="http://schemas.microsoft.com/sharepoint/v3/fields"/>
    <xsd:import namespace="880c69db-6081-4d3e-9fff-859cf37511d0"/>
    <xsd:import namespace="7bfc3ca4-03a2-4e32-aca8-74fe42dd5ea3"/>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1:IMAddress" minOccurs="0"/>
                <xsd:element ref="ns6:SharingHintHash" minOccurs="0"/>
                <xsd:element ref="ns6:SharedWithDetails" minOccurs="0"/>
                <xsd:element ref="ns7:MediaServiceMetadata" minOccurs="0"/>
                <xsd:element ref="ns7:MediaServiceFastMetadata" minOccurs="0"/>
                <xsd:element ref="ns7:MediaServiceDateTaken" minOccurs="0"/>
                <xsd:element ref="ns7:MediaServiceAutoTags" minOccurs="0"/>
                <xsd:element ref="ns7:MediaServiceOCR" minOccurs="0"/>
                <xsd:element ref="ns7:MediaServiceLocation" minOccurs="0"/>
                <xsd:element ref="ns6:Records_x0020_Status" minOccurs="0"/>
                <xsd:element ref="ns6:Records_x0020_Date"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IMAddress" ma:index="2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f41d1306-7152-4dd4-b277-e992dad0a72c}" ma:internalName="TaxCatchAllLabel" ma:readOnly="true" ma:showField="CatchAllDataLabel" ma:web="880c69db-6081-4d3e-9fff-859cf37511d0">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f41d1306-7152-4dd4-b277-e992dad0a72c}" ma:internalName="TaxCatchAll" ma:showField="CatchAllData" ma:web="880c69db-6081-4d3e-9fff-859cf37511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0c69db-6081-4d3e-9fff-859cf37511d0"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0" nillable="true" ma:displayName="Sharing Hint Hash" ma:internalName="SharingHintHash" ma:readOnly="true">
      <xsd:simpleType>
        <xsd:restriction base="dms:Text"/>
      </xsd:simpleType>
    </xsd:element>
    <xsd:element name="SharedWithDetails" ma:index="31" nillable="true" ma:displayName="Shared With Details" ma:internalName="SharedWithDetails" ma:readOnly="true">
      <xsd:simpleType>
        <xsd:restriction base="dms:Note">
          <xsd:maxLength value="255"/>
        </xsd:restriction>
      </xsd:simpleType>
    </xsd:element>
    <xsd:element name="Records_x0020_Status" ma:index="38" nillable="true" ma:displayName="Records Status" ma:default="Pending" ma:internalName="Records_x0020_Status">
      <xsd:simpleType>
        <xsd:restriction base="dms:Text"/>
      </xsd:simpleType>
    </xsd:element>
    <xsd:element name="Records_x0020_Date" ma:index="39"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bfc3ca4-03a2-4e32-aca8-74fe42dd5ea3"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DateTaken" ma:index="34" nillable="true" ma:displayName="MediaServiceDateTaken" ma:hidden="true" ma:internalName="MediaServiceDateTaken" ma:readOnly="true">
      <xsd:simpleType>
        <xsd:restriction base="dms:Text"/>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Location" ma:index="37" nillable="true" ma:displayName="MediaServiceLocation" ma:internalName="MediaServiceLocation"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GenerationTime" ma:index="41" nillable="true" ma:displayName="MediaServiceGenerationTime" ma:hidden="true" ma:internalName="MediaServiceGenerationTime" ma:readOnly="true">
      <xsd:simpleType>
        <xsd:restriction base="dms:Text"/>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IMAddress xmlns="http://schemas.microsoft.com/sharepoint/v3" xsi:nil="true"/>
    <Rights xmlns="4ffa91fb-a0ff-4ac5-b2db-65c790d184a4" xsi:nil="true"/>
    <Document_x0020_Creation_x0020_Date xmlns="4ffa91fb-a0ff-4ac5-b2db-65c790d184a4">2020-02-26T15:36:52+00:00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Date xmlns="880c69db-6081-4d3e-9fff-859cf37511d0" xsi:nil="true"/>
    <Records_x0020_Status xmlns="880c69db-6081-4d3e-9fff-859cf37511d0">Pending</Records_x0020_Status>
  </documentManagement>
</p:properties>
</file>

<file path=customXml/itemProps1.xml><?xml version="1.0" encoding="utf-8"?>
<ds:datastoreItem xmlns:ds="http://schemas.openxmlformats.org/officeDocument/2006/customXml" ds:itemID="{0BF951CE-833C-473D-8944-6D5F711D6D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880c69db-6081-4d3e-9fff-859cf37511d0"/>
    <ds:schemaRef ds:uri="7bfc3ca4-03a2-4e32-aca8-74fe42dd5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3BBE54-B5C3-4627-8E19-51ADFD567CEC}">
  <ds:schemaRefs>
    <ds:schemaRef ds:uri="http://schemas.microsoft.com/sharepoint/v3/contenttype/forms"/>
  </ds:schemaRefs>
</ds:datastoreItem>
</file>

<file path=customXml/itemProps3.xml><?xml version="1.0" encoding="utf-8"?>
<ds:datastoreItem xmlns:ds="http://schemas.openxmlformats.org/officeDocument/2006/customXml" ds:itemID="{91852300-69F2-41EB-958B-7092C775F442}">
  <ds:schemaRefs>
    <ds:schemaRef ds:uri="http://schemas.microsoft.com/sharepoint.v3"/>
    <ds:schemaRef ds:uri="880c69db-6081-4d3e-9fff-859cf37511d0"/>
    <ds:schemaRef ds:uri="http://schemas.microsoft.com/office/infopath/2007/PartnerControls"/>
    <ds:schemaRef ds:uri="http://purl.org/dc/dcmitype/"/>
    <ds:schemaRef ds:uri="http://purl.org/dc/elements/1.1/"/>
    <ds:schemaRef ds:uri="http://purl.org/dc/terms/"/>
    <ds:schemaRef ds:uri="http://schemas.microsoft.com/office/2006/metadata/properties"/>
    <ds:schemaRef ds:uri="http://schemas.openxmlformats.org/package/2006/metadata/core-properties"/>
    <ds:schemaRef ds:uri="7bfc3ca4-03a2-4e32-aca8-74fe42dd5ea3"/>
    <ds:schemaRef ds:uri="http://www.w3.org/XML/1998/namespace"/>
    <ds:schemaRef ds:uri="http://schemas.microsoft.com/office/2006/documentManagement/types"/>
    <ds:schemaRef ds:uri="http://schemas.microsoft.com/sharepoint/v3/fields"/>
    <ds:schemaRef ds:uri="4ffa91fb-a0ff-4ac5-b2db-65c790d184a4"/>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11023</TotalTime>
  <Words>5948</Words>
  <Application>Microsoft Office PowerPoint</Application>
  <PresentationFormat>Widescreen</PresentationFormat>
  <Paragraphs>948</Paragraphs>
  <Slides>95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Calibri Light</vt:lpstr>
      <vt:lpstr>Trebuchet MS</vt:lpstr>
      <vt:lpstr>Office Theme</vt:lpstr>
      <vt:lpstr>Combined Air Emissions Reporting System (CAERS) Reporting Control Devices in CAERS January 10, 2024 </vt:lpstr>
      <vt:lpstr>Before we begin…</vt:lpstr>
      <vt:lpstr>Outline of Training</vt:lpstr>
      <vt:lpstr>Control-related Concepts and Data Fields </vt:lpstr>
      <vt:lpstr>Release Point Apportionment</vt:lpstr>
      <vt:lpstr>Release Point Apportionment in the User Interface</vt:lpstr>
      <vt:lpstr>Release Point Apportionment in the Bulk Upload Template</vt:lpstr>
      <vt:lpstr>Percent Control Effectiveness</vt:lpstr>
      <vt:lpstr>Control Effectiveness in the User Interface</vt:lpstr>
      <vt:lpstr>Control Effectiveness in the Bulk Upload Template</vt:lpstr>
      <vt:lpstr>Control Percent Pollutant Reduction Efficiency</vt:lpstr>
      <vt:lpstr>Control Percent Pollutant Reduction Efficiency in the User Interface</vt:lpstr>
      <vt:lpstr>Control Percent Pollutant Reduction Efficiency in the Bulk Upload Template</vt:lpstr>
      <vt:lpstr>Flow of Uncontrolled Emissions</vt:lpstr>
      <vt:lpstr>Controlled (Post-Control) Emissions</vt:lpstr>
      <vt:lpstr>Accounting for the Entire Emissions Stream </vt:lpstr>
      <vt:lpstr>Reporting Control Devices</vt:lpstr>
      <vt:lpstr>What is a Path?</vt:lpstr>
      <vt:lpstr>Simplest Example of a Path</vt:lpstr>
      <vt:lpstr>Path Concepts</vt:lpstr>
      <vt:lpstr>Single Control Device</vt:lpstr>
      <vt:lpstr>Single Control Device on Multiple Units/Processes</vt:lpstr>
      <vt:lpstr>Multiple “Single Control Devices”</vt:lpstr>
      <vt:lpstr>Single Control Device on Multiple Units/Processes/Release Points</vt:lpstr>
      <vt:lpstr>Control Path Assignment</vt:lpstr>
      <vt:lpstr>Multiple Control Devices – In Series</vt:lpstr>
      <vt:lpstr>Control Path Assignment in the User Interface</vt:lpstr>
      <vt:lpstr>Control Path Assignment in the Bulk Upload Template</vt:lpstr>
      <vt:lpstr>Multiple Control Devices – In Parallel</vt:lpstr>
      <vt:lpstr>Control Apportionment</vt:lpstr>
      <vt:lpstr>Control Apportionment in the User Interface</vt:lpstr>
      <vt:lpstr>Control Apportionment in the Bulk Upload Template</vt:lpstr>
      <vt:lpstr>Percent Path Effectiveness</vt:lpstr>
      <vt:lpstr>Path Effectiveness in the User Interface</vt:lpstr>
      <vt:lpstr>Path Effectiveness in the Bulk Upload Template</vt:lpstr>
      <vt:lpstr>Path Pollutant Percent Reduction Efficiency</vt:lpstr>
      <vt:lpstr>Path Pollutants in User Interface</vt:lpstr>
      <vt:lpstr>Path Pollutants in Bulk Upload</vt:lpstr>
      <vt:lpstr>Overall Percent Control in CAERS</vt:lpstr>
      <vt:lpstr>Overall Percent Control in User Interface</vt:lpstr>
      <vt:lpstr>Overall Percent Control in the Bulk Upload Template</vt:lpstr>
      <vt:lpstr>Steps to Enter Data</vt:lpstr>
      <vt:lpstr>General Data Entry Steps for Control Devices and Paths in CAERS</vt:lpstr>
      <vt:lpstr>Control Data in User Interface</vt:lpstr>
      <vt:lpstr>Select Control Devices and Add New Control Device</vt:lpstr>
      <vt:lpstr>See New Control in List of Control Devices</vt:lpstr>
      <vt:lpstr>Select Control Device and Add Pollutant Data</vt:lpstr>
      <vt:lpstr>Select Control Paths and Add New Path</vt:lpstr>
      <vt:lpstr>See New Path in List of Paths</vt:lpstr>
      <vt:lpstr>Select Path and Add Data</vt:lpstr>
      <vt:lpstr>Control Path Assignment Data</vt:lpstr>
      <vt:lpstr>Add Control Path Pollutants</vt:lpstr>
      <vt:lpstr>Select the Process for the Control Device</vt:lpstr>
      <vt:lpstr>Select Release Point for that Process</vt:lpstr>
      <vt:lpstr>Associate Process and Release Point</vt:lpstr>
      <vt:lpstr>See Release Point(s) Linked to Process and Associated Paths</vt:lpstr>
      <vt:lpstr>Can Use Pre-Control Emission Factor</vt:lpstr>
      <vt:lpstr>Or, Can Use Post-Control Emission Factor</vt:lpstr>
      <vt:lpstr>Control Device in Bulk Upload </vt:lpstr>
      <vt:lpstr>Enter Data in Control Devices Tab</vt:lpstr>
      <vt:lpstr>Enter Data in the Control Paths Tab</vt:lpstr>
      <vt:lpstr>Enter Data in the Control Assignments Tab</vt:lpstr>
      <vt:lpstr>Enter Data in the Control Device Pollutant Tab</vt:lpstr>
      <vt:lpstr>Enter All Pollutants if More than One</vt:lpstr>
      <vt:lpstr>Enter Data in the Apportionment Tab</vt:lpstr>
      <vt:lpstr>List Pollutants in Emissions Tab</vt:lpstr>
      <vt:lpstr>List Overall % if Applicable in the Emissions Tab</vt:lpstr>
      <vt:lpstr>Considerations to Keep in Mind</vt:lpstr>
      <vt:lpstr>Examples for Different Configurations</vt:lpstr>
      <vt:lpstr>Example Facility with Many Configurations</vt:lpstr>
      <vt:lpstr>Example of Paths for a Facility with Many Configurations</vt:lpstr>
      <vt:lpstr>No Control Device Example</vt:lpstr>
      <vt:lpstr>Single Control Device Example</vt:lpstr>
      <vt:lpstr>Example of Two Processes Sharing a Path</vt:lpstr>
      <vt:lpstr>Pause for Single Control Device Q&amp;A</vt:lpstr>
      <vt:lpstr>Example Controls in Series</vt:lpstr>
      <vt:lpstr>Example Controls in Parallel</vt:lpstr>
      <vt:lpstr>Additional Considerations about Overall Pollutant Control %</vt:lpstr>
      <vt:lpstr>Control Device Tab for this Example</vt:lpstr>
      <vt:lpstr>Control Paths Tab for this Example</vt:lpstr>
      <vt:lpstr>Control Assignments for this Example</vt:lpstr>
      <vt:lpstr>Control Device Pollutants for this Example</vt:lpstr>
      <vt:lpstr>Control Path Pollutants for this Example</vt:lpstr>
      <vt:lpstr>Release Point Apportionment for this Example</vt:lpstr>
      <vt:lpstr>Emissions for this Example</vt:lpstr>
      <vt:lpstr>Examples of More Complex Control Device  Configurations</vt:lpstr>
      <vt:lpstr>In Series</vt:lpstr>
      <vt:lpstr>Numerical Example of Controls in Series and their Paths</vt:lpstr>
      <vt:lpstr>In Parallel</vt:lpstr>
      <vt:lpstr>Numerical Example of Controls in Parallel and Series</vt:lpstr>
      <vt:lpstr>Controls in Parallel and Series Paths and Release Points</vt:lpstr>
      <vt:lpstr>Example with a Back-Up Process</vt:lpstr>
      <vt:lpstr>VRU and VCU Example Continued</vt:lpstr>
      <vt:lpstr>How to Get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Gamas, Julia</dc:creator>
  <cp:lastModifiedBy>Gamas, Julia</cp:lastModifiedBy>
  <cp:revision>109</cp:revision>
  <dcterms:created xsi:type="dcterms:W3CDTF">2020-02-26T12:51:53Z</dcterms:created>
  <dcterms:modified xsi:type="dcterms:W3CDTF">2024-01-10T22:49:04Z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0x010100510BA7FAFDC33449B16C79C83467ADE6</vt:lpwstr>
  </property>
</Properties>
</file>