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256" r:id="rId6"/>
    <p:sldId id="257" r:id="rId7"/>
    <p:sldId id="296" r:id="rId8"/>
    <p:sldId id="259" r:id="rId9"/>
    <p:sldId id="260" r:id="rId10"/>
    <p:sldId id="261" r:id="rId11"/>
    <p:sldId id="262" r:id="rId12"/>
    <p:sldId id="263" r:id="rId13"/>
    <p:sldId id="266" r:id="rId14"/>
    <p:sldId id="267" r:id="rId15"/>
    <p:sldId id="264" r:id="rId16"/>
    <p:sldId id="268" r:id="rId17"/>
    <p:sldId id="292" r:id="rId18"/>
    <p:sldId id="295" r:id="rId19"/>
    <p:sldId id="270" r:id="rId20"/>
    <p:sldId id="271" r:id="rId21"/>
    <p:sldId id="272" r:id="rId22"/>
    <p:sldId id="273" r:id="rId23"/>
    <p:sldId id="274" r:id="rId24"/>
    <p:sldId id="275" r:id="rId25"/>
    <p:sldId id="279" r:id="rId26"/>
    <p:sldId id="278" r:id="rId27"/>
    <p:sldId id="280" r:id="rId28"/>
    <p:sldId id="281" r:id="rId29"/>
    <p:sldId id="276" r:id="rId30"/>
    <p:sldId id="277" r:id="rId31"/>
    <p:sldId id="283" r:id="rId32"/>
    <p:sldId id="282" r:id="rId33"/>
    <p:sldId id="284" r:id="rId34"/>
    <p:sldId id="285" r:id="rId35"/>
    <p:sldId id="286" r:id="rId36"/>
    <p:sldId id="287" r:id="rId37"/>
    <p:sldId id="288" r:id="rId38"/>
    <p:sldId id="289" r:id="rId39"/>
    <p:sldId id="290" r:id="rId40"/>
    <p:sldId id="291"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358" autoAdjust="0"/>
  </p:normalViewPr>
  <p:slideViewPr>
    <p:cSldViewPr snapToGrid="0">
      <p:cViewPr varScale="1">
        <p:scale>
          <a:sx n="97" d="100"/>
          <a:sy n="97" d="100"/>
        </p:scale>
        <p:origin x="312" y="11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we, Theresa (she/her/hers)" userId="9eea30b6-36cc-47e4-a904-e4f18339f923" providerId="ADAL" clId="{7EB1F1FC-6C46-49E6-B4F1-5F45FDFF9BA6}"/>
    <pc:docChg chg="undo custSel addSld delSld modSld">
      <pc:chgData name="Lowe, Theresa (she/her/hers)" userId="9eea30b6-36cc-47e4-a904-e4f18339f923" providerId="ADAL" clId="{7EB1F1FC-6C46-49E6-B4F1-5F45FDFF9BA6}" dt="2024-04-15T15:48:02.797" v="3746" actId="13244"/>
      <pc:docMkLst>
        <pc:docMk/>
      </pc:docMkLst>
      <pc:sldChg chg="addSp delSp modSp mod modMedia">
        <pc:chgData name="Lowe, Theresa (she/her/hers)" userId="9eea30b6-36cc-47e4-a904-e4f18339f923" providerId="ADAL" clId="{7EB1F1FC-6C46-49E6-B4F1-5F45FDFF9BA6}" dt="2024-02-13T15:39:13.635" v="3271" actId="962"/>
        <pc:sldMkLst>
          <pc:docMk/>
          <pc:sldMk cId="2575587656" sldId="256"/>
        </pc:sldMkLst>
        <pc:spChg chg="mod">
          <ac:chgData name="Lowe, Theresa (she/her/hers)" userId="9eea30b6-36cc-47e4-a904-e4f18339f923" providerId="ADAL" clId="{7EB1F1FC-6C46-49E6-B4F1-5F45FDFF9BA6}" dt="2024-02-13T15:39:13.635" v="3271" actId="962"/>
          <ac:spMkLst>
            <pc:docMk/>
            <pc:sldMk cId="2575587656" sldId="256"/>
            <ac:spMk id="2" creationId="{733113C1-6E6E-3519-EBB5-5C0EE09CEAEC}"/>
          </ac:spMkLst>
        </pc:spChg>
        <pc:spChg chg="add del">
          <ac:chgData name="Lowe, Theresa (she/her/hers)" userId="9eea30b6-36cc-47e4-a904-e4f18339f923" providerId="ADAL" clId="{7EB1F1FC-6C46-49E6-B4F1-5F45FDFF9BA6}" dt="2024-02-13T15:38:41.956" v="3269" actId="22"/>
          <ac:spMkLst>
            <pc:docMk/>
            <pc:sldMk cId="2575587656" sldId="256"/>
            <ac:spMk id="4" creationId="{BB4F4C76-1CF1-E79A-9C35-295C9EF55942}"/>
          </ac:spMkLst>
        </pc:spChg>
        <pc:picChg chg="mod replST">
          <ac:chgData name="Lowe, Theresa (she/her/hers)" userId="9eea30b6-36cc-47e4-a904-e4f18339f923" providerId="ADAL" clId="{7EB1F1FC-6C46-49E6-B4F1-5F45FDFF9BA6}" dt="2024-02-12T23:17:09.148" v="2371" actId="27784"/>
          <ac:picMkLst>
            <pc:docMk/>
            <pc:sldMk cId="2575587656" sldId="256"/>
            <ac:picMk id="39" creationId="{C6178F28-68B0-2BCD-6B8F-89A01F26014A}"/>
          </ac:picMkLst>
        </pc:picChg>
      </pc:sldChg>
      <pc:sldChg chg="addSp modSp mod modMedia modNotesTx">
        <pc:chgData name="Lowe, Theresa (she/her/hers)" userId="9eea30b6-36cc-47e4-a904-e4f18339f923" providerId="ADAL" clId="{7EB1F1FC-6C46-49E6-B4F1-5F45FDFF9BA6}" dt="2024-02-13T18:27:06.169" v="3443" actId="1076"/>
        <pc:sldMkLst>
          <pc:docMk/>
          <pc:sldMk cId="2982680904" sldId="257"/>
        </pc:sldMkLst>
        <pc:spChg chg="add mod ord">
          <ac:chgData name="Lowe, Theresa (she/her/hers)" userId="9eea30b6-36cc-47e4-a904-e4f18339f923" providerId="ADAL" clId="{7EB1F1FC-6C46-49E6-B4F1-5F45FDFF9BA6}" dt="2024-02-13T18:23:02.701" v="3441" actId="167"/>
          <ac:spMkLst>
            <pc:docMk/>
            <pc:sldMk cId="2982680904" sldId="257"/>
            <ac:spMk id="2" creationId="{A29461CB-5B20-BA74-A34A-2637F9133F6B}"/>
          </ac:spMkLst>
        </pc:spChg>
        <pc:spChg chg="mod">
          <ac:chgData name="Lowe, Theresa (she/her/hers)" userId="9eea30b6-36cc-47e4-a904-e4f18339f923" providerId="ADAL" clId="{7EB1F1FC-6C46-49E6-B4F1-5F45FDFF9BA6}" dt="2024-02-13T15:20:23.616" v="3257" actId="962"/>
          <ac:spMkLst>
            <pc:docMk/>
            <pc:sldMk cId="2982680904" sldId="257"/>
            <ac:spMk id="10" creationId="{E722B2DD-E14D-4972-9D98-5D6E61B1B2D2}"/>
          </ac:spMkLst>
        </pc:spChg>
        <pc:spChg chg="mod">
          <ac:chgData name="Lowe, Theresa (she/her/hers)" userId="9eea30b6-36cc-47e4-a904-e4f18339f923" providerId="ADAL" clId="{7EB1F1FC-6C46-49E6-B4F1-5F45FDFF9BA6}" dt="2024-02-13T15:20:27.471" v="3258" actId="962"/>
          <ac:spMkLst>
            <pc:docMk/>
            <pc:sldMk cId="2982680904" sldId="257"/>
            <ac:spMk id="12" creationId="{0CFB124C-4B0C-4A81-8633-17257B151642}"/>
          </ac:spMkLst>
        </pc:spChg>
        <pc:picChg chg="mod ord">
          <ac:chgData name="Lowe, Theresa (she/her/hers)" userId="9eea30b6-36cc-47e4-a904-e4f18339f923" providerId="ADAL" clId="{7EB1F1FC-6C46-49E6-B4F1-5F45FDFF9BA6}" dt="2024-02-13T18:27:06.169" v="3443" actId="1076"/>
          <ac:picMkLst>
            <pc:docMk/>
            <pc:sldMk cId="2982680904" sldId="257"/>
            <ac:picMk id="5" creationId="{D1BB334E-C1C5-3105-D26E-09BAEFE84E9B}"/>
          </ac:picMkLst>
        </pc:picChg>
        <pc:picChg chg="mod replST">
          <ac:chgData name="Lowe, Theresa (she/her/hers)" userId="9eea30b6-36cc-47e4-a904-e4f18339f923" providerId="ADAL" clId="{7EB1F1FC-6C46-49E6-B4F1-5F45FDFF9BA6}" dt="2024-02-12T23:25:51.963" v="2376" actId="27784"/>
          <ac:picMkLst>
            <pc:docMk/>
            <pc:sldMk cId="2982680904" sldId="257"/>
            <ac:picMk id="13" creationId="{83BDAB5B-2FB1-997F-2043-A52E635886FA}"/>
          </ac:picMkLst>
        </pc:picChg>
      </pc:sldChg>
      <pc:sldChg chg="addSp modSp del modNotesTx">
        <pc:chgData name="Lowe, Theresa (she/her/hers)" userId="9eea30b6-36cc-47e4-a904-e4f18339f923" providerId="ADAL" clId="{7EB1F1FC-6C46-49E6-B4F1-5F45FDFF9BA6}" dt="2024-01-02T22:53:53.427" v="380" actId="47"/>
        <pc:sldMkLst>
          <pc:docMk/>
          <pc:sldMk cId="4084081752" sldId="258"/>
        </pc:sldMkLst>
        <pc:spChg chg="add mod">
          <ac:chgData name="Lowe, Theresa (she/her/hers)" userId="9eea30b6-36cc-47e4-a904-e4f18339f923" providerId="ADAL" clId="{7EB1F1FC-6C46-49E6-B4F1-5F45FDFF9BA6}" dt="2023-12-29T21:56:18.267" v="63" actId="20577"/>
          <ac:spMkLst>
            <pc:docMk/>
            <pc:sldMk cId="4084081752" sldId="258"/>
            <ac:spMk id="2" creationId="{067C6FA4-9D1D-3BB0-33E0-40B6C8746284}"/>
          </ac:spMkLst>
        </pc:spChg>
        <pc:picChg chg="mod">
          <ac:chgData name="Lowe, Theresa (she/her/hers)" userId="9eea30b6-36cc-47e4-a904-e4f18339f923" providerId="ADAL" clId="{7EB1F1FC-6C46-49E6-B4F1-5F45FDFF9BA6}" dt="2023-12-29T21:56:23.666" v="64" actId="166"/>
          <ac:picMkLst>
            <pc:docMk/>
            <pc:sldMk cId="4084081752" sldId="258"/>
            <ac:picMk id="5" creationId="{54ED8384-379E-11E6-5597-EDBEA7AFB462}"/>
          </ac:picMkLst>
        </pc:picChg>
      </pc:sldChg>
      <pc:sldChg chg="addSp modSp mod modMedia modNotesTx">
        <pc:chgData name="Lowe, Theresa (she/her/hers)" userId="9eea30b6-36cc-47e4-a904-e4f18339f923" providerId="ADAL" clId="{7EB1F1FC-6C46-49E6-B4F1-5F45FDFF9BA6}" dt="2024-02-13T15:39:37.426" v="3273" actId="962"/>
        <pc:sldMkLst>
          <pc:docMk/>
          <pc:sldMk cId="219529193" sldId="259"/>
        </pc:sldMkLst>
        <pc:spChg chg="add mod">
          <ac:chgData name="Lowe, Theresa (she/her/hers)" userId="9eea30b6-36cc-47e4-a904-e4f18339f923" providerId="ADAL" clId="{7EB1F1FC-6C46-49E6-B4F1-5F45FDFF9BA6}" dt="2024-02-07T23:57:00.822" v="2369" actId="1076"/>
          <ac:spMkLst>
            <pc:docMk/>
            <pc:sldMk cId="219529193" sldId="259"/>
            <ac:spMk id="2" creationId="{B61354E2-AB94-FF48-2D3A-82150C8A6EAD}"/>
          </ac:spMkLst>
        </pc:spChg>
        <pc:picChg chg="mod">
          <ac:chgData name="Lowe, Theresa (she/her/hers)" userId="9eea30b6-36cc-47e4-a904-e4f18339f923" providerId="ADAL" clId="{7EB1F1FC-6C46-49E6-B4F1-5F45FDFF9BA6}" dt="2024-02-13T15:39:37.426" v="3273" actId="962"/>
          <ac:picMkLst>
            <pc:docMk/>
            <pc:sldMk cId="219529193" sldId="259"/>
            <ac:picMk id="5" creationId="{7D2A4109-8A0F-124D-3380-75AF0B8211C1}"/>
          </ac:picMkLst>
        </pc:picChg>
        <pc:picChg chg="mod replST">
          <ac:chgData name="Lowe, Theresa (she/her/hers)" userId="9eea30b6-36cc-47e4-a904-e4f18339f923" providerId="ADAL" clId="{7EB1F1FC-6C46-49E6-B4F1-5F45FDFF9BA6}" dt="2024-02-12T23:48:48.578" v="2443" actId="1076"/>
          <ac:picMkLst>
            <pc:docMk/>
            <pc:sldMk cId="219529193" sldId="259"/>
            <ac:picMk id="17" creationId="{711651C7-39D4-11BE-1E2A-6E0F50EB48AF}"/>
          </ac:picMkLst>
        </pc:picChg>
      </pc:sldChg>
      <pc:sldChg chg="addSp modSp mod modMedia modNotesTx">
        <pc:chgData name="Lowe, Theresa (she/her/hers)" userId="9eea30b6-36cc-47e4-a904-e4f18339f923" providerId="ADAL" clId="{7EB1F1FC-6C46-49E6-B4F1-5F45FDFF9BA6}" dt="2024-04-15T15:40:48.610" v="3710"/>
        <pc:sldMkLst>
          <pc:docMk/>
          <pc:sldMk cId="2916794176" sldId="260"/>
        </pc:sldMkLst>
        <pc:spChg chg="add mod ord">
          <ac:chgData name="Lowe, Theresa (she/her/hers)" userId="9eea30b6-36cc-47e4-a904-e4f18339f923" providerId="ADAL" clId="{7EB1F1FC-6C46-49E6-B4F1-5F45FDFF9BA6}" dt="2024-04-15T15:40:48.610" v="3710"/>
          <ac:spMkLst>
            <pc:docMk/>
            <pc:sldMk cId="2916794176" sldId="260"/>
            <ac:spMk id="2" creationId="{BF4B4D9A-685A-DC83-2712-39A32E300F2E}"/>
          </ac:spMkLst>
        </pc:spChg>
        <pc:picChg chg="mod">
          <ac:chgData name="Lowe, Theresa (she/her/hers)" userId="9eea30b6-36cc-47e4-a904-e4f18339f923" providerId="ADAL" clId="{7EB1F1FC-6C46-49E6-B4F1-5F45FDFF9BA6}" dt="2024-02-13T15:40:02.947" v="3275" actId="962"/>
          <ac:picMkLst>
            <pc:docMk/>
            <pc:sldMk cId="2916794176" sldId="260"/>
            <ac:picMk id="5" creationId="{25CA5617-AAFA-47AF-B3D1-983C36BF9349}"/>
          </ac:picMkLst>
        </pc:picChg>
        <pc:picChg chg="mod replST">
          <ac:chgData name="Lowe, Theresa (she/her/hers)" userId="9eea30b6-36cc-47e4-a904-e4f18339f923" providerId="ADAL" clId="{7EB1F1FC-6C46-49E6-B4F1-5F45FDFF9BA6}" dt="2024-02-12T23:55:56.171" v="2446" actId="27784"/>
          <ac:picMkLst>
            <pc:docMk/>
            <pc:sldMk cId="2916794176" sldId="260"/>
            <ac:picMk id="34" creationId="{BF563C76-D14B-9E67-FF35-CDEFE6A75FD2}"/>
          </ac:picMkLst>
        </pc:picChg>
      </pc:sldChg>
      <pc:sldChg chg="addSp modSp mod modMedia modNotesTx">
        <pc:chgData name="Lowe, Theresa (she/her/hers)" userId="9eea30b6-36cc-47e4-a904-e4f18339f923" providerId="ADAL" clId="{7EB1F1FC-6C46-49E6-B4F1-5F45FDFF9BA6}" dt="2024-04-15T15:41:06.036" v="3711" actId="13244"/>
        <pc:sldMkLst>
          <pc:docMk/>
          <pc:sldMk cId="2619496325" sldId="261"/>
        </pc:sldMkLst>
        <pc:spChg chg="add mod ord">
          <ac:chgData name="Lowe, Theresa (she/her/hers)" userId="9eea30b6-36cc-47e4-a904-e4f18339f923" providerId="ADAL" clId="{7EB1F1FC-6C46-49E6-B4F1-5F45FDFF9BA6}" dt="2024-04-15T15:41:06.036" v="3711" actId="13244"/>
          <ac:spMkLst>
            <pc:docMk/>
            <pc:sldMk cId="2619496325" sldId="261"/>
            <ac:spMk id="2" creationId="{2021DF2B-A2FD-1F99-32FF-2B9A7CFFBC64}"/>
          </ac:spMkLst>
        </pc:spChg>
        <pc:spChg chg="mod">
          <ac:chgData name="Lowe, Theresa (she/her/hers)" userId="9eea30b6-36cc-47e4-a904-e4f18339f923" providerId="ADAL" clId="{7EB1F1FC-6C46-49E6-B4F1-5F45FDFF9BA6}" dt="2024-02-13T18:19:59.296" v="3408" actId="962"/>
          <ac:spMkLst>
            <pc:docMk/>
            <pc:sldMk cId="2619496325" sldId="261"/>
            <ac:spMk id="10" creationId="{42A4FC2C-047E-45A5-965D-8E1E3BF09BC6}"/>
          </ac:spMkLst>
        </pc:spChg>
        <pc:picChg chg="mod">
          <ac:chgData name="Lowe, Theresa (she/her/hers)" userId="9eea30b6-36cc-47e4-a904-e4f18339f923" providerId="ADAL" clId="{7EB1F1FC-6C46-49E6-B4F1-5F45FDFF9BA6}" dt="2024-02-13T15:40:19.396" v="3277" actId="962"/>
          <ac:picMkLst>
            <pc:docMk/>
            <pc:sldMk cId="2619496325" sldId="261"/>
            <ac:picMk id="5" creationId="{B8C55E9C-649E-853E-951E-AA9DCCD7820E}"/>
          </ac:picMkLst>
        </pc:picChg>
        <pc:picChg chg="mod replST">
          <ac:chgData name="Lowe, Theresa (she/her/hers)" userId="9eea30b6-36cc-47e4-a904-e4f18339f923" providerId="ADAL" clId="{7EB1F1FC-6C46-49E6-B4F1-5F45FDFF9BA6}" dt="2024-02-13T18:20:06.439" v="3409" actId="962"/>
          <ac:picMkLst>
            <pc:docMk/>
            <pc:sldMk cId="2619496325" sldId="261"/>
            <ac:picMk id="34" creationId="{3C8D3193-6007-2FE8-9916-A5805EA82503}"/>
          </ac:picMkLst>
        </pc:picChg>
      </pc:sldChg>
      <pc:sldChg chg="addSp modSp mod modMedia modNotesTx">
        <pc:chgData name="Lowe, Theresa (she/her/hers)" userId="9eea30b6-36cc-47e4-a904-e4f18339f923" providerId="ADAL" clId="{7EB1F1FC-6C46-49E6-B4F1-5F45FDFF9BA6}" dt="2024-02-13T15:40:32.979" v="3279" actId="962"/>
        <pc:sldMkLst>
          <pc:docMk/>
          <pc:sldMk cId="3711392889" sldId="262"/>
        </pc:sldMkLst>
        <pc:spChg chg="add mod">
          <ac:chgData name="Lowe, Theresa (she/her/hers)" userId="9eea30b6-36cc-47e4-a904-e4f18339f923" providerId="ADAL" clId="{7EB1F1FC-6C46-49E6-B4F1-5F45FDFF9BA6}" dt="2024-02-13T14:44:54.591" v="2497" actId="20577"/>
          <ac:spMkLst>
            <pc:docMk/>
            <pc:sldMk cId="3711392889" sldId="262"/>
            <ac:spMk id="2" creationId="{21EAF8FA-77DA-E8FD-971F-E6D78F97D7E8}"/>
          </ac:spMkLst>
        </pc:spChg>
        <pc:picChg chg="mod">
          <ac:chgData name="Lowe, Theresa (she/her/hers)" userId="9eea30b6-36cc-47e4-a904-e4f18339f923" providerId="ADAL" clId="{7EB1F1FC-6C46-49E6-B4F1-5F45FDFF9BA6}" dt="2024-02-13T15:40:32.979" v="3279" actId="962"/>
          <ac:picMkLst>
            <pc:docMk/>
            <pc:sldMk cId="3711392889" sldId="262"/>
            <ac:picMk id="3" creationId="{117DBB4F-69C9-7012-8E52-E8182EE587AC}"/>
          </ac:picMkLst>
        </pc:picChg>
        <pc:picChg chg="mod replST">
          <ac:chgData name="Lowe, Theresa (she/her/hers)" userId="9eea30b6-36cc-47e4-a904-e4f18339f923" providerId="ADAL" clId="{7EB1F1FC-6C46-49E6-B4F1-5F45FDFF9BA6}" dt="2024-02-13T00:16:53.914" v="2457" actId="1076"/>
          <ac:picMkLst>
            <pc:docMk/>
            <pc:sldMk cId="3711392889" sldId="262"/>
            <ac:picMk id="17" creationId="{34B1BED9-97E0-2107-64DA-471B2307C429}"/>
          </ac:picMkLst>
        </pc:picChg>
      </pc:sldChg>
      <pc:sldChg chg="addSp delSp modSp mod modMedia modNotesTx">
        <pc:chgData name="Lowe, Theresa (she/her/hers)" userId="9eea30b6-36cc-47e4-a904-e4f18339f923" providerId="ADAL" clId="{7EB1F1FC-6C46-49E6-B4F1-5F45FDFF9BA6}" dt="2024-02-13T15:40:46.418" v="3281" actId="962"/>
        <pc:sldMkLst>
          <pc:docMk/>
          <pc:sldMk cId="1990087412" sldId="263"/>
        </pc:sldMkLst>
        <pc:spChg chg="add del mod modVis">
          <ac:chgData name="Lowe, Theresa (she/her/hers)" userId="9eea30b6-36cc-47e4-a904-e4f18339f923" providerId="ADAL" clId="{7EB1F1FC-6C46-49E6-B4F1-5F45FDFF9BA6}" dt="2024-01-02T20:38:05.390" v="237" actId="139"/>
          <ac:spMkLst>
            <pc:docMk/>
            <pc:sldMk cId="1990087412" sldId="263"/>
            <ac:spMk id="2" creationId="{50D62CD4-8A3A-EF4B-4A18-60F7BD3E39FF}"/>
          </ac:spMkLst>
        </pc:spChg>
        <pc:spChg chg="add mod">
          <ac:chgData name="Lowe, Theresa (she/her/hers)" userId="9eea30b6-36cc-47e4-a904-e4f18339f923" providerId="ADAL" clId="{7EB1F1FC-6C46-49E6-B4F1-5F45FDFF9BA6}" dt="2024-02-13T14:45:05.284" v="2509" actId="20577"/>
          <ac:spMkLst>
            <pc:docMk/>
            <pc:sldMk cId="1990087412" sldId="263"/>
            <ac:spMk id="2" creationId="{EEA9D087-1979-5372-C4A9-D0E41F5745F6}"/>
          </ac:spMkLst>
        </pc:spChg>
        <pc:spChg chg="mod modVis replST delST">
          <ac:chgData name="Lowe, Theresa (she/her/hers)" userId="9eea30b6-36cc-47e4-a904-e4f18339f923" providerId="ADAL" clId="{7EB1F1FC-6C46-49E6-B4F1-5F45FDFF9BA6}" dt="2024-01-02T20:38:05.390" v="204" actId="139"/>
          <ac:spMkLst>
            <pc:docMk/>
            <pc:sldMk cId="1990087412" sldId="263"/>
            <ac:spMk id="4" creationId="{7A71BF39-7C78-C7F8-4AB7-768691FBAFEB}"/>
          </ac:spMkLst>
        </pc:spChg>
        <pc:picChg chg="mod">
          <ac:chgData name="Lowe, Theresa (she/her/hers)" userId="9eea30b6-36cc-47e4-a904-e4f18339f923" providerId="ADAL" clId="{7EB1F1FC-6C46-49E6-B4F1-5F45FDFF9BA6}" dt="2024-02-13T15:40:46.418" v="3281" actId="962"/>
          <ac:picMkLst>
            <pc:docMk/>
            <pc:sldMk cId="1990087412" sldId="263"/>
            <ac:picMk id="3" creationId="{38DBE8CE-5AFF-DDBF-C14E-D30C43D9DE9E}"/>
          </ac:picMkLst>
        </pc:picChg>
        <pc:picChg chg="mod replST delST">
          <ac:chgData name="Lowe, Theresa (she/her/hers)" userId="9eea30b6-36cc-47e4-a904-e4f18339f923" providerId="ADAL" clId="{7EB1F1FC-6C46-49E6-B4F1-5F45FDFF9BA6}" dt="2024-02-13T00:25:30.148" v="2459" actId="27784"/>
          <ac:picMkLst>
            <pc:docMk/>
            <pc:sldMk cId="1990087412" sldId="263"/>
            <ac:picMk id="37" creationId="{590DA6BA-3990-FEF5-4A2C-8CE1026DCB41}"/>
          </ac:picMkLst>
        </pc:picChg>
      </pc:sldChg>
      <pc:sldChg chg="addSp modSp mod modMedia modNotesTx">
        <pc:chgData name="Lowe, Theresa (she/her/hers)" userId="9eea30b6-36cc-47e4-a904-e4f18339f923" providerId="ADAL" clId="{7EB1F1FC-6C46-49E6-B4F1-5F45FDFF9BA6}" dt="2024-04-15T15:41:44.773" v="3714" actId="13244"/>
        <pc:sldMkLst>
          <pc:docMk/>
          <pc:sldMk cId="1687281030" sldId="264"/>
        </pc:sldMkLst>
        <pc:spChg chg="add mod ord">
          <ac:chgData name="Lowe, Theresa (she/her/hers)" userId="9eea30b6-36cc-47e4-a904-e4f18339f923" providerId="ADAL" clId="{7EB1F1FC-6C46-49E6-B4F1-5F45FDFF9BA6}" dt="2024-04-15T15:41:44.773" v="3714" actId="13244"/>
          <ac:spMkLst>
            <pc:docMk/>
            <pc:sldMk cId="1687281030" sldId="264"/>
            <ac:spMk id="2" creationId="{19240C39-BBD4-7EC8-A081-3C37B28C44EC}"/>
          </ac:spMkLst>
        </pc:spChg>
        <pc:picChg chg="mod">
          <ac:chgData name="Lowe, Theresa (she/her/hers)" userId="9eea30b6-36cc-47e4-a904-e4f18339f923" providerId="ADAL" clId="{7EB1F1FC-6C46-49E6-B4F1-5F45FDFF9BA6}" dt="2024-02-13T16:10:04.909" v="3306" actId="962"/>
          <ac:picMkLst>
            <pc:docMk/>
            <pc:sldMk cId="1687281030" sldId="264"/>
            <ac:picMk id="3" creationId="{845D22D0-0C91-3F02-8269-44B0753F85FC}"/>
          </ac:picMkLst>
        </pc:picChg>
        <pc:picChg chg="mod replST">
          <ac:chgData name="Lowe, Theresa (she/her/hers)" userId="9eea30b6-36cc-47e4-a904-e4f18339f923" providerId="ADAL" clId="{7EB1F1FC-6C46-49E6-B4F1-5F45FDFF9BA6}" dt="2024-02-13T16:51:30.876" v="3316" actId="27784"/>
          <ac:picMkLst>
            <pc:docMk/>
            <pc:sldMk cId="1687281030" sldId="264"/>
            <ac:picMk id="10" creationId="{58174514-B5C3-89BD-59CA-8ADDE4C159ED}"/>
          </ac:picMkLst>
        </pc:picChg>
      </pc:sldChg>
      <pc:sldChg chg="addSp modSp mod modMedia modNotesTx">
        <pc:chgData name="Lowe, Theresa (she/her/hers)" userId="9eea30b6-36cc-47e4-a904-e4f18339f923" providerId="ADAL" clId="{7EB1F1FC-6C46-49E6-B4F1-5F45FDFF9BA6}" dt="2024-04-15T15:41:32.515" v="3712" actId="13244"/>
        <pc:sldMkLst>
          <pc:docMk/>
          <pc:sldMk cId="246185551" sldId="266"/>
        </pc:sldMkLst>
        <pc:spChg chg="add mod ord">
          <ac:chgData name="Lowe, Theresa (she/her/hers)" userId="9eea30b6-36cc-47e4-a904-e4f18339f923" providerId="ADAL" clId="{7EB1F1FC-6C46-49E6-B4F1-5F45FDFF9BA6}" dt="2024-04-15T15:41:32.515" v="3712" actId="13244"/>
          <ac:spMkLst>
            <pc:docMk/>
            <pc:sldMk cId="246185551" sldId="266"/>
            <ac:spMk id="2" creationId="{7D8B27E6-FEE1-23E4-A57A-ADCA7D1B9CEC}"/>
          </ac:spMkLst>
        </pc:spChg>
        <pc:picChg chg="mod">
          <ac:chgData name="Lowe, Theresa (she/her/hers)" userId="9eea30b6-36cc-47e4-a904-e4f18339f923" providerId="ADAL" clId="{7EB1F1FC-6C46-49E6-B4F1-5F45FDFF9BA6}" dt="2024-02-13T15:41:05.394" v="3282" actId="1076"/>
          <ac:picMkLst>
            <pc:docMk/>
            <pc:sldMk cId="246185551" sldId="266"/>
            <ac:picMk id="3" creationId="{3E90E401-83DE-EB4A-215D-CD8DF08F1466}"/>
          </ac:picMkLst>
        </pc:picChg>
        <pc:picChg chg="mod replST">
          <ac:chgData name="Lowe, Theresa (she/her/hers)" userId="9eea30b6-36cc-47e4-a904-e4f18339f923" providerId="ADAL" clId="{7EB1F1FC-6C46-49E6-B4F1-5F45FDFF9BA6}" dt="2024-02-13T15:51:46.882" v="3290" actId="27784"/>
          <ac:picMkLst>
            <pc:docMk/>
            <pc:sldMk cId="246185551" sldId="266"/>
            <ac:picMk id="37" creationId="{5049CE90-A7C0-7EFD-2F34-0C38EB0E558E}"/>
          </ac:picMkLst>
        </pc:picChg>
      </pc:sldChg>
      <pc:sldChg chg="addSp modSp mod modMedia modNotesTx">
        <pc:chgData name="Lowe, Theresa (she/her/hers)" userId="9eea30b6-36cc-47e4-a904-e4f18339f923" providerId="ADAL" clId="{7EB1F1FC-6C46-49E6-B4F1-5F45FDFF9BA6}" dt="2024-04-15T15:41:39.565" v="3713" actId="13244"/>
        <pc:sldMkLst>
          <pc:docMk/>
          <pc:sldMk cId="1808797818" sldId="267"/>
        </pc:sldMkLst>
        <pc:spChg chg="add mod ord">
          <ac:chgData name="Lowe, Theresa (she/her/hers)" userId="9eea30b6-36cc-47e4-a904-e4f18339f923" providerId="ADAL" clId="{7EB1F1FC-6C46-49E6-B4F1-5F45FDFF9BA6}" dt="2024-04-15T15:41:39.565" v="3713" actId="13244"/>
          <ac:spMkLst>
            <pc:docMk/>
            <pc:sldMk cId="1808797818" sldId="267"/>
            <ac:spMk id="2" creationId="{61DCD504-9FC5-B5C9-A589-999572169979}"/>
          </ac:spMkLst>
        </pc:spChg>
        <pc:picChg chg="mod modCrop">
          <ac:chgData name="Lowe, Theresa (she/her/hers)" userId="9eea30b6-36cc-47e4-a904-e4f18339f923" providerId="ADAL" clId="{7EB1F1FC-6C46-49E6-B4F1-5F45FDFF9BA6}" dt="2024-02-13T16:09:37.705" v="3304" actId="732"/>
          <ac:picMkLst>
            <pc:docMk/>
            <pc:sldMk cId="1808797818" sldId="267"/>
            <ac:picMk id="3" creationId="{528518B6-204A-5C28-4843-00309F83BE66}"/>
          </ac:picMkLst>
        </pc:picChg>
        <pc:picChg chg="mod replST">
          <ac:chgData name="Lowe, Theresa (she/her/hers)" userId="9eea30b6-36cc-47e4-a904-e4f18339f923" providerId="ADAL" clId="{7EB1F1FC-6C46-49E6-B4F1-5F45FDFF9BA6}" dt="2024-02-13T16:08:23.884" v="3301" actId="27784"/>
          <ac:picMkLst>
            <pc:docMk/>
            <pc:sldMk cId="1808797818" sldId="267"/>
            <ac:picMk id="19" creationId="{FA988FB9-7D1B-8B64-D6B1-ED92B8FB007E}"/>
          </ac:picMkLst>
        </pc:picChg>
      </pc:sldChg>
      <pc:sldChg chg="addSp delSp modSp mod modTransition modMedia modAnim modNotesTx">
        <pc:chgData name="Lowe, Theresa (she/her/hers)" userId="9eea30b6-36cc-47e4-a904-e4f18339f923" providerId="ADAL" clId="{7EB1F1FC-6C46-49E6-B4F1-5F45FDFF9BA6}" dt="2024-04-15T15:41:54.144" v="3715" actId="13244"/>
        <pc:sldMkLst>
          <pc:docMk/>
          <pc:sldMk cId="527718909" sldId="268"/>
        </pc:sldMkLst>
        <pc:spChg chg="add mod ord">
          <ac:chgData name="Lowe, Theresa (she/her/hers)" userId="9eea30b6-36cc-47e4-a904-e4f18339f923" providerId="ADAL" clId="{7EB1F1FC-6C46-49E6-B4F1-5F45FDFF9BA6}" dt="2024-04-15T15:41:54.144" v="3715" actId="13244"/>
          <ac:spMkLst>
            <pc:docMk/>
            <pc:sldMk cId="527718909" sldId="268"/>
            <ac:spMk id="2" creationId="{5054018E-F9F6-833C-26C9-BDC280E7DD6E}"/>
          </ac:spMkLst>
        </pc:spChg>
        <pc:picChg chg="mod">
          <ac:chgData name="Lowe, Theresa (she/her/hers)" userId="9eea30b6-36cc-47e4-a904-e4f18339f923" providerId="ADAL" clId="{7EB1F1FC-6C46-49E6-B4F1-5F45FDFF9BA6}" dt="2024-02-13T17:01:41.207" v="3322" actId="1076"/>
          <ac:picMkLst>
            <pc:docMk/>
            <pc:sldMk cId="527718909" sldId="268"/>
            <ac:picMk id="3" creationId="{726A2CCA-4ADF-7438-39A6-F66AAE879A2C}"/>
          </ac:picMkLst>
        </pc:picChg>
        <pc:picChg chg="add del mod ord">
          <ac:chgData name="Lowe, Theresa (she/her/hers)" userId="9eea30b6-36cc-47e4-a904-e4f18339f923" providerId="ADAL" clId="{7EB1F1FC-6C46-49E6-B4F1-5F45FDFF9BA6}" dt="2024-01-02T21:00:49.150" v="284"/>
          <ac:picMkLst>
            <pc:docMk/>
            <pc:sldMk cId="527718909" sldId="268"/>
            <ac:picMk id="4" creationId="{612C3D0D-4D31-19AD-08B7-490FCB2A71A8}"/>
          </ac:picMkLst>
        </pc:picChg>
        <pc:picChg chg="add del mod">
          <ac:chgData name="Lowe, Theresa (she/her/hers)" userId="9eea30b6-36cc-47e4-a904-e4f18339f923" providerId="ADAL" clId="{7EB1F1FC-6C46-49E6-B4F1-5F45FDFF9BA6}" dt="2024-01-02T21:00:56.025" v="286"/>
          <ac:picMkLst>
            <pc:docMk/>
            <pc:sldMk cId="527718909" sldId="268"/>
            <ac:picMk id="5" creationId="{ECC7D01B-6579-5B66-86F3-7C01673CBA4B}"/>
          </ac:picMkLst>
        </pc:picChg>
        <pc:picChg chg="add del mod ord">
          <ac:chgData name="Lowe, Theresa (she/her/hers)" userId="9eea30b6-36cc-47e4-a904-e4f18339f923" providerId="ADAL" clId="{7EB1F1FC-6C46-49E6-B4F1-5F45FDFF9BA6}" dt="2024-01-02T21:01:44.485" v="287"/>
          <ac:picMkLst>
            <pc:docMk/>
            <pc:sldMk cId="527718909" sldId="268"/>
            <ac:picMk id="8" creationId="{4EE3AE23-0A09-037D-904E-9C9E1BB2B9B1}"/>
          </ac:picMkLst>
        </pc:picChg>
        <pc:picChg chg="add mod replST">
          <ac:chgData name="Lowe, Theresa (she/her/hers)" userId="9eea30b6-36cc-47e4-a904-e4f18339f923" providerId="ADAL" clId="{7EB1F1FC-6C46-49E6-B4F1-5F45FDFF9BA6}" dt="2024-02-13T17:01:54.201" v="3323" actId="27784"/>
          <ac:picMkLst>
            <pc:docMk/>
            <pc:sldMk cId="527718909" sldId="268"/>
            <ac:picMk id="9" creationId="{C21C3848-75EC-A1C6-DD1D-E7E73A754EFB}"/>
          </ac:picMkLst>
        </pc:picChg>
        <pc:picChg chg="del replST">
          <ac:chgData name="Lowe, Theresa (she/her/hers)" userId="9eea30b6-36cc-47e4-a904-e4f18339f923" providerId="ADAL" clId="{7EB1F1FC-6C46-49E6-B4F1-5F45FDFF9BA6}" dt="2024-01-02T21:00:20.768" v="283"/>
          <ac:picMkLst>
            <pc:docMk/>
            <pc:sldMk cId="527718909" sldId="268"/>
            <ac:picMk id="11" creationId="{63049697-53D5-4478-A219-8EFB5F89ABE1}"/>
          </ac:picMkLst>
        </pc:picChg>
      </pc:sldChg>
      <pc:sldChg chg="addSp delSp modSp mod modTransition modMedia modAnim modNotesTx">
        <pc:chgData name="Lowe, Theresa (she/her/hers)" userId="9eea30b6-36cc-47e4-a904-e4f18339f923" providerId="ADAL" clId="{7EB1F1FC-6C46-49E6-B4F1-5F45FDFF9BA6}" dt="2024-04-15T15:44:57.390" v="3719"/>
        <pc:sldMkLst>
          <pc:docMk/>
          <pc:sldMk cId="557167157" sldId="270"/>
        </pc:sldMkLst>
        <pc:spChg chg="add mod ord">
          <ac:chgData name="Lowe, Theresa (she/her/hers)" userId="9eea30b6-36cc-47e4-a904-e4f18339f923" providerId="ADAL" clId="{7EB1F1FC-6C46-49E6-B4F1-5F45FDFF9BA6}" dt="2024-04-15T15:44:57.390" v="3719"/>
          <ac:spMkLst>
            <pc:docMk/>
            <pc:sldMk cId="557167157" sldId="270"/>
            <ac:spMk id="2" creationId="{DB231CA9-C50A-1F0E-7876-09784D234EE7}"/>
          </ac:spMkLst>
        </pc:spChg>
        <pc:picChg chg="mod">
          <ac:chgData name="Lowe, Theresa (she/her/hers)" userId="9eea30b6-36cc-47e4-a904-e4f18339f923" providerId="ADAL" clId="{7EB1F1FC-6C46-49E6-B4F1-5F45FDFF9BA6}" dt="2024-02-13T17:16:33.701" v="3335" actId="962"/>
          <ac:picMkLst>
            <pc:docMk/>
            <pc:sldMk cId="557167157" sldId="270"/>
            <ac:picMk id="3" creationId="{D734F891-7F4F-931D-0FC6-CC1DB583E9AC}"/>
          </ac:picMkLst>
        </pc:picChg>
        <pc:picChg chg="add del mod ord">
          <ac:chgData name="Lowe, Theresa (she/her/hers)" userId="9eea30b6-36cc-47e4-a904-e4f18339f923" providerId="ADAL" clId="{7EB1F1FC-6C46-49E6-B4F1-5F45FDFF9BA6}" dt="2024-01-02T21:09:03.782" v="299"/>
          <ac:picMkLst>
            <pc:docMk/>
            <pc:sldMk cId="557167157" sldId="270"/>
            <ac:picMk id="5" creationId="{A9943340-70AE-DEAD-8326-21C855952C37}"/>
          </ac:picMkLst>
        </pc:picChg>
        <pc:picChg chg="add del mod">
          <ac:chgData name="Lowe, Theresa (she/her/hers)" userId="9eea30b6-36cc-47e4-a904-e4f18339f923" providerId="ADAL" clId="{7EB1F1FC-6C46-49E6-B4F1-5F45FDFF9BA6}" dt="2024-01-02T21:09:06.247" v="301"/>
          <ac:picMkLst>
            <pc:docMk/>
            <pc:sldMk cId="557167157" sldId="270"/>
            <ac:picMk id="6" creationId="{EEB3B2ED-638A-687D-1AFC-FD56ADE61BA9}"/>
          </ac:picMkLst>
        </pc:picChg>
        <pc:picChg chg="add del mod ord">
          <ac:chgData name="Lowe, Theresa (she/her/hers)" userId="9eea30b6-36cc-47e4-a904-e4f18339f923" providerId="ADAL" clId="{7EB1F1FC-6C46-49E6-B4F1-5F45FDFF9BA6}" dt="2024-01-02T21:09:51.868" v="302"/>
          <ac:picMkLst>
            <pc:docMk/>
            <pc:sldMk cId="557167157" sldId="270"/>
            <ac:picMk id="9" creationId="{A046473F-BCCF-78DB-853E-3753A1CF2003}"/>
          </ac:picMkLst>
        </pc:picChg>
        <pc:picChg chg="add mod replST">
          <ac:chgData name="Lowe, Theresa (she/her/hers)" userId="9eea30b6-36cc-47e4-a904-e4f18339f923" providerId="ADAL" clId="{7EB1F1FC-6C46-49E6-B4F1-5F45FDFF9BA6}" dt="2024-02-13T17:30:31.463" v="3339" actId="27784"/>
          <ac:picMkLst>
            <pc:docMk/>
            <pc:sldMk cId="557167157" sldId="270"/>
            <ac:picMk id="10" creationId="{30A1294B-FF18-360A-02D2-5E902AFBE3DA}"/>
          </ac:picMkLst>
        </pc:picChg>
        <pc:picChg chg="del">
          <ac:chgData name="Lowe, Theresa (she/her/hers)" userId="9eea30b6-36cc-47e4-a904-e4f18339f923" providerId="ADAL" clId="{7EB1F1FC-6C46-49E6-B4F1-5F45FDFF9BA6}" dt="2024-01-02T21:08:47.611" v="298"/>
          <ac:picMkLst>
            <pc:docMk/>
            <pc:sldMk cId="557167157" sldId="270"/>
            <ac:picMk id="21" creationId="{8815D46C-2375-A842-FCCE-68E7F6BFCA42}"/>
          </ac:picMkLst>
        </pc:picChg>
      </pc:sldChg>
      <pc:sldChg chg="addSp modSp mod modMedia modNotesTx">
        <pc:chgData name="Lowe, Theresa (she/her/hers)" userId="9eea30b6-36cc-47e4-a904-e4f18339f923" providerId="ADAL" clId="{7EB1F1FC-6C46-49E6-B4F1-5F45FDFF9BA6}" dt="2024-04-15T15:45:06.225" v="3720" actId="13244"/>
        <pc:sldMkLst>
          <pc:docMk/>
          <pc:sldMk cId="3100862124" sldId="271"/>
        </pc:sldMkLst>
        <pc:spChg chg="add mod ord">
          <ac:chgData name="Lowe, Theresa (she/her/hers)" userId="9eea30b6-36cc-47e4-a904-e4f18339f923" providerId="ADAL" clId="{7EB1F1FC-6C46-49E6-B4F1-5F45FDFF9BA6}" dt="2024-04-15T15:45:06.225" v="3720" actId="13244"/>
          <ac:spMkLst>
            <pc:docMk/>
            <pc:sldMk cId="3100862124" sldId="271"/>
            <ac:spMk id="2" creationId="{E3B964E5-6B80-C298-087D-F8F6C155B562}"/>
          </ac:spMkLst>
        </pc:spChg>
        <pc:picChg chg="mod">
          <ac:chgData name="Lowe, Theresa (she/her/hers)" userId="9eea30b6-36cc-47e4-a904-e4f18339f923" providerId="ADAL" clId="{7EB1F1FC-6C46-49E6-B4F1-5F45FDFF9BA6}" dt="2024-02-13T17:31:56.428" v="3343" actId="962"/>
          <ac:picMkLst>
            <pc:docMk/>
            <pc:sldMk cId="3100862124" sldId="271"/>
            <ac:picMk id="3" creationId="{F3B2934C-3BF4-D259-46E3-F4B476F89CB5}"/>
          </ac:picMkLst>
        </pc:picChg>
        <pc:picChg chg="mod replST">
          <ac:chgData name="Lowe, Theresa (she/her/hers)" userId="9eea30b6-36cc-47e4-a904-e4f18339f923" providerId="ADAL" clId="{7EB1F1FC-6C46-49E6-B4F1-5F45FDFF9BA6}" dt="2024-02-13T17:37:05.167" v="3345" actId="27784"/>
          <ac:picMkLst>
            <pc:docMk/>
            <pc:sldMk cId="3100862124" sldId="271"/>
            <ac:picMk id="7" creationId="{E98B5008-CE13-F172-336A-74FD1CF6F4ED}"/>
          </ac:picMkLst>
        </pc:picChg>
      </pc:sldChg>
      <pc:sldChg chg="addSp modSp mod modMedia modNotesTx">
        <pc:chgData name="Lowe, Theresa (she/her/hers)" userId="9eea30b6-36cc-47e4-a904-e4f18339f923" providerId="ADAL" clId="{7EB1F1FC-6C46-49E6-B4F1-5F45FDFF9BA6}" dt="2024-04-15T15:45:13.947" v="3721" actId="13244"/>
        <pc:sldMkLst>
          <pc:docMk/>
          <pc:sldMk cId="2066324139" sldId="272"/>
        </pc:sldMkLst>
        <pc:spChg chg="add mod ord">
          <ac:chgData name="Lowe, Theresa (she/her/hers)" userId="9eea30b6-36cc-47e4-a904-e4f18339f923" providerId="ADAL" clId="{7EB1F1FC-6C46-49E6-B4F1-5F45FDFF9BA6}" dt="2024-04-15T15:45:13.947" v="3721" actId="13244"/>
          <ac:spMkLst>
            <pc:docMk/>
            <pc:sldMk cId="2066324139" sldId="272"/>
            <ac:spMk id="2" creationId="{EA35E472-AA35-FBA4-6F26-DC226B30AFC2}"/>
          </ac:spMkLst>
        </pc:spChg>
        <pc:picChg chg="mod">
          <ac:chgData name="Lowe, Theresa (she/her/hers)" userId="9eea30b6-36cc-47e4-a904-e4f18339f923" providerId="ADAL" clId="{7EB1F1FC-6C46-49E6-B4F1-5F45FDFF9BA6}" dt="2024-02-13T17:37:49.252" v="3347" actId="962"/>
          <ac:picMkLst>
            <pc:docMk/>
            <pc:sldMk cId="2066324139" sldId="272"/>
            <ac:picMk id="3" creationId="{22A7764F-7647-B0BD-8245-99EE1F226B5A}"/>
          </ac:picMkLst>
        </pc:picChg>
        <pc:picChg chg="mod replST">
          <ac:chgData name="Lowe, Theresa (she/her/hers)" userId="9eea30b6-36cc-47e4-a904-e4f18339f923" providerId="ADAL" clId="{7EB1F1FC-6C46-49E6-B4F1-5F45FDFF9BA6}" dt="2024-02-13T17:44:39.118" v="3349" actId="27784"/>
          <ac:picMkLst>
            <pc:docMk/>
            <pc:sldMk cId="2066324139" sldId="272"/>
            <ac:picMk id="11" creationId="{10D449CB-0290-5988-D487-14FC77F03F5B}"/>
          </ac:picMkLst>
        </pc:picChg>
      </pc:sldChg>
      <pc:sldChg chg="addSp modSp mod modMedia modNotesTx">
        <pc:chgData name="Lowe, Theresa (she/her/hers)" userId="9eea30b6-36cc-47e4-a904-e4f18339f923" providerId="ADAL" clId="{7EB1F1FC-6C46-49E6-B4F1-5F45FDFF9BA6}" dt="2024-04-15T15:45:24.418" v="3723" actId="13244"/>
        <pc:sldMkLst>
          <pc:docMk/>
          <pc:sldMk cId="584439854" sldId="273"/>
        </pc:sldMkLst>
        <pc:spChg chg="add mod ord">
          <ac:chgData name="Lowe, Theresa (she/her/hers)" userId="9eea30b6-36cc-47e4-a904-e4f18339f923" providerId="ADAL" clId="{7EB1F1FC-6C46-49E6-B4F1-5F45FDFF9BA6}" dt="2024-04-15T15:45:22.048" v="3722" actId="13244"/>
          <ac:spMkLst>
            <pc:docMk/>
            <pc:sldMk cId="584439854" sldId="273"/>
            <ac:spMk id="2" creationId="{0723A70E-1AA7-38BF-6E7F-E4416C16790D}"/>
          </ac:spMkLst>
        </pc:spChg>
        <pc:spChg chg="ord">
          <ac:chgData name="Lowe, Theresa (she/her/hers)" userId="9eea30b6-36cc-47e4-a904-e4f18339f923" providerId="ADAL" clId="{7EB1F1FC-6C46-49E6-B4F1-5F45FDFF9BA6}" dt="2024-04-15T15:45:24.418" v="3723" actId="13244"/>
          <ac:spMkLst>
            <pc:docMk/>
            <pc:sldMk cId="584439854" sldId="273"/>
            <ac:spMk id="21" creationId="{42A4FC2C-047E-45A5-965D-8E1E3BF09BC6}"/>
          </ac:spMkLst>
        </pc:spChg>
        <pc:picChg chg="mod">
          <ac:chgData name="Lowe, Theresa (she/her/hers)" userId="9eea30b6-36cc-47e4-a904-e4f18339f923" providerId="ADAL" clId="{7EB1F1FC-6C46-49E6-B4F1-5F45FDFF9BA6}" dt="2024-02-13T17:47:04.159" v="3352" actId="962"/>
          <ac:picMkLst>
            <pc:docMk/>
            <pc:sldMk cId="584439854" sldId="273"/>
            <ac:picMk id="3" creationId="{0383D8F5-B8A1-EF99-8A1E-003B5A4A7BB3}"/>
          </ac:picMkLst>
        </pc:picChg>
        <pc:picChg chg="mod replST">
          <ac:chgData name="Lowe, Theresa (she/her/hers)" userId="9eea30b6-36cc-47e4-a904-e4f18339f923" providerId="ADAL" clId="{7EB1F1FC-6C46-49E6-B4F1-5F45FDFF9BA6}" dt="2024-02-13T17:48:11.270" v="3353" actId="27784"/>
          <ac:picMkLst>
            <pc:docMk/>
            <pc:sldMk cId="584439854" sldId="273"/>
            <ac:picMk id="8" creationId="{CF61878E-80C7-B69B-4517-211D02F2D7FC}"/>
          </ac:picMkLst>
        </pc:picChg>
      </pc:sldChg>
      <pc:sldChg chg="addSp modSp mod modMedia modNotesTx">
        <pc:chgData name="Lowe, Theresa (she/her/hers)" userId="9eea30b6-36cc-47e4-a904-e4f18339f923" providerId="ADAL" clId="{7EB1F1FC-6C46-49E6-B4F1-5F45FDFF9BA6}" dt="2024-04-15T15:45:49.064" v="3728" actId="13244"/>
        <pc:sldMkLst>
          <pc:docMk/>
          <pc:sldMk cId="183407546" sldId="274"/>
        </pc:sldMkLst>
        <pc:spChg chg="add mod ord">
          <ac:chgData name="Lowe, Theresa (she/her/hers)" userId="9eea30b6-36cc-47e4-a904-e4f18339f923" providerId="ADAL" clId="{7EB1F1FC-6C46-49E6-B4F1-5F45FDFF9BA6}" dt="2024-04-15T15:45:49.064" v="3728" actId="13244"/>
          <ac:spMkLst>
            <pc:docMk/>
            <pc:sldMk cId="183407546" sldId="274"/>
            <ac:spMk id="2" creationId="{875AA7B7-DDA9-5A8B-5369-C155560C62DB}"/>
          </ac:spMkLst>
        </pc:spChg>
        <pc:picChg chg="mod ord">
          <ac:chgData name="Lowe, Theresa (she/her/hers)" userId="9eea30b6-36cc-47e4-a904-e4f18339f923" providerId="ADAL" clId="{7EB1F1FC-6C46-49E6-B4F1-5F45FDFF9BA6}" dt="2024-04-15T15:45:43.444" v="3727" actId="13244"/>
          <ac:picMkLst>
            <pc:docMk/>
            <pc:sldMk cId="183407546" sldId="274"/>
            <ac:picMk id="3" creationId="{E0025E1C-A2DE-468E-44F4-58A57126912F}"/>
          </ac:picMkLst>
        </pc:picChg>
        <pc:picChg chg="mod replST">
          <ac:chgData name="Lowe, Theresa (she/her/hers)" userId="9eea30b6-36cc-47e4-a904-e4f18339f923" providerId="ADAL" clId="{7EB1F1FC-6C46-49E6-B4F1-5F45FDFF9BA6}" dt="2024-02-13T18:20:14.083" v="3410" actId="962"/>
          <ac:picMkLst>
            <pc:docMk/>
            <pc:sldMk cId="183407546" sldId="274"/>
            <ac:picMk id="22" creationId="{9E31772E-9593-3839-5629-514241CCD77F}"/>
          </ac:picMkLst>
        </pc:picChg>
      </pc:sldChg>
      <pc:sldChg chg="addSp modSp mod modMedia modNotesTx">
        <pc:chgData name="Lowe, Theresa (she/her/hers)" userId="9eea30b6-36cc-47e4-a904-e4f18339f923" providerId="ADAL" clId="{7EB1F1FC-6C46-49E6-B4F1-5F45FDFF9BA6}" dt="2024-04-15T15:45:57.007" v="3729" actId="13244"/>
        <pc:sldMkLst>
          <pc:docMk/>
          <pc:sldMk cId="1554698515" sldId="275"/>
        </pc:sldMkLst>
        <pc:spChg chg="add mod ord">
          <ac:chgData name="Lowe, Theresa (she/her/hers)" userId="9eea30b6-36cc-47e4-a904-e4f18339f923" providerId="ADAL" clId="{7EB1F1FC-6C46-49E6-B4F1-5F45FDFF9BA6}" dt="2024-04-15T15:45:57.007" v="3729" actId="13244"/>
          <ac:spMkLst>
            <pc:docMk/>
            <pc:sldMk cId="1554698515" sldId="275"/>
            <ac:spMk id="2" creationId="{B91F441B-E25D-4838-6C94-60151E3B582E}"/>
          </ac:spMkLst>
        </pc:spChg>
        <pc:picChg chg="mod">
          <ac:chgData name="Lowe, Theresa (she/her/hers)" userId="9eea30b6-36cc-47e4-a904-e4f18339f923" providerId="ADAL" clId="{7EB1F1FC-6C46-49E6-B4F1-5F45FDFF9BA6}" dt="2024-02-13T17:54:23.958" v="3366" actId="962"/>
          <ac:picMkLst>
            <pc:docMk/>
            <pc:sldMk cId="1554698515" sldId="275"/>
            <ac:picMk id="3" creationId="{F85A735E-F8CD-3BFE-7754-9DA6BB5AC538}"/>
          </ac:picMkLst>
        </pc:picChg>
        <pc:picChg chg="mod replST">
          <ac:chgData name="Lowe, Theresa (she/her/hers)" userId="9eea30b6-36cc-47e4-a904-e4f18339f923" providerId="ADAL" clId="{7EB1F1FC-6C46-49E6-B4F1-5F45FDFF9BA6}" dt="2024-02-13T18:20:18.625" v="3411" actId="962"/>
          <ac:picMkLst>
            <pc:docMk/>
            <pc:sldMk cId="1554698515" sldId="275"/>
            <ac:picMk id="13" creationId="{56740E7E-D983-7431-9C7A-BA93D7C506A4}"/>
          </ac:picMkLst>
        </pc:picChg>
      </pc:sldChg>
      <pc:sldChg chg="addSp delSp modSp mod modMedia modNotesTx">
        <pc:chgData name="Lowe, Theresa (she/her/hers)" userId="9eea30b6-36cc-47e4-a904-e4f18339f923" providerId="ADAL" clId="{7EB1F1FC-6C46-49E6-B4F1-5F45FDFF9BA6}" dt="2024-04-15T15:46:42.767" v="3734" actId="13244"/>
        <pc:sldMkLst>
          <pc:docMk/>
          <pc:sldMk cId="1949375105" sldId="276"/>
        </pc:sldMkLst>
        <pc:spChg chg="add mod ord">
          <ac:chgData name="Lowe, Theresa (she/her/hers)" userId="9eea30b6-36cc-47e4-a904-e4f18339f923" providerId="ADAL" clId="{7EB1F1FC-6C46-49E6-B4F1-5F45FDFF9BA6}" dt="2024-04-15T15:46:42.767" v="3734" actId="13244"/>
          <ac:spMkLst>
            <pc:docMk/>
            <pc:sldMk cId="1949375105" sldId="276"/>
            <ac:spMk id="2" creationId="{71BE087D-8130-A0A9-5AC1-9705586D528A}"/>
          </ac:spMkLst>
        </pc:spChg>
        <pc:picChg chg="del">
          <ac:chgData name="Lowe, Theresa (she/her/hers)" userId="9eea30b6-36cc-47e4-a904-e4f18339f923" providerId="ADAL" clId="{7EB1F1FC-6C46-49E6-B4F1-5F45FDFF9BA6}" dt="2024-02-07T23:26:35.361" v="2257" actId="478"/>
          <ac:picMkLst>
            <pc:docMk/>
            <pc:sldMk cId="1949375105" sldId="276"/>
            <ac:picMk id="5" creationId="{6511DBA3-0154-FB4B-B510-98233CC0D4D6}"/>
          </ac:picMkLst>
        </pc:picChg>
        <pc:picChg chg="mod">
          <ac:chgData name="Lowe, Theresa (she/her/hers)" userId="9eea30b6-36cc-47e4-a904-e4f18339f923" providerId="ADAL" clId="{7EB1F1FC-6C46-49E6-B4F1-5F45FDFF9BA6}" dt="2024-02-13T18:58:13.166" v="3453" actId="962"/>
          <ac:picMkLst>
            <pc:docMk/>
            <pc:sldMk cId="1949375105" sldId="276"/>
            <ac:picMk id="7" creationId="{3F4F7152-E296-A5B9-F038-2755D5B61E14}"/>
          </ac:picMkLst>
        </pc:picChg>
        <pc:picChg chg="mod replST">
          <ac:chgData name="Lowe, Theresa (she/her/hers)" userId="9eea30b6-36cc-47e4-a904-e4f18339f923" providerId="ADAL" clId="{7EB1F1FC-6C46-49E6-B4F1-5F45FDFF9BA6}" dt="2024-02-13T19:06:58.955" v="3455" actId="27784"/>
          <ac:picMkLst>
            <pc:docMk/>
            <pc:sldMk cId="1949375105" sldId="276"/>
            <ac:picMk id="24" creationId="{F8A85C82-2432-0738-3386-86282804072D}"/>
          </ac:picMkLst>
        </pc:picChg>
      </pc:sldChg>
      <pc:sldChg chg="addSp modSp mod modMedia modNotesTx">
        <pc:chgData name="Lowe, Theresa (she/her/hers)" userId="9eea30b6-36cc-47e4-a904-e4f18339f923" providerId="ADAL" clId="{7EB1F1FC-6C46-49E6-B4F1-5F45FDFF9BA6}" dt="2024-04-15T15:46:52.202" v="3736" actId="13244"/>
        <pc:sldMkLst>
          <pc:docMk/>
          <pc:sldMk cId="2550261694" sldId="277"/>
        </pc:sldMkLst>
        <pc:spChg chg="add mod ord">
          <ac:chgData name="Lowe, Theresa (she/her/hers)" userId="9eea30b6-36cc-47e4-a904-e4f18339f923" providerId="ADAL" clId="{7EB1F1FC-6C46-49E6-B4F1-5F45FDFF9BA6}" dt="2024-04-15T15:46:52.202" v="3736" actId="13244"/>
          <ac:spMkLst>
            <pc:docMk/>
            <pc:sldMk cId="2550261694" sldId="277"/>
            <ac:spMk id="2" creationId="{3A8408E0-92CD-E288-CF5C-1EE314F70C92}"/>
          </ac:spMkLst>
        </pc:spChg>
        <pc:picChg chg="mod">
          <ac:chgData name="Lowe, Theresa (she/her/hers)" userId="9eea30b6-36cc-47e4-a904-e4f18339f923" providerId="ADAL" clId="{7EB1F1FC-6C46-49E6-B4F1-5F45FDFF9BA6}" dt="2024-02-13T20:49:18.358" v="3465" actId="1076"/>
          <ac:picMkLst>
            <pc:docMk/>
            <pc:sldMk cId="2550261694" sldId="277"/>
            <ac:picMk id="7" creationId="{795F0E5B-5E17-AF78-B33F-3AFCAA62B350}"/>
          </ac:picMkLst>
        </pc:picChg>
        <pc:picChg chg="mod replST">
          <ac:chgData name="Lowe, Theresa (she/her/hers)" userId="9eea30b6-36cc-47e4-a904-e4f18339f923" providerId="ADAL" clId="{7EB1F1FC-6C46-49E6-B4F1-5F45FDFF9BA6}" dt="2024-02-13T20:49:34.433" v="3466" actId="27784"/>
          <ac:picMkLst>
            <pc:docMk/>
            <pc:sldMk cId="2550261694" sldId="277"/>
            <ac:picMk id="11" creationId="{493DA638-7DEB-EEB0-1C3A-F6C8D00EA5DF}"/>
          </ac:picMkLst>
        </pc:picChg>
      </pc:sldChg>
      <pc:sldChg chg="addSp modSp mod modMedia modNotesTx">
        <pc:chgData name="Lowe, Theresa (she/her/hers)" userId="9eea30b6-36cc-47e4-a904-e4f18339f923" providerId="ADAL" clId="{7EB1F1FC-6C46-49E6-B4F1-5F45FDFF9BA6}" dt="2024-04-15T15:46:10.293" v="3731" actId="13244"/>
        <pc:sldMkLst>
          <pc:docMk/>
          <pc:sldMk cId="2452980573" sldId="278"/>
        </pc:sldMkLst>
        <pc:spChg chg="add mod ord">
          <ac:chgData name="Lowe, Theresa (she/her/hers)" userId="9eea30b6-36cc-47e4-a904-e4f18339f923" providerId="ADAL" clId="{7EB1F1FC-6C46-49E6-B4F1-5F45FDFF9BA6}" dt="2024-04-15T15:46:10.293" v="3731" actId="13244"/>
          <ac:spMkLst>
            <pc:docMk/>
            <pc:sldMk cId="2452980573" sldId="278"/>
            <ac:spMk id="2" creationId="{C5823F3B-F7FC-A452-6B45-D043F5057DB7}"/>
          </ac:spMkLst>
        </pc:spChg>
        <pc:picChg chg="mod">
          <ac:chgData name="Lowe, Theresa (she/her/hers)" userId="9eea30b6-36cc-47e4-a904-e4f18339f923" providerId="ADAL" clId="{7EB1F1FC-6C46-49E6-B4F1-5F45FDFF9BA6}" dt="2024-02-13T18:09:15.184" v="3390" actId="962"/>
          <ac:picMkLst>
            <pc:docMk/>
            <pc:sldMk cId="2452980573" sldId="278"/>
            <ac:picMk id="3" creationId="{961A48F8-876D-53B8-3303-84D4E2EC7D1D}"/>
          </ac:picMkLst>
        </pc:picChg>
        <pc:picChg chg="mod replST">
          <ac:chgData name="Lowe, Theresa (she/her/hers)" userId="9eea30b6-36cc-47e4-a904-e4f18339f923" providerId="ADAL" clId="{7EB1F1FC-6C46-49E6-B4F1-5F45FDFF9BA6}" dt="2024-02-13T18:20:24.233" v="3413" actId="962"/>
          <ac:picMkLst>
            <pc:docMk/>
            <pc:sldMk cId="2452980573" sldId="278"/>
            <ac:picMk id="7" creationId="{11899F8E-F301-48BB-E1C2-CCAB0F2925AB}"/>
          </ac:picMkLst>
        </pc:picChg>
      </pc:sldChg>
      <pc:sldChg chg="addSp modSp mod modMedia modNotesTx">
        <pc:chgData name="Lowe, Theresa (she/her/hers)" userId="9eea30b6-36cc-47e4-a904-e4f18339f923" providerId="ADAL" clId="{7EB1F1FC-6C46-49E6-B4F1-5F45FDFF9BA6}" dt="2024-04-15T15:46:04.448" v="3730" actId="13244"/>
        <pc:sldMkLst>
          <pc:docMk/>
          <pc:sldMk cId="1075823551" sldId="279"/>
        </pc:sldMkLst>
        <pc:spChg chg="add mod ord">
          <ac:chgData name="Lowe, Theresa (she/her/hers)" userId="9eea30b6-36cc-47e4-a904-e4f18339f923" providerId="ADAL" clId="{7EB1F1FC-6C46-49E6-B4F1-5F45FDFF9BA6}" dt="2024-04-15T15:46:04.448" v="3730" actId="13244"/>
          <ac:spMkLst>
            <pc:docMk/>
            <pc:sldMk cId="1075823551" sldId="279"/>
            <ac:spMk id="2" creationId="{D1BA0C43-2E76-D3B2-4C61-AB974F69BE89}"/>
          </ac:spMkLst>
        </pc:spChg>
        <pc:picChg chg="mod">
          <ac:chgData name="Lowe, Theresa (she/her/hers)" userId="9eea30b6-36cc-47e4-a904-e4f18339f923" providerId="ADAL" clId="{7EB1F1FC-6C46-49E6-B4F1-5F45FDFF9BA6}" dt="2024-02-13T18:01:39.830" v="3385" actId="962"/>
          <ac:picMkLst>
            <pc:docMk/>
            <pc:sldMk cId="1075823551" sldId="279"/>
            <ac:picMk id="3" creationId="{F3B2934C-3BF4-D259-46E3-F4B476F89CB5}"/>
          </ac:picMkLst>
        </pc:picChg>
        <pc:picChg chg="mod replST">
          <ac:chgData name="Lowe, Theresa (she/her/hers)" userId="9eea30b6-36cc-47e4-a904-e4f18339f923" providerId="ADAL" clId="{7EB1F1FC-6C46-49E6-B4F1-5F45FDFF9BA6}" dt="2024-02-13T18:20:21.512" v="3412" actId="962"/>
          <ac:picMkLst>
            <pc:docMk/>
            <pc:sldMk cId="1075823551" sldId="279"/>
            <ac:picMk id="8" creationId="{C883969D-BE43-0172-5205-C00F9523B93D}"/>
          </ac:picMkLst>
        </pc:picChg>
      </pc:sldChg>
      <pc:sldChg chg="addSp modSp mod modMedia modNotesTx">
        <pc:chgData name="Lowe, Theresa (she/her/hers)" userId="9eea30b6-36cc-47e4-a904-e4f18339f923" providerId="ADAL" clId="{7EB1F1FC-6C46-49E6-B4F1-5F45FDFF9BA6}" dt="2024-04-15T15:46:18.138" v="3732" actId="13244"/>
        <pc:sldMkLst>
          <pc:docMk/>
          <pc:sldMk cId="4245704812" sldId="280"/>
        </pc:sldMkLst>
        <pc:spChg chg="add mod ord">
          <ac:chgData name="Lowe, Theresa (she/her/hers)" userId="9eea30b6-36cc-47e4-a904-e4f18339f923" providerId="ADAL" clId="{7EB1F1FC-6C46-49E6-B4F1-5F45FDFF9BA6}" dt="2024-04-15T15:46:18.138" v="3732" actId="13244"/>
          <ac:spMkLst>
            <pc:docMk/>
            <pc:sldMk cId="4245704812" sldId="280"/>
            <ac:spMk id="2" creationId="{D9EA7653-3517-04CF-D00E-B9C9C0F34889}"/>
          </ac:spMkLst>
        </pc:spChg>
        <pc:picChg chg="mod">
          <ac:chgData name="Lowe, Theresa (she/her/hers)" userId="9eea30b6-36cc-47e4-a904-e4f18339f923" providerId="ADAL" clId="{7EB1F1FC-6C46-49E6-B4F1-5F45FDFF9BA6}" dt="2024-02-13T18:12:00.949" v="3399" actId="962"/>
          <ac:picMkLst>
            <pc:docMk/>
            <pc:sldMk cId="4245704812" sldId="280"/>
            <ac:picMk id="3" creationId="{9C8FDDA1-6734-552F-AF6C-D72F2F2BDC94}"/>
          </ac:picMkLst>
        </pc:picChg>
        <pc:picChg chg="mod replST">
          <ac:chgData name="Lowe, Theresa (she/her/hers)" userId="9eea30b6-36cc-47e4-a904-e4f18339f923" providerId="ADAL" clId="{7EB1F1FC-6C46-49E6-B4F1-5F45FDFF9BA6}" dt="2024-02-13T18:53:38.917" v="3444" actId="27784"/>
          <ac:picMkLst>
            <pc:docMk/>
            <pc:sldMk cId="4245704812" sldId="280"/>
            <ac:picMk id="13" creationId="{69351D29-D0DA-EB12-0911-148AEFFB2804}"/>
          </ac:picMkLst>
        </pc:picChg>
      </pc:sldChg>
      <pc:sldChg chg="addSp delSp modSp mod modMedia modNotesTx">
        <pc:chgData name="Lowe, Theresa (she/her/hers)" userId="9eea30b6-36cc-47e4-a904-e4f18339f923" providerId="ADAL" clId="{7EB1F1FC-6C46-49E6-B4F1-5F45FDFF9BA6}" dt="2024-04-15T15:46:25.783" v="3733" actId="13244"/>
        <pc:sldMkLst>
          <pc:docMk/>
          <pc:sldMk cId="3250102023" sldId="281"/>
        </pc:sldMkLst>
        <pc:spChg chg="add mod ord">
          <ac:chgData name="Lowe, Theresa (she/her/hers)" userId="9eea30b6-36cc-47e4-a904-e4f18339f923" providerId="ADAL" clId="{7EB1F1FC-6C46-49E6-B4F1-5F45FDFF9BA6}" dt="2024-04-15T15:46:25.783" v="3733" actId="13244"/>
          <ac:spMkLst>
            <pc:docMk/>
            <pc:sldMk cId="3250102023" sldId="281"/>
            <ac:spMk id="2" creationId="{75089E03-A4EC-497C-DF82-5EDB11D9265D}"/>
          </ac:spMkLst>
        </pc:spChg>
        <pc:spChg chg="add del">
          <ac:chgData name="Lowe, Theresa (she/her/hers)" userId="9eea30b6-36cc-47e4-a904-e4f18339f923" providerId="ADAL" clId="{7EB1F1FC-6C46-49E6-B4F1-5F45FDFF9BA6}" dt="2024-02-07T23:14:36.622" v="1609" actId="22"/>
          <ac:spMkLst>
            <pc:docMk/>
            <pc:sldMk cId="3250102023" sldId="281"/>
            <ac:spMk id="4" creationId="{3E3F610A-3EFE-00C4-4E9D-33E2B742FCCD}"/>
          </ac:spMkLst>
        </pc:spChg>
        <pc:picChg chg="mod">
          <ac:chgData name="Lowe, Theresa (she/her/hers)" userId="9eea30b6-36cc-47e4-a904-e4f18339f923" providerId="ADAL" clId="{7EB1F1FC-6C46-49E6-B4F1-5F45FDFF9BA6}" dt="2024-02-13T18:54:27.371" v="3446" actId="962"/>
          <ac:picMkLst>
            <pc:docMk/>
            <pc:sldMk cId="3250102023" sldId="281"/>
            <ac:picMk id="3" creationId="{1CDBF226-F0CA-760C-C331-6D96C4C82F26}"/>
          </ac:picMkLst>
        </pc:picChg>
        <pc:picChg chg="mod replST">
          <ac:chgData name="Lowe, Theresa (she/her/hers)" userId="9eea30b6-36cc-47e4-a904-e4f18339f923" providerId="ADAL" clId="{7EB1F1FC-6C46-49E6-B4F1-5F45FDFF9BA6}" dt="2024-02-13T18:57:28.996" v="3451" actId="27784"/>
          <ac:picMkLst>
            <pc:docMk/>
            <pc:sldMk cId="3250102023" sldId="281"/>
            <ac:picMk id="10" creationId="{A4054B3C-61F7-D334-85DC-E81CE8E3FCDA}"/>
          </ac:picMkLst>
        </pc:picChg>
      </pc:sldChg>
      <pc:sldChg chg="addSp modSp mod modMedia modNotesTx">
        <pc:chgData name="Lowe, Theresa (she/her/hers)" userId="9eea30b6-36cc-47e4-a904-e4f18339f923" providerId="ADAL" clId="{7EB1F1FC-6C46-49E6-B4F1-5F45FDFF9BA6}" dt="2024-04-15T15:47:05.139" v="3738" actId="13244"/>
        <pc:sldMkLst>
          <pc:docMk/>
          <pc:sldMk cId="2390468814" sldId="282"/>
        </pc:sldMkLst>
        <pc:spChg chg="add mod ord">
          <ac:chgData name="Lowe, Theresa (she/her/hers)" userId="9eea30b6-36cc-47e4-a904-e4f18339f923" providerId="ADAL" clId="{7EB1F1FC-6C46-49E6-B4F1-5F45FDFF9BA6}" dt="2024-04-15T15:47:05.139" v="3738" actId="13244"/>
          <ac:spMkLst>
            <pc:docMk/>
            <pc:sldMk cId="2390468814" sldId="282"/>
            <ac:spMk id="2" creationId="{9502AB0F-BE2C-45E0-7499-1A12FB930ED8}"/>
          </ac:spMkLst>
        </pc:spChg>
        <pc:picChg chg="mod">
          <ac:chgData name="Lowe, Theresa (she/her/hers)" userId="9eea30b6-36cc-47e4-a904-e4f18339f923" providerId="ADAL" clId="{7EB1F1FC-6C46-49E6-B4F1-5F45FDFF9BA6}" dt="2024-02-13T20:54:14.211" v="3478" actId="962"/>
          <ac:picMkLst>
            <pc:docMk/>
            <pc:sldMk cId="2390468814" sldId="282"/>
            <ac:picMk id="3" creationId="{B00677BD-F104-7AD0-4DAE-C7690A38B5BC}"/>
          </ac:picMkLst>
        </pc:picChg>
        <pc:picChg chg="mod replST">
          <ac:chgData name="Lowe, Theresa (she/her/hers)" userId="9eea30b6-36cc-47e4-a904-e4f18339f923" providerId="ADAL" clId="{7EB1F1FC-6C46-49E6-B4F1-5F45FDFF9BA6}" dt="2024-02-13T23:46:06.929" v="3691" actId="962"/>
          <ac:picMkLst>
            <pc:docMk/>
            <pc:sldMk cId="2390468814" sldId="282"/>
            <ac:picMk id="26" creationId="{580AF0C0-FF88-764F-C842-3BEEFF47B55E}"/>
          </ac:picMkLst>
        </pc:picChg>
      </pc:sldChg>
      <pc:sldChg chg="addSp modSp mod modMedia modNotesTx">
        <pc:chgData name="Lowe, Theresa (she/her/hers)" userId="9eea30b6-36cc-47e4-a904-e4f18339f923" providerId="ADAL" clId="{7EB1F1FC-6C46-49E6-B4F1-5F45FDFF9BA6}" dt="2024-04-15T15:46:58.404" v="3737" actId="13244"/>
        <pc:sldMkLst>
          <pc:docMk/>
          <pc:sldMk cId="1966527883" sldId="283"/>
        </pc:sldMkLst>
        <pc:spChg chg="add mod ord">
          <ac:chgData name="Lowe, Theresa (she/her/hers)" userId="9eea30b6-36cc-47e4-a904-e4f18339f923" providerId="ADAL" clId="{7EB1F1FC-6C46-49E6-B4F1-5F45FDFF9BA6}" dt="2024-04-15T15:46:58.404" v="3737" actId="13244"/>
          <ac:spMkLst>
            <pc:docMk/>
            <pc:sldMk cId="1966527883" sldId="283"/>
            <ac:spMk id="2" creationId="{ECBE6289-4ED4-4D27-6BBE-BF9EF9A055E9}"/>
          </ac:spMkLst>
        </pc:spChg>
        <pc:picChg chg="mod">
          <ac:chgData name="Lowe, Theresa (she/her/hers)" userId="9eea30b6-36cc-47e4-a904-e4f18339f923" providerId="ADAL" clId="{7EB1F1FC-6C46-49E6-B4F1-5F45FDFF9BA6}" dt="2024-02-13T20:50:44.402" v="3468" actId="962"/>
          <ac:picMkLst>
            <pc:docMk/>
            <pc:sldMk cId="1966527883" sldId="283"/>
            <ac:picMk id="3" creationId="{7BB38CAC-2195-B5D1-5413-C2E7DD0ADF5E}"/>
          </ac:picMkLst>
        </pc:picChg>
        <pc:picChg chg="mod replST">
          <ac:chgData name="Lowe, Theresa (she/her/hers)" userId="9eea30b6-36cc-47e4-a904-e4f18339f923" providerId="ADAL" clId="{7EB1F1FC-6C46-49E6-B4F1-5F45FDFF9BA6}" dt="2024-02-13T23:46:03.946" v="3690" actId="962"/>
          <ac:picMkLst>
            <pc:docMk/>
            <pc:sldMk cId="1966527883" sldId="283"/>
            <ac:picMk id="25" creationId="{C125FAFF-2550-F8B2-6B94-3D94043DCE4D}"/>
          </ac:picMkLst>
        </pc:picChg>
      </pc:sldChg>
      <pc:sldChg chg="addSp modSp mod modMedia modNotesTx">
        <pc:chgData name="Lowe, Theresa (she/her/hers)" userId="9eea30b6-36cc-47e4-a904-e4f18339f923" providerId="ADAL" clId="{7EB1F1FC-6C46-49E6-B4F1-5F45FDFF9BA6}" dt="2024-04-15T15:47:12.109" v="3739" actId="13244"/>
        <pc:sldMkLst>
          <pc:docMk/>
          <pc:sldMk cId="3631853187" sldId="284"/>
        </pc:sldMkLst>
        <pc:spChg chg="add mod ord">
          <ac:chgData name="Lowe, Theresa (she/her/hers)" userId="9eea30b6-36cc-47e4-a904-e4f18339f923" providerId="ADAL" clId="{7EB1F1FC-6C46-49E6-B4F1-5F45FDFF9BA6}" dt="2024-04-15T15:47:12.109" v="3739" actId="13244"/>
          <ac:spMkLst>
            <pc:docMk/>
            <pc:sldMk cId="3631853187" sldId="284"/>
            <ac:spMk id="2" creationId="{54697F59-D5A4-D5B3-593B-50278EA070B1}"/>
          </ac:spMkLst>
        </pc:spChg>
        <pc:picChg chg="mod">
          <ac:chgData name="Lowe, Theresa (she/her/hers)" userId="9eea30b6-36cc-47e4-a904-e4f18339f923" providerId="ADAL" clId="{7EB1F1FC-6C46-49E6-B4F1-5F45FDFF9BA6}" dt="2024-02-13T21:43:17.017" v="3483" actId="962"/>
          <ac:picMkLst>
            <pc:docMk/>
            <pc:sldMk cId="3631853187" sldId="284"/>
            <ac:picMk id="3" creationId="{47C46F91-56D7-3693-2DD0-0A4B929AB745}"/>
          </ac:picMkLst>
        </pc:picChg>
        <pc:picChg chg="mod replST">
          <ac:chgData name="Lowe, Theresa (she/her/hers)" userId="9eea30b6-36cc-47e4-a904-e4f18339f923" providerId="ADAL" clId="{7EB1F1FC-6C46-49E6-B4F1-5F45FDFF9BA6}" dt="2024-02-13T23:46:09.662" v="3692" actId="962"/>
          <ac:picMkLst>
            <pc:docMk/>
            <pc:sldMk cId="3631853187" sldId="284"/>
            <ac:picMk id="13" creationId="{E7F825EA-C76A-B0F6-EE4A-4739D4CE7683}"/>
          </ac:picMkLst>
        </pc:picChg>
      </pc:sldChg>
      <pc:sldChg chg="addSp modSp mod modMedia modNotesTx">
        <pc:chgData name="Lowe, Theresa (she/her/hers)" userId="9eea30b6-36cc-47e4-a904-e4f18339f923" providerId="ADAL" clId="{7EB1F1FC-6C46-49E6-B4F1-5F45FDFF9BA6}" dt="2024-02-13T23:46:12.222" v="3693" actId="962"/>
        <pc:sldMkLst>
          <pc:docMk/>
          <pc:sldMk cId="1732824074" sldId="285"/>
        </pc:sldMkLst>
        <pc:spChg chg="add mod">
          <ac:chgData name="Lowe, Theresa (she/her/hers)" userId="9eea30b6-36cc-47e4-a904-e4f18339f923" providerId="ADAL" clId="{7EB1F1FC-6C46-49E6-B4F1-5F45FDFF9BA6}" dt="2024-02-13T15:10:24.676" v="3092" actId="20577"/>
          <ac:spMkLst>
            <pc:docMk/>
            <pc:sldMk cId="1732824074" sldId="285"/>
            <ac:spMk id="2" creationId="{3D4E7E19-751F-1636-A114-7275328A9D9B}"/>
          </ac:spMkLst>
        </pc:spChg>
        <pc:picChg chg="mod">
          <ac:chgData name="Lowe, Theresa (she/her/hers)" userId="9eea30b6-36cc-47e4-a904-e4f18339f923" providerId="ADAL" clId="{7EB1F1FC-6C46-49E6-B4F1-5F45FDFF9BA6}" dt="2024-02-13T22:17:17.688" v="3502" actId="1076"/>
          <ac:picMkLst>
            <pc:docMk/>
            <pc:sldMk cId="1732824074" sldId="285"/>
            <ac:picMk id="3" creationId="{F2C018BE-D522-13E9-1BB5-58F43DA218A6}"/>
          </ac:picMkLst>
        </pc:picChg>
        <pc:picChg chg="mod replST">
          <ac:chgData name="Lowe, Theresa (she/her/hers)" userId="9eea30b6-36cc-47e4-a904-e4f18339f923" providerId="ADAL" clId="{7EB1F1FC-6C46-49E6-B4F1-5F45FDFF9BA6}" dt="2024-02-13T23:46:12.222" v="3693" actId="962"/>
          <ac:picMkLst>
            <pc:docMk/>
            <pc:sldMk cId="1732824074" sldId="285"/>
            <ac:picMk id="20" creationId="{0043B8DD-A79E-B19E-349E-DDCF58E6E2CA}"/>
          </ac:picMkLst>
        </pc:picChg>
      </pc:sldChg>
      <pc:sldChg chg="addSp modSp mod modMedia modNotesTx">
        <pc:chgData name="Lowe, Theresa (she/her/hers)" userId="9eea30b6-36cc-47e4-a904-e4f18339f923" providerId="ADAL" clId="{7EB1F1FC-6C46-49E6-B4F1-5F45FDFF9BA6}" dt="2024-04-15T15:47:21.687" v="3740" actId="13244"/>
        <pc:sldMkLst>
          <pc:docMk/>
          <pc:sldMk cId="3809144383" sldId="286"/>
        </pc:sldMkLst>
        <pc:spChg chg="add mod ord">
          <ac:chgData name="Lowe, Theresa (she/her/hers)" userId="9eea30b6-36cc-47e4-a904-e4f18339f923" providerId="ADAL" clId="{7EB1F1FC-6C46-49E6-B4F1-5F45FDFF9BA6}" dt="2024-04-15T15:47:21.687" v="3740" actId="13244"/>
          <ac:spMkLst>
            <pc:docMk/>
            <pc:sldMk cId="3809144383" sldId="286"/>
            <ac:spMk id="2" creationId="{CB531488-F63E-5614-9D8E-AB6BA1243394}"/>
          </ac:spMkLst>
        </pc:spChg>
        <pc:picChg chg="mod">
          <ac:chgData name="Lowe, Theresa (she/her/hers)" userId="9eea30b6-36cc-47e4-a904-e4f18339f923" providerId="ADAL" clId="{7EB1F1FC-6C46-49E6-B4F1-5F45FDFF9BA6}" dt="2024-02-13T22:25:01.615" v="3505" actId="962"/>
          <ac:picMkLst>
            <pc:docMk/>
            <pc:sldMk cId="3809144383" sldId="286"/>
            <ac:picMk id="3" creationId="{BD892B55-D192-A43B-769A-C78DEE51C76B}"/>
          </ac:picMkLst>
        </pc:picChg>
        <pc:picChg chg="mod replST">
          <ac:chgData name="Lowe, Theresa (she/her/hers)" userId="9eea30b6-36cc-47e4-a904-e4f18339f923" providerId="ADAL" clId="{7EB1F1FC-6C46-49E6-B4F1-5F45FDFF9BA6}" dt="2024-02-13T23:46:15.129" v="3694" actId="962"/>
          <ac:picMkLst>
            <pc:docMk/>
            <pc:sldMk cId="3809144383" sldId="286"/>
            <ac:picMk id="14" creationId="{A0107B38-ADE7-B7FA-2DA1-E42B4DC567BC}"/>
          </ac:picMkLst>
        </pc:picChg>
      </pc:sldChg>
      <pc:sldChg chg="addSp modSp mod modMedia modNotesTx">
        <pc:chgData name="Lowe, Theresa (she/her/hers)" userId="9eea30b6-36cc-47e4-a904-e4f18339f923" providerId="ADAL" clId="{7EB1F1FC-6C46-49E6-B4F1-5F45FDFF9BA6}" dt="2024-04-15T15:47:28.532" v="3741" actId="13244"/>
        <pc:sldMkLst>
          <pc:docMk/>
          <pc:sldMk cId="1358124962" sldId="287"/>
        </pc:sldMkLst>
        <pc:spChg chg="add mod ord">
          <ac:chgData name="Lowe, Theresa (she/her/hers)" userId="9eea30b6-36cc-47e4-a904-e4f18339f923" providerId="ADAL" clId="{7EB1F1FC-6C46-49E6-B4F1-5F45FDFF9BA6}" dt="2024-04-15T15:47:28.532" v="3741" actId="13244"/>
          <ac:spMkLst>
            <pc:docMk/>
            <pc:sldMk cId="1358124962" sldId="287"/>
            <ac:spMk id="2" creationId="{A1B44ACD-72A7-29E5-44CE-252D1A167388}"/>
          </ac:spMkLst>
        </pc:spChg>
        <pc:picChg chg="mod">
          <ac:chgData name="Lowe, Theresa (she/her/hers)" userId="9eea30b6-36cc-47e4-a904-e4f18339f923" providerId="ADAL" clId="{7EB1F1FC-6C46-49E6-B4F1-5F45FDFF9BA6}" dt="2024-02-13T22:27:27.345" v="3516" actId="962"/>
          <ac:picMkLst>
            <pc:docMk/>
            <pc:sldMk cId="1358124962" sldId="287"/>
            <ac:picMk id="3" creationId="{DF9830CC-EFB4-6A9B-7A36-F7D798F942CF}"/>
          </ac:picMkLst>
        </pc:picChg>
        <pc:picChg chg="mod replST">
          <ac:chgData name="Lowe, Theresa (she/her/hers)" userId="9eea30b6-36cc-47e4-a904-e4f18339f923" providerId="ADAL" clId="{7EB1F1FC-6C46-49E6-B4F1-5F45FDFF9BA6}" dt="2024-02-13T23:46:17.495" v="3695" actId="962"/>
          <ac:picMkLst>
            <pc:docMk/>
            <pc:sldMk cId="1358124962" sldId="287"/>
            <ac:picMk id="31" creationId="{DE2F608E-4903-BC02-0B2C-4D1637A2CE9D}"/>
          </ac:picMkLst>
        </pc:picChg>
      </pc:sldChg>
      <pc:sldChg chg="addSp delSp modSp mod modTransition modMedia modAnim modNotesTx">
        <pc:chgData name="Lowe, Theresa (she/her/hers)" userId="9eea30b6-36cc-47e4-a904-e4f18339f923" providerId="ADAL" clId="{7EB1F1FC-6C46-49E6-B4F1-5F45FDFF9BA6}" dt="2024-04-15T15:47:35.374" v="3742" actId="13244"/>
        <pc:sldMkLst>
          <pc:docMk/>
          <pc:sldMk cId="3851666400" sldId="288"/>
        </pc:sldMkLst>
        <pc:spChg chg="add mod ord">
          <ac:chgData name="Lowe, Theresa (she/her/hers)" userId="9eea30b6-36cc-47e4-a904-e4f18339f923" providerId="ADAL" clId="{7EB1F1FC-6C46-49E6-B4F1-5F45FDFF9BA6}" dt="2024-04-15T15:47:35.374" v="3742" actId="13244"/>
          <ac:spMkLst>
            <pc:docMk/>
            <pc:sldMk cId="3851666400" sldId="288"/>
            <ac:spMk id="2" creationId="{7CBFFBF1-DF34-05B4-6089-B137115025A9}"/>
          </ac:spMkLst>
        </pc:spChg>
        <pc:picChg chg="mod">
          <ac:chgData name="Lowe, Theresa (she/her/hers)" userId="9eea30b6-36cc-47e4-a904-e4f18339f923" providerId="ADAL" clId="{7EB1F1FC-6C46-49E6-B4F1-5F45FDFF9BA6}" dt="2024-02-13T22:42:49.125" v="3521" actId="962"/>
          <ac:picMkLst>
            <pc:docMk/>
            <pc:sldMk cId="3851666400" sldId="288"/>
            <ac:picMk id="3" creationId="{5DC0ACB8-18BF-6B30-C5E3-A36F0F2E8ACE}"/>
          </ac:picMkLst>
        </pc:picChg>
        <pc:picChg chg="add del mod ord">
          <ac:chgData name="Lowe, Theresa (she/her/hers)" userId="9eea30b6-36cc-47e4-a904-e4f18339f923" providerId="ADAL" clId="{7EB1F1FC-6C46-49E6-B4F1-5F45FDFF9BA6}" dt="2024-02-13T23:00:21.145" v="3525"/>
          <ac:picMkLst>
            <pc:docMk/>
            <pc:sldMk cId="3851666400" sldId="288"/>
            <ac:picMk id="5" creationId="{92B8EED2-4CA7-B853-A408-6846C29ED1D4}"/>
          </ac:picMkLst>
        </pc:picChg>
        <pc:picChg chg="add del mod">
          <ac:chgData name="Lowe, Theresa (she/her/hers)" userId="9eea30b6-36cc-47e4-a904-e4f18339f923" providerId="ADAL" clId="{7EB1F1FC-6C46-49E6-B4F1-5F45FDFF9BA6}" dt="2024-02-13T23:00:36.399" v="3527"/>
          <ac:picMkLst>
            <pc:docMk/>
            <pc:sldMk cId="3851666400" sldId="288"/>
            <ac:picMk id="6" creationId="{A6E943B5-C0C9-C3ED-9E9F-2E22192EB280}"/>
          </ac:picMkLst>
        </pc:picChg>
        <pc:picChg chg="add del mod ord">
          <ac:chgData name="Lowe, Theresa (she/her/hers)" userId="9eea30b6-36cc-47e4-a904-e4f18339f923" providerId="ADAL" clId="{7EB1F1FC-6C46-49E6-B4F1-5F45FDFF9BA6}" dt="2024-02-13T23:01:06.319" v="3528"/>
          <ac:picMkLst>
            <pc:docMk/>
            <pc:sldMk cId="3851666400" sldId="288"/>
            <ac:picMk id="9" creationId="{772797E5-39AD-F658-1794-FC7E5BA04524}"/>
          </ac:picMkLst>
        </pc:picChg>
        <pc:picChg chg="add del mod">
          <ac:chgData name="Lowe, Theresa (she/her/hers)" userId="9eea30b6-36cc-47e4-a904-e4f18339f923" providerId="ADAL" clId="{7EB1F1FC-6C46-49E6-B4F1-5F45FDFF9BA6}" dt="2024-02-13T23:01:09.284" v="3530"/>
          <ac:picMkLst>
            <pc:docMk/>
            <pc:sldMk cId="3851666400" sldId="288"/>
            <ac:picMk id="10" creationId="{9CB8272D-C684-B072-0124-062E5271CAC1}"/>
          </ac:picMkLst>
        </pc:picChg>
        <pc:picChg chg="add del mod ord">
          <ac:chgData name="Lowe, Theresa (she/her/hers)" userId="9eea30b6-36cc-47e4-a904-e4f18339f923" providerId="ADAL" clId="{7EB1F1FC-6C46-49E6-B4F1-5F45FDFF9BA6}" dt="2024-02-13T23:01:34.872" v="3531"/>
          <ac:picMkLst>
            <pc:docMk/>
            <pc:sldMk cId="3851666400" sldId="288"/>
            <ac:picMk id="13" creationId="{01C80EA1-1312-CB59-1171-D88ACB0095AA}"/>
          </ac:picMkLst>
        </pc:picChg>
        <pc:picChg chg="del mod replST">
          <ac:chgData name="Lowe, Theresa (she/her/hers)" userId="9eea30b6-36cc-47e4-a904-e4f18339f923" providerId="ADAL" clId="{7EB1F1FC-6C46-49E6-B4F1-5F45FDFF9BA6}" dt="2024-02-13T22:59:52.678" v="3524"/>
          <ac:picMkLst>
            <pc:docMk/>
            <pc:sldMk cId="3851666400" sldId="288"/>
            <ac:picMk id="14" creationId="{700CB95C-1D4C-97CB-3F57-3E9A7E75C5FA}"/>
          </ac:picMkLst>
        </pc:picChg>
        <pc:picChg chg="add del mod">
          <ac:chgData name="Lowe, Theresa (she/her/hers)" userId="9eea30b6-36cc-47e4-a904-e4f18339f923" providerId="ADAL" clId="{7EB1F1FC-6C46-49E6-B4F1-5F45FDFF9BA6}" dt="2024-02-13T23:01:38.152" v="3533"/>
          <ac:picMkLst>
            <pc:docMk/>
            <pc:sldMk cId="3851666400" sldId="288"/>
            <ac:picMk id="15" creationId="{6B61485A-53DC-77A5-8B07-5A2D5CD39C27}"/>
          </ac:picMkLst>
        </pc:picChg>
        <pc:picChg chg="add del mod ord">
          <ac:chgData name="Lowe, Theresa (she/her/hers)" userId="9eea30b6-36cc-47e4-a904-e4f18339f923" providerId="ADAL" clId="{7EB1F1FC-6C46-49E6-B4F1-5F45FDFF9BA6}" dt="2024-02-13T23:02:04.389" v="3534"/>
          <ac:picMkLst>
            <pc:docMk/>
            <pc:sldMk cId="3851666400" sldId="288"/>
            <ac:picMk id="18" creationId="{C34C2E95-37BD-9300-A630-366EE87053B3}"/>
          </ac:picMkLst>
        </pc:picChg>
        <pc:picChg chg="add del mod">
          <ac:chgData name="Lowe, Theresa (she/her/hers)" userId="9eea30b6-36cc-47e4-a904-e4f18339f923" providerId="ADAL" clId="{7EB1F1FC-6C46-49E6-B4F1-5F45FDFF9BA6}" dt="2024-02-13T23:02:10.194" v="3536"/>
          <ac:picMkLst>
            <pc:docMk/>
            <pc:sldMk cId="3851666400" sldId="288"/>
            <ac:picMk id="19" creationId="{90A21036-3916-694C-E6BA-FDD2BCFA5D5D}"/>
          </ac:picMkLst>
        </pc:picChg>
        <pc:picChg chg="add del mod ord">
          <ac:chgData name="Lowe, Theresa (she/her/hers)" userId="9eea30b6-36cc-47e4-a904-e4f18339f923" providerId="ADAL" clId="{7EB1F1FC-6C46-49E6-B4F1-5F45FDFF9BA6}" dt="2024-02-13T23:02:44.314" v="3537"/>
          <ac:picMkLst>
            <pc:docMk/>
            <pc:sldMk cId="3851666400" sldId="288"/>
            <ac:picMk id="22" creationId="{9D22CFA7-3EE3-526B-2106-FC7CEA5191DB}"/>
          </ac:picMkLst>
        </pc:picChg>
        <pc:picChg chg="add mod replST">
          <ac:chgData name="Lowe, Theresa (she/her/hers)" userId="9eea30b6-36cc-47e4-a904-e4f18339f923" providerId="ADAL" clId="{7EB1F1FC-6C46-49E6-B4F1-5F45FDFF9BA6}" dt="2024-02-13T23:46:19.584" v="3696" actId="962"/>
          <ac:picMkLst>
            <pc:docMk/>
            <pc:sldMk cId="3851666400" sldId="288"/>
            <ac:picMk id="23" creationId="{8619AFFF-215D-7992-0B09-A238E4DA0A9F}"/>
          </ac:picMkLst>
        </pc:picChg>
      </pc:sldChg>
      <pc:sldChg chg="addSp modSp mod modMedia modNotesTx">
        <pc:chgData name="Lowe, Theresa (she/her/hers)" userId="9eea30b6-36cc-47e4-a904-e4f18339f923" providerId="ADAL" clId="{7EB1F1FC-6C46-49E6-B4F1-5F45FDFF9BA6}" dt="2024-04-15T15:47:41.828" v="3743" actId="13244"/>
        <pc:sldMkLst>
          <pc:docMk/>
          <pc:sldMk cId="2843013171" sldId="289"/>
        </pc:sldMkLst>
        <pc:spChg chg="add mod ord">
          <ac:chgData name="Lowe, Theresa (she/her/hers)" userId="9eea30b6-36cc-47e4-a904-e4f18339f923" providerId="ADAL" clId="{7EB1F1FC-6C46-49E6-B4F1-5F45FDFF9BA6}" dt="2024-04-15T15:47:41.828" v="3743" actId="13244"/>
          <ac:spMkLst>
            <pc:docMk/>
            <pc:sldMk cId="2843013171" sldId="289"/>
            <ac:spMk id="2" creationId="{90556517-5F1D-8BC4-2A05-D0CBB34366A0}"/>
          </ac:spMkLst>
        </pc:spChg>
        <pc:picChg chg="mod">
          <ac:chgData name="Lowe, Theresa (she/her/hers)" userId="9eea30b6-36cc-47e4-a904-e4f18339f923" providerId="ADAL" clId="{7EB1F1FC-6C46-49E6-B4F1-5F45FDFF9BA6}" dt="2024-02-13T23:15:37.296" v="3648" actId="962"/>
          <ac:picMkLst>
            <pc:docMk/>
            <pc:sldMk cId="2843013171" sldId="289"/>
            <ac:picMk id="3" creationId="{E4ABB1DF-C4D4-FB0F-2C26-9992C280EC25}"/>
          </ac:picMkLst>
        </pc:picChg>
        <pc:picChg chg="mod replST">
          <ac:chgData name="Lowe, Theresa (she/her/hers)" userId="9eea30b6-36cc-47e4-a904-e4f18339f923" providerId="ADAL" clId="{7EB1F1FC-6C46-49E6-B4F1-5F45FDFF9BA6}" dt="2024-02-13T23:46:22.047" v="3697" actId="962"/>
          <ac:picMkLst>
            <pc:docMk/>
            <pc:sldMk cId="2843013171" sldId="289"/>
            <ac:picMk id="11" creationId="{6F1F2E2C-6278-6C7C-61F9-DBB57893950B}"/>
          </ac:picMkLst>
        </pc:picChg>
      </pc:sldChg>
      <pc:sldChg chg="addSp modSp mod modMedia modNotesTx">
        <pc:chgData name="Lowe, Theresa (she/her/hers)" userId="9eea30b6-36cc-47e4-a904-e4f18339f923" providerId="ADAL" clId="{7EB1F1FC-6C46-49E6-B4F1-5F45FDFF9BA6}" dt="2024-04-15T15:47:47.983" v="3744" actId="13244"/>
        <pc:sldMkLst>
          <pc:docMk/>
          <pc:sldMk cId="2377273120" sldId="290"/>
        </pc:sldMkLst>
        <pc:spChg chg="add mod ord">
          <ac:chgData name="Lowe, Theresa (she/her/hers)" userId="9eea30b6-36cc-47e4-a904-e4f18339f923" providerId="ADAL" clId="{7EB1F1FC-6C46-49E6-B4F1-5F45FDFF9BA6}" dt="2024-04-15T15:47:47.983" v="3744" actId="13244"/>
          <ac:spMkLst>
            <pc:docMk/>
            <pc:sldMk cId="2377273120" sldId="290"/>
            <ac:spMk id="2" creationId="{EAAA3DDE-29C3-A41E-2E18-704599DA023A}"/>
          </ac:spMkLst>
        </pc:spChg>
        <pc:picChg chg="mod">
          <ac:chgData name="Lowe, Theresa (she/her/hers)" userId="9eea30b6-36cc-47e4-a904-e4f18339f923" providerId="ADAL" clId="{7EB1F1FC-6C46-49E6-B4F1-5F45FDFF9BA6}" dt="2024-02-13T23:23:26.569" v="3654" actId="962"/>
          <ac:picMkLst>
            <pc:docMk/>
            <pc:sldMk cId="2377273120" sldId="290"/>
            <ac:picMk id="3" creationId="{51C5BE50-4722-091B-5508-95F2063C1D23}"/>
          </ac:picMkLst>
        </pc:picChg>
        <pc:picChg chg="mod replST">
          <ac:chgData name="Lowe, Theresa (she/her/hers)" userId="9eea30b6-36cc-47e4-a904-e4f18339f923" providerId="ADAL" clId="{7EB1F1FC-6C46-49E6-B4F1-5F45FDFF9BA6}" dt="2024-02-13T23:46:24.452" v="3698" actId="962"/>
          <ac:picMkLst>
            <pc:docMk/>
            <pc:sldMk cId="2377273120" sldId="290"/>
            <ac:picMk id="9" creationId="{969B9A75-40E4-5454-5B60-5534D6F1B806}"/>
          </ac:picMkLst>
        </pc:picChg>
      </pc:sldChg>
      <pc:sldChg chg="addSp modSp mod modMedia modNotesTx">
        <pc:chgData name="Lowe, Theresa (she/her/hers)" userId="9eea30b6-36cc-47e4-a904-e4f18339f923" providerId="ADAL" clId="{7EB1F1FC-6C46-49E6-B4F1-5F45FDFF9BA6}" dt="2024-04-15T15:47:55.970" v="3745" actId="13244"/>
        <pc:sldMkLst>
          <pc:docMk/>
          <pc:sldMk cId="1063666326" sldId="291"/>
        </pc:sldMkLst>
        <pc:spChg chg="add mod ord">
          <ac:chgData name="Lowe, Theresa (she/her/hers)" userId="9eea30b6-36cc-47e4-a904-e4f18339f923" providerId="ADAL" clId="{7EB1F1FC-6C46-49E6-B4F1-5F45FDFF9BA6}" dt="2024-04-15T15:47:55.970" v="3745" actId="13244"/>
          <ac:spMkLst>
            <pc:docMk/>
            <pc:sldMk cId="1063666326" sldId="291"/>
            <ac:spMk id="2" creationId="{483F0131-6BD2-635F-D9E9-F1801AF778DF}"/>
          </ac:spMkLst>
        </pc:spChg>
        <pc:picChg chg="mod">
          <ac:chgData name="Lowe, Theresa (she/her/hers)" userId="9eea30b6-36cc-47e4-a904-e4f18339f923" providerId="ADAL" clId="{7EB1F1FC-6C46-49E6-B4F1-5F45FDFF9BA6}" dt="2024-02-13T23:29:08.198" v="3674" actId="962"/>
          <ac:picMkLst>
            <pc:docMk/>
            <pc:sldMk cId="1063666326" sldId="291"/>
            <ac:picMk id="3" creationId="{1C8836C2-C2B6-52CD-8917-16C0DC829CE1}"/>
          </ac:picMkLst>
        </pc:picChg>
        <pc:picChg chg="mod replST">
          <ac:chgData name="Lowe, Theresa (she/her/hers)" userId="9eea30b6-36cc-47e4-a904-e4f18339f923" providerId="ADAL" clId="{7EB1F1FC-6C46-49E6-B4F1-5F45FDFF9BA6}" dt="2024-02-13T23:46:26.776" v="3699" actId="962"/>
          <ac:picMkLst>
            <pc:docMk/>
            <pc:sldMk cId="1063666326" sldId="291"/>
            <ac:picMk id="12" creationId="{FAD8B913-ED6F-3BEC-B503-BB3F0B4DB2E5}"/>
          </ac:picMkLst>
        </pc:picChg>
      </pc:sldChg>
      <pc:sldChg chg="addSp delSp modSp mod modMedia modNotesTx">
        <pc:chgData name="Lowe, Theresa (she/her/hers)" userId="9eea30b6-36cc-47e4-a904-e4f18339f923" providerId="ADAL" clId="{7EB1F1FC-6C46-49E6-B4F1-5F45FDFF9BA6}" dt="2024-04-15T15:42:03.074" v="3716" actId="13244"/>
        <pc:sldMkLst>
          <pc:docMk/>
          <pc:sldMk cId="2968834239" sldId="292"/>
        </pc:sldMkLst>
        <pc:spChg chg="add mod ord">
          <ac:chgData name="Lowe, Theresa (she/her/hers)" userId="9eea30b6-36cc-47e4-a904-e4f18339f923" providerId="ADAL" clId="{7EB1F1FC-6C46-49E6-B4F1-5F45FDFF9BA6}" dt="2024-04-15T15:42:03.074" v="3716" actId="13244"/>
          <ac:spMkLst>
            <pc:docMk/>
            <pc:sldMk cId="2968834239" sldId="292"/>
            <ac:spMk id="2" creationId="{01113DED-A5AD-CDB7-FAE1-24F36C7F471D}"/>
          </ac:spMkLst>
        </pc:spChg>
        <pc:spChg chg="add del">
          <ac:chgData name="Lowe, Theresa (she/her/hers)" userId="9eea30b6-36cc-47e4-a904-e4f18339f923" providerId="ADAL" clId="{7EB1F1FC-6C46-49E6-B4F1-5F45FDFF9BA6}" dt="2024-01-02T20:14:33.581" v="70" actId="22"/>
          <ac:spMkLst>
            <pc:docMk/>
            <pc:sldMk cId="2968834239" sldId="292"/>
            <ac:spMk id="4" creationId="{D6FA74E3-7101-7FF7-3A9D-81D3FFAA93FE}"/>
          </ac:spMkLst>
        </pc:spChg>
        <pc:spChg chg="add del">
          <ac:chgData name="Lowe, Theresa (she/her/hers)" userId="9eea30b6-36cc-47e4-a904-e4f18339f923" providerId="ADAL" clId="{7EB1F1FC-6C46-49E6-B4F1-5F45FDFF9BA6}" dt="2024-01-02T20:14:33.016" v="69" actId="22"/>
          <ac:spMkLst>
            <pc:docMk/>
            <pc:sldMk cId="2968834239" sldId="292"/>
            <ac:spMk id="6" creationId="{DBE99796-FEC9-287D-144F-EDB92FE6D49D}"/>
          </ac:spMkLst>
        </pc:spChg>
        <pc:picChg chg="mod">
          <ac:chgData name="Lowe, Theresa (she/her/hers)" userId="9eea30b6-36cc-47e4-a904-e4f18339f923" providerId="ADAL" clId="{7EB1F1FC-6C46-49E6-B4F1-5F45FDFF9BA6}" dt="2024-02-13T17:02:55.257" v="3325" actId="962"/>
          <ac:picMkLst>
            <pc:docMk/>
            <pc:sldMk cId="2968834239" sldId="292"/>
            <ac:picMk id="3" creationId="{32834ECB-4249-56FE-31D9-7CFA2C9844A7}"/>
          </ac:picMkLst>
        </pc:picChg>
        <pc:picChg chg="mod replST">
          <ac:chgData name="Lowe, Theresa (she/her/hers)" userId="9eea30b6-36cc-47e4-a904-e4f18339f923" providerId="ADAL" clId="{7EB1F1FC-6C46-49E6-B4F1-5F45FDFF9BA6}" dt="2024-02-13T17:08:22.872" v="3328" actId="27784"/>
          <ac:picMkLst>
            <pc:docMk/>
            <pc:sldMk cId="2968834239" sldId="292"/>
            <ac:picMk id="13" creationId="{92155575-AF52-881C-6AE0-E51F0E833B1D}"/>
          </ac:picMkLst>
        </pc:picChg>
      </pc:sldChg>
      <pc:sldChg chg="addSp modSp mod modMedia modNotesTx">
        <pc:chgData name="Lowe, Theresa (she/her/hers)" userId="9eea30b6-36cc-47e4-a904-e4f18339f923" providerId="ADAL" clId="{7EB1F1FC-6C46-49E6-B4F1-5F45FDFF9BA6}" dt="2024-04-15T15:48:02.797" v="3746" actId="13244"/>
        <pc:sldMkLst>
          <pc:docMk/>
          <pc:sldMk cId="3319076476" sldId="293"/>
        </pc:sldMkLst>
        <pc:spChg chg="add mod ord">
          <ac:chgData name="Lowe, Theresa (she/her/hers)" userId="9eea30b6-36cc-47e4-a904-e4f18339f923" providerId="ADAL" clId="{7EB1F1FC-6C46-49E6-B4F1-5F45FDFF9BA6}" dt="2024-04-15T15:48:02.797" v="3746" actId="13244"/>
          <ac:spMkLst>
            <pc:docMk/>
            <pc:sldMk cId="3319076476" sldId="293"/>
            <ac:spMk id="2" creationId="{6ACBC44D-A01E-6971-694C-EF864711AB42}"/>
          </ac:spMkLst>
        </pc:spChg>
        <pc:picChg chg="mod">
          <ac:chgData name="Lowe, Theresa (she/her/hers)" userId="9eea30b6-36cc-47e4-a904-e4f18339f923" providerId="ADAL" clId="{7EB1F1FC-6C46-49E6-B4F1-5F45FDFF9BA6}" dt="2024-02-13T23:40:08.469" v="3681" actId="962"/>
          <ac:picMkLst>
            <pc:docMk/>
            <pc:sldMk cId="3319076476" sldId="293"/>
            <ac:picMk id="3" creationId="{D637A782-5109-87C0-D346-EDDECF0037DD}"/>
          </ac:picMkLst>
        </pc:picChg>
        <pc:picChg chg="mod replST">
          <ac:chgData name="Lowe, Theresa (she/her/hers)" userId="9eea30b6-36cc-47e4-a904-e4f18339f923" providerId="ADAL" clId="{7EB1F1FC-6C46-49E6-B4F1-5F45FDFF9BA6}" dt="2024-02-13T23:46:29.068" v="3700" actId="962"/>
          <ac:picMkLst>
            <pc:docMk/>
            <pc:sldMk cId="3319076476" sldId="293"/>
            <ac:picMk id="7" creationId="{37FDD900-886F-2D0B-D347-AACCC60A1C92}"/>
          </ac:picMkLst>
        </pc:picChg>
      </pc:sldChg>
      <pc:sldChg chg="new del">
        <pc:chgData name="Lowe, Theresa (she/her/hers)" userId="9eea30b6-36cc-47e4-a904-e4f18339f923" providerId="ADAL" clId="{7EB1F1FC-6C46-49E6-B4F1-5F45FDFF9BA6}" dt="2024-01-02T20:14:51.478" v="74" actId="2696"/>
        <pc:sldMkLst>
          <pc:docMk/>
          <pc:sldMk cId="2719072282" sldId="294"/>
        </pc:sldMkLst>
      </pc:sldChg>
      <pc:sldChg chg="addSp delSp modSp add mod modTransition modMedia setBg modAnim delDesignElem modNotesTx">
        <pc:chgData name="Lowe, Theresa (she/her/hers)" userId="9eea30b6-36cc-47e4-a904-e4f18339f923" providerId="ADAL" clId="{7EB1F1FC-6C46-49E6-B4F1-5F45FDFF9BA6}" dt="2024-04-15T15:42:11.662" v="3717" actId="13244"/>
        <pc:sldMkLst>
          <pc:docMk/>
          <pc:sldMk cId="706203274" sldId="295"/>
        </pc:sldMkLst>
        <pc:spChg chg="add mod ord">
          <ac:chgData name="Lowe, Theresa (she/her/hers)" userId="9eea30b6-36cc-47e4-a904-e4f18339f923" providerId="ADAL" clId="{7EB1F1FC-6C46-49E6-B4F1-5F45FDFF9BA6}" dt="2024-04-15T15:42:11.662" v="3717" actId="13244"/>
          <ac:spMkLst>
            <pc:docMk/>
            <pc:sldMk cId="706203274" sldId="295"/>
            <ac:spMk id="2" creationId="{3DF8B13C-D258-9BC9-F017-0B2125A6831D}"/>
          </ac:spMkLst>
        </pc:spChg>
        <pc:spChg chg="del">
          <ac:chgData name="Lowe, Theresa (she/her/hers)" userId="9eea30b6-36cc-47e4-a904-e4f18339f923" providerId="ADAL" clId="{7EB1F1FC-6C46-49E6-B4F1-5F45FDFF9BA6}" dt="2024-01-02T20:14:46.336" v="73"/>
          <ac:spMkLst>
            <pc:docMk/>
            <pc:sldMk cId="706203274" sldId="295"/>
            <ac:spMk id="8" creationId="{42A4FC2C-047E-45A5-965D-8E1E3BF09BC6}"/>
          </ac:spMkLst>
        </pc:spChg>
        <pc:picChg chg="mod">
          <ac:chgData name="Lowe, Theresa (she/her/hers)" userId="9eea30b6-36cc-47e4-a904-e4f18339f923" providerId="ADAL" clId="{7EB1F1FC-6C46-49E6-B4F1-5F45FDFF9BA6}" dt="2024-02-13T17:09:04.165" v="3330" actId="962"/>
          <ac:picMkLst>
            <pc:docMk/>
            <pc:sldMk cId="706203274" sldId="295"/>
            <ac:picMk id="3" creationId="{F3B2934C-3BF4-D259-46E3-F4B476F89CB5}"/>
          </ac:picMkLst>
        </pc:picChg>
        <pc:picChg chg="add del mod ord">
          <ac:chgData name="Lowe, Theresa (she/her/hers)" userId="9eea30b6-36cc-47e4-a904-e4f18339f923" providerId="ADAL" clId="{7EB1F1FC-6C46-49E6-B4F1-5F45FDFF9BA6}" dt="2024-01-02T21:06:12.207" v="295"/>
          <ac:picMkLst>
            <pc:docMk/>
            <pc:sldMk cId="706203274" sldId="295"/>
            <ac:picMk id="4" creationId="{428AA8CE-2195-4B88-CC7D-7D903493DD3D}"/>
          </ac:picMkLst>
        </pc:picChg>
        <pc:picChg chg="add mod replST">
          <ac:chgData name="Lowe, Theresa (she/her/hers)" userId="9eea30b6-36cc-47e4-a904-e4f18339f923" providerId="ADAL" clId="{7EB1F1FC-6C46-49E6-B4F1-5F45FDFF9BA6}" dt="2024-02-13T17:15:02.144" v="3333" actId="27784"/>
          <ac:picMkLst>
            <pc:docMk/>
            <pc:sldMk cId="706203274" sldId="295"/>
            <ac:picMk id="5" creationId="{053C7275-F0B5-0F23-00B2-C9AB106BCFF1}"/>
          </ac:picMkLst>
        </pc:picChg>
        <pc:picChg chg="del">
          <ac:chgData name="Lowe, Theresa (she/her/hers)" userId="9eea30b6-36cc-47e4-a904-e4f18339f923" providerId="ADAL" clId="{7EB1F1FC-6C46-49E6-B4F1-5F45FDFF9BA6}" dt="2024-01-02T21:05:50.302" v="294"/>
          <ac:picMkLst>
            <pc:docMk/>
            <pc:sldMk cId="706203274" sldId="295"/>
            <ac:picMk id="7" creationId="{E98B5008-CE13-F172-336A-74FD1CF6F4ED}"/>
          </ac:picMkLst>
        </pc:picChg>
      </pc:sldChg>
      <pc:sldChg chg="addSp delSp modSp add mod modMedia setBg delDesignElem modNotesTx">
        <pc:chgData name="Lowe, Theresa (she/her/hers)" userId="9eea30b6-36cc-47e4-a904-e4f18339f923" providerId="ADAL" clId="{7EB1F1FC-6C46-49E6-B4F1-5F45FDFF9BA6}" dt="2024-02-12T23:37:15.865" v="2379" actId="27784"/>
        <pc:sldMkLst>
          <pc:docMk/>
          <pc:sldMk cId="2014906" sldId="296"/>
        </pc:sldMkLst>
        <pc:spChg chg="add del mod">
          <ac:chgData name="Lowe, Theresa (she/her/hers)" userId="9eea30b6-36cc-47e4-a904-e4f18339f923" providerId="ADAL" clId="{7EB1F1FC-6C46-49E6-B4F1-5F45FDFF9BA6}" dt="2024-02-07T23:54:21.794" v="2317" actId="33771"/>
          <ac:spMkLst>
            <pc:docMk/>
            <pc:sldMk cId="2014906" sldId="296"/>
            <ac:spMk id="2" creationId="{6CEC1A02-26CE-46AF-8B56-542735EE46C2}"/>
          </ac:spMkLst>
        </pc:spChg>
        <pc:spChg chg="add mod">
          <ac:chgData name="Lowe, Theresa (she/her/hers)" userId="9eea30b6-36cc-47e4-a904-e4f18339f923" providerId="ADAL" clId="{7EB1F1FC-6C46-49E6-B4F1-5F45FDFF9BA6}" dt="2024-02-07T23:56:33.976" v="2367" actId="167"/>
          <ac:spMkLst>
            <pc:docMk/>
            <pc:sldMk cId="2014906" sldId="296"/>
            <ac:spMk id="4" creationId="{73F84EA0-D4CF-4B17-9F94-32C00BD894F3}"/>
          </ac:spMkLst>
        </pc:spChg>
        <pc:spChg chg="del">
          <ac:chgData name="Lowe, Theresa (she/her/hers)" userId="9eea30b6-36cc-47e4-a904-e4f18339f923" providerId="ADAL" clId="{7EB1F1FC-6C46-49E6-B4F1-5F45FDFF9BA6}" dt="2024-01-02T22:53:37.995" v="378"/>
          <ac:spMkLst>
            <pc:docMk/>
            <pc:sldMk cId="2014906" sldId="296"/>
            <ac:spMk id="10" creationId="{42A4FC2C-047E-45A5-965D-8E1E3BF09BC6}"/>
          </ac:spMkLst>
        </pc:spChg>
        <pc:picChg chg="mod">
          <ac:chgData name="Lowe, Theresa (she/her/hers)" userId="9eea30b6-36cc-47e4-a904-e4f18339f923" providerId="ADAL" clId="{7EB1F1FC-6C46-49E6-B4F1-5F45FDFF9BA6}" dt="2024-01-04T23:12:41.281" v="392" actId="962"/>
          <ac:picMkLst>
            <pc:docMk/>
            <pc:sldMk cId="2014906" sldId="296"/>
            <ac:picMk id="3" creationId="{2279EB75-49B8-B764-5B7A-D3A8A0F53D8B}"/>
          </ac:picMkLst>
        </pc:picChg>
        <pc:picChg chg="mod">
          <ac:chgData name="Lowe, Theresa (she/her/hers)" userId="9eea30b6-36cc-47e4-a904-e4f18339f923" providerId="ADAL" clId="{7EB1F1FC-6C46-49E6-B4F1-5F45FDFF9BA6}" dt="2024-02-12T23:37:15.865" v="2379" actId="27784"/>
          <ac:picMkLst>
            <pc:docMk/>
            <pc:sldMk cId="2014906" sldId="296"/>
            <ac:picMk id="20" creationId="{011C3D22-9D1D-263F-AB17-66C2577806E2}"/>
          </ac:picMkLst>
        </pc:picChg>
      </pc:sldChg>
      <pc:sldChg chg="addSp delSp add del setBg delDesignElem">
        <pc:chgData name="Lowe, Theresa (she/her/hers)" userId="9eea30b6-36cc-47e4-a904-e4f18339f923" providerId="ADAL" clId="{7EB1F1FC-6C46-49E6-B4F1-5F45FDFF9BA6}" dt="2024-01-02T20:38:37.697" v="251"/>
        <pc:sldMkLst>
          <pc:docMk/>
          <pc:sldMk cId="1731533943" sldId="296"/>
        </pc:sldMkLst>
        <pc:spChg chg="add del">
          <ac:chgData name="Lowe, Theresa (she/her/hers)" userId="9eea30b6-36cc-47e4-a904-e4f18339f923" providerId="ADAL" clId="{7EB1F1FC-6C46-49E6-B4F1-5F45FDFF9BA6}" dt="2024-01-02T20:38:37.697" v="251"/>
          <ac:spMkLst>
            <pc:docMk/>
            <pc:sldMk cId="1731533943" sldId="296"/>
            <ac:spMk id="8" creationId="{42A4FC2C-047E-45A5-965D-8E1E3BF09BC6}"/>
          </ac:spMkLst>
        </pc:spChg>
      </pc:sldChg>
    </pc:docChg>
  </pc:docChgLst>
  <pc:docChgLst>
    <pc:chgData name="Lowe, Theresa (she/her/hers)" userId="9eea30b6-36cc-47e4-a904-e4f18339f923" providerId="ADAL" clId="{AA74B848-217A-49A2-8981-8C60B8A148D8}"/>
    <pc:docChg chg="custSel addSld delSld modSld">
      <pc:chgData name="Lowe, Theresa (she/her/hers)" userId="9eea30b6-36cc-47e4-a904-e4f18339f923" providerId="ADAL" clId="{AA74B848-217A-49A2-8981-8C60B8A148D8}" dt="2023-12-28T17:06:35.112" v="24"/>
      <pc:docMkLst>
        <pc:docMk/>
      </pc:docMkLst>
      <pc:sldChg chg="addSp delSp modSp mod modTransition modAnim">
        <pc:chgData name="Lowe, Theresa (she/her/hers)" userId="9eea30b6-36cc-47e4-a904-e4f18339f923" providerId="ADAL" clId="{AA74B848-217A-49A2-8981-8C60B8A148D8}" dt="2023-12-28T17:06:35.112" v="24"/>
        <pc:sldMkLst>
          <pc:docMk/>
          <pc:sldMk cId="2575587656" sldId="256"/>
        </pc:sldMkLst>
        <pc:picChg chg="add del mod ord">
          <ac:chgData name="Lowe, Theresa (she/her/hers)" userId="9eea30b6-36cc-47e4-a904-e4f18339f923" providerId="ADAL" clId="{AA74B848-217A-49A2-8981-8C60B8A148D8}" dt="2023-12-28T17:01:45.659" v="15"/>
          <ac:picMkLst>
            <pc:docMk/>
            <pc:sldMk cId="2575587656" sldId="256"/>
            <ac:picMk id="4" creationId="{7E415E05-C5DE-868A-901A-ACCC502BA981}"/>
          </ac:picMkLst>
        </pc:picChg>
        <pc:picChg chg="del">
          <ac:chgData name="Lowe, Theresa (she/her/hers)" userId="9eea30b6-36cc-47e4-a904-e4f18339f923" providerId="ADAL" clId="{AA74B848-217A-49A2-8981-8C60B8A148D8}" dt="2023-12-28T17:01:19.807" v="14"/>
          <ac:picMkLst>
            <pc:docMk/>
            <pc:sldMk cId="2575587656" sldId="256"/>
            <ac:picMk id="5" creationId="{9B0DBA07-30F1-E740-C6A8-FF119AB79172}"/>
          </ac:picMkLst>
        </pc:picChg>
        <pc:picChg chg="add del mod">
          <ac:chgData name="Lowe, Theresa (she/her/hers)" userId="9eea30b6-36cc-47e4-a904-e4f18339f923" providerId="ADAL" clId="{AA74B848-217A-49A2-8981-8C60B8A148D8}" dt="2023-12-28T17:02:31.079" v="17"/>
          <ac:picMkLst>
            <pc:docMk/>
            <pc:sldMk cId="2575587656" sldId="256"/>
            <ac:picMk id="6" creationId="{83868177-D7A9-F30B-EE71-14F4FF24E4BF}"/>
          </ac:picMkLst>
        </pc:picChg>
        <pc:picChg chg="add del mod ord">
          <ac:chgData name="Lowe, Theresa (she/her/hers)" userId="9eea30b6-36cc-47e4-a904-e4f18339f923" providerId="ADAL" clId="{AA74B848-217A-49A2-8981-8C60B8A148D8}" dt="2023-12-28T17:02:54.517" v="18"/>
          <ac:picMkLst>
            <pc:docMk/>
            <pc:sldMk cId="2575587656" sldId="256"/>
            <ac:picMk id="14" creationId="{B92E1B96-0605-941A-A642-A9128FCB5E2F}"/>
          </ac:picMkLst>
        </pc:picChg>
        <pc:picChg chg="add del mod">
          <ac:chgData name="Lowe, Theresa (she/her/hers)" userId="9eea30b6-36cc-47e4-a904-e4f18339f923" providerId="ADAL" clId="{AA74B848-217A-49A2-8981-8C60B8A148D8}" dt="2023-12-28T17:03:40.939" v="20"/>
          <ac:picMkLst>
            <pc:docMk/>
            <pc:sldMk cId="2575587656" sldId="256"/>
            <ac:picMk id="15" creationId="{1AE13A05-4CD8-83CD-A66D-A9153BB2991C}"/>
          </ac:picMkLst>
        </pc:picChg>
        <pc:picChg chg="add del mod ord">
          <ac:chgData name="Lowe, Theresa (she/her/hers)" userId="9eea30b6-36cc-47e4-a904-e4f18339f923" providerId="ADAL" clId="{AA74B848-217A-49A2-8981-8C60B8A148D8}" dt="2023-12-28T17:04:00.587" v="21"/>
          <ac:picMkLst>
            <pc:docMk/>
            <pc:sldMk cId="2575587656" sldId="256"/>
            <ac:picMk id="30" creationId="{310ABA60-BD0D-3FE7-6119-6AE78B9255F6}"/>
          </ac:picMkLst>
        </pc:picChg>
        <pc:picChg chg="add del mod">
          <ac:chgData name="Lowe, Theresa (she/her/hers)" userId="9eea30b6-36cc-47e4-a904-e4f18339f923" providerId="ADAL" clId="{AA74B848-217A-49A2-8981-8C60B8A148D8}" dt="2023-12-28T17:06:10.138" v="23"/>
          <ac:picMkLst>
            <pc:docMk/>
            <pc:sldMk cId="2575587656" sldId="256"/>
            <ac:picMk id="31" creationId="{CBB145AF-7416-27CA-670D-DBC8E6023949}"/>
          </ac:picMkLst>
        </pc:picChg>
        <pc:picChg chg="add del mod ord">
          <ac:chgData name="Lowe, Theresa (she/her/hers)" userId="9eea30b6-36cc-47e4-a904-e4f18339f923" providerId="ADAL" clId="{AA74B848-217A-49A2-8981-8C60B8A148D8}" dt="2023-12-28T17:06:35.112" v="24"/>
          <ac:picMkLst>
            <pc:docMk/>
            <pc:sldMk cId="2575587656" sldId="256"/>
            <ac:picMk id="38" creationId="{7C12DADC-DE47-4675-F223-3BE8C65E61A1}"/>
          </ac:picMkLst>
        </pc:picChg>
        <pc:picChg chg="add mod">
          <ac:chgData name="Lowe, Theresa (she/her/hers)" userId="9eea30b6-36cc-47e4-a904-e4f18339f923" providerId="ADAL" clId="{AA74B848-217A-49A2-8981-8C60B8A148D8}" dt="2023-12-28T17:06:35.112" v="24"/>
          <ac:picMkLst>
            <pc:docMk/>
            <pc:sldMk cId="2575587656" sldId="256"/>
            <ac:picMk id="39" creationId="{C6178F28-68B0-2BCD-6B8F-89A01F26014A}"/>
          </ac:picMkLst>
        </pc:picChg>
      </pc:sldChg>
      <pc:sldChg chg="addSp delSp modSp new del mod modTransition setBg modAnim">
        <pc:chgData name="Lowe, Theresa (she/her/hers)" userId="9eea30b6-36cc-47e4-a904-e4f18339f923" providerId="ADAL" clId="{AA74B848-217A-49A2-8981-8C60B8A148D8}" dt="2023-12-28T17:00:06.971" v="12" actId="47"/>
        <pc:sldMkLst>
          <pc:docMk/>
          <pc:sldMk cId="961001429" sldId="294"/>
        </pc:sldMkLst>
        <pc:spChg chg="del">
          <ac:chgData name="Lowe, Theresa (she/her/hers)" userId="9eea30b6-36cc-47e4-a904-e4f18339f923" providerId="ADAL" clId="{AA74B848-217A-49A2-8981-8C60B8A148D8}" dt="2023-12-28T15:52:26.175" v="11" actId="26606"/>
          <ac:spMkLst>
            <pc:docMk/>
            <pc:sldMk cId="961001429" sldId="294"/>
            <ac:spMk id="2" creationId="{4D527E30-CB73-3AED-A02C-403EC359CBD9}"/>
          </ac:spMkLst>
        </pc:spChg>
        <pc:spChg chg="del">
          <ac:chgData name="Lowe, Theresa (she/her/hers)" userId="9eea30b6-36cc-47e4-a904-e4f18339f923" providerId="ADAL" clId="{AA74B848-217A-49A2-8981-8C60B8A148D8}" dt="2023-12-28T15:51:10.157" v="1"/>
          <ac:spMkLst>
            <pc:docMk/>
            <pc:sldMk cId="961001429" sldId="294"/>
            <ac:spMk id="3" creationId="{C29C139F-2413-3A98-1400-775B2ACC1A07}"/>
          </ac:spMkLst>
        </pc:spChg>
        <pc:spChg chg="add">
          <ac:chgData name="Lowe, Theresa (she/her/hers)" userId="9eea30b6-36cc-47e4-a904-e4f18339f923" providerId="ADAL" clId="{AA74B848-217A-49A2-8981-8C60B8A148D8}" dt="2023-12-28T15:52:26.175" v="11" actId="26606"/>
          <ac:spMkLst>
            <pc:docMk/>
            <pc:sldMk cId="961001429" sldId="294"/>
            <ac:spMk id="9" creationId="{AB8C311F-7253-4AED-9701-7FC0708C41C7}"/>
          </ac:spMkLst>
        </pc:spChg>
        <pc:spChg chg="add">
          <ac:chgData name="Lowe, Theresa (she/her/hers)" userId="9eea30b6-36cc-47e4-a904-e4f18339f923" providerId="ADAL" clId="{AA74B848-217A-49A2-8981-8C60B8A148D8}" dt="2023-12-28T15:52:26.175" v="11" actId="26606"/>
          <ac:spMkLst>
            <pc:docMk/>
            <pc:sldMk cId="961001429" sldId="294"/>
            <ac:spMk id="11" creationId="{E2384209-CB15-4CDF-9D31-C44FD9A3F20D}"/>
          </ac:spMkLst>
        </pc:spChg>
        <pc:spChg chg="add">
          <ac:chgData name="Lowe, Theresa (she/her/hers)" userId="9eea30b6-36cc-47e4-a904-e4f18339f923" providerId="ADAL" clId="{AA74B848-217A-49A2-8981-8C60B8A148D8}" dt="2023-12-28T15:52:26.175" v="11" actId="26606"/>
          <ac:spMkLst>
            <pc:docMk/>
            <pc:sldMk cId="961001429" sldId="294"/>
            <ac:spMk id="13" creationId="{2633B3B5-CC90-43F0-8714-D31D1F3F0209}"/>
          </ac:spMkLst>
        </pc:spChg>
        <pc:spChg chg="add">
          <ac:chgData name="Lowe, Theresa (she/her/hers)" userId="9eea30b6-36cc-47e4-a904-e4f18339f923" providerId="ADAL" clId="{AA74B848-217A-49A2-8981-8C60B8A148D8}" dt="2023-12-28T15:52:26.175" v="11" actId="26606"/>
          <ac:spMkLst>
            <pc:docMk/>
            <pc:sldMk cId="961001429" sldId="294"/>
            <ac:spMk id="15" creationId="{A8D57A06-A426-446D-B02C-A2DC6B62E45E}"/>
          </ac:spMkLst>
        </pc:spChg>
        <pc:picChg chg="add mod replST">
          <ac:chgData name="Lowe, Theresa (she/her/hers)" userId="9eea30b6-36cc-47e4-a904-e4f18339f923" providerId="ADAL" clId="{AA74B848-217A-49A2-8981-8C60B8A148D8}" dt="2023-12-28T15:52:26.175" v="11" actId="26606"/>
          <ac:picMkLst>
            <pc:docMk/>
            <pc:sldMk cId="961001429" sldId="294"/>
            <ac:picMk id="4" creationId="{7F56002D-41DA-4A2B-0E27-E93702AB92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00844-B309-4709-81F3-48112AD37414}"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979DB-1103-467B-95A2-F0C6803851A0}" type="slidenum">
              <a:rPr lang="en-US" smtClean="0"/>
              <a:t>‹#›</a:t>
            </a:fld>
            <a:endParaRPr lang="en-US"/>
          </a:p>
        </p:txBody>
      </p:sp>
    </p:spTree>
    <p:extLst>
      <p:ext uri="{BB962C8B-B14F-4D97-AF65-F5344CB8AC3E}">
        <p14:creationId xmlns:p14="http://schemas.microsoft.com/office/powerpoint/2010/main" val="261034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Miscellaneous methods in the ERT. I am going to demonstrate the miscellaneous methods summary table that is a new feature of the electronic reporting tool ERT, version seven. This feature will allow all method results to be entered into the ERT.</a:t>
            </a:r>
          </a:p>
        </p:txBody>
      </p:sp>
      <p:sp>
        <p:nvSpPr>
          <p:cNvPr id="4" name="Slide Number Placeholder 3"/>
          <p:cNvSpPr>
            <a:spLocks noGrp="1"/>
          </p:cNvSpPr>
          <p:nvPr>
            <p:ph type="sldNum" sz="quarter" idx="5"/>
          </p:nvPr>
        </p:nvSpPr>
        <p:spPr/>
        <p:txBody>
          <a:bodyPr/>
          <a:lstStyle/>
          <a:p>
            <a:fld id="{5E5979DB-1103-467B-95A2-F0C6803851A0}" type="slidenum">
              <a:rPr lang="en-US" smtClean="0"/>
              <a:t>1</a:t>
            </a:fld>
            <a:endParaRPr lang="en-US"/>
          </a:p>
        </p:txBody>
      </p:sp>
    </p:spTree>
    <p:extLst>
      <p:ext uri="{BB962C8B-B14F-4D97-AF65-F5344CB8AC3E}">
        <p14:creationId xmlns:p14="http://schemas.microsoft.com/office/powerpoint/2010/main" val="169589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need to find the compound for the custom method. To do this, check the box Select from All Compounds scroll through the list and select the compound, filterable particulate.  The compounds are listed generally in alphabetical order.</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Then Select Save Selected Items.</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10</a:t>
            </a:fld>
            <a:endParaRPr lang="en-US"/>
          </a:p>
        </p:txBody>
      </p:sp>
    </p:spTree>
    <p:extLst>
      <p:ext uri="{BB962C8B-B14F-4D97-AF65-F5344CB8AC3E}">
        <p14:creationId xmlns:p14="http://schemas.microsoft.com/office/powerpoint/2010/main" val="257714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Once completed  2a., I will move to 2b.  Add Emissions/Concentrations. Select Location -Method dropdown of Outlet - Method 320.  I will select The appropriate units of measure, lb/hr, ppm, ppm@7%O2 and lb/MMBTU.  Be sure to select pounds per MMBTU.  </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do not, absolutely do not want to select pounds per MMBTU using O2 or CO2 for the miscellaneous methods summary table.</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There are no calculations done on the summary table except for the process-based emission rate on the emissions tab.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11</a:t>
            </a:fld>
            <a:endParaRPr lang="en-US"/>
          </a:p>
        </p:txBody>
      </p:sp>
    </p:spTree>
    <p:extLst>
      <p:ext uri="{BB962C8B-B14F-4D97-AF65-F5344CB8AC3E}">
        <p14:creationId xmlns:p14="http://schemas.microsoft.com/office/powerpoint/2010/main" val="175140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you have a selection of pounds per hour, and need pound per ton of bark burned, you need to select the Process Rate, Parameter of tons of bark burned per hour.  The final unit of measure is pounds per ton of bark burned.  For a process-based emission rate, you want to select those process rates with the pounds per hour in 2b.  Hours will cancel and then you will have the process-based emission rate.</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That will be the only calculation that is conducted in the emission tab for the miscellaneous methods table. </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12</a:t>
            </a:fld>
            <a:endParaRPr lang="en-US"/>
          </a:p>
        </p:txBody>
      </p:sp>
    </p:spTree>
    <p:extLst>
      <p:ext uri="{BB962C8B-B14F-4D97-AF65-F5344CB8AC3E}">
        <p14:creationId xmlns:p14="http://schemas.microsoft.com/office/powerpoint/2010/main" val="376476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last item in the test plan is in the regulations tab to make sure the limits are selected for the compounds.  This is a screen shot for the Destruction Recovery Efficiency emission limit.  I will go through this example later in the presentation.</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13</a:t>
            </a:fld>
            <a:endParaRPr lang="en-US"/>
          </a:p>
        </p:txBody>
      </p:sp>
    </p:spTree>
    <p:extLst>
      <p:ext uri="{BB962C8B-B14F-4D97-AF65-F5344CB8AC3E}">
        <p14:creationId xmlns:p14="http://schemas.microsoft.com/office/powerpoint/2010/main" val="247490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Now I am ready to add the Test Run Data.  There are two ways to enter the test run data.  As isokinetic and instrumental data, there is an import sheet that can be used to import the data or the data can be entered by hand. </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14</a:t>
            </a:fld>
            <a:endParaRPr lang="en-US"/>
          </a:p>
        </p:txBody>
      </p:sp>
    </p:spTree>
    <p:extLst>
      <p:ext uri="{BB962C8B-B14F-4D97-AF65-F5344CB8AC3E}">
        <p14:creationId xmlns:p14="http://schemas.microsoft.com/office/powerpoint/2010/main" val="329974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First, I will use the Miscellaneous methods import spreadsheet to enter the data into the ERT. </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complete the spreadsheet, make sure the plant/facility name is the same and the sample location is the same as the ERT sample location.  It must be identical.  Add the method, compounds, run number date, emission value, unit of measure, flag and comments to the spreadsheet. Make sure the method, compound spelling are identical to 2a of the test plan.  Save the spreadsheet and close the spreadsheet.</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15</a:t>
            </a:fld>
            <a:endParaRPr lang="en-US"/>
          </a:p>
        </p:txBody>
      </p:sp>
    </p:spTree>
    <p:extLst>
      <p:ext uri="{BB962C8B-B14F-4D97-AF65-F5344CB8AC3E}">
        <p14:creationId xmlns:p14="http://schemas.microsoft.com/office/powerpoint/2010/main" val="226439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Select Run Data on the main menu then select Add New Run Data.  A pop-up will show asking Do you want to import data from a Spreadsheet or XML file?  Select yes.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16</a:t>
            </a:fld>
            <a:endParaRPr lang="en-US"/>
          </a:p>
        </p:txBody>
      </p:sp>
    </p:spTree>
    <p:extLst>
      <p:ext uri="{BB962C8B-B14F-4D97-AF65-F5344CB8AC3E}">
        <p14:creationId xmlns:p14="http://schemas.microsoft.com/office/powerpoint/2010/main" val="36621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Select Location Stack Outlet, Select Method from drop down list - Method 320.  Click 2. Select the Import File and select open.  Select the import spreadsheet file from the browse window and select ok.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17</a:t>
            </a:fld>
            <a:endParaRPr lang="en-US"/>
          </a:p>
        </p:txBody>
      </p:sp>
    </p:spTree>
    <p:extLst>
      <p:ext uri="{BB962C8B-B14F-4D97-AF65-F5344CB8AC3E}">
        <p14:creationId xmlns:p14="http://schemas.microsoft.com/office/powerpoint/2010/main" val="45813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step 3. View the imported data, the data can be reviewed to make sure it is correct.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18</a:t>
            </a:fld>
            <a:endParaRPr lang="en-US"/>
          </a:p>
        </p:txBody>
      </p:sp>
    </p:spTree>
    <p:extLst>
      <p:ext uri="{BB962C8B-B14F-4D97-AF65-F5344CB8AC3E}">
        <p14:creationId xmlns:p14="http://schemas.microsoft.com/office/powerpoint/2010/main" val="115920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Then select 4  add imports to the main data table.  Once import is complete, there will be a pop-up saying the Data imported successfully, select ok .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19</a:t>
            </a:fld>
            <a:endParaRPr lang="en-US"/>
          </a:p>
        </p:txBody>
      </p:sp>
    </p:spTree>
    <p:extLst>
      <p:ext uri="{BB962C8B-B14F-4D97-AF65-F5344CB8AC3E}">
        <p14:creationId xmlns:p14="http://schemas.microsoft.com/office/powerpoint/2010/main" val="369186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When I open the ERT application, I see the welcome page.  First I need to select continue to get into the ERT. </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a:t>
            </a:fld>
            <a:endParaRPr lang="en-US"/>
          </a:p>
        </p:txBody>
      </p:sp>
    </p:spTree>
    <p:extLst>
      <p:ext uri="{BB962C8B-B14F-4D97-AF65-F5344CB8AC3E}">
        <p14:creationId xmlns:p14="http://schemas.microsoft.com/office/powerpoint/2010/main" val="3053124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can now check the Select Location – Method: for Method 320 Runs 1, 2 and 3.</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20</a:t>
            </a:fld>
            <a:endParaRPr lang="en-US"/>
          </a:p>
        </p:txBody>
      </p:sp>
    </p:spTree>
    <p:extLst>
      <p:ext uri="{BB962C8B-B14F-4D97-AF65-F5344CB8AC3E}">
        <p14:creationId xmlns:p14="http://schemas.microsoft.com/office/powerpoint/2010/main" val="3621745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Now I will show you how to add a run without the spreadsheet.  Select Run Data in the main menu then select Add New Run Data.  A pop-up will show Do you want to import data from a Spreadsheet or XML file?  Select no.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21</a:t>
            </a:fld>
            <a:endParaRPr lang="en-US"/>
          </a:p>
        </p:txBody>
      </p:sp>
    </p:spTree>
    <p:extLst>
      <p:ext uri="{BB962C8B-B14F-4D97-AF65-F5344CB8AC3E}">
        <p14:creationId xmlns:p14="http://schemas.microsoft.com/office/powerpoint/2010/main" val="7330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 will select Stack Outlet – Method 320 from the dropdown under Location – Method, then I enter run number 4 and the date of 12/23/23.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22</a:t>
            </a:fld>
            <a:endParaRPr lang="en-US"/>
          </a:p>
        </p:txBody>
      </p:sp>
    </p:spTree>
    <p:extLst>
      <p:ext uri="{BB962C8B-B14F-4D97-AF65-F5344CB8AC3E}">
        <p14:creationId xmlns:p14="http://schemas.microsoft.com/office/powerpoint/2010/main" val="418315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There is a message saying Run has been added, I can now go and enter the data.  Select ok.</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23</a:t>
            </a:fld>
            <a:endParaRPr lang="en-US"/>
          </a:p>
        </p:txBody>
      </p:sp>
    </p:spTree>
    <p:extLst>
      <p:ext uri="{BB962C8B-B14F-4D97-AF65-F5344CB8AC3E}">
        <p14:creationId xmlns:p14="http://schemas.microsoft.com/office/powerpoint/2010/main" val="303610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Go to Select Location – Method and Select stack outlet - Method 320 Run 4.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24</a:t>
            </a:fld>
            <a:endParaRPr lang="en-US"/>
          </a:p>
        </p:txBody>
      </p:sp>
    </p:spTree>
    <p:extLst>
      <p:ext uri="{BB962C8B-B14F-4D97-AF65-F5344CB8AC3E}">
        <p14:creationId xmlns:p14="http://schemas.microsoft.com/office/powerpoint/2010/main" val="3095303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tabs Method setup and Emissions are similar to the Isokinetic tab, the instrumental tab, and the 30B tab.  You can do the same things in the Method setup tab if you need to edit a location or add target parameters or add an emission concentration that may have been forgotten in the test plan.</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25</a:t>
            </a:fld>
            <a:endParaRPr lang="en-US"/>
          </a:p>
        </p:txBody>
      </p:sp>
    </p:spTree>
    <p:extLst>
      <p:ext uri="{BB962C8B-B14F-4D97-AF65-F5344CB8AC3E}">
        <p14:creationId xmlns:p14="http://schemas.microsoft.com/office/powerpoint/2010/main" val="3226640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Go to the sample data tab and as you can see all of the compounds and units of measure that were on the method setup tab are listed here.</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is where you just want to put your total final numbers, final calculated hydrogen chloride and ammonia emission values for ppm, ppm@7%O2, pounds per hour, and pounds per Mm BTU.  Just type the emission value with the appropriate unit of measure.  You will add your final results.  This is just a summary table.  It is just final results in the units of measure that you want reported.</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26</a:t>
            </a:fld>
            <a:endParaRPr lang="en-US"/>
          </a:p>
        </p:txBody>
      </p:sp>
    </p:spTree>
    <p:extLst>
      <p:ext uri="{BB962C8B-B14F-4D97-AF65-F5344CB8AC3E}">
        <p14:creationId xmlns:p14="http://schemas.microsoft.com/office/powerpoint/2010/main" val="2930487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Process Rate of tons of bark burned per hour is entered under the Process data.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27</a:t>
            </a:fld>
            <a:endParaRPr lang="en-US"/>
          </a:p>
        </p:txBody>
      </p:sp>
    </p:spTree>
    <p:extLst>
      <p:ext uri="{BB962C8B-B14F-4D97-AF65-F5344CB8AC3E}">
        <p14:creationId xmlns:p14="http://schemas.microsoft.com/office/powerpoint/2010/main" val="1952687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That process rate is used to calculate the pounds per ton of bark burned and that is the associated process Run in the emissions tab. With the miscellaneous method summary table added to the ERT, now all data generated by all methods that were previously not able to be entered into the ERT can be entered.  This includes Method 320, 18, 0030, 0031 and so on. It also means that Destruction efficiency, destruction removal efficiency and removal efficiency can be entered into the ERT.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28</a:t>
            </a:fld>
            <a:endParaRPr lang="en-US"/>
          </a:p>
        </p:txBody>
      </p:sp>
    </p:spTree>
    <p:extLst>
      <p:ext uri="{BB962C8B-B14F-4D97-AF65-F5344CB8AC3E}">
        <p14:creationId xmlns:p14="http://schemas.microsoft.com/office/powerpoint/2010/main" val="2631551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have another data set as an example, and we're going to go to the desktop and select my DRE example file.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29</a:t>
            </a:fld>
            <a:endParaRPr lang="en-US"/>
          </a:p>
        </p:txBody>
      </p:sp>
    </p:spTree>
    <p:extLst>
      <p:ext uri="{BB962C8B-B14F-4D97-AF65-F5344CB8AC3E}">
        <p14:creationId xmlns:p14="http://schemas.microsoft.com/office/powerpoint/2010/main" val="43854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Now that I am in Main Menu of the ERT, I need to select the project data set or create a project data set.  You can use older data files or you can create a new file.  In this instance we will select a project data set. Please remember to store the project data set in the same location which you have your ERT application either on your desktop or computer when working on the file.  Issues may occur when working on files if they are stored on servers,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Sharepoint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or the cloud.  As you can see, this file is located on this desktop.</a:t>
            </a:r>
            <a:br>
              <a:rPr lang="en-US" sz="12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a:t>
            </a:fld>
            <a:endParaRPr lang="en-US"/>
          </a:p>
        </p:txBody>
      </p:sp>
    </p:spTree>
    <p:extLst>
      <p:ext uri="{BB962C8B-B14F-4D97-AF65-F5344CB8AC3E}">
        <p14:creationId xmlns:p14="http://schemas.microsoft.com/office/powerpoint/2010/main" val="3222032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created this test plan for the Dre with inlet and outlet Method 25A and Method 1to4 for flow rate and percent moisture data.  </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When I go into 2a. Methods and Select Add target parameters.  I select a location - outlet.  For Methods, there is a choice of destruction efficiency, destruction removal efficiency and there's also removal efficiency at the bottom of the list. The method list is alphabetical, I have selected destruction efficiency.  A list of available compounds that typically for destruction efficiency are listed.</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30</a:t>
            </a:fld>
            <a:endParaRPr lang="en-US"/>
          </a:p>
        </p:txBody>
      </p:sp>
    </p:spTree>
    <p:extLst>
      <p:ext uri="{BB962C8B-B14F-4D97-AF65-F5344CB8AC3E}">
        <p14:creationId xmlns:p14="http://schemas.microsoft.com/office/powerpoint/2010/main" val="2253812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Total organic compounds (TOC) as propane is selected.</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31</a:t>
            </a:fld>
            <a:endParaRPr lang="en-US"/>
          </a:p>
        </p:txBody>
      </p:sp>
    </p:spTree>
    <p:extLst>
      <p:ext uri="{BB962C8B-B14F-4D97-AF65-F5344CB8AC3E}">
        <p14:creationId xmlns:p14="http://schemas.microsoft.com/office/powerpoint/2010/main" val="347059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If there is a compound that is missing, you can select the box Select from all compounds and find the compound in the list and add it to the selected compounds.</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the compound is not in the list, you can add a custom compound as long as you have the CAS number and the molecular weight by selecting Custom.</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the list of compounds, you will notice it is generally alphabetical and there are a lot of duplicates.  Those duplicates are because each one is assigned to a method, and we have multiple methods for a single compound which leads to compound duplications.</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32</a:t>
            </a:fld>
            <a:endParaRPr lang="en-US"/>
          </a:p>
        </p:txBody>
      </p:sp>
    </p:spTree>
    <p:extLst>
      <p:ext uri="{BB962C8B-B14F-4D97-AF65-F5344CB8AC3E}">
        <p14:creationId xmlns:p14="http://schemas.microsoft.com/office/powerpoint/2010/main" val="1497344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2b I need to add a unit of measure for the outlet - destruction efficiency, I select percent.  Select save selected item and then close the test plan.  Data cannot be added</a:t>
            </a:r>
            <a:r>
              <a:rPr lang="en-US" sz="1800" baseline="0" dirty="0">
                <a:effectLst/>
                <a:latin typeface="Calibri" panose="020F0502020204030204" pitchFamily="34" charset="0"/>
                <a:ea typeface="Times New Roman" panose="02020603050405020304" pitchFamily="18" charset="0"/>
                <a:cs typeface="Times New Roman" panose="02020603050405020304" pitchFamily="18" charset="0"/>
              </a:rPr>
              <a:t> to Miscellaneous Methods unless a unit of measure is selected in 2b.  At least one unit of measure must be added to 2b for the miscellaneous methods.</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33</a:t>
            </a:fld>
            <a:endParaRPr lang="en-US"/>
          </a:p>
        </p:txBody>
      </p:sp>
    </p:spTree>
    <p:extLst>
      <p:ext uri="{BB962C8B-B14F-4D97-AF65-F5344CB8AC3E}">
        <p14:creationId xmlns:p14="http://schemas.microsoft.com/office/powerpoint/2010/main" val="886720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Now I go into the run data on the main menu, I add the run the same way I did before.  I will hand enter the data for run 1 for the outlet destruction efficiency. </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34</a:t>
            </a:fld>
            <a:endParaRPr lang="en-US"/>
          </a:p>
        </p:txBody>
      </p:sp>
    </p:spTree>
    <p:extLst>
      <p:ext uri="{BB962C8B-B14F-4D97-AF65-F5344CB8AC3E}">
        <p14:creationId xmlns:p14="http://schemas.microsoft.com/office/powerpoint/2010/main" val="4266828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Here's the sample data tab for run one destruction efficiency.  I entered 98.4 emission value with the percent as the unit of measure.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35</a:t>
            </a:fld>
            <a:endParaRPr lang="en-US"/>
          </a:p>
        </p:txBody>
      </p:sp>
    </p:spTree>
    <p:extLst>
      <p:ext uri="{BB962C8B-B14F-4D97-AF65-F5344CB8AC3E}">
        <p14:creationId xmlns:p14="http://schemas.microsoft.com/office/powerpoint/2010/main" val="504794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One thing you're going to want to remember under the Regulatory agency review column of the main menu emission results button, for compliance the emission values should be below the limits.  However, for destruction efficiency, destruction removal efficiency and removal efficiency, the limit is usually greater than 95%.  </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data is 98%, the value will be highlighted red because it is above the limit, which in this case means the destruction efficiency is within compliance.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36</a:t>
            </a:fld>
            <a:endParaRPr lang="en-US"/>
          </a:p>
        </p:txBody>
      </p:sp>
    </p:spTree>
    <p:extLst>
      <p:ext uri="{BB962C8B-B14F-4D97-AF65-F5344CB8AC3E}">
        <p14:creationId xmlns:p14="http://schemas.microsoft.com/office/powerpoint/2010/main" val="3539617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has been the demonstration for the miscellaneous method summary table.  If you have any questions, please let me know.</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My contact information provided.</a:t>
            </a:r>
          </a:p>
          <a:p>
            <a:pPr marL="0" marR="0">
              <a:lnSpc>
                <a:spcPct val="200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Thank you.</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37</a:t>
            </a:fld>
            <a:endParaRPr lang="en-US"/>
          </a:p>
        </p:txBody>
      </p:sp>
    </p:spTree>
    <p:extLst>
      <p:ext uri="{BB962C8B-B14F-4D97-AF65-F5344CB8AC3E}">
        <p14:creationId xmlns:p14="http://schemas.microsoft.com/office/powerpoint/2010/main" val="176951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As with most ERT files, I'll start with a test plan.  Since I am using a file that already has information about the tester and test location with all the example information, I will double check it to make sure that it is correct.</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4</a:t>
            </a:fld>
            <a:endParaRPr lang="en-US"/>
          </a:p>
        </p:txBody>
      </p:sp>
    </p:spTree>
    <p:extLst>
      <p:ext uri="{BB962C8B-B14F-4D97-AF65-F5344CB8AC3E}">
        <p14:creationId xmlns:p14="http://schemas.microsoft.com/office/powerpoint/2010/main" val="317948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need to double check the Source Classification Code (SCC) to make sure there was not an update to the SCC.  As you can see there is a description in the large yellow box of the process that was tested.  If the SCC has been revised, this description will be missing and you will need to Select the SCC from the dropdown list.</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5</a:t>
            </a:fld>
            <a:endParaRPr lang="en-US"/>
          </a:p>
        </p:txBody>
      </p:sp>
    </p:spTree>
    <p:extLst>
      <p:ext uri="{BB962C8B-B14F-4D97-AF65-F5344CB8AC3E}">
        <p14:creationId xmlns:p14="http://schemas.microsoft.com/office/powerpoint/2010/main" val="409080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Next I will go to the Location/method tab and I will be adding Method 320 for hydrogen chloride and ammonia. If you notice here in 2A, when I select the location and I select the method, there are a long list of new methods now in the ERT.  The Miscellaneous Method summary table will be activated if the method is not an isokinetic method, an instrumental method (3A, 6C, 7E, 10 and 25A) or Method 30B.</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6</a:t>
            </a:fld>
            <a:endParaRPr lang="en-US"/>
          </a:p>
        </p:txBody>
      </p:sp>
    </p:spTree>
    <p:extLst>
      <p:ext uri="{BB962C8B-B14F-4D97-AF65-F5344CB8AC3E}">
        <p14:creationId xmlns:p14="http://schemas.microsoft.com/office/powerpoint/2010/main" val="17587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will select Method 320, number of test runs 3, run duration 60 minutes, and have added the ammonia. </a:t>
            </a:r>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7</a:t>
            </a:fld>
            <a:endParaRPr lang="en-US"/>
          </a:p>
        </p:txBody>
      </p:sp>
    </p:spTree>
    <p:extLst>
      <p:ext uri="{BB962C8B-B14F-4D97-AF65-F5344CB8AC3E}">
        <p14:creationId xmlns:p14="http://schemas.microsoft.com/office/powerpoint/2010/main" val="301367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added the method and compounds exactly same way as adding an isokinetic or instrumental method.   Selecting the compound and then moving the available compounds by the single arrow to the selected compound list and Save selected items.  And as you can see, now I have hydrogen chloride and ammonia in the list.</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8</a:t>
            </a:fld>
            <a:endParaRPr lang="en-US"/>
          </a:p>
        </p:txBody>
      </p:sp>
    </p:spTree>
    <p:extLst>
      <p:ext uri="{BB962C8B-B14F-4D97-AF65-F5344CB8AC3E}">
        <p14:creationId xmlns:p14="http://schemas.microsoft.com/office/powerpoint/2010/main" val="193946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Now, if there happens to be a method that is not in this list that you want to use, all you would have to do is to select custom method.  For instance to add Integrated Duty Cycle method, select Custom method.  Enter in Custom Method Name:  Integrated Duty Cycle method and Custom Method Description:  Wood appliance test method.  Then we need to answer the question What type of method is the custom method? In the dropdown select Other and select Close and Save.  </a:t>
            </a:r>
          </a:p>
          <a:p>
            <a:endParaRPr lang="en-US" dirty="0"/>
          </a:p>
        </p:txBody>
      </p:sp>
      <p:sp>
        <p:nvSpPr>
          <p:cNvPr id="4" name="Slide Number Placeholder 3"/>
          <p:cNvSpPr>
            <a:spLocks noGrp="1"/>
          </p:cNvSpPr>
          <p:nvPr>
            <p:ph type="sldNum" sz="quarter" idx="5"/>
          </p:nvPr>
        </p:nvSpPr>
        <p:spPr/>
        <p:txBody>
          <a:bodyPr/>
          <a:lstStyle/>
          <a:p>
            <a:fld id="{5E5979DB-1103-467B-95A2-F0C6803851A0}" type="slidenum">
              <a:rPr lang="en-US" smtClean="0"/>
              <a:t>9</a:t>
            </a:fld>
            <a:endParaRPr lang="en-US"/>
          </a:p>
        </p:txBody>
      </p:sp>
    </p:spTree>
    <p:extLst>
      <p:ext uri="{BB962C8B-B14F-4D97-AF65-F5344CB8AC3E}">
        <p14:creationId xmlns:p14="http://schemas.microsoft.com/office/powerpoint/2010/main" val="334733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3446-D132-3A4A-FF76-FF8317E1F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8F1E1-7417-847B-24F1-CE51FFDB8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E6D6E-B8CD-7CCD-171E-C3F739FFCCF5}"/>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54A749EC-0B3E-6EA2-01C5-7B4AC91B7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2CEA-8596-6999-1B90-5C4A6C948613}"/>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272227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C240-6E87-32F2-1C1A-6BB4AD636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817014-ECC1-5C67-52CA-E405246506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7E639-8AC5-DD98-5C2A-FF49E8032D76}"/>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1F210BC7-2A89-7B16-96E3-026304688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FA165-D962-A753-362E-3430890494B8}"/>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208143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95EA49-27CE-8D08-4175-23B4BCD72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CD1EE-3ADF-04B9-1334-034BD2C9F0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24930-F8F8-494E-1EEA-C1019F8CEA76}"/>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7E4D7271-BCE0-4AFA-1F26-45C593754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1469A-839A-D3D8-801F-F80018B661AB}"/>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373670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A7E0-00F0-A073-02D7-EC0C7CD18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4A805-98A9-C40A-D9D4-8BBCA44933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E727F-E305-95F6-6F19-2862D52083DC}"/>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AB2A1964-71B9-745F-C480-724665096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BE376-266F-6086-61C5-1A71B9473F8F}"/>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138081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8FE8-3504-2F56-7FEE-7D6E29CC06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B55267-747B-EB5D-15B3-435ADDA24D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B07C58-8A40-1BFB-63BB-8623889190F2}"/>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669C423B-96BA-88D0-F704-8322D49E6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1CDB4-B205-9F37-C739-7B95D75B977A}"/>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133985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1165-DACC-5DF7-F8C8-994B719A60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F1C9B4-738D-BB51-132F-BFF14FB88C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63CEB-720C-B15C-B996-68ADF0187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CD11E-80B3-EA29-D3EB-E88F22683E9C}"/>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6" name="Footer Placeholder 5">
            <a:extLst>
              <a:ext uri="{FF2B5EF4-FFF2-40B4-BE49-F238E27FC236}">
                <a16:creationId xmlns:a16="http://schemas.microsoft.com/office/drawing/2014/main" id="{6E2014B0-764A-C25A-D446-515359439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D7607-4486-64A6-19AB-BE776FB4A38D}"/>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292911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5612-640B-D7E6-DF3E-3360D26261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5E34A8-2CEA-9969-201D-8912FA0D1D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8625B1-E7F7-D396-D17E-5F321E6A2F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68168E-06C4-8975-AD22-2F096F1534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F9F32-5D15-27F8-184E-0EA3096C6B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F394A9-E9F3-5542-48D4-A5BCE35FABA5}"/>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8" name="Footer Placeholder 7">
            <a:extLst>
              <a:ext uri="{FF2B5EF4-FFF2-40B4-BE49-F238E27FC236}">
                <a16:creationId xmlns:a16="http://schemas.microsoft.com/office/drawing/2014/main" id="{B1A58B5E-6AC7-1BFC-A54D-63636176B6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EB63BC-3959-E11C-B754-93311AEBB1DE}"/>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6857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8F3F-0FB5-7CAA-54D5-06C3CD4D1C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0FF190-63EB-8495-A81D-80FB9A006E81}"/>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4" name="Footer Placeholder 3">
            <a:extLst>
              <a:ext uri="{FF2B5EF4-FFF2-40B4-BE49-F238E27FC236}">
                <a16:creationId xmlns:a16="http://schemas.microsoft.com/office/drawing/2014/main" id="{A173E4CC-2DEE-D632-FD9B-F0F5D625C3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70464-6EE9-A7E2-190E-7E9FFE7A3362}"/>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147576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94A55-B65A-8DE7-755A-DF3C87EB0BAB}"/>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3" name="Footer Placeholder 2">
            <a:extLst>
              <a:ext uri="{FF2B5EF4-FFF2-40B4-BE49-F238E27FC236}">
                <a16:creationId xmlns:a16="http://schemas.microsoft.com/office/drawing/2014/main" id="{98A0A32C-2D9B-69CF-ED52-C11851D327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276FA3-E42E-B6E2-7A66-0B5FE201D876}"/>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106701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B55E-2B7C-8AB5-5F69-C3BCD2366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28D2AF-3A2A-1FF4-7A7D-AD0E0DED9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CA2AF3-E621-78BE-6788-08996CEDB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2D0A3-D9D4-77C2-5CE2-FB530E731356}"/>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6" name="Footer Placeholder 5">
            <a:extLst>
              <a:ext uri="{FF2B5EF4-FFF2-40B4-BE49-F238E27FC236}">
                <a16:creationId xmlns:a16="http://schemas.microsoft.com/office/drawing/2014/main" id="{C09349EA-2CF6-C20B-7D56-38DD1BEA1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9DA93-DCDE-FC1B-C99C-687B94D71C69}"/>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26374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8410-F584-9072-9A8D-2904C2A51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8CBB7A-4AD0-7D71-55F8-875E85C62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904F48-D644-1055-3075-5C2573644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276C0-71EE-15E0-8F1A-DD8665388295}"/>
              </a:ext>
            </a:extLst>
          </p:cNvPr>
          <p:cNvSpPr>
            <a:spLocks noGrp="1"/>
          </p:cNvSpPr>
          <p:nvPr>
            <p:ph type="dt" sz="half" idx="10"/>
          </p:nvPr>
        </p:nvSpPr>
        <p:spPr/>
        <p:txBody>
          <a:bodyPr/>
          <a:lstStyle/>
          <a:p>
            <a:fld id="{4EC3AEAD-8B95-490C-9ADD-6B20EA2BAFBA}" type="datetimeFigureOut">
              <a:rPr lang="en-US" smtClean="0"/>
              <a:t>4/15/2024</a:t>
            </a:fld>
            <a:endParaRPr lang="en-US"/>
          </a:p>
        </p:txBody>
      </p:sp>
      <p:sp>
        <p:nvSpPr>
          <p:cNvPr id="6" name="Footer Placeholder 5">
            <a:extLst>
              <a:ext uri="{FF2B5EF4-FFF2-40B4-BE49-F238E27FC236}">
                <a16:creationId xmlns:a16="http://schemas.microsoft.com/office/drawing/2014/main" id="{69AF16B4-B6CC-A802-7FDD-72A49E96C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AADF4-4A56-29A6-C0CB-B61222DDC5B1}"/>
              </a:ext>
            </a:extLst>
          </p:cNvPr>
          <p:cNvSpPr>
            <a:spLocks noGrp="1"/>
          </p:cNvSpPr>
          <p:nvPr>
            <p:ph type="sldNum" sz="quarter" idx="12"/>
          </p:nvPr>
        </p:nvSpPr>
        <p:spPr/>
        <p:txBody>
          <a:bodyPr/>
          <a:lstStyle/>
          <a:p>
            <a:fld id="{4D19D43E-B076-40E3-B14A-E0FE91AB45C1}" type="slidenum">
              <a:rPr lang="en-US" smtClean="0"/>
              <a:t>‹#›</a:t>
            </a:fld>
            <a:endParaRPr lang="en-US"/>
          </a:p>
        </p:txBody>
      </p:sp>
    </p:spTree>
    <p:extLst>
      <p:ext uri="{BB962C8B-B14F-4D97-AF65-F5344CB8AC3E}">
        <p14:creationId xmlns:p14="http://schemas.microsoft.com/office/powerpoint/2010/main" val="413229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9644F-E3C8-B2E2-5C4C-B8B00B3A4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2C5F2-75F7-A607-E05A-4E9C357C1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1FACF-3EE8-5C36-0F65-06DA67BB1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3AEAD-8B95-490C-9ADD-6B20EA2BAFBA}" type="datetimeFigureOut">
              <a:rPr lang="en-US" smtClean="0"/>
              <a:t>4/15/2024</a:t>
            </a:fld>
            <a:endParaRPr lang="en-US"/>
          </a:p>
        </p:txBody>
      </p:sp>
      <p:sp>
        <p:nvSpPr>
          <p:cNvPr id="5" name="Footer Placeholder 4">
            <a:extLst>
              <a:ext uri="{FF2B5EF4-FFF2-40B4-BE49-F238E27FC236}">
                <a16:creationId xmlns:a16="http://schemas.microsoft.com/office/drawing/2014/main" id="{055B3139-7E6F-869B-D68B-8047C0E34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0F5B57-77ED-C36C-7704-D0AA6216E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9D43E-B076-40E3-B14A-E0FE91AB45C1}" type="slidenum">
              <a:rPr lang="en-US" smtClean="0"/>
              <a:t>‹#›</a:t>
            </a:fld>
            <a:endParaRPr lang="en-US"/>
          </a:p>
        </p:txBody>
      </p:sp>
    </p:spTree>
    <p:extLst>
      <p:ext uri="{BB962C8B-B14F-4D97-AF65-F5344CB8AC3E}">
        <p14:creationId xmlns:p14="http://schemas.microsoft.com/office/powerpoint/2010/main" val="4277036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0.xml"/><Relationship Id="rId7" Type="http://schemas.microsoft.com/office/2017/04/relationships/track" Target="../media/track10.vtt"/><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1.xml"/><Relationship Id="rId7" Type="http://schemas.microsoft.com/office/2017/04/relationships/track" Target="../media/track11.vtt"/><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xml"/><Relationship Id="rId7" Type="http://schemas.microsoft.com/office/2017/04/relationships/track" Target="../media/track12.vtt"/><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3.xml"/><Relationship Id="rId7" Type="http://schemas.microsoft.com/office/2017/04/relationships/track" Target="../media/track13.vtt"/><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4.xml"/><Relationship Id="rId7" Type="http://schemas.microsoft.com/office/2017/04/relationships/track" Target="../media/track14.vtt"/><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5.xml"/><Relationship Id="rId7" Type="http://schemas.microsoft.com/office/2017/04/relationships/track" Target="../media/track15.vtt"/><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6.xml"/><Relationship Id="rId7" Type="http://schemas.microsoft.com/office/2017/04/relationships/track" Target="../media/track16.vtt"/><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7.xml"/><Relationship Id="rId7" Type="http://schemas.microsoft.com/office/2017/04/relationships/track" Target="../media/track17.vtt"/><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8.xml"/><Relationship Id="rId7" Type="http://schemas.microsoft.com/office/2017/04/relationships/track" Target="../media/track18.vtt"/><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9.xml"/><Relationship Id="rId7" Type="http://schemas.microsoft.com/office/2017/04/relationships/track" Target="../media/track19.vtt"/><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xml"/><Relationship Id="rId7" Type="http://schemas.microsoft.com/office/2017/04/relationships/track" Target="../media/track2.vtt"/><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0.xml"/><Relationship Id="rId7" Type="http://schemas.microsoft.com/office/2017/04/relationships/track" Target="../media/track20.vtt"/><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xml"/><Relationship Id="rId7" Type="http://schemas.microsoft.com/office/2017/04/relationships/track" Target="../media/track21.vtt"/><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2.xml"/><Relationship Id="rId7" Type="http://schemas.microsoft.com/office/2017/04/relationships/track" Target="../media/track22.vtt"/><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3.xml"/><Relationship Id="rId7" Type="http://schemas.microsoft.com/office/2017/04/relationships/track" Target="../media/track23.vtt"/><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xml"/><Relationship Id="rId7" Type="http://schemas.microsoft.com/office/2017/04/relationships/track" Target="../media/track24.vtt"/><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5.xml"/><Relationship Id="rId7" Type="http://schemas.microsoft.com/office/2017/04/relationships/track" Target="../media/track25.vtt"/><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6.xml"/><Relationship Id="rId7" Type="http://schemas.microsoft.com/office/2017/04/relationships/track" Target="../media/track26.vtt"/><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7.xml"/><Relationship Id="rId7" Type="http://schemas.microsoft.com/office/2017/04/relationships/track" Target="../media/track27.vtt"/><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5.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8.xml"/><Relationship Id="rId7" Type="http://schemas.microsoft.com/office/2017/04/relationships/track" Target="../media/track28.vtt"/><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9.xml"/><Relationship Id="rId7" Type="http://schemas.microsoft.com/office/2017/04/relationships/track" Target="../media/track29.vtt"/><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7.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microsoft.com/office/2017/04/relationships/track" Target="../media/track3.vtt"/><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0.xml"/><Relationship Id="rId7" Type="http://schemas.microsoft.com/office/2017/04/relationships/track" Target="../media/track30.vtt"/><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1.xml"/><Relationship Id="rId7" Type="http://schemas.microsoft.com/office/2017/04/relationships/track" Target="../media/track31.vtt"/><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9.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2.xml"/><Relationship Id="rId7" Type="http://schemas.microsoft.com/office/2017/04/relationships/track" Target="../media/track32.vtt"/><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0.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3.xml"/><Relationship Id="rId7" Type="http://schemas.microsoft.com/office/2017/04/relationships/track" Target="../media/track33.vtt"/><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1.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4.xml"/><Relationship Id="rId7" Type="http://schemas.microsoft.com/office/2017/04/relationships/track" Target="../media/track34.vtt"/><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2.pn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5.xml"/><Relationship Id="rId7" Type="http://schemas.microsoft.com/office/2017/04/relationships/track" Target="../media/track35.vtt"/><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6.xml"/><Relationship Id="rId7" Type="http://schemas.microsoft.com/office/2017/04/relationships/track" Target="../media/track36.vtt"/><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4.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7.xml"/><Relationship Id="rId7" Type="http://schemas.microsoft.com/office/2017/04/relationships/track" Target="../media/track37.vtt"/><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5.png"/><Relationship Id="rId5" Type="http://schemas.openxmlformats.org/officeDocument/2006/relationships/notesSlide" Target="../notesSlides/notesSlide37.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xml"/><Relationship Id="rId7" Type="http://schemas.microsoft.com/office/2017/04/relationships/track" Target="../media/track4.vtt"/><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xml"/><Relationship Id="rId7" Type="http://schemas.microsoft.com/office/2017/04/relationships/track" Target="../media/track5.vtt"/><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6.xml"/><Relationship Id="rId7" Type="http://schemas.microsoft.com/office/2017/04/relationships/track" Target="../media/track6.vtt"/><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7.xml"/><Relationship Id="rId7" Type="http://schemas.microsoft.com/office/2017/04/relationships/track" Target="../media/track7.vtt"/><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xml"/><Relationship Id="rId7" Type="http://schemas.microsoft.com/office/2017/04/relationships/track" Target="../media/track8.vtt"/><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9.xml"/><Relationship Id="rId7" Type="http://schemas.microsoft.com/office/2017/04/relationships/track" Target="../media/track9.vtt"/><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descr="Miscellaneous methods in the ERT. I am going to demonstrate the miscellaneous methods summary table that is a new feature of the electronic reporting tool ERT, version seven. This feature will allow all method results to be entered into the ERT.&#10;">
            <a:extLst>
              <a:ext uri="{FF2B5EF4-FFF2-40B4-BE49-F238E27FC236}">
                <a16:creationId xmlns:a16="http://schemas.microsoft.com/office/drawing/2014/main" id="{733113C1-6E6E-3519-EBB5-5C0EE09CEAEC}"/>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rPr>
              <a:t>Miscellaneous Methods in the ERT</a:t>
            </a:r>
          </a:p>
        </p:txBody>
      </p:sp>
      <p:pic>
        <p:nvPicPr>
          <p:cNvPr id="39" name="Audio 38" descr="Miscellaneous methods in the ERT. I am going to demonstrate the miscellaneous methods summary table that is a new feature of the electronic reporting tool ERT, version seven. This feature will allow all method results to be entered into the ERT.&#10;">
            <a:hlinkClick r:id="" action="ppaction://media"/>
            <a:extLst>
              <a:ext uri="{FF2B5EF4-FFF2-40B4-BE49-F238E27FC236}">
                <a16:creationId xmlns:a16="http://schemas.microsoft.com/office/drawing/2014/main" id="{C6178F28-68B0-2BCD-6B8F-89A01F26014A}"/>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68B85CE-0864-42F6-A0F6-A5E901C5D5D9}" label="Slide1" lang="" r:embed="rId6"/>
                        </p173:trackLst>
                      </p173:tracksInfo>
                    </p:ext>
                  </p14:extLst>
                </p14:media>
              </p:ext>
            </p:extLst>
          </p:nvPr>
        </p:nvPicPr>
        <p:blipFill>
          <a:blip r:embed="rId7"/>
          <a:srcRect l="-118750" t="-118750" r="-118750" b="-118750"/>
          <a:stretch>
            <a:fillRect/>
          </a:stretch>
        </p:blipFill>
        <p:spPr>
          <a:xfrm>
            <a:off x="10134600" y="4963837"/>
            <a:ext cx="2057400" cy="2057400"/>
          </a:xfrm>
          <a:prstGeom prst="ellipse">
            <a:avLst/>
          </a:prstGeom>
        </p:spPr>
      </p:pic>
    </p:spTree>
    <p:extLst>
      <p:ext uri="{BB962C8B-B14F-4D97-AF65-F5344CB8AC3E}">
        <p14:creationId xmlns:p14="http://schemas.microsoft.com/office/powerpoint/2010/main" val="2575587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660"/>
    </mc:Choice>
    <mc:Fallback xmlns="">
      <p:transition spd="slow" advTm="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9"/>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CD504-9FC5-B5C9-A589-99957216997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compound to miscellaneous method</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I need to find the compound for the custom method. To do this, check the box Select from All Compounds scroll through the list and select the compound, filterable particulate.  The compounds are listed generally in alphabetical order.&#10;Then Select Save Selected Items.&#10;">
            <a:extLst>
              <a:ext uri="{FF2B5EF4-FFF2-40B4-BE49-F238E27FC236}">
                <a16:creationId xmlns:a16="http://schemas.microsoft.com/office/drawing/2014/main" id="{528518B6-204A-5C28-4843-00309F83BE66}"/>
              </a:ext>
            </a:extLst>
          </p:cNvPr>
          <p:cNvPicPr>
            <a:picLocks noChangeAspect="1"/>
          </p:cNvPicPr>
          <p:nvPr/>
        </p:nvPicPr>
        <p:blipFill rotWithShape="1">
          <a:blip r:embed="rId6"/>
          <a:srcRect l="1708" t="15946" r="2311" b="12587"/>
          <a:stretch/>
        </p:blipFill>
        <p:spPr>
          <a:xfrm>
            <a:off x="208344" y="1282"/>
            <a:ext cx="11702005" cy="6642586"/>
          </a:xfrm>
          <a:prstGeom prst="rect">
            <a:avLst/>
          </a:prstGeom>
        </p:spPr>
      </p:pic>
      <p:pic>
        <p:nvPicPr>
          <p:cNvPr id="19" name="Audio 18">
            <a:hlinkClick r:id="" action="ppaction://media"/>
            <a:extLst>
              <a:ext uri="{FF2B5EF4-FFF2-40B4-BE49-F238E27FC236}">
                <a16:creationId xmlns:a16="http://schemas.microsoft.com/office/drawing/2014/main" id="{FA988FB9-7D1B-8B64-D6B1-ED92B8FB007E}"/>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6AACE72-C1DE-4B19-8C9E-506689234F76}" label="Slide10" lang="" r:embed="rId7"/>
                        </p173:trackLst>
                      </p173:tracksInfo>
                    </p:ext>
                  </p14:extLst>
                </p14:media>
              </p:ext>
            </p:extLst>
          </p:nvPr>
        </p:nvPicPr>
        <p:blipFill>
          <a:blip r:embed="rId8"/>
          <a:srcRect l="-118750" t="-118750" r="-118750" b="-118750"/>
          <a:stretch>
            <a:fillRect/>
          </a:stretch>
        </p:blipFill>
        <p:spPr>
          <a:xfrm>
            <a:off x="9716638" y="3097847"/>
            <a:ext cx="2057400" cy="2057400"/>
          </a:xfrm>
          <a:prstGeom prst="ellipse">
            <a:avLst/>
          </a:prstGeom>
        </p:spPr>
      </p:pic>
    </p:spTree>
    <p:extLst>
      <p:ext uri="{BB962C8B-B14F-4D97-AF65-F5344CB8AC3E}">
        <p14:creationId xmlns:p14="http://schemas.microsoft.com/office/powerpoint/2010/main" val="1808797818"/>
      </p:ext>
    </p:extLst>
  </p:cSld>
  <p:clrMapOvr>
    <a:masterClrMapping/>
  </p:clrMapOvr>
  <mc:AlternateContent xmlns:mc="http://schemas.openxmlformats.org/markup-compatibility/2006" xmlns:p14="http://schemas.microsoft.com/office/powerpoint/2010/main">
    <mc:Choice Requires="p14">
      <p:transition spd="slow" p14:dur="2000" advTm="21324"/>
    </mc:Choice>
    <mc:Fallback xmlns="">
      <p:transition spd="slow" advTm="2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0C39-BBD4-7EC8-A081-3C37B28C44E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Units of measure</a:t>
            </a:r>
          </a:p>
        </p:txBody>
      </p:sp>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Once completed  2a., I will move to 2b.  Add Emissions/Concentrations. Select Location -Method dropdown of Outlet - Method 320.  I will select The appropriate units of measure, lb/hr, ppm, ppm@7%O2 and lb/MMBTU.  Be sure to select pounds per MMBTU.  &#10;You do not, absolutely do not want to select pounds per MMBTU using O2 or CO2 for the miscellaneous methods summary table.&#10;There are no calculations done on the summary table except for the process-based emission rate on the emissions tab. &#10;">
            <a:extLst>
              <a:ext uri="{FF2B5EF4-FFF2-40B4-BE49-F238E27FC236}">
                <a16:creationId xmlns:a16="http://schemas.microsoft.com/office/drawing/2014/main" id="{845D22D0-0C91-3F02-8269-44B0753F85FC}"/>
              </a:ext>
            </a:extLst>
          </p:cNvPr>
          <p:cNvPicPr>
            <a:picLocks noChangeAspect="1"/>
          </p:cNvPicPr>
          <p:nvPr/>
        </p:nvPicPr>
        <p:blipFill rotWithShape="1">
          <a:blip r:embed="rId6"/>
          <a:srcRect b="6656"/>
          <a:stretch/>
        </p:blipFill>
        <p:spPr>
          <a:xfrm>
            <a:off x="20" y="1282"/>
            <a:ext cx="12191980" cy="6856718"/>
          </a:xfrm>
          <a:prstGeom prst="rect">
            <a:avLst/>
          </a:prstGeom>
        </p:spPr>
      </p:pic>
      <p:pic>
        <p:nvPicPr>
          <p:cNvPr id="10" name="Audio 9">
            <a:hlinkClick r:id="" action="ppaction://media"/>
            <a:extLst>
              <a:ext uri="{FF2B5EF4-FFF2-40B4-BE49-F238E27FC236}">
                <a16:creationId xmlns:a16="http://schemas.microsoft.com/office/drawing/2014/main" id="{58174514-B5C3-89BD-59CA-8ADDE4C159E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CE41262-BBA2-4E4C-BFD1-C8204251C2A8}" label="Slide11" lang="" r:embed="rId7"/>
                        </p173:trackLst>
                      </p173:tracksInfo>
                    </p:ext>
                  </p14:extLst>
                </p14:media>
              </p:ext>
            </p:extLst>
          </p:nvPr>
        </p:nvPicPr>
        <p:blipFill>
          <a:blip r:embed="rId8"/>
          <a:srcRect l="-118750" t="-118750" r="-118750" b="-118750"/>
          <a:stretch>
            <a:fillRect/>
          </a:stretch>
        </p:blipFill>
        <p:spPr>
          <a:xfrm>
            <a:off x="9804239" y="3672069"/>
            <a:ext cx="2057400" cy="2057400"/>
          </a:xfrm>
          <a:prstGeom prst="ellipse">
            <a:avLst/>
          </a:prstGeom>
        </p:spPr>
      </p:pic>
    </p:spTree>
    <p:extLst>
      <p:ext uri="{BB962C8B-B14F-4D97-AF65-F5344CB8AC3E}">
        <p14:creationId xmlns:p14="http://schemas.microsoft.com/office/powerpoint/2010/main" val="1687281030"/>
      </p:ext>
    </p:extLst>
  </p:cSld>
  <p:clrMapOvr>
    <a:masterClrMapping/>
  </p:clrMapOvr>
  <mc:AlternateContent xmlns:mc="http://schemas.openxmlformats.org/markup-compatibility/2006" xmlns:p14="http://schemas.microsoft.com/office/powerpoint/2010/main">
    <mc:Choice Requires="p14">
      <p:transition spd="slow" p14:dur="2000" advTm="53330"/>
    </mc:Choice>
    <mc:Fallback xmlns="">
      <p:transition spd="slow" advTm="5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018E-F9F6-833C-26C9-BDC280E7DD6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Link Process rate to </a:t>
            </a:r>
            <a:r>
              <a:rPr lang="en-US" dirty="0" err="1"/>
              <a:t>lb</a:t>
            </a:r>
            <a:r>
              <a:rPr lang="en-US" dirty="0"/>
              <a:t>/</a:t>
            </a:r>
            <a:r>
              <a:rPr lang="en-US" dirty="0" err="1"/>
              <a:t>hr</a:t>
            </a:r>
            <a:endParaRPr lang="en-US" dirty="0"/>
          </a:p>
        </p:txBody>
      </p:sp>
      <p:pic>
        <p:nvPicPr>
          <p:cNvPr id="3" name="Picture 2" descr="If you have a selection of pounds per hour, and need pound per ton of bark burned, you need to select the Process Rate, Parameter of tons of bark burned per hour.  The final unit of measure is pounds per ton of bark burned.  For a process-based emission rate, you want to select those process rates with the pounds per hour in 2b.  Hours will cancel and then you will have the process-based emission rate.&#10;That will be the only calculation that is conducted in the emission tab for the miscellaneous methods table. &#10;">
            <a:extLst>
              <a:ext uri="{FF2B5EF4-FFF2-40B4-BE49-F238E27FC236}">
                <a16:creationId xmlns:a16="http://schemas.microsoft.com/office/drawing/2014/main" id="{726A2CCA-4ADF-7438-39A6-F66AAE879A2C}"/>
              </a:ext>
            </a:extLst>
          </p:cNvPr>
          <p:cNvPicPr>
            <a:picLocks noChangeAspect="1"/>
          </p:cNvPicPr>
          <p:nvPr/>
        </p:nvPicPr>
        <p:blipFill rotWithShape="1">
          <a:blip r:embed="rId6"/>
          <a:srcRect r="16960"/>
          <a:stretch/>
        </p:blipFill>
        <p:spPr>
          <a:xfrm>
            <a:off x="643467" y="1579539"/>
            <a:ext cx="10905066" cy="3906860"/>
          </a:xfrm>
          <a:prstGeom prst="rect">
            <a:avLst/>
          </a:prstGeom>
        </p:spPr>
      </p:pic>
      <p:pic>
        <p:nvPicPr>
          <p:cNvPr id="9" name="Audio 8">
            <a:hlinkClick r:id="" action="ppaction://media"/>
            <a:extLst>
              <a:ext uri="{FF2B5EF4-FFF2-40B4-BE49-F238E27FC236}">
                <a16:creationId xmlns:a16="http://schemas.microsoft.com/office/drawing/2014/main" id="{C21C3848-75EC-A1C6-DD1D-E7E73A754EFB}"/>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53A2E01-6BFB-4105-8BA8-7054890D67FF}" label="Slide12" lang="" r:embed="rId7"/>
                        </p173:trackLst>
                      </p173:tracksInfo>
                    </p:ext>
                  </p14:extLst>
                </p14:media>
              </p:ext>
            </p:extLst>
          </p:nvPr>
        </p:nvPicPr>
        <p:blipFill>
          <a:blip r:embed="rId8"/>
          <a:srcRect l="-118750" t="-118750" r="-118750" b="-118750"/>
          <a:stretch>
            <a:fillRect/>
          </a:stretch>
        </p:blipFill>
        <p:spPr>
          <a:xfrm>
            <a:off x="9924983" y="3428999"/>
            <a:ext cx="2057400" cy="2057400"/>
          </a:xfrm>
          <a:prstGeom prst="ellipse">
            <a:avLst/>
          </a:prstGeom>
        </p:spPr>
      </p:pic>
    </p:spTree>
    <p:extLst>
      <p:ext uri="{BB962C8B-B14F-4D97-AF65-F5344CB8AC3E}">
        <p14:creationId xmlns:p14="http://schemas.microsoft.com/office/powerpoint/2010/main" val="527718909"/>
      </p:ext>
    </p:extLst>
  </p:cSld>
  <p:clrMapOvr>
    <a:masterClrMapping/>
  </p:clrMapOvr>
  <mc:AlternateContent xmlns:mc="http://schemas.openxmlformats.org/markup-compatibility/2006" xmlns:p14="http://schemas.microsoft.com/office/powerpoint/2010/main">
    <mc:Choice Requires="p14">
      <p:transition spd="slow" p14:dur="2000" advTm="45161"/>
    </mc:Choice>
    <mc:Fallback xmlns="">
      <p:transition spd="slow" advTm="4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DED-A5AD-CDB7-FAE1-24F36C7F47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Regulations and</a:t>
            </a:r>
            <a:r>
              <a:rPr lang="en-US" baseline="0" dirty="0"/>
              <a:t> limits</a:t>
            </a:r>
            <a:endParaRPr lang="en-US" dirty="0"/>
          </a:p>
        </p:txBody>
      </p:sp>
      <p:pic>
        <p:nvPicPr>
          <p:cNvPr id="3" name="Picture 2" descr="The last item in the test plan is in the regulations tab to make sure the limits are selected for the compounds.  This is a screen shot for the Destruction Recovery Efficiency emission limit.  I will go through this example later in the presentation.">
            <a:extLst>
              <a:ext uri="{FF2B5EF4-FFF2-40B4-BE49-F238E27FC236}">
                <a16:creationId xmlns:a16="http://schemas.microsoft.com/office/drawing/2014/main" id="{32834ECB-4249-56FE-31D9-7CFA2C9844A7}"/>
              </a:ext>
            </a:extLst>
          </p:cNvPr>
          <p:cNvPicPr>
            <a:picLocks noChangeAspect="1"/>
          </p:cNvPicPr>
          <p:nvPr/>
        </p:nvPicPr>
        <p:blipFill>
          <a:blip r:embed="rId6"/>
          <a:stretch>
            <a:fillRect/>
          </a:stretch>
        </p:blipFill>
        <p:spPr>
          <a:xfrm>
            <a:off x="643467" y="1247986"/>
            <a:ext cx="10905066" cy="4362026"/>
          </a:xfrm>
          <a:prstGeom prst="rect">
            <a:avLst/>
          </a:prstGeom>
        </p:spPr>
      </p:pic>
      <p:pic>
        <p:nvPicPr>
          <p:cNvPr id="13" name="Audio 12">
            <a:hlinkClick r:id="" action="ppaction://media"/>
            <a:extLst>
              <a:ext uri="{FF2B5EF4-FFF2-40B4-BE49-F238E27FC236}">
                <a16:creationId xmlns:a16="http://schemas.microsoft.com/office/drawing/2014/main" id="{92155575-AF52-881C-6AE0-E51F0E833B1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CDF6BB1-BD49-4E47-8FCA-8BA2ABEFC825}" label="Slide13" lang="" r:embed="rId7"/>
                        </p173:trackLst>
                      </p173:tracksInfo>
                    </p:ext>
                  </p14:extLst>
                </p14:media>
              </p:ext>
            </p:extLst>
          </p:nvPr>
        </p:nvPicPr>
        <p:blipFill>
          <a:blip r:embed="rId8"/>
          <a:srcRect l="-118750" t="-118750" r="-118750" b="-118750"/>
          <a:stretch>
            <a:fillRect/>
          </a:stretch>
        </p:blipFill>
        <p:spPr>
          <a:xfrm>
            <a:off x="10029155" y="3428999"/>
            <a:ext cx="2057400" cy="2057400"/>
          </a:xfrm>
          <a:prstGeom prst="ellipse">
            <a:avLst/>
          </a:prstGeom>
        </p:spPr>
      </p:pic>
    </p:spTree>
    <p:extLst>
      <p:ext uri="{BB962C8B-B14F-4D97-AF65-F5344CB8AC3E}">
        <p14:creationId xmlns:p14="http://schemas.microsoft.com/office/powerpoint/2010/main" val="2968834239"/>
      </p:ext>
    </p:extLst>
  </p:cSld>
  <p:clrMapOvr>
    <a:masterClrMapping/>
  </p:clrMapOvr>
  <mc:AlternateContent xmlns:mc="http://schemas.openxmlformats.org/markup-compatibility/2006" xmlns:p14="http://schemas.microsoft.com/office/powerpoint/2010/main">
    <mc:Choice Requires="p14">
      <p:transition spd="slow" p14:dur="2000" advTm="19005"/>
    </mc:Choice>
    <mc:Fallback xmlns="">
      <p:transition spd="slow" advTm="1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B13C-D258-9BC9-F017-0B2125A683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Import data</a:t>
            </a:r>
          </a:p>
        </p:txBody>
      </p:sp>
      <p:pic>
        <p:nvPicPr>
          <p:cNvPr id="3" name="Picture 2" descr="Now I am ready to add the Test Run Data.  There are two ways to enter the test run data.  As isokinetic and instrumental data, there is an import sheet that can be used to import the data or the data can be entered by hand. &#10;">
            <a:extLst>
              <a:ext uri="{FF2B5EF4-FFF2-40B4-BE49-F238E27FC236}">
                <a16:creationId xmlns:a16="http://schemas.microsoft.com/office/drawing/2014/main" id="{F3B2934C-3BF4-D259-46E3-F4B476F89CB5}"/>
              </a:ext>
            </a:extLst>
          </p:cNvPr>
          <p:cNvPicPr>
            <a:picLocks noChangeAspect="1"/>
          </p:cNvPicPr>
          <p:nvPr/>
        </p:nvPicPr>
        <p:blipFill rotWithShape="1">
          <a:blip r:embed="rId6"/>
          <a:srcRect r="2204"/>
          <a:stretch/>
        </p:blipFill>
        <p:spPr>
          <a:xfrm>
            <a:off x="20" y="1282"/>
            <a:ext cx="12191980" cy="6856718"/>
          </a:xfrm>
          <a:prstGeom prst="rect">
            <a:avLst/>
          </a:prstGeom>
        </p:spPr>
      </p:pic>
      <p:pic>
        <p:nvPicPr>
          <p:cNvPr id="5" name="Audio 4">
            <a:hlinkClick r:id="" action="ppaction://media"/>
            <a:extLst>
              <a:ext uri="{FF2B5EF4-FFF2-40B4-BE49-F238E27FC236}">
                <a16:creationId xmlns:a16="http://schemas.microsoft.com/office/drawing/2014/main" id="{053C7275-F0B5-0F23-00B2-C9AB106BCFF1}"/>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F124C87-0444-4CC7-BA23-25815564F744}" label="Slide14" lang="" r:embed="rId7"/>
                        </p173:trackLst>
                      </p173:tracksInfo>
                    </p:ext>
                  </p14:extLst>
                </p14:media>
              </p:ext>
            </p:extLst>
          </p:nvPr>
        </p:nvPicPr>
        <p:blipFill>
          <a:blip r:embed="rId8"/>
          <a:srcRect l="-118750" t="-118750" r="-118750" b="-118750"/>
          <a:stretch>
            <a:fillRect/>
          </a:stretch>
        </p:blipFill>
        <p:spPr>
          <a:xfrm>
            <a:off x="9901833" y="1371600"/>
            <a:ext cx="2057400" cy="2057400"/>
          </a:xfrm>
          <a:prstGeom prst="ellipse">
            <a:avLst/>
          </a:prstGeom>
        </p:spPr>
      </p:pic>
    </p:spTree>
    <p:extLst>
      <p:ext uri="{BB962C8B-B14F-4D97-AF65-F5344CB8AC3E}">
        <p14:creationId xmlns:p14="http://schemas.microsoft.com/office/powerpoint/2010/main" val="706203274"/>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31CA9-C50A-1F0E-7876-09784D234EE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Spreadsheet for miscellaneous methods import data</a:t>
            </a:r>
          </a:p>
        </p:txBody>
      </p:sp>
      <p:sp>
        <p:nvSpPr>
          <p:cNvPr id="17"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irst I will use the Miscellaneous methods import spreadsheet to enter the data into the ERT. &#10;To complete the spreadsheet make sure the plant/facility name is the same and the sample location is the same as the ERT sample location.  It must be identical.  Add the method, compounds, run number date, emission value, unit of measure, flag and comments to the spreadsheet. Make sure the method, compound spelling are identical to 2a of the test plan.  Save the spreadsheet and close the spreadsheet.&#10;">
            <a:extLst>
              <a:ext uri="{FF2B5EF4-FFF2-40B4-BE49-F238E27FC236}">
                <a16:creationId xmlns:a16="http://schemas.microsoft.com/office/drawing/2014/main" id="{D734F891-7F4F-931D-0FC6-CC1DB583E9AC}"/>
              </a:ext>
            </a:extLst>
          </p:cNvPr>
          <p:cNvPicPr>
            <a:picLocks noChangeAspect="1"/>
          </p:cNvPicPr>
          <p:nvPr/>
        </p:nvPicPr>
        <p:blipFill>
          <a:blip r:embed="rId6"/>
          <a:stretch>
            <a:fillRect/>
          </a:stretch>
        </p:blipFill>
        <p:spPr>
          <a:xfrm>
            <a:off x="1120477" y="1584984"/>
            <a:ext cx="9951041" cy="3681885"/>
          </a:xfrm>
          <a:prstGeom prst="rect">
            <a:avLst/>
          </a:prstGeom>
        </p:spPr>
      </p:pic>
      <p:pic>
        <p:nvPicPr>
          <p:cNvPr id="10" name="Audio 9">
            <a:hlinkClick r:id="" action="ppaction://media"/>
            <a:extLst>
              <a:ext uri="{FF2B5EF4-FFF2-40B4-BE49-F238E27FC236}">
                <a16:creationId xmlns:a16="http://schemas.microsoft.com/office/drawing/2014/main" id="{30A1294B-FF18-360A-02D2-5E902AFBE3DA}"/>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42476C5-CA82-4273-AA8B-6516362F79E5}" label="Slide15" lang="" r:embed="rId7"/>
                        </p173:trackLst>
                      </p173:tracksInfo>
                    </p:ext>
                  </p14:extLst>
                </p14:media>
              </p:ext>
            </p:extLst>
          </p:nvPr>
        </p:nvPicPr>
        <p:blipFill>
          <a:blip r:embed="rId8"/>
          <a:srcRect l="-118750" t="-118750" r="-118750" b="-118750"/>
          <a:stretch>
            <a:fillRect/>
          </a:stretch>
        </p:blipFill>
        <p:spPr>
          <a:xfrm>
            <a:off x="9740816" y="3047423"/>
            <a:ext cx="2057400" cy="2057400"/>
          </a:xfrm>
          <a:prstGeom prst="ellipse">
            <a:avLst/>
          </a:prstGeom>
        </p:spPr>
      </p:pic>
    </p:spTree>
    <p:extLst>
      <p:ext uri="{BB962C8B-B14F-4D97-AF65-F5344CB8AC3E}">
        <p14:creationId xmlns:p14="http://schemas.microsoft.com/office/powerpoint/2010/main" val="557167157"/>
      </p:ext>
    </p:extLst>
  </p:cSld>
  <p:clrMapOvr>
    <a:masterClrMapping/>
  </p:clrMapOvr>
  <mc:AlternateContent xmlns:mc="http://schemas.openxmlformats.org/markup-compatibility/2006" xmlns:p14="http://schemas.microsoft.com/office/powerpoint/2010/main">
    <mc:Choice Requires="p14">
      <p:transition spd="slow" p14:dur="2000" advTm="42324"/>
    </mc:Choice>
    <mc:Fallback xmlns="">
      <p:transition spd="slow" advTm="4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64E5-6B80-C298-087D-F8F6C155B5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Import data 2</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elect Run Data on the main menu then select Add New Run Data.  A pop-up will show asking Do you want to import data from a Spreadsheet or XML file?  Select yes.  &#10;">
            <a:extLst>
              <a:ext uri="{FF2B5EF4-FFF2-40B4-BE49-F238E27FC236}">
                <a16:creationId xmlns:a16="http://schemas.microsoft.com/office/drawing/2014/main" id="{F3B2934C-3BF4-D259-46E3-F4B476F89CB5}"/>
              </a:ext>
            </a:extLst>
          </p:cNvPr>
          <p:cNvPicPr>
            <a:picLocks noChangeAspect="1"/>
          </p:cNvPicPr>
          <p:nvPr/>
        </p:nvPicPr>
        <p:blipFill rotWithShape="1">
          <a:blip r:embed="rId6"/>
          <a:srcRect r="2204"/>
          <a:stretch/>
        </p:blipFill>
        <p:spPr>
          <a:xfrm>
            <a:off x="-82276" y="1282"/>
            <a:ext cx="12191980" cy="6856718"/>
          </a:xfrm>
          <a:prstGeom prst="rect">
            <a:avLst/>
          </a:prstGeom>
        </p:spPr>
      </p:pic>
      <p:pic>
        <p:nvPicPr>
          <p:cNvPr id="7" name="Audio 6">
            <a:hlinkClick r:id="" action="ppaction://media"/>
            <a:extLst>
              <a:ext uri="{FF2B5EF4-FFF2-40B4-BE49-F238E27FC236}">
                <a16:creationId xmlns:a16="http://schemas.microsoft.com/office/drawing/2014/main" id="{E98B5008-CE13-F172-336A-74FD1CF6F4E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A3742FE-45A6-4F78-BB08-3ECF220500FD}" label="Slide16" lang="" r:embed="rId7"/>
                        </p173:trackLst>
                      </p173:tracksInfo>
                    </p:ext>
                  </p14:extLst>
                </p14:media>
              </p:ext>
            </p:extLst>
          </p:nvPr>
        </p:nvPicPr>
        <p:blipFill>
          <a:blip r:embed="rId8"/>
          <a:srcRect l="-118750" t="-118750" r="-118750" b="-118750"/>
          <a:stretch>
            <a:fillRect/>
          </a:stretch>
        </p:blipFill>
        <p:spPr>
          <a:xfrm>
            <a:off x="9878684" y="1049129"/>
            <a:ext cx="2057400" cy="2057400"/>
          </a:xfrm>
          <a:prstGeom prst="ellipse">
            <a:avLst/>
          </a:prstGeom>
        </p:spPr>
      </p:pic>
    </p:spTree>
    <p:extLst>
      <p:ext uri="{BB962C8B-B14F-4D97-AF65-F5344CB8AC3E}">
        <p14:creationId xmlns:p14="http://schemas.microsoft.com/office/powerpoint/2010/main" val="3100862124"/>
      </p:ext>
    </p:extLst>
  </p:cSld>
  <p:clrMapOvr>
    <a:masterClrMapping/>
  </p:clrMapOvr>
  <mc:AlternateContent xmlns:mc="http://schemas.openxmlformats.org/markup-compatibility/2006" xmlns:p14="http://schemas.microsoft.com/office/powerpoint/2010/main">
    <mc:Choice Requires="p14">
      <p:transition spd="slow" p14:dur="2000" advTm="18517"/>
    </mc:Choice>
    <mc:Fallback xmlns="">
      <p:transition spd="slow" advTm="18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E472-AA35-FBA4-6F26-DC226B30AFC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Select spreadsheet file</a:t>
            </a:r>
          </a:p>
        </p:txBody>
      </p:sp>
      <p:pic>
        <p:nvPicPr>
          <p:cNvPr id="3" name="Picture 2" descr="Select Location Stack Outlet, Select Method from drop down list - Method 320.  Click 2. Select the Import File and select open.  Select the import spreadsheet file from the browse window and select ok.  &#10;">
            <a:extLst>
              <a:ext uri="{FF2B5EF4-FFF2-40B4-BE49-F238E27FC236}">
                <a16:creationId xmlns:a16="http://schemas.microsoft.com/office/drawing/2014/main" id="{22A7764F-7647-B0BD-8245-99EE1F226B5A}"/>
              </a:ext>
            </a:extLst>
          </p:cNvPr>
          <p:cNvPicPr>
            <a:picLocks noChangeAspect="1"/>
          </p:cNvPicPr>
          <p:nvPr/>
        </p:nvPicPr>
        <p:blipFill>
          <a:blip r:embed="rId6"/>
          <a:stretch>
            <a:fillRect/>
          </a:stretch>
        </p:blipFill>
        <p:spPr>
          <a:xfrm>
            <a:off x="1938487" y="643466"/>
            <a:ext cx="8315026" cy="5571067"/>
          </a:xfrm>
          <a:prstGeom prst="rect">
            <a:avLst/>
          </a:prstGeom>
        </p:spPr>
      </p:pic>
      <p:pic>
        <p:nvPicPr>
          <p:cNvPr id="11" name="Audio 10">
            <a:hlinkClick r:id="" action="ppaction://media"/>
            <a:extLst>
              <a:ext uri="{FF2B5EF4-FFF2-40B4-BE49-F238E27FC236}">
                <a16:creationId xmlns:a16="http://schemas.microsoft.com/office/drawing/2014/main" id="{10D449CB-0290-5988-D487-14FC77F03F5B}"/>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03DE6D4-97CC-4FD1-8CEB-23070FD81C60}" label="Slide17" lang="" r:embed="rId7"/>
                        </p173:trackLst>
                      </p173:tracksInfo>
                    </p:ext>
                  </p14:extLst>
                </p14:media>
              </p:ext>
            </p:extLst>
          </p:nvPr>
        </p:nvPicPr>
        <p:blipFill>
          <a:blip r:embed="rId8"/>
          <a:srcRect l="-118750" t="-118750" r="-118750" b="-118750"/>
          <a:stretch>
            <a:fillRect/>
          </a:stretch>
        </p:blipFill>
        <p:spPr>
          <a:xfrm>
            <a:off x="9982856" y="0"/>
            <a:ext cx="2057400" cy="2057400"/>
          </a:xfrm>
          <a:prstGeom prst="ellipse">
            <a:avLst/>
          </a:prstGeom>
        </p:spPr>
      </p:pic>
    </p:spTree>
    <p:extLst>
      <p:ext uri="{BB962C8B-B14F-4D97-AF65-F5344CB8AC3E}">
        <p14:creationId xmlns:p14="http://schemas.microsoft.com/office/powerpoint/2010/main" val="2066324139"/>
      </p:ext>
    </p:extLst>
  </p:cSld>
  <p:clrMapOvr>
    <a:masterClrMapping/>
  </p:clrMapOvr>
  <mc:AlternateContent xmlns:mc="http://schemas.openxmlformats.org/markup-compatibility/2006" xmlns:p14="http://schemas.microsoft.com/office/powerpoint/2010/main">
    <mc:Choice Requires="p14">
      <p:transition spd="slow" p14:dur="2000" advTm="24832"/>
    </mc:Choice>
    <mc:Fallback xmlns="">
      <p:transition spd="slow" advTm="2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A70E-1AA7-38BF-6E7F-E4416C16790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Review imported records</a:t>
            </a:r>
          </a:p>
        </p:txBody>
      </p:sp>
      <p:pic>
        <p:nvPicPr>
          <p:cNvPr id="3" name="Picture 2" descr="In step 3. View the imported data, the data can be reviewed to make sure it is correct. &#10;">
            <a:extLst>
              <a:ext uri="{FF2B5EF4-FFF2-40B4-BE49-F238E27FC236}">
                <a16:creationId xmlns:a16="http://schemas.microsoft.com/office/drawing/2014/main" id="{0383D8F5-B8A1-EF99-8A1E-003B5A4A7BB3}"/>
              </a:ext>
            </a:extLst>
          </p:cNvPr>
          <p:cNvPicPr>
            <a:picLocks noChangeAspect="1"/>
          </p:cNvPicPr>
          <p:nvPr/>
        </p:nvPicPr>
        <p:blipFill rotWithShape="1">
          <a:blip r:embed="rId6"/>
          <a:srcRect r="3538" b="1"/>
          <a:stretch/>
        </p:blipFill>
        <p:spPr>
          <a:xfrm>
            <a:off x="20" y="1282"/>
            <a:ext cx="12191980" cy="6856718"/>
          </a:xfrm>
          <a:prstGeom prst="rect">
            <a:avLst/>
          </a:prstGeom>
        </p:spPr>
      </p:pic>
      <p:sp>
        <p:nvSpPr>
          <p:cNvPr id="21"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Audio 7">
            <a:hlinkClick r:id="" action="ppaction://media"/>
            <a:extLst>
              <a:ext uri="{FF2B5EF4-FFF2-40B4-BE49-F238E27FC236}">
                <a16:creationId xmlns:a16="http://schemas.microsoft.com/office/drawing/2014/main" id="{CF61878E-80C7-B69B-4517-211D02F2D7FC}"/>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D515B5E-AA6A-4A16-B33F-0BDEB6A9E121}" label="Slide18" lang="" r:embed="rId7"/>
                        </p173:trackLst>
                      </p173:tracksInfo>
                    </p:ext>
                  </p14:extLst>
                </p14:media>
              </p:ext>
            </p:extLst>
          </p:nvPr>
        </p:nvPicPr>
        <p:blipFill>
          <a:blip r:embed="rId8"/>
          <a:srcRect l="-118750" t="-118750" r="-118750" b="-118750"/>
          <a:stretch>
            <a:fillRect/>
          </a:stretch>
        </p:blipFill>
        <p:spPr>
          <a:xfrm>
            <a:off x="9959706" y="0"/>
            <a:ext cx="2057400" cy="2057400"/>
          </a:xfrm>
          <a:prstGeom prst="ellipse">
            <a:avLst/>
          </a:prstGeom>
        </p:spPr>
      </p:pic>
    </p:spTree>
    <p:extLst>
      <p:ext uri="{BB962C8B-B14F-4D97-AF65-F5344CB8AC3E}">
        <p14:creationId xmlns:p14="http://schemas.microsoft.com/office/powerpoint/2010/main" val="584439854"/>
      </p:ext>
    </p:extLst>
  </p:cSld>
  <p:clrMapOvr>
    <a:masterClrMapping/>
  </p:clrMapOvr>
  <mc:AlternateContent xmlns:mc="http://schemas.openxmlformats.org/markup-compatibility/2006" xmlns:p14="http://schemas.microsoft.com/office/powerpoint/2010/main">
    <mc:Choice Requires="p14">
      <p:transition spd="slow" p14:dur="2000" advTm="9343"/>
    </mc:Choice>
    <mc:Fallback xmlns="">
      <p:transition spd="slow" advTm="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A7B7-DDA9-5A8B-5369-C155560C62D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Data import successfully</a:t>
            </a:r>
          </a:p>
        </p:txBody>
      </p:sp>
      <p:sp useBgFill="1">
        <p:nvSpPr>
          <p:cNvPr id="9"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n select 4  add imports to the main data table.  Once import is complete, there will be a pop-up saying the Data imported successfully, select ok . &#10;">
            <a:extLst>
              <a:ext uri="{FF2B5EF4-FFF2-40B4-BE49-F238E27FC236}">
                <a16:creationId xmlns:a16="http://schemas.microsoft.com/office/drawing/2014/main" id="{E0025E1C-A2DE-468E-44F4-58A57126912F}"/>
              </a:ext>
            </a:extLst>
          </p:cNvPr>
          <p:cNvPicPr>
            <a:picLocks noChangeAspect="1"/>
          </p:cNvPicPr>
          <p:nvPr/>
        </p:nvPicPr>
        <p:blipFill>
          <a:blip r:embed="rId6"/>
          <a:stretch>
            <a:fillRect/>
          </a:stretch>
        </p:blipFill>
        <p:spPr>
          <a:xfrm>
            <a:off x="1452562" y="457200"/>
            <a:ext cx="9286876" cy="5943600"/>
          </a:xfrm>
          <a:prstGeom prst="rect">
            <a:avLst/>
          </a:prstGeom>
        </p:spPr>
      </p:pic>
      <p:pic>
        <p:nvPicPr>
          <p:cNvPr id="22" name="Audio 21">
            <a:hlinkClick r:id="" action="ppaction://media"/>
            <a:extLst>
              <a:ext uri="{FF2B5EF4-FFF2-40B4-BE49-F238E27FC236}">
                <a16:creationId xmlns:a16="http://schemas.microsoft.com/office/drawing/2014/main" id="{9E31772E-9593-3839-5629-514241CCD77F}"/>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F9029DA-B960-40E1-AC3E-7F64C3652EF1}" label="Slide19" lang="" r:embed="rId7"/>
                        </p173:trackLst>
                      </p173:tracksInfo>
                    </p:ext>
                  </p14:extLst>
                </p14:media>
              </p:ext>
            </p:extLst>
          </p:nvPr>
        </p:nvPicPr>
        <p:blipFill>
          <a:blip r:embed="rId8"/>
          <a:srcRect l="-118750" t="-118750" r="-118750" b="-118750"/>
          <a:stretch>
            <a:fillRect/>
          </a:stretch>
        </p:blipFill>
        <p:spPr>
          <a:xfrm>
            <a:off x="9972555" y="1836207"/>
            <a:ext cx="2057400" cy="2057400"/>
          </a:xfrm>
          <a:prstGeom prst="ellipse">
            <a:avLst/>
          </a:prstGeom>
        </p:spPr>
      </p:pic>
    </p:spTree>
    <p:extLst>
      <p:ext uri="{BB962C8B-B14F-4D97-AF65-F5344CB8AC3E}">
        <p14:creationId xmlns:p14="http://schemas.microsoft.com/office/powerpoint/2010/main" val="183407546"/>
      </p:ext>
    </p:extLst>
  </p:cSld>
  <p:clrMapOvr>
    <a:masterClrMapping/>
  </p:clrMapOvr>
  <mc:AlternateContent xmlns:mc="http://schemas.openxmlformats.org/markup-compatibility/2006" xmlns:p14="http://schemas.microsoft.com/office/powerpoint/2010/main">
    <mc:Choice Requires="p14">
      <p:transition spd="slow" p14:dur="2000" advTm="17672"/>
    </mc:Choice>
    <mc:Fallback xmlns="">
      <p:transition spd="slow" advTm="1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61CB-5B20-BA74-A34A-2637F9133F6B}"/>
              </a:ext>
            </a:extLst>
          </p:cNvPr>
          <p:cNvSpPr>
            <a:spLocks noGrp="1"/>
          </p:cNvSpPr>
          <p:nvPr>
            <p:ph type="title" idx="4294967295"/>
          </p:nvPr>
        </p:nvSpPr>
        <p:spPr>
          <a:xfrm>
            <a:off x="2649407" y="638175"/>
            <a:ext cx="6915912" cy="1325563"/>
          </a:xfrm>
        </p:spPr>
        <p:txBody>
          <a:bodyPr/>
          <a:lstStyle/>
          <a:p>
            <a:r>
              <a:rPr lang="en-US" dirty="0"/>
              <a:t>ERT welcome page</a:t>
            </a:r>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When I open the ERT application, I see the welcome page.  First I need to select continue to get into the ERT. &#10;">
            <a:extLst>
              <a:ext uri="{FF2B5EF4-FFF2-40B4-BE49-F238E27FC236}">
                <a16:creationId xmlns:a16="http://schemas.microsoft.com/office/drawing/2014/main" id="{D1BB334E-C1C5-3105-D26E-09BAEFE84E9B}"/>
              </a:ext>
            </a:extLst>
          </p:cNvPr>
          <p:cNvPicPr>
            <a:picLocks noGrp="1" noChangeAspect="1"/>
          </p:cNvPicPr>
          <p:nvPr>
            <p:ph idx="4294967295"/>
          </p:nvPr>
        </p:nvPicPr>
        <p:blipFill rotWithShape="1">
          <a:blip r:embed="rId6"/>
          <a:srcRect t="12091" r="3" b="9564"/>
          <a:stretch/>
        </p:blipFill>
        <p:spPr>
          <a:xfrm>
            <a:off x="1739098" y="569843"/>
            <a:ext cx="8450714" cy="5649981"/>
          </a:xfrm>
          <a:prstGeom prst="rect">
            <a:avLst/>
          </a:prstGeom>
        </p:spPr>
      </p:pic>
      <p:pic>
        <p:nvPicPr>
          <p:cNvPr id="13" name="Audio 12" descr="When I open the ERT application, I see the welcome page.  First I need to select continue to get into the ERT. &#10;">
            <a:hlinkClick r:id="" action="ppaction://media"/>
            <a:extLst>
              <a:ext uri="{FF2B5EF4-FFF2-40B4-BE49-F238E27FC236}">
                <a16:creationId xmlns:a16="http://schemas.microsoft.com/office/drawing/2014/main" id="{83BDAB5B-2FB1-997F-2043-A52E635886FA}"/>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981B5D-D44A-46D0-90E0-D64D3726E88F}" label="Slide2" lang="" r:embed="rId7"/>
                        </p173:trackLst>
                      </p173:tracksInfo>
                    </p:ext>
                  </p14:extLst>
                </p14:media>
              </p:ext>
            </p:extLst>
          </p:nvPr>
        </p:nvPicPr>
        <p:blipFill>
          <a:blip r:embed="rId8"/>
          <a:srcRect l="-118750" t="-118750" r="-118750" b="-118750"/>
          <a:stretch>
            <a:fillRect/>
          </a:stretch>
        </p:blipFill>
        <p:spPr>
          <a:xfrm>
            <a:off x="10046903" y="3771901"/>
            <a:ext cx="2057400" cy="2057400"/>
          </a:xfrm>
          <a:prstGeom prst="ellipse">
            <a:avLst/>
          </a:prstGeom>
        </p:spPr>
      </p:pic>
    </p:spTree>
    <p:extLst>
      <p:ext uri="{BB962C8B-B14F-4D97-AF65-F5344CB8AC3E}">
        <p14:creationId xmlns:p14="http://schemas.microsoft.com/office/powerpoint/2010/main" val="2982680904"/>
      </p:ext>
    </p:ext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441B-E25D-4838-6C94-60151E3B58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Imported miscellaneous method run 1</a:t>
            </a:r>
          </a:p>
        </p:txBody>
      </p:sp>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You can now check the Select Location – Method: for Method 320 Runs 1, 2 and 3.&#10;">
            <a:extLst>
              <a:ext uri="{FF2B5EF4-FFF2-40B4-BE49-F238E27FC236}">
                <a16:creationId xmlns:a16="http://schemas.microsoft.com/office/drawing/2014/main" id="{F85A735E-F8CD-3BFE-7754-9DA6BB5AC538}"/>
              </a:ext>
            </a:extLst>
          </p:cNvPr>
          <p:cNvPicPr>
            <a:picLocks noChangeAspect="1"/>
          </p:cNvPicPr>
          <p:nvPr/>
        </p:nvPicPr>
        <p:blipFill rotWithShape="1">
          <a:blip r:embed="rId6"/>
          <a:srcRect l="859" r="-1" b="-1"/>
          <a:stretch/>
        </p:blipFill>
        <p:spPr>
          <a:xfrm>
            <a:off x="457200" y="457200"/>
            <a:ext cx="11277600" cy="5943600"/>
          </a:xfrm>
          <a:prstGeom prst="rect">
            <a:avLst/>
          </a:prstGeom>
        </p:spPr>
      </p:pic>
      <p:pic>
        <p:nvPicPr>
          <p:cNvPr id="13" name="Audio 12">
            <a:hlinkClick r:id="" action="ppaction://media"/>
            <a:extLst>
              <a:ext uri="{FF2B5EF4-FFF2-40B4-BE49-F238E27FC236}">
                <a16:creationId xmlns:a16="http://schemas.microsoft.com/office/drawing/2014/main" id="{56740E7E-D983-7431-9C7A-BA93D7C506A4}"/>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A0E417F-EDA0-47B7-80C6-8E426405E225}" label="Slide20" lang="" r:embed="rId7"/>
                        </p173:trackLst>
                      </p173:tracksInfo>
                    </p:ext>
                  </p14:extLst>
                </p14:media>
              </p:ext>
            </p:extLst>
          </p:nvPr>
        </p:nvPicPr>
        <p:blipFill>
          <a:blip r:embed="rId8"/>
          <a:srcRect l="-118750" t="-118750" r="-118750" b="-118750"/>
          <a:stretch>
            <a:fillRect/>
          </a:stretch>
        </p:blipFill>
        <p:spPr>
          <a:xfrm>
            <a:off x="9905617" y="3074699"/>
            <a:ext cx="2057400" cy="2057400"/>
          </a:xfrm>
          <a:prstGeom prst="ellipse">
            <a:avLst/>
          </a:prstGeom>
        </p:spPr>
      </p:pic>
    </p:spTree>
    <p:extLst>
      <p:ext uri="{BB962C8B-B14F-4D97-AF65-F5344CB8AC3E}">
        <p14:creationId xmlns:p14="http://schemas.microsoft.com/office/powerpoint/2010/main" val="1554698515"/>
      </p:ext>
    </p:extLst>
  </p:cSld>
  <p:clrMapOvr>
    <a:masterClrMapping/>
  </p:clrMapOvr>
  <mc:AlternateContent xmlns:mc="http://schemas.openxmlformats.org/markup-compatibility/2006" xmlns:p14="http://schemas.microsoft.com/office/powerpoint/2010/main">
    <mc:Choice Requires="p14">
      <p:transition spd="slow" p14:dur="2000" advTm="11869"/>
    </mc:Choice>
    <mc:Fallback xmlns="">
      <p:transition spd="slow" advTm="1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0C43-2E76-D3B2-4C61-AB974F69BE8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Import data 3</a:t>
            </a:r>
          </a:p>
        </p:txBody>
      </p:sp>
      <p:pic>
        <p:nvPicPr>
          <p:cNvPr id="3" name="Picture 2" descr="Now I will show you how to add a run without the spreadsheet.  Select Run Data in the main menu then select Add New Run Data.  A pop-up will show Do you want to import data from a Spreadsheet or XML file?  Select no. &#10;">
            <a:extLst>
              <a:ext uri="{FF2B5EF4-FFF2-40B4-BE49-F238E27FC236}">
                <a16:creationId xmlns:a16="http://schemas.microsoft.com/office/drawing/2014/main" id="{F3B2934C-3BF4-D259-46E3-F4B476F89CB5}"/>
              </a:ext>
            </a:extLst>
          </p:cNvPr>
          <p:cNvPicPr>
            <a:picLocks noChangeAspect="1"/>
          </p:cNvPicPr>
          <p:nvPr/>
        </p:nvPicPr>
        <p:blipFill rotWithShape="1">
          <a:blip r:embed="rId6"/>
          <a:srcRect r="2204"/>
          <a:stretch/>
        </p:blipFill>
        <p:spPr>
          <a:xfrm>
            <a:off x="20" y="1282"/>
            <a:ext cx="12191980" cy="6856718"/>
          </a:xfrm>
          <a:prstGeom prst="rect">
            <a:avLst/>
          </a:prstGeom>
        </p:spPr>
      </p:pic>
      <p:pic>
        <p:nvPicPr>
          <p:cNvPr id="8" name="Audio 7">
            <a:hlinkClick r:id="" action="ppaction://media"/>
            <a:extLst>
              <a:ext uri="{FF2B5EF4-FFF2-40B4-BE49-F238E27FC236}">
                <a16:creationId xmlns:a16="http://schemas.microsoft.com/office/drawing/2014/main" id="{C883969D-BE43-0172-5205-C00F9523B93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9478598-A241-47B2-9AFF-84B2E7D9EDA7}" label="Slide21" lang="" r:embed="rId7"/>
                        </p173:trackLst>
                      </p173:tracksInfo>
                    </p:ext>
                  </p14:extLst>
                </p14:media>
              </p:ext>
            </p:extLst>
          </p:nvPr>
        </p:nvPicPr>
        <p:blipFill>
          <a:blip r:embed="rId8"/>
          <a:srcRect l="-118750" t="-118750" r="-118750" b="-118750"/>
          <a:stretch>
            <a:fillRect/>
          </a:stretch>
        </p:blipFill>
        <p:spPr>
          <a:xfrm>
            <a:off x="10006006" y="1371600"/>
            <a:ext cx="2057400" cy="2057400"/>
          </a:xfrm>
          <a:prstGeom prst="ellipse">
            <a:avLst/>
          </a:prstGeom>
        </p:spPr>
      </p:pic>
    </p:spTree>
    <p:extLst>
      <p:ext uri="{BB962C8B-B14F-4D97-AF65-F5344CB8AC3E}">
        <p14:creationId xmlns:p14="http://schemas.microsoft.com/office/powerpoint/2010/main" val="1075823551"/>
      </p:ext>
    </p:extLst>
  </p:cSld>
  <p:clrMapOvr>
    <a:masterClrMapping/>
  </p:clrMapOvr>
  <mc:AlternateContent xmlns:mc="http://schemas.openxmlformats.org/markup-compatibility/2006" xmlns:p14="http://schemas.microsoft.com/office/powerpoint/2010/main">
    <mc:Choice Requires="p14">
      <p:transition spd="slow" p14:dur="2000" advTm="21509"/>
    </mc:Choice>
    <mc:Fallback xmlns="">
      <p:transition spd="slow" advTm="2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23F3B-F7FC-A452-6B45-D043F5057D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Run Data manually</a:t>
            </a:r>
          </a:p>
        </p:txBody>
      </p:sp>
      <p:pic>
        <p:nvPicPr>
          <p:cNvPr id="3" name="Picture 2" descr=" I will select Stack Outlet – Method 320 from the dropdown under Location – Method, then I enter run number 4 and the date of 12/23/23.  &#10;">
            <a:extLst>
              <a:ext uri="{FF2B5EF4-FFF2-40B4-BE49-F238E27FC236}">
                <a16:creationId xmlns:a16="http://schemas.microsoft.com/office/drawing/2014/main" id="{961A48F8-876D-53B8-3303-84D4E2EC7D1D}"/>
              </a:ext>
            </a:extLst>
          </p:cNvPr>
          <p:cNvPicPr>
            <a:picLocks noChangeAspect="1"/>
          </p:cNvPicPr>
          <p:nvPr/>
        </p:nvPicPr>
        <p:blipFill>
          <a:blip r:embed="rId6"/>
          <a:stretch>
            <a:fillRect/>
          </a:stretch>
        </p:blipFill>
        <p:spPr>
          <a:xfrm>
            <a:off x="565966" y="380574"/>
            <a:ext cx="11060068" cy="6096851"/>
          </a:xfrm>
          <a:prstGeom prst="rect">
            <a:avLst/>
          </a:prstGeom>
        </p:spPr>
      </p:pic>
      <p:pic>
        <p:nvPicPr>
          <p:cNvPr id="7" name="Audio 6">
            <a:hlinkClick r:id="" action="ppaction://media"/>
            <a:extLst>
              <a:ext uri="{FF2B5EF4-FFF2-40B4-BE49-F238E27FC236}">
                <a16:creationId xmlns:a16="http://schemas.microsoft.com/office/drawing/2014/main" id="{11899F8E-F301-48BB-E1C2-CCAB0F2925AB}"/>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33AA884-30AF-414F-B590-A1E89CBBEBED}" label="Slide22" lang="" r:embed="rId7"/>
                        </p173:trackLst>
                      </p173:tracksInfo>
                    </p:ext>
                  </p14:extLst>
                </p14:media>
              </p:ext>
            </p:extLst>
          </p:nvPr>
        </p:nvPicPr>
        <p:blipFill>
          <a:blip r:embed="rId8"/>
          <a:srcRect l="-118750" t="-118750" r="-118750" b="-118750"/>
          <a:stretch>
            <a:fillRect/>
          </a:stretch>
        </p:blipFill>
        <p:spPr>
          <a:xfrm>
            <a:off x="9602393" y="3514537"/>
            <a:ext cx="2057400" cy="2057400"/>
          </a:xfrm>
          <a:prstGeom prst="ellipse">
            <a:avLst/>
          </a:prstGeom>
        </p:spPr>
      </p:pic>
    </p:spTree>
    <p:extLst>
      <p:ext uri="{BB962C8B-B14F-4D97-AF65-F5344CB8AC3E}">
        <p14:creationId xmlns:p14="http://schemas.microsoft.com/office/powerpoint/2010/main" val="2452980573"/>
      </p:ext>
    </p:extLst>
  </p:cSld>
  <p:clrMapOvr>
    <a:masterClrMapping/>
  </p:clrMapOvr>
  <mc:AlternateContent xmlns:mc="http://schemas.openxmlformats.org/markup-compatibility/2006" xmlns:p14="http://schemas.microsoft.com/office/powerpoint/2010/main">
    <mc:Choice Requires="p14">
      <p:transition spd="slow" p14:dur="2000" advTm="19033"/>
    </mc:Choice>
    <mc:Fallback xmlns="">
      <p:transition spd="slow" advTm="1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7653-3517-04CF-D00E-B9C9C0F3488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Run has been added</a:t>
            </a:r>
          </a:p>
        </p:txBody>
      </p:sp>
      <p:pic>
        <p:nvPicPr>
          <p:cNvPr id="3" name="Picture 2" descr="There is a message saying Run has been added, I can now go and enter the data.  Select ok.&#10;">
            <a:extLst>
              <a:ext uri="{FF2B5EF4-FFF2-40B4-BE49-F238E27FC236}">
                <a16:creationId xmlns:a16="http://schemas.microsoft.com/office/drawing/2014/main" id="{9C8FDDA1-6734-552F-AF6C-D72F2F2BDC94}"/>
              </a:ext>
            </a:extLst>
          </p:cNvPr>
          <p:cNvPicPr>
            <a:picLocks noChangeAspect="1"/>
          </p:cNvPicPr>
          <p:nvPr/>
        </p:nvPicPr>
        <p:blipFill>
          <a:blip r:embed="rId6"/>
          <a:stretch>
            <a:fillRect/>
          </a:stretch>
        </p:blipFill>
        <p:spPr>
          <a:xfrm>
            <a:off x="242070" y="742575"/>
            <a:ext cx="11707859" cy="5372850"/>
          </a:xfrm>
          <a:prstGeom prst="rect">
            <a:avLst/>
          </a:prstGeom>
        </p:spPr>
      </p:pic>
      <p:pic>
        <p:nvPicPr>
          <p:cNvPr id="13" name="Audio 12">
            <a:hlinkClick r:id="" action="ppaction://media"/>
            <a:extLst>
              <a:ext uri="{FF2B5EF4-FFF2-40B4-BE49-F238E27FC236}">
                <a16:creationId xmlns:a16="http://schemas.microsoft.com/office/drawing/2014/main" id="{69351D29-D0DA-EB12-0911-148AEFFB2804}"/>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01A3D8E-1F2D-423F-9FB7-F54FCF440EDA}" label="Slide23" lang="" r:embed="rId7"/>
                        </p173:trackLst>
                      </p173:tracksInfo>
                    </p:ext>
                  </p14:extLst>
                </p14:media>
              </p:ext>
            </p:extLst>
          </p:nvPr>
        </p:nvPicPr>
        <p:blipFill>
          <a:blip r:embed="rId8"/>
          <a:srcRect l="-118750" t="-118750" r="-118750" b="-118750"/>
          <a:stretch>
            <a:fillRect/>
          </a:stretch>
        </p:blipFill>
        <p:spPr>
          <a:xfrm>
            <a:off x="10040729" y="3248320"/>
            <a:ext cx="2057400" cy="2057400"/>
          </a:xfrm>
          <a:prstGeom prst="ellipse">
            <a:avLst/>
          </a:prstGeom>
        </p:spPr>
      </p:pic>
    </p:spTree>
    <p:extLst>
      <p:ext uri="{BB962C8B-B14F-4D97-AF65-F5344CB8AC3E}">
        <p14:creationId xmlns:p14="http://schemas.microsoft.com/office/powerpoint/2010/main" val="4245704812"/>
      </p:ext>
    </p:extLst>
  </p:cSld>
  <p:clrMapOvr>
    <a:masterClrMapping/>
  </p:clrMapOvr>
  <mc:AlternateContent xmlns:mc="http://schemas.openxmlformats.org/markup-compatibility/2006" xmlns:p14="http://schemas.microsoft.com/office/powerpoint/2010/main">
    <mc:Choice Requires="p14">
      <p:transition spd="slow" p14:dur="2000" advTm="10233"/>
    </mc:Choice>
    <mc:Fallback xmlns="">
      <p:transition spd="slow" advTm="1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9E03-A4EC-497C-DF82-5EDB11D9265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Select</a:t>
            </a:r>
            <a:r>
              <a:rPr lang="en-US" baseline="0" dirty="0"/>
              <a:t> the run to add data</a:t>
            </a:r>
            <a:endParaRPr lang="en-US" dirty="0"/>
          </a:p>
        </p:txBody>
      </p:sp>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o to Select Location – Method and Select stack outlet - Method 320 Run 4.  &#10;">
            <a:extLst>
              <a:ext uri="{FF2B5EF4-FFF2-40B4-BE49-F238E27FC236}">
                <a16:creationId xmlns:a16="http://schemas.microsoft.com/office/drawing/2014/main" id="{1CDBF226-F0CA-760C-C331-6D96C4C82F26}"/>
              </a:ext>
            </a:extLst>
          </p:cNvPr>
          <p:cNvPicPr>
            <a:picLocks noChangeAspect="1"/>
          </p:cNvPicPr>
          <p:nvPr/>
        </p:nvPicPr>
        <p:blipFill>
          <a:blip r:embed="rId6"/>
          <a:stretch>
            <a:fillRect/>
          </a:stretch>
        </p:blipFill>
        <p:spPr>
          <a:xfrm>
            <a:off x="457200" y="496823"/>
            <a:ext cx="11277600" cy="5864353"/>
          </a:xfrm>
          <a:prstGeom prst="rect">
            <a:avLst/>
          </a:prstGeom>
        </p:spPr>
      </p:pic>
      <p:pic>
        <p:nvPicPr>
          <p:cNvPr id="10" name="Audio 9">
            <a:hlinkClick r:id="" action="ppaction://media"/>
            <a:extLst>
              <a:ext uri="{FF2B5EF4-FFF2-40B4-BE49-F238E27FC236}">
                <a16:creationId xmlns:a16="http://schemas.microsoft.com/office/drawing/2014/main" id="{A4054B3C-61F7-D334-85DC-E81CE8E3FCDA}"/>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DBD47DF-8CBD-4599-8F73-2C0640B39850}" label="slide24" lang="" r:embed="rId7"/>
                        </p173:trackLst>
                      </p173:tracksInfo>
                    </p:ext>
                  </p14:extLst>
                </p14:media>
              </p:ext>
            </p:extLst>
          </p:nvPr>
        </p:nvPicPr>
        <p:blipFill>
          <a:blip r:embed="rId8"/>
          <a:srcRect l="-118750" t="-118750" r="-118750" b="-118750"/>
          <a:stretch>
            <a:fillRect/>
          </a:stretch>
        </p:blipFill>
        <p:spPr>
          <a:xfrm>
            <a:off x="9905617" y="3024676"/>
            <a:ext cx="2057400" cy="2057400"/>
          </a:xfrm>
          <a:prstGeom prst="ellipse">
            <a:avLst/>
          </a:prstGeom>
        </p:spPr>
      </p:pic>
    </p:spTree>
    <p:extLst>
      <p:ext uri="{BB962C8B-B14F-4D97-AF65-F5344CB8AC3E}">
        <p14:creationId xmlns:p14="http://schemas.microsoft.com/office/powerpoint/2010/main" val="3250102023"/>
      </p:ext>
    </p:extLst>
  </p:cSld>
  <p:clrMapOvr>
    <a:masterClrMapping/>
  </p:clrMapOvr>
  <mc:AlternateContent xmlns:mc="http://schemas.openxmlformats.org/markup-compatibility/2006" xmlns:p14="http://schemas.microsoft.com/office/powerpoint/2010/main">
    <mc:Choice Requires="p14">
      <p:transition spd="slow" p14:dur="2000" advTm="10476"/>
    </mc:Choice>
    <mc:Fallback xmlns="">
      <p:transition spd="slow" advTm="1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087D-8130-A0A9-5AC1-9705586D52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Method Setup tab</a:t>
            </a:r>
          </a:p>
        </p:txBody>
      </p:sp>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he tabs Method setup and Emissions are similar to the Isokinetic tab, the instrumental tab, and the 30B tab.  You can do the same things in the Method setup tab if you need to edit a location or add target parameters or add an emission concentration that may have been forgotten in the test plan.&#10;">
            <a:extLst>
              <a:ext uri="{FF2B5EF4-FFF2-40B4-BE49-F238E27FC236}">
                <a16:creationId xmlns:a16="http://schemas.microsoft.com/office/drawing/2014/main" id="{3F4F7152-E296-A5B9-F038-2755D5B61E14}"/>
              </a:ext>
            </a:extLst>
          </p:cNvPr>
          <p:cNvPicPr>
            <a:picLocks noChangeAspect="1"/>
          </p:cNvPicPr>
          <p:nvPr/>
        </p:nvPicPr>
        <p:blipFill>
          <a:blip r:embed="rId6"/>
          <a:stretch>
            <a:fillRect/>
          </a:stretch>
        </p:blipFill>
        <p:spPr>
          <a:xfrm>
            <a:off x="1667979" y="332729"/>
            <a:ext cx="8383170" cy="6192114"/>
          </a:xfrm>
          <a:prstGeom prst="rect">
            <a:avLst/>
          </a:prstGeom>
        </p:spPr>
      </p:pic>
      <p:pic>
        <p:nvPicPr>
          <p:cNvPr id="24" name="Audio 23">
            <a:hlinkClick r:id="" action="ppaction://media"/>
            <a:extLst>
              <a:ext uri="{FF2B5EF4-FFF2-40B4-BE49-F238E27FC236}">
                <a16:creationId xmlns:a16="http://schemas.microsoft.com/office/drawing/2014/main" id="{F8A85C82-2432-0738-3386-86282804072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0A24433-C17D-415A-B238-BB19B0AB75A3}" label="slide25" lang="" r:embed="rId7"/>
                        </p173:trackLst>
                      </p173:tracksInfo>
                    </p:ext>
                  </p14:extLst>
                </p14:media>
              </p:ext>
            </p:extLst>
          </p:nvPr>
        </p:nvPicPr>
        <p:blipFill>
          <a:blip r:embed="rId8"/>
          <a:srcRect l="-118750" t="-118750" r="-118750" b="-118750"/>
          <a:stretch>
            <a:fillRect/>
          </a:stretch>
        </p:blipFill>
        <p:spPr>
          <a:xfrm>
            <a:off x="10051149" y="3772007"/>
            <a:ext cx="2057400" cy="2057400"/>
          </a:xfrm>
          <a:prstGeom prst="ellipse">
            <a:avLst/>
          </a:prstGeom>
        </p:spPr>
      </p:pic>
    </p:spTree>
    <p:extLst>
      <p:ext uri="{BB962C8B-B14F-4D97-AF65-F5344CB8AC3E}">
        <p14:creationId xmlns:p14="http://schemas.microsoft.com/office/powerpoint/2010/main" val="1949375105"/>
      </p:ext>
    </p:extLst>
  </p:cSld>
  <p:clrMapOvr>
    <a:masterClrMapping/>
  </p:clrMapOvr>
  <mc:AlternateContent xmlns:mc="http://schemas.openxmlformats.org/markup-compatibility/2006" xmlns:p14="http://schemas.microsoft.com/office/powerpoint/2010/main">
    <mc:Choice Requires="p14">
      <p:transition spd="slow" p14:dur="2000" advTm="24400"/>
    </mc:Choice>
    <mc:Fallback xmlns="">
      <p:transition spd="slow" advTm="2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08E0-92CD-E288-CF5C-1EE314F70C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Sample Data tab</a:t>
            </a:r>
          </a:p>
        </p:txBody>
      </p:sp>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Go to the sample data tab and as you can see all of the compounds and units of measure that were on the method setup tab are listed here.&#10;This is where you just want to put your total final numbers, final calculated hydrogen chloride and ammonia emission values for ppm, ppm@7%O2, pounds per hour, and pounds per Mm BTU.  Just type the emission value with the appropriate unit of measure.  You will add your final results.  This is just a summary table.  It is just final results in the units of measure that you want reported.&#10;">
            <a:extLst>
              <a:ext uri="{FF2B5EF4-FFF2-40B4-BE49-F238E27FC236}">
                <a16:creationId xmlns:a16="http://schemas.microsoft.com/office/drawing/2014/main" id="{795F0E5B-5E17-AF78-B33F-3AFCAA62B350}"/>
              </a:ext>
            </a:extLst>
          </p:cNvPr>
          <p:cNvPicPr>
            <a:picLocks noChangeAspect="1"/>
          </p:cNvPicPr>
          <p:nvPr/>
        </p:nvPicPr>
        <p:blipFill rotWithShape="1">
          <a:blip r:embed="rId6"/>
          <a:srcRect r="3094" b="1"/>
          <a:stretch/>
        </p:blipFill>
        <p:spPr>
          <a:xfrm>
            <a:off x="-117001" y="0"/>
            <a:ext cx="12191980" cy="6856718"/>
          </a:xfrm>
          <a:prstGeom prst="rect">
            <a:avLst/>
          </a:prstGeom>
        </p:spPr>
      </p:pic>
      <p:pic>
        <p:nvPicPr>
          <p:cNvPr id="11" name="Audio 10">
            <a:hlinkClick r:id="" action="ppaction://media"/>
            <a:extLst>
              <a:ext uri="{FF2B5EF4-FFF2-40B4-BE49-F238E27FC236}">
                <a16:creationId xmlns:a16="http://schemas.microsoft.com/office/drawing/2014/main" id="{493DA638-7DEB-EEB0-1C3A-F6C8D00EA5DF}"/>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E56B5D-8DA3-44C4-BE04-026DCA57EC53}" label="Slide26" lang="" r:embed="rId7"/>
                        </p173:trackLst>
                      </p173:tracksInfo>
                    </p:ext>
                  </p14:extLst>
                </p14:media>
              </p:ext>
            </p:extLst>
          </p:nvPr>
        </p:nvPicPr>
        <p:blipFill>
          <a:blip r:embed="rId8"/>
          <a:srcRect l="-118750" t="-118750" r="-118750" b="-118750"/>
          <a:stretch>
            <a:fillRect/>
          </a:stretch>
        </p:blipFill>
        <p:spPr>
          <a:xfrm>
            <a:off x="10017579" y="3306193"/>
            <a:ext cx="2057400" cy="2057400"/>
          </a:xfrm>
          <a:prstGeom prst="ellipse">
            <a:avLst/>
          </a:prstGeom>
        </p:spPr>
      </p:pic>
    </p:spTree>
    <p:extLst>
      <p:ext uri="{BB962C8B-B14F-4D97-AF65-F5344CB8AC3E}">
        <p14:creationId xmlns:p14="http://schemas.microsoft.com/office/powerpoint/2010/main" val="2550261694"/>
      </p:ext>
    </p:extLst>
  </p:cSld>
  <p:clrMapOvr>
    <a:masterClrMapping/>
  </p:clrMapOvr>
  <mc:AlternateContent xmlns:mc="http://schemas.openxmlformats.org/markup-compatibility/2006" xmlns:p14="http://schemas.microsoft.com/office/powerpoint/2010/main">
    <mc:Choice Requires="p14">
      <p:transition spd="slow" p14:dur="2000" advTm="46994"/>
    </mc:Choice>
    <mc:Fallback xmlns="">
      <p:transition spd="slow" advTm="46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6289-4ED4-4D27-6BBE-BF9EF9A055E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Process Run Data</a:t>
            </a:r>
          </a:p>
        </p:txBody>
      </p:sp>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 Process Rate of tons of bark burned per hour is entered under the Process data.  &#10;">
            <a:extLst>
              <a:ext uri="{FF2B5EF4-FFF2-40B4-BE49-F238E27FC236}">
                <a16:creationId xmlns:a16="http://schemas.microsoft.com/office/drawing/2014/main" id="{7BB38CAC-2195-B5D1-5413-C2E7DD0ADF5E}"/>
              </a:ext>
            </a:extLst>
          </p:cNvPr>
          <p:cNvPicPr>
            <a:picLocks noChangeAspect="1"/>
          </p:cNvPicPr>
          <p:nvPr/>
        </p:nvPicPr>
        <p:blipFill>
          <a:blip r:embed="rId6"/>
          <a:stretch>
            <a:fillRect/>
          </a:stretch>
        </p:blipFill>
        <p:spPr>
          <a:xfrm>
            <a:off x="3109266" y="457200"/>
            <a:ext cx="5973467" cy="5943600"/>
          </a:xfrm>
          <a:prstGeom prst="rect">
            <a:avLst/>
          </a:prstGeom>
        </p:spPr>
      </p:pic>
      <p:pic>
        <p:nvPicPr>
          <p:cNvPr id="25" name="Audio 24">
            <a:hlinkClick r:id="" action="ppaction://media"/>
            <a:extLst>
              <a:ext uri="{FF2B5EF4-FFF2-40B4-BE49-F238E27FC236}">
                <a16:creationId xmlns:a16="http://schemas.microsoft.com/office/drawing/2014/main" id="{C125FAFF-2550-F8B2-6B94-3D94043DCE4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FBB60E0-7961-41CB-A15B-2E826BE3CFEF}" label="slide27" lang="" r:embed="rId7"/>
                        </p173:trackLst>
                      </p173:tracksInfo>
                    </p:ext>
                  </p14:extLst>
                </p14:media>
              </p:ext>
            </p:extLst>
          </p:nvPr>
        </p:nvPicPr>
        <p:blipFill>
          <a:blip r:embed="rId8"/>
          <a:srcRect l="-118750" t="-118750" r="-118750" b="-118750"/>
          <a:stretch>
            <a:fillRect/>
          </a:stretch>
        </p:blipFill>
        <p:spPr>
          <a:xfrm>
            <a:off x="9594085" y="3225170"/>
            <a:ext cx="2057400" cy="2057400"/>
          </a:xfrm>
          <a:prstGeom prst="ellipse">
            <a:avLst/>
          </a:prstGeom>
        </p:spPr>
      </p:pic>
    </p:spTree>
    <p:extLst>
      <p:ext uri="{BB962C8B-B14F-4D97-AF65-F5344CB8AC3E}">
        <p14:creationId xmlns:p14="http://schemas.microsoft.com/office/powerpoint/2010/main" val="1966527883"/>
      </p:ext>
    </p:extLst>
  </p:cSld>
  <p:clrMapOvr>
    <a:masterClrMapping/>
  </p:clrMapOvr>
  <mc:AlternateContent xmlns:mc="http://schemas.openxmlformats.org/markup-compatibility/2006" xmlns:p14="http://schemas.microsoft.com/office/powerpoint/2010/main">
    <mc:Choice Requires="p14">
      <p:transition spd="slow" p14:dur="2000" advTm="7977"/>
    </mc:Choice>
    <mc:Fallback xmlns="">
      <p:transition spd="slow" advTm="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AB0F-BE2C-45E0-7499-1A12FB930ED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Emissions tab</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hat process rate is used to calculate the pounds per ton of bark burned and that is the associated process Run in the emissions tab. With the miscellaneous method summary table added to the ERT, now all data generated by all methods that were previously not able to be entered into the ERT can be entered.  This includes Method 320, 18, 0030, 0031 and so on. It also means that Destruction efficiency, destruction removal efficiency and removal efficiency can be entered into the ERT. &#10;">
            <a:extLst>
              <a:ext uri="{FF2B5EF4-FFF2-40B4-BE49-F238E27FC236}">
                <a16:creationId xmlns:a16="http://schemas.microsoft.com/office/drawing/2014/main" id="{B00677BD-F104-7AD0-4DAE-C7690A38B5BC}"/>
              </a:ext>
            </a:extLst>
          </p:cNvPr>
          <p:cNvPicPr>
            <a:picLocks noChangeAspect="1"/>
          </p:cNvPicPr>
          <p:nvPr/>
        </p:nvPicPr>
        <p:blipFill rotWithShape="1">
          <a:blip r:embed="rId6"/>
          <a:srcRect b="18788"/>
          <a:stretch/>
        </p:blipFill>
        <p:spPr>
          <a:xfrm>
            <a:off x="20" y="1282"/>
            <a:ext cx="12191980" cy="6856718"/>
          </a:xfrm>
          <a:prstGeom prst="rect">
            <a:avLst/>
          </a:prstGeom>
        </p:spPr>
      </p:pic>
      <p:pic>
        <p:nvPicPr>
          <p:cNvPr id="26" name="Audio 25">
            <a:hlinkClick r:id="" action="ppaction://media"/>
            <a:extLst>
              <a:ext uri="{FF2B5EF4-FFF2-40B4-BE49-F238E27FC236}">
                <a16:creationId xmlns:a16="http://schemas.microsoft.com/office/drawing/2014/main" id="{580AF0C0-FF88-764F-C842-3BEEFF47B55E}"/>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636600-95B3-4930-AB9F-46479E89CA1C}" label="Slide28" lang="" r:embed="rId7"/>
                        </p173:trackLst>
                      </p173:tracksInfo>
                    </p:ext>
                  </p14:extLst>
                </p14:media>
              </p:ext>
            </p:extLst>
          </p:nvPr>
        </p:nvPicPr>
        <p:blipFill>
          <a:blip r:embed="rId8"/>
          <a:srcRect l="-118750" t="-118750" r="-118750" b="-118750"/>
          <a:stretch>
            <a:fillRect/>
          </a:stretch>
        </p:blipFill>
        <p:spPr>
          <a:xfrm>
            <a:off x="10134600" y="1465818"/>
            <a:ext cx="2057400" cy="2057400"/>
          </a:xfrm>
          <a:prstGeom prst="ellipse">
            <a:avLst/>
          </a:prstGeom>
        </p:spPr>
      </p:pic>
    </p:spTree>
    <p:extLst>
      <p:ext uri="{BB962C8B-B14F-4D97-AF65-F5344CB8AC3E}">
        <p14:creationId xmlns:p14="http://schemas.microsoft.com/office/powerpoint/2010/main" val="2390468814"/>
      </p:ext>
    </p:extLst>
  </p:cSld>
  <p:clrMapOvr>
    <a:masterClrMapping/>
  </p:clrMapOvr>
  <mc:AlternateContent xmlns:mc="http://schemas.openxmlformats.org/markup-compatibility/2006" xmlns:p14="http://schemas.microsoft.com/office/powerpoint/2010/main">
    <mc:Choice Requires="p14">
      <p:transition spd="slow" p14:dur="2000" advTm="44187"/>
    </mc:Choice>
    <mc:Fallback xmlns="">
      <p:transition spd="slow" advTm="4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7F59-D5A4-D5B3-593B-50278EA070B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DRE example file</a:t>
            </a:r>
          </a:p>
        </p:txBody>
      </p:sp>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 have another data set as an example, and we're going to go to the desktop and select my DRE example file.  &#10;">
            <a:extLst>
              <a:ext uri="{FF2B5EF4-FFF2-40B4-BE49-F238E27FC236}">
                <a16:creationId xmlns:a16="http://schemas.microsoft.com/office/drawing/2014/main" id="{47C46F91-56D7-3693-2DD0-0A4B929AB745}"/>
              </a:ext>
            </a:extLst>
          </p:cNvPr>
          <p:cNvPicPr>
            <a:picLocks noChangeAspect="1"/>
          </p:cNvPicPr>
          <p:nvPr/>
        </p:nvPicPr>
        <p:blipFill>
          <a:blip r:embed="rId6"/>
          <a:stretch>
            <a:fillRect/>
          </a:stretch>
        </p:blipFill>
        <p:spPr>
          <a:xfrm>
            <a:off x="2579076" y="457200"/>
            <a:ext cx="7033847" cy="5943600"/>
          </a:xfrm>
          <a:prstGeom prst="rect">
            <a:avLst/>
          </a:prstGeom>
        </p:spPr>
      </p:pic>
      <p:pic>
        <p:nvPicPr>
          <p:cNvPr id="13" name="Audio 12">
            <a:hlinkClick r:id="" action="ppaction://media"/>
            <a:extLst>
              <a:ext uri="{FF2B5EF4-FFF2-40B4-BE49-F238E27FC236}">
                <a16:creationId xmlns:a16="http://schemas.microsoft.com/office/drawing/2014/main" id="{E7F825EA-C76A-B0F6-EE4A-4739D4CE7683}"/>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CCCAAAF-3067-4629-A9FE-D62DBC9326F6}" label="Slide29" lang="" r:embed="rId7"/>
                        </p173:trackLst>
                      </p173:tracksInfo>
                    </p:ext>
                  </p14:extLst>
                </p14:media>
              </p:ext>
            </p:extLst>
          </p:nvPr>
        </p:nvPicPr>
        <p:blipFill>
          <a:blip r:embed="rId8"/>
          <a:srcRect l="-118750" t="-118750" r="-118750" b="-118750"/>
          <a:stretch>
            <a:fillRect/>
          </a:stretch>
        </p:blipFill>
        <p:spPr>
          <a:xfrm>
            <a:off x="10134600" y="2912653"/>
            <a:ext cx="2057400" cy="2057400"/>
          </a:xfrm>
          <a:prstGeom prst="ellipse">
            <a:avLst/>
          </a:prstGeom>
        </p:spPr>
      </p:pic>
    </p:spTree>
    <p:extLst>
      <p:ext uri="{BB962C8B-B14F-4D97-AF65-F5344CB8AC3E}">
        <p14:creationId xmlns:p14="http://schemas.microsoft.com/office/powerpoint/2010/main" val="3631853187"/>
      </p:ext>
    </p:extLst>
  </p:cSld>
  <p:clrMapOvr>
    <a:masterClrMapping/>
  </p:clrMapOvr>
  <mc:AlternateContent xmlns:mc="http://schemas.openxmlformats.org/markup-compatibility/2006" xmlns:p14="http://schemas.microsoft.com/office/powerpoint/2010/main">
    <mc:Choice Requires="p14">
      <p:transition spd="slow" p14:dur="2000" advTm="12752"/>
    </mc:Choice>
    <mc:Fallback xmlns="">
      <p:transition spd="slow" advTm="1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84EA0-D4CF-4B17-9F94-32C00BD894F3}"/>
              </a:ext>
            </a:extLst>
          </p:cNvPr>
          <p:cNvSpPr>
            <a:spLocks noGrp="1"/>
          </p:cNvSpPr>
          <p:nvPr>
            <p:ph type="title" idx="4294967295"/>
          </p:nvPr>
        </p:nvSpPr>
        <p:spPr>
          <a:xfrm>
            <a:off x="216408" y="344741"/>
            <a:ext cx="10515600" cy="1325563"/>
          </a:xfrm>
        </p:spPr>
        <p:txBody>
          <a:bodyPr vert="horz" lIns="91440" tIns="45720" rIns="91440" bIns="45720" rtlCol="0" anchor="b">
            <a:normAutofit/>
          </a:bodyPr>
          <a:lstStyle/>
          <a:p>
            <a:r>
              <a:rPr lang="en-US" dirty="0"/>
              <a:t>Select a data set</a:t>
            </a:r>
          </a:p>
        </p:txBody>
      </p:sp>
      <p:pic>
        <p:nvPicPr>
          <p:cNvPr id="3" name="Picture 2" descr="Now that I am in Main Menu of the ERT, I need to select the project data set or create a project data set.  You can use older data files or you can create a new file.  In this instance we will select a project data set. Please remember to store the project data set in the same location which you have your ERT application either on your desktop or computer when working on the file.  Issues may occur when working on files if they are stored on servers, Sharepoint or the cloud.  As you can see, this file is located on this desktop.">
            <a:extLst>
              <a:ext uri="{FF2B5EF4-FFF2-40B4-BE49-F238E27FC236}">
                <a16:creationId xmlns:a16="http://schemas.microsoft.com/office/drawing/2014/main" id="{2279EB75-49B8-B764-5B7A-D3A8A0F53D8B}"/>
              </a:ext>
            </a:extLst>
          </p:cNvPr>
          <p:cNvPicPr>
            <a:picLocks noChangeAspect="1"/>
          </p:cNvPicPr>
          <p:nvPr/>
        </p:nvPicPr>
        <p:blipFill>
          <a:blip r:embed="rId6"/>
          <a:stretch>
            <a:fillRect/>
          </a:stretch>
        </p:blipFill>
        <p:spPr>
          <a:xfrm>
            <a:off x="0" y="1"/>
            <a:ext cx="12192000" cy="6858000"/>
          </a:xfrm>
          <a:prstGeom prst="rect">
            <a:avLst/>
          </a:prstGeom>
        </p:spPr>
      </p:pic>
      <p:pic>
        <p:nvPicPr>
          <p:cNvPr id="20" name="Audio 19" descr="Now that I am in Main Menu of the ERT, I need to select the project data set or create a project data set.  You can use older data files or you can create a new file.  In this instance we will select a project data set. Please remember to store the project data set in the same location which you have your ERT application either on your desktop or computer when working on the file.  Issues may occur when working on files if they are stored on servers, Sharepoint or the cloud.  As you can see, this file is located on this desktop.">
            <a:hlinkClick r:id="" action="ppaction://media"/>
            <a:extLst>
              <a:ext uri="{FF2B5EF4-FFF2-40B4-BE49-F238E27FC236}">
                <a16:creationId xmlns:a16="http://schemas.microsoft.com/office/drawing/2014/main" id="{011C3D22-9D1D-263F-AB17-66C2577806E2}"/>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529EC36-1BF9-4FA0-8822-0443317B424D}" label="Slide3" lang="" r:embed="rId7"/>
                        </p173:trackLst>
                      </p173:tracksInfo>
                    </p:ext>
                  </p14:extLst>
                </p14:media>
              </p:ext>
            </p:extLst>
          </p:nvPr>
        </p:nvPicPr>
        <p:blipFill>
          <a:blip r:embed="rId8"/>
          <a:srcRect l="-118750" t="-118750" r="-118750" b="-118750"/>
          <a:stretch>
            <a:fillRect/>
          </a:stretch>
        </p:blipFill>
        <p:spPr>
          <a:xfrm>
            <a:off x="10213258" y="2400300"/>
            <a:ext cx="2057400" cy="2057400"/>
          </a:xfrm>
          <a:prstGeom prst="ellipse">
            <a:avLst/>
          </a:prstGeom>
        </p:spPr>
      </p:pic>
    </p:spTree>
    <p:extLst>
      <p:ext uri="{BB962C8B-B14F-4D97-AF65-F5344CB8AC3E}">
        <p14:creationId xmlns:p14="http://schemas.microsoft.com/office/powerpoint/2010/main" val="2014906"/>
      </p:ext>
    </p:extLst>
  </p:cSld>
  <p:clrMapOvr>
    <a:masterClrMapping/>
  </p:clrMapOvr>
  <mc:AlternateContent xmlns:mc="http://schemas.openxmlformats.org/markup-compatibility/2006" xmlns:p14="http://schemas.microsoft.com/office/powerpoint/2010/main">
    <mc:Choice Requires="p14">
      <p:transition spd="slow" p14:dur="2000" advTm="48136"/>
    </mc:Choice>
    <mc:Fallback xmlns="">
      <p:transition spd="slow" advTm="4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I created this test plan for the Dre with inlet and outlet Method 25A and Method 1to4 for flow rate and percent moisture data.  &#10;When I go into 2a. Methods and Select Add target parameters.  I select a location - outlet.  For Methods, there is a choice of destruction efficiency, destruction removal efficiency and there's also removal efficiency at the bottom of the list. The method list is alphabetical, I have selected destruction efficiency.  A list of available compounds that typically for destruction efficiency are listed.&#10;">
            <a:extLst>
              <a:ext uri="{FF2B5EF4-FFF2-40B4-BE49-F238E27FC236}">
                <a16:creationId xmlns:a16="http://schemas.microsoft.com/office/drawing/2014/main" id="{F2C018BE-D522-13E9-1BB5-58F43DA218A6}"/>
              </a:ext>
            </a:extLst>
          </p:cNvPr>
          <p:cNvPicPr>
            <a:picLocks noChangeAspect="1"/>
          </p:cNvPicPr>
          <p:nvPr/>
        </p:nvPicPr>
        <p:blipFill rotWithShape="1">
          <a:blip r:embed="rId6"/>
          <a:srcRect l="1760"/>
          <a:stretch/>
        </p:blipFill>
        <p:spPr>
          <a:xfrm>
            <a:off x="20" y="-45396"/>
            <a:ext cx="12191980" cy="6856718"/>
          </a:xfrm>
          <a:prstGeom prst="rect">
            <a:avLst/>
          </a:prstGeom>
        </p:spPr>
      </p:pic>
      <p:pic>
        <p:nvPicPr>
          <p:cNvPr id="20" name="Audio 19">
            <a:hlinkClick r:id="" action="ppaction://media"/>
            <a:extLst>
              <a:ext uri="{FF2B5EF4-FFF2-40B4-BE49-F238E27FC236}">
                <a16:creationId xmlns:a16="http://schemas.microsoft.com/office/drawing/2014/main" id="{0043B8DD-A79E-B19E-349E-DDCF58E6E2CA}"/>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6B8E028-22EF-4375-8DF5-4CBEE4BF57BC}" label="Slide30" lang="" r:embed="rId7"/>
                        </p173:trackLst>
                      </p173:tracksInfo>
                    </p:ext>
                  </p14:extLst>
                </p14:media>
              </p:ext>
            </p:extLst>
          </p:nvPr>
        </p:nvPicPr>
        <p:blipFill>
          <a:blip r:embed="rId8"/>
          <a:srcRect l="-118750" t="-118750" r="-118750" b="-118750"/>
          <a:stretch>
            <a:fillRect/>
          </a:stretch>
        </p:blipFill>
        <p:spPr>
          <a:xfrm>
            <a:off x="9959707" y="0"/>
            <a:ext cx="2057400" cy="2057400"/>
          </a:xfrm>
          <a:prstGeom prst="ellipse">
            <a:avLst/>
          </a:prstGeom>
        </p:spPr>
      </p:pic>
      <p:sp>
        <p:nvSpPr>
          <p:cNvPr id="2" name="Title 1">
            <a:extLst>
              <a:ext uri="{FF2B5EF4-FFF2-40B4-BE49-F238E27FC236}">
                <a16:creationId xmlns:a16="http://schemas.microsoft.com/office/drawing/2014/main" id="{3D4E7E19-751F-1636-A114-7275328A9D9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Select compound</a:t>
            </a:r>
          </a:p>
        </p:txBody>
      </p:sp>
    </p:spTree>
    <p:extLst>
      <p:ext uri="{BB962C8B-B14F-4D97-AF65-F5344CB8AC3E}">
        <p14:creationId xmlns:p14="http://schemas.microsoft.com/office/powerpoint/2010/main" val="1732824074"/>
      </p:ext>
    </p:extLst>
  </p:cSld>
  <p:clrMapOvr>
    <a:masterClrMapping/>
  </p:clrMapOvr>
  <mc:AlternateContent xmlns:mc="http://schemas.openxmlformats.org/markup-compatibility/2006" xmlns:p14="http://schemas.microsoft.com/office/powerpoint/2010/main">
    <mc:Choice Requires="p14">
      <p:transition spd="slow" p14:dur="2000" advTm="46980"/>
    </mc:Choice>
    <mc:Fallback xmlns="">
      <p:transition spd="slow" advTm="4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1488-F63E-5614-9D8E-AB6BA12433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TOC as propane</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otal organic compounds (TOC) as propane is selected.&#10;">
            <a:extLst>
              <a:ext uri="{FF2B5EF4-FFF2-40B4-BE49-F238E27FC236}">
                <a16:creationId xmlns:a16="http://schemas.microsoft.com/office/drawing/2014/main" id="{BD892B55-D192-A43B-769A-C78DEE51C76B}"/>
              </a:ext>
            </a:extLst>
          </p:cNvPr>
          <p:cNvPicPr>
            <a:picLocks noChangeAspect="1"/>
          </p:cNvPicPr>
          <p:nvPr/>
        </p:nvPicPr>
        <p:blipFill rotWithShape="1">
          <a:blip r:embed="rId6"/>
          <a:srcRect t="15032" r="-1" b="9246"/>
          <a:stretch/>
        </p:blipFill>
        <p:spPr>
          <a:xfrm>
            <a:off x="20" y="1282"/>
            <a:ext cx="12191980" cy="6856718"/>
          </a:xfrm>
          <a:prstGeom prst="rect">
            <a:avLst/>
          </a:prstGeom>
        </p:spPr>
      </p:pic>
      <p:pic>
        <p:nvPicPr>
          <p:cNvPr id="14" name="Audio 13">
            <a:hlinkClick r:id="" action="ppaction://media"/>
            <a:extLst>
              <a:ext uri="{FF2B5EF4-FFF2-40B4-BE49-F238E27FC236}">
                <a16:creationId xmlns:a16="http://schemas.microsoft.com/office/drawing/2014/main" id="{A0107B38-ADE7-B7FA-2DA1-E42B4DC567BC}"/>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17DDE8B-6376-43CF-8632-11980B0713A6}" label="Slide31" lang="" r:embed="rId7"/>
                        </p173:trackLst>
                      </p173:tracksInfo>
                    </p:ext>
                  </p14:extLst>
                </p14:media>
              </p:ext>
            </p:extLst>
          </p:nvPr>
        </p:nvPicPr>
        <p:blipFill>
          <a:blip r:embed="rId8"/>
          <a:srcRect l="-118750" t="-118750" r="-118750" b="-118750"/>
          <a:stretch>
            <a:fillRect/>
          </a:stretch>
        </p:blipFill>
        <p:spPr>
          <a:xfrm>
            <a:off x="10029154" y="2866355"/>
            <a:ext cx="2057400" cy="2057400"/>
          </a:xfrm>
          <a:prstGeom prst="ellipse">
            <a:avLst/>
          </a:prstGeom>
        </p:spPr>
      </p:pic>
    </p:spTree>
    <p:extLst>
      <p:ext uri="{BB962C8B-B14F-4D97-AF65-F5344CB8AC3E}">
        <p14:creationId xmlns:p14="http://schemas.microsoft.com/office/powerpoint/2010/main" val="3809144383"/>
      </p:ext>
    </p:extLst>
  </p:cSld>
  <p:clrMapOvr>
    <a:masterClrMapping/>
  </p:clrMapOvr>
  <mc:AlternateContent xmlns:mc="http://schemas.openxmlformats.org/markup-compatibility/2006" xmlns:p14="http://schemas.microsoft.com/office/powerpoint/2010/main">
    <mc:Choice Requires="p14">
      <p:transition spd="slow" p14:dur="2000" advTm="7502"/>
    </mc:Choice>
    <mc:Fallback xmlns="">
      <p:transition spd="slow" advTm="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4ACD-72A7-29E5-44CE-252D1A1673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custom compound</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 If there is a compound that is missing, you can select the box Select from all compounds and find the compound in the list and add it to the selected compounds.&#10;If the compound is not in the list, you can add a custom compound as long as you have the CAS number and the molecular weight by selecting Custom.&#10;In the list of compounds, you will notice it is generally alphabetical and there are a lot of duplicates.  Those duplicates are because each one is assigned to a method, and we have multiple methods for a single compound which leads to compound duplications.&#10;">
            <a:extLst>
              <a:ext uri="{FF2B5EF4-FFF2-40B4-BE49-F238E27FC236}">
                <a16:creationId xmlns:a16="http://schemas.microsoft.com/office/drawing/2014/main" id="{DF9830CC-EFB4-6A9B-7A36-F7D798F942CF}"/>
              </a:ext>
            </a:extLst>
          </p:cNvPr>
          <p:cNvPicPr>
            <a:picLocks noChangeAspect="1"/>
          </p:cNvPicPr>
          <p:nvPr/>
        </p:nvPicPr>
        <p:blipFill rotWithShape="1">
          <a:blip r:embed="rId6"/>
          <a:srcRect t="5875"/>
          <a:stretch/>
        </p:blipFill>
        <p:spPr>
          <a:xfrm>
            <a:off x="20" y="1282"/>
            <a:ext cx="12191980" cy="6856718"/>
          </a:xfrm>
          <a:prstGeom prst="rect">
            <a:avLst/>
          </a:prstGeom>
        </p:spPr>
      </p:pic>
      <p:pic>
        <p:nvPicPr>
          <p:cNvPr id="31" name="Audio 30">
            <a:hlinkClick r:id="" action="ppaction://media"/>
            <a:extLst>
              <a:ext uri="{FF2B5EF4-FFF2-40B4-BE49-F238E27FC236}">
                <a16:creationId xmlns:a16="http://schemas.microsoft.com/office/drawing/2014/main" id="{DE2F608E-4903-BC02-0B2C-4D1637A2CE9D}"/>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553F6A6-79C8-4805-BEC9-BAA066401762}" label="Slide32" lang="" r:embed="rId7"/>
                        </p173:trackLst>
                      </p173:tracksInfo>
                    </p:ext>
                  </p14:extLst>
                </p14:media>
              </p:ext>
            </p:extLst>
          </p:nvPr>
        </p:nvPicPr>
        <p:blipFill>
          <a:blip r:embed="rId8"/>
          <a:srcRect l="-118750" t="-118750" r="-118750" b="-118750"/>
          <a:stretch>
            <a:fillRect/>
          </a:stretch>
        </p:blipFill>
        <p:spPr>
          <a:xfrm>
            <a:off x="10017580" y="3618709"/>
            <a:ext cx="2057400" cy="2057400"/>
          </a:xfrm>
          <a:prstGeom prst="ellipse">
            <a:avLst/>
          </a:prstGeom>
        </p:spPr>
      </p:pic>
    </p:spTree>
    <p:extLst>
      <p:ext uri="{BB962C8B-B14F-4D97-AF65-F5344CB8AC3E}">
        <p14:creationId xmlns:p14="http://schemas.microsoft.com/office/powerpoint/2010/main" val="1358124962"/>
      </p:ext>
    </p:extLst>
  </p:cSld>
  <p:clrMapOvr>
    <a:masterClrMapping/>
  </p:clrMapOvr>
  <mc:AlternateContent xmlns:mc="http://schemas.openxmlformats.org/markup-compatibility/2006" xmlns:p14="http://schemas.microsoft.com/office/powerpoint/2010/main">
    <mc:Choice Requires="p14">
      <p:transition spd="slow" p14:dur="2000" advTm="44042"/>
    </mc:Choice>
    <mc:Fallback xmlns="">
      <p:transition spd="slow" advTm="4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FBF1-DF34-05B4-6089-B137115025A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unit of measure </a:t>
            </a:r>
          </a:p>
        </p:txBody>
      </p:sp>
      <p:pic>
        <p:nvPicPr>
          <p:cNvPr id="3" name="Picture 2" descr="In 2b I need to add a unit of measure for the outlet - destruction efficiency, I select percent.  select save selected item and then close the test plan.  Run can not be added to Miscellaneous Methods unless a unit of measure is selected in 2b.&#10;">
            <a:extLst>
              <a:ext uri="{FF2B5EF4-FFF2-40B4-BE49-F238E27FC236}">
                <a16:creationId xmlns:a16="http://schemas.microsoft.com/office/drawing/2014/main" id="{5DC0ACB8-18BF-6B30-C5E3-A36F0F2E8ACE}"/>
              </a:ext>
            </a:extLst>
          </p:cNvPr>
          <p:cNvPicPr>
            <a:picLocks noChangeAspect="1"/>
          </p:cNvPicPr>
          <p:nvPr/>
        </p:nvPicPr>
        <p:blipFill>
          <a:blip r:embed="rId6"/>
          <a:stretch>
            <a:fillRect/>
          </a:stretch>
        </p:blipFill>
        <p:spPr>
          <a:xfrm>
            <a:off x="2689413" y="168972"/>
            <a:ext cx="6696634" cy="6635533"/>
          </a:xfrm>
          <a:prstGeom prst="rect">
            <a:avLst/>
          </a:prstGeom>
        </p:spPr>
      </p:pic>
      <p:pic>
        <p:nvPicPr>
          <p:cNvPr id="23" name="Audio 22">
            <a:hlinkClick r:id="" action="ppaction://media"/>
            <a:extLst>
              <a:ext uri="{FF2B5EF4-FFF2-40B4-BE49-F238E27FC236}">
                <a16:creationId xmlns:a16="http://schemas.microsoft.com/office/drawing/2014/main" id="{8619AFFF-215D-7992-0B09-A238E4DA0A9F}"/>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6A57330-6F56-4CBF-8F8B-721DBC4DE6EB}" label="Slide33" lang="" r:embed="rId7"/>
                        </p173:trackLst>
                      </p173:tracksInfo>
                    </p:ext>
                  </p14:extLst>
                </p14:media>
              </p:ext>
            </p:extLst>
          </p:nvPr>
        </p:nvPicPr>
        <p:blipFill>
          <a:blip r:embed="rId8"/>
          <a:srcRect l="-118750" t="-118750" r="-118750" b="-118750"/>
          <a:stretch>
            <a:fillRect/>
          </a:stretch>
        </p:blipFill>
        <p:spPr>
          <a:xfrm>
            <a:off x="10134600" y="2611712"/>
            <a:ext cx="2057400" cy="2057400"/>
          </a:xfrm>
          <a:prstGeom prst="ellipse">
            <a:avLst/>
          </a:prstGeom>
        </p:spPr>
      </p:pic>
    </p:spTree>
    <p:extLst>
      <p:ext uri="{BB962C8B-B14F-4D97-AF65-F5344CB8AC3E}">
        <p14:creationId xmlns:p14="http://schemas.microsoft.com/office/powerpoint/2010/main" val="3851666400"/>
      </p:ext>
    </p:extLst>
  </p:cSld>
  <p:clrMapOvr>
    <a:masterClrMapping/>
  </p:clrMapOvr>
  <mc:AlternateContent xmlns:mc="http://schemas.openxmlformats.org/markup-compatibility/2006" xmlns:p14="http://schemas.microsoft.com/office/powerpoint/2010/main">
    <mc:Choice Requires="p14">
      <p:transition spd="slow" p14:dur="2000" advTm="30816"/>
    </mc:Choice>
    <mc:Fallback xmlns="">
      <p:transition spd="slow" advTm="3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6517-5F1D-8BC4-2A05-D0CBB34366A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DRE run</a:t>
            </a:r>
          </a:p>
        </p:txBody>
      </p:sp>
      <p:pic>
        <p:nvPicPr>
          <p:cNvPr id="3" name="Picture 2" descr="Now I go into the run data on the main menu, I add the run the same way I did before.  I will hand enter the data for run 1 for the outlet destruction efficiency. &#10;">
            <a:extLst>
              <a:ext uri="{FF2B5EF4-FFF2-40B4-BE49-F238E27FC236}">
                <a16:creationId xmlns:a16="http://schemas.microsoft.com/office/drawing/2014/main" id="{E4ABB1DF-C4D4-FB0F-2C26-9992C280EC25}"/>
              </a:ext>
            </a:extLst>
          </p:cNvPr>
          <p:cNvPicPr>
            <a:picLocks noChangeAspect="1"/>
          </p:cNvPicPr>
          <p:nvPr/>
        </p:nvPicPr>
        <p:blipFill>
          <a:blip r:embed="rId6"/>
          <a:stretch>
            <a:fillRect/>
          </a:stretch>
        </p:blipFill>
        <p:spPr>
          <a:xfrm>
            <a:off x="585018" y="1347497"/>
            <a:ext cx="11021963" cy="4163006"/>
          </a:xfrm>
          <a:prstGeom prst="rect">
            <a:avLst/>
          </a:prstGeom>
        </p:spPr>
      </p:pic>
      <p:pic>
        <p:nvPicPr>
          <p:cNvPr id="11" name="Audio 10">
            <a:hlinkClick r:id="" action="ppaction://media"/>
            <a:extLst>
              <a:ext uri="{FF2B5EF4-FFF2-40B4-BE49-F238E27FC236}">
                <a16:creationId xmlns:a16="http://schemas.microsoft.com/office/drawing/2014/main" id="{6F1F2E2C-6278-6C7C-61F9-DBB57893950B}"/>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E5717C0-2B3C-49EF-8CC0-CAB0C617E5A8}" label="Slide34" lang="" r:embed="rId7"/>
                        </p173:trackLst>
                      </p173:tracksInfo>
                    </p:ext>
                  </p14:extLst>
                </p14:media>
              </p:ext>
            </p:extLst>
          </p:nvPr>
        </p:nvPicPr>
        <p:blipFill>
          <a:blip r:embed="rId8"/>
          <a:srcRect l="-118750" t="-118750" r="-118750" b="-118750"/>
          <a:stretch>
            <a:fillRect/>
          </a:stretch>
        </p:blipFill>
        <p:spPr>
          <a:xfrm>
            <a:off x="10042002" y="3225170"/>
            <a:ext cx="2057400" cy="2057400"/>
          </a:xfrm>
          <a:prstGeom prst="ellipse">
            <a:avLst/>
          </a:prstGeom>
        </p:spPr>
      </p:pic>
    </p:spTree>
    <p:extLst>
      <p:ext uri="{BB962C8B-B14F-4D97-AF65-F5344CB8AC3E}">
        <p14:creationId xmlns:p14="http://schemas.microsoft.com/office/powerpoint/2010/main" val="2843013171"/>
      </p:ext>
    </p:extLst>
  </p:cSld>
  <p:clrMapOvr>
    <a:masterClrMapping/>
  </p:clrMapOvr>
  <mc:AlternateContent xmlns:mc="http://schemas.openxmlformats.org/markup-compatibility/2006" xmlns:p14="http://schemas.microsoft.com/office/powerpoint/2010/main">
    <mc:Choice Requires="p14">
      <p:transition spd="slow" p14:dur="2000" advTm="14256"/>
    </mc:Choice>
    <mc:Fallback xmlns="">
      <p:transition spd="slow"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3DDE-29C3-A41E-2E18-704599DA023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emission value</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Here's the sample data tab for run one destruction efficiency.  I entered 98.4 emission value with the percent as the unit of measure. &#10;">
            <a:extLst>
              <a:ext uri="{FF2B5EF4-FFF2-40B4-BE49-F238E27FC236}">
                <a16:creationId xmlns:a16="http://schemas.microsoft.com/office/drawing/2014/main" id="{51C5BE50-4722-091B-5508-95F2063C1D23}"/>
              </a:ext>
            </a:extLst>
          </p:cNvPr>
          <p:cNvPicPr>
            <a:picLocks noChangeAspect="1"/>
          </p:cNvPicPr>
          <p:nvPr/>
        </p:nvPicPr>
        <p:blipFill rotWithShape="1">
          <a:blip r:embed="rId6"/>
          <a:srcRect b="16990"/>
          <a:stretch/>
        </p:blipFill>
        <p:spPr>
          <a:xfrm>
            <a:off x="20" y="1282"/>
            <a:ext cx="12191980" cy="6856718"/>
          </a:xfrm>
          <a:prstGeom prst="rect">
            <a:avLst/>
          </a:prstGeom>
        </p:spPr>
      </p:pic>
      <p:pic>
        <p:nvPicPr>
          <p:cNvPr id="9" name="Audio 8">
            <a:hlinkClick r:id="" action="ppaction://media"/>
            <a:extLst>
              <a:ext uri="{FF2B5EF4-FFF2-40B4-BE49-F238E27FC236}">
                <a16:creationId xmlns:a16="http://schemas.microsoft.com/office/drawing/2014/main" id="{969B9A75-40E4-5454-5B60-5534D6F1B806}"/>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1009557-5C2D-4AF6-8B5B-0AF212ECA069}" label="Slide35" lang="" r:embed="rId7"/>
                        </p173:trackLst>
                      </p173:tracksInfo>
                    </p:ext>
                  </p14:extLst>
                </p14:media>
              </p:ext>
            </p:extLst>
          </p:nvPr>
        </p:nvPicPr>
        <p:blipFill>
          <a:blip r:embed="rId8"/>
          <a:srcRect l="-118750" t="-118750" r="-118750" b="-118750"/>
          <a:stretch>
            <a:fillRect/>
          </a:stretch>
        </p:blipFill>
        <p:spPr>
          <a:xfrm>
            <a:off x="9913408" y="3063124"/>
            <a:ext cx="2057400" cy="2057400"/>
          </a:xfrm>
          <a:prstGeom prst="ellipse">
            <a:avLst/>
          </a:prstGeom>
        </p:spPr>
      </p:pic>
    </p:spTree>
    <p:extLst>
      <p:ext uri="{BB962C8B-B14F-4D97-AF65-F5344CB8AC3E}">
        <p14:creationId xmlns:p14="http://schemas.microsoft.com/office/powerpoint/2010/main" val="2377273120"/>
      </p:ext>
    </p:extLst>
  </p:cSld>
  <p:clrMapOvr>
    <a:masterClrMapping/>
  </p:clrMapOvr>
  <mc:AlternateContent xmlns:mc="http://schemas.openxmlformats.org/markup-compatibility/2006" xmlns:p14="http://schemas.microsoft.com/office/powerpoint/2010/main">
    <mc:Choice Requires="p14">
      <p:transition spd="slow" p14:dur="2000" advTm="16418"/>
    </mc:Choice>
    <mc:Fallback xmlns="">
      <p:transition spd="slow" advTm="1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0131-6BD2-635F-D9E9-F1801AF778D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Limit will be over 95%</a:t>
            </a:r>
          </a:p>
        </p:txBody>
      </p:sp>
      <p:pic>
        <p:nvPicPr>
          <p:cNvPr id="3" name="Picture 2" descr="One thing you're going to want to remember under the Regulatory agency review column of the main menu emission results button, for compliance the emission values should be below the limits.  However, for destruction efficiency, destruction removal efficiency and removal efficiency, the limit is usually greater than 95%.  &#10;The data is 98%, the value will be highlighted red because it is above the limit, which in this case means the destruction efficiency is within compliance. &#10;">
            <a:extLst>
              <a:ext uri="{FF2B5EF4-FFF2-40B4-BE49-F238E27FC236}">
                <a16:creationId xmlns:a16="http://schemas.microsoft.com/office/drawing/2014/main" id="{1C8836C2-C2B6-52CD-8917-16C0DC829CE1}"/>
              </a:ext>
            </a:extLst>
          </p:cNvPr>
          <p:cNvPicPr>
            <a:picLocks noChangeAspect="1"/>
          </p:cNvPicPr>
          <p:nvPr/>
        </p:nvPicPr>
        <p:blipFill>
          <a:blip r:embed="rId6"/>
          <a:stretch>
            <a:fillRect/>
          </a:stretch>
        </p:blipFill>
        <p:spPr>
          <a:xfrm>
            <a:off x="470702" y="1152207"/>
            <a:ext cx="11250595" cy="4553585"/>
          </a:xfrm>
          <a:prstGeom prst="rect">
            <a:avLst/>
          </a:prstGeom>
        </p:spPr>
      </p:pic>
      <p:pic>
        <p:nvPicPr>
          <p:cNvPr id="12" name="Audio 11">
            <a:hlinkClick r:id="" action="ppaction://media"/>
            <a:extLst>
              <a:ext uri="{FF2B5EF4-FFF2-40B4-BE49-F238E27FC236}">
                <a16:creationId xmlns:a16="http://schemas.microsoft.com/office/drawing/2014/main" id="{FAD8B913-ED6F-3BEC-B503-BB3F0B4DB2E5}"/>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5F8814A-786D-4D99-A10D-66BE38C4546B}" label="Slide36" lang="" r:embed="rId7"/>
                        </p173:trackLst>
                      </p173:tracksInfo>
                    </p:ext>
                  </p14:extLst>
                </p14:media>
              </p:ext>
            </p:extLst>
          </p:nvPr>
        </p:nvPicPr>
        <p:blipFill>
          <a:blip r:embed="rId8"/>
          <a:srcRect l="-118750" t="-118750" r="-118750" b="-118750"/>
          <a:stretch>
            <a:fillRect/>
          </a:stretch>
        </p:blipFill>
        <p:spPr>
          <a:xfrm>
            <a:off x="9809235" y="644015"/>
            <a:ext cx="2057400" cy="2057400"/>
          </a:xfrm>
          <a:prstGeom prst="ellipse">
            <a:avLst/>
          </a:prstGeom>
        </p:spPr>
      </p:pic>
    </p:spTree>
    <p:extLst>
      <p:ext uri="{BB962C8B-B14F-4D97-AF65-F5344CB8AC3E}">
        <p14:creationId xmlns:p14="http://schemas.microsoft.com/office/powerpoint/2010/main" val="1063666326"/>
      </p:ext>
    </p:extLst>
  </p:cSld>
  <p:clrMapOvr>
    <a:masterClrMapping/>
  </p:clrMapOvr>
  <mc:AlternateContent xmlns:mc="http://schemas.openxmlformats.org/markup-compatibility/2006" xmlns:p14="http://schemas.microsoft.com/office/powerpoint/2010/main">
    <mc:Choice Requires="p14">
      <p:transition spd="slow" p14:dur="2000" advTm="45200"/>
    </mc:Choice>
    <mc:Fallback xmlns="">
      <p:transition spd="slow" advTm="4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C44D-A01E-6971-694C-EF864711AB4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a:t>
            </a:r>
          </a:p>
        </p:txBody>
      </p:sp>
      <p:pic>
        <p:nvPicPr>
          <p:cNvPr id="3" name="Picture 2" descr="This has been the demonstration for the miscellaneous method summary table.  If you have any questions, please let me know.&#10;My contact information provided.&#10;Thank you.&#10;">
            <a:extLst>
              <a:ext uri="{FF2B5EF4-FFF2-40B4-BE49-F238E27FC236}">
                <a16:creationId xmlns:a16="http://schemas.microsoft.com/office/drawing/2014/main" id="{D637A782-5109-87C0-D346-EDDECF0037DD}"/>
              </a:ext>
            </a:extLst>
          </p:cNvPr>
          <p:cNvPicPr>
            <a:picLocks noChangeAspect="1"/>
          </p:cNvPicPr>
          <p:nvPr/>
        </p:nvPicPr>
        <p:blipFill>
          <a:blip r:embed="rId6"/>
          <a:stretch>
            <a:fillRect/>
          </a:stretch>
        </p:blipFill>
        <p:spPr>
          <a:xfrm>
            <a:off x="1515661" y="1573136"/>
            <a:ext cx="9338606" cy="3642331"/>
          </a:xfrm>
          <a:prstGeom prst="rect">
            <a:avLst/>
          </a:prstGeom>
        </p:spPr>
      </p:pic>
      <p:pic>
        <p:nvPicPr>
          <p:cNvPr id="7" name="Audio 6">
            <a:hlinkClick r:id="" action="ppaction://media"/>
            <a:extLst>
              <a:ext uri="{FF2B5EF4-FFF2-40B4-BE49-F238E27FC236}">
                <a16:creationId xmlns:a16="http://schemas.microsoft.com/office/drawing/2014/main" id="{37FDD900-886F-2D0B-D347-AACCC60A1C92}"/>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D1FBE5B-96B0-41E3-924E-640A0CAF6521}" label="Slide37" lang="" r:embed="rId7"/>
                        </p173:trackLst>
                      </p173:tracksInfo>
                    </p:ext>
                  </p14:extLst>
                </p14:media>
              </p:ext>
            </p:extLst>
          </p:nvPr>
        </p:nvPicPr>
        <p:blipFill>
          <a:blip r:embed="rId8"/>
          <a:srcRect l="-118750" t="-118750" r="-118750" b="-118750"/>
          <a:stretch>
            <a:fillRect/>
          </a:stretch>
        </p:blipFill>
        <p:spPr>
          <a:xfrm>
            <a:off x="10225924" y="3429000"/>
            <a:ext cx="2057400" cy="2057400"/>
          </a:xfrm>
          <a:prstGeom prst="ellipse">
            <a:avLst/>
          </a:prstGeom>
        </p:spPr>
      </p:pic>
    </p:spTree>
    <p:extLst>
      <p:ext uri="{BB962C8B-B14F-4D97-AF65-F5344CB8AC3E}">
        <p14:creationId xmlns:p14="http://schemas.microsoft.com/office/powerpoint/2010/main" val="3319076476"/>
      </p:ext>
    </p:extLst>
  </p:cSld>
  <p:clrMapOvr>
    <a:masterClrMapping/>
  </p:clrMapOvr>
  <mc:AlternateContent xmlns:mc="http://schemas.openxmlformats.org/markup-compatibility/2006" xmlns:p14="http://schemas.microsoft.com/office/powerpoint/2010/main">
    <mc:Choice Requires="p14">
      <p:transition spd="slow" p14:dur="2000" advTm="13603"/>
    </mc:Choice>
    <mc:Fallback xmlns="">
      <p:transition spd="slow" advTm="1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54E2-AB94-FF48-2D3A-82150C8A6EAD}"/>
              </a:ext>
            </a:extLst>
          </p:cNvPr>
          <p:cNvSpPr>
            <a:spLocks noGrp="1"/>
          </p:cNvSpPr>
          <p:nvPr>
            <p:ph type="title" idx="4294967295"/>
          </p:nvPr>
        </p:nvSpPr>
        <p:spPr>
          <a:xfrm>
            <a:off x="477012" y="1476914"/>
            <a:ext cx="10515600" cy="1325563"/>
          </a:xfrm>
        </p:spPr>
        <p:txBody>
          <a:bodyPr vert="horz" lIns="91440" tIns="45720" rIns="91440" bIns="45720" rtlCol="0" anchor="b">
            <a:normAutofit/>
          </a:bodyPr>
          <a:lstStyle/>
          <a:p>
            <a:r>
              <a:rPr lang="en-US" dirty="0"/>
              <a:t>Test Plan Facility/Tester tab</a:t>
            </a:r>
          </a:p>
        </p:txBody>
      </p:sp>
      <p:sp>
        <p:nvSpPr>
          <p:cNvPr id="30"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s with most ERT files, I'll start with a test plan.  Since I am using a file that already has information about the tester and test location with all the example information, I will double check it to make sure that it is correct.&#10;">
            <a:extLst>
              <a:ext uri="{FF2B5EF4-FFF2-40B4-BE49-F238E27FC236}">
                <a16:creationId xmlns:a16="http://schemas.microsoft.com/office/drawing/2014/main" id="{7D2A4109-8A0F-124D-3380-75AF0B8211C1}"/>
              </a:ext>
            </a:extLst>
          </p:cNvPr>
          <p:cNvPicPr>
            <a:picLocks noGrp="1" noChangeAspect="1"/>
          </p:cNvPicPr>
          <p:nvPr>
            <p:ph idx="4294967295"/>
          </p:nvPr>
        </p:nvPicPr>
        <p:blipFill rotWithShape="1">
          <a:blip r:embed="rId6"/>
          <a:srcRect t="2314" b="12796"/>
          <a:stretch/>
        </p:blipFill>
        <p:spPr>
          <a:xfrm>
            <a:off x="1143026" y="643467"/>
            <a:ext cx="9905948" cy="5571066"/>
          </a:xfrm>
          <a:prstGeom prst="rect">
            <a:avLst/>
          </a:prstGeom>
        </p:spPr>
      </p:pic>
      <p:pic>
        <p:nvPicPr>
          <p:cNvPr id="17" name="Audio 16">
            <a:hlinkClick r:id="" action="ppaction://media"/>
            <a:extLst>
              <a:ext uri="{FF2B5EF4-FFF2-40B4-BE49-F238E27FC236}">
                <a16:creationId xmlns:a16="http://schemas.microsoft.com/office/drawing/2014/main" id="{711651C7-39D4-11BE-1E2A-6E0F50EB48AF}"/>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5050892-F27C-4797-B81D-9ABAD32762DF}" label="Slide4" lang="" r:embed="rId7"/>
                        </p173:trackLst>
                      </p173:tracksInfo>
                    </p:ext>
                  </p14:extLst>
                </p14:media>
              </p:ext>
            </p:extLst>
          </p:nvPr>
        </p:nvPicPr>
        <p:blipFill>
          <a:blip r:embed="rId8"/>
          <a:srcRect l="-118750" t="-118750" r="-118750" b="-118750"/>
          <a:stretch>
            <a:fillRect/>
          </a:stretch>
        </p:blipFill>
        <p:spPr>
          <a:xfrm>
            <a:off x="10020274" y="3231939"/>
            <a:ext cx="2057400" cy="2057400"/>
          </a:xfrm>
          <a:prstGeom prst="ellipse">
            <a:avLst/>
          </a:prstGeom>
        </p:spPr>
      </p:pic>
    </p:spTree>
    <p:extLst>
      <p:ext uri="{BB962C8B-B14F-4D97-AF65-F5344CB8AC3E}">
        <p14:creationId xmlns:p14="http://schemas.microsoft.com/office/powerpoint/2010/main" val="219529193"/>
      </p:ext>
    </p:extLst>
  </p:cSld>
  <p:clrMapOvr>
    <a:masterClrMapping/>
  </p:clrMapOvr>
  <mc:AlternateContent xmlns:mc="http://schemas.openxmlformats.org/markup-compatibility/2006" xmlns:p14="http://schemas.microsoft.com/office/powerpoint/2010/main">
    <mc:Choice Requires="p14">
      <p:transition spd="slow" p14:dur="2000" advTm="19148"/>
    </mc:Choice>
    <mc:Fallback xmlns="">
      <p:transition spd="slow" advTm="1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4D9A-685A-DC83-2712-39A32E300F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SCC</a:t>
            </a:r>
          </a:p>
        </p:txBody>
      </p:sp>
      <p:pic>
        <p:nvPicPr>
          <p:cNvPr id="5" name="Content Placeholder 4" descr="I need to double check the Source Classification Code (SCC) to make sure there was not an update to the SCC.  As you can see there is a description in the large yellow box of the process that was tested.  If the SCC has been revised, this description will be missing and you will need to Select the SCC from the dropdown list.&#10;">
            <a:extLst>
              <a:ext uri="{FF2B5EF4-FFF2-40B4-BE49-F238E27FC236}">
                <a16:creationId xmlns:a16="http://schemas.microsoft.com/office/drawing/2014/main" id="{25CA5617-AAFA-47AF-B3D1-983C36BF9349}"/>
              </a:ext>
            </a:extLst>
          </p:cNvPr>
          <p:cNvPicPr>
            <a:picLocks noGrp="1" noChangeAspect="1"/>
          </p:cNvPicPr>
          <p:nvPr>
            <p:ph idx="4294967295"/>
          </p:nvPr>
        </p:nvPicPr>
        <p:blipFill>
          <a:blip r:embed="rId6"/>
          <a:stretch>
            <a:fillRect/>
          </a:stretch>
        </p:blipFill>
        <p:spPr>
          <a:xfrm>
            <a:off x="643467" y="798152"/>
            <a:ext cx="10905066" cy="5261695"/>
          </a:xfrm>
          <a:prstGeom prst="rect">
            <a:avLst/>
          </a:prstGeom>
        </p:spPr>
      </p:pic>
      <p:pic>
        <p:nvPicPr>
          <p:cNvPr id="34" name="Audio 33">
            <a:hlinkClick r:id="" action="ppaction://media"/>
            <a:extLst>
              <a:ext uri="{FF2B5EF4-FFF2-40B4-BE49-F238E27FC236}">
                <a16:creationId xmlns:a16="http://schemas.microsoft.com/office/drawing/2014/main" id="{BF563C76-D14B-9E67-FF35-CDEFE6A75FD2}"/>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16CD2AB-E025-4632-ABB1-97608E354772}" label="Slide5" lang="" r:embed="rId7"/>
                        </p173:trackLst>
                      </p173:tracksInfo>
                    </p:ext>
                  </p14:extLst>
                </p14:media>
              </p:ext>
            </p:extLst>
          </p:nvPr>
        </p:nvPicPr>
        <p:blipFill>
          <a:blip r:embed="rId8"/>
          <a:srcRect l="-118750" t="-118750" r="-118750" b="-118750"/>
          <a:stretch>
            <a:fillRect/>
          </a:stretch>
        </p:blipFill>
        <p:spPr>
          <a:xfrm>
            <a:off x="9924485" y="2732188"/>
            <a:ext cx="2057400" cy="2057400"/>
          </a:xfrm>
          <a:prstGeom prst="ellipse">
            <a:avLst/>
          </a:prstGeom>
        </p:spPr>
      </p:pic>
    </p:spTree>
    <p:extLst>
      <p:ext uri="{BB962C8B-B14F-4D97-AF65-F5344CB8AC3E}">
        <p14:creationId xmlns:p14="http://schemas.microsoft.com/office/powerpoint/2010/main" val="2916794176"/>
      </p:ext>
    </p:extLst>
  </p:cSld>
  <p:clrMapOvr>
    <a:masterClrMapping/>
  </p:clrMapOvr>
  <mc:AlternateContent xmlns:mc="http://schemas.openxmlformats.org/markup-compatibility/2006" xmlns:p14="http://schemas.microsoft.com/office/powerpoint/2010/main">
    <mc:Choice Requires="p14">
      <p:transition spd="slow" p14:dur="2000" advTm="26402"/>
    </mc:Choice>
    <mc:Fallback xmlns="">
      <p:transition spd="slow" advTm="2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DF2B-A2FD-1F99-32FF-2B9A7CFFBC6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Method</a:t>
            </a: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 Next I will go to the Location/method tab and I will be adding Method 320 for hydrogen chloride and ammonia. If you notice here in 2A, when I select the location and I select the method, there are a long list of new methods now in the ERT.  The Miscellaneous Method summary table will be activated if the method is not an isokinetic method, an instrumental method (3A, 6C, 7E, 10 and 25A) or Method 30B.&#10;">
            <a:extLst>
              <a:ext uri="{FF2B5EF4-FFF2-40B4-BE49-F238E27FC236}">
                <a16:creationId xmlns:a16="http://schemas.microsoft.com/office/drawing/2014/main" id="{B8C55E9C-649E-853E-951E-AA9DCCD7820E}"/>
              </a:ext>
            </a:extLst>
          </p:cNvPr>
          <p:cNvPicPr>
            <a:picLocks noGrp="1" noChangeAspect="1"/>
          </p:cNvPicPr>
          <p:nvPr>
            <p:ph idx="4294967295"/>
          </p:nvPr>
        </p:nvPicPr>
        <p:blipFill rotWithShape="1">
          <a:blip r:embed="rId6"/>
          <a:srcRect t="2192"/>
          <a:stretch/>
        </p:blipFill>
        <p:spPr>
          <a:xfrm>
            <a:off x="20" y="1282"/>
            <a:ext cx="12191980" cy="6856718"/>
          </a:xfrm>
          <a:prstGeom prst="rect">
            <a:avLst/>
          </a:prstGeom>
        </p:spPr>
      </p:pic>
      <p:pic>
        <p:nvPicPr>
          <p:cNvPr id="34" name="Audio 33">
            <a:hlinkClick r:id="" action="ppaction://media"/>
            <a:extLst>
              <a:ext uri="{FF2B5EF4-FFF2-40B4-BE49-F238E27FC236}">
                <a16:creationId xmlns:a16="http://schemas.microsoft.com/office/drawing/2014/main" id="{3C8D3193-6007-2FE8-9916-A5805EA82503}"/>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70C23BF-CAA4-4549-81D4-44A0EBB68D22}" label="Slide6" lang="" r:embed="rId7"/>
                        </p173:trackLst>
                      </p173:tracksInfo>
                    </p:ext>
                  </p14:extLst>
                </p14:media>
              </p:ext>
            </p:extLst>
          </p:nvPr>
        </p:nvPicPr>
        <p:blipFill>
          <a:blip r:embed="rId8"/>
          <a:srcRect l="-118750" t="-118750" r="-118750" b="-118750"/>
          <a:stretch>
            <a:fillRect/>
          </a:stretch>
        </p:blipFill>
        <p:spPr>
          <a:xfrm>
            <a:off x="9760974" y="0"/>
            <a:ext cx="2057400" cy="2057400"/>
          </a:xfrm>
          <a:prstGeom prst="ellipse">
            <a:avLst/>
          </a:prstGeom>
        </p:spPr>
      </p:pic>
    </p:spTree>
    <p:extLst>
      <p:ext uri="{BB962C8B-B14F-4D97-AF65-F5344CB8AC3E}">
        <p14:creationId xmlns:p14="http://schemas.microsoft.com/office/powerpoint/2010/main" val="2619496325"/>
      </p:ext>
    </p:extLst>
  </p:cSld>
  <p:clrMapOvr>
    <a:masterClrMapping/>
  </p:clrMapOvr>
  <mc:AlternateContent xmlns:mc="http://schemas.openxmlformats.org/markup-compatibility/2006" xmlns:p14="http://schemas.microsoft.com/office/powerpoint/2010/main">
    <mc:Choice Requires="p14">
      <p:transition spd="slow" p14:dur="2000" advTm="37891"/>
    </mc:Choice>
    <mc:Fallback xmlns="">
      <p:transition spd="slow" advTm="3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I will select Method 320, number of test runs 3, run duration 60 minutes, and have added the ammonia. &#10;">
            <a:extLst>
              <a:ext uri="{FF2B5EF4-FFF2-40B4-BE49-F238E27FC236}">
                <a16:creationId xmlns:a16="http://schemas.microsoft.com/office/drawing/2014/main" id="{117DBB4F-69C9-7012-8E52-E8182EE587AC}"/>
              </a:ext>
            </a:extLst>
          </p:cNvPr>
          <p:cNvPicPr>
            <a:picLocks noChangeAspect="1"/>
          </p:cNvPicPr>
          <p:nvPr/>
        </p:nvPicPr>
        <p:blipFill rotWithShape="1">
          <a:blip r:embed="rId6"/>
          <a:srcRect t="2192"/>
          <a:stretch/>
        </p:blipFill>
        <p:spPr>
          <a:xfrm>
            <a:off x="20" y="-166669"/>
            <a:ext cx="12191980" cy="6856718"/>
          </a:xfrm>
          <a:prstGeom prst="rect">
            <a:avLst/>
          </a:prstGeom>
        </p:spPr>
      </p:pic>
      <p:pic>
        <p:nvPicPr>
          <p:cNvPr id="17" name="Audio 16">
            <a:hlinkClick r:id="" action="ppaction://media"/>
            <a:extLst>
              <a:ext uri="{FF2B5EF4-FFF2-40B4-BE49-F238E27FC236}">
                <a16:creationId xmlns:a16="http://schemas.microsoft.com/office/drawing/2014/main" id="{34B1BED9-97E0-2107-64DA-471B2307C429}"/>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A9A429D-7FE0-45AF-A8A6-5A422F349587}" label="Slide7" lang="" r:embed="rId7"/>
                        </p173:trackLst>
                      </p173:tracksInfo>
                    </p:ext>
                  </p14:extLst>
                </p14:media>
              </p:ext>
            </p:extLst>
          </p:nvPr>
        </p:nvPicPr>
        <p:blipFill>
          <a:blip r:embed="rId8"/>
          <a:srcRect l="-118750" t="-118750" r="-118750" b="-118750"/>
          <a:stretch>
            <a:fillRect/>
          </a:stretch>
        </p:blipFill>
        <p:spPr>
          <a:xfrm>
            <a:off x="10221566" y="3429000"/>
            <a:ext cx="2057400" cy="2057400"/>
          </a:xfrm>
          <a:prstGeom prst="ellipse">
            <a:avLst/>
          </a:prstGeom>
        </p:spPr>
      </p:pic>
      <p:sp>
        <p:nvSpPr>
          <p:cNvPr id="2" name="Title 1">
            <a:extLst>
              <a:ext uri="{FF2B5EF4-FFF2-40B4-BE49-F238E27FC236}">
                <a16:creationId xmlns:a16="http://schemas.microsoft.com/office/drawing/2014/main" id="{21EAF8FA-77DA-E8FD-971F-E6D78F97D7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Hydrogen chloride</a:t>
            </a:r>
          </a:p>
        </p:txBody>
      </p:sp>
    </p:spTree>
    <p:extLst>
      <p:ext uri="{BB962C8B-B14F-4D97-AF65-F5344CB8AC3E}">
        <p14:creationId xmlns:p14="http://schemas.microsoft.com/office/powerpoint/2010/main" val="3711392889"/>
      </p:ext>
    </p:extLst>
  </p:cSld>
  <p:clrMapOvr>
    <a:masterClrMapping/>
  </p:clrMapOvr>
  <mc:AlternateContent xmlns:mc="http://schemas.openxmlformats.org/markup-compatibility/2006" xmlns:p14="http://schemas.microsoft.com/office/powerpoint/2010/main">
    <mc:Choice Requires="p14">
      <p:transition spd="slow" p14:dur="2000" advTm="13632"/>
    </mc:Choice>
    <mc:Fallback xmlns="">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I added the method and compounds exactly same way as adding an isokinetic or instrumental method.   Selecting the compound and then moving the available compounds by the single arrow to the selected compound list and Save selected items.  And as you can see, now I have hydrogen chloride and ammonia in the list.&#10;">
            <a:extLst>
              <a:ext uri="{FF2B5EF4-FFF2-40B4-BE49-F238E27FC236}">
                <a16:creationId xmlns:a16="http://schemas.microsoft.com/office/drawing/2014/main" id="{38DBE8CE-5AFF-DDBF-C14E-D30C43D9DE9E}"/>
              </a:ext>
            </a:extLst>
          </p:cNvPr>
          <p:cNvPicPr>
            <a:picLocks noChangeAspect="1"/>
          </p:cNvPicPr>
          <p:nvPr/>
        </p:nvPicPr>
        <p:blipFill rotWithShape="1">
          <a:blip r:embed="rId6"/>
          <a:srcRect b="3035"/>
          <a:stretch/>
        </p:blipFill>
        <p:spPr>
          <a:xfrm>
            <a:off x="20" y="-104341"/>
            <a:ext cx="12191980" cy="6856718"/>
          </a:xfrm>
          <a:prstGeom prst="rect">
            <a:avLst/>
          </a:prstGeom>
        </p:spPr>
      </p:pic>
      <p:pic>
        <p:nvPicPr>
          <p:cNvPr id="37" name="Audio 36">
            <a:hlinkClick r:id="" action="ppaction://media"/>
            <a:extLst>
              <a:ext uri="{FF2B5EF4-FFF2-40B4-BE49-F238E27FC236}">
                <a16:creationId xmlns:a16="http://schemas.microsoft.com/office/drawing/2014/main" id="{590DA6BA-3990-FEF5-4A2C-8CE1026DCB41}"/>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A84EC61-DA15-4ABA-BCB3-3DF442D71F15}" label="Slide8" lang="" r:embed="rId7"/>
                        </p173:trackLst>
                      </p173:tracksInfo>
                    </p:ext>
                  </p14:extLst>
                </p14:media>
              </p:ext>
            </p:extLst>
          </p:nvPr>
        </p:nvPicPr>
        <p:blipFill>
          <a:blip r:embed="rId8"/>
          <a:srcRect l="-118750" t="-118750" r="-118750" b="-118750"/>
          <a:stretch>
            <a:fillRect/>
          </a:stretch>
        </p:blipFill>
        <p:spPr>
          <a:xfrm>
            <a:off x="10134600" y="3824712"/>
            <a:ext cx="2057400" cy="2057400"/>
          </a:xfrm>
          <a:prstGeom prst="ellipse">
            <a:avLst/>
          </a:prstGeom>
        </p:spPr>
      </p:pic>
      <p:sp>
        <p:nvSpPr>
          <p:cNvPr id="2" name="Title 1">
            <a:extLst>
              <a:ext uri="{FF2B5EF4-FFF2-40B4-BE49-F238E27FC236}">
                <a16:creationId xmlns:a16="http://schemas.microsoft.com/office/drawing/2014/main" id="{EEA9D087-1979-5372-C4A9-D0E41F5745F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ammonia</a:t>
            </a:r>
          </a:p>
        </p:txBody>
      </p:sp>
    </p:spTree>
    <p:extLst>
      <p:ext uri="{BB962C8B-B14F-4D97-AF65-F5344CB8AC3E}">
        <p14:creationId xmlns:p14="http://schemas.microsoft.com/office/powerpoint/2010/main" val="1990087412"/>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27E6-FEE1-23E4-A57A-ADCA7D1B9CE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 miscellaneous method</a:t>
            </a:r>
          </a:p>
        </p:txBody>
      </p:sp>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Now, if there happens to be a method that is not in this list that you want to use, all you would have to do is to select custom method.  For instance to add Integrated Duty Cycle method, select Custom method.  Enter in Custom Method Name:  Integrated Duty Cycle method and Custom Method Description:  Wood appliance test method.  Then we need to answer the question What type of method is the custom method? In the dropdown select Other and select Close and Save.  &#10;">
            <a:extLst>
              <a:ext uri="{FF2B5EF4-FFF2-40B4-BE49-F238E27FC236}">
                <a16:creationId xmlns:a16="http://schemas.microsoft.com/office/drawing/2014/main" id="{3E90E401-83DE-EB4A-215D-CD8DF08F1466}"/>
              </a:ext>
            </a:extLst>
          </p:cNvPr>
          <p:cNvPicPr>
            <a:picLocks noChangeAspect="1"/>
          </p:cNvPicPr>
          <p:nvPr/>
        </p:nvPicPr>
        <p:blipFill rotWithShape="1">
          <a:blip r:embed="rId6"/>
          <a:srcRect t="1765"/>
          <a:stretch/>
        </p:blipFill>
        <p:spPr>
          <a:xfrm>
            <a:off x="-1504" y="0"/>
            <a:ext cx="12191980" cy="6856718"/>
          </a:xfrm>
          <a:prstGeom prst="rect">
            <a:avLst/>
          </a:prstGeom>
        </p:spPr>
      </p:pic>
      <p:pic>
        <p:nvPicPr>
          <p:cNvPr id="37" name="Audio 36">
            <a:hlinkClick r:id="" action="ppaction://media"/>
            <a:extLst>
              <a:ext uri="{FF2B5EF4-FFF2-40B4-BE49-F238E27FC236}">
                <a16:creationId xmlns:a16="http://schemas.microsoft.com/office/drawing/2014/main" id="{5049CE90-A7C0-7EFD-2F34-0C38EB0E558E}"/>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4CF03AA-7733-4E11-8EA2-C0B7668823E9}" label="Slide9" lang="" r:embed="rId7"/>
                        </p173:trackLst>
                      </p173:tracksInfo>
                    </p:ext>
                  </p14:extLst>
                </p14:media>
              </p:ext>
            </p:extLst>
          </p:nvPr>
        </p:nvPicPr>
        <p:blipFill>
          <a:blip r:embed="rId8"/>
          <a:srcRect l="-118750" t="-118750" r="-118750" b="-118750"/>
          <a:stretch>
            <a:fillRect/>
          </a:stretch>
        </p:blipFill>
        <p:spPr>
          <a:xfrm>
            <a:off x="9948132" y="3665008"/>
            <a:ext cx="2057400" cy="2057400"/>
          </a:xfrm>
          <a:prstGeom prst="ellipse">
            <a:avLst/>
          </a:prstGeom>
        </p:spPr>
      </p:pic>
    </p:spTree>
    <p:extLst>
      <p:ext uri="{BB962C8B-B14F-4D97-AF65-F5344CB8AC3E}">
        <p14:creationId xmlns:p14="http://schemas.microsoft.com/office/powerpoint/2010/main" val="246185551"/>
      </p:ext>
    </p:extLst>
  </p:cSld>
  <p:clrMapOvr>
    <a:masterClrMapping/>
  </p:clrMapOvr>
  <mc:AlternateContent xmlns:mc="http://schemas.openxmlformats.org/markup-compatibility/2006" xmlns:p14="http://schemas.microsoft.com/office/powerpoint/2010/main">
    <mc:Choice Requires="p14">
      <p:transition spd="slow" p14:dur="2000" advTm="37616"/>
    </mc:Choice>
    <mc:Fallback xmlns="">
      <p:transition spd="slow" advTm="3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4326f30f-e89c-45a0-b5a4-2f2f4cb82806"/>
  <p:tag name="TEMPPRESENTATIONFILE" val="C:\Users\TLOWE\AppData\Local\Temp\tmp9A4E.tmp"/>
  <p:tag name="TEMPMEDIAFILENAME" val="C:\Users\TLOWE\AppData\Local\Temp\tmp9B39_Audio 38"/>
  <p:tag name="MEDIAFADEDURATION" val="0.2"/>
  <p:tag name="MEDIATRANSPARENCY" val="0.3"/>
  <p:tag name="MEDIACAPTIONSPROMPTED" val="False"/>
</p:tagLst>
</file>

<file path=ppt/tags/tag10.xml><?xml version="1.0" encoding="utf-8"?>
<p:tagLst xmlns:a="http://schemas.openxmlformats.org/drawingml/2006/main" xmlns:r="http://schemas.openxmlformats.org/officeDocument/2006/relationships" xmlns:p="http://schemas.openxmlformats.org/presentationml/2006/main">
  <p:tag name="CAPTIONID" val="f8fb51cb-0bfd-485e-b743-f8156ec2e104"/>
  <p:tag name="TEMPPRESENTATIONFILE" val="C:\Users\TLOWE\AppData\Local\Temp\tmp5539.tmp"/>
  <p:tag name="TEMPMEDIAFILENAME" val="C:\Users\TLOWE\AppData\Local\Temp\tmp55C7_Audio 18"/>
  <p:tag name="MEDIAFADEDURATION" val="0.2"/>
  <p:tag name="MEDIATRANSPARENCY" val="0.3"/>
  <p:tag name="MEDIACAPTIONSPROMPTED" val="False"/>
</p:tagLst>
</file>

<file path=ppt/tags/tag11.xml><?xml version="1.0" encoding="utf-8"?>
<p:tagLst xmlns:a="http://schemas.openxmlformats.org/drawingml/2006/main" xmlns:r="http://schemas.openxmlformats.org/officeDocument/2006/relationships" xmlns:p="http://schemas.openxmlformats.org/presentationml/2006/main">
  <p:tag name="CAPTIONID" val="cb7efd3f-0fd7-4a2b-8912-f7320fde84cc"/>
  <p:tag name="TEMPPRESENTATIONFILE" val="C:\Users\TLOWE\AppData\Local\Temp\tmp6D01.tmp"/>
  <p:tag name="TEMPMEDIAFILENAME" val="C:\Users\TLOWE\AppData\Local\Temp\tmp6D9E_Audio 9"/>
  <p:tag name="MEDIAFADEDURATION" val="0.2"/>
  <p:tag name="MEDIATRANSPARENCY" val="0.3"/>
  <p:tag name="MEDIACAPTIONSPROMPTED" val="False"/>
</p:tagLst>
</file>

<file path=ppt/tags/tag12.xml><?xml version="1.0" encoding="utf-8"?>
<p:tagLst xmlns:a="http://schemas.openxmlformats.org/drawingml/2006/main" xmlns:r="http://schemas.openxmlformats.org/officeDocument/2006/relationships" xmlns:p="http://schemas.openxmlformats.org/presentationml/2006/main">
  <p:tag name="CAPTIONID" val="e76e50c8-7dc7-4693-9398-5470a008842e"/>
  <p:tag name="TEMPPRESENTATIONFILE" val="C:\Users\TLOWE\AppData\Local\Temp\tmpFE9E.tmp"/>
  <p:tag name="TEMPMEDIAFILENAME" val="C:\Users\TLOWE\AppData\Local\Temp\tmpFF3C_Audio 8"/>
  <p:tag name="MEDIAFADEDURATION" val="0.2"/>
  <p:tag name="MEDIATRANSPARENCY" val="0.3"/>
  <p:tag name="MEDIACAPTIONSPROMPTED" val="False"/>
</p:tagLst>
</file>

<file path=ppt/tags/tag13.xml><?xml version="1.0" encoding="utf-8"?>
<p:tagLst xmlns:a="http://schemas.openxmlformats.org/drawingml/2006/main" xmlns:r="http://schemas.openxmlformats.org/officeDocument/2006/relationships" xmlns:p="http://schemas.openxmlformats.org/presentationml/2006/main">
  <p:tag name="CAPTIONID" val="065aafe9-7800-4c3a-901c-7d4039b74684"/>
  <p:tag name="TEMPPRESENTATIONFILE" val="C:\Users\TLOWE\AppData\Local\Temp\tmpD951.tmp"/>
  <p:tag name="TEMPMEDIAFILENAME" val="C:\Users\TLOWE\AppData\Local\Temp\tmpD9DE_Audio 12"/>
  <p:tag name="MEDIAFADEDURATION" val="0.2"/>
  <p:tag name="MEDIATRANSPARENCY" val="0.3"/>
  <p:tag name="MEDIACAPTIONSPROMPTED" val="False"/>
</p:tagLst>
</file>

<file path=ppt/tags/tag14.xml><?xml version="1.0" encoding="utf-8"?>
<p:tagLst xmlns:a="http://schemas.openxmlformats.org/drawingml/2006/main" xmlns:r="http://schemas.openxmlformats.org/officeDocument/2006/relationships" xmlns:p="http://schemas.openxmlformats.org/presentationml/2006/main">
  <p:tag name="CAPTIONID" val="6edf0236-7de5-44cb-8d86-9dff6853fb97"/>
  <p:tag name="TEMPPRESENTATIONFILE" val="C:\Users\TLOWE\AppData\Local\Temp\tmpF873.tmp"/>
  <p:tag name="TEMPMEDIAFILENAME" val="C:\Users\TLOWE\AppData\Local\Temp\tmpF901_Audio 4"/>
  <p:tag name="MEDIAFADEDURATION" val="0.2"/>
  <p:tag name="MEDIATRANSPARENCY" val="0.3"/>
  <p:tag name="MEDIACAPTIONSPROMPTED" val="False"/>
</p:tagLst>
</file>

<file path=ppt/tags/tag15.xml><?xml version="1.0" encoding="utf-8"?>
<p:tagLst xmlns:a="http://schemas.openxmlformats.org/drawingml/2006/main" xmlns:r="http://schemas.openxmlformats.org/officeDocument/2006/relationships" xmlns:p="http://schemas.openxmlformats.org/presentationml/2006/main">
  <p:tag name="CAPTIONID" val="d42df03e-c728-49e0-9b07-7045993a6e05"/>
  <p:tag name="TEMPPRESENTATIONFILE" val="C:\Users\TLOWE\AppData\Local\Temp\tmp1C69.tmp"/>
  <p:tag name="TEMPMEDIAFILENAME" val="C:\Users\TLOWE\AppData\Local\Temp\tmp1D15_Audio 9"/>
  <p:tag name="MEDIAFADEDURATION" val="0.2"/>
  <p:tag name="MEDIATRANSPARENCY" val="0.3"/>
  <p:tag name="MEDIACAPTIONSPROMPTED" val="False"/>
</p:tagLst>
</file>

<file path=ppt/tags/tag16.xml><?xml version="1.0" encoding="utf-8"?>
<p:tagLst xmlns:a="http://schemas.openxmlformats.org/drawingml/2006/main" xmlns:r="http://schemas.openxmlformats.org/officeDocument/2006/relationships" xmlns:p="http://schemas.openxmlformats.org/presentationml/2006/main">
  <p:tag name="CAPTIONID" val="394bec0a-930d-48f3-88b9-db571332d025"/>
  <p:tag name="TEMPPRESENTATIONFILE" val="C:\Users\TLOWE\AppData\Local\Temp\tmp42FE.tmp"/>
  <p:tag name="TEMPMEDIAFILENAME" val="C:\Users\TLOWE\AppData\Local\Temp\tmp438B_Audio 6"/>
  <p:tag name="MEDIAFADEDURATION" val="0.2"/>
  <p:tag name="MEDIATRANSPARENCY" val="0.3"/>
  <p:tag name="MEDIACAPTIONSPROMPTED" val="False"/>
</p:tagLst>
</file>

<file path=ppt/tags/tag17.xml><?xml version="1.0" encoding="utf-8"?>
<p:tagLst xmlns:a="http://schemas.openxmlformats.org/drawingml/2006/main" xmlns:r="http://schemas.openxmlformats.org/officeDocument/2006/relationships" xmlns:p="http://schemas.openxmlformats.org/presentationml/2006/main">
  <p:tag name="CAPTIONID" val="22c60f72-c62d-4eda-97a6-2a67f4fa2d20"/>
  <p:tag name="TEMPPRESENTATIONFILE" val="C:\Users\TLOWE\AppData\Local\Temp\tmp6F01.tmp"/>
  <p:tag name="TEMPMEDIAFILENAME" val="C:\Users\TLOWE\AppData\Local\Temp\tmp6F9E_Audio 10"/>
  <p:tag name="MEDIAFADEDURATION" val="0.2"/>
  <p:tag name="MEDIATRANSPARENCY" val="0.3"/>
  <p:tag name="MEDIACAPTIONSPROMPTED" val="False"/>
</p:tagLst>
</file>

<file path=ppt/tags/tag18.xml><?xml version="1.0" encoding="utf-8"?>
<p:tagLst xmlns:a="http://schemas.openxmlformats.org/drawingml/2006/main" xmlns:r="http://schemas.openxmlformats.org/officeDocument/2006/relationships" xmlns:p="http://schemas.openxmlformats.org/presentationml/2006/main">
  <p:tag name="CAPTIONID" val="16ee1a9e-6d49-4f5e-b45e-044dae186636"/>
  <p:tag name="TEMPPRESENTATIONFILE" val="C:\Users\TLOWE\AppData\Local\Temp\tmp6569.tmp"/>
  <p:tag name="TEMPMEDIAFILENAME" val="C:\Users\TLOWE\AppData\Local\Temp\tmp6607_Audio 7"/>
  <p:tag name="MEDIAFADEDURATION" val="0.2"/>
  <p:tag name="MEDIATRANSPARENCY" val="0.3"/>
  <p:tag name="MEDIACAPTIONSPROMPTED" val="False"/>
</p:tagLst>
</file>

<file path=ppt/tags/tag19.xml><?xml version="1.0" encoding="utf-8"?>
<p:tagLst xmlns:a="http://schemas.openxmlformats.org/drawingml/2006/main" xmlns:r="http://schemas.openxmlformats.org/officeDocument/2006/relationships" xmlns:p="http://schemas.openxmlformats.org/presentationml/2006/main">
  <p:tag name="CAPTIONID" val="18267bdd-5795-4f7b-a5c6-5901e6d2c1f7"/>
  <p:tag name="TEMPPRESENTATIONFILE" val="C:\Users\TLOWE\AppData\Local\Temp\tmpCA1E.tmp"/>
  <p:tag name="TEMPMEDIAFILENAME" val="C:\Users\TLOWE\AppData\Local\Temp\tmpCAFA_Audio 21"/>
  <p:tag name="MEDIAFADEDURATION" val="0.2"/>
  <p:tag name="MEDIATRANSPARENCY" val="0.3"/>
  <p:tag name="MEDIACAPTIONSPROMPTED" val="False"/>
</p:tagLst>
</file>

<file path=ppt/tags/tag2.xml><?xml version="1.0" encoding="utf-8"?>
<p:tagLst xmlns:a="http://schemas.openxmlformats.org/drawingml/2006/main" xmlns:r="http://schemas.openxmlformats.org/officeDocument/2006/relationships" xmlns:p="http://schemas.openxmlformats.org/presentationml/2006/main">
  <p:tag name="CAPTIONID" val="5952eccb-befe-4318-acea-c0ccff67ba2b"/>
  <p:tag name="MEDIAFADEDURATION" val="0.2"/>
  <p:tag name="MEDIATRANSPARENCY" val="0.3"/>
  <p:tag name="MEDIACAPTIONSPROMPTED" val="False"/>
  <p:tag name="TEMPPRESENTATIONFILE" val="C:\Users\TLOWE\AppData\Local\Temp\tmp77D7.tmp"/>
  <p:tag name="TEMPMEDIAFILENAME" val="C:\Users\TLOWE\AppData\Local\Temp\tmp7875_Audio 12"/>
</p:tagLst>
</file>

<file path=ppt/tags/tag20.xml><?xml version="1.0" encoding="utf-8"?>
<p:tagLst xmlns:a="http://schemas.openxmlformats.org/drawingml/2006/main" xmlns:r="http://schemas.openxmlformats.org/officeDocument/2006/relationships" xmlns:p="http://schemas.openxmlformats.org/presentationml/2006/main">
  <p:tag name="CAPTIONID" val="36b29d49-7298-417b-ad4c-676d6b5ebf0a"/>
  <p:tag name="TEMPPRESENTATIONFILE" val="C:\Users\TLOWE\AppData\Local\Temp\tmpEFCC.tmp"/>
  <p:tag name="TEMPMEDIAFILENAME" val="C:\Users\TLOWE\AppData\Local\Temp\tmpF069_Audio 12"/>
  <p:tag name="MEDIAFADEDURATION" val="0.2"/>
  <p:tag name="MEDIATRANSPARENCY" val="0.3"/>
  <p:tag name="MEDIACAPTIONSPROMPTED" val="False"/>
</p:tagLst>
</file>

<file path=ppt/tags/tag21.xml><?xml version="1.0" encoding="utf-8"?>
<p:tagLst xmlns:a="http://schemas.openxmlformats.org/drawingml/2006/main" xmlns:r="http://schemas.openxmlformats.org/officeDocument/2006/relationships" xmlns:p="http://schemas.openxmlformats.org/presentationml/2006/main">
  <p:tag name="CAPTIONID" val="8c216d5c-1393-47a1-b520-e1ab74dff598"/>
  <p:tag name="TEMPPRESENTATIONFILE" val="C:\Users\TLOWE\AppData\Local\Temp\tmp5432.tmp"/>
  <p:tag name="TEMPMEDIAFILENAME" val="C:\Users\TLOWE\AppData\Local\Temp\tmp54DE_Audio 7"/>
  <p:tag name="MEDIAFADEDURATION" val="0.2"/>
  <p:tag name="MEDIATRANSPARENCY" val="0.3"/>
  <p:tag name="MEDIACAPTIONSPROMPTED" val="False"/>
</p:tagLst>
</file>

<file path=ppt/tags/tag22.xml><?xml version="1.0" encoding="utf-8"?>
<p:tagLst xmlns:a="http://schemas.openxmlformats.org/drawingml/2006/main" xmlns:r="http://schemas.openxmlformats.org/officeDocument/2006/relationships" xmlns:p="http://schemas.openxmlformats.org/presentationml/2006/main">
  <p:tag name="CAPTIONID" val="0e8051e6-7745-4454-9efa-4b747005323d"/>
  <p:tag name="TEMPPRESENTATIONFILE" val="C:\Users\TLOWE\AppData\Local\Temp\tmpAF04.tmp"/>
  <p:tag name="TEMPMEDIAFILENAME" val="C:\Users\TLOWE\AppData\Local\Temp\tmpAF91_Audio 6"/>
  <p:tag name="MEDIAFADEDURATION" val="0.2"/>
  <p:tag name="MEDIATRANSPARENCY" val="0.3"/>
  <p:tag name="MEDIACAPTIONSPROMPTED" val="False"/>
</p:tagLst>
</file>

<file path=ppt/tags/tag23.xml><?xml version="1.0" encoding="utf-8"?>
<p:tagLst xmlns:a="http://schemas.openxmlformats.org/drawingml/2006/main" xmlns:r="http://schemas.openxmlformats.org/officeDocument/2006/relationships" xmlns:p="http://schemas.openxmlformats.org/presentationml/2006/main">
  <p:tag name="CAPTIONID" val="1354265c-8875-42c1-8078-01c5c9b1722f"/>
  <p:tag name="TEMPPRESENTATIONFILE" val="C:\Users\TLOWE\AppData\Local\Temp\tmp7EC0.tmp"/>
  <p:tag name="TEMPMEDIAFILENAME" val="C:\Users\TLOWE\AppData\Local\Temp\tmp7F5D_Audio 12"/>
  <p:tag name="MEDIAFADEDURATION" val="0.2"/>
  <p:tag name="MEDIATRANSPARENCY" val="0.3"/>
  <p:tag name="MEDIACAPTIONSPROMPTED" val="False"/>
</p:tagLst>
</file>

<file path=ppt/tags/tag24.xml><?xml version="1.0" encoding="utf-8"?>
<p:tagLst xmlns:a="http://schemas.openxmlformats.org/drawingml/2006/main" xmlns:r="http://schemas.openxmlformats.org/officeDocument/2006/relationships" xmlns:p="http://schemas.openxmlformats.org/presentationml/2006/main">
  <p:tag name="CAPTIONID" val="6401739e-451c-4b44-bdb8-2d298d5b22dc"/>
  <p:tag name="TEMPPRESENTATIONFILE" val="C:\Users\TLOWE\AppData\Local\Temp\tmpD59A.tmp"/>
  <p:tag name="TEMPMEDIAFILENAME" val="C:\Users\TLOWE\AppData\Local\Temp\tmpD637_Audio 9"/>
  <p:tag name="MEDIAFADEDURATION" val="0.2"/>
  <p:tag name="MEDIATRANSPARENCY" val="0.3"/>
  <p:tag name="MEDIACAPTIONSPROMPTED" val="False"/>
</p:tagLst>
</file>

<file path=ppt/tags/tag25.xml><?xml version="1.0" encoding="utf-8"?>
<p:tagLst xmlns:a="http://schemas.openxmlformats.org/drawingml/2006/main" xmlns:r="http://schemas.openxmlformats.org/officeDocument/2006/relationships" xmlns:p="http://schemas.openxmlformats.org/presentationml/2006/main">
  <p:tag name="CAPTIONID" val="4d512381-912f-4cdb-80e5-c1bc8a13873c"/>
  <p:tag name="TEMPPRESENTATIONFILE" val="C:\Users\TLOWE\AppData\Local\Temp\tmp45D.tmp"/>
  <p:tag name="TEMPMEDIAFILENAME" val="C:\Users\TLOWE\AppData\Local\Temp\tmp4FA_Audio 23"/>
  <p:tag name="MEDIAFADEDURATION" val="0.2"/>
  <p:tag name="MEDIATRANSPARENCY" val="0.3"/>
  <p:tag name="MEDIACAPTIONSPROMPTED" val="False"/>
</p:tagLst>
</file>

<file path=ppt/tags/tag26.xml><?xml version="1.0" encoding="utf-8"?>
<p:tagLst xmlns:a="http://schemas.openxmlformats.org/drawingml/2006/main" xmlns:r="http://schemas.openxmlformats.org/officeDocument/2006/relationships" xmlns:p="http://schemas.openxmlformats.org/presentationml/2006/main">
  <p:tag name="CAPTIONID" val="3053afca-8af2-4a1f-8f5b-68efc38c9386"/>
  <p:tag name="TEMPPRESENTATIONFILE" val="C:\Users\TLOWE\AppData\Local\Temp\tmp3293.tmp"/>
  <p:tag name="TEMPMEDIAFILENAME" val="C:\Users\TLOWE\AppData\Local\Temp\tmp3340_Audio 10"/>
  <p:tag name="MEDIAFADEDURATION" val="0.2"/>
  <p:tag name="MEDIATRANSPARENCY" val="0.3"/>
  <p:tag name="MEDIACAPTIONSPROMPTED" val="False"/>
</p:tagLst>
</file>

<file path=ppt/tags/tag27.xml><?xml version="1.0" encoding="utf-8"?>
<p:tagLst xmlns:a="http://schemas.openxmlformats.org/drawingml/2006/main" xmlns:r="http://schemas.openxmlformats.org/officeDocument/2006/relationships" xmlns:p="http://schemas.openxmlformats.org/presentationml/2006/main">
  <p:tag name="CAPTIONID" val="79276723-39fa-4f80-aea7-540df589bd81"/>
  <p:tag name="TEMPPRESENTATIONFILE" val="C:\Users\TLOWE\AppData\Local\Temp\tmp76B8.tmp"/>
  <p:tag name="TEMPMEDIAFILENAME" val="C:\Users\TLOWE\AppData\Local\Temp\tmp7745_Audio 24"/>
  <p:tag name="MEDIAFADEDURATION" val="0.2"/>
  <p:tag name="MEDIATRANSPARENCY" val="0.3"/>
  <p:tag name="MEDIACAPTIONSPROMPTED" val="False"/>
</p:tagLst>
</file>

<file path=ppt/tags/tag28.xml><?xml version="1.0" encoding="utf-8"?>
<p:tagLst xmlns:a="http://schemas.openxmlformats.org/drawingml/2006/main" xmlns:r="http://schemas.openxmlformats.org/officeDocument/2006/relationships" xmlns:p="http://schemas.openxmlformats.org/presentationml/2006/main">
  <p:tag name="CAPTIONID" val="9e4f1154-b0f7-4065-85f9-bf245b4a1c3e"/>
  <p:tag name="TEMPPRESENTATIONFILE" val="C:\Users\TLOWE\AppData\Local\Temp\tmpCB00.tmp"/>
  <p:tag name="TEMPMEDIAFILENAME" val="C:\Users\TLOWE\AppData\Local\Temp\tmpCB9D_Audio 25"/>
  <p:tag name="MEDIAFADEDURATION" val="0.2"/>
  <p:tag name="MEDIATRANSPARENCY" val="0.3"/>
  <p:tag name="MEDIACAPTIONSPROMPTED" val="False"/>
</p:tagLst>
</file>

<file path=ppt/tags/tag29.xml><?xml version="1.0" encoding="utf-8"?>
<p:tagLst xmlns:a="http://schemas.openxmlformats.org/drawingml/2006/main" xmlns:r="http://schemas.openxmlformats.org/officeDocument/2006/relationships" xmlns:p="http://schemas.openxmlformats.org/presentationml/2006/main">
  <p:tag name="CAPTIONID" val="734ec610-5cd4-4b68-bcbf-de8f49a71de6"/>
  <p:tag name="TEMPPRESENTATIONFILE" val="C:\Users\TLOWE\AppData\Local\Temp\tmp8FB7.tmp"/>
  <p:tag name="TEMPMEDIAFILENAME" val="C:\Users\TLOWE\AppData\Local\Temp\tmp9044_Audio 12"/>
  <p:tag name="MEDIAFADEDURATION" val="0.2"/>
  <p:tag name="MEDIATRANSPARENCY" val="0.3"/>
  <p:tag name="MEDIACAPTIONSPROMPTED" val="False"/>
</p:tagLst>
</file>

<file path=ppt/tags/tag3.xml><?xml version="1.0" encoding="utf-8"?>
<p:tagLst xmlns:a="http://schemas.openxmlformats.org/drawingml/2006/main" xmlns:r="http://schemas.openxmlformats.org/officeDocument/2006/relationships" xmlns:p="http://schemas.openxmlformats.org/presentationml/2006/main">
  <p:tag name="CAPTIONID" val="1c14ef2d-0a1d-4a16-8c84-69e6b7bd7b45"/>
  <p:tag name="TEMPPRESENTATIONFILE" val="C:\Users\TLOWE\AppData\Local\Temp\tmp960F.tmp"/>
  <p:tag name="TEMPMEDIAFILENAME" val="C:\Users\TLOWE\AppData\Local\Temp\tmp96DC_Audio 19"/>
  <p:tag name="MEDIAFADEDURATION" val="0.2"/>
  <p:tag name="MEDIATRANSPARENCY" val="0.3"/>
  <p:tag name="MEDIACAPTIONSPROMPTED" val="False"/>
</p:tagLst>
</file>

<file path=ppt/tags/tag30.xml><?xml version="1.0" encoding="utf-8"?>
<p:tagLst xmlns:a="http://schemas.openxmlformats.org/drawingml/2006/main" xmlns:r="http://schemas.openxmlformats.org/officeDocument/2006/relationships" xmlns:p="http://schemas.openxmlformats.org/presentationml/2006/main">
  <p:tag name="CAPTIONID" val="b9889591-1d8b-4214-ba7f-722047a88397"/>
  <p:tag name="TEMPPRESENTATIONFILE" val="C:\Users\TLOWE\AppData\Local\Temp\tmp1ABF.tmp"/>
  <p:tag name="TEMPMEDIAFILENAME" val="C:\Users\TLOWE\AppData\Local\Temp\tmp1B6C_Audio 19"/>
  <p:tag name="MEDIAFADEDURATION" val="0.2"/>
  <p:tag name="MEDIATRANSPARENCY" val="0.3"/>
  <p:tag name="MEDIACAPTIONSPROMPTED" val="False"/>
</p:tagLst>
</file>

<file path=ppt/tags/tag31.xml><?xml version="1.0" encoding="utf-8"?>
<p:tagLst xmlns:a="http://schemas.openxmlformats.org/drawingml/2006/main" xmlns:r="http://schemas.openxmlformats.org/officeDocument/2006/relationships" xmlns:p="http://schemas.openxmlformats.org/presentationml/2006/main">
  <p:tag name="CAPTIONID" val="f66e3634-1adc-4b41-b807-2678981a2b33"/>
  <p:tag name="TEMPPRESENTATIONFILE" val="C:\Users\TLOWE\AppData\Local\Temp\tmp5351.tmp"/>
  <p:tag name="TEMPMEDIAFILENAME" val="C:\Users\TLOWE\AppData\Local\Temp\tmp53DE_Audio 13"/>
  <p:tag name="MEDIAFADEDURATION" val="0.2"/>
  <p:tag name="MEDIATRANSPARENCY" val="0.3"/>
  <p:tag name="MEDIACAPTIONSPROMPTED" val="False"/>
</p:tagLst>
</file>

<file path=ppt/tags/tag32.xml><?xml version="1.0" encoding="utf-8"?>
<p:tagLst xmlns:a="http://schemas.openxmlformats.org/drawingml/2006/main" xmlns:r="http://schemas.openxmlformats.org/officeDocument/2006/relationships" xmlns:p="http://schemas.openxmlformats.org/presentationml/2006/main">
  <p:tag name="CAPTIONID" val="49b75006-d8b4-4858-925a-2b4fadde17b4"/>
  <p:tag name="TEMPPRESENTATIONFILE" val="C:\Users\TLOWE\AppData\Local\Temp\tmpE8AE.tmp"/>
  <p:tag name="TEMPMEDIAFILENAME" val="C:\Users\TLOWE\AppData\Local\Temp\tmpE94C_Audio 30"/>
  <p:tag name="MEDIAFADEDURATION" val="0.2"/>
  <p:tag name="MEDIATRANSPARENCY" val="0.3"/>
  <p:tag name="MEDIACAPTIONSPROMPTED" val="False"/>
</p:tagLst>
</file>

<file path=ppt/tags/tag33.xml><?xml version="1.0" encoding="utf-8"?>
<p:tagLst xmlns:a="http://schemas.openxmlformats.org/drawingml/2006/main" xmlns:r="http://schemas.openxmlformats.org/officeDocument/2006/relationships" xmlns:p="http://schemas.openxmlformats.org/presentationml/2006/main">
  <p:tag name="CAPTIONID" val="755e46a6-b81c-4a51-b2d5-b6db9202cb14"/>
  <p:tag name="TEMPPRESENTATIONFILE" val="C:\Users\TLOWE\AppData\Local\Temp\tmp399E.tmp"/>
  <p:tag name="TEMPMEDIAFILENAME" val="C:\Users\TLOWE\AppData\Local\Temp\tmp3A3B_Audio 22"/>
  <p:tag name="MEDIAFADEDURATION" val="0.2"/>
  <p:tag name="MEDIATRANSPARENCY" val="0.3"/>
  <p:tag name="MEDIACAPTIONSPROMPTED" val="False"/>
</p:tagLst>
</file>

<file path=ppt/tags/tag34.xml><?xml version="1.0" encoding="utf-8"?>
<p:tagLst xmlns:a="http://schemas.openxmlformats.org/drawingml/2006/main" xmlns:r="http://schemas.openxmlformats.org/officeDocument/2006/relationships" xmlns:p="http://schemas.openxmlformats.org/presentationml/2006/main">
  <p:tag name="CAPTIONID" val="e73c5a14-011d-4458-9013-797d76d739be"/>
  <p:tag name="TEMPPRESENTATIONFILE" val="C:\Users\TLOWE\AppData\Local\Temp\tmp77F5.tmp"/>
  <p:tag name="TEMPMEDIAFILENAME" val="C:\Users\TLOWE\AppData\Local\Temp\tmp7893_Audio 10"/>
  <p:tag name="MEDIAFADEDURATION" val="0.2"/>
  <p:tag name="MEDIATRANSPARENCY" val="0.3"/>
  <p:tag name="MEDIACAPTIONSPROMPTED" val="False"/>
</p:tagLst>
</file>

<file path=ppt/tags/tag35.xml><?xml version="1.0" encoding="utf-8"?>
<p:tagLst xmlns:a="http://schemas.openxmlformats.org/drawingml/2006/main" xmlns:r="http://schemas.openxmlformats.org/officeDocument/2006/relationships" xmlns:p="http://schemas.openxmlformats.org/presentationml/2006/main">
  <p:tag name="CAPTIONID" val="f5cdc743-b352-4f84-882e-9580ec4573dc"/>
  <p:tag name="TEMPPRESENTATIONFILE" val="C:\Users\TLOWE\AppData\Local\Temp\tmpC1AC.tmp"/>
  <p:tag name="TEMPMEDIAFILENAME" val="C:\Users\TLOWE\AppData\Local\Temp\tmpC249_Audio 8"/>
  <p:tag name="MEDIAFADEDURATION" val="0.2"/>
  <p:tag name="MEDIATRANSPARENCY" val="0.3"/>
  <p:tag name="MEDIACAPTIONSPROMPTED" val="False"/>
</p:tagLst>
</file>

<file path=ppt/tags/tag36.xml><?xml version="1.0" encoding="utf-8"?>
<p:tagLst xmlns:a="http://schemas.openxmlformats.org/drawingml/2006/main" xmlns:r="http://schemas.openxmlformats.org/officeDocument/2006/relationships" xmlns:p="http://schemas.openxmlformats.org/presentationml/2006/main">
  <p:tag name="CAPTIONID" val="0087ebc6-f5b2-4240-a641-cd740f52dbc1"/>
  <p:tag name="TEMPPRESENTATIONFILE" val="C:\Users\TLOWE\AppData\Local\Temp\tmp172.tmp"/>
  <p:tag name="TEMPMEDIAFILENAME" val="C:\Users\TLOWE\AppData\Local\Temp\tmp210_Audio 11"/>
  <p:tag name="MEDIAFADEDURATION" val="0.2"/>
  <p:tag name="MEDIATRANSPARENCY" val="0.3"/>
  <p:tag name="MEDIACAPTIONSPROMPTED" val="False"/>
</p:tagLst>
</file>

<file path=ppt/tags/tag37.xml><?xml version="1.0" encoding="utf-8"?>
<p:tagLst xmlns:a="http://schemas.openxmlformats.org/drawingml/2006/main" xmlns:r="http://schemas.openxmlformats.org/officeDocument/2006/relationships" xmlns:p="http://schemas.openxmlformats.org/presentationml/2006/main">
  <p:tag name="CAPTIONID" val="a770e121-3d7c-47bd-9d7f-ae85d6ade619"/>
  <p:tag name="TEMPPRESENTATIONFILE" val="C:\Users\TLOWE\AppData\Local\Temp\tmpB3BC.tmp"/>
  <p:tag name="TEMPMEDIAFILENAME" val="C:\Users\TLOWE\AppData\Local\Temp\tmpB45A_Audio 6"/>
  <p:tag name="MEDIAFADEDURATION" val="0.2"/>
  <p:tag name="MEDIATRANSPARENCY" val="0.3"/>
  <p:tag name="MEDIACAPTIONSPROMPTED" val="False"/>
</p:tagLst>
</file>

<file path=ppt/tags/tag4.xml><?xml version="1.0" encoding="utf-8"?>
<p:tagLst xmlns:a="http://schemas.openxmlformats.org/drawingml/2006/main" xmlns:r="http://schemas.openxmlformats.org/officeDocument/2006/relationships" xmlns:p="http://schemas.openxmlformats.org/presentationml/2006/main">
  <p:tag name="CAPTIONID" val="1bbf9c65-a0ce-4efc-a254-2c3adb5aa009"/>
  <p:tag name="TEMPPRESENTATIONFILE" val="C:\Users\TLOWE\AppData\Local\Temp\tmp66E1.tmp"/>
  <p:tag name="TEMPMEDIAFILENAME" val="C:\Users\TLOWE\AppData\Local\Temp\tmp67AD_Audio 16"/>
  <p:tag name="MEDIAFADEDURATION" val="0.2"/>
  <p:tag name="MEDIATRANSPARENCY" val="0.3"/>
  <p:tag name="MEDIACAPTIONSPROMPTED" val="False"/>
</p:tagLst>
</file>

<file path=ppt/tags/tag5.xml><?xml version="1.0" encoding="utf-8"?>
<p:tagLst xmlns:a="http://schemas.openxmlformats.org/drawingml/2006/main" xmlns:r="http://schemas.openxmlformats.org/officeDocument/2006/relationships" xmlns:p="http://schemas.openxmlformats.org/presentationml/2006/main">
  <p:tag name="CAPTIONID" val="b0b8aa43-c599-457e-8c19-9ff3d8788025"/>
  <p:tag name="TEMPPRESENTATIONFILE" val="C:\Users\TLOWE\AppData\Local\Temp\tmp5018.tmp"/>
  <p:tag name="TEMPMEDIAFILENAME" val="C:\Users\TLOWE\AppData\Local\Temp\tmp50E5_Audio 33"/>
  <p:tag name="MEDIAFADEDURATION" val="0.2"/>
  <p:tag name="MEDIATRANSPARENCY" val="0.3"/>
  <p:tag name="MEDIACAPTIONSPROMPTED" val="False"/>
</p:tagLst>
</file>

<file path=ppt/tags/tag6.xml><?xml version="1.0" encoding="utf-8"?>
<p:tagLst xmlns:a="http://schemas.openxmlformats.org/drawingml/2006/main" xmlns:r="http://schemas.openxmlformats.org/officeDocument/2006/relationships" xmlns:p="http://schemas.openxmlformats.org/presentationml/2006/main">
  <p:tag name="CAPTIONID" val="e5064915-2a1b-489d-9600-eb4008f26f81"/>
  <p:tag name="TEMPPRESENTATIONFILE" val="C:\Users\TLOWE\AppData\Local\Temp\tmpF5B0.tmp"/>
  <p:tag name="TEMPMEDIAFILENAME" val="C:\Users\TLOWE\AppData\Local\Temp\tmpF64E_Audio 33"/>
  <p:tag name="MEDIAFADEDURATION" val="0.2"/>
  <p:tag name="MEDIATRANSPARENCY" val="0.3"/>
  <p:tag name="MEDIACAPTIONSPROMPTED" val="False"/>
</p:tagLst>
</file>

<file path=ppt/tags/tag7.xml><?xml version="1.0" encoding="utf-8"?>
<p:tagLst xmlns:a="http://schemas.openxmlformats.org/drawingml/2006/main" xmlns:r="http://schemas.openxmlformats.org/officeDocument/2006/relationships" xmlns:p="http://schemas.openxmlformats.org/presentationml/2006/main">
  <p:tag name="CAPTIONID" val="437e5613-4f22-452e-a352-cc2fc6e66b4a"/>
  <p:tag name="TEMPPRESENTATIONFILE" val="C:\Users\TLOWE\AppData\Local\Temp\tmp8A9B.tmp"/>
  <p:tag name="TEMPMEDIAFILENAME" val="C:\Users\TLOWE\AppData\Local\Temp\tmp8B28_Audio 16"/>
  <p:tag name="MEDIAFADEDURATION" val="0.2"/>
  <p:tag name="MEDIATRANSPARENCY" val="0.3"/>
  <p:tag name="MEDIACAPTIONSPROMPTED" val="False"/>
</p:tagLst>
</file>

<file path=ppt/tags/tag8.xml><?xml version="1.0" encoding="utf-8"?>
<p:tagLst xmlns:a="http://schemas.openxmlformats.org/drawingml/2006/main" xmlns:r="http://schemas.openxmlformats.org/officeDocument/2006/relationships" xmlns:p="http://schemas.openxmlformats.org/presentationml/2006/main">
  <p:tag name="CAPTIONID" val="f520f021-5b89-4c3c-bd42-78d9b3a8ace6"/>
  <p:tag name="TEMPPRESENTATIONFILE" val="C:\Users\TLOWE\AppData\Local\Temp\tmpFA2F.tmp"/>
  <p:tag name="TEMPMEDIAFILENAME" val="C:\Users\TLOWE\AppData\Local\Temp\tmpFAEB_Audio 36"/>
  <p:tag name="MEDIAFADEDURATION" val="0.2"/>
  <p:tag name="MEDIATRANSPARENCY" val="0.3"/>
  <p:tag name="MEDIACAPTIONSPROMPTED" val="False"/>
</p:tagLst>
</file>

<file path=ppt/tags/tag9.xml><?xml version="1.0" encoding="utf-8"?>
<p:tagLst xmlns:a="http://schemas.openxmlformats.org/drawingml/2006/main" xmlns:r="http://schemas.openxmlformats.org/officeDocument/2006/relationships" xmlns:p="http://schemas.openxmlformats.org/presentationml/2006/main">
  <p:tag name="CAPTIONID" val="c1ba2cbf-bb40-4c0f-8ebd-387712f13f11"/>
  <p:tag name="TEMPPRESENTATIONFILE" val="C:\Users\TLOWE\AppData\Local\Temp\tmp6C10.tmp"/>
  <p:tag name="TEMPMEDIAFILENAME" val="C:\Users\TLOWE\AppData\Local\Temp\tmp6C9D_Audio 36"/>
  <p:tag name="MEDIAFADEDURATION" val="0.2"/>
  <p:tag name="MEDIATRANSPARENCY" val="0.3"/>
  <p:tag name="MEDIACAPTIONSPROMPTED"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A3C0247948D54A8E280875E98CACE0" ma:contentTypeVersion="9" ma:contentTypeDescription="Create a new document." ma:contentTypeScope="" ma:versionID="80391079df2ba792f0210c61d1de8499">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21e8f17f-4af6-451c-b6b1-1aedbe334100" targetNamespace="http://schemas.microsoft.com/office/2006/metadata/properties" ma:root="true" ma:fieldsID="e56ea9c29c87724b4d4612f89c22e0c5" ns1:_="" ns2:_="" ns3:_="" ns4:_="" ns5:_="">
    <xsd:import namespace="http://schemas.microsoft.com/sharepoint/v3"/>
    <xsd:import namespace="4ffa91fb-a0ff-4ac5-b2db-65c790d184a4"/>
    <xsd:import namespace="http://schemas.microsoft.com/sharepoint.v3"/>
    <xsd:import namespace="http://schemas.microsoft.com/sharepoint/v3/fields"/>
    <xsd:import namespace="21e8f17f-4af6-451c-b6b1-1aedbe334100"/>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DateTaken" minOccurs="0"/>
                <xsd:element ref="ns5:MediaServiceObjectDetectorVersions" minOccurs="0"/>
                <xsd:element ref="ns5:MediaServiceGenerationTime" minOccurs="0"/>
                <xsd:element ref="ns5:MediaServiceEventHashCode"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24848d68-e5de-4042-a624-55a344c3cb89}" ma:internalName="TaxCatchAllLabel" ma:readOnly="true" ma:showField="CatchAllDataLabel" ma:web="3db34bfc-ac49-45b4-ab2b-0be0a3bcaad0">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24848d68-e5de-4042-a624-55a344c3cb89}" ma:internalName="TaxCatchAll" ma:showField="CatchAllData" ma:web="3db34bfc-ac49-45b4-ab2b-0be0a3bcaa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e8f17f-4af6-451c-b6b1-1aedbe334100"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1 6 " ? > < C a p t i o n I t e m s L i s t   x m l n s : x s d = " h t t p : / / w w w . w 3 . o r g / 2 0 0 1 / X M L S c h e m a "   x m l n s : x s i = " h t t p : / / w w w . w 3 . o r g / 2 0 0 1 / X M L S c h e m a - i n s t a n c e " > < I d > 4 0 8 8 5 1 6 7 - e d 7 1 - 4 e 1 0 - 9 f 2 4 - 2 2 e 1 1 4 0 3 0 b 8 9 < / I d > < C a p t i o n I t e m s > < C a p t i o n I t e m > < I n t e r n a l I d > 7 3 e 1 4 7 8 a - e 5 9 2 - 4 8 b 4 - b b e d - 9 3 f 7 e 2 8 f c 0 6 2 < / I n t e r n a l I d > < N a m e > A u d i o   3 6 I a d d e d t h e 0 0 : 0 0 : 0 0 . 0 - 0 0 : 0 0 : 2 5 . 7 < / N a m e > < T e x t > I   a d d e d   t h e   m e t h o d   a n d   c o m p o u n d s   e x a c t l y   s a m e   w a y   a s   a d d i n g   a n   i s o k i n e t i c   o r   i n s t r u m e n t a l   m e t h o d .       S e l e c t i n g   t h e   c o m p o u n d   a n d   t h e n   m o v i n g   t h e   a v a i l a b l e   c o m p o u n d s   b y   t h e   s i n g l e   a r r o w   t o   t h e   s e l e c t e d   c o m p o u n d   l i s t   a n d   S a v e l   s e l e c t e d   i t e m s .     A n d   a s   y o u   c a n   s e e ,   n o w   I   h a v e   h y d r o g e n   c h l o r i d e   a n d   a m m o n i a   i n   t h e   l i s t . < / T e x t > < B o o k M a r k E n t r y N a m e > A u d i o   3 6 0 0 : 0 0 : 0 0 . 0 < / B o o k M a r k E n t r y N a m e > < B o o k M a r k E x i t N a m e > A u d i o   3 6 0 0 : 0 0 : 2 5 . 7 < / B o o k M a r k E x i t N a m e > < B o o k M a r k E n t r y P o s i t i o n > 0 < / B o o k M a r k E n t r y P o s i t i o n > < B o o k M a r k E x i t P o s i t i o n > 2 5 7 0 0 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4FF080-AD4C-42B5-9E7B-835B4CD423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21e8f17f-4af6-451c-b6b1-1aedbe3341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80189E-B495-4F40-8DC2-063FE327646F}">
  <ds:schemaRefs>
    <ds:schemaRef ds:uri="Microsoft.SharePoint.Taxonomy.ContentTypeSync"/>
  </ds:schemaRefs>
</ds:datastoreItem>
</file>

<file path=customXml/itemProps3.xml><?xml version="1.0" encoding="utf-8"?>
<ds:datastoreItem xmlns:ds="http://schemas.openxmlformats.org/officeDocument/2006/customXml" ds:itemID="{4BC5DE44-43F4-47F9-95FF-E66C08803632}">
  <ds:schemaRefs>
    <ds:schemaRef ds:uri="http://www.w3.org/2001/XMLSchema"/>
  </ds:schemaRefs>
</ds:datastoreItem>
</file>

<file path=customXml/itemProps4.xml><?xml version="1.0" encoding="utf-8"?>
<ds:datastoreItem xmlns:ds="http://schemas.openxmlformats.org/officeDocument/2006/customXml" ds:itemID="{E762FE20-32EE-4221-9A51-F04E7093D9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1333</TotalTime>
  <Words>2213</Words>
  <Application>Microsoft Office PowerPoint</Application>
  <PresentationFormat>Widescreen</PresentationFormat>
  <Paragraphs>119</Paragraphs>
  <Slides>37</Slides>
  <Notes>37</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Miscellaneous Methods in the ERT</vt:lpstr>
      <vt:lpstr>ERT welcome page</vt:lpstr>
      <vt:lpstr>Select a data set</vt:lpstr>
      <vt:lpstr>Test Plan Facility/Tester tab</vt:lpstr>
      <vt:lpstr>SCC</vt:lpstr>
      <vt:lpstr>Add Method</vt:lpstr>
      <vt:lpstr>Add Hydrogen chloride</vt:lpstr>
      <vt:lpstr>Add ammonia</vt:lpstr>
      <vt:lpstr>Add miscellaneous method</vt:lpstr>
      <vt:lpstr>Add compound to miscellaneous method</vt:lpstr>
      <vt:lpstr>Add Units of measure</vt:lpstr>
      <vt:lpstr>Link Process rate to lb/hr</vt:lpstr>
      <vt:lpstr>Regulations and limits</vt:lpstr>
      <vt:lpstr>Import data</vt:lpstr>
      <vt:lpstr>Spreadsheet for miscellaneous methods import data</vt:lpstr>
      <vt:lpstr>Import data 2</vt:lpstr>
      <vt:lpstr>Select spreadsheet file</vt:lpstr>
      <vt:lpstr>Review imported records</vt:lpstr>
      <vt:lpstr>Data import successfully</vt:lpstr>
      <vt:lpstr>Imported miscellaneous method run 1</vt:lpstr>
      <vt:lpstr>Import data 3</vt:lpstr>
      <vt:lpstr>Add Run Data manually</vt:lpstr>
      <vt:lpstr>Run has been added</vt:lpstr>
      <vt:lpstr>Select the run to add data</vt:lpstr>
      <vt:lpstr>Method Setup tab</vt:lpstr>
      <vt:lpstr>Sample Data tab</vt:lpstr>
      <vt:lpstr>Process Run Data</vt:lpstr>
      <vt:lpstr>Emissions tab</vt:lpstr>
      <vt:lpstr>DRE example file</vt:lpstr>
      <vt:lpstr>Select compound</vt:lpstr>
      <vt:lpstr>TOC as propane</vt:lpstr>
      <vt:lpstr>Add custom compound</vt:lpstr>
      <vt:lpstr>Add unit of measure </vt:lpstr>
      <vt:lpstr>Add DRE run</vt:lpstr>
      <vt:lpstr>Add emission value</vt:lpstr>
      <vt:lpstr>Limit will be over 95%</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Miscellaneous Methods in the ERT</dc:title>
  <dc:creator>Lowe, Theresa (she/her/hers)</dc:creator>
  <cp:lastModifiedBy>EPA Reviewer Passback #2</cp:lastModifiedBy>
  <cp:revision>2</cp:revision>
  <dcterms:created xsi:type="dcterms:W3CDTF">2023-12-26T14:53:35Z</dcterms:created>
  <dcterms:modified xsi:type="dcterms:W3CDTF">2024-04-15T15:48:16Z</dcterms:modified>
</cp:coreProperties>
</file>