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6_A1231C5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5"/>
    <p:sldMasterId id="2147483737" r:id="rId6"/>
    <p:sldMasterId id="2147483726" r:id="rId7"/>
  </p:sldMasterIdLst>
  <p:notesMasterIdLst>
    <p:notesMasterId r:id="rId21"/>
  </p:notesMasterIdLst>
  <p:sldIdLst>
    <p:sldId id="270" r:id="rId8"/>
    <p:sldId id="268" r:id="rId9"/>
    <p:sldId id="267" r:id="rId10"/>
    <p:sldId id="266" r:id="rId11"/>
    <p:sldId id="265" r:id="rId12"/>
    <p:sldId id="264" r:id="rId13"/>
    <p:sldId id="263" r:id="rId14"/>
    <p:sldId id="261" r:id="rId15"/>
    <p:sldId id="260" r:id="rId16"/>
    <p:sldId id="259" r:id="rId17"/>
    <p:sldId id="262" r:id="rId18"/>
    <p:sldId id="258"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0B020-7A42-A2A2-1B24-7DFFF0943897}" name="Okhuysen, Gabriela" initials="OG" userId="S::okhuysen.gabriela@epa.gov::adf2f2f9-bb39-4613-bccc-6457b1e13d8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F7495-B8A8-1C40-D3FB-560EDC168C63}" v="5" dt="2024-05-10T13:43:25.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oll, Ann" userId="3a61315f-fd35-4d8e-8d72-ddb5c712ecf1" providerId="ADAL" clId="{26AAA901-F446-4061-BA74-534F4CA75C00}"/>
    <pc:docChg chg="modSld">
      <pc:chgData name="Carroll, Ann" userId="3a61315f-fd35-4d8e-8d72-ddb5c712ecf1" providerId="ADAL" clId="{26AAA901-F446-4061-BA74-534F4CA75C00}" dt="2023-10-10T14:31:47.747" v="82"/>
      <pc:docMkLst>
        <pc:docMk/>
      </pc:docMkLst>
      <pc:sldChg chg="addSp delSp modSp mod modTransition modAnim">
        <pc:chgData name="Carroll, Ann" userId="3a61315f-fd35-4d8e-8d72-ddb5c712ecf1" providerId="ADAL" clId="{26AAA901-F446-4061-BA74-534F4CA75C00}" dt="2023-10-10T14:31:47.747" v="82"/>
        <pc:sldMkLst>
          <pc:docMk/>
          <pc:sldMk cId="2969253161" sldId="261"/>
        </pc:sldMkLst>
        <pc:picChg chg="del">
          <ac:chgData name="Carroll, Ann" userId="3a61315f-fd35-4d8e-8d72-ddb5c712ecf1" providerId="ADAL" clId="{26AAA901-F446-4061-BA74-534F4CA75C00}" dt="2023-10-10T14:25:20.319" v="72"/>
          <ac:picMkLst>
            <pc:docMk/>
            <pc:sldMk cId="2969253161" sldId="261"/>
            <ac:picMk id="3" creationId="{704A2029-6B30-6755-FE74-068E00FC9DC2}"/>
          </ac:picMkLst>
        </pc:picChg>
        <pc:picChg chg="add del mod">
          <ac:chgData name="Carroll, Ann" userId="3a61315f-fd35-4d8e-8d72-ddb5c712ecf1" providerId="ADAL" clId="{26AAA901-F446-4061-BA74-534F4CA75C00}" dt="2023-10-10T14:25:32.181" v="73"/>
          <ac:picMkLst>
            <pc:docMk/>
            <pc:sldMk cId="2969253161" sldId="261"/>
            <ac:picMk id="17" creationId="{40963871-CCED-269C-480A-4F8F9D99AA3D}"/>
          </ac:picMkLst>
        </pc:picChg>
        <pc:picChg chg="add del mod">
          <ac:chgData name="Carroll, Ann" userId="3a61315f-fd35-4d8e-8d72-ddb5c712ecf1" providerId="ADAL" clId="{26AAA901-F446-4061-BA74-534F4CA75C00}" dt="2023-10-10T14:25:35.156" v="75"/>
          <ac:picMkLst>
            <pc:docMk/>
            <pc:sldMk cId="2969253161" sldId="261"/>
            <ac:picMk id="19" creationId="{7D16BBEA-B94C-AFAC-E591-2980CA97CDD6}"/>
          </ac:picMkLst>
        </pc:picChg>
        <pc:picChg chg="add del mod ord">
          <ac:chgData name="Carroll, Ann" userId="3a61315f-fd35-4d8e-8d72-ddb5c712ecf1" providerId="ADAL" clId="{26AAA901-F446-4061-BA74-534F4CA75C00}" dt="2023-10-10T14:26:47.482" v="76"/>
          <ac:picMkLst>
            <pc:docMk/>
            <pc:sldMk cId="2969253161" sldId="261"/>
            <ac:picMk id="22" creationId="{19CCA3E0-76E3-BC67-D7B9-BF9766652ECB}"/>
          </ac:picMkLst>
        </pc:picChg>
        <pc:picChg chg="add del mod">
          <ac:chgData name="Carroll, Ann" userId="3a61315f-fd35-4d8e-8d72-ddb5c712ecf1" providerId="ADAL" clId="{26AAA901-F446-4061-BA74-534F4CA75C00}" dt="2023-10-10T14:26:54.871" v="78"/>
          <ac:picMkLst>
            <pc:docMk/>
            <pc:sldMk cId="2969253161" sldId="261"/>
            <ac:picMk id="23" creationId="{7CE3DDA6-A205-7EAB-AAC1-28A7E6F29DB5}"/>
          </ac:picMkLst>
        </pc:picChg>
        <pc:picChg chg="add del mod ord">
          <ac:chgData name="Carroll, Ann" userId="3a61315f-fd35-4d8e-8d72-ddb5c712ecf1" providerId="ADAL" clId="{26AAA901-F446-4061-BA74-534F4CA75C00}" dt="2023-10-10T14:28:31.161" v="79"/>
          <ac:picMkLst>
            <pc:docMk/>
            <pc:sldMk cId="2969253161" sldId="261"/>
            <ac:picMk id="26" creationId="{24C78A78-5A4B-4324-D6DD-59AF056B230A}"/>
          </ac:picMkLst>
        </pc:picChg>
        <pc:picChg chg="add del mod">
          <ac:chgData name="Carroll, Ann" userId="3a61315f-fd35-4d8e-8d72-ddb5c712ecf1" providerId="ADAL" clId="{26AAA901-F446-4061-BA74-534F4CA75C00}" dt="2023-10-10T14:30:07.936" v="81"/>
          <ac:picMkLst>
            <pc:docMk/>
            <pc:sldMk cId="2969253161" sldId="261"/>
            <ac:picMk id="27" creationId="{BA208DC9-B358-AC80-0FB4-7A50C3130821}"/>
          </ac:picMkLst>
        </pc:picChg>
        <pc:picChg chg="add del mod ord">
          <ac:chgData name="Carroll, Ann" userId="3a61315f-fd35-4d8e-8d72-ddb5c712ecf1" providerId="ADAL" clId="{26AAA901-F446-4061-BA74-534F4CA75C00}" dt="2023-10-10T14:31:47.747" v="82"/>
          <ac:picMkLst>
            <pc:docMk/>
            <pc:sldMk cId="2969253161" sldId="261"/>
            <ac:picMk id="31" creationId="{A35FE015-0E3A-1B3A-4D54-43CA6BC47CF5}"/>
          </ac:picMkLst>
        </pc:picChg>
        <pc:picChg chg="add mod">
          <ac:chgData name="Carroll, Ann" userId="3a61315f-fd35-4d8e-8d72-ddb5c712ecf1" providerId="ADAL" clId="{26AAA901-F446-4061-BA74-534F4CA75C00}" dt="2023-10-10T14:31:47.747" v="82"/>
          <ac:picMkLst>
            <pc:docMk/>
            <pc:sldMk cId="2969253161" sldId="261"/>
            <ac:picMk id="32" creationId="{3D61C1F2-0663-A845-596B-7209B4951D1F}"/>
          </ac:picMkLst>
        </pc:picChg>
      </pc:sldChg>
      <pc:sldChg chg="addSp delSp modSp mod modTransition modAnim">
        <pc:chgData name="Carroll, Ann" userId="3a61315f-fd35-4d8e-8d72-ddb5c712ecf1" providerId="ADAL" clId="{26AAA901-F446-4061-BA74-534F4CA75C00}" dt="2023-10-10T14:22:52.577" v="70"/>
        <pc:sldMkLst>
          <pc:docMk/>
          <pc:sldMk cId="723198669" sldId="263"/>
        </pc:sldMkLst>
        <pc:picChg chg="add del mod">
          <ac:chgData name="Carroll, Ann" userId="3a61315f-fd35-4d8e-8d72-ddb5c712ecf1" providerId="ADAL" clId="{26AAA901-F446-4061-BA74-534F4CA75C00}" dt="2023-10-10T13:49:27.812" v="31"/>
          <ac:picMkLst>
            <pc:docMk/>
            <pc:sldMk cId="723198669" sldId="263"/>
            <ac:picMk id="3" creationId="{3B50701D-08F4-73CE-862E-F629815D4B16}"/>
          </ac:picMkLst>
        </pc:picChg>
        <pc:picChg chg="add del mod">
          <ac:chgData name="Carroll, Ann" userId="3a61315f-fd35-4d8e-8d72-ddb5c712ecf1" providerId="ADAL" clId="{26AAA901-F446-4061-BA74-534F4CA75C00}" dt="2023-10-10T13:50:43.884" v="33"/>
          <ac:picMkLst>
            <pc:docMk/>
            <pc:sldMk cId="723198669" sldId="263"/>
            <ac:picMk id="5" creationId="{70914F29-C218-A502-1E4A-C25001EAC1E4}"/>
          </ac:picMkLst>
        </pc:picChg>
        <pc:picChg chg="del">
          <ac:chgData name="Carroll, Ann" userId="3a61315f-fd35-4d8e-8d72-ddb5c712ecf1" providerId="ADAL" clId="{26AAA901-F446-4061-BA74-534F4CA75C00}" dt="2023-10-06T14:18:53.409" v="9"/>
          <ac:picMkLst>
            <pc:docMk/>
            <pc:sldMk cId="723198669" sldId="263"/>
            <ac:picMk id="5" creationId="{B4B978F1-952D-FC3E-B57A-ADDAA227A6A0}"/>
          </ac:picMkLst>
        </pc:picChg>
        <pc:picChg chg="add del mod ord">
          <ac:chgData name="Carroll, Ann" userId="3a61315f-fd35-4d8e-8d72-ddb5c712ecf1" providerId="ADAL" clId="{26AAA901-F446-4061-BA74-534F4CA75C00}" dt="2023-10-10T13:51:05.039" v="34"/>
          <ac:picMkLst>
            <pc:docMk/>
            <pc:sldMk cId="723198669" sldId="263"/>
            <ac:picMk id="13" creationId="{11BFE6F6-D243-9C77-E0C3-9C688AB0061E}"/>
          </ac:picMkLst>
        </pc:picChg>
        <pc:picChg chg="add del mod">
          <ac:chgData name="Carroll, Ann" userId="3a61315f-fd35-4d8e-8d72-ddb5c712ecf1" providerId="ADAL" clId="{26AAA901-F446-4061-BA74-534F4CA75C00}" dt="2023-10-06T14:19:40.251" v="12"/>
          <ac:picMkLst>
            <pc:docMk/>
            <pc:sldMk cId="723198669" sldId="263"/>
            <ac:picMk id="13" creationId="{FB7B0F56-FC04-7795-14F8-2D28676A1668}"/>
          </ac:picMkLst>
        </pc:picChg>
        <pc:picChg chg="add del mod">
          <ac:chgData name="Carroll, Ann" userId="3a61315f-fd35-4d8e-8d72-ddb5c712ecf1" providerId="ADAL" clId="{26AAA901-F446-4061-BA74-534F4CA75C00}" dt="2023-10-10T13:51:09.084" v="36"/>
          <ac:picMkLst>
            <pc:docMk/>
            <pc:sldMk cId="723198669" sldId="263"/>
            <ac:picMk id="14" creationId="{DDBB0ADF-EBFC-0EA6-9186-E87E004221CB}"/>
          </ac:picMkLst>
        </pc:picChg>
        <pc:picChg chg="add del mod ord">
          <ac:chgData name="Carroll, Ann" userId="3a61315f-fd35-4d8e-8d72-ddb5c712ecf1" providerId="ADAL" clId="{26AAA901-F446-4061-BA74-534F4CA75C00}" dt="2023-10-06T14:21:53.356" v="13"/>
          <ac:picMkLst>
            <pc:docMk/>
            <pc:sldMk cId="723198669" sldId="263"/>
            <ac:picMk id="16" creationId="{747B07E1-48FC-A201-15AC-E9DF78A4C53D}"/>
          </ac:picMkLst>
        </pc:picChg>
        <pc:picChg chg="add del mod">
          <ac:chgData name="Carroll, Ann" userId="3a61315f-fd35-4d8e-8d72-ddb5c712ecf1" providerId="ADAL" clId="{26AAA901-F446-4061-BA74-534F4CA75C00}" dt="2023-10-06T14:21:58.376" v="15"/>
          <ac:picMkLst>
            <pc:docMk/>
            <pc:sldMk cId="723198669" sldId="263"/>
            <ac:picMk id="17" creationId="{E351D659-2CD6-B3CB-123C-6A0419FC897C}"/>
          </ac:picMkLst>
        </pc:picChg>
        <pc:picChg chg="add del mod ord">
          <ac:chgData name="Carroll, Ann" userId="3a61315f-fd35-4d8e-8d72-ddb5c712ecf1" providerId="ADAL" clId="{26AAA901-F446-4061-BA74-534F4CA75C00}" dt="2023-10-10T13:53:53.949" v="37"/>
          <ac:picMkLst>
            <pc:docMk/>
            <pc:sldMk cId="723198669" sldId="263"/>
            <ac:picMk id="17" creationId="{F3721380-7F10-D510-CDD5-F6AE65BAADF2}"/>
          </ac:picMkLst>
        </pc:picChg>
        <pc:picChg chg="add del mod">
          <ac:chgData name="Carroll, Ann" userId="3a61315f-fd35-4d8e-8d72-ddb5c712ecf1" providerId="ADAL" clId="{26AAA901-F446-4061-BA74-534F4CA75C00}" dt="2023-10-10T13:56:44.305" v="39"/>
          <ac:picMkLst>
            <pc:docMk/>
            <pc:sldMk cId="723198669" sldId="263"/>
            <ac:picMk id="18" creationId="{97D75E8D-F024-736F-0C06-F4FB472A52E2}"/>
          </ac:picMkLst>
        </pc:picChg>
        <pc:picChg chg="add del mod ord">
          <ac:chgData name="Carroll, Ann" userId="3a61315f-fd35-4d8e-8d72-ddb5c712ecf1" providerId="ADAL" clId="{26AAA901-F446-4061-BA74-534F4CA75C00}" dt="2023-10-06T14:24:27.833" v="16"/>
          <ac:picMkLst>
            <pc:docMk/>
            <pc:sldMk cId="723198669" sldId="263"/>
            <ac:picMk id="20" creationId="{9BB5292F-9278-AF51-ED20-A5D949E5047B}"/>
          </ac:picMkLst>
        </pc:picChg>
        <pc:picChg chg="add del mod">
          <ac:chgData name="Carroll, Ann" userId="3a61315f-fd35-4d8e-8d72-ddb5c712ecf1" providerId="ADAL" clId="{26AAA901-F446-4061-BA74-534F4CA75C00}" dt="2023-10-06T14:25:32.516" v="18"/>
          <ac:picMkLst>
            <pc:docMk/>
            <pc:sldMk cId="723198669" sldId="263"/>
            <ac:picMk id="21" creationId="{CCC38212-E35A-4AB5-2B36-2797CFCD70E4}"/>
          </ac:picMkLst>
        </pc:picChg>
        <pc:picChg chg="add del mod ord">
          <ac:chgData name="Carroll, Ann" userId="3a61315f-fd35-4d8e-8d72-ddb5c712ecf1" providerId="ADAL" clId="{26AAA901-F446-4061-BA74-534F4CA75C00}" dt="2023-10-10T13:58:58.534" v="40"/>
          <ac:picMkLst>
            <pc:docMk/>
            <pc:sldMk cId="723198669" sldId="263"/>
            <ac:picMk id="24" creationId="{DCA28998-1A0A-A737-F3E6-DF134C0CCDAC}"/>
          </ac:picMkLst>
        </pc:picChg>
        <pc:picChg chg="add del mod">
          <ac:chgData name="Carroll, Ann" userId="3a61315f-fd35-4d8e-8d72-ddb5c712ecf1" providerId="ADAL" clId="{26AAA901-F446-4061-BA74-534F4CA75C00}" dt="2023-10-10T13:59:03.790" v="42"/>
          <ac:picMkLst>
            <pc:docMk/>
            <pc:sldMk cId="723198669" sldId="263"/>
            <ac:picMk id="25" creationId="{6F8F440E-A35B-C064-63C4-0B79C346AF28}"/>
          </ac:picMkLst>
        </pc:picChg>
        <pc:picChg chg="add del mod ord">
          <ac:chgData name="Carroll, Ann" userId="3a61315f-fd35-4d8e-8d72-ddb5c712ecf1" providerId="ADAL" clId="{26AAA901-F446-4061-BA74-534F4CA75C00}" dt="2023-10-06T14:26:34.160" v="19"/>
          <ac:picMkLst>
            <pc:docMk/>
            <pc:sldMk cId="723198669" sldId="263"/>
            <ac:picMk id="25" creationId="{ED6EA3ED-EEE0-50F4-6F28-8D5F21AEF15D}"/>
          </ac:picMkLst>
        </pc:picChg>
        <pc:picChg chg="add del mod">
          <ac:chgData name="Carroll, Ann" userId="3a61315f-fd35-4d8e-8d72-ddb5c712ecf1" providerId="ADAL" clId="{26AAA901-F446-4061-BA74-534F4CA75C00}" dt="2023-10-06T14:29:02.950" v="21"/>
          <ac:picMkLst>
            <pc:docMk/>
            <pc:sldMk cId="723198669" sldId="263"/>
            <ac:picMk id="26" creationId="{7A043518-E7F4-2C0C-3B2F-E3125E2EB514}"/>
          </ac:picMkLst>
        </pc:picChg>
        <pc:picChg chg="add del mod ord">
          <ac:chgData name="Carroll, Ann" userId="3a61315f-fd35-4d8e-8d72-ddb5c712ecf1" providerId="ADAL" clId="{26AAA901-F446-4061-BA74-534F4CA75C00}" dt="2023-10-10T13:59:18.516" v="43"/>
          <ac:picMkLst>
            <pc:docMk/>
            <pc:sldMk cId="723198669" sldId="263"/>
            <ac:picMk id="28" creationId="{7A555D1A-8AAB-BE84-CE8B-9174A2C437C1}"/>
          </ac:picMkLst>
        </pc:picChg>
        <pc:picChg chg="add del mod ord">
          <ac:chgData name="Carroll, Ann" userId="3a61315f-fd35-4d8e-8d72-ddb5c712ecf1" providerId="ADAL" clId="{26AAA901-F446-4061-BA74-534F4CA75C00}" dt="2023-10-06T14:29:08.126" v="22"/>
          <ac:picMkLst>
            <pc:docMk/>
            <pc:sldMk cId="723198669" sldId="263"/>
            <ac:picMk id="29" creationId="{384E7FEC-4D17-3AED-E31B-4117CE52659A}"/>
          </ac:picMkLst>
        </pc:picChg>
        <pc:picChg chg="add del mod">
          <ac:chgData name="Carroll, Ann" userId="3a61315f-fd35-4d8e-8d72-ddb5c712ecf1" providerId="ADAL" clId="{26AAA901-F446-4061-BA74-534F4CA75C00}" dt="2023-10-10T13:59:21.186" v="45"/>
          <ac:picMkLst>
            <pc:docMk/>
            <pc:sldMk cId="723198669" sldId="263"/>
            <ac:picMk id="29" creationId="{5AD7E7A9-A5AD-23D8-684A-264351E2E9C7}"/>
          </ac:picMkLst>
        </pc:picChg>
        <pc:picChg chg="add del mod ord">
          <ac:chgData name="Carroll, Ann" userId="3a61315f-fd35-4d8e-8d72-ddb5c712ecf1" providerId="ADAL" clId="{26AAA901-F446-4061-BA74-534F4CA75C00}" dt="2023-10-10T14:02:22.370" v="46"/>
          <ac:picMkLst>
            <pc:docMk/>
            <pc:sldMk cId="723198669" sldId="263"/>
            <ac:picMk id="32" creationId="{3E2270D0-0973-6C6B-ED2D-C0777BAB0B48}"/>
          </ac:picMkLst>
        </pc:picChg>
        <pc:picChg chg="add del mod">
          <ac:chgData name="Carroll, Ann" userId="3a61315f-fd35-4d8e-8d72-ddb5c712ecf1" providerId="ADAL" clId="{26AAA901-F446-4061-BA74-534F4CA75C00}" dt="2023-10-10T14:06:20.951" v="48"/>
          <ac:picMkLst>
            <pc:docMk/>
            <pc:sldMk cId="723198669" sldId="263"/>
            <ac:picMk id="33" creationId="{872EA90E-A745-3FF7-CB56-12F5A85FECCD}"/>
          </ac:picMkLst>
        </pc:picChg>
        <pc:picChg chg="add del mod ord">
          <ac:chgData name="Carroll, Ann" userId="3a61315f-fd35-4d8e-8d72-ddb5c712ecf1" providerId="ADAL" clId="{26AAA901-F446-4061-BA74-534F4CA75C00}" dt="2023-10-10T14:07:06.823" v="49"/>
          <ac:picMkLst>
            <pc:docMk/>
            <pc:sldMk cId="723198669" sldId="263"/>
            <ac:picMk id="36" creationId="{0A5A7D85-3C37-B6E7-6B92-06932392E85B}"/>
          </ac:picMkLst>
        </pc:picChg>
        <pc:picChg chg="add del mod">
          <ac:chgData name="Carroll, Ann" userId="3a61315f-fd35-4d8e-8d72-ddb5c712ecf1" providerId="ADAL" clId="{26AAA901-F446-4061-BA74-534F4CA75C00}" dt="2023-10-10T14:07:15.349" v="51"/>
          <ac:picMkLst>
            <pc:docMk/>
            <pc:sldMk cId="723198669" sldId="263"/>
            <ac:picMk id="37" creationId="{D6642C5C-859A-7030-FBAB-15A5F0A16459}"/>
          </ac:picMkLst>
        </pc:picChg>
        <pc:picChg chg="add del mod ord">
          <ac:chgData name="Carroll, Ann" userId="3a61315f-fd35-4d8e-8d72-ddb5c712ecf1" providerId="ADAL" clId="{26AAA901-F446-4061-BA74-534F4CA75C00}" dt="2023-10-10T14:07:54.426" v="52"/>
          <ac:picMkLst>
            <pc:docMk/>
            <pc:sldMk cId="723198669" sldId="263"/>
            <ac:picMk id="40" creationId="{31C4C65B-17C1-7E3C-6E78-44218EFBEEA4}"/>
          </ac:picMkLst>
        </pc:picChg>
        <pc:picChg chg="add del mod">
          <ac:chgData name="Carroll, Ann" userId="3a61315f-fd35-4d8e-8d72-ddb5c712ecf1" providerId="ADAL" clId="{26AAA901-F446-4061-BA74-534F4CA75C00}" dt="2023-10-10T14:08:06.871" v="54"/>
          <ac:picMkLst>
            <pc:docMk/>
            <pc:sldMk cId="723198669" sldId="263"/>
            <ac:picMk id="41" creationId="{5644788A-7153-3844-36C4-54A787B3C901}"/>
          </ac:picMkLst>
        </pc:picChg>
        <pc:picChg chg="add del mod ord">
          <ac:chgData name="Carroll, Ann" userId="3a61315f-fd35-4d8e-8d72-ddb5c712ecf1" providerId="ADAL" clId="{26AAA901-F446-4061-BA74-534F4CA75C00}" dt="2023-10-10T14:11:01.892" v="55"/>
          <ac:picMkLst>
            <pc:docMk/>
            <pc:sldMk cId="723198669" sldId="263"/>
            <ac:picMk id="44" creationId="{153ACBB4-9E21-4910-0CD7-9768E71F06A9}"/>
          </ac:picMkLst>
        </pc:picChg>
        <pc:picChg chg="add del mod">
          <ac:chgData name="Carroll, Ann" userId="3a61315f-fd35-4d8e-8d72-ddb5c712ecf1" providerId="ADAL" clId="{26AAA901-F446-4061-BA74-534F4CA75C00}" dt="2023-10-10T14:11:08.190" v="57"/>
          <ac:picMkLst>
            <pc:docMk/>
            <pc:sldMk cId="723198669" sldId="263"/>
            <ac:picMk id="45" creationId="{8168E992-50C1-6DDB-DAD8-BDF2F2DC9864}"/>
          </ac:picMkLst>
        </pc:picChg>
        <pc:picChg chg="add del mod ord">
          <ac:chgData name="Carroll, Ann" userId="3a61315f-fd35-4d8e-8d72-ddb5c712ecf1" providerId="ADAL" clId="{26AAA901-F446-4061-BA74-534F4CA75C00}" dt="2023-10-10T14:12:32.664" v="58"/>
          <ac:picMkLst>
            <pc:docMk/>
            <pc:sldMk cId="723198669" sldId="263"/>
            <ac:picMk id="48" creationId="{9E164C86-1E94-980C-4593-277B7D750C14}"/>
          </ac:picMkLst>
        </pc:picChg>
        <pc:picChg chg="add del mod">
          <ac:chgData name="Carroll, Ann" userId="3a61315f-fd35-4d8e-8d72-ddb5c712ecf1" providerId="ADAL" clId="{26AAA901-F446-4061-BA74-534F4CA75C00}" dt="2023-10-10T14:12:35.315" v="60"/>
          <ac:picMkLst>
            <pc:docMk/>
            <pc:sldMk cId="723198669" sldId="263"/>
            <ac:picMk id="49" creationId="{EA350710-5AA8-E0BB-59F9-17426517A510}"/>
          </ac:picMkLst>
        </pc:picChg>
        <pc:picChg chg="add del mod ord">
          <ac:chgData name="Carroll, Ann" userId="3a61315f-fd35-4d8e-8d72-ddb5c712ecf1" providerId="ADAL" clId="{26AAA901-F446-4061-BA74-534F4CA75C00}" dt="2023-10-10T14:15:36.616" v="61"/>
          <ac:picMkLst>
            <pc:docMk/>
            <pc:sldMk cId="723198669" sldId="263"/>
            <ac:picMk id="52" creationId="{A81D137C-0CAB-4A3C-3D44-CC47C11BDFA2}"/>
          </ac:picMkLst>
        </pc:picChg>
        <pc:picChg chg="add del mod">
          <ac:chgData name="Carroll, Ann" userId="3a61315f-fd35-4d8e-8d72-ddb5c712ecf1" providerId="ADAL" clId="{26AAA901-F446-4061-BA74-534F4CA75C00}" dt="2023-10-10T14:15:39.225" v="63"/>
          <ac:picMkLst>
            <pc:docMk/>
            <pc:sldMk cId="723198669" sldId="263"/>
            <ac:picMk id="53" creationId="{F499E159-8A8C-2E08-4E3B-A7092932F115}"/>
          </ac:picMkLst>
        </pc:picChg>
        <pc:picChg chg="add del mod ord">
          <ac:chgData name="Carroll, Ann" userId="3a61315f-fd35-4d8e-8d72-ddb5c712ecf1" providerId="ADAL" clId="{26AAA901-F446-4061-BA74-534F4CA75C00}" dt="2023-10-10T14:18:04.683" v="64"/>
          <ac:picMkLst>
            <pc:docMk/>
            <pc:sldMk cId="723198669" sldId="263"/>
            <ac:picMk id="56" creationId="{A6BD5799-41EC-5374-B5F9-10D9297E5752}"/>
          </ac:picMkLst>
        </pc:picChg>
        <pc:picChg chg="add del mod">
          <ac:chgData name="Carroll, Ann" userId="3a61315f-fd35-4d8e-8d72-ddb5c712ecf1" providerId="ADAL" clId="{26AAA901-F446-4061-BA74-534F4CA75C00}" dt="2023-10-10T14:18:43.387" v="66"/>
          <ac:picMkLst>
            <pc:docMk/>
            <pc:sldMk cId="723198669" sldId="263"/>
            <ac:picMk id="57" creationId="{C4DB9A8D-7EBF-D4C2-242F-7E4B546C76A6}"/>
          </ac:picMkLst>
        </pc:picChg>
        <pc:picChg chg="add del mod ord">
          <ac:chgData name="Carroll, Ann" userId="3a61315f-fd35-4d8e-8d72-ddb5c712ecf1" providerId="ADAL" clId="{26AAA901-F446-4061-BA74-534F4CA75C00}" dt="2023-10-10T14:20:37.207" v="67"/>
          <ac:picMkLst>
            <pc:docMk/>
            <pc:sldMk cId="723198669" sldId="263"/>
            <ac:picMk id="61" creationId="{1AF06415-02F2-3B92-516B-6C01D9475B62}"/>
          </ac:picMkLst>
        </pc:picChg>
        <pc:picChg chg="add del mod">
          <ac:chgData name="Carroll, Ann" userId="3a61315f-fd35-4d8e-8d72-ddb5c712ecf1" providerId="ADAL" clId="{26AAA901-F446-4061-BA74-534F4CA75C00}" dt="2023-10-10T14:20:52" v="69"/>
          <ac:picMkLst>
            <pc:docMk/>
            <pc:sldMk cId="723198669" sldId="263"/>
            <ac:picMk id="62" creationId="{5E5E739D-6477-2B25-C9C7-D5BC3ED631D8}"/>
          </ac:picMkLst>
        </pc:picChg>
        <pc:picChg chg="add del mod ord">
          <ac:chgData name="Carroll, Ann" userId="3a61315f-fd35-4d8e-8d72-ddb5c712ecf1" providerId="ADAL" clId="{26AAA901-F446-4061-BA74-534F4CA75C00}" dt="2023-10-10T14:22:52.577" v="70"/>
          <ac:picMkLst>
            <pc:docMk/>
            <pc:sldMk cId="723198669" sldId="263"/>
            <ac:picMk id="65" creationId="{3E0270A5-74CF-C871-E77B-3C606696B8E5}"/>
          </ac:picMkLst>
        </pc:picChg>
        <pc:picChg chg="add mod">
          <ac:chgData name="Carroll, Ann" userId="3a61315f-fd35-4d8e-8d72-ddb5c712ecf1" providerId="ADAL" clId="{26AAA901-F446-4061-BA74-534F4CA75C00}" dt="2023-10-10T14:22:52.577" v="70"/>
          <ac:picMkLst>
            <pc:docMk/>
            <pc:sldMk cId="723198669" sldId="263"/>
            <ac:picMk id="66" creationId="{1B681D96-8F9F-E99B-6F59-9395E8E2A05E}"/>
          </ac:picMkLst>
        </pc:picChg>
      </pc:sldChg>
      <pc:sldChg chg="addSp delSp modSp mod modTransition modAnim">
        <pc:chgData name="Carroll, Ann" userId="3a61315f-fd35-4d8e-8d72-ddb5c712ecf1" providerId="ADAL" clId="{26AAA901-F446-4061-BA74-534F4CA75C00}" dt="2023-10-06T14:14:28.721" v="8"/>
        <pc:sldMkLst>
          <pc:docMk/>
          <pc:sldMk cId="4135187116" sldId="264"/>
        </pc:sldMkLst>
        <pc:picChg chg="del">
          <ac:chgData name="Carroll, Ann" userId="3a61315f-fd35-4d8e-8d72-ddb5c712ecf1" providerId="ADAL" clId="{26AAA901-F446-4061-BA74-534F4CA75C00}" dt="2023-10-06T13:33:59.377" v="2"/>
          <ac:picMkLst>
            <pc:docMk/>
            <pc:sldMk cId="4135187116" sldId="264"/>
            <ac:picMk id="2" creationId="{7FF67676-F7D8-6CBE-5DA3-7F739BBE367F}"/>
          </ac:picMkLst>
        </pc:picChg>
        <pc:picChg chg="add del mod">
          <ac:chgData name="Carroll, Ann" userId="3a61315f-fd35-4d8e-8d72-ddb5c712ecf1" providerId="ADAL" clId="{26AAA901-F446-4061-BA74-534F4CA75C00}" dt="2023-10-06T14:11:46.039" v="4"/>
          <ac:picMkLst>
            <pc:docMk/>
            <pc:sldMk cId="4135187116" sldId="264"/>
            <ac:picMk id="19" creationId="{E888BCEC-6F65-CEF5-B49E-87555FA987E3}"/>
          </ac:picMkLst>
        </pc:picChg>
        <pc:picChg chg="add del mod">
          <ac:chgData name="Carroll, Ann" userId="3a61315f-fd35-4d8e-8d72-ddb5c712ecf1" providerId="ADAL" clId="{26AAA901-F446-4061-BA74-534F4CA75C00}" dt="2023-10-06T14:12:49.092" v="7"/>
          <ac:picMkLst>
            <pc:docMk/>
            <pc:sldMk cId="4135187116" sldId="264"/>
            <ac:picMk id="25" creationId="{920A94E4-5C73-EA24-DCD8-2DA290EF38FE}"/>
          </ac:picMkLst>
        </pc:picChg>
        <pc:picChg chg="add del mod ord">
          <ac:chgData name="Carroll, Ann" userId="3a61315f-fd35-4d8e-8d72-ddb5c712ecf1" providerId="ADAL" clId="{26AAA901-F446-4061-BA74-534F4CA75C00}" dt="2023-10-06T14:14:28.721" v="8"/>
          <ac:picMkLst>
            <pc:docMk/>
            <pc:sldMk cId="4135187116" sldId="264"/>
            <ac:picMk id="28" creationId="{EAD51686-A5C6-4B3C-C46D-63EB3A428C4E}"/>
          </ac:picMkLst>
        </pc:picChg>
        <pc:picChg chg="add mod">
          <ac:chgData name="Carroll, Ann" userId="3a61315f-fd35-4d8e-8d72-ddb5c712ecf1" providerId="ADAL" clId="{26AAA901-F446-4061-BA74-534F4CA75C00}" dt="2023-10-06T14:14:28.721" v="8"/>
          <ac:picMkLst>
            <pc:docMk/>
            <pc:sldMk cId="4135187116" sldId="264"/>
            <ac:picMk id="29" creationId="{1ED9B66C-0DC0-D32D-CDDB-91BEE425AF19}"/>
          </ac:picMkLst>
        </pc:picChg>
      </pc:sldChg>
      <pc:sldChg chg="addSp delSp modSp mod modTransition modAnim">
        <pc:chgData name="Carroll, Ann" userId="3a61315f-fd35-4d8e-8d72-ddb5c712ecf1" providerId="ADAL" clId="{26AAA901-F446-4061-BA74-534F4CA75C00}" dt="2023-10-06T15:13:34.023" v="28"/>
        <pc:sldMkLst>
          <pc:docMk/>
          <pc:sldMk cId="3251920738" sldId="267"/>
        </pc:sldMkLst>
        <pc:picChg chg="add del mod">
          <ac:chgData name="Carroll, Ann" userId="3a61315f-fd35-4d8e-8d72-ddb5c712ecf1" providerId="ADAL" clId="{26AAA901-F446-4061-BA74-534F4CA75C00}" dt="2023-10-06T15:10:34.121" v="24"/>
          <ac:picMkLst>
            <pc:docMk/>
            <pc:sldMk cId="3251920738" sldId="267"/>
            <ac:picMk id="10" creationId="{A4AB8276-ACE7-16CD-40E4-F3FB8B3BA951}"/>
          </ac:picMkLst>
        </pc:picChg>
        <pc:picChg chg="add del mod ord">
          <ac:chgData name="Carroll, Ann" userId="3a61315f-fd35-4d8e-8d72-ddb5c712ecf1" providerId="ADAL" clId="{26AAA901-F446-4061-BA74-534F4CA75C00}" dt="2023-10-06T15:11:39.132" v="25"/>
          <ac:picMkLst>
            <pc:docMk/>
            <pc:sldMk cId="3251920738" sldId="267"/>
            <ac:picMk id="16" creationId="{4E95BD64-FAF3-A3BB-A3C2-D01902005747}"/>
          </ac:picMkLst>
        </pc:picChg>
        <pc:picChg chg="add del mod">
          <ac:chgData name="Carroll, Ann" userId="3a61315f-fd35-4d8e-8d72-ddb5c712ecf1" providerId="ADAL" clId="{26AAA901-F446-4061-BA74-534F4CA75C00}" dt="2023-10-06T15:13:05.067" v="27"/>
          <ac:picMkLst>
            <pc:docMk/>
            <pc:sldMk cId="3251920738" sldId="267"/>
            <ac:picMk id="17" creationId="{B311AC5B-CDA1-5F1D-EC18-1F674382874A}"/>
          </ac:picMkLst>
        </pc:picChg>
        <pc:picChg chg="add del mod ord">
          <ac:chgData name="Carroll, Ann" userId="3a61315f-fd35-4d8e-8d72-ddb5c712ecf1" providerId="ADAL" clId="{26AAA901-F446-4061-BA74-534F4CA75C00}" dt="2023-10-06T15:13:34.023" v="28"/>
          <ac:picMkLst>
            <pc:docMk/>
            <pc:sldMk cId="3251920738" sldId="267"/>
            <ac:picMk id="23" creationId="{8E355970-996D-1794-F375-B507DCBE5F0F}"/>
          </ac:picMkLst>
        </pc:picChg>
        <pc:picChg chg="add mod">
          <ac:chgData name="Carroll, Ann" userId="3a61315f-fd35-4d8e-8d72-ddb5c712ecf1" providerId="ADAL" clId="{26AAA901-F446-4061-BA74-534F4CA75C00}" dt="2023-10-06T15:13:34.023" v="28"/>
          <ac:picMkLst>
            <pc:docMk/>
            <pc:sldMk cId="3251920738" sldId="267"/>
            <ac:picMk id="24" creationId="{6E55D1C7-4DD0-0B2C-9E18-10F71188C1A6}"/>
          </ac:picMkLst>
        </pc:picChg>
      </pc:sldChg>
    </pc:docChg>
  </pc:docChgLst>
  <pc:docChgLst>
    <pc:chgData name="Okhuysen, Gabriela" userId="S::okhuysen.gabriela@epa.gov::adf2f2f9-bb39-4613-bccc-6457b1e13d83" providerId="AD" clId="Web-{9FA77DEE-2B34-E1D3-C970-A7330F3A4742}"/>
    <pc:docChg chg="mod modSld">
      <pc:chgData name="Okhuysen, Gabriela" userId="S::okhuysen.gabriela@epa.gov::adf2f2f9-bb39-4613-bccc-6457b1e13d83" providerId="AD" clId="Web-{9FA77DEE-2B34-E1D3-C970-A7330F3A4742}" dt="2023-12-08T14:20:37.167" v="50"/>
      <pc:docMkLst>
        <pc:docMk/>
      </pc:docMkLst>
      <pc:sldChg chg="addSp modSp">
        <pc:chgData name="Okhuysen, Gabriela" userId="S::okhuysen.gabriela@epa.gov::adf2f2f9-bb39-4613-bccc-6457b1e13d83" providerId="AD" clId="Web-{9FA77DEE-2B34-E1D3-C970-A7330F3A4742}" dt="2023-12-08T14:19:25.994" v="48" actId="1076"/>
        <pc:sldMkLst>
          <pc:docMk/>
          <pc:sldMk cId="3313992385" sldId="257"/>
        </pc:sldMkLst>
        <pc:spChg chg="add mod">
          <ac:chgData name="Okhuysen, Gabriela" userId="S::okhuysen.gabriela@epa.gov::adf2f2f9-bb39-4613-bccc-6457b1e13d83" providerId="AD" clId="Web-{9FA77DEE-2B34-E1D3-C970-A7330F3A4742}" dt="2023-12-08T14:19:25.994" v="48" actId="1076"/>
          <ac:spMkLst>
            <pc:docMk/>
            <pc:sldMk cId="3313992385" sldId="257"/>
            <ac:spMk id="10" creationId="{E10DE977-E31C-0ECA-C15B-6D5C55B479FB}"/>
          </ac:spMkLst>
        </pc:spChg>
        <pc:picChg chg="mod">
          <ac:chgData name="Okhuysen, Gabriela" userId="S::okhuysen.gabriela@epa.gov::adf2f2f9-bb39-4613-bccc-6457b1e13d83" providerId="AD" clId="Web-{9FA77DEE-2B34-E1D3-C970-A7330F3A4742}" dt="2023-12-08T14:19:18.447" v="43" actId="1076"/>
          <ac:picMkLst>
            <pc:docMk/>
            <pc:sldMk cId="3313992385" sldId="257"/>
            <ac:picMk id="11" creationId="{06803A12-DEAE-DEE4-9950-8F593667F563}"/>
          </ac:picMkLst>
        </pc:picChg>
      </pc:sldChg>
      <pc:sldChg chg="addSp modSp">
        <pc:chgData name="Okhuysen, Gabriela" userId="S::okhuysen.gabriela@epa.gov::adf2f2f9-bb39-4613-bccc-6457b1e13d83" providerId="AD" clId="Web-{9FA77DEE-2B34-E1D3-C970-A7330F3A4742}" dt="2023-12-08T14:19:12.244" v="42" actId="1076"/>
        <pc:sldMkLst>
          <pc:docMk/>
          <pc:sldMk cId="2300304604" sldId="258"/>
        </pc:sldMkLst>
        <pc:spChg chg="add mod">
          <ac:chgData name="Okhuysen, Gabriela" userId="S::okhuysen.gabriela@epa.gov::adf2f2f9-bb39-4613-bccc-6457b1e13d83" providerId="AD" clId="Web-{9FA77DEE-2B34-E1D3-C970-A7330F3A4742}" dt="2023-12-08T14:19:12.244" v="42" actId="1076"/>
          <ac:spMkLst>
            <pc:docMk/>
            <pc:sldMk cId="2300304604" sldId="258"/>
            <ac:spMk id="10" creationId="{E10DE977-E31C-0ECA-C15B-6D5C55B479FB}"/>
          </ac:spMkLst>
        </pc:spChg>
        <pc:picChg chg="mod">
          <ac:chgData name="Okhuysen, Gabriela" userId="S::okhuysen.gabriela@epa.gov::adf2f2f9-bb39-4613-bccc-6457b1e13d83" providerId="AD" clId="Web-{9FA77DEE-2B34-E1D3-C970-A7330F3A4742}" dt="2023-12-08T14:19:06.400" v="39" actId="1076"/>
          <ac:picMkLst>
            <pc:docMk/>
            <pc:sldMk cId="2300304604" sldId="258"/>
            <ac:picMk id="7" creationId="{0C84E8C0-9258-47CC-B1C7-83DA026F07DC}"/>
          </ac:picMkLst>
        </pc:picChg>
      </pc:sldChg>
      <pc:sldChg chg="addSp modSp">
        <pc:chgData name="Okhuysen, Gabriela" userId="S::okhuysen.gabriela@epa.gov::adf2f2f9-bb39-4613-bccc-6457b1e13d83" providerId="AD" clId="Web-{9FA77DEE-2B34-E1D3-C970-A7330F3A4742}" dt="2023-12-08T14:19:01.494" v="38" actId="1076"/>
        <pc:sldMkLst>
          <pc:docMk/>
          <pc:sldMk cId="3947790341" sldId="259"/>
        </pc:sldMkLst>
        <pc:spChg chg="add mod">
          <ac:chgData name="Okhuysen, Gabriela" userId="S::okhuysen.gabriela@epa.gov::adf2f2f9-bb39-4613-bccc-6457b1e13d83" providerId="AD" clId="Web-{9FA77DEE-2B34-E1D3-C970-A7330F3A4742}" dt="2023-12-08T14:19:01.494" v="38" actId="1076"/>
          <ac:spMkLst>
            <pc:docMk/>
            <pc:sldMk cId="3947790341" sldId="259"/>
            <ac:spMk id="2" creationId="{E10DE977-E31C-0ECA-C15B-6D5C55B479FB}"/>
          </ac:spMkLst>
        </pc:spChg>
      </pc:sldChg>
      <pc:sldChg chg="addSp modSp">
        <pc:chgData name="Okhuysen, Gabriela" userId="S::okhuysen.gabriela@epa.gov::adf2f2f9-bb39-4613-bccc-6457b1e13d83" providerId="AD" clId="Web-{9FA77DEE-2B34-E1D3-C970-A7330F3A4742}" dt="2023-12-08T14:18:42.525" v="31" actId="1076"/>
        <pc:sldMkLst>
          <pc:docMk/>
          <pc:sldMk cId="2048249895" sldId="260"/>
        </pc:sldMkLst>
        <pc:spChg chg="add mod">
          <ac:chgData name="Okhuysen, Gabriela" userId="S::okhuysen.gabriela@epa.gov::adf2f2f9-bb39-4613-bccc-6457b1e13d83" providerId="AD" clId="Web-{9FA77DEE-2B34-E1D3-C970-A7330F3A4742}" dt="2023-12-08T14:18:40.650" v="30" actId="20577"/>
          <ac:spMkLst>
            <pc:docMk/>
            <pc:sldMk cId="2048249895" sldId="260"/>
            <ac:spMk id="5" creationId="{E10DE977-E31C-0ECA-C15B-6D5C55B479FB}"/>
          </ac:spMkLst>
        </pc:spChg>
        <pc:picChg chg="mod">
          <ac:chgData name="Okhuysen, Gabriela" userId="S::okhuysen.gabriela@epa.gov::adf2f2f9-bb39-4613-bccc-6457b1e13d83" providerId="AD" clId="Web-{9FA77DEE-2B34-E1D3-C970-A7330F3A4742}" dt="2023-12-08T14:18:42.525" v="31" actId="1076"/>
          <ac:picMkLst>
            <pc:docMk/>
            <pc:sldMk cId="2048249895" sldId="260"/>
            <ac:picMk id="3" creationId="{B0377B0A-CD42-F42F-BAEF-230388E893FD}"/>
          </ac:picMkLst>
        </pc:picChg>
      </pc:sldChg>
      <pc:sldChg chg="addSp modSp">
        <pc:chgData name="Okhuysen, Gabriela" userId="S::okhuysen.gabriela@epa.gov::adf2f2f9-bb39-4613-bccc-6457b1e13d83" providerId="AD" clId="Web-{9FA77DEE-2B34-E1D3-C970-A7330F3A4742}" dt="2023-12-08T14:18:34.556" v="28" actId="1076"/>
        <pc:sldMkLst>
          <pc:docMk/>
          <pc:sldMk cId="2969253161" sldId="261"/>
        </pc:sldMkLst>
        <pc:spChg chg="add mod">
          <ac:chgData name="Okhuysen, Gabriela" userId="S::okhuysen.gabriela@epa.gov::adf2f2f9-bb39-4613-bccc-6457b1e13d83" providerId="AD" clId="Web-{9FA77DEE-2B34-E1D3-C970-A7330F3A4742}" dt="2023-12-08T14:18:33.041" v="27" actId="20577"/>
          <ac:spMkLst>
            <pc:docMk/>
            <pc:sldMk cId="2969253161" sldId="261"/>
            <ac:spMk id="3" creationId="{E10DE977-E31C-0ECA-C15B-6D5C55B479FB}"/>
          </ac:spMkLst>
        </pc:spChg>
        <pc:picChg chg="mod">
          <ac:chgData name="Okhuysen, Gabriela" userId="S::okhuysen.gabriela@epa.gov::adf2f2f9-bb39-4613-bccc-6457b1e13d83" providerId="AD" clId="Web-{9FA77DEE-2B34-E1D3-C970-A7330F3A4742}" dt="2023-12-08T14:18:34.556" v="28" actId="1076"/>
          <ac:picMkLst>
            <pc:docMk/>
            <pc:sldMk cId="2969253161" sldId="261"/>
            <ac:picMk id="32" creationId="{3D61C1F2-0663-A845-596B-7209B4951D1F}"/>
          </ac:picMkLst>
        </pc:picChg>
      </pc:sldChg>
      <pc:sldChg chg="addSp modSp addCm">
        <pc:chgData name="Okhuysen, Gabriela" userId="S::okhuysen.gabriela@epa.gov::adf2f2f9-bb39-4613-bccc-6457b1e13d83" providerId="AD" clId="Web-{9FA77DEE-2B34-E1D3-C970-A7330F3A4742}" dt="2023-12-08T14:20:37.167" v="50"/>
        <pc:sldMkLst>
          <pc:docMk/>
          <pc:sldMk cId="2703432795" sldId="262"/>
        </pc:sldMkLst>
        <pc:spChg chg="add mod">
          <ac:chgData name="Okhuysen, Gabriela" userId="S::okhuysen.gabriela@epa.gov::adf2f2f9-bb39-4613-bccc-6457b1e13d83" providerId="AD" clId="Web-{9FA77DEE-2B34-E1D3-C970-A7330F3A4742}" dt="2023-12-08T14:18:53.181" v="35" actId="1076"/>
          <ac:spMkLst>
            <pc:docMk/>
            <pc:sldMk cId="2703432795" sldId="262"/>
            <ac:spMk id="4" creationId="{E10DE977-E31C-0ECA-C15B-6D5C55B479FB}"/>
          </ac:spMkLst>
        </pc:spChg>
        <pc:picChg chg="mod">
          <ac:chgData name="Okhuysen, Gabriela" userId="S::okhuysen.gabriela@epa.gov::adf2f2f9-bb39-4613-bccc-6457b1e13d83" providerId="AD" clId="Web-{9FA77DEE-2B34-E1D3-C970-A7330F3A4742}" dt="2023-12-08T14:18:46.541" v="32" actId="1076"/>
          <ac:picMkLst>
            <pc:docMk/>
            <pc:sldMk cId="2703432795" sldId="262"/>
            <ac:picMk id="5" creationId="{3AD0E33D-EF84-2501-93AE-CCED468B72D4}"/>
          </ac:picMkLst>
        </pc:picChg>
        <pc:extLst>
          <p:ext xmlns:p="http://schemas.openxmlformats.org/presentationml/2006/main" uri="{D6D511B9-2390-475A-947B-AFAB55BFBCF1}">
            <pc226:cmChg xmlns:pc226="http://schemas.microsoft.com/office/powerpoint/2022/06/main/command" chg="add">
              <pc226:chgData name="Okhuysen, Gabriela" userId="S::okhuysen.gabriela@epa.gov::adf2f2f9-bb39-4613-bccc-6457b1e13d83" providerId="AD" clId="Web-{9FA77DEE-2B34-E1D3-C970-A7330F3A4742}" dt="2023-12-08T14:20:37.167" v="50"/>
              <pc2:cmMkLst xmlns:pc2="http://schemas.microsoft.com/office/powerpoint/2019/9/main/command">
                <pc:docMk/>
                <pc:sldMk cId="2703432795" sldId="262"/>
                <pc2:cmMk id="{24152C0A-7A34-4CF7-B0E5-DCD485A75DA1}"/>
              </pc2:cmMkLst>
            </pc226:cmChg>
          </p:ext>
        </pc:extLst>
      </pc:sldChg>
      <pc:sldChg chg="addSp modSp">
        <pc:chgData name="Okhuysen, Gabriela" userId="S::okhuysen.gabriela@epa.gov::adf2f2f9-bb39-4613-bccc-6457b1e13d83" providerId="AD" clId="Web-{9FA77DEE-2B34-E1D3-C970-A7330F3A4742}" dt="2023-12-08T14:18:27.119" v="25" actId="1076"/>
        <pc:sldMkLst>
          <pc:docMk/>
          <pc:sldMk cId="723198669" sldId="263"/>
        </pc:sldMkLst>
        <pc:spChg chg="add mod">
          <ac:chgData name="Okhuysen, Gabriela" userId="S::okhuysen.gabriela@epa.gov::adf2f2f9-bb39-4613-bccc-6457b1e13d83" providerId="AD" clId="Web-{9FA77DEE-2B34-E1D3-C970-A7330F3A4742}" dt="2023-12-08T14:18:24.337" v="24" actId="20577"/>
          <ac:spMkLst>
            <pc:docMk/>
            <pc:sldMk cId="723198669" sldId="263"/>
            <ac:spMk id="2" creationId="{E10DE977-E31C-0ECA-C15B-6D5C55B479FB}"/>
          </ac:spMkLst>
        </pc:spChg>
        <pc:picChg chg="mod">
          <ac:chgData name="Okhuysen, Gabriela" userId="S::okhuysen.gabriela@epa.gov::adf2f2f9-bb39-4613-bccc-6457b1e13d83" providerId="AD" clId="Web-{9FA77DEE-2B34-E1D3-C970-A7330F3A4742}" dt="2023-12-08T14:18:27.119" v="25" actId="1076"/>
          <ac:picMkLst>
            <pc:docMk/>
            <pc:sldMk cId="723198669" sldId="263"/>
            <ac:picMk id="66" creationId="{1B681D96-8F9F-E99B-6F59-9395E8E2A05E}"/>
          </ac:picMkLst>
        </pc:picChg>
      </pc:sldChg>
      <pc:sldChg chg="addSp modSp">
        <pc:chgData name="Okhuysen, Gabriela" userId="S::okhuysen.gabriela@epa.gov::adf2f2f9-bb39-4613-bccc-6457b1e13d83" providerId="AD" clId="Web-{9FA77DEE-2B34-E1D3-C970-A7330F3A4742}" dt="2023-12-08T14:18:20.275" v="22" actId="1076"/>
        <pc:sldMkLst>
          <pc:docMk/>
          <pc:sldMk cId="4135187116" sldId="264"/>
        </pc:sldMkLst>
        <pc:spChg chg="add mod">
          <ac:chgData name="Okhuysen, Gabriela" userId="S::okhuysen.gabriela@epa.gov::adf2f2f9-bb39-4613-bccc-6457b1e13d83" providerId="AD" clId="Web-{9FA77DEE-2B34-E1D3-C970-A7330F3A4742}" dt="2023-12-08T14:18:16.103" v="21" actId="20577"/>
          <ac:spMkLst>
            <pc:docMk/>
            <pc:sldMk cId="4135187116" sldId="264"/>
            <ac:spMk id="2" creationId="{E10DE977-E31C-0ECA-C15B-6D5C55B479FB}"/>
          </ac:spMkLst>
        </pc:spChg>
        <pc:picChg chg="mod">
          <ac:chgData name="Okhuysen, Gabriela" userId="S::okhuysen.gabriela@epa.gov::adf2f2f9-bb39-4613-bccc-6457b1e13d83" providerId="AD" clId="Web-{9FA77DEE-2B34-E1D3-C970-A7330F3A4742}" dt="2023-12-08T14:18:20.275" v="22" actId="1076"/>
          <ac:picMkLst>
            <pc:docMk/>
            <pc:sldMk cId="4135187116" sldId="264"/>
            <ac:picMk id="29" creationId="{1ED9B66C-0DC0-D32D-CDDB-91BEE425AF19}"/>
          </ac:picMkLst>
        </pc:picChg>
      </pc:sldChg>
      <pc:sldChg chg="addSp modSp">
        <pc:chgData name="Okhuysen, Gabriela" userId="S::okhuysen.gabriela@epa.gov::adf2f2f9-bb39-4613-bccc-6457b1e13d83" providerId="AD" clId="Web-{9FA77DEE-2B34-E1D3-C970-A7330F3A4742}" dt="2023-12-08T14:18:11.712" v="19" actId="1076"/>
        <pc:sldMkLst>
          <pc:docMk/>
          <pc:sldMk cId="4033873758" sldId="265"/>
        </pc:sldMkLst>
        <pc:spChg chg="add mod">
          <ac:chgData name="Okhuysen, Gabriela" userId="S::okhuysen.gabriela@epa.gov::adf2f2f9-bb39-4613-bccc-6457b1e13d83" providerId="AD" clId="Web-{9FA77DEE-2B34-E1D3-C970-A7330F3A4742}" dt="2023-12-08T14:18:09.712" v="18" actId="20577"/>
          <ac:spMkLst>
            <pc:docMk/>
            <pc:sldMk cId="4033873758" sldId="265"/>
            <ac:spMk id="7" creationId="{E10DE977-E31C-0ECA-C15B-6D5C55B479FB}"/>
          </ac:spMkLst>
        </pc:spChg>
        <pc:picChg chg="mod">
          <ac:chgData name="Okhuysen, Gabriela" userId="S::okhuysen.gabriela@epa.gov::adf2f2f9-bb39-4613-bccc-6457b1e13d83" providerId="AD" clId="Web-{9FA77DEE-2B34-E1D3-C970-A7330F3A4742}" dt="2023-12-08T14:18:11.712" v="19" actId="1076"/>
          <ac:picMkLst>
            <pc:docMk/>
            <pc:sldMk cId="4033873758" sldId="265"/>
            <ac:picMk id="4" creationId="{AEFDBD57-C43A-F9F7-9E8C-0FCE5E42B5F8}"/>
          </ac:picMkLst>
        </pc:picChg>
      </pc:sldChg>
      <pc:sldChg chg="addSp modSp">
        <pc:chgData name="Okhuysen, Gabriela" userId="S::okhuysen.gabriela@epa.gov::adf2f2f9-bb39-4613-bccc-6457b1e13d83" providerId="AD" clId="Web-{9FA77DEE-2B34-E1D3-C970-A7330F3A4742}" dt="2023-12-08T14:18:04.009" v="16" actId="20577"/>
        <pc:sldMkLst>
          <pc:docMk/>
          <pc:sldMk cId="2522843439" sldId="266"/>
        </pc:sldMkLst>
        <pc:spChg chg="add mod">
          <ac:chgData name="Okhuysen, Gabriela" userId="S::okhuysen.gabriela@epa.gov::adf2f2f9-bb39-4613-bccc-6457b1e13d83" providerId="AD" clId="Web-{9FA77DEE-2B34-E1D3-C970-A7330F3A4742}" dt="2023-12-08T14:18:04.009" v="16" actId="20577"/>
          <ac:spMkLst>
            <pc:docMk/>
            <pc:sldMk cId="2522843439" sldId="266"/>
            <ac:spMk id="4" creationId="{E10DE977-E31C-0ECA-C15B-6D5C55B479FB}"/>
          </ac:spMkLst>
        </pc:spChg>
        <pc:picChg chg="mod">
          <ac:chgData name="Okhuysen, Gabriela" userId="S::okhuysen.gabriela@epa.gov::adf2f2f9-bb39-4613-bccc-6457b1e13d83" providerId="AD" clId="Web-{9FA77DEE-2B34-E1D3-C970-A7330F3A4742}" dt="2023-12-08T14:17:56.868" v="13" actId="1076"/>
          <ac:picMkLst>
            <pc:docMk/>
            <pc:sldMk cId="2522843439" sldId="266"/>
            <ac:picMk id="3" creationId="{A0328D6B-376A-D52D-9A48-868996467A6E}"/>
          </ac:picMkLst>
        </pc:picChg>
      </pc:sldChg>
      <pc:sldChg chg="addSp modSp">
        <pc:chgData name="Okhuysen, Gabriela" userId="S::okhuysen.gabriela@epa.gov::adf2f2f9-bb39-4613-bccc-6457b1e13d83" providerId="AD" clId="Web-{9FA77DEE-2B34-E1D3-C970-A7330F3A4742}" dt="2023-12-08T14:17:49.821" v="12" actId="20577"/>
        <pc:sldMkLst>
          <pc:docMk/>
          <pc:sldMk cId="3251920738" sldId="267"/>
        </pc:sldMkLst>
        <pc:spChg chg="add mod">
          <ac:chgData name="Okhuysen, Gabriela" userId="S::okhuysen.gabriela@epa.gov::adf2f2f9-bb39-4613-bccc-6457b1e13d83" providerId="AD" clId="Web-{9FA77DEE-2B34-E1D3-C970-A7330F3A4742}" dt="2023-12-08T14:17:49.821" v="12" actId="20577"/>
          <ac:spMkLst>
            <pc:docMk/>
            <pc:sldMk cId="3251920738" sldId="267"/>
            <ac:spMk id="6" creationId="{E10DE977-E31C-0ECA-C15B-6D5C55B479FB}"/>
          </ac:spMkLst>
        </pc:spChg>
        <pc:picChg chg="mod">
          <ac:chgData name="Okhuysen, Gabriela" userId="S::okhuysen.gabriela@epa.gov::adf2f2f9-bb39-4613-bccc-6457b1e13d83" providerId="AD" clId="Web-{9FA77DEE-2B34-E1D3-C970-A7330F3A4742}" dt="2023-12-08T14:17:45.696" v="7" actId="1076"/>
          <ac:picMkLst>
            <pc:docMk/>
            <pc:sldMk cId="3251920738" sldId="267"/>
            <ac:picMk id="24" creationId="{6E55D1C7-4DD0-0B2C-9E18-10F71188C1A6}"/>
          </ac:picMkLst>
        </pc:picChg>
      </pc:sldChg>
      <pc:sldChg chg="addSp modSp">
        <pc:chgData name="Okhuysen, Gabriela" userId="S::okhuysen.gabriela@epa.gov::adf2f2f9-bb39-4613-bccc-6457b1e13d83" providerId="AD" clId="Web-{9FA77DEE-2B34-E1D3-C970-A7330F3A4742}" dt="2023-12-08T14:17:43.259" v="6" actId="1076"/>
        <pc:sldMkLst>
          <pc:docMk/>
          <pc:sldMk cId="980017380" sldId="268"/>
        </pc:sldMkLst>
        <pc:spChg chg="add mod">
          <ac:chgData name="Okhuysen, Gabriela" userId="S::okhuysen.gabriela@epa.gov::adf2f2f9-bb39-4613-bccc-6457b1e13d83" providerId="AD" clId="Web-{9FA77DEE-2B34-E1D3-C970-A7330F3A4742}" dt="2023-12-08T14:17:43.259" v="6" actId="1076"/>
          <ac:spMkLst>
            <pc:docMk/>
            <pc:sldMk cId="980017380" sldId="268"/>
            <ac:spMk id="3" creationId="{E10DE977-E31C-0ECA-C15B-6D5C55B479FB}"/>
          </ac:spMkLst>
        </pc:spChg>
        <pc:picChg chg="mod">
          <ac:chgData name="Okhuysen, Gabriela" userId="S::okhuysen.gabriela@epa.gov::adf2f2f9-bb39-4613-bccc-6457b1e13d83" providerId="AD" clId="Web-{9FA77DEE-2B34-E1D3-C970-A7330F3A4742}" dt="2023-12-08T14:17:34.649" v="4" actId="1076"/>
          <ac:picMkLst>
            <pc:docMk/>
            <pc:sldMk cId="980017380" sldId="268"/>
            <ac:picMk id="2" creationId="{94DCD74E-3113-E81C-CA35-57D79A90AF0D}"/>
          </ac:picMkLst>
        </pc:picChg>
      </pc:sldChg>
      <pc:sldChg chg="addSp modSp">
        <pc:chgData name="Okhuysen, Gabriela" userId="S::okhuysen.gabriela@epa.gov::adf2f2f9-bb39-4613-bccc-6457b1e13d83" providerId="AD" clId="Web-{9FA77DEE-2B34-E1D3-C970-A7330F3A4742}" dt="2023-12-08T14:17:22.118" v="3" actId="20577"/>
        <pc:sldMkLst>
          <pc:docMk/>
          <pc:sldMk cId="2746839912" sldId="270"/>
        </pc:sldMkLst>
        <pc:spChg chg="add mod">
          <ac:chgData name="Okhuysen, Gabriela" userId="S::okhuysen.gabriela@epa.gov::adf2f2f9-bb39-4613-bccc-6457b1e13d83" providerId="AD" clId="Web-{9FA77DEE-2B34-E1D3-C970-A7330F3A4742}" dt="2023-12-08T14:17:22.118" v="3" actId="20577"/>
          <ac:spMkLst>
            <pc:docMk/>
            <pc:sldMk cId="2746839912" sldId="270"/>
            <ac:spMk id="5" creationId="{0E2C2600-10C6-FF67-F95D-C2F9E68D9330}"/>
          </ac:spMkLst>
        </pc:spChg>
      </pc:sldChg>
    </pc:docChg>
  </pc:docChgLst>
  <pc:docChgLst>
    <pc:chgData name="Carroll, Ann" userId="S::carroll.ann@epa.gov::3a61315f-fd35-4d8e-8d72-ddb5c712ecf1" providerId="AD" clId="Web-{B9F93761-EEA4-64DF-1A28-E139F3023B26}"/>
    <pc:docChg chg="modSld">
      <pc:chgData name="Carroll, Ann" userId="S::carroll.ann@epa.gov::3a61315f-fd35-4d8e-8d72-ddb5c712ecf1" providerId="AD" clId="Web-{B9F93761-EEA4-64DF-1A28-E139F3023B26}" dt="2023-12-11T16:49:56.233" v="0" actId="1076"/>
      <pc:docMkLst>
        <pc:docMk/>
      </pc:docMkLst>
      <pc:sldChg chg="modSp">
        <pc:chgData name="Carroll, Ann" userId="S::carroll.ann@epa.gov::3a61315f-fd35-4d8e-8d72-ddb5c712ecf1" providerId="AD" clId="Web-{B9F93761-EEA4-64DF-1A28-E139F3023B26}" dt="2023-12-11T16:49:56.233" v="0" actId="1076"/>
        <pc:sldMkLst>
          <pc:docMk/>
          <pc:sldMk cId="3313992385" sldId="257"/>
        </pc:sldMkLst>
        <pc:picChg chg="mod">
          <ac:chgData name="Carroll, Ann" userId="S::carroll.ann@epa.gov::3a61315f-fd35-4d8e-8d72-ddb5c712ecf1" providerId="AD" clId="Web-{B9F93761-EEA4-64DF-1A28-E139F3023B26}" dt="2023-12-11T16:49:56.233" v="0" actId="1076"/>
          <ac:picMkLst>
            <pc:docMk/>
            <pc:sldMk cId="3313992385" sldId="257"/>
            <ac:picMk id="11" creationId="{06803A12-DEAE-DEE4-9950-8F593667F563}"/>
          </ac:picMkLst>
        </pc:picChg>
      </pc:sldChg>
    </pc:docChg>
  </pc:docChgLst>
  <pc:docChgLst>
    <pc:chgData name="Carroll, Ann" userId="S::carroll.ann@epa.gov::3a61315f-fd35-4d8e-8d72-ddb5c712ecf1" providerId="AD" clId="Web-{B625EBD6-7504-0035-B752-E0D7EC369742}"/>
    <pc:docChg chg="modSld">
      <pc:chgData name="Carroll, Ann" userId="S::carroll.ann@epa.gov::3a61315f-fd35-4d8e-8d72-ddb5c712ecf1" providerId="AD" clId="Web-{B625EBD6-7504-0035-B752-E0D7EC369742}" dt="2023-10-06T13:20:13.970" v="0"/>
      <pc:docMkLst>
        <pc:docMk/>
      </pc:docMkLst>
      <pc:sldChg chg="delSp delAnim">
        <pc:chgData name="Carroll, Ann" userId="S::carroll.ann@epa.gov::3a61315f-fd35-4d8e-8d72-ddb5c712ecf1" providerId="AD" clId="Web-{B625EBD6-7504-0035-B752-E0D7EC369742}" dt="2023-10-06T13:20:13.970" v="0"/>
        <pc:sldMkLst>
          <pc:docMk/>
          <pc:sldMk cId="3251920738" sldId="267"/>
        </pc:sldMkLst>
        <pc:picChg chg="del">
          <ac:chgData name="Carroll, Ann" userId="S::carroll.ann@epa.gov::3a61315f-fd35-4d8e-8d72-ddb5c712ecf1" providerId="AD" clId="Web-{B625EBD6-7504-0035-B752-E0D7EC369742}" dt="2023-10-06T13:20:13.970" v="0"/>
          <ac:picMkLst>
            <pc:docMk/>
            <pc:sldMk cId="3251920738" sldId="267"/>
            <ac:picMk id="7" creationId="{2869C642-537E-7F17-0012-8029A0C9B18E}"/>
          </ac:picMkLst>
        </pc:picChg>
      </pc:sldChg>
    </pc:docChg>
  </pc:docChgLst>
  <pc:docChgLst>
    <pc:chgData name="Storm, Aimee" userId="4ae5d15e-41a5-464c-90eb-1729ac054858" providerId="ADAL" clId="{999D6AEB-A4C0-46A1-ABBD-82CB04297613}"/>
    <pc:docChg chg="undo custSel modSld modMainMaster">
      <pc:chgData name="Storm, Aimee" userId="4ae5d15e-41a5-464c-90eb-1729ac054858" providerId="ADAL" clId="{999D6AEB-A4C0-46A1-ABBD-82CB04297613}" dt="2024-02-13T16:32:58.287" v="17" actId="14100"/>
      <pc:docMkLst>
        <pc:docMk/>
      </pc:docMkLst>
      <pc:sldChg chg="delSp mod">
        <pc:chgData name="Storm, Aimee" userId="4ae5d15e-41a5-464c-90eb-1729ac054858" providerId="ADAL" clId="{999D6AEB-A4C0-46A1-ABBD-82CB04297613}" dt="2024-02-13T16:30:25.166" v="0" actId="478"/>
        <pc:sldMkLst>
          <pc:docMk/>
          <pc:sldMk cId="2746839912" sldId="270"/>
        </pc:sldMkLst>
        <pc:picChg chg="del">
          <ac:chgData name="Storm, Aimee" userId="4ae5d15e-41a5-464c-90eb-1729ac054858" providerId="ADAL" clId="{999D6AEB-A4C0-46A1-ABBD-82CB04297613}" dt="2024-02-13T16:30:25.166" v="0" actId="478"/>
          <ac:picMkLst>
            <pc:docMk/>
            <pc:sldMk cId="2746839912" sldId="270"/>
            <ac:picMk id="4" creationId="{BFE5A36D-5417-5C02-4A4F-CE5E2D39EC6B}"/>
          </ac:picMkLst>
        </pc:picChg>
      </pc:sldChg>
      <pc:sldMasterChg chg="modSldLayout">
        <pc:chgData name="Storm, Aimee" userId="4ae5d15e-41a5-464c-90eb-1729ac054858" providerId="ADAL" clId="{999D6AEB-A4C0-46A1-ABBD-82CB04297613}" dt="2024-02-13T16:32:58.287" v="17" actId="14100"/>
        <pc:sldMasterMkLst>
          <pc:docMk/>
          <pc:sldMasterMk cId="1140778426" sldId="2147483726"/>
        </pc:sldMasterMkLst>
        <pc:sldLayoutChg chg="addSp delSp modSp mod">
          <pc:chgData name="Storm, Aimee" userId="4ae5d15e-41a5-464c-90eb-1729ac054858" providerId="ADAL" clId="{999D6AEB-A4C0-46A1-ABBD-82CB04297613}" dt="2024-02-13T16:32:58.287" v="17" actId="14100"/>
          <pc:sldLayoutMkLst>
            <pc:docMk/>
            <pc:sldMasterMk cId="1140778426" sldId="2147483726"/>
            <pc:sldLayoutMk cId="3414505364" sldId="2147483911"/>
          </pc:sldLayoutMkLst>
          <pc:spChg chg="mod">
            <ac:chgData name="Storm, Aimee" userId="4ae5d15e-41a5-464c-90eb-1729ac054858" providerId="ADAL" clId="{999D6AEB-A4C0-46A1-ABBD-82CB04297613}" dt="2024-02-13T16:32:58.287" v="17" actId="14100"/>
            <ac:spMkLst>
              <pc:docMk/>
              <pc:sldMasterMk cId="1140778426" sldId="2147483726"/>
              <pc:sldLayoutMk cId="3414505364" sldId="2147483911"/>
              <ac:spMk id="15" creationId="{10AEE3E0-82E7-4778-9B50-E1155A1810C2}"/>
            </ac:spMkLst>
          </pc:spChg>
          <pc:spChg chg="mod">
            <ac:chgData name="Storm, Aimee" userId="4ae5d15e-41a5-464c-90eb-1729ac054858" providerId="ADAL" clId="{999D6AEB-A4C0-46A1-ABBD-82CB04297613}" dt="2024-02-13T16:32:30.615" v="16" actId="14100"/>
            <ac:spMkLst>
              <pc:docMk/>
              <pc:sldMasterMk cId="1140778426" sldId="2147483726"/>
              <pc:sldLayoutMk cId="3414505364" sldId="2147483911"/>
              <ac:spMk id="19" creationId="{F930AEAB-58CB-4FD3-9A6F-94B28611E466}"/>
            </ac:spMkLst>
          </pc:spChg>
          <pc:spChg chg="mod">
            <ac:chgData name="Storm, Aimee" userId="4ae5d15e-41a5-464c-90eb-1729ac054858" providerId="ADAL" clId="{999D6AEB-A4C0-46A1-ABBD-82CB04297613}" dt="2024-02-13T16:32:25.554" v="15" actId="14100"/>
            <ac:spMkLst>
              <pc:docMk/>
              <pc:sldMasterMk cId="1140778426" sldId="2147483726"/>
              <pc:sldLayoutMk cId="3414505364" sldId="2147483911"/>
              <ac:spMk id="24" creationId="{86B8939C-5A6B-4EEE-B770-13E4A8A8485B}"/>
            </ac:spMkLst>
          </pc:spChg>
          <pc:picChg chg="add del mod">
            <ac:chgData name="Storm, Aimee" userId="4ae5d15e-41a5-464c-90eb-1729ac054858" providerId="ADAL" clId="{999D6AEB-A4C0-46A1-ABBD-82CB04297613}" dt="2024-02-13T16:30:56.064" v="4" actId="478"/>
            <ac:picMkLst>
              <pc:docMk/>
              <pc:sldMasterMk cId="1140778426" sldId="2147483726"/>
              <pc:sldLayoutMk cId="3414505364" sldId="2147483911"/>
              <ac:picMk id="5" creationId="{5FD27DA5-714D-4DF6-7C91-126907701CD7}"/>
            </ac:picMkLst>
          </pc:picChg>
          <pc:picChg chg="del">
            <ac:chgData name="Storm, Aimee" userId="4ae5d15e-41a5-464c-90eb-1729ac054858" providerId="ADAL" clId="{999D6AEB-A4C0-46A1-ABBD-82CB04297613}" dt="2024-02-13T16:30:36.722" v="1" actId="478"/>
            <ac:picMkLst>
              <pc:docMk/>
              <pc:sldMasterMk cId="1140778426" sldId="2147483726"/>
              <pc:sldLayoutMk cId="3414505364" sldId="2147483911"/>
              <ac:picMk id="6" creationId="{EB52D61D-D59E-4E21-9590-550C704C1A56}"/>
            </ac:picMkLst>
          </pc:picChg>
          <pc:picChg chg="add mod ord">
            <ac:chgData name="Storm, Aimee" userId="4ae5d15e-41a5-464c-90eb-1729ac054858" providerId="ADAL" clId="{999D6AEB-A4C0-46A1-ABBD-82CB04297613}" dt="2024-02-13T16:32:18.027" v="14" actId="14100"/>
            <ac:picMkLst>
              <pc:docMk/>
              <pc:sldMasterMk cId="1140778426" sldId="2147483726"/>
              <pc:sldLayoutMk cId="3414505364" sldId="2147483911"/>
              <ac:picMk id="8" creationId="{4B1736C4-F136-926B-D20D-E521F108CCB0}"/>
            </ac:picMkLst>
          </pc:picChg>
        </pc:sldLayoutChg>
      </pc:sldMasterChg>
    </pc:docChg>
  </pc:docChgLst>
  <pc:docChgLst>
    <pc:chgData name="Okhuysen, Gabriela" userId="S::okhuysen.gabriela@epa.gov::adf2f2f9-bb39-4613-bccc-6457b1e13d83" providerId="AD" clId="Web-{C2BCFD48-6DDB-3D77-0D02-733D49D2A392}"/>
    <pc:docChg chg="addSld delSld modSld sldOrd">
      <pc:chgData name="Okhuysen, Gabriela" userId="S::okhuysen.gabriela@epa.gov::adf2f2f9-bb39-4613-bccc-6457b1e13d83" providerId="AD" clId="Web-{C2BCFD48-6DDB-3D77-0D02-733D49D2A392}" dt="2023-09-21T14:29:48.577" v="212" actId="20577"/>
      <pc:docMkLst>
        <pc:docMk/>
      </pc:docMkLst>
      <pc:sldChg chg="modSp">
        <pc:chgData name="Okhuysen, Gabriela" userId="S::okhuysen.gabriela@epa.gov::adf2f2f9-bb39-4613-bccc-6457b1e13d83" providerId="AD" clId="Web-{C2BCFD48-6DDB-3D77-0D02-733D49D2A392}" dt="2023-09-21T14:29:48.577" v="212" actId="20577"/>
        <pc:sldMkLst>
          <pc:docMk/>
          <pc:sldMk cId="3313992385" sldId="257"/>
        </pc:sldMkLst>
        <pc:spChg chg="mod">
          <ac:chgData name="Okhuysen, Gabriela" userId="S::okhuysen.gabriela@epa.gov::adf2f2f9-bb39-4613-bccc-6457b1e13d83" providerId="AD" clId="Web-{C2BCFD48-6DDB-3D77-0D02-733D49D2A392}" dt="2023-09-21T14:29:48.577" v="212" actId="20577"/>
          <ac:spMkLst>
            <pc:docMk/>
            <pc:sldMk cId="3313992385" sldId="257"/>
            <ac:spMk id="2" creationId="{9401497E-9AB5-2DAD-A497-E863A34B7E69}"/>
          </ac:spMkLst>
        </pc:spChg>
      </pc:sldChg>
      <pc:sldChg chg="delSp modSp delAnim">
        <pc:chgData name="Okhuysen, Gabriela" userId="S::okhuysen.gabriela@epa.gov::adf2f2f9-bb39-4613-bccc-6457b1e13d83" providerId="AD" clId="Web-{C2BCFD48-6DDB-3D77-0D02-733D49D2A392}" dt="2023-09-21T14:26:23.872" v="211"/>
        <pc:sldMkLst>
          <pc:docMk/>
          <pc:sldMk cId="3947790341" sldId="259"/>
        </pc:sldMkLst>
        <pc:spChg chg="mod">
          <ac:chgData name="Okhuysen, Gabriela" userId="S::okhuysen.gabriela@epa.gov::adf2f2f9-bb39-4613-bccc-6457b1e13d83" providerId="AD" clId="Web-{C2BCFD48-6DDB-3D77-0D02-733D49D2A392}" dt="2023-09-21T14:25:20.777" v="210" actId="20577"/>
          <ac:spMkLst>
            <pc:docMk/>
            <pc:sldMk cId="3947790341" sldId="259"/>
            <ac:spMk id="16" creationId="{D7D11A83-E106-C63D-B650-2CA136E6A317}"/>
          </ac:spMkLst>
        </pc:spChg>
        <pc:spChg chg="mod">
          <ac:chgData name="Okhuysen, Gabriela" userId="S::okhuysen.gabriela@epa.gov::adf2f2f9-bb39-4613-bccc-6457b1e13d83" providerId="AD" clId="Web-{C2BCFD48-6DDB-3D77-0D02-733D49D2A392}" dt="2023-09-21T14:25:07.902" v="196" actId="1076"/>
          <ac:spMkLst>
            <pc:docMk/>
            <pc:sldMk cId="3947790341" sldId="259"/>
            <ac:spMk id="19" creationId="{27460486-A175-BD06-4188-8FDC9983802C}"/>
          </ac:spMkLst>
        </pc:spChg>
        <pc:picChg chg="del">
          <ac:chgData name="Okhuysen, Gabriela" userId="S::okhuysen.gabriela@epa.gov::adf2f2f9-bb39-4613-bccc-6457b1e13d83" providerId="AD" clId="Web-{C2BCFD48-6DDB-3D77-0D02-733D49D2A392}" dt="2023-09-21T14:26:23.872" v="211"/>
          <ac:picMkLst>
            <pc:docMk/>
            <pc:sldMk cId="3947790341" sldId="259"/>
            <ac:picMk id="5" creationId="{B8F234E8-C56D-7920-6221-B8E9D2E0EB7A}"/>
          </ac:picMkLst>
        </pc:picChg>
      </pc:sldChg>
      <pc:sldChg chg="modSp">
        <pc:chgData name="Okhuysen, Gabriela" userId="S::okhuysen.gabriela@epa.gov::adf2f2f9-bb39-4613-bccc-6457b1e13d83" providerId="AD" clId="Web-{C2BCFD48-6DDB-3D77-0D02-733D49D2A392}" dt="2023-09-21T14:21:00.008" v="182" actId="20577"/>
        <pc:sldMkLst>
          <pc:docMk/>
          <pc:sldMk cId="2969253161" sldId="261"/>
        </pc:sldMkLst>
        <pc:spChg chg="mod">
          <ac:chgData name="Okhuysen, Gabriela" userId="S::okhuysen.gabriela@epa.gov::adf2f2f9-bb39-4613-bccc-6457b1e13d83" providerId="AD" clId="Web-{C2BCFD48-6DDB-3D77-0D02-733D49D2A392}" dt="2023-09-21T14:21:00.008" v="182" actId="20577"/>
          <ac:spMkLst>
            <pc:docMk/>
            <pc:sldMk cId="2969253161" sldId="261"/>
            <ac:spMk id="2" creationId="{91F25D99-7EDE-4B09-A2A2-EB5129A7A9B4}"/>
          </ac:spMkLst>
        </pc:spChg>
      </pc:sldChg>
      <pc:sldChg chg="ord">
        <pc:chgData name="Okhuysen, Gabriela" userId="S::okhuysen.gabriela@epa.gov::adf2f2f9-bb39-4613-bccc-6457b1e13d83" providerId="AD" clId="Web-{C2BCFD48-6DDB-3D77-0D02-733D49D2A392}" dt="2023-09-21T14:19:54.507" v="180"/>
        <pc:sldMkLst>
          <pc:docMk/>
          <pc:sldMk cId="2703432795" sldId="262"/>
        </pc:sldMkLst>
      </pc:sldChg>
      <pc:sldChg chg="modSp">
        <pc:chgData name="Okhuysen, Gabriela" userId="S::okhuysen.gabriela@epa.gov::adf2f2f9-bb39-4613-bccc-6457b1e13d83" providerId="AD" clId="Web-{C2BCFD48-6DDB-3D77-0D02-733D49D2A392}" dt="2023-09-21T14:23:01.228" v="184" actId="20577"/>
        <pc:sldMkLst>
          <pc:docMk/>
          <pc:sldMk cId="723198669" sldId="263"/>
        </pc:sldMkLst>
        <pc:spChg chg="mod">
          <ac:chgData name="Okhuysen, Gabriela" userId="S::okhuysen.gabriela@epa.gov::adf2f2f9-bb39-4613-bccc-6457b1e13d83" providerId="AD" clId="Web-{C2BCFD48-6DDB-3D77-0D02-733D49D2A392}" dt="2023-09-21T14:23:01.228" v="184" actId="20577"/>
          <ac:spMkLst>
            <pc:docMk/>
            <pc:sldMk cId="723198669" sldId="263"/>
            <ac:spMk id="7" creationId="{573C7F8A-BF69-4952-A408-B0F18872A3E1}"/>
          </ac:spMkLst>
        </pc:spChg>
      </pc:sldChg>
      <pc:sldChg chg="modSp">
        <pc:chgData name="Okhuysen, Gabriela" userId="S::okhuysen.gabriela@epa.gov::adf2f2f9-bb39-4613-bccc-6457b1e13d83" providerId="AD" clId="Web-{C2BCFD48-6DDB-3D77-0D02-733D49D2A392}" dt="2023-09-21T14:16:05.488" v="179" actId="20577"/>
        <pc:sldMkLst>
          <pc:docMk/>
          <pc:sldMk cId="980017380" sldId="268"/>
        </pc:sldMkLst>
        <pc:spChg chg="mod">
          <ac:chgData name="Okhuysen, Gabriela" userId="S::okhuysen.gabriela@epa.gov::adf2f2f9-bb39-4613-bccc-6457b1e13d83" providerId="AD" clId="Web-{C2BCFD48-6DDB-3D77-0D02-733D49D2A392}" dt="2023-09-21T14:16:05.488" v="179" actId="20577"/>
          <ac:spMkLst>
            <pc:docMk/>
            <pc:sldMk cId="980017380" sldId="268"/>
            <ac:spMk id="4" creationId="{E7C1FB2C-2CF7-4D1C-A411-020AA779DF4D}"/>
          </ac:spMkLst>
        </pc:spChg>
      </pc:sldChg>
      <pc:sldChg chg="new del ord">
        <pc:chgData name="Okhuysen, Gabriela" userId="S::okhuysen.gabriela@epa.gov::adf2f2f9-bb39-4613-bccc-6457b1e13d83" providerId="AD" clId="Web-{C2BCFD48-6DDB-3D77-0D02-733D49D2A392}" dt="2023-09-21T14:10:23.562" v="9"/>
        <pc:sldMkLst>
          <pc:docMk/>
          <pc:sldMk cId="1420280759" sldId="269"/>
        </pc:sldMkLst>
      </pc:sldChg>
      <pc:sldChg chg="new del">
        <pc:chgData name="Okhuysen, Gabriela" userId="S::okhuysen.gabriela@epa.gov::adf2f2f9-bb39-4613-bccc-6457b1e13d83" providerId="AD" clId="Web-{C2BCFD48-6DDB-3D77-0D02-733D49D2A392}" dt="2023-09-21T14:08:31.982" v="1"/>
        <pc:sldMkLst>
          <pc:docMk/>
          <pc:sldMk cId="3279449041" sldId="269"/>
        </pc:sldMkLst>
      </pc:sldChg>
      <pc:sldChg chg="addSp delSp modSp new ord">
        <pc:chgData name="Okhuysen, Gabriela" userId="S::okhuysen.gabriela@epa.gov::adf2f2f9-bb39-4613-bccc-6457b1e13d83" providerId="AD" clId="Web-{C2BCFD48-6DDB-3D77-0D02-733D49D2A392}" dt="2023-09-21T14:15:44.879" v="125" actId="20577"/>
        <pc:sldMkLst>
          <pc:docMk/>
          <pc:sldMk cId="2746839912" sldId="270"/>
        </pc:sldMkLst>
        <pc:spChg chg="mod">
          <ac:chgData name="Okhuysen, Gabriela" userId="S::okhuysen.gabriela@epa.gov::adf2f2f9-bb39-4613-bccc-6457b1e13d83" providerId="AD" clId="Web-{C2BCFD48-6DDB-3D77-0D02-733D49D2A392}" dt="2023-09-21T14:14:52.019" v="117" actId="1076"/>
          <ac:spMkLst>
            <pc:docMk/>
            <pc:sldMk cId="2746839912" sldId="270"/>
            <ac:spMk id="2" creationId="{D09CAB1F-2076-32B5-533B-C26767007D20}"/>
          </ac:spMkLst>
        </pc:spChg>
        <pc:spChg chg="mod">
          <ac:chgData name="Okhuysen, Gabriela" userId="S::okhuysen.gabriela@epa.gov::adf2f2f9-bb39-4613-bccc-6457b1e13d83" providerId="AD" clId="Web-{C2BCFD48-6DDB-3D77-0D02-733D49D2A392}" dt="2023-09-21T14:15:44.879" v="125" actId="20577"/>
          <ac:spMkLst>
            <pc:docMk/>
            <pc:sldMk cId="2746839912" sldId="270"/>
            <ac:spMk id="3" creationId="{BBC2376A-B03E-013A-672A-FAC0E3345EF3}"/>
          </ac:spMkLst>
        </pc:spChg>
        <pc:spChg chg="add mod">
          <ac:chgData name="Okhuysen, Gabriela" userId="S::okhuysen.gabriela@epa.gov::adf2f2f9-bb39-4613-bccc-6457b1e13d83" providerId="AD" clId="Web-{C2BCFD48-6DDB-3D77-0D02-733D49D2A392}" dt="2023-09-21T14:15:02.847" v="119" actId="1076"/>
          <ac:spMkLst>
            <pc:docMk/>
            <pc:sldMk cId="2746839912" sldId="270"/>
            <ac:spMk id="7" creationId="{AC20CC7D-150C-7459-526E-88BB8E15B2FA}"/>
          </ac:spMkLst>
        </pc:spChg>
        <pc:picChg chg="add mod">
          <ac:chgData name="Okhuysen, Gabriela" userId="S::okhuysen.gabriela@epa.gov::adf2f2f9-bb39-4613-bccc-6457b1e13d83" providerId="AD" clId="Web-{C2BCFD48-6DDB-3D77-0D02-733D49D2A392}" dt="2023-09-21T14:10:17.905" v="8" actId="14100"/>
          <ac:picMkLst>
            <pc:docMk/>
            <pc:sldMk cId="2746839912" sldId="270"/>
            <ac:picMk id="4" creationId="{BFE5A36D-5417-5C02-4A4F-CE5E2D39EC6B}"/>
          </ac:picMkLst>
        </pc:picChg>
        <pc:picChg chg="add del mod">
          <ac:chgData name="Okhuysen, Gabriela" userId="S::okhuysen.gabriela@epa.gov::adf2f2f9-bb39-4613-bccc-6457b1e13d83" providerId="AD" clId="Web-{C2BCFD48-6DDB-3D77-0D02-733D49D2A392}" dt="2023-09-21T14:10:41.578" v="13"/>
          <ac:picMkLst>
            <pc:docMk/>
            <pc:sldMk cId="2746839912" sldId="270"/>
            <ac:picMk id="5" creationId="{4585DCD3-5668-1118-04E8-B394F4A42A01}"/>
          </ac:picMkLst>
        </pc:picChg>
        <pc:picChg chg="add del mod">
          <ac:chgData name="Okhuysen, Gabriela" userId="S::okhuysen.gabriela@epa.gov::adf2f2f9-bb39-4613-bccc-6457b1e13d83" providerId="AD" clId="Web-{C2BCFD48-6DDB-3D77-0D02-733D49D2A392}" dt="2023-09-21T14:10:55.203" v="15"/>
          <ac:picMkLst>
            <pc:docMk/>
            <pc:sldMk cId="2746839912" sldId="270"/>
            <ac:picMk id="6" creationId="{F00FB9FD-7B8C-594A-D7DC-7F99CF65822C}"/>
          </ac:picMkLst>
        </pc:picChg>
      </pc:sldChg>
      <pc:sldChg chg="new del">
        <pc:chgData name="Okhuysen, Gabriela" userId="S::okhuysen.gabriela@epa.gov::adf2f2f9-bb39-4613-bccc-6457b1e13d83" providerId="AD" clId="Web-{C2BCFD48-6DDB-3D77-0D02-733D49D2A392}" dt="2023-09-21T14:10:32.281" v="11"/>
        <pc:sldMkLst>
          <pc:docMk/>
          <pc:sldMk cId="3064724703" sldId="271"/>
        </pc:sldMkLst>
      </pc:sldChg>
    </pc:docChg>
  </pc:docChgLst>
  <pc:docChgLst>
    <pc:chgData name="Okhuysen, Gabriela" userId="S::okhuysen.gabriela@epa.gov::adf2f2f9-bb39-4613-bccc-6457b1e13d83" providerId="AD" clId="Web-{1BAF7495-B8A8-1C40-D3FB-560EDC168C63}"/>
    <pc:docChg chg="modSld">
      <pc:chgData name="Okhuysen, Gabriela" userId="S::okhuysen.gabriela@epa.gov::adf2f2f9-bb39-4613-bccc-6457b1e13d83" providerId="AD" clId="Web-{1BAF7495-B8A8-1C40-D3FB-560EDC168C63}" dt="2024-05-10T13:43:33.159" v="87"/>
      <pc:docMkLst>
        <pc:docMk/>
      </pc:docMkLst>
      <pc:sldChg chg="modNotes">
        <pc:chgData name="Okhuysen, Gabriela" userId="S::okhuysen.gabriela@epa.gov::adf2f2f9-bb39-4613-bccc-6457b1e13d83" providerId="AD" clId="Web-{1BAF7495-B8A8-1C40-D3FB-560EDC168C63}" dt="2024-05-10T13:43:00.566" v="81"/>
        <pc:sldMkLst>
          <pc:docMk/>
          <pc:sldMk cId="3313992385" sldId="257"/>
        </pc:sldMkLst>
      </pc:sldChg>
      <pc:sldChg chg="modNotes">
        <pc:chgData name="Okhuysen, Gabriela" userId="S::okhuysen.gabriela@epa.gov::adf2f2f9-bb39-4613-bccc-6457b1e13d83" providerId="AD" clId="Web-{1BAF7495-B8A8-1C40-D3FB-560EDC168C63}" dt="2024-05-10T13:43:33.159" v="87"/>
        <pc:sldMkLst>
          <pc:docMk/>
          <pc:sldMk cId="2300304604" sldId="258"/>
        </pc:sldMkLst>
      </pc:sldChg>
      <pc:sldChg chg="modNotes">
        <pc:chgData name="Okhuysen, Gabriela" userId="S::okhuysen.gabriela@epa.gov::adf2f2f9-bb39-4613-bccc-6457b1e13d83" providerId="AD" clId="Web-{1BAF7495-B8A8-1C40-D3FB-560EDC168C63}" dt="2024-05-10T13:42:15.754" v="80"/>
        <pc:sldMkLst>
          <pc:docMk/>
          <pc:sldMk cId="3947790341" sldId="259"/>
        </pc:sldMkLst>
      </pc:sldChg>
      <pc:sldChg chg="modNotes">
        <pc:chgData name="Okhuysen, Gabriela" userId="S::okhuysen.gabriela@epa.gov::adf2f2f9-bb39-4613-bccc-6457b1e13d83" providerId="AD" clId="Web-{1BAF7495-B8A8-1C40-D3FB-560EDC168C63}" dt="2024-05-10T13:41:26.098" v="75"/>
        <pc:sldMkLst>
          <pc:docMk/>
          <pc:sldMk cId="2048249895" sldId="260"/>
        </pc:sldMkLst>
      </pc:sldChg>
      <pc:sldChg chg="modNotes">
        <pc:chgData name="Okhuysen, Gabriela" userId="S::okhuysen.gabriela@epa.gov::adf2f2f9-bb39-4613-bccc-6457b1e13d83" providerId="AD" clId="Web-{1BAF7495-B8A8-1C40-D3FB-560EDC168C63}" dt="2024-05-10T13:41:12.348" v="67"/>
        <pc:sldMkLst>
          <pc:docMk/>
          <pc:sldMk cId="2969253161" sldId="261"/>
        </pc:sldMkLst>
      </pc:sldChg>
      <pc:sldChg chg="modNotes">
        <pc:chgData name="Okhuysen, Gabriela" userId="S::okhuysen.gabriela@epa.gov::adf2f2f9-bb39-4613-bccc-6457b1e13d83" providerId="AD" clId="Web-{1BAF7495-B8A8-1C40-D3FB-560EDC168C63}" dt="2024-05-10T13:43:21.019" v="82"/>
        <pc:sldMkLst>
          <pc:docMk/>
          <pc:sldMk cId="2703432795" sldId="262"/>
        </pc:sldMkLst>
      </pc:sldChg>
      <pc:sldChg chg="modNotes">
        <pc:chgData name="Okhuysen, Gabriela" userId="S::okhuysen.gabriela@epa.gov::adf2f2f9-bb39-4613-bccc-6457b1e13d83" providerId="AD" clId="Web-{1BAF7495-B8A8-1C40-D3FB-560EDC168C63}" dt="2024-05-10T13:40:55.067" v="61"/>
        <pc:sldMkLst>
          <pc:docMk/>
          <pc:sldMk cId="723198669" sldId="263"/>
        </pc:sldMkLst>
      </pc:sldChg>
      <pc:sldChg chg="modNotes">
        <pc:chgData name="Okhuysen, Gabriela" userId="S::okhuysen.gabriela@epa.gov::adf2f2f9-bb39-4613-bccc-6457b1e13d83" providerId="AD" clId="Web-{1BAF7495-B8A8-1C40-D3FB-560EDC168C63}" dt="2024-05-10T13:40:24.770" v="39"/>
        <pc:sldMkLst>
          <pc:docMk/>
          <pc:sldMk cId="4135187116" sldId="264"/>
        </pc:sldMkLst>
      </pc:sldChg>
      <pc:sldChg chg="modNotes">
        <pc:chgData name="Okhuysen, Gabriela" userId="S::okhuysen.gabriela@epa.gov::adf2f2f9-bb39-4613-bccc-6457b1e13d83" providerId="AD" clId="Web-{1BAF7495-B8A8-1C40-D3FB-560EDC168C63}" dt="2024-05-10T13:40:14.083" v="35"/>
        <pc:sldMkLst>
          <pc:docMk/>
          <pc:sldMk cId="4033873758" sldId="265"/>
        </pc:sldMkLst>
      </pc:sldChg>
      <pc:sldChg chg="modNotes">
        <pc:chgData name="Okhuysen, Gabriela" userId="S::okhuysen.gabriela@epa.gov::adf2f2f9-bb39-4613-bccc-6457b1e13d83" providerId="AD" clId="Web-{1BAF7495-B8A8-1C40-D3FB-560EDC168C63}" dt="2024-05-10T13:40:00.036" v="30"/>
        <pc:sldMkLst>
          <pc:docMk/>
          <pc:sldMk cId="2522843439" sldId="266"/>
        </pc:sldMkLst>
      </pc:sldChg>
      <pc:sldChg chg="modNotes">
        <pc:chgData name="Okhuysen, Gabriela" userId="S::okhuysen.gabriela@epa.gov::adf2f2f9-bb39-4613-bccc-6457b1e13d83" providerId="AD" clId="Web-{1BAF7495-B8A8-1C40-D3FB-560EDC168C63}" dt="2024-05-10T13:39:37.442" v="24"/>
        <pc:sldMkLst>
          <pc:docMk/>
          <pc:sldMk cId="3251920738" sldId="267"/>
        </pc:sldMkLst>
      </pc:sldChg>
      <pc:sldChg chg="modNotes">
        <pc:chgData name="Okhuysen, Gabriela" userId="S::okhuysen.gabriela@epa.gov::adf2f2f9-bb39-4613-bccc-6457b1e13d83" providerId="AD" clId="Web-{1BAF7495-B8A8-1C40-D3FB-560EDC168C63}" dt="2024-05-10T13:38:58.458" v="4"/>
        <pc:sldMkLst>
          <pc:docMk/>
          <pc:sldMk cId="980017380" sldId="268"/>
        </pc:sldMkLst>
      </pc:sldChg>
    </pc:docChg>
  </pc:docChgLst>
  <pc:docChgLst>
    <pc:chgData name="Okhuysen, Gabriela" userId="S::okhuysen.gabriela@epa.gov::adf2f2f9-bb39-4613-bccc-6457b1e13d83" providerId="AD" clId="Web-{0AF6A265-003C-23DE-3369-393F8CB2D173}"/>
    <pc:docChg chg="addSld modSld sldOrd">
      <pc:chgData name="Okhuysen, Gabriela" userId="S::okhuysen.gabriela@epa.gov::adf2f2f9-bb39-4613-bccc-6457b1e13d83" providerId="AD" clId="Web-{0AF6A265-003C-23DE-3369-393F8CB2D173}" dt="2023-05-11T15:51:18.799" v="7"/>
      <pc:docMkLst>
        <pc:docMk/>
      </pc:docMkLst>
      <pc:sldChg chg="add ord modNotes">
        <pc:chgData name="Okhuysen, Gabriela" userId="S::okhuysen.gabriela@epa.gov::adf2f2f9-bb39-4613-bccc-6457b1e13d83" providerId="AD" clId="Web-{0AF6A265-003C-23DE-3369-393F8CB2D173}" dt="2023-05-11T15:51:18.799" v="7"/>
        <pc:sldMkLst>
          <pc:docMk/>
          <pc:sldMk cId="980017380" sldId="268"/>
        </pc:sldMkLst>
      </pc:sldChg>
    </pc:docChg>
  </pc:docChgLst>
  <pc:docChgLst>
    <pc:chgData name="Okhuysen, Gabriela" userId="S::okhuysen.gabriela@epa.gov::adf2f2f9-bb39-4613-bccc-6457b1e13d83" providerId="AD" clId="Web-{D118D0A9-1815-1B69-F67B-F7C3F20ED451}"/>
    <pc:docChg chg="modSld">
      <pc:chgData name="Okhuysen, Gabriela" userId="S::okhuysen.gabriela@epa.gov::adf2f2f9-bb39-4613-bccc-6457b1e13d83" providerId="AD" clId="Web-{D118D0A9-1815-1B69-F67B-F7C3F20ED451}" dt="2023-10-12T13:55:08.192" v="3" actId="20577"/>
      <pc:docMkLst>
        <pc:docMk/>
      </pc:docMkLst>
      <pc:sldChg chg="modSp">
        <pc:chgData name="Okhuysen, Gabriela" userId="S::okhuysen.gabriela@epa.gov::adf2f2f9-bb39-4613-bccc-6457b1e13d83" providerId="AD" clId="Web-{D118D0A9-1815-1B69-F67B-F7C3F20ED451}" dt="2023-10-12T13:55:08.192" v="3" actId="20577"/>
        <pc:sldMkLst>
          <pc:docMk/>
          <pc:sldMk cId="3313992385" sldId="257"/>
        </pc:sldMkLst>
        <pc:spChg chg="mod">
          <ac:chgData name="Okhuysen, Gabriela" userId="S::okhuysen.gabriela@epa.gov::adf2f2f9-bb39-4613-bccc-6457b1e13d83" providerId="AD" clId="Web-{D118D0A9-1815-1B69-F67B-F7C3F20ED451}" dt="2023-10-12T13:55:08.192" v="3" actId="20577"/>
          <ac:spMkLst>
            <pc:docMk/>
            <pc:sldMk cId="3313992385" sldId="257"/>
            <ac:spMk id="2" creationId="{9401497E-9AB5-2DAD-A497-E863A34B7E69}"/>
          </ac:spMkLst>
        </pc:spChg>
      </pc:sldChg>
      <pc:sldChg chg="modSp">
        <pc:chgData name="Okhuysen, Gabriela" userId="S::okhuysen.gabriela@epa.gov::adf2f2f9-bb39-4613-bccc-6457b1e13d83" providerId="AD" clId="Web-{D118D0A9-1815-1B69-F67B-F7C3F20ED451}" dt="2023-10-12T13:52:13.266" v="1" actId="20577"/>
        <pc:sldMkLst>
          <pc:docMk/>
          <pc:sldMk cId="2969253161" sldId="261"/>
        </pc:sldMkLst>
        <pc:spChg chg="mod">
          <ac:chgData name="Okhuysen, Gabriela" userId="S::okhuysen.gabriela@epa.gov::adf2f2f9-bb39-4613-bccc-6457b1e13d83" providerId="AD" clId="Web-{D118D0A9-1815-1B69-F67B-F7C3F20ED451}" dt="2023-10-12T13:52:13.266" v="1" actId="20577"/>
          <ac:spMkLst>
            <pc:docMk/>
            <pc:sldMk cId="2969253161" sldId="261"/>
            <ac:spMk id="2" creationId="{91F25D99-7EDE-4B09-A2A2-EB5129A7A9B4}"/>
          </ac:spMkLst>
        </pc:spChg>
      </pc:sldChg>
      <pc:sldChg chg="modSp">
        <pc:chgData name="Okhuysen, Gabriela" userId="S::okhuysen.gabriela@epa.gov::adf2f2f9-bb39-4613-bccc-6457b1e13d83" providerId="AD" clId="Web-{D118D0A9-1815-1B69-F67B-F7C3F20ED451}" dt="2023-10-12T13:52:08.172" v="0" actId="20577"/>
        <pc:sldMkLst>
          <pc:docMk/>
          <pc:sldMk cId="723198669" sldId="263"/>
        </pc:sldMkLst>
        <pc:spChg chg="mod">
          <ac:chgData name="Okhuysen, Gabriela" userId="S::okhuysen.gabriela@epa.gov::adf2f2f9-bb39-4613-bccc-6457b1e13d83" providerId="AD" clId="Web-{D118D0A9-1815-1B69-F67B-F7C3F20ED451}" dt="2023-10-12T13:52:08.172" v="0" actId="20577"/>
          <ac:spMkLst>
            <pc:docMk/>
            <pc:sldMk cId="723198669" sldId="263"/>
            <ac:spMk id="7" creationId="{573C7F8A-BF69-4952-A408-B0F18872A3E1}"/>
          </ac:spMkLst>
        </pc:spChg>
      </pc:sldChg>
    </pc:docChg>
  </pc:docChgLst>
  <pc:docChgLst>
    <pc:chgData name="Gruza, Sarah" userId="S::gruza.sarah@epa.gov::385d83eb-c398-4894-acb7-2545d06dfd4c" providerId="AD" clId="Web-{5F6F8DAE-E96D-3A52-8532-949B1D3E072D}"/>
    <pc:docChg chg="sldOrd">
      <pc:chgData name="Gruza, Sarah" userId="S::gruza.sarah@epa.gov::385d83eb-c398-4894-acb7-2545d06dfd4c" providerId="AD" clId="Web-{5F6F8DAE-E96D-3A52-8532-949B1D3E072D}" dt="2024-04-01T20:55:58.168" v="0"/>
      <pc:docMkLst>
        <pc:docMk/>
      </pc:docMkLst>
      <pc:sldChg chg="ord">
        <pc:chgData name="Gruza, Sarah" userId="S::gruza.sarah@epa.gov::385d83eb-c398-4894-acb7-2545d06dfd4c" providerId="AD" clId="Web-{5F6F8DAE-E96D-3A52-8532-949B1D3E072D}" dt="2024-04-01T20:55:58.168" v="0"/>
        <pc:sldMkLst>
          <pc:docMk/>
          <pc:sldMk cId="2703432795" sldId="262"/>
        </pc:sldMkLst>
      </pc:sldChg>
    </pc:docChg>
  </pc:docChgLst>
  <pc:docChgLst>
    <pc:chgData name="Okhuysen, Gabriela" userId="S::okhuysen.gabriela@epa.gov::adf2f2f9-bb39-4613-bccc-6457b1e13d83" providerId="AD" clId="Web-{8A0367D4-D054-4D53-9EAC-917A9646CAD8}"/>
    <pc:docChg chg="addSld delSld modSld addMainMaster">
      <pc:chgData name="Okhuysen, Gabriela" userId="S::okhuysen.gabriela@epa.gov::adf2f2f9-bb39-4613-bccc-6457b1e13d83" providerId="AD" clId="Web-{8A0367D4-D054-4D53-9EAC-917A9646CAD8}" dt="2023-05-11T15:38:49.880" v="37"/>
      <pc:docMkLst>
        <pc:docMk/>
      </pc:docMkLst>
      <pc:sldChg chg="del">
        <pc:chgData name="Okhuysen, Gabriela" userId="S::okhuysen.gabriela@epa.gov::adf2f2f9-bb39-4613-bccc-6457b1e13d83" providerId="AD" clId="Web-{8A0367D4-D054-4D53-9EAC-917A9646CAD8}" dt="2023-05-11T15:32:44.251" v="24"/>
        <pc:sldMkLst>
          <pc:docMk/>
          <pc:sldMk cId="109857222" sldId="256"/>
        </pc:sldMkLst>
      </pc:sldChg>
      <pc:sldChg chg="add">
        <pc:chgData name="Okhuysen, Gabriela" userId="S::okhuysen.gabriela@epa.gov::adf2f2f9-bb39-4613-bccc-6457b1e13d83" providerId="AD" clId="Web-{8A0367D4-D054-4D53-9EAC-917A9646CAD8}" dt="2023-05-11T15:32:09.766" v="0"/>
        <pc:sldMkLst>
          <pc:docMk/>
          <pc:sldMk cId="3313992385" sldId="257"/>
        </pc:sldMkLst>
      </pc:sldChg>
      <pc:sldChg chg="add">
        <pc:chgData name="Okhuysen, Gabriela" userId="S::okhuysen.gabriela@epa.gov::adf2f2f9-bb39-4613-bccc-6457b1e13d83" providerId="AD" clId="Web-{8A0367D4-D054-4D53-9EAC-917A9646CAD8}" dt="2023-05-11T15:32:09.954" v="1"/>
        <pc:sldMkLst>
          <pc:docMk/>
          <pc:sldMk cId="2300304604" sldId="258"/>
        </pc:sldMkLst>
      </pc:sldChg>
      <pc:sldChg chg="add">
        <pc:chgData name="Okhuysen, Gabriela" userId="S::okhuysen.gabriela@epa.gov::adf2f2f9-bb39-4613-bccc-6457b1e13d83" providerId="AD" clId="Web-{8A0367D4-D054-4D53-9EAC-917A9646CAD8}" dt="2023-05-11T15:32:10.141" v="2"/>
        <pc:sldMkLst>
          <pc:docMk/>
          <pc:sldMk cId="3947790341" sldId="259"/>
        </pc:sldMkLst>
      </pc:sldChg>
      <pc:sldChg chg="add">
        <pc:chgData name="Okhuysen, Gabriela" userId="S::okhuysen.gabriela@epa.gov::adf2f2f9-bb39-4613-bccc-6457b1e13d83" providerId="AD" clId="Web-{8A0367D4-D054-4D53-9EAC-917A9646CAD8}" dt="2023-05-11T15:32:10.313" v="3"/>
        <pc:sldMkLst>
          <pc:docMk/>
          <pc:sldMk cId="2048249895" sldId="260"/>
        </pc:sldMkLst>
      </pc:sldChg>
      <pc:sldChg chg="add">
        <pc:chgData name="Okhuysen, Gabriela" userId="S::okhuysen.gabriela@epa.gov::adf2f2f9-bb39-4613-bccc-6457b1e13d83" providerId="AD" clId="Web-{8A0367D4-D054-4D53-9EAC-917A9646CAD8}" dt="2023-05-11T15:32:10.485" v="4"/>
        <pc:sldMkLst>
          <pc:docMk/>
          <pc:sldMk cId="2969253161" sldId="261"/>
        </pc:sldMkLst>
      </pc:sldChg>
      <pc:sldChg chg="add">
        <pc:chgData name="Okhuysen, Gabriela" userId="S::okhuysen.gabriela@epa.gov::adf2f2f9-bb39-4613-bccc-6457b1e13d83" providerId="AD" clId="Web-{8A0367D4-D054-4D53-9EAC-917A9646CAD8}" dt="2023-05-11T15:32:10.641" v="5"/>
        <pc:sldMkLst>
          <pc:docMk/>
          <pc:sldMk cId="2703432795" sldId="262"/>
        </pc:sldMkLst>
      </pc:sldChg>
      <pc:sldChg chg="add del">
        <pc:chgData name="Okhuysen, Gabriela" userId="S::okhuysen.gabriela@epa.gov::adf2f2f9-bb39-4613-bccc-6457b1e13d83" providerId="AD" clId="Web-{8A0367D4-D054-4D53-9EAC-917A9646CAD8}" dt="2023-05-11T15:32:38.985" v="23"/>
        <pc:sldMkLst>
          <pc:docMk/>
          <pc:sldMk cId="723198669" sldId="263"/>
        </pc:sldMkLst>
      </pc:sldChg>
      <pc:sldChg chg="add del">
        <pc:chgData name="Okhuysen, Gabriela" userId="S::okhuysen.gabriela@epa.gov::adf2f2f9-bb39-4613-bccc-6457b1e13d83" providerId="AD" clId="Web-{8A0367D4-D054-4D53-9EAC-917A9646CAD8}" dt="2023-05-11T15:32:38.876" v="22"/>
        <pc:sldMkLst>
          <pc:docMk/>
          <pc:sldMk cId="4135187116" sldId="264"/>
        </pc:sldMkLst>
      </pc:sldChg>
      <pc:sldChg chg="add del">
        <pc:chgData name="Okhuysen, Gabriela" userId="S::okhuysen.gabriela@epa.gov::adf2f2f9-bb39-4613-bccc-6457b1e13d83" providerId="AD" clId="Web-{8A0367D4-D054-4D53-9EAC-917A9646CAD8}" dt="2023-05-11T15:32:38.782" v="21"/>
        <pc:sldMkLst>
          <pc:docMk/>
          <pc:sldMk cId="4033873758" sldId="265"/>
        </pc:sldMkLst>
      </pc:sldChg>
      <pc:sldChg chg="add del">
        <pc:chgData name="Okhuysen, Gabriela" userId="S::okhuysen.gabriela@epa.gov::adf2f2f9-bb39-4613-bccc-6457b1e13d83" providerId="AD" clId="Web-{8A0367D4-D054-4D53-9EAC-917A9646CAD8}" dt="2023-05-11T15:32:38.657" v="20"/>
        <pc:sldMkLst>
          <pc:docMk/>
          <pc:sldMk cId="2522843439" sldId="266"/>
        </pc:sldMkLst>
      </pc:sldChg>
      <pc:sldChg chg="add del">
        <pc:chgData name="Okhuysen, Gabriela" userId="S::okhuysen.gabriela@epa.gov::adf2f2f9-bb39-4613-bccc-6457b1e13d83" providerId="AD" clId="Web-{8A0367D4-D054-4D53-9EAC-917A9646CAD8}" dt="2023-05-11T15:32:38.579" v="19"/>
        <pc:sldMkLst>
          <pc:docMk/>
          <pc:sldMk cId="3251920738" sldId="267"/>
        </pc:sldMkLst>
      </pc:sldChg>
      <pc:sldChg chg="modSp add del">
        <pc:chgData name="Okhuysen, Gabriela" userId="S::okhuysen.gabriela@epa.gov::adf2f2f9-bb39-4613-bccc-6457b1e13d83" providerId="AD" clId="Web-{8A0367D4-D054-4D53-9EAC-917A9646CAD8}" dt="2023-05-11T15:38:49.880" v="37"/>
        <pc:sldMkLst>
          <pc:docMk/>
          <pc:sldMk cId="3561179446" sldId="268"/>
        </pc:sldMkLst>
        <pc:spChg chg="mod">
          <ac:chgData name="Okhuysen, Gabriela" userId="S::okhuysen.gabriela@epa.gov::adf2f2f9-bb39-4613-bccc-6457b1e13d83" providerId="AD" clId="Web-{8A0367D4-D054-4D53-9EAC-917A9646CAD8}" dt="2023-05-11T15:38:05.302" v="36" actId="20577"/>
          <ac:spMkLst>
            <pc:docMk/>
            <pc:sldMk cId="3561179446" sldId="268"/>
            <ac:spMk id="5" creationId="{B5F847AC-F2C8-4CCD-9BC0-33F54C05C100}"/>
          </ac:spMkLst>
        </pc:spChg>
      </pc:sldChg>
      <pc:sldMasterChg chg="add addSldLayout">
        <pc:chgData name="Okhuysen, Gabriela" userId="S::okhuysen.gabriela@epa.gov::adf2f2f9-bb39-4613-bccc-6457b1e13d83" providerId="AD" clId="Web-{8A0367D4-D054-4D53-9EAC-917A9646CAD8}" dt="2023-05-11T15:32:27.985" v="11"/>
        <pc:sldMasterMkLst>
          <pc:docMk/>
          <pc:sldMasterMk cId="1140778426" sldId="2147483726"/>
        </pc:sldMasterMkLst>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658457961" sldId="2147483729"/>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02453318" sldId="2147483730"/>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020349474" sldId="2147483731"/>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4098484587" sldId="214748373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465745329" sldId="2147483733"/>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121184523" sldId="2147483734"/>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794893466" sldId="2147483824"/>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14505364" sldId="2147483881"/>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844209615" sldId="214748388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739593648" sldId="2147483884"/>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480783468" sldId="2147483889"/>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84975498" sldId="214748390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73228348" sldId="2147483909"/>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73228348" sldId="2147483910"/>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14505364" sldId="2147483911"/>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844209615" sldId="214748391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739593648" sldId="2147483913"/>
          </pc:sldLayoutMkLst>
        </pc:sldLayoutChg>
      </pc:sldMasterChg>
      <pc:sldMasterChg chg="add addSldLayout">
        <pc:chgData name="Okhuysen, Gabriela" userId="S::okhuysen.gabriela@epa.gov::adf2f2f9-bb39-4613-bccc-6457b1e13d83" providerId="AD" clId="Web-{8A0367D4-D054-4D53-9EAC-917A9646CAD8}" dt="2023-05-11T15:32:27.391" v="10"/>
        <pc:sldMasterMkLst>
          <pc:docMk/>
          <pc:sldMasterMk cId="3803202200" sldId="2147483737"/>
        </pc:sldMasterMkLst>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504585031" sldId="2147483738"/>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1770668140" sldId="2147483739"/>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897697646" sldId="2147483740"/>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82502704" sldId="2147483743"/>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3597612030" sldId="2147483744"/>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748489097" sldId="2147483754"/>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3291466291" sldId="2147483756"/>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1124447923" sldId="2147483758"/>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784902904" sldId="2147483759"/>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425295887" sldId="2147483760"/>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78621718" sldId="2147483761"/>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1879563940" sldId="2147483762"/>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600940911" sldId="2147483765"/>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593352389" sldId="2147483766"/>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283496957" sldId="2147483916"/>
          </pc:sldLayoutMkLst>
        </pc:sldLayoutChg>
      </pc:sldMasterChg>
      <pc:sldMasterChg chg="add addSldLayout">
        <pc:chgData name="Okhuysen, Gabriela" userId="S::okhuysen.gabriela@epa.gov::adf2f2f9-bb39-4613-bccc-6457b1e13d83" providerId="AD" clId="Web-{8A0367D4-D054-4D53-9EAC-917A9646CAD8}" dt="2023-05-11T15:32:09.766" v="0"/>
        <pc:sldMasterMkLst>
          <pc:docMk/>
          <pc:sldMasterMk cId="2044443556" sldId="2147483826"/>
        </pc:sldMasterMkLst>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941009039" sldId="214748382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08955465" sldId="214748382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565187190" sldId="214748382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032063249" sldId="214748383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4143640598" sldId="214748383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48682714" sldId="214748383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4147803103" sldId="214748383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143122523" sldId="214748383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840926177" sldId="214748383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65220355" sldId="214748383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30065102" sldId="214748383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782602225" sldId="214748383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52363869" sldId="214748383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18313785" sldId="214748384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551265548" sldId="214748384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6097788" sldId="214748384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48720664" sldId="214748384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36503575" sldId="214748384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99779683" sldId="214748384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000906731" sldId="214748384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47511750" sldId="214748384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31733138" sldId="214748384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8170641" sldId="214748384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657076973" sldId="214748385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84370088" sldId="214748385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861878084" sldId="214748385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466275066" sldId="214748385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635665723" sldId="214748385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49559913" sldId="214748385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75398324" sldId="214748385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362922304" sldId="214748385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247832615" sldId="214748385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532839463" sldId="214748385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783039296" sldId="214748386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040023656" sldId="214748386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212842696" sldId="214748386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12360455" sldId="214748386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497497339" sldId="214748386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934348293" sldId="214748386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01219811" sldId="214748386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681212930" sldId="214748386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4025583798" sldId="214748386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11827597" sldId="214748386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617261090" sldId="214748387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347166023" sldId="214748387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17568740" sldId="214748387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910939817" sldId="214748387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859150982" sldId="214748387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19596528" sldId="214748387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52043932" sldId="214748387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598153216" sldId="214748387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50795762" sldId="214748387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035017673" sldId="214748387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55326475" sldId="214748388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7263952" sldId="2147483883"/>
          </pc:sldLayoutMkLst>
        </pc:sldLayoutChg>
      </pc:sldMasterChg>
    </pc:docChg>
  </pc:docChgLst>
</pc:chgInfo>
</file>

<file path=ppt/comments/modernComment_106_A1231C5B.xml><?xml version="1.0" encoding="utf-8"?>
<p188:cmLst xmlns:a="http://schemas.openxmlformats.org/drawingml/2006/main" xmlns:r="http://schemas.openxmlformats.org/officeDocument/2006/relationships" xmlns:p188="http://schemas.microsoft.com/office/powerpoint/2018/8/main">
  <p188:cm id="{24152C0A-7A34-4CF7-B0E5-DCD485A75DA1}" authorId="{4E30B020-7A42-A2A2-1B24-7DFFF0943897}" created="2023-12-08T14:20:37.167">
    <pc:sldMkLst xmlns:pc="http://schemas.microsoft.com/office/powerpoint/2013/main/command">
      <pc:docMk/>
      <pc:sldMk cId="2703432795" sldId="262"/>
    </pc:sldMkLst>
    <p188:txBody>
      <a:bodyPr/>
      <a:lstStyle/>
      <a:p>
        <a:r>
          <a:rPr lang="en-US"/>
          <a:t>Jerry said Ann's voice cuts out on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5A76D-1C88-4C79-A6D1-60B2136B747D}" type="datetimeFigureOut">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0DF6F-EF89-450E-A083-CB5415097EB3}" type="slidenum">
              <a:t>‹#›</a:t>
            </a:fld>
            <a:endParaRPr lang="en-US"/>
          </a:p>
        </p:txBody>
      </p:sp>
    </p:spTree>
    <p:extLst>
      <p:ext uri="{BB962C8B-B14F-4D97-AF65-F5344CB8AC3E}">
        <p14:creationId xmlns:p14="http://schemas.microsoft.com/office/powerpoint/2010/main" val="359247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TRANSCRIPTION: This training has four parts. In this particular section, so this intro section we're going to talk about what a brownfield is and give you some examples. We also want to talk about who can help your community address Brownfield sites once you find them, what resources are available that can help your community address Brownfield sites? Both free technical assistance as well as grants or contracts or other kinds of Technical Support. And finally, we want to show some of the communities that have already turned brownfield sites into new reuses to inspire you.</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7E96F-8E76-4185-93C0-A705EF49F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75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TRANSCRIPTION: And this slide just illustrates how certain kinds of past land uses, and in this case on slide 10, public and commercial land use. Might be associated with contamination that's been found and reported to the EPA, such as asbestos petroleum. VOCs or volatile organic compounds. Or solvents, polycyclic aromatic hydrocarbons, or Papa's pesticides lead from lead-based paint or other hazardous substances.</a:t>
            </a:r>
          </a:p>
        </p:txBody>
      </p:sp>
      <p:sp>
        <p:nvSpPr>
          <p:cNvPr id="4" name="Slide Number Placeholder 3"/>
          <p:cNvSpPr>
            <a:spLocks noGrp="1"/>
          </p:cNvSpPr>
          <p:nvPr>
            <p:ph type="sldNum" sz="quarter" idx="5"/>
          </p:nvPr>
        </p:nvSpPr>
        <p:spPr/>
        <p:txBody>
          <a:bodyPr/>
          <a:lstStyle/>
          <a:p>
            <a:fld id="{2B07E96F-8E76-4185-93C0-A705EF49F24A}" type="slidenum">
              <a:rPr lang="en-US" smtClean="0"/>
              <a:t>11</a:t>
            </a:fld>
            <a:endParaRPr lang="en-US"/>
          </a:p>
        </p:txBody>
      </p:sp>
    </p:spTree>
    <p:extLst>
      <p:ext uri="{BB962C8B-B14F-4D97-AF65-F5344CB8AC3E}">
        <p14:creationId xmlns:p14="http://schemas.microsoft.com/office/powerpoint/2010/main" val="194102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TRANSCRIPTION: </a:t>
            </a:r>
            <a:r>
              <a:rPr lang="en-US"/>
              <a:t>Other examples of how pollution gets into the ground include spills or accidents, fires or wildfires, flooding, and extreme weather events. Abandoned industry sites where past operations left some kind of residual contamination, deteriorating residential or commercial areas, as well as industrial and, of course, illegal dumping.</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12</a:t>
            </a:fld>
            <a:endParaRPr lang="en-US"/>
          </a:p>
        </p:txBody>
      </p:sp>
    </p:spTree>
    <p:extLst>
      <p:ext uri="{BB962C8B-B14F-4D97-AF65-F5344CB8AC3E}">
        <p14:creationId xmlns:p14="http://schemas.microsoft.com/office/powerpoint/2010/main" val="176346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pollution get into a building? Well, sometimes what was incorporated into a building at that time. Maybe it was 100 years ago. Maybe it was 200 years ago, was not considered hazardous at the time. So, for example, asbestos was really important as an insulator and as a fire retardant. There just wasn't the information available about how dangerous it was as it broke down. Similarly lead paint and as well as you know, heating oils and fuels you we didn't realize at the time the hazards that those substances actually posed to those that were. Occupying buildings as well as those that might be involved in construction or or revitalizing them. Similarly, housing and residential areas might be the material of construction. It might be that other things were used in the materials, for example, again the petroleum, but also in certain areas PCBs or polychlorinated biphenyls, were incorporated into caulk or other building materials. Pesticides might have been applied. Around. The foundation of the building to reduce termites or to keep pests away. And there might be other kinds of contaminants. One example that has been notable more recently is actually abandoned buildings that have been turned into meth labs or drug manufacturers. Sites and so that would be a different kind of a waste that would have to be added. West and of course, we always recognize that there might be a contamination associated with the manufacturing or a power industry, both because of what was used in those industries, but also any of the waste products that came as a result of their manufacturing or operations.</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smtClean="0"/>
              <a:t>13</a:t>
            </a:fld>
            <a:endParaRPr lang="en-US"/>
          </a:p>
        </p:txBody>
      </p:sp>
    </p:spTree>
    <p:extLst>
      <p:ext uri="{BB962C8B-B14F-4D97-AF65-F5344CB8AC3E}">
        <p14:creationId xmlns:p14="http://schemas.microsoft.com/office/powerpoint/2010/main" val="243509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F497D"/>
                </a:solidFill>
                <a:latin typeface="Calibri"/>
                <a:ea typeface="Calibri" panose="020F0502020204030204" pitchFamily="34" charset="0"/>
                <a:cs typeface="Calibri"/>
              </a:rPr>
              <a:t>TRANSCRIPTION: </a:t>
            </a:r>
            <a:endParaRPr lang="en-US" dirty="0"/>
          </a:p>
          <a:p>
            <a:r>
              <a:rPr lang="en-US" dirty="0">
                <a:solidFill>
                  <a:srgbClr val="1F497D"/>
                </a:solidFill>
              </a:rPr>
              <a:t>The brownfield definition on this slide really restates the law, and so the Brownfield site by law is real property. The expansion, redevelopment, or reuse of which may be complicated by the presence or potential presence of a hazardous substance pollutant or contaminant. And those terms are defined in other environmental laws.</a:t>
            </a:r>
            <a:endParaRPr lang="en-US" dirty="0"/>
          </a:p>
          <a:p>
            <a:endParaRPr lang="en-US" sz="1800" dirty="0">
              <a:solidFill>
                <a:srgbClr val="1F497D"/>
              </a:solidFill>
              <a:latin typeface="Calibri"/>
              <a:ea typeface="Calibri" panose="020F0502020204030204" pitchFamily="34" charset="0"/>
              <a:cs typeface="Calibri"/>
            </a:endParaRPr>
          </a:p>
          <a:p>
            <a:r>
              <a:rPr lang="en-US" sz="1800" i="1" dirty="0">
                <a:solidFill>
                  <a:srgbClr val="1F497D"/>
                </a:solidFill>
                <a:latin typeface="Calibri"/>
                <a:ea typeface="Calibri" panose="020F0502020204030204" pitchFamily="34" charset="0"/>
                <a:cs typeface="Calibri"/>
              </a:rPr>
              <a:t>This</a:t>
            </a:r>
            <a:r>
              <a:rPr lang="en-US" sz="1800" i="1" dirty="0">
                <a:solidFill>
                  <a:srgbClr val="1F497D"/>
                </a:solidFill>
                <a:effectLst/>
                <a:latin typeface="Calibri"/>
                <a:ea typeface="Calibri" panose="020F0502020204030204" pitchFamily="34" charset="0"/>
                <a:cs typeface="Calibri"/>
              </a:rPr>
              <a:t> slide highlights the statutory definition of a brownfield.</a:t>
            </a:r>
            <a:endParaRPr lang="en-US" i="1">
              <a:cs typeface="Calibri"/>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i="1" dirty="0">
                <a:solidFill>
                  <a:srgbClr val="1F497D"/>
                </a:solidFill>
                <a:effectLst/>
                <a:latin typeface="Calibri"/>
                <a:ea typeface="Calibri" panose="020F0502020204030204" pitchFamily="34" charset="0"/>
                <a:cs typeface="Calibri"/>
              </a:rPr>
              <a:t>For example, this may include </a:t>
            </a:r>
            <a:r>
              <a:rPr lang="en-US" sz="1800" i="1" dirty="0">
                <a:effectLst/>
                <a:latin typeface="Segoe UI"/>
                <a:cs typeface="Segoe UI"/>
              </a:rPr>
              <a:t>vacant parcel and occupied and abandoned buildings, and due to the definition this will capture a lot of properties/buildings</a:t>
            </a:r>
            <a:endParaRPr lang="en-US" i="1">
              <a:latin typeface="Segoe UI"/>
              <a:cs typeface="Segoe UI"/>
            </a:endParaRPr>
          </a:p>
        </p:txBody>
      </p:sp>
      <p:sp>
        <p:nvSpPr>
          <p:cNvPr id="4" name="Slide Number Placeholder 3"/>
          <p:cNvSpPr>
            <a:spLocks noGrp="1"/>
          </p:cNvSpPr>
          <p:nvPr>
            <p:ph type="sldNum" sz="quarter" idx="5"/>
          </p:nvPr>
        </p:nvSpPr>
        <p:spPr/>
        <p:txBody>
          <a:bodyPr/>
          <a:lstStyle/>
          <a:p>
            <a:fld id="{1B69D8F7-ADCD-4BBA-878B-BEA005D8B1F0}" type="slidenum">
              <a:rPr lang="en-US" smtClean="0"/>
              <a:t>3</a:t>
            </a:fld>
            <a:endParaRPr lang="en-US"/>
          </a:p>
        </p:txBody>
      </p:sp>
    </p:spTree>
    <p:extLst>
      <p:ext uri="{BB962C8B-B14F-4D97-AF65-F5344CB8AC3E}">
        <p14:creationId xmlns:p14="http://schemas.microsoft.com/office/powerpoint/2010/main" val="363034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In other words, brownfields or properties where the current or future use is really affected by the real or perceived environmental contamination. Nobody wants to take that vacant lot or abandoned structure or combination of those because there's a fear that there's environmental contamination. Due to past use past history. Or perhaps even activities that have happened on the site since it was abandoned. The concern really is that there might be some threat to the environment or human head. If. And that that would be an issue that a </a:t>
            </a:r>
            <a:r>
              <a:rPr lang="en-US" dirty="0" err="1"/>
              <a:t>a</a:t>
            </a:r>
            <a:r>
              <a:rPr lang="en-US" dirty="0"/>
              <a:t> future property owner would have to take on board. Typically, brownfield properties were used for commercial, industrial, or residential activities in the past. And it was those past practices that may have resulted in the contamination today. And so they could be blighted, they could be vacant, they could be abandoned, or they could be occupied. And being used in an entirely different way than their original use.</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4</a:t>
            </a:fld>
            <a:endParaRPr lang="en-US"/>
          </a:p>
        </p:txBody>
      </p:sp>
    </p:spTree>
    <p:extLst>
      <p:ext uri="{BB962C8B-B14F-4D97-AF65-F5344CB8AC3E}">
        <p14:creationId xmlns:p14="http://schemas.microsoft.com/office/powerpoint/2010/main" val="334846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Here are a few examples of Brownfield sites. And as you can see from these pictures, not all of them look kind of terrifying and scary from an environmental perspective. So I'll just talk about two of those. The one on the top left corner is a former scrap yard. And as you can see, it seems pretty clear there might be both a lot of waste that has to be dealt with, but there might be some other, you know, environmental contaminants there. The one on the bottom right corner is a common example of a brownfield, so that's a closed abandoned gas station. And as you can see, there's still those pumps and there's that area that had the pumps in the canopy, perhaps in the past. And so the question is if there were underground storage tanks at that site, have they been removed and are there any issues that might have occurred been safely addressed or is that something that somebody is going to have to tackle once they purchase that property?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B69D8F7-ADCD-4BBA-878B-BEA005D8B1F0}" type="slidenum">
              <a:rPr lang="en-US" smtClean="0"/>
              <a:t>5</a:t>
            </a:fld>
            <a:endParaRPr lang="en-US"/>
          </a:p>
        </p:txBody>
      </p:sp>
    </p:spTree>
    <p:extLst>
      <p:ext uri="{BB962C8B-B14F-4D97-AF65-F5344CB8AC3E}">
        <p14:creationId xmlns:p14="http://schemas.microsoft.com/office/powerpoint/2010/main" val="130124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TRANSCRIPTION: </a:t>
            </a:r>
            <a:r>
              <a:rPr lang="en-US"/>
              <a:t>This slide really illustrates some past uses of sites that have resulted in brownfields cleanups, housing and residential areas, public and commercial buildings, sometimes because of the materials of construction, sometimes because in their decline they become locations for other activities. Illegal dumping. You wouldn't necessarily have good property records on that, but you might see visible debris on the site, or the neighbors may report some activities. Mining facilities might be because of the materials there as well as any kind of overburden or processing waste, agriculture, land, and facilities might be because of what was stored in any kinds of pesticides or fumigants that were used as well as just the fuels and other machinery operations needed to. Maintain the facilities railroad. Whether it's the railroad, rolling stock repair, or materials that were carried and may have been spilled during transportation, manufacturing, and power generation. Both the materials used to power. Their work, as well as any kind of waste from those processes, dry cleaning and industrial laundries, could be the solvents might be the structures, auto repair facilities, and gas station. It could be the fuels, but also any of kind of repair or waste from those processes and materials used in that activity. So those are just some of the past uses. This is not an exhaustive list, but really just to illustrate the kinds of past uses that might be a brownfield in your community.</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6</a:t>
            </a:fld>
            <a:endParaRPr lang="en-US"/>
          </a:p>
        </p:txBody>
      </p:sp>
    </p:spTree>
    <p:extLst>
      <p:ext uri="{BB962C8B-B14F-4D97-AF65-F5344CB8AC3E}">
        <p14:creationId xmlns:p14="http://schemas.microsoft.com/office/powerpoint/2010/main" val="40004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On this slide, we list the common contaminants that are found at brownfields and reported to EPA by Brownfield grant recipients. They include lead and metal. Petroleum, an oil or hydrocarbon that includes not only gasoline but also the heating oils, bunker fuels jet fuels that can be found in many different settings. Asbestos and insulator, as well as a fire retardant incorporated industrial, commercial and in residential. Materials and building products. Polycyclic aromatic hydrocarbons, or Papa's. They are the byproducts of incomplete combustion. So think about power plants, areas of. Burning where these might be found, other metals in addition to lead and arsenic that are listed separately. There's a category of other metals that people often report, and those can include cadmium, chromium, mercury, as well as iron and other kinds of metal. Found at brownfields, volatile organic compounds, or VOCs, are those solvents that can vaporize, but they can be found associated with dry cleaning facilities as well as certain kind of manufacturing where the </a:t>
            </a:r>
            <a:r>
              <a:rPr lang="en-US" dirty="0" err="1"/>
              <a:t>the</a:t>
            </a:r>
            <a:r>
              <a:rPr lang="en-US" dirty="0"/>
              <a:t> solvents might have been used to clean metal parts. Or other things before manufacturing or in the manufacturing process. Polychlorinated biphenyls, or PCBs, are often founded in areas of high temperature and their heat-resistant fluids. So PCB Transformers might be a term you're familiar with, and then arsenic, another metal that was used widely in wood preserving. As well as pesticides in other areas. </a:t>
            </a:r>
          </a:p>
        </p:txBody>
      </p:sp>
      <p:sp>
        <p:nvSpPr>
          <p:cNvPr id="4" name="Slide Number Placeholder 3"/>
          <p:cNvSpPr>
            <a:spLocks noGrp="1"/>
          </p:cNvSpPr>
          <p:nvPr>
            <p:ph type="sldNum" sz="quarter" idx="5"/>
          </p:nvPr>
        </p:nvSpPr>
        <p:spPr/>
        <p:txBody>
          <a:bodyPr/>
          <a:lstStyle/>
          <a:p>
            <a:fld id="{3370DF6F-EF89-450E-A083-CB5415097EB3}" type="slidenum">
              <a:rPr lang="en-US"/>
              <a:t>7</a:t>
            </a:fld>
            <a:endParaRPr lang="en-US"/>
          </a:p>
        </p:txBody>
      </p:sp>
    </p:spTree>
    <p:extLst>
      <p:ext uri="{BB962C8B-B14F-4D97-AF65-F5344CB8AC3E}">
        <p14:creationId xmlns:p14="http://schemas.microsoft.com/office/powerpoint/2010/main" val="217202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cs typeface="Calibri"/>
              </a:rPr>
              <a:t>TRANSCRIPTION:</a:t>
            </a:r>
            <a:r>
              <a:rPr lang="en-US" dirty="0"/>
              <a:t> Brownfields can result from a range of different past uses, so industry, resource extraction and agriculture might have fuel terminals, tank farms. They might have some kind of metal salvage or recycling, and that might have resulted in some kind of. Hazardous materials distributed in the environment, the mining or mining operations may have distributed mining tailings or overburden from mining extraction areas. Agricultural and land use associated with agriculture might have resulted in pesticide mixing areas, or there might be industry spills, fires or disasters that disseminate materials that were used and controlled, but that natural hazard or fire resulted in their distribution and the environment, and so that could entail. Contamination of petroleum or hydrocarbon fuels, it could be some kind of a solvent that was used in the processing. It could be asbestos or lead-based paint that was used in the structures that have since been destroyed, either due to fire or natural hazards. And of course, any of the waste from power generation might include pH D's or polycyclic aromatic hydrocarbons, as well as metals from mining activities and their use in other materials, or processing pesticides and herbicides or other kinds of hazardous substances.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8</a:t>
            </a:fld>
            <a:endParaRPr lang="en-US"/>
          </a:p>
        </p:txBody>
      </p:sp>
    </p:spTree>
    <p:extLst>
      <p:ext uri="{BB962C8B-B14F-4D97-AF65-F5344CB8AC3E}">
        <p14:creationId xmlns:p14="http://schemas.microsoft.com/office/powerpoint/2010/main" val="349132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cs typeface="Calibri"/>
              </a:rPr>
              <a:t>TRANSCRIPTION: </a:t>
            </a:r>
            <a:r>
              <a:rPr lang="en-US"/>
              <a:t>At many brownfields, it's not clear what the past use was, and the records might be unclear, so it they're vacant, they're abandoned you. There might be some sign there was a former factory or that there was a railroad spur that went through the area. There could have been some illegal dumping, and that wouldn't show up on a record necessarily. In some instances, communities have found drug labs, or they're just some structural hazards or fires that have created a hazardous site. And in those instances, those communities have reported concerns about lead-based paint and asbestos, petroleum or fuels stored above or below ground. PCBS polychlorinated biphenyls, solvents, or other hazardous substances associated with the operations, as well as pesticides or herbicides.</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9</a:t>
            </a:fld>
            <a:endParaRPr lang="en-US"/>
          </a:p>
        </p:txBody>
      </p:sp>
    </p:spTree>
    <p:extLst>
      <p:ext uri="{BB962C8B-B14F-4D97-AF65-F5344CB8AC3E}">
        <p14:creationId xmlns:p14="http://schemas.microsoft.com/office/powerpoint/2010/main" val="6047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And this slide just illustrates how certain kinds of past land uses, and in this case on slide 10, public and commercial land use. Might be associated with contamination that's been found and reported to the EPA, such as asbestos petroleum. VOCs or volatile organic compounds. Or solvents, polycyclic aromatic hydrocarbons, or Papa's pesticides lead from lead-based paint or other hazardous substances.</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10</a:t>
            </a:fld>
            <a:endParaRPr lang="en-US"/>
          </a:p>
        </p:txBody>
      </p:sp>
    </p:spTree>
    <p:extLst>
      <p:ext uri="{BB962C8B-B14F-4D97-AF65-F5344CB8AC3E}">
        <p14:creationId xmlns:p14="http://schemas.microsoft.com/office/powerpoint/2010/main" val="1421728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Master" Target="../slideMasters/slideMaster3.xml"/><Relationship Id="rId5" Type="http://schemas.microsoft.com/office/2007/relationships/hdphoto" Target="../media/hdphoto4.wdp"/><Relationship Id="rId4" Type="http://schemas.openxmlformats.org/officeDocument/2006/relationships/image" Target="../media/image28.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River Logos on Bot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5BFDB3-9533-419D-84CE-32EFC5EF32CB}"/>
              </a:ext>
            </a:extLst>
          </p:cNvPr>
          <p:cNvPicPr>
            <a:picLocks noChangeAspect="1"/>
          </p:cNvPicPr>
          <p:nvPr userDrawn="1"/>
        </p:nvPicPr>
        <p:blipFill rotWithShape="1">
          <a:blip r:embed="rId2"/>
          <a:srcRect l="29760"/>
          <a:stretch/>
        </p:blipFill>
        <p:spPr>
          <a:xfrm>
            <a:off x="-27366" y="3019443"/>
            <a:ext cx="12219367" cy="3678218"/>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18" name="Rectangle 17">
            <a:extLst>
              <a:ext uri="{FF2B5EF4-FFF2-40B4-BE49-F238E27FC236}">
                <a16:creationId xmlns:a16="http://schemas.microsoft.com/office/drawing/2014/main" id="{BCB1346F-6507-4C21-9035-5BA1BDDB9550}"/>
              </a:ext>
            </a:extLst>
          </p:cNvPr>
          <p:cNvSpPr/>
          <p:nvPr userDrawn="1"/>
        </p:nvSpPr>
        <p:spPr>
          <a:xfrm>
            <a:off x="21288" y="3012417"/>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ED5A6CF-3A26-4ADB-9128-2361795D72D1}"/>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B9488A33-81CC-4CF7-BA8C-847970BEE42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59F5D1D-DB0F-47CD-91F5-032EBB983B29}"/>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B646665E-D115-47B3-80C3-760CC85FC4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090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6_Title Slide lat Branch Park Logos on Bottom">
    <p:spTree>
      <p:nvGrpSpPr>
        <p:cNvPr id="1" name=""/>
        <p:cNvGrpSpPr/>
        <p:nvPr/>
      </p:nvGrpSpPr>
      <p:grpSpPr>
        <a:xfrm>
          <a:off x="0" y="0"/>
          <a:ext cx="0" cy="0"/>
          <a:chOff x="0" y="0"/>
          <a:chExt cx="0" cy="0"/>
        </a:xfrm>
      </p:grpSpPr>
      <p:sp>
        <p:nvSpPr>
          <p:cNvPr id="27" name="Trapezoid 11">
            <a:extLst>
              <a:ext uri="{FF2B5EF4-FFF2-40B4-BE49-F238E27FC236}">
                <a16:creationId xmlns:a16="http://schemas.microsoft.com/office/drawing/2014/main" id="{C6EC50DF-E786-4CD9-A2F0-5983215033D1}"/>
              </a:ext>
            </a:extLst>
          </p:cNvPr>
          <p:cNvSpPr/>
          <p:nvPr userDrawn="1"/>
        </p:nvSpPr>
        <p:spPr>
          <a:xfrm>
            <a:off x="1872604" y="3423"/>
            <a:ext cx="4965122" cy="666448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outdoor, grass, ground, person&#10;&#10;Description automatically generated">
            <a:extLst>
              <a:ext uri="{FF2B5EF4-FFF2-40B4-BE49-F238E27FC236}">
                <a16:creationId xmlns:a16="http://schemas.microsoft.com/office/drawing/2014/main" id="{D2535F90-D221-4936-83FD-41889CAB57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06" r="38113"/>
          <a:stretch/>
        </p:blipFill>
        <p:spPr>
          <a:xfrm>
            <a:off x="5423656" y="4144"/>
            <a:ext cx="6768344" cy="6867060"/>
          </a:xfrm>
          <a:prstGeom prst="rect">
            <a:avLst/>
          </a:prstGeom>
          <a:effectLst/>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69"/>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D9F4CEE1-1930-4843-9F7D-2D8BE49D27EE}"/>
              </a:ext>
            </a:extLst>
          </p:cNvPr>
          <p:cNvGrpSpPr/>
          <p:nvPr userDrawn="1"/>
        </p:nvGrpSpPr>
        <p:grpSpPr>
          <a:xfrm>
            <a:off x="97725" y="4861321"/>
            <a:ext cx="975360" cy="731520"/>
            <a:chOff x="11222083" y="712971"/>
            <a:chExt cx="822062" cy="785012"/>
          </a:xfrm>
        </p:grpSpPr>
        <p:sp>
          <p:nvSpPr>
            <p:cNvPr id="19" name="Oval 18">
              <a:extLst>
                <a:ext uri="{FF2B5EF4-FFF2-40B4-BE49-F238E27FC236}">
                  <a16:creationId xmlns:a16="http://schemas.microsoft.com/office/drawing/2014/main" id="{5203EDAC-998D-4643-AEC8-1A1C206604BC}"/>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9973603-71A8-469D-BAA5-7F53C9DD293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E5C3E2DA-BA61-431F-8921-C492ED90AF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2035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lat Branch Park Logos on Bottom">
    <p:spTree>
      <p:nvGrpSpPr>
        <p:cNvPr id="1" name=""/>
        <p:cNvGrpSpPr/>
        <p:nvPr/>
      </p:nvGrpSpPr>
      <p:grpSpPr>
        <a:xfrm>
          <a:off x="0" y="0"/>
          <a:ext cx="0" cy="0"/>
          <a:chOff x="0" y="0"/>
          <a:chExt cx="0" cy="0"/>
        </a:xfrm>
      </p:grpSpPr>
      <p:sp>
        <p:nvSpPr>
          <p:cNvPr id="18" name="Trapezoid 11">
            <a:extLst>
              <a:ext uri="{FF2B5EF4-FFF2-40B4-BE49-F238E27FC236}">
                <a16:creationId xmlns:a16="http://schemas.microsoft.com/office/drawing/2014/main" id="{07F3F1E8-31B1-47BF-A03C-DB82FB484512}"/>
              </a:ext>
            </a:extLst>
          </p:cNvPr>
          <p:cNvSpPr/>
          <p:nvPr userDrawn="1"/>
        </p:nvSpPr>
        <p:spPr>
          <a:xfrm>
            <a:off x="178862" y="5048"/>
            <a:ext cx="4965122" cy="66626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outdoor, person, yellow, bin&#10;&#10;Description automatically generated">
            <a:extLst>
              <a:ext uri="{FF2B5EF4-FFF2-40B4-BE49-F238E27FC236}">
                <a16:creationId xmlns:a16="http://schemas.microsoft.com/office/drawing/2014/main" id="{CA171BBB-483E-490F-937C-0D396D4C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5352" y="-3587"/>
            <a:ext cx="8175981" cy="6851169"/>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10439" y="609191"/>
            <a:ext cx="6373131" cy="1200150"/>
          </a:xfrm>
          <a:prstGeom prst="parallelogram">
            <a:avLst>
              <a:gd name="adj" fmla="val 3711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93A9C9AC-8B41-41EE-9A57-DBF5EB622360}"/>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C5E597FF-9C4B-4B58-90B7-61144125297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17E5C01-AEB4-4138-9DB0-E43E0C2EB491}"/>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1" name="Picture 2" descr="Related image">
            <a:extLst>
              <a:ext uri="{FF2B5EF4-FFF2-40B4-BE49-F238E27FC236}">
                <a16:creationId xmlns:a16="http://schemas.microsoft.com/office/drawing/2014/main" id="{B01D0187-E549-4222-95EC-28CEAAC0F3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651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lat Branch Park Logos on Bottom">
    <p:spTree>
      <p:nvGrpSpPr>
        <p:cNvPr id="1" name=""/>
        <p:cNvGrpSpPr/>
        <p:nvPr/>
      </p:nvGrpSpPr>
      <p:grpSpPr>
        <a:xfrm>
          <a:off x="0" y="0"/>
          <a:ext cx="0" cy="0"/>
          <a:chOff x="0" y="0"/>
          <a:chExt cx="0" cy="0"/>
        </a:xfrm>
      </p:grpSpPr>
      <p:pic>
        <p:nvPicPr>
          <p:cNvPr id="19" name="Picture 18" descr="A picture containing fence, building, outdoor&#10;&#10;Description automatically generated">
            <a:extLst>
              <a:ext uri="{FF2B5EF4-FFF2-40B4-BE49-F238E27FC236}">
                <a16:creationId xmlns:a16="http://schemas.microsoft.com/office/drawing/2014/main" id="{1E38E230-A01D-46DB-9FA0-1B9840AD9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74"/>
          <a:stretch/>
        </p:blipFill>
        <p:spPr>
          <a:xfrm>
            <a:off x="101544" y="4634"/>
            <a:ext cx="12090455" cy="670068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94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50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B40DFCC7-81A7-480F-969F-FAC52CFE9E1E}"/>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A9603884-236F-4D38-96DC-95A771A3E85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45E32F0-BD56-4DD3-BB90-D508A50EA7E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0D3D4ECC-F25C-48EC-B446-F545460134E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0222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River Logos on Top">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12A4F5-D2AD-4DC4-BD5C-4B089ED92809}"/>
              </a:ext>
            </a:extLst>
          </p:cNvPr>
          <p:cNvPicPr>
            <a:picLocks noChangeAspect="1"/>
          </p:cNvPicPr>
          <p:nvPr userDrawn="1"/>
        </p:nvPicPr>
        <p:blipFill rotWithShape="1">
          <a:blip r:embed="rId2"/>
          <a:srcRect l="25372" r="8344"/>
          <a:stretch/>
        </p:blipFill>
        <p:spPr>
          <a:xfrm>
            <a:off x="19963" y="3303890"/>
            <a:ext cx="12172038" cy="3470587"/>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668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Autofit/>
          </a:bodyPr>
          <a:lstStyle>
            <a:lvl1pPr algn="l">
              <a:defRPr sz="54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0901297F-1916-4B09-A96D-0777FFCC5B8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A2DB5DF-3C32-4DAC-9588-75B708771512}"/>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E1E3EB2B-E60C-4689-8865-07373786DD3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881CEC0-BBDB-47F7-A9A8-51D9FFF037F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523638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Estrella Vista Logos on Top">
    <p:spTree>
      <p:nvGrpSpPr>
        <p:cNvPr id="1" name=""/>
        <p:cNvGrpSpPr/>
        <p:nvPr/>
      </p:nvGrpSpPr>
      <p:grpSpPr>
        <a:xfrm>
          <a:off x="0" y="0"/>
          <a:ext cx="0" cy="0"/>
          <a:chOff x="0" y="0"/>
          <a:chExt cx="0" cy="0"/>
        </a:xfrm>
      </p:grpSpPr>
      <p:pic>
        <p:nvPicPr>
          <p:cNvPr id="20" name="Picture 19" descr="A picture containing building, outdoor, sky, apartment building&#10;&#10;Description automatically generated">
            <a:extLst>
              <a:ext uri="{FF2B5EF4-FFF2-40B4-BE49-F238E27FC236}">
                <a16:creationId xmlns:a16="http://schemas.microsoft.com/office/drawing/2014/main" id="{20DB244A-6276-4B84-A1AC-F729FC1530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9" t="-7385" b="1"/>
          <a:stretch/>
        </p:blipFill>
        <p:spPr>
          <a:xfrm>
            <a:off x="17" y="-495747"/>
            <a:ext cx="12186034" cy="7172325"/>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405"/>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984BE594-6B51-4688-83B1-9098D6BE75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0E617E4-1CD8-4724-8437-2775CBA5ADA3}"/>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F26BDBA-E940-4350-B5E7-EC21F3871F3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82A0575-2B61-43E5-AE02-2D7C11EB05B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83137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Estrella Vista Logos on Top">
    <p:spTree>
      <p:nvGrpSpPr>
        <p:cNvPr id="1" name=""/>
        <p:cNvGrpSpPr/>
        <p:nvPr/>
      </p:nvGrpSpPr>
      <p:grpSpPr>
        <a:xfrm>
          <a:off x="0" y="0"/>
          <a:ext cx="0" cy="0"/>
          <a:chOff x="0" y="0"/>
          <a:chExt cx="0" cy="0"/>
        </a:xfrm>
      </p:grpSpPr>
      <p:pic>
        <p:nvPicPr>
          <p:cNvPr id="19" name="Picture 18" descr="A group of people digging in the dirt&#10;&#10;Description automatically generated with low confidence">
            <a:extLst>
              <a:ext uri="{FF2B5EF4-FFF2-40B4-BE49-F238E27FC236}">
                <a16:creationId xmlns:a16="http://schemas.microsoft.com/office/drawing/2014/main" id="{423F87A2-F69C-4FA7-8836-C51B117C16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7" t="1101" b="-1"/>
          <a:stretch/>
        </p:blipFill>
        <p:spPr>
          <a:xfrm>
            <a:off x="109118" y="10510"/>
            <a:ext cx="12082882" cy="6782499"/>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65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5B2A7A6A-0AED-47C2-9AE6-CE98D9E1D6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F39A160-08C0-4643-98BA-EE65C950B7ED}"/>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9C24ED-8943-4F7A-A7BD-9B1D7BCFCA8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AB5B760-8ABD-4FB0-A1BD-BC9093255CBB}"/>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5126554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Top">
    <p:spTree>
      <p:nvGrpSpPr>
        <p:cNvPr id="1" name=""/>
        <p:cNvGrpSpPr/>
        <p:nvPr/>
      </p:nvGrpSpPr>
      <p:grpSpPr>
        <a:xfrm>
          <a:off x="0" y="0"/>
          <a:ext cx="0" cy="0"/>
          <a:chOff x="0" y="0"/>
          <a:chExt cx="0" cy="0"/>
        </a:xfrm>
      </p:grpSpPr>
      <p:pic>
        <p:nvPicPr>
          <p:cNvPr id="20" name="Picture 19" descr="A picture containing grass, outdoor, sky, tree&#10;&#10;Description automatically generated">
            <a:extLst>
              <a:ext uri="{FF2B5EF4-FFF2-40B4-BE49-F238E27FC236}">
                <a16:creationId xmlns:a16="http://schemas.microsoft.com/office/drawing/2014/main" id="{E82EC79A-FCAB-4005-A07C-4470B4805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80" t="-77" r="1" b="5510"/>
          <a:stretch/>
        </p:blipFill>
        <p:spPr>
          <a:xfrm>
            <a:off x="109117" y="-5587"/>
            <a:ext cx="12082882" cy="685800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9181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0E1DB6DB-E106-4D16-9B4A-B85BCF891E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CB284AF-E3C1-448E-BA6F-7CEAA85738A4}"/>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8053CC9-A621-4931-A632-87F666BB9FF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02CE38-6CDC-4168-B373-13A5A71E120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60977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Fromont Community Garden Logos on Top">
    <p:spTree>
      <p:nvGrpSpPr>
        <p:cNvPr id="1" name=""/>
        <p:cNvGrpSpPr/>
        <p:nvPr/>
      </p:nvGrpSpPr>
      <p:grpSpPr>
        <a:xfrm>
          <a:off x="0" y="0"/>
          <a:ext cx="0" cy="0"/>
          <a:chOff x="0" y="0"/>
          <a:chExt cx="0" cy="0"/>
        </a:xfrm>
      </p:grpSpPr>
      <p:pic>
        <p:nvPicPr>
          <p:cNvPr id="19" name="Picture 18" descr="A picture containing tree, outdoor, ground, house&#10;&#10;Description automatically generated">
            <a:extLst>
              <a:ext uri="{FF2B5EF4-FFF2-40B4-BE49-F238E27FC236}">
                <a16:creationId xmlns:a16="http://schemas.microsoft.com/office/drawing/2014/main" id="{3246F48D-CE30-4DF4-9738-1A7319918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42" t="1561"/>
          <a:stretch/>
        </p:blipFill>
        <p:spPr>
          <a:xfrm>
            <a:off x="109118" y="-1"/>
            <a:ext cx="12082882" cy="675096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A2FD1E28-CB3F-44A9-A661-C69101E418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0237C0-70A4-427C-9AB4-1DE4855C89CB}"/>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01266744-B3C6-491A-91CB-5EB24EAD9F5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398698C-464F-432E-98EE-34E36515CCCE}"/>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4872066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Fromont Community Garden Logos on Top">
    <p:spTree>
      <p:nvGrpSpPr>
        <p:cNvPr id="1" name=""/>
        <p:cNvGrpSpPr/>
        <p:nvPr/>
      </p:nvGrpSpPr>
      <p:grpSpPr>
        <a:xfrm>
          <a:off x="0" y="0"/>
          <a:ext cx="0" cy="0"/>
          <a:chOff x="0" y="0"/>
          <a:chExt cx="0" cy="0"/>
        </a:xfrm>
      </p:grpSpPr>
      <p:pic>
        <p:nvPicPr>
          <p:cNvPr id="20" name="Picture 19" descr="A pond with rocks and a building in the background&#10;&#10;Description automatically generated with low confidence">
            <a:extLst>
              <a:ext uri="{FF2B5EF4-FFF2-40B4-BE49-F238E27FC236}">
                <a16:creationId xmlns:a16="http://schemas.microsoft.com/office/drawing/2014/main" id="{C3216301-9109-41B7-A5D7-51A211322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07" t="7775" b="-151"/>
          <a:stretch/>
        </p:blipFill>
        <p:spPr>
          <a:xfrm>
            <a:off x="172967" y="0"/>
            <a:ext cx="12013084" cy="6730374"/>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1ABB8DD9-D243-4473-B38B-7C44C441AD3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A7C1BD2-ACC9-40F0-BB5A-0F48FE34CBF1}"/>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D9AF3699-6834-4946-990B-148AA268A5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7EE862B-DFA1-4EE8-9941-56564E7A607D}"/>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365035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Dig Site Logos on Top">
    <p:spTree>
      <p:nvGrpSpPr>
        <p:cNvPr id="1" name=""/>
        <p:cNvGrpSpPr/>
        <p:nvPr/>
      </p:nvGrpSpPr>
      <p:grpSpPr>
        <a:xfrm>
          <a:off x="0" y="0"/>
          <a:ext cx="0" cy="0"/>
          <a:chOff x="0" y="0"/>
          <a:chExt cx="0" cy="0"/>
        </a:xfrm>
      </p:grpSpPr>
      <p:pic>
        <p:nvPicPr>
          <p:cNvPr id="29" name="Picture 28" descr="The side of a dirt field&#10;&#10;Description automatically generated">
            <a:extLst>
              <a:ext uri="{FF2B5EF4-FFF2-40B4-BE49-F238E27FC236}">
                <a16:creationId xmlns:a16="http://schemas.microsoft.com/office/drawing/2014/main" id="{3D1909EC-1577-460D-BD51-A9E64201D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85" t="16280" r="149" b="27746"/>
          <a:stretch/>
        </p:blipFill>
        <p:spPr>
          <a:xfrm>
            <a:off x="286253" y="3050122"/>
            <a:ext cx="11905783" cy="3678579"/>
          </a:xfrm>
          <a:prstGeom prst="rect">
            <a:avLst/>
          </a:prstGeom>
        </p:spPr>
      </p:pic>
      <p:sp>
        <p:nvSpPr>
          <p:cNvPr id="17" name="Rectangle 16">
            <a:extLst>
              <a:ext uri="{FF2B5EF4-FFF2-40B4-BE49-F238E27FC236}">
                <a16:creationId xmlns:a16="http://schemas.microsoft.com/office/drawing/2014/main" id="{2AF1D213-49F0-4AA8-B30E-FF0387F22A03}"/>
              </a:ext>
            </a:extLst>
          </p:cNvPr>
          <p:cNvSpPr/>
          <p:nvPr userDrawn="1"/>
        </p:nvSpPr>
        <p:spPr>
          <a:xfrm>
            <a:off x="9984" y="2712873"/>
            <a:ext cx="12172038" cy="1294749"/>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97EE7A-73D8-4B23-8B18-22D047B4EC9E}"/>
              </a:ext>
            </a:extLst>
          </p:cNvPr>
          <p:cNvSpPr/>
          <p:nvPr userDrawn="1"/>
        </p:nvSpPr>
        <p:spPr>
          <a:xfrm>
            <a:off x="27992" y="2709070"/>
            <a:ext cx="12172038" cy="1498361"/>
          </a:xfrm>
          <a:prstGeom prst="rect">
            <a:avLst/>
          </a:prstGeom>
          <a:gradFill flip="none" rotWithShape="1">
            <a:gsLst>
              <a:gs pos="15000">
                <a:srgbClr val="FFFFFF"/>
              </a:gs>
              <a:gs pos="0">
                <a:schemeClr val="bg1"/>
              </a:gs>
              <a:gs pos="43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5542"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7"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Related image">
            <a:extLst>
              <a:ext uri="{FF2B5EF4-FFF2-40B4-BE49-F238E27FC236}">
                <a16:creationId xmlns:a16="http://schemas.microsoft.com/office/drawing/2014/main" id="{AE80F2CE-D65B-48F8-923F-F66D155935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E66EB51-8211-4B26-A4A5-D939FBB39FA3}"/>
              </a:ext>
            </a:extLst>
          </p:cNvPr>
          <p:cNvGrpSpPr/>
          <p:nvPr userDrawn="1"/>
        </p:nvGrpSpPr>
        <p:grpSpPr>
          <a:xfrm>
            <a:off x="11057687" y="179456"/>
            <a:ext cx="975360" cy="731520"/>
            <a:chOff x="11222083" y="712971"/>
            <a:chExt cx="822062" cy="785012"/>
          </a:xfrm>
        </p:grpSpPr>
        <p:sp>
          <p:nvSpPr>
            <p:cNvPr id="26" name="Oval 25">
              <a:extLst>
                <a:ext uri="{FF2B5EF4-FFF2-40B4-BE49-F238E27FC236}">
                  <a16:creationId xmlns:a16="http://schemas.microsoft.com/office/drawing/2014/main" id="{58E1A6FE-D690-4533-BD54-3D7F5989B1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FD312928-FD85-476E-8F18-B0FB014256A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9977968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Estrella Vista Logos on Bottom">
    <p:spTree>
      <p:nvGrpSpPr>
        <p:cNvPr id="1" name=""/>
        <p:cNvGrpSpPr/>
        <p:nvPr/>
      </p:nvGrpSpPr>
      <p:grpSpPr>
        <a:xfrm>
          <a:off x="0" y="0"/>
          <a:ext cx="0" cy="0"/>
          <a:chOff x="0" y="0"/>
          <a:chExt cx="0" cy="0"/>
        </a:xfrm>
      </p:grpSpPr>
      <p:pic>
        <p:nvPicPr>
          <p:cNvPr id="28" name="Picture 27" descr="A picture containing building, outdoor, sky, apartment building&#10;&#10;Description automatically generated">
            <a:extLst>
              <a:ext uri="{FF2B5EF4-FFF2-40B4-BE49-F238E27FC236}">
                <a16:creationId xmlns:a16="http://schemas.microsoft.com/office/drawing/2014/main" id="{E9191279-E679-4582-9338-0B4C953E73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86" t="-7282" b="1386"/>
          <a:stretch/>
        </p:blipFill>
        <p:spPr>
          <a:xfrm>
            <a:off x="-564585" y="-493272"/>
            <a:ext cx="12750800" cy="7172325"/>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04061"/>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DF0C8B0-4E43-4516-9D07-241E2D091F1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D6B18E50-87A1-4DA1-B961-D08F9BC3A23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6D03857-D257-4762-AFA9-0E927F9DDA4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580EDB50-E121-4BF0-90F3-FC38C921108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546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Job Training Students">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6676886-D67B-4C76-BCF0-B2E23EC7983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295" t="12647"/>
          <a:stretch/>
        </p:blipFill>
        <p:spPr bwMode="auto">
          <a:xfrm>
            <a:off x="-4617" y="-38248"/>
            <a:ext cx="12196616" cy="6758395"/>
          </a:xfrm>
          <a:prstGeom prst="rect">
            <a:avLst/>
          </a:prstGeom>
          <a:noFill/>
          <a:extLst>
            <a:ext uri="{909E8E84-426E-40DD-AFC4-6F175D3DCCD1}">
              <a14:hiddenFill xmlns:a14="http://schemas.microsoft.com/office/drawing/2010/main">
                <a:solidFill>
                  <a:srgbClr val="FFFFFF"/>
                </a:solidFill>
              </a14:hiddenFill>
            </a:ext>
          </a:extLst>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6" y="-54786"/>
            <a:ext cx="6170817" cy="69127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4614" y="-29286"/>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9226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4616" y="6679058"/>
            <a:ext cx="12196615" cy="197789"/>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49C1DA69-8EE2-4E60-BE87-CA9288636A7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7C39FCF-8A1B-4D09-A456-FE77F41BCB4A}"/>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B5E17A16-4A27-49E3-88F6-95E22A52D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DC8FCD0-BFD2-445E-A10D-DDC628F9BF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FA92F4A8-C408-4389-B69D-FA4CB26304F6}"/>
              </a:ext>
            </a:extLst>
          </p:cNvPr>
          <p:cNvSpPr/>
          <p:nvPr userDrawn="1"/>
        </p:nvSpPr>
        <p:spPr>
          <a:xfrm>
            <a:off x="-37306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100090673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Urban Garden">
    <p:spTree>
      <p:nvGrpSpPr>
        <p:cNvPr id="1" name=""/>
        <p:cNvGrpSpPr/>
        <p:nvPr/>
      </p:nvGrpSpPr>
      <p:grpSpPr>
        <a:xfrm>
          <a:off x="0" y="0"/>
          <a:ext cx="0" cy="0"/>
          <a:chOff x="0" y="0"/>
          <a:chExt cx="0" cy="0"/>
        </a:xfrm>
      </p:grpSpPr>
      <p:pic>
        <p:nvPicPr>
          <p:cNvPr id="20" name="Picture 19" descr="A picture containing outdoor, sky, ground, building&#10;&#10;Description automatically generated">
            <a:extLst>
              <a:ext uri="{FF2B5EF4-FFF2-40B4-BE49-F238E27FC236}">
                <a16:creationId xmlns:a16="http://schemas.microsoft.com/office/drawing/2014/main" id="{66AFF3B4-0895-455F-AE68-5952CCC79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22" t="2915" b="6472"/>
          <a:stretch/>
        </p:blipFill>
        <p:spPr>
          <a:xfrm>
            <a:off x="113026" y="-10509"/>
            <a:ext cx="12078975" cy="6693299"/>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3985"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431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9C7555C2-967A-49C2-9D86-87BABCE616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27C103A-A536-4F6B-A9DC-EC173641353F}"/>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9AD850F7-B6EF-4494-B35D-EAA9F124C6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9ACD731-68B0-4D9E-B4BD-5095D979C486}"/>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E2CF438A-30F5-442E-9FDD-A756C2B4C5C3}"/>
              </a:ext>
            </a:extLst>
          </p:cNvPr>
          <p:cNvSpPr/>
          <p:nvPr userDrawn="1"/>
        </p:nvSpPr>
        <p:spPr>
          <a:xfrm>
            <a:off x="-42222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btitle 2">
            <a:extLst>
              <a:ext uri="{FF2B5EF4-FFF2-40B4-BE49-F238E27FC236}">
                <a16:creationId xmlns:a16="http://schemas.microsoft.com/office/drawing/2014/main" id="{45F48A98-CDBD-477C-9E50-190E1FA4C073}"/>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475117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Urban Garden">
    <p:spTree>
      <p:nvGrpSpPr>
        <p:cNvPr id="1" name=""/>
        <p:cNvGrpSpPr/>
        <p:nvPr/>
      </p:nvGrpSpPr>
      <p:grpSpPr>
        <a:xfrm>
          <a:off x="0" y="0"/>
          <a:ext cx="0" cy="0"/>
          <a:chOff x="0" y="0"/>
          <a:chExt cx="0" cy="0"/>
        </a:xfrm>
      </p:grpSpPr>
      <p:pic>
        <p:nvPicPr>
          <p:cNvPr id="5" name="Picture 4" descr="A picture containing sky, outdoor, ground, building&#10;&#10;Description automatically generated">
            <a:extLst>
              <a:ext uri="{FF2B5EF4-FFF2-40B4-BE49-F238E27FC236}">
                <a16:creationId xmlns:a16="http://schemas.microsoft.com/office/drawing/2014/main" id="{4B38D200-A036-499D-A6F6-1ABC65B28B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60" t="14107" r="7215" b="5484"/>
          <a:stretch/>
        </p:blipFill>
        <p:spPr>
          <a:xfrm>
            <a:off x="2568722" y="753"/>
            <a:ext cx="9626600" cy="6852683"/>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4" y="-13103"/>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1" y="-4208"/>
            <a:ext cx="5158172"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720172"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B252B331-30B6-49D0-9002-E74CE089236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1EA1BF-DCD3-436E-8009-B1B8333F3A87}"/>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7CD53D-D485-4738-A85E-50225B21ADF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A50518B-2C7B-4AB5-B9A2-BE3F381CFAB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0" name="Parallelogram 19">
            <a:extLst>
              <a:ext uri="{FF2B5EF4-FFF2-40B4-BE49-F238E27FC236}">
                <a16:creationId xmlns:a16="http://schemas.microsoft.com/office/drawing/2014/main" id="{A09E9AB0-D99C-44C1-A6F1-962B4451BFDB}"/>
              </a:ext>
            </a:extLst>
          </p:cNvPr>
          <p:cNvSpPr/>
          <p:nvPr userDrawn="1"/>
        </p:nvSpPr>
        <p:spPr>
          <a:xfrm>
            <a:off x="-422224" y="2542425"/>
            <a:ext cx="5400625"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ubtitle 2">
            <a:extLst>
              <a:ext uri="{FF2B5EF4-FFF2-40B4-BE49-F238E27FC236}">
                <a16:creationId xmlns:a16="http://schemas.microsoft.com/office/drawing/2014/main" id="{E877B6C0-1FF9-475E-9B3B-83F4E212EDBE}"/>
              </a:ext>
            </a:extLst>
          </p:cNvPr>
          <p:cNvSpPr>
            <a:spLocks noGrp="1"/>
          </p:cNvSpPr>
          <p:nvPr>
            <p:ph type="subTitle" idx="1"/>
          </p:nvPr>
        </p:nvSpPr>
        <p:spPr>
          <a:xfrm>
            <a:off x="258228" y="2594695"/>
            <a:ext cx="4351874"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3173313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E03BDBF-8528-4829-9B15-3ACDB2B47F1A}"/>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F9E155A5-067B-4316-B468-6DD14E14A50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C460F97-2267-4249-B222-ED16934E5CBF}"/>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17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84960"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83331" y="123984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8E4672F-93FD-484C-BFCB-C5F5F4C1203D}"/>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72F967-94AA-4109-B702-0D0E833B864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CBEFC5A-21C6-4DD0-8D7D-F6A229D357D4}"/>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657076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Body Slide Two Text Box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A3A68BC-4C23-4DF8-BD1E-7DC88B3B4422}"/>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BDB92648-B1E5-4BBF-98F2-9366761238A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6E28BB-2B17-4AFB-B8BB-9332F8471E11}"/>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437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BC3506F-DE52-4F2D-AF88-F140FAE0F1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523619-360D-4E71-81B2-82A35925605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D1B2078-FC4A-44BC-B1F6-523592424A9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861878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91651"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91651" y="129877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07140FC-B4CD-4EF6-8AF3-CE6D98592983}"/>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C9837170-A001-4820-AAF4-AE80333DDC9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48B421D-D039-4D03-AC88-1128183362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46627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13434"/>
            <a:ext cx="722151" cy="748145"/>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35665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21D6564-28E2-4EB6-9EE7-1416CB837EE4}"/>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3E27ABBB-150D-4812-A16E-4241A096AA2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7DBEAA5-D176-4781-A733-E15DCDC78CF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49559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Bottom">
    <p:spTree>
      <p:nvGrpSpPr>
        <p:cNvPr id="1" name=""/>
        <p:cNvGrpSpPr/>
        <p:nvPr/>
      </p:nvGrpSpPr>
      <p:grpSpPr>
        <a:xfrm>
          <a:off x="0" y="0"/>
          <a:ext cx="0" cy="0"/>
          <a:chOff x="0" y="0"/>
          <a:chExt cx="0" cy="0"/>
        </a:xfrm>
      </p:grpSpPr>
      <p:pic>
        <p:nvPicPr>
          <p:cNvPr id="31" name="Picture 30" descr="A picture containing grass, outdoor, sky, tree&#10;&#10;Description automatically generated">
            <a:extLst>
              <a:ext uri="{FF2B5EF4-FFF2-40B4-BE49-F238E27FC236}">
                <a16:creationId xmlns:a16="http://schemas.microsoft.com/office/drawing/2014/main" id="{82ADB483-8340-4177-8BA4-F4211ECFD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33" r="1" b="5511"/>
          <a:stretch/>
        </p:blipFill>
        <p:spPr>
          <a:xfrm>
            <a:off x="0" y="539"/>
            <a:ext cx="12192000" cy="6852413"/>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arallelogram 18">
            <a:extLst>
              <a:ext uri="{FF2B5EF4-FFF2-40B4-BE49-F238E27FC236}">
                <a16:creationId xmlns:a16="http://schemas.microsoft.com/office/drawing/2014/main" id="{70106152-7D31-469E-86ED-F9404A7A45EB}"/>
              </a:ext>
            </a:extLst>
          </p:cNvPr>
          <p:cNvSpPr/>
          <p:nvPr userDrawn="1"/>
        </p:nvSpPr>
        <p:spPr>
          <a:xfrm>
            <a:off x="-699244" y="609191"/>
            <a:ext cx="6373131" cy="1200150"/>
          </a:xfrm>
          <a:prstGeom prst="parallelogram">
            <a:avLst>
              <a:gd name="adj" fmla="val 3779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E8FD5BD6-906B-4493-87DD-F199AE085B9A}"/>
              </a:ext>
            </a:extLst>
          </p:cNvPr>
          <p:cNvSpPr/>
          <p:nvPr userDrawn="1"/>
        </p:nvSpPr>
        <p:spPr>
          <a:xfrm>
            <a:off x="-445771" y="1803120"/>
            <a:ext cx="5515038" cy="776950"/>
          </a:xfrm>
          <a:prstGeom prst="parallelogram">
            <a:avLst>
              <a:gd name="adj" fmla="val 3516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EEFE7CBF-8ECC-4B53-8630-89683EAE5734}"/>
              </a:ext>
            </a:extLst>
          </p:cNvPr>
          <p:cNvSpPr txBox="1">
            <a:spLocks/>
          </p:cNvSpPr>
          <p:nvPr userDrawn="1"/>
        </p:nvSpPr>
        <p:spPr>
          <a:xfrm>
            <a:off x="101546" y="747269"/>
            <a:ext cx="4975282" cy="1005705"/>
          </a:xfrm>
          <a:prstGeom prst="rect">
            <a:avLst/>
          </a:prstGeom>
        </p:spPr>
        <p:txBody>
          <a:bodyPr vert="horz" lIns="91440" tIns="45720" rIns="91440" bIns="45720" rtlCol="0" anchor="b">
            <a:normAutofit fontScale="92500" lnSpcReduction="10000"/>
          </a:bodyPr>
          <a:lstStyle>
            <a:lvl1pPr algn="r" defTabSz="914400" rtl="0" eaLnBrk="1" latinLnBrk="0" hangingPunct="1">
              <a:lnSpc>
                <a:spcPct val="90000"/>
              </a:lnSpc>
              <a:spcBef>
                <a:spcPct val="0"/>
              </a:spcBef>
              <a:buNone/>
              <a:defRPr sz="4000" kern="1200">
                <a:solidFill>
                  <a:srgbClr val="002060"/>
                </a:solidFill>
                <a:latin typeface="Segoe UI Semilight" panose="020B0402040204020203" pitchFamily="34" charset="0"/>
                <a:ea typeface="+mj-ea"/>
                <a:cs typeface="Segoe UI Semilight" panose="020B0402040204020203" pitchFamily="34" charset="0"/>
              </a:defRPr>
            </a:lvl1pPr>
          </a:lstStyle>
          <a:p>
            <a:pPr marL="0" marR="0" lvl="0" indent="0" algn="r" defTabSz="914396"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24" name="Subtitle 2">
            <a:extLst>
              <a:ext uri="{FF2B5EF4-FFF2-40B4-BE49-F238E27FC236}">
                <a16:creationId xmlns:a16="http://schemas.microsoft.com/office/drawing/2014/main" id="{D433506B-06FD-4F48-BF48-E8E9D316E7BA}"/>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C5628F9A-6938-4819-AEAE-51053DF9FFE4}"/>
              </a:ext>
            </a:extLst>
          </p:cNvPr>
          <p:cNvGrpSpPr/>
          <p:nvPr userDrawn="1"/>
        </p:nvGrpSpPr>
        <p:grpSpPr>
          <a:xfrm>
            <a:off x="97725" y="4861321"/>
            <a:ext cx="975360" cy="731520"/>
            <a:chOff x="11222083" y="712971"/>
            <a:chExt cx="822062" cy="785012"/>
          </a:xfrm>
        </p:grpSpPr>
        <p:sp>
          <p:nvSpPr>
            <p:cNvPr id="27" name="Oval 26">
              <a:extLst>
                <a:ext uri="{FF2B5EF4-FFF2-40B4-BE49-F238E27FC236}">
                  <a16:creationId xmlns:a16="http://schemas.microsoft.com/office/drawing/2014/main" id="{749235C0-2256-4449-A27A-3210E1C0E0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F37A4FB-2376-4E1D-9C06-C66A3F6423D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30" name="Picture 2" descr="Related image">
            <a:extLst>
              <a:ext uri="{FF2B5EF4-FFF2-40B4-BE49-F238E27FC236}">
                <a16:creationId xmlns:a16="http://schemas.microsoft.com/office/drawing/2014/main" id="{4CE8E88F-7795-4C76-A808-1111E935EF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8719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1651" y="128746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A727C1-02DF-4938-A610-CFC0F80DDA59}"/>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C350C84D-57AF-4724-83ED-1F027150227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3A4D8ED-90BA-4C4D-9B49-291362B177E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75398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ody Slide Cityscap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7" name="Group 6">
            <a:extLst>
              <a:ext uri="{FF2B5EF4-FFF2-40B4-BE49-F238E27FC236}">
                <a16:creationId xmlns:a16="http://schemas.microsoft.com/office/drawing/2014/main" id="{EBBAF9BD-C08F-43B3-A98D-74F46D3A9B1E}"/>
              </a:ext>
            </a:extLst>
          </p:cNvPr>
          <p:cNvGrpSpPr/>
          <p:nvPr userDrawn="1"/>
        </p:nvGrpSpPr>
        <p:grpSpPr>
          <a:xfrm>
            <a:off x="11106150" y="5813434"/>
            <a:ext cx="712626" cy="748145"/>
            <a:chOff x="11222083" y="712971"/>
            <a:chExt cx="822062" cy="785012"/>
          </a:xfrm>
        </p:grpSpPr>
        <p:sp>
          <p:nvSpPr>
            <p:cNvPr id="8" name="Oval 7">
              <a:extLst>
                <a:ext uri="{FF2B5EF4-FFF2-40B4-BE49-F238E27FC236}">
                  <a16:creationId xmlns:a16="http://schemas.microsoft.com/office/drawing/2014/main" id="{6995E895-A895-4BEB-80A4-D063CCC2379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C0EEE0-B6F2-47AD-B883-F7098BE3FB55}"/>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362922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E8C097E-D242-4898-AE18-A16DE16C12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E8D2754B-0F5B-4A2C-A93C-D101DA0FFB6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230007-04E6-47F5-979B-8B28186E4EE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47832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4958" y="128687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8D90AAD4-2BC1-4FF6-8EB4-EE4278B69829}"/>
              </a:ext>
            </a:extLst>
          </p:cNvPr>
          <p:cNvGrpSpPr/>
          <p:nvPr userDrawn="1"/>
        </p:nvGrpSpPr>
        <p:grpSpPr>
          <a:xfrm>
            <a:off x="10958164" y="5813434"/>
            <a:ext cx="860612" cy="748145"/>
            <a:chOff x="11222083" y="712971"/>
            <a:chExt cx="822062" cy="785012"/>
          </a:xfrm>
        </p:grpSpPr>
        <p:sp>
          <p:nvSpPr>
            <p:cNvPr id="21" name="Oval 20">
              <a:extLst>
                <a:ext uri="{FF2B5EF4-FFF2-40B4-BE49-F238E27FC236}">
                  <a16:creationId xmlns:a16="http://schemas.microsoft.com/office/drawing/2014/main" id="{5050CA62-5F23-48C8-BDC7-5E30B825210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C4FA4EE7-0245-4367-8D32-B1F6A9E32C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532839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BCD3F13-5431-405B-8EF8-94CBF791C7BC}"/>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8C358FDF-3B38-431A-86B4-48ABF3493F2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6597A63-9D3D-4966-B544-EE359D4134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83039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49123A44-8796-4DDA-85D0-3CCE444C639B}"/>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1C74747F-D1B0-4961-A758-7EBB8FB8988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207B2E-C3FC-475C-A7D4-4756F573ACB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040023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3837" y="1285111"/>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313963" y="763118"/>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971328" y="2128232"/>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92CEF9E-2F13-461E-8AC9-9D6B3BE96257}"/>
              </a:ext>
            </a:extLst>
          </p:cNvPr>
          <p:cNvSpPr txBox="1">
            <a:spLocks/>
          </p:cNvSpPr>
          <p:nvPr userDrawn="1"/>
        </p:nvSpPr>
        <p:spPr>
          <a:xfrm>
            <a:off x="4972154" y="375722"/>
            <a:ext cx="60704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grpSp>
        <p:nvGrpSpPr>
          <p:cNvPr id="13" name="Group 12">
            <a:extLst>
              <a:ext uri="{FF2B5EF4-FFF2-40B4-BE49-F238E27FC236}">
                <a16:creationId xmlns:a16="http://schemas.microsoft.com/office/drawing/2014/main" id="{F9D56FB1-28FE-4C6F-9133-EE7319AD546E}"/>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F151C7C7-404F-49E6-B240-8B43E2DAED9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508F126-952F-4193-A176-396BAFBF535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212842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1937124D-D86E-42F9-BA31-9D4647B57D91}"/>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E7CAEFC9-B246-42FD-A061-8CBF202C9D4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43C7C0A-BE10-41EE-A19D-86954BC220D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1236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753399" y="375722"/>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04999" y="83413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5753398" y="1965643"/>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3F1BA79-08CE-45EE-959E-0369E5187468}"/>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14484A71-9F03-496B-8BF9-921A485114D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497F0A-7FA9-45EB-A3CE-7B69A1D5722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97497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Lef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3" name="Group 12">
            <a:extLst>
              <a:ext uri="{FF2B5EF4-FFF2-40B4-BE49-F238E27FC236}">
                <a16:creationId xmlns:a16="http://schemas.microsoft.com/office/drawing/2014/main" id="{C8CBC585-FA0B-44A4-BE5E-F5CFEF7C6FB8}"/>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376ABF47-C4BB-4F25-B4CF-BA3C8CCF2F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66DECF6-0541-46E0-992B-07F28207EA0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934348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Fremont Community Garden Logos on Bottom">
    <p:spTree>
      <p:nvGrpSpPr>
        <p:cNvPr id="1" name=""/>
        <p:cNvGrpSpPr/>
        <p:nvPr/>
      </p:nvGrpSpPr>
      <p:grpSpPr>
        <a:xfrm>
          <a:off x="0" y="0"/>
          <a:ext cx="0" cy="0"/>
          <a:chOff x="0" y="0"/>
          <a:chExt cx="0" cy="0"/>
        </a:xfrm>
      </p:grpSpPr>
      <p:pic>
        <p:nvPicPr>
          <p:cNvPr id="28" name="Picture 27" descr="A picture containing tree, outdoor, ground, house&#10;&#10;Description automatically generated">
            <a:extLst>
              <a:ext uri="{FF2B5EF4-FFF2-40B4-BE49-F238E27FC236}">
                <a16:creationId xmlns:a16="http://schemas.microsoft.com/office/drawing/2014/main" id="{C5BFB9F1-3EEE-4FB9-A075-68AAFE0E0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781" t="247" b="-247"/>
          <a:stretch/>
        </p:blipFill>
        <p:spPr>
          <a:xfrm>
            <a:off x="0" y="4478"/>
            <a:ext cx="12192000"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CADDEDD-D7CB-481D-90AC-4CA61EB0DF7F}"/>
              </a:ext>
            </a:extLst>
          </p:cNvPr>
          <p:cNvSpPr/>
          <p:nvPr userDrawn="1"/>
        </p:nvSpPr>
        <p:spPr>
          <a:xfrm>
            <a:off x="-27363" y="2005711"/>
            <a:ext cx="12229031"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1" name="Group 20">
            <a:extLst>
              <a:ext uri="{FF2B5EF4-FFF2-40B4-BE49-F238E27FC236}">
                <a16:creationId xmlns:a16="http://schemas.microsoft.com/office/drawing/2014/main" id="{512F9D65-67F0-404A-B87A-38F56EACF5D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2C73032F-0E29-4AE9-B17A-925FC1D4322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1080845-35DC-4B1A-BC93-69D3FA1FF094}"/>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1DD82A51-897F-49E9-BE85-7CEFC061CC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6324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3" name="Rectangle 12">
            <a:extLst>
              <a:ext uri="{FF2B5EF4-FFF2-40B4-BE49-F238E27FC236}">
                <a16:creationId xmlns:a16="http://schemas.microsoft.com/office/drawing/2014/main" id="{2DC96504-0854-456F-832C-7E777C14EFF9}"/>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8445"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3410681-E63B-44A0-A667-1F893DA31214}"/>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488684B1-11D4-4ACA-8809-B40CA1B128A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D6680EA-514E-4391-8950-9A793BACF59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1219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0" name="Group 9">
            <a:extLst>
              <a:ext uri="{FF2B5EF4-FFF2-40B4-BE49-F238E27FC236}">
                <a16:creationId xmlns:a16="http://schemas.microsoft.com/office/drawing/2014/main" id="{0E0DB5E7-FDB8-4F6C-A3CF-EA3F46D96E15}"/>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EA54D9C-D757-4D82-A660-13B0B03ECE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FD483D4-8737-44AB-B646-D3C9880DAF9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81212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C556071E-E310-42F2-8F84-D410686C0D81}"/>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062CF1E-6738-4849-AE6F-FEE6FF62A198}"/>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E8CD69-08F2-4824-BF71-BA70FF1B9C72}"/>
              </a:ext>
            </a:extLst>
          </p:cNvPr>
          <p:cNvGrpSpPr/>
          <p:nvPr userDrawn="1"/>
        </p:nvGrpSpPr>
        <p:grpSpPr>
          <a:xfrm>
            <a:off x="10958164" y="5813434"/>
            <a:ext cx="932329" cy="810491"/>
            <a:chOff x="11222083" y="712971"/>
            <a:chExt cx="822062" cy="785012"/>
          </a:xfrm>
        </p:grpSpPr>
        <p:sp>
          <p:nvSpPr>
            <p:cNvPr id="14" name="Oval 13">
              <a:extLst>
                <a:ext uri="{FF2B5EF4-FFF2-40B4-BE49-F238E27FC236}">
                  <a16:creationId xmlns:a16="http://schemas.microsoft.com/office/drawing/2014/main" id="{1E69F401-E0D3-4354-AC7B-D3590D3656C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DD4C942-4A43-4C0B-91C3-285D86D54D48}"/>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025583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3AB27795-F067-4C7B-8875-7F302F2B4C55}"/>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09BA2B-D28F-4342-863A-FEC92D76AC69}"/>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5A0FD76-2046-4B44-B13E-28748C27C386}"/>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16CF1B87-C5B3-4F2F-9A1C-23E983D750C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7B3D892-B86E-4253-81F3-339477E4D9C5}"/>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1827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8" name="Group 7">
            <a:extLst>
              <a:ext uri="{FF2B5EF4-FFF2-40B4-BE49-F238E27FC236}">
                <a16:creationId xmlns:a16="http://schemas.microsoft.com/office/drawing/2014/main" id="{A439D381-F4E5-4708-B8CB-E6E9398BC00B}"/>
              </a:ext>
            </a:extLst>
          </p:cNvPr>
          <p:cNvGrpSpPr/>
          <p:nvPr userDrawn="1"/>
        </p:nvGrpSpPr>
        <p:grpSpPr>
          <a:xfrm>
            <a:off x="10958164" y="5813434"/>
            <a:ext cx="975360" cy="731520"/>
            <a:chOff x="11222083" y="712971"/>
            <a:chExt cx="822062" cy="785012"/>
          </a:xfrm>
        </p:grpSpPr>
        <p:sp>
          <p:nvSpPr>
            <p:cNvPr id="10" name="Oval 9">
              <a:extLst>
                <a:ext uri="{FF2B5EF4-FFF2-40B4-BE49-F238E27FC236}">
                  <a16:creationId xmlns:a16="http://schemas.microsoft.com/office/drawing/2014/main" id="{4B4028C8-2DA2-417E-8D43-40B0AFC9977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C5E0604-FE58-4058-AC56-DF040456466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617261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2BFCEA9-DE1F-4352-B0E8-122230CFBD94}"/>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72F6D915-CDD4-48CB-BDBE-46F122784BE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C3AC056-4F6B-4799-B794-50638C0C63A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347166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4FEF9A79-9055-4D31-A497-5F0BAA1D300F}"/>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31935FB7-4E88-4657-BF49-DF080E96F93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1C6E5EE-D20F-4FD2-B5AE-095AF90061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17568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830464"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830456"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200ECE5A-23C1-4B42-B2EB-3F2836AC4B10}"/>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4DE69CDE-AD10-4C12-BC77-C7E31BDD27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AA287EC-E0F2-4579-B6CB-622532C6DB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91093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57779" y="603352"/>
            <a:ext cx="12264015" cy="6254648"/>
          </a:xfrm>
          <a:prstGeom prst="rect">
            <a:avLst/>
          </a:prstGeom>
        </p:spPr>
      </p:pic>
      <p:sp>
        <p:nvSpPr>
          <p:cNvPr id="12" name="Title 1">
            <a:extLst>
              <a:ext uri="{FF2B5EF4-FFF2-40B4-BE49-F238E27FC236}">
                <a16:creationId xmlns:a16="http://schemas.microsoft.com/office/drawing/2014/main" id="{F9AB07D8-DE77-4374-85E7-2F6261F73966}"/>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4" name="Content Placeholder 3">
            <a:extLst>
              <a:ext uri="{FF2B5EF4-FFF2-40B4-BE49-F238E27FC236}">
                <a16:creationId xmlns:a16="http://schemas.microsoft.com/office/drawing/2014/main" id="{9074649E-994D-46EB-813F-7F67C97CD093}"/>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77141BFC-057E-465A-A76C-AA5434FCC7D6}"/>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C3F313E-61E1-4623-B29E-D055720EE6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5095394-E36E-40F2-90C5-6F7119D3E39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859150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E8C5803-DBA7-4B43-A021-D576B130170B}"/>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09AB44DC-1F3D-4EAA-988F-82841E45F2A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3F9C8C0-B4CC-4906-B72C-30D7ECE643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959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lat Branch Park Logos on Bottom">
    <p:spTree>
      <p:nvGrpSpPr>
        <p:cNvPr id="1" name=""/>
        <p:cNvGrpSpPr/>
        <p:nvPr/>
      </p:nvGrpSpPr>
      <p:grpSpPr>
        <a:xfrm>
          <a:off x="0" y="0"/>
          <a:ext cx="0" cy="0"/>
          <a:chOff x="0" y="0"/>
          <a:chExt cx="0" cy="0"/>
        </a:xfrm>
      </p:grpSpPr>
      <p:pic>
        <p:nvPicPr>
          <p:cNvPr id="27" name="Picture 26" descr="A pond with rocks and a building in the background&#10;&#10;Description automatically generated with low confidence">
            <a:extLst>
              <a:ext uri="{FF2B5EF4-FFF2-40B4-BE49-F238E27FC236}">
                <a16:creationId xmlns:a16="http://schemas.microsoft.com/office/drawing/2014/main" id="{CDAAA143-666F-484B-8397-19958253C4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0" t="6650" b="-151"/>
          <a:stretch/>
        </p:blipFill>
        <p:spPr>
          <a:xfrm>
            <a:off x="-8030" y="-4414"/>
            <a:ext cx="12200031" cy="669299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5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3120"/>
            <a:ext cx="5515038" cy="776950"/>
          </a:xfrm>
          <a:prstGeom prst="parallelogram">
            <a:avLst>
              <a:gd name="adj" fmla="val 3624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0D450CE7-AA0C-48C7-B924-0B3D53A69458}"/>
              </a:ext>
            </a:extLst>
          </p:cNvPr>
          <p:cNvGrpSpPr/>
          <p:nvPr userDrawn="1"/>
        </p:nvGrpSpPr>
        <p:grpSpPr>
          <a:xfrm>
            <a:off x="97725" y="4861321"/>
            <a:ext cx="975360" cy="731520"/>
            <a:chOff x="11222083" y="712971"/>
            <a:chExt cx="822062" cy="785012"/>
          </a:xfrm>
        </p:grpSpPr>
        <p:sp>
          <p:nvSpPr>
            <p:cNvPr id="21" name="Oval 20">
              <a:extLst>
                <a:ext uri="{FF2B5EF4-FFF2-40B4-BE49-F238E27FC236}">
                  <a16:creationId xmlns:a16="http://schemas.microsoft.com/office/drawing/2014/main" id="{836A8ECF-6665-4CA9-9DDB-957E9920EB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98D4D022-57E3-4052-BBB7-48C598504675}"/>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5" name="Picture 2" descr="Related image">
            <a:extLst>
              <a:ext uri="{FF2B5EF4-FFF2-40B4-BE49-F238E27FC236}">
                <a16:creationId xmlns:a16="http://schemas.microsoft.com/office/drawing/2014/main" id="{03FB5B59-C1CA-4124-99C6-84F00DC06A6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4059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5DA1A88-005D-415F-AB08-1DF008775DF3}"/>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67375FF5-22D7-4C67-931E-52A314220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5C8863D-DF2C-44BA-9681-14429AD5AD99}"/>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52043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Gradient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320CD9D-C7D6-4EE0-9AE5-8B990660A571}"/>
              </a:ext>
            </a:extLst>
          </p:cNvPr>
          <p:cNvSpPr txBox="1">
            <a:spLocks/>
          </p:cNvSpPr>
          <p:nvPr userDrawn="1"/>
        </p:nvSpPr>
        <p:spPr>
          <a:xfrm>
            <a:off x="4562272" y="365129"/>
            <a:ext cx="679152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11" name="Content Placeholder 3">
            <a:extLst>
              <a:ext uri="{FF2B5EF4-FFF2-40B4-BE49-F238E27FC236}">
                <a16:creationId xmlns:a16="http://schemas.microsoft.com/office/drawing/2014/main" id="{C03C73B1-750C-4B30-BA35-70BB90F48180}"/>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33385086-EB74-405B-89D2-B848EB722939}"/>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DAB0F6AF-F3C8-410D-B1E0-07786FBBE3F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3ED455B-CCEB-449C-B73D-E300D8E41E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8153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Gradient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47472" y="279576"/>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474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C6F40B31-4C41-4F70-A8CD-F99EF312685F}"/>
              </a:ext>
            </a:extLst>
          </p:cNvPr>
          <p:cNvGrpSpPr/>
          <p:nvPr userDrawn="1"/>
        </p:nvGrpSpPr>
        <p:grpSpPr>
          <a:xfrm>
            <a:off x="10958164" y="5813434"/>
            <a:ext cx="975360" cy="731520"/>
            <a:chOff x="11222083" y="712971"/>
            <a:chExt cx="822062" cy="785012"/>
          </a:xfrm>
        </p:grpSpPr>
        <p:sp>
          <p:nvSpPr>
            <p:cNvPr id="11" name="Oval 10">
              <a:extLst>
                <a:ext uri="{FF2B5EF4-FFF2-40B4-BE49-F238E27FC236}">
                  <a16:creationId xmlns:a16="http://schemas.microsoft.com/office/drawing/2014/main" id="{AFC190DB-EBF8-478B-B721-000EF36CAD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4587554-00E3-4D1E-A8AB-6F74AF0A662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50795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8" y="2501515"/>
            <a:ext cx="10515600" cy="1325563"/>
          </a:xfrm>
        </p:spPr>
        <p:txBody>
          <a:bodyPr>
            <a:normAutofit/>
          </a:bodyPr>
          <a:lstStyle>
            <a:lvl1pPr algn="ctr">
              <a:defRPr sz="4800">
                <a:solidFill>
                  <a:srgbClr val="183460"/>
                </a:solidFill>
                <a:latin typeface="Segoe UI Semilight" panose="020B0402040204020203" pitchFamily="34" charset="0"/>
                <a:cs typeface="Segoe UI Semilight" panose="020B0402040204020203" pitchFamily="34" charset="0"/>
              </a:defRPr>
            </a:lvl1pPr>
          </a:lstStyle>
          <a:p>
            <a:endParaRPr lang="en-US"/>
          </a:p>
        </p:txBody>
      </p:sp>
      <p:sp>
        <p:nvSpPr>
          <p:cNvPr id="14" name="Freeform: Shape 13">
            <a:extLst>
              <a:ext uri="{FF2B5EF4-FFF2-40B4-BE49-F238E27FC236}">
                <a16:creationId xmlns:a16="http://schemas.microsoft.com/office/drawing/2014/main" id="{A40AF744-90FD-4BBA-B0A1-8C7AFB4E6449}"/>
              </a:ext>
            </a:extLst>
          </p:cNvPr>
          <p:cNvSpPr/>
          <p:nvPr userDrawn="1"/>
        </p:nvSpPr>
        <p:spPr>
          <a:xfrm rot="5400000">
            <a:off x="10601112" y="-1674"/>
            <a:ext cx="1589214" cy="159256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1B8D999-308C-4C38-8EBF-FF343F5C20F4}"/>
              </a:ext>
            </a:extLst>
          </p:cNvPr>
          <p:cNvSpPr/>
          <p:nvPr userDrawn="1"/>
        </p:nvSpPr>
        <p:spPr>
          <a:xfrm rot="5400000">
            <a:off x="10821171" y="-45264"/>
            <a:ext cx="1325565" cy="1416099"/>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F2D8E50-6467-4717-8AA1-368E6183ECDC}"/>
              </a:ext>
            </a:extLst>
          </p:cNvPr>
          <p:cNvGrpSpPr/>
          <p:nvPr userDrawn="1"/>
        </p:nvGrpSpPr>
        <p:grpSpPr>
          <a:xfrm>
            <a:off x="11064781" y="110168"/>
            <a:ext cx="932329" cy="810491"/>
            <a:chOff x="11222083" y="712971"/>
            <a:chExt cx="822062" cy="785012"/>
          </a:xfrm>
        </p:grpSpPr>
        <p:sp>
          <p:nvSpPr>
            <p:cNvPr id="20" name="Oval 19">
              <a:extLst>
                <a:ext uri="{FF2B5EF4-FFF2-40B4-BE49-F238E27FC236}">
                  <a16:creationId xmlns:a16="http://schemas.microsoft.com/office/drawing/2014/main" id="{8B71919B-4A53-49B8-A74F-8585BE211F1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8E3FF15-86B9-4564-83E9-E63968372F60}"/>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35017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26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25200" y="5871411"/>
            <a:ext cx="693576" cy="690168"/>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7263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descr="An aerial view of a city&#10;&#10;Description automatically generated with medium confidence">
            <a:extLst>
              <a:ext uri="{FF2B5EF4-FFF2-40B4-BE49-F238E27FC236}">
                <a16:creationId xmlns:a16="http://schemas.microsoft.com/office/drawing/2014/main" id="{3703D8C5-7EE3-4F96-89B9-898A868FC45C}"/>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2152"/>
                    </a14:imgEffect>
                    <a14:imgEffect>
                      <a14:saturation sat="0"/>
                    </a14:imgEffect>
                  </a14:imgLayer>
                </a14:imgProps>
              </a:ext>
              <a:ext uri="{28A0092B-C50C-407E-A947-70E740481C1C}">
                <a14:useLocalDpi xmlns:a14="http://schemas.microsoft.com/office/drawing/2010/main" val="0"/>
              </a:ext>
            </a:extLst>
          </a:blip>
          <a:srcRect t="6651" r="1297" b="230"/>
          <a:stretch/>
        </p:blipFill>
        <p:spPr>
          <a:xfrm>
            <a:off x="-11288" y="-8468"/>
            <a:ext cx="12225868" cy="6858000"/>
          </a:xfrm>
          <a:prstGeom prst="rect">
            <a:avLst/>
          </a:prstGeom>
          <a:solidFill>
            <a:schemeClr val="bg1">
              <a:alpha val="77000"/>
            </a:schemeClr>
          </a:solidFill>
        </p:spPr>
      </p:pic>
      <p:cxnSp>
        <p:nvCxnSpPr>
          <p:cNvPr id="17" name="Straight Connector 16"/>
          <p:cNvCxnSpPr/>
          <p:nvPr/>
        </p:nvCxnSpPr>
        <p:spPr>
          <a:xfrm flipV="1">
            <a:off x="6852395" y="4167138"/>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401564" y="-8467"/>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9200484" y="-8466"/>
            <a:ext cx="302592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9618166" y="-16934"/>
            <a:ext cx="2597529"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8861817" y="3911599"/>
            <a:ext cx="3351420"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9358527" y="-16934"/>
            <a:ext cx="2857168"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1072324" y="-16934"/>
            <a:ext cx="114337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10780930" y="-16935"/>
            <a:ext cx="142236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16935"/>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8"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8" cy="1096899"/>
          </a:xfrm>
        </p:spPr>
        <p:txBody>
          <a:bodyPr anchor="t"/>
          <a:lstStyle>
            <a:lvl1pPr marL="0" indent="0" algn="r">
              <a:buNone/>
              <a:defRPr>
                <a:solidFill>
                  <a:schemeClr val="tx1">
                    <a:lumMod val="50000"/>
                    <a:lumOff val="50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04585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7" name="Arrow: Pentagon 26">
            <a:extLst>
              <a:ext uri="{FF2B5EF4-FFF2-40B4-BE49-F238E27FC236}">
                <a16:creationId xmlns:a16="http://schemas.microsoft.com/office/drawing/2014/main" id="{98B1B092-9694-40A3-A480-4022F7539E65}"/>
              </a:ext>
            </a:extLst>
          </p:cNvPr>
          <p:cNvSpPr/>
          <p:nvPr userDrawn="1"/>
        </p:nvSpPr>
        <p:spPr>
          <a:xfrm>
            <a:off x="1" y="-673273"/>
            <a:ext cx="7923867" cy="8929676"/>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8536"/>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7699"/>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24447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3" descr="A group of people at a construction site&#10;&#10;Description automatically generated with low confidence">
            <a:extLst>
              <a:ext uri="{FF2B5EF4-FFF2-40B4-BE49-F238E27FC236}">
                <a16:creationId xmlns:a16="http://schemas.microsoft.com/office/drawing/2014/main" id="{E670CD85-0E83-4133-A81F-77BE7E383C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02955" y="-490016"/>
            <a:ext cx="12723387" cy="7354169"/>
          </a:xfrm>
          <a:prstGeom prst="rect">
            <a:avLst/>
          </a:prstGeom>
        </p:spPr>
      </p:pic>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23144"/>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5390"/>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84902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03D4C273-FA86-4796-88B2-94EFB5769632}"/>
              </a:ext>
            </a:extLst>
          </p:cNvPr>
          <p:cNvSpPr/>
          <p:nvPr userDrawn="1"/>
        </p:nvSpPr>
        <p:spPr>
          <a:xfrm>
            <a:off x="0" y="-265114"/>
            <a:ext cx="7560515" cy="7388228"/>
          </a:xfrm>
          <a:prstGeom prst="homePlate">
            <a:avLst>
              <a:gd name="adj" fmla="val 28523"/>
            </a:avLst>
          </a:prstGeom>
          <a:blipFill dpi="0"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0840"/>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542"/>
            <a:ext cx="66521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5295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Dig Site Logos on Bottom">
    <p:spTree>
      <p:nvGrpSpPr>
        <p:cNvPr id="1" name=""/>
        <p:cNvGrpSpPr/>
        <p:nvPr/>
      </p:nvGrpSpPr>
      <p:grpSpPr>
        <a:xfrm>
          <a:off x="0" y="0"/>
          <a:ext cx="0" cy="0"/>
          <a:chOff x="0" y="0"/>
          <a:chExt cx="0" cy="0"/>
        </a:xfrm>
      </p:grpSpPr>
      <p:pic>
        <p:nvPicPr>
          <p:cNvPr id="20" name="Picture 19" descr="A close-up of a pipe&#10;&#10;Description automatically generated with low confidence">
            <a:extLst>
              <a:ext uri="{FF2B5EF4-FFF2-40B4-BE49-F238E27FC236}">
                <a16:creationId xmlns:a16="http://schemas.microsoft.com/office/drawing/2014/main" id="{7D62FFFE-5D84-45C6-873A-02EEAA60D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8"/>
          <a:stretch/>
        </p:blipFill>
        <p:spPr>
          <a:xfrm>
            <a:off x="-27366" y="0"/>
            <a:ext cx="12219367" cy="6858000"/>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15915"/>
            <a:ext cx="12172038"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81D7BD1-3BE2-4969-87D6-3EAE54E1706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0AF86AE-E586-4A6F-87F9-963C8DD4D5D2}"/>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974A125E-8078-40EA-9FC5-DB4275A852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764FD44-2086-45C2-A2BC-EECE1B31DEE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4868271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29950" y="5813434"/>
            <a:ext cx="788826"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291466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736579"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9" name="Rectangle 18">
            <a:extLst>
              <a:ext uri="{FF2B5EF4-FFF2-40B4-BE49-F238E27FC236}">
                <a16:creationId xmlns:a16="http://schemas.microsoft.com/office/drawing/2014/main" id="{17566E98-E187-4CD2-886D-05BA75E68802}"/>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2B2219-1CD6-4F57-8FA3-025ECFB30F11}"/>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CDD0BE-EDB5-4770-84C0-113D01B13B4F}"/>
              </a:ext>
            </a:extLst>
          </p:cNvPr>
          <p:cNvGrpSpPr/>
          <p:nvPr userDrawn="1"/>
        </p:nvGrpSpPr>
        <p:grpSpPr>
          <a:xfrm>
            <a:off x="11153775" y="5876925"/>
            <a:ext cx="733425" cy="729257"/>
            <a:chOff x="11222083" y="712971"/>
            <a:chExt cx="822062" cy="785012"/>
          </a:xfrm>
        </p:grpSpPr>
        <p:sp>
          <p:nvSpPr>
            <p:cNvPr id="22" name="Oval 21">
              <a:extLst>
                <a:ext uri="{FF2B5EF4-FFF2-40B4-BE49-F238E27FC236}">
                  <a16:creationId xmlns:a16="http://schemas.microsoft.com/office/drawing/2014/main" id="{F0387901-AA0D-432B-9C31-34D06B7B8A6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3A5DC73-4ACF-40A1-9926-76FCDB52EC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1" name="Rectangle 10">
            <a:extLst>
              <a:ext uri="{FF2B5EF4-FFF2-40B4-BE49-F238E27FC236}">
                <a16:creationId xmlns:a16="http://schemas.microsoft.com/office/drawing/2014/main" id="{4FD4D4F6-5154-42C6-99BB-A5DC33DD48AE}"/>
              </a:ext>
            </a:extLst>
          </p:cNvPr>
          <p:cNvSpPr/>
          <p:nvPr userDrawn="1"/>
        </p:nvSpPr>
        <p:spPr>
          <a:xfrm rot="5400000">
            <a:off x="8690950" y="3333745"/>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1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576C3B-8A88-4500-9F6A-03B7852940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509625"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grpSp>
        <p:nvGrpSpPr>
          <p:cNvPr id="12" name="Group 11">
            <a:extLst>
              <a:ext uri="{FF2B5EF4-FFF2-40B4-BE49-F238E27FC236}">
                <a16:creationId xmlns:a16="http://schemas.microsoft.com/office/drawing/2014/main" id="{0755F856-3344-416A-9622-F807C6C510C4}"/>
              </a:ext>
            </a:extLst>
          </p:cNvPr>
          <p:cNvGrpSpPr/>
          <p:nvPr userDrawn="1"/>
        </p:nvGrpSpPr>
        <p:grpSpPr>
          <a:xfrm>
            <a:off x="11068050" y="270452"/>
            <a:ext cx="819648" cy="810491"/>
            <a:chOff x="11222083" y="712971"/>
            <a:chExt cx="822062" cy="785012"/>
          </a:xfrm>
        </p:grpSpPr>
        <p:sp>
          <p:nvSpPr>
            <p:cNvPr id="13" name="Oval 12">
              <a:extLst>
                <a:ext uri="{FF2B5EF4-FFF2-40B4-BE49-F238E27FC236}">
                  <a16:creationId xmlns:a16="http://schemas.microsoft.com/office/drawing/2014/main" id="{C8188D21-CE5C-4A1A-A1FC-8D9BE4624D6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123C731-53D4-4CE4-AB07-921ABCF04E8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79563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4D1C56-5304-4B52-A8BD-F6A1896E5AA4}"/>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808851" y="349831"/>
            <a:ext cx="3488176" cy="5741839"/>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hasCustomPrompt="1"/>
          </p:nvPr>
        </p:nvSpPr>
        <p:spPr>
          <a:xfrm rot="5400000">
            <a:off x="-2179552"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Stakeholder</a:t>
            </a:r>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4726928" y="782883"/>
            <a:ext cx="5777252" cy="369332"/>
          </a:xfrm>
        </p:spPr>
        <p:txBody>
          <a:bodyPr>
            <a:spAutoFit/>
          </a:body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4706471" y="1599767"/>
            <a:ext cx="6774579" cy="4683486"/>
          </a:xfrm>
        </p:spPr>
        <p:txBody>
          <a:bodyPr/>
          <a:lstStyle>
            <a:lvl1pPr marL="0" indent="0">
              <a:buNone/>
              <a:defRPr/>
            </a:lvl1pPr>
            <a:lvl2pPr marL="457198" indent="0">
              <a:buNone/>
              <a:defRPr/>
            </a:lvl2pPr>
            <a:lvl3pPr marL="914396" indent="0">
              <a:buNone/>
              <a:defRPr/>
            </a:lvl3pPr>
            <a:lvl4pPr marL="1371594" indent="0">
              <a:buNone/>
              <a:defRPr/>
            </a:lvl4pPr>
            <a:lvl5pPr marL="1828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BAF75BBF-F82F-43C2-8E45-4C664709B609}"/>
              </a:ext>
            </a:extLst>
          </p:cNvPr>
          <p:cNvGrpSpPr/>
          <p:nvPr userDrawn="1"/>
        </p:nvGrpSpPr>
        <p:grpSpPr>
          <a:xfrm>
            <a:off x="11087100" y="5813434"/>
            <a:ext cx="803393" cy="810491"/>
            <a:chOff x="11222083" y="712971"/>
            <a:chExt cx="822062" cy="785012"/>
          </a:xfrm>
        </p:grpSpPr>
        <p:sp>
          <p:nvSpPr>
            <p:cNvPr id="23" name="Oval 22">
              <a:extLst>
                <a:ext uri="{FF2B5EF4-FFF2-40B4-BE49-F238E27FC236}">
                  <a16:creationId xmlns:a16="http://schemas.microsoft.com/office/drawing/2014/main" id="{2ABE751D-9ACB-42F4-9FAD-D1E7D9A8B3D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8C0E49F-D0F7-4C35-9C2E-BEFDA431905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00940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B76CF9-0684-4215-B3AC-06AEDA229E82}"/>
              </a:ext>
            </a:extLst>
          </p:cNvPr>
          <p:cNvSpPr/>
          <p:nvPr userDrawn="1"/>
        </p:nvSpPr>
        <p:spPr>
          <a:xfrm rot="5400000">
            <a:off x="-3173098" y="3173094"/>
            <a:ext cx="6858003" cy="511807"/>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753818" y="112303"/>
            <a:ext cx="10158450"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p:nvPr>
        </p:nvSpPr>
        <p:spPr>
          <a:xfrm rot="5400000">
            <a:off x="-2181831"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endParaRPr lang="en-US"/>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753817" y="782883"/>
            <a:ext cx="9750362" cy="491768"/>
          </a:xfrm>
        </p:spPr>
        <p:txBody>
          <a:bodyPr/>
          <a:lstStyle>
            <a:lvl1pPr>
              <a:defRPr>
                <a:solidFill>
                  <a:schemeClr val="tx1"/>
                </a:solidFill>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835462" y="1599767"/>
            <a:ext cx="10645588" cy="4683486"/>
          </a:xfrm>
        </p:spPr>
        <p:txBody>
          <a:bodyPr/>
          <a:lstStyle>
            <a:lvl1pPr marL="0" indent="0">
              <a:buNone/>
              <a:defRPr>
                <a:solidFill>
                  <a:schemeClr val="tx1"/>
                </a:solidFill>
              </a:defRPr>
            </a:lvl1pPr>
            <a:lvl2pPr marL="457198" indent="0">
              <a:buNone/>
              <a:defRPr>
                <a:solidFill>
                  <a:schemeClr val="tx1"/>
                </a:solidFill>
              </a:defRPr>
            </a:lvl2pPr>
            <a:lvl3pPr marL="914396" indent="0">
              <a:buNone/>
              <a:defRPr>
                <a:solidFill>
                  <a:schemeClr val="tx1"/>
                </a:solidFill>
              </a:defRPr>
            </a:lvl3pPr>
            <a:lvl4pPr marL="1371594" indent="0">
              <a:buNone/>
              <a:defRPr>
                <a:solidFill>
                  <a:schemeClr val="tx1"/>
                </a:solidFill>
              </a:defRPr>
            </a:lvl4pPr>
            <a:lvl5pPr marL="182879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E2949E72-9045-4A55-8051-724931040EE0}"/>
              </a:ext>
            </a:extLst>
          </p:cNvPr>
          <p:cNvGrpSpPr/>
          <p:nvPr userDrawn="1"/>
        </p:nvGrpSpPr>
        <p:grpSpPr>
          <a:xfrm>
            <a:off x="11154279" y="200674"/>
            <a:ext cx="757076" cy="748145"/>
            <a:chOff x="11222083" y="712971"/>
            <a:chExt cx="822062" cy="785012"/>
          </a:xfrm>
        </p:grpSpPr>
        <p:sp>
          <p:nvSpPr>
            <p:cNvPr id="25" name="Oval 24">
              <a:extLst>
                <a:ext uri="{FF2B5EF4-FFF2-40B4-BE49-F238E27FC236}">
                  <a16:creationId xmlns:a16="http://schemas.microsoft.com/office/drawing/2014/main" id="{544B9D1D-9C0B-43A8-870D-D7DC7E5C151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DB0087D-883B-4660-BCA1-4B0B946A970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3352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CF08AF8-F70A-4E76-B314-431D65EC1232}"/>
              </a:ext>
            </a:extLst>
          </p:cNvPr>
          <p:cNvSpPr>
            <a:spLocks noGrp="1"/>
          </p:cNvSpPr>
          <p:nvPr>
            <p:ph type="subTitle" idx="1" hasCustomPrompt="1"/>
          </p:nvPr>
        </p:nvSpPr>
        <p:spPr>
          <a:xfrm>
            <a:off x="342651" y="270452"/>
            <a:ext cx="8993116"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770668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697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8"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502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612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74848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Dig Site Logos on Bottom">
    <p:spTree>
      <p:nvGrpSpPr>
        <p:cNvPr id="1" name=""/>
        <p:cNvGrpSpPr/>
        <p:nvPr/>
      </p:nvGrpSpPr>
      <p:grpSpPr>
        <a:xfrm>
          <a:off x="0" y="0"/>
          <a:ext cx="0" cy="0"/>
          <a:chOff x="0" y="0"/>
          <a:chExt cx="0" cy="0"/>
        </a:xfrm>
      </p:grpSpPr>
      <p:pic>
        <p:nvPicPr>
          <p:cNvPr id="20" name="Picture 19" descr="A picture containing sky, outdoor, power shovel, rock&#10;&#10;Description automatically generated">
            <a:extLst>
              <a:ext uri="{FF2B5EF4-FFF2-40B4-BE49-F238E27FC236}">
                <a16:creationId xmlns:a16="http://schemas.microsoft.com/office/drawing/2014/main" id="{D50145F6-4D92-44C5-A3E1-2C4648C7F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9278" y="1774460"/>
            <a:ext cx="10015792" cy="4904594"/>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27364" y="2008981"/>
            <a:ext cx="12232434"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noAutofit/>
          </a:bodyPr>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913DE2D-1D72-4891-A71D-D74552DD0A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2572E1-0160-4547-8950-E053C4E305BC}"/>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FF463C18-2EFD-4799-AD4D-9E2F577E7E2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3BE3BDB-575B-487C-BD53-012AB68E20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1478031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83496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Cover">
    <p:spTree>
      <p:nvGrpSpPr>
        <p:cNvPr id="1" name=""/>
        <p:cNvGrpSpPr/>
        <p:nvPr/>
      </p:nvGrpSpPr>
      <p:grpSpPr>
        <a:xfrm>
          <a:off x="0" y="0"/>
          <a:ext cx="0" cy="0"/>
          <a:chOff x="0" y="0"/>
          <a:chExt cx="0" cy="0"/>
        </a:xfrm>
      </p:grpSpPr>
      <p:pic>
        <p:nvPicPr>
          <p:cNvPr id="5" name="Picture 4" descr="An aerial view of a city&#10;&#10;Description automatically generated with medium confidence">
            <a:extLst>
              <a:ext uri="{FF2B5EF4-FFF2-40B4-BE49-F238E27FC236}">
                <a16:creationId xmlns:a16="http://schemas.microsoft.com/office/drawing/2014/main" id="{DC91764C-BC8D-4919-B733-EFD04C4FC079}"/>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3008"/>
                    </a14:imgEffect>
                    <a14:imgEffect>
                      <a14:saturation sat="0"/>
                    </a14:imgEffect>
                  </a14:imgLayer>
                </a14:imgProps>
              </a:ext>
              <a:ext uri="{28A0092B-C50C-407E-A947-70E740481C1C}">
                <a14:useLocalDpi xmlns:a14="http://schemas.microsoft.com/office/drawing/2010/main" val="0"/>
              </a:ext>
            </a:extLst>
          </a:blip>
          <a:srcRect l="8222" r="10692"/>
          <a:stretch/>
        </p:blipFill>
        <p:spPr>
          <a:xfrm>
            <a:off x="9961" y="0"/>
            <a:ext cx="9352631" cy="6858000"/>
          </a:xfrm>
          <a:prstGeom prst="rect">
            <a:avLst/>
          </a:prstGeom>
          <a:solidFill>
            <a:schemeClr val="bg1">
              <a:alpha val="14000"/>
            </a:schemeClr>
          </a:solidFill>
        </p:spPr>
      </p:pic>
      <p:pic>
        <p:nvPicPr>
          <p:cNvPr id="8" name="Picture 7">
            <a:extLst>
              <a:ext uri="{FF2B5EF4-FFF2-40B4-BE49-F238E27FC236}">
                <a16:creationId xmlns:a16="http://schemas.microsoft.com/office/drawing/2014/main" id="{62E2C2A6-1BF4-4391-933A-5A40A2EC37A3}"/>
              </a:ext>
            </a:extLst>
          </p:cNvPr>
          <p:cNvPicPr>
            <a:picLocks noChangeAspect="1"/>
          </p:cNvPicPr>
          <p:nvPr userDrawn="1"/>
        </p:nvPicPr>
        <p:blipFill rotWithShape="1">
          <a:blip r:embed="rId4" cstate="print">
            <a:duotone>
              <a:schemeClr val="accent1">
                <a:shade val="45000"/>
                <a:satMod val="135000"/>
              </a:schemeClr>
              <a:prstClr val="white"/>
            </a:duotone>
            <a:alphaModFix amt="4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33231"/>
          <a:stretch/>
        </p:blipFill>
        <p:spPr>
          <a:xfrm>
            <a:off x="-3129006" y="4478550"/>
            <a:ext cx="2469365" cy="1808459"/>
          </a:xfrm>
          <a:prstGeom prst="rect">
            <a:avLst/>
          </a:prstGeom>
          <a:noFill/>
        </p:spPr>
      </p:pic>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1658457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88000"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 name="Subtitle 2">
            <a:extLst>
              <a:ext uri="{FF2B5EF4-FFF2-40B4-BE49-F238E27FC236}">
                <a16:creationId xmlns:a16="http://schemas.microsoft.com/office/drawing/2014/main" id="{45206C8D-6940-4E64-B562-1569CA7296D5}"/>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5" name="Text Placeholder 8">
            <a:extLst>
              <a:ext uri="{FF2B5EF4-FFF2-40B4-BE49-F238E27FC236}">
                <a16:creationId xmlns:a16="http://schemas.microsoft.com/office/drawing/2014/main" id="{2D8F21ED-2F8A-49E3-B5DB-0A705B12E607}"/>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7" name="Title 1">
            <a:extLst>
              <a:ext uri="{FF2B5EF4-FFF2-40B4-BE49-F238E27FC236}">
                <a16:creationId xmlns:a16="http://schemas.microsoft.com/office/drawing/2014/main" id="{FAB1552F-81CC-441F-A6D4-66A4FB3DFF6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02453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4539" r="-44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EC5F7ADD-E029-41FC-B80F-7C1CE78758C8}"/>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EFCE0E6B-6EC9-4A17-829F-AF81682C9F53}"/>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69C07AE2-F879-4DA4-B2AA-6EE0F928D6F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0203494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3205" r="-36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A8FD7CA9-EC1D-400D-87BF-9CF79D80BD33}"/>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06500577-2B2B-45AC-8F3B-24913B2FA8B5}"/>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95E723CA-8C7D-42B5-96DA-583CC64F2CF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409848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81F012B2-CEA8-48BD-82F6-6FF33DE7B66F}"/>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F6EAE5E4-A54C-4585-B0A6-7F74987B500F}"/>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A20D38AC-EEC2-4B1C-A5CD-D8A11718707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465745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alphaModFix amt="73000"/>
              <a:extLst>
                <a:ext uri="{28A0092B-C50C-407E-A947-70E740481C1C}">
                  <a14:useLocalDpi xmlns:a14="http://schemas.microsoft.com/office/drawing/2010/main" val="0"/>
                </a:ext>
              </a:extLst>
            </a:blip>
            <a:srcRect/>
            <a:stretch>
              <a:fillRect l="-30129" r="-44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Subtitle 2">
            <a:extLst>
              <a:ext uri="{FF2B5EF4-FFF2-40B4-BE49-F238E27FC236}">
                <a16:creationId xmlns:a16="http://schemas.microsoft.com/office/drawing/2014/main" id="{7C5872EB-FE48-4BF2-935A-66D4C2F34306}"/>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10" name="Text Placeholder 8">
            <a:extLst>
              <a:ext uri="{FF2B5EF4-FFF2-40B4-BE49-F238E27FC236}">
                <a16:creationId xmlns:a16="http://schemas.microsoft.com/office/drawing/2014/main" id="{A778ED2A-D688-40AC-8B38-E4E06EF2C4DB}"/>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74C34C26-E87C-403E-A9A8-3A45D06D501A}"/>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121184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8" name="Picture 7" descr="A picture containing sky, grass, outdoor, building&#10;&#10;Description automatically generated">
            <a:extLst>
              <a:ext uri="{FF2B5EF4-FFF2-40B4-BE49-F238E27FC236}">
                <a16:creationId xmlns:a16="http://schemas.microsoft.com/office/drawing/2014/main" id="{4B1736C4-F136-926B-D20D-E521F108C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97" y="-75500"/>
            <a:ext cx="8909664" cy="6858000"/>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3821228" y="-22628"/>
            <a:ext cx="8388203"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4600875" y="0"/>
            <a:ext cx="760855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487835" y="2637210"/>
            <a:ext cx="4459101" cy="2078628"/>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15254" y="5747096"/>
            <a:ext cx="700728"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325793" y="5747095"/>
            <a:ext cx="700728"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3" y="-8980"/>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29" y="-11309"/>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589203"/>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0799" y="242023"/>
            <a:ext cx="75098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21338" y="242022"/>
            <a:ext cx="75098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5266" y="5813434"/>
            <a:ext cx="753509"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lat Branch Park Logos on Bottom">
    <p:spTree>
      <p:nvGrpSpPr>
        <p:cNvPr id="1" name=""/>
        <p:cNvGrpSpPr/>
        <p:nvPr/>
      </p:nvGrpSpPr>
      <p:grpSpPr>
        <a:xfrm>
          <a:off x="0" y="0"/>
          <a:ext cx="0" cy="0"/>
          <a:chOff x="0" y="0"/>
          <a:chExt cx="0" cy="0"/>
        </a:xfrm>
      </p:grpSpPr>
      <p:pic>
        <p:nvPicPr>
          <p:cNvPr id="19" name="Picture 18" descr="A picture containing outdoor, tree, ground, dirt&#10;&#10;Description automatically generated">
            <a:extLst>
              <a:ext uri="{FF2B5EF4-FFF2-40B4-BE49-F238E27FC236}">
                <a16:creationId xmlns:a16="http://schemas.microsoft.com/office/drawing/2014/main" id="{0FC6B8C2-951A-4973-8B82-7FEBBB9A9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 t="1032" b="1"/>
          <a:stretch/>
        </p:blipFill>
        <p:spPr>
          <a:xfrm>
            <a:off x="-550606" y="-4415"/>
            <a:ext cx="12742607" cy="6787231"/>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A0D789A4-1C58-47BF-955A-20C0C9672E2B}"/>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B232D482-7B26-4AF8-9EFF-68766B64E737}"/>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DDB676C-0D85-4445-936E-F1A2D7C61BCA}"/>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DDC9120A-1C55-4A59-B1E3-4D8BE3578D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22523"/>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480783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42536"/>
            <a:ext cx="722151" cy="719044"/>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4975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3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19" y="-8980"/>
            <a:ext cx="1023177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2" y="-11309"/>
            <a:ext cx="731501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27368" y="2637581"/>
            <a:ext cx="4735292" cy="2960030"/>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44797" y="288727"/>
            <a:ext cx="770035" cy="7481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02288" y="242022"/>
            <a:ext cx="77003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8" name="Picture 7" descr="A picture containing outdoor, tree, ground, dirt&#10;&#10;Description automatically generated">
            <a:extLst>
              <a:ext uri="{FF2B5EF4-FFF2-40B4-BE49-F238E27FC236}">
                <a16:creationId xmlns:a16="http://schemas.microsoft.com/office/drawing/2014/main" id="{CFDAEAEC-8FDD-4B3D-9080-ED676F2801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12" r="16355"/>
          <a:stretch/>
        </p:blipFill>
        <p:spPr>
          <a:xfrm>
            <a:off x="5285907" y="27946"/>
            <a:ext cx="6943264" cy="6858000"/>
          </a:xfrm>
          <a:prstGeom prst="rect">
            <a:avLst/>
          </a:prstGeom>
        </p:spPr>
      </p:pic>
    </p:spTree>
    <p:extLst>
      <p:ext uri="{BB962C8B-B14F-4D97-AF65-F5344CB8AC3E}">
        <p14:creationId xmlns:p14="http://schemas.microsoft.com/office/powerpoint/2010/main" val="2794893466"/>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8D200-A036-499D-A6F6-1ABC65B28B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54" r="2354"/>
          <a:stretch/>
        </p:blipFill>
        <p:spPr>
          <a:xfrm rot="16200000">
            <a:off x="-398270" y="370907"/>
            <a:ext cx="10647704" cy="9905892"/>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5893077" y="-22628"/>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7030531" y="0"/>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741615" y="2637213"/>
            <a:ext cx="4459101"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8900" y="5747096"/>
            <a:ext cx="767082"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259439" y="5747095"/>
            <a:ext cx="767082"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2" y="-8980"/>
            <a:ext cx="7115680"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0" y="-11309"/>
            <a:ext cx="567156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91749" y="242023"/>
            <a:ext cx="77003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02288" y="242022"/>
            <a:ext cx="77003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9" name="TextBox 8">
            <a:extLst>
              <a:ext uri="{FF2B5EF4-FFF2-40B4-BE49-F238E27FC236}">
                <a16:creationId xmlns:a16="http://schemas.microsoft.com/office/drawing/2014/main" id="{6B5D476E-96B0-4FA6-B96A-E303CE145D28}"/>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8050" y="5813434"/>
            <a:ext cx="750726"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3473228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347322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lat Branch Park Logos on Bottom">
    <p:spTree>
      <p:nvGrpSpPr>
        <p:cNvPr id="1" name=""/>
        <p:cNvGrpSpPr/>
        <p:nvPr/>
      </p:nvGrpSpPr>
      <p:grpSpPr>
        <a:xfrm>
          <a:off x="0" y="0"/>
          <a:ext cx="0" cy="0"/>
          <a:chOff x="0" y="0"/>
          <a:chExt cx="0" cy="0"/>
        </a:xfrm>
      </p:grpSpPr>
      <p:sp>
        <p:nvSpPr>
          <p:cNvPr id="34" name="Trapezoid 11">
            <a:extLst>
              <a:ext uri="{FF2B5EF4-FFF2-40B4-BE49-F238E27FC236}">
                <a16:creationId xmlns:a16="http://schemas.microsoft.com/office/drawing/2014/main" id="{DC0835C2-5CDA-41B5-9C87-8C56BAC4F99B}"/>
              </a:ext>
            </a:extLst>
          </p:cNvPr>
          <p:cNvSpPr/>
          <p:nvPr userDrawn="1"/>
        </p:nvSpPr>
        <p:spPr>
          <a:xfrm>
            <a:off x="1663064" y="2360321"/>
            <a:ext cx="4998324" cy="430920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rapezoid 11">
            <a:extLst>
              <a:ext uri="{FF2B5EF4-FFF2-40B4-BE49-F238E27FC236}">
                <a16:creationId xmlns:a16="http://schemas.microsoft.com/office/drawing/2014/main" id="{07F3F1E8-31B1-47BF-A03C-DB82FB484512}"/>
              </a:ext>
            </a:extLst>
          </p:cNvPr>
          <p:cNvSpPr/>
          <p:nvPr userDrawn="1"/>
        </p:nvSpPr>
        <p:spPr>
          <a:xfrm>
            <a:off x="7213009" y="0"/>
            <a:ext cx="4998324" cy="683059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person, outdoor&#10;&#10;Description automatically generated">
            <a:extLst>
              <a:ext uri="{FF2B5EF4-FFF2-40B4-BE49-F238E27FC236}">
                <a16:creationId xmlns:a16="http://schemas.microsoft.com/office/drawing/2014/main" id="{F9BE94CC-79E3-4FB5-A0FF-7C3208BF19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776" y="3474"/>
            <a:ext cx="7514025"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E13C9EB-7E75-414A-AC03-A479F011442C}"/>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D4467AFE-4014-4986-A110-C3973C68198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C9BB51C-CF84-48BD-9E51-66D3C9EA3B0D}"/>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B7AA9FA4-E215-4504-934F-B35310428D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Parallelogram 30">
            <a:extLst>
              <a:ext uri="{FF2B5EF4-FFF2-40B4-BE49-F238E27FC236}">
                <a16:creationId xmlns:a16="http://schemas.microsoft.com/office/drawing/2014/main" id="{052B2A89-51BF-4738-B002-C42D55B124CC}"/>
              </a:ext>
            </a:extLst>
          </p:cNvPr>
          <p:cNvSpPr/>
          <p:nvPr userDrawn="1"/>
        </p:nvSpPr>
        <p:spPr>
          <a:xfrm>
            <a:off x="-718116" y="640178"/>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arallelogram 31">
            <a:extLst>
              <a:ext uri="{FF2B5EF4-FFF2-40B4-BE49-F238E27FC236}">
                <a16:creationId xmlns:a16="http://schemas.microsoft.com/office/drawing/2014/main" id="{D21C2E96-7EAD-4320-957C-BB298D298355}"/>
              </a:ext>
            </a:extLst>
          </p:cNvPr>
          <p:cNvSpPr/>
          <p:nvPr userDrawn="1"/>
        </p:nvSpPr>
        <p:spPr>
          <a:xfrm>
            <a:off x="-453047" y="1843571"/>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38409261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2.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92BCE-0F98-4286-AA21-3226C142431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928C4-5DC7-40F4-A6B0-86B877911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00EAC-EDCE-41FC-8299-9F0C62905D5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6"/>
            <a:fld id="{033D6593-8BDD-490C-B0B7-00D6BC0061D0}" type="datetimeFigureOut">
              <a:rPr lang="en-US" smtClean="0">
                <a:solidFill>
                  <a:prstClr val="black">
                    <a:tint val="75000"/>
                  </a:prstClr>
                </a:solidFill>
              </a:rPr>
              <a:pPr defTabSz="914396"/>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1467F7-ED84-4FDF-A65C-C537A086808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B36D2F-707A-4385-A82B-A1B551285D3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6"/>
            <a:fld id="{F7B8E44F-5FCC-43FC-B1C2-BC3C7DFA8195}" type="slidenum">
              <a:rPr lang="en-US" smtClean="0">
                <a:solidFill>
                  <a:prstClr val="black">
                    <a:tint val="75000"/>
                  </a:prstClr>
                </a:solidFill>
              </a:rPr>
              <a:pPr defTabSz="914396"/>
              <a:t>‹#›</a:t>
            </a:fld>
            <a:endParaRPr lang="en-US">
              <a:solidFill>
                <a:prstClr val="black">
                  <a:tint val="75000"/>
                </a:prstClr>
              </a:solidFill>
            </a:endParaRPr>
          </a:p>
        </p:txBody>
      </p:sp>
    </p:spTree>
    <p:extLst>
      <p:ext uri="{BB962C8B-B14F-4D97-AF65-F5344CB8AC3E}">
        <p14:creationId xmlns:p14="http://schemas.microsoft.com/office/powerpoint/2010/main" val="20444435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3" r:id="rId55"/>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0"/>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cxnSp>
        <p:nvCxnSpPr>
          <p:cNvPr id="8" name="Straight Connector 7"/>
          <p:cNvCxnSpPr>
            <a:cxnSpLocks/>
          </p:cNvCxnSpPr>
          <p:nvPr/>
        </p:nvCxnSpPr>
        <p:spPr>
          <a:xfrm flipV="1">
            <a:off x="6841110" y="4175606"/>
            <a:ext cx="5363301"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9390278" y="1"/>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0141010" y="2"/>
            <a:ext cx="2074111"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10423939" y="-8467"/>
            <a:ext cx="1780471"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9904729" y="3920066"/>
            <a:ext cx="2297223"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10245973" y="-8467"/>
            <a:ext cx="195843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1420692" y="-8467"/>
            <a:ext cx="783722"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11217053" y="-8468"/>
            <a:ext cx="97495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11205930" y="4893734"/>
            <a:ext cx="999918"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userDrawn="1">
            <p:ph type="title"/>
          </p:nvPr>
        </p:nvSpPr>
        <p:spPr>
          <a:xfrm>
            <a:off x="812799"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userDrawn="1">
            <p:ph type="body" idx="1"/>
          </p:nvPr>
        </p:nvSpPr>
        <p:spPr>
          <a:xfrm>
            <a:off x="812798"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7493938" y="6041364"/>
            <a:ext cx="62524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5/10/2024</a:t>
            </a:fld>
            <a:endParaRPr lang="en-US"/>
          </a:p>
        </p:txBody>
      </p:sp>
      <p:sp>
        <p:nvSpPr>
          <p:cNvPr id="5" name="Footer Placeholder 4"/>
          <p:cNvSpPr>
            <a:spLocks noGrp="1"/>
          </p:cNvSpPr>
          <p:nvPr userDrawn="1">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807904" y="6041364"/>
            <a:ext cx="468515"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18" name="TextBox 17">
            <a:extLst>
              <a:ext uri="{FF2B5EF4-FFF2-40B4-BE49-F238E27FC236}">
                <a16:creationId xmlns:a16="http://schemas.microsoft.com/office/drawing/2014/main" id="{6839F7E1-507B-4E25-B9D7-8590D73FFBF0}"/>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Tree>
    <p:extLst>
      <p:ext uri="{BB962C8B-B14F-4D97-AF65-F5344CB8AC3E}">
        <p14:creationId xmlns:p14="http://schemas.microsoft.com/office/powerpoint/2010/main" val="3803202200"/>
      </p:ext>
    </p:extLst>
  </p:cSld>
  <p:clrMap bg1="lt1" tx1="dk1" bg2="lt2" tx2="dk2" accent1="accent1" accent2="accent2" accent3="accent3" accent4="accent4" accent5="accent5" accent6="accent6" hlink="hlink" folHlink="folHlink"/>
  <p:sldLayoutIdLst>
    <p:sldLayoutId id="2147483738" r:id="rId1"/>
    <p:sldLayoutId id="2147483758" r:id="rId2"/>
    <p:sldLayoutId id="2147483759" r:id="rId3"/>
    <p:sldLayoutId id="2147483760" r:id="rId4"/>
    <p:sldLayoutId id="2147483756" r:id="rId5"/>
    <p:sldLayoutId id="2147483761" r:id="rId6"/>
    <p:sldLayoutId id="2147483762" r:id="rId7"/>
    <p:sldLayoutId id="2147483765" r:id="rId8"/>
    <p:sldLayoutId id="2147483766" r:id="rId9"/>
    <p:sldLayoutId id="2147483739" r:id="rId10"/>
    <p:sldLayoutId id="2147483740" r:id="rId11"/>
    <p:sldLayoutId id="2147483743" r:id="rId12"/>
    <p:sldLayoutId id="2147483744" r:id="rId13"/>
    <p:sldLayoutId id="2147483754" r:id="rId14"/>
    <p:sldLayoutId id="2147483916" r:id="rId15"/>
  </p:sldLayoutIdLst>
  <p:txStyles>
    <p:titleStyle>
      <a:lvl1pPr algn="l" defTabSz="457198"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7842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911" r:id="rId7"/>
    <p:sldLayoutId id="2147483912" r:id="rId8"/>
    <p:sldLayoutId id="2147483913" r:id="rId9"/>
    <p:sldLayoutId id="2147483889" r:id="rId10"/>
    <p:sldLayoutId id="2147483902" r:id="rId11"/>
    <p:sldLayoutId id="2147483824" r:id="rId12"/>
    <p:sldLayoutId id="2147483881" r:id="rId13"/>
    <p:sldLayoutId id="2147483882" r:id="rId14"/>
    <p:sldLayoutId id="2147483884" r:id="rId15"/>
    <p:sldLayoutId id="2147483909" r:id="rId16"/>
    <p:sldLayoutId id="2147483910" r:id="rId17"/>
  </p:sldLayoutIdLst>
  <p:txStyles>
    <p:titleStyle>
      <a:lvl1pPr algn="ctr" defTabSz="541955" rtl="0" eaLnBrk="1" latinLnBrk="0" hangingPunct="1">
        <a:spcBef>
          <a:spcPct val="0"/>
        </a:spcBef>
        <a:buNone/>
        <a:defRPr sz="4091" kern="1200">
          <a:solidFill>
            <a:schemeClr val="tx1"/>
          </a:solidFill>
          <a:latin typeface="+mj-lt"/>
          <a:ea typeface="+mj-ea"/>
          <a:cs typeface="+mj-cs"/>
        </a:defRPr>
      </a:lvl1pPr>
    </p:titleStyle>
    <p:bodyStyle>
      <a:lvl1pPr marL="203233" indent="-203233" algn="l" defTabSz="541955" rtl="0" eaLnBrk="1" latinLnBrk="0" hangingPunct="1">
        <a:spcBef>
          <a:spcPct val="20000"/>
        </a:spcBef>
        <a:buFont typeface="Arial" panose="020B0604020202020204" pitchFamily="34" charset="0"/>
        <a:buChar char="•"/>
        <a:defRPr sz="2454" kern="1200">
          <a:solidFill>
            <a:schemeClr val="tx1"/>
          </a:solidFill>
          <a:latin typeface="Avenir LT 35 Light" panose="020B0402020203020204" pitchFamily="34" charset="0"/>
          <a:ea typeface="+mn-ea"/>
          <a:cs typeface="+mn-cs"/>
        </a:defRPr>
      </a:lvl1pPr>
      <a:lvl2pPr marL="440338" indent="-169360" algn="l" defTabSz="541955" rtl="0" eaLnBrk="1" latinLnBrk="0" hangingPunct="1">
        <a:spcBef>
          <a:spcPct val="20000"/>
        </a:spcBef>
        <a:buFont typeface="Arial" panose="020B0604020202020204" pitchFamily="34" charset="0"/>
        <a:buChar char="–"/>
        <a:defRPr sz="2182" kern="1200">
          <a:solidFill>
            <a:schemeClr val="tx1"/>
          </a:solidFill>
          <a:latin typeface="Avenir LT 35 Light" panose="020B0402020203020204" pitchFamily="34" charset="0"/>
          <a:ea typeface="+mn-ea"/>
          <a:cs typeface="+mn-cs"/>
        </a:defRPr>
      </a:lvl2pPr>
      <a:lvl3pPr marL="677443" indent="-135489" algn="l" defTabSz="541955" rtl="0" eaLnBrk="1" latinLnBrk="0" hangingPunct="1">
        <a:spcBef>
          <a:spcPct val="20000"/>
        </a:spcBef>
        <a:buFont typeface="Arial" panose="020B0604020202020204" pitchFamily="34" charset="0"/>
        <a:buChar char="•"/>
        <a:defRPr sz="1636" kern="1200">
          <a:solidFill>
            <a:schemeClr val="tx1"/>
          </a:solidFill>
          <a:latin typeface="Avenir LT 35 Light" panose="020B0402020203020204" pitchFamily="34" charset="0"/>
          <a:ea typeface="+mn-ea"/>
          <a:cs typeface="+mn-cs"/>
        </a:defRPr>
      </a:lvl3pPr>
      <a:lvl4pPr marL="948421"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4pPr>
      <a:lvl5pPr marL="1219398"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5pPr>
      <a:lvl6pPr marL="1490375"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6pPr>
      <a:lvl7pPr marL="1761353"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7pPr>
      <a:lvl8pPr marL="2032330"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8pPr>
      <a:lvl9pPr marL="2303307"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9pPr>
    </p:bodyStyle>
    <p:otherStyle>
      <a:defPPr>
        <a:defRPr lang="en-US"/>
      </a:defPPr>
      <a:lvl1pPr marL="0" algn="l" defTabSz="541955" rtl="0" eaLnBrk="1" latinLnBrk="0" hangingPunct="1">
        <a:defRPr sz="1067" kern="1200">
          <a:solidFill>
            <a:schemeClr val="tx1"/>
          </a:solidFill>
          <a:latin typeface="+mn-lt"/>
          <a:ea typeface="+mn-ea"/>
          <a:cs typeface="+mn-cs"/>
        </a:defRPr>
      </a:lvl1pPr>
      <a:lvl2pPr marL="270977" algn="l" defTabSz="541955" rtl="0" eaLnBrk="1" latinLnBrk="0" hangingPunct="1">
        <a:defRPr sz="1067" kern="1200">
          <a:solidFill>
            <a:schemeClr val="tx1"/>
          </a:solidFill>
          <a:latin typeface="+mn-lt"/>
          <a:ea typeface="+mn-ea"/>
          <a:cs typeface="+mn-cs"/>
        </a:defRPr>
      </a:lvl2pPr>
      <a:lvl3pPr marL="541955" algn="l" defTabSz="541955" rtl="0" eaLnBrk="1" latinLnBrk="0" hangingPunct="1">
        <a:defRPr sz="1067" kern="1200">
          <a:solidFill>
            <a:schemeClr val="tx1"/>
          </a:solidFill>
          <a:latin typeface="+mn-lt"/>
          <a:ea typeface="+mn-ea"/>
          <a:cs typeface="+mn-cs"/>
        </a:defRPr>
      </a:lvl3pPr>
      <a:lvl4pPr marL="812932" algn="l" defTabSz="541955" rtl="0" eaLnBrk="1" latinLnBrk="0" hangingPunct="1">
        <a:defRPr sz="1067" kern="1200">
          <a:solidFill>
            <a:schemeClr val="tx1"/>
          </a:solidFill>
          <a:latin typeface="+mn-lt"/>
          <a:ea typeface="+mn-ea"/>
          <a:cs typeface="+mn-cs"/>
        </a:defRPr>
      </a:lvl4pPr>
      <a:lvl5pPr marL="1083909" algn="l" defTabSz="541955" rtl="0" eaLnBrk="1" latinLnBrk="0" hangingPunct="1">
        <a:defRPr sz="1067" kern="1200">
          <a:solidFill>
            <a:schemeClr val="tx1"/>
          </a:solidFill>
          <a:latin typeface="+mn-lt"/>
          <a:ea typeface="+mn-ea"/>
          <a:cs typeface="+mn-cs"/>
        </a:defRPr>
      </a:lvl5pPr>
      <a:lvl6pPr marL="1354887" algn="l" defTabSz="541955" rtl="0" eaLnBrk="1" latinLnBrk="0" hangingPunct="1">
        <a:defRPr sz="1067" kern="1200">
          <a:solidFill>
            <a:schemeClr val="tx1"/>
          </a:solidFill>
          <a:latin typeface="+mn-lt"/>
          <a:ea typeface="+mn-ea"/>
          <a:cs typeface="+mn-cs"/>
        </a:defRPr>
      </a:lvl6pPr>
      <a:lvl7pPr marL="1625864" algn="l" defTabSz="541955" rtl="0" eaLnBrk="1" latinLnBrk="0" hangingPunct="1">
        <a:defRPr sz="1067" kern="1200">
          <a:solidFill>
            <a:schemeClr val="tx1"/>
          </a:solidFill>
          <a:latin typeface="+mn-lt"/>
          <a:ea typeface="+mn-ea"/>
          <a:cs typeface="+mn-cs"/>
        </a:defRPr>
      </a:lvl7pPr>
      <a:lvl8pPr marL="1896841" algn="l" defTabSz="541955" rtl="0" eaLnBrk="1" latinLnBrk="0" hangingPunct="1">
        <a:defRPr sz="1067" kern="1200">
          <a:solidFill>
            <a:schemeClr val="tx1"/>
          </a:solidFill>
          <a:latin typeface="+mn-lt"/>
          <a:ea typeface="+mn-ea"/>
          <a:cs typeface="+mn-cs"/>
        </a:defRPr>
      </a:lvl8pPr>
      <a:lvl9pPr marL="2167819" algn="l" defTabSz="541955" rtl="0" eaLnBrk="1" latinLnBrk="0" hangingPunct="1">
        <a:defRPr sz="10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5.xml"/><Relationship Id="rId7" Type="http://schemas.openxmlformats.org/officeDocument/2006/relationships/image" Target="../media/image5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3.png"/><Relationship Id="rId5" Type="http://schemas.microsoft.com/office/2018/10/relationships/comments" Target="../comments/modernComment_106_A1231C5B.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28.xml"/><Relationship Id="rId7" Type="http://schemas.openxmlformats.org/officeDocument/2006/relationships/image" Target="../media/image57.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6.png"/><Relationship Id="rId11" Type="http://schemas.openxmlformats.org/officeDocument/2006/relationships/image" Target="../media/image36.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notesSlide" Target="../notesSlides/notesSlide11.xml"/><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5.xml"/><Relationship Id="rId7" Type="http://schemas.openxmlformats.org/officeDocument/2006/relationships/image" Target="../media/image6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6.png"/><Relationship Id="rId5" Type="http://schemas.openxmlformats.org/officeDocument/2006/relationships/image" Target="../media/image3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5.xml"/><Relationship Id="rId7" Type="http://schemas.openxmlformats.org/officeDocument/2006/relationships/image" Target="../media/image4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4.xm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epa.gov/sites/default/files/2019-10/documents/environmental_contaminants_often_found_at_brownfield_sites.pdf" TargetMode="External"/><Relationship Id="rId5" Type="http://schemas.openxmlformats.org/officeDocument/2006/relationships/image" Target="../media/image4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png"/><Relationship Id="rId5" Type="http://schemas.openxmlformats.org/officeDocument/2006/relationships/image" Target="../media/image4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AB1F-2076-32B5-533B-C26767007D20}"/>
              </a:ext>
            </a:extLst>
          </p:cNvPr>
          <p:cNvSpPr>
            <a:spLocks noGrp="1"/>
          </p:cNvSpPr>
          <p:nvPr>
            <p:ph type="ctrTitle"/>
          </p:nvPr>
        </p:nvSpPr>
        <p:spPr>
          <a:xfrm flipH="1">
            <a:off x="7388760" y="2681237"/>
            <a:ext cx="3574104" cy="507898"/>
          </a:xfrm>
        </p:spPr>
        <p:txBody>
          <a:bodyPr>
            <a:normAutofit fontScale="90000"/>
          </a:bodyPr>
          <a:lstStyle/>
          <a:p>
            <a:r>
              <a:rPr lang="en-US" sz="2800" b="1">
                <a:latin typeface="Segoe UI Semilight"/>
                <a:cs typeface="Segoe UI Semilight"/>
              </a:rPr>
              <a:t>What is a brownfield?</a:t>
            </a:r>
            <a:endParaRPr lang="en-US" sz="2800" b="1"/>
          </a:p>
        </p:txBody>
      </p:sp>
      <p:sp>
        <p:nvSpPr>
          <p:cNvPr id="3" name="Subtitle 2">
            <a:extLst>
              <a:ext uri="{FF2B5EF4-FFF2-40B4-BE49-F238E27FC236}">
                <a16:creationId xmlns:a16="http://schemas.microsoft.com/office/drawing/2014/main" id="{BBC2376A-B03E-013A-672A-FAC0E3345EF3}"/>
              </a:ext>
            </a:extLst>
          </p:cNvPr>
          <p:cNvSpPr>
            <a:spLocks noGrp="1"/>
          </p:cNvSpPr>
          <p:nvPr>
            <p:ph type="subTitle" idx="1"/>
          </p:nvPr>
        </p:nvSpPr>
        <p:spPr>
          <a:xfrm flipH="1">
            <a:off x="7345735" y="3189025"/>
            <a:ext cx="4459101" cy="483807"/>
          </a:xfrm>
        </p:spPr>
        <p:txBody>
          <a:bodyPr vert="horz" lIns="91440" tIns="45720" rIns="91440" bIns="45720" rtlCol="0" anchor="t">
            <a:noAutofit/>
          </a:bodyPr>
          <a:lstStyle/>
          <a:p>
            <a:pPr marL="885190" lvl="2" indent="-342900" algn="l">
              <a:spcBef>
                <a:spcPts val="0"/>
              </a:spcBef>
              <a:buFont typeface="Arial,Sans-Serif"/>
              <a:buChar char="•"/>
            </a:pPr>
            <a:r>
              <a:rPr lang="en-US" sz="1800">
                <a:solidFill>
                  <a:srgbClr val="000000"/>
                </a:solidFill>
                <a:latin typeface="Calibri"/>
                <a:cs typeface="Calibri"/>
              </a:rPr>
              <a:t>Definition</a:t>
            </a:r>
          </a:p>
          <a:p>
            <a:pPr marL="885190" lvl="2" indent="-342900" algn="l">
              <a:spcBef>
                <a:spcPts val="0"/>
              </a:spcBef>
              <a:buFont typeface="Arial,Sans-Serif"/>
              <a:buChar char="•"/>
            </a:pPr>
            <a:r>
              <a:rPr lang="en-US" sz="1800">
                <a:solidFill>
                  <a:srgbClr val="000000"/>
                </a:solidFill>
                <a:latin typeface="Calibri"/>
                <a:cs typeface="Calibri"/>
              </a:rPr>
              <a:t>Typical brownfield sites</a:t>
            </a:r>
          </a:p>
          <a:p>
            <a:pPr marL="885190" lvl="2" indent="-342900" algn="l">
              <a:spcBef>
                <a:spcPts val="0"/>
              </a:spcBef>
              <a:buFont typeface="Arial,Sans-Serif"/>
              <a:buChar char="•"/>
            </a:pPr>
            <a:r>
              <a:rPr lang="en-US" sz="1800">
                <a:solidFill>
                  <a:srgbClr val="000000"/>
                </a:solidFill>
                <a:latin typeface="Calibri"/>
                <a:cs typeface="Calibri"/>
              </a:rPr>
              <a:t>Common contaminants</a:t>
            </a:r>
          </a:p>
          <a:p>
            <a:pPr algn="l"/>
            <a:endParaRPr lang="en-US" sz="1800">
              <a:cs typeface="Calibri"/>
            </a:endParaRPr>
          </a:p>
        </p:txBody>
      </p:sp>
      <p:sp>
        <p:nvSpPr>
          <p:cNvPr id="7" name="TextBox 6">
            <a:extLst>
              <a:ext uri="{FF2B5EF4-FFF2-40B4-BE49-F238E27FC236}">
                <a16:creationId xmlns:a16="http://schemas.microsoft.com/office/drawing/2014/main" id="{AC20CC7D-150C-7459-526E-88BB8E15B2FA}"/>
              </a:ext>
            </a:extLst>
          </p:cNvPr>
          <p:cNvSpPr txBox="1"/>
          <p:nvPr/>
        </p:nvSpPr>
        <p:spPr>
          <a:xfrm>
            <a:off x="7645076" y="1040428"/>
            <a:ext cx="46744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a:solidFill>
                  <a:srgbClr val="FFFFFF"/>
                </a:solidFill>
                <a:latin typeface="Arial Black"/>
                <a:cs typeface="Calibri"/>
              </a:rPr>
              <a:t>101.1</a:t>
            </a:r>
            <a:endParaRPr lang="en-US" sz="9600">
              <a:solidFill>
                <a:srgbClr val="000000"/>
              </a:solidFill>
              <a:latin typeface="Calibri"/>
              <a:cs typeface="Calibri"/>
            </a:endParaRPr>
          </a:p>
        </p:txBody>
      </p:sp>
      <p:sp>
        <p:nvSpPr>
          <p:cNvPr id="5" name="TextBox 1">
            <a:extLst>
              <a:ext uri="{FF2B5EF4-FFF2-40B4-BE49-F238E27FC236}">
                <a16:creationId xmlns:a16="http://schemas.microsoft.com/office/drawing/2014/main" id="{0E2C2600-10C6-FF67-F95D-C2F9E68D9330}"/>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chemeClr val="bg1"/>
                </a:solidFill>
                <a:latin typeface="Trebuchet MS"/>
                <a:cs typeface="Calibri"/>
              </a:rPr>
              <a:t>1</a:t>
            </a:r>
          </a:p>
        </p:txBody>
      </p:sp>
    </p:spTree>
    <p:extLst>
      <p:ext uri="{BB962C8B-B14F-4D97-AF65-F5344CB8AC3E}">
        <p14:creationId xmlns:p14="http://schemas.microsoft.com/office/powerpoint/2010/main" val="274683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1C93838-5358-A0E0-1C89-62A00D3C992F}"/>
              </a:ext>
            </a:extLst>
          </p:cNvPr>
          <p:cNvSpPr>
            <a:spLocks noGrp="1"/>
          </p:cNvSpPr>
          <p:nvPr>
            <p:ph type="title"/>
          </p:nvPr>
        </p:nvSpPr>
        <p:spPr>
          <a:xfrm>
            <a:off x="1127734" y="143565"/>
            <a:ext cx="9925488" cy="1104337"/>
          </a:xfrm>
        </p:spPr>
        <p:txBody>
          <a:bodyPr>
            <a:normAutofit/>
          </a:bodyPr>
          <a:lstStyle/>
          <a:p>
            <a:r>
              <a:rPr lang="en-US" b="1">
                <a:latin typeface="Calibri"/>
                <a:cs typeface="Segoe UI Semilight"/>
              </a:rPr>
              <a:t>How does pollution get into the ground?</a:t>
            </a:r>
            <a:endParaRPr lang="en-US" b="1">
              <a:latin typeface="Calibri"/>
            </a:endParaRPr>
          </a:p>
        </p:txBody>
      </p:sp>
      <p:pic>
        <p:nvPicPr>
          <p:cNvPr id="10" name="Picture 10">
            <a:extLst>
              <a:ext uri="{FF2B5EF4-FFF2-40B4-BE49-F238E27FC236}">
                <a16:creationId xmlns:a16="http://schemas.microsoft.com/office/drawing/2014/main" id="{F3A49ED4-0ACE-46D4-E4F9-277D60D9D37C}"/>
              </a:ext>
            </a:extLst>
          </p:cNvPr>
          <p:cNvPicPr>
            <a:picLocks noChangeAspect="1"/>
          </p:cNvPicPr>
          <p:nvPr/>
        </p:nvPicPr>
        <p:blipFill>
          <a:blip r:embed="rId3"/>
          <a:stretch>
            <a:fillRect/>
          </a:stretch>
        </p:blipFill>
        <p:spPr>
          <a:xfrm>
            <a:off x="8087711" y="3868203"/>
            <a:ext cx="2979682" cy="2182732"/>
          </a:xfrm>
          <a:prstGeom prst="rect">
            <a:avLst/>
          </a:prstGeom>
        </p:spPr>
      </p:pic>
      <p:pic>
        <p:nvPicPr>
          <p:cNvPr id="11" name="Picture 11">
            <a:extLst>
              <a:ext uri="{FF2B5EF4-FFF2-40B4-BE49-F238E27FC236}">
                <a16:creationId xmlns:a16="http://schemas.microsoft.com/office/drawing/2014/main" id="{CAEE79A7-1F9B-84E7-8855-38E51562EEF2}"/>
              </a:ext>
            </a:extLst>
          </p:cNvPr>
          <p:cNvPicPr>
            <a:picLocks noChangeAspect="1"/>
          </p:cNvPicPr>
          <p:nvPr/>
        </p:nvPicPr>
        <p:blipFill>
          <a:blip r:embed="rId4"/>
          <a:stretch>
            <a:fillRect/>
          </a:stretch>
        </p:blipFill>
        <p:spPr>
          <a:xfrm>
            <a:off x="4724400" y="3866845"/>
            <a:ext cx="2979682" cy="2014655"/>
          </a:xfrm>
          <a:prstGeom prst="rect">
            <a:avLst/>
          </a:prstGeom>
        </p:spPr>
      </p:pic>
      <p:pic>
        <p:nvPicPr>
          <p:cNvPr id="12" name="Picture 12">
            <a:extLst>
              <a:ext uri="{FF2B5EF4-FFF2-40B4-BE49-F238E27FC236}">
                <a16:creationId xmlns:a16="http://schemas.microsoft.com/office/drawing/2014/main" id="{712B715B-1BA0-77CA-25A6-D948E1DF1C3E}"/>
              </a:ext>
            </a:extLst>
          </p:cNvPr>
          <p:cNvPicPr>
            <a:picLocks noChangeAspect="1"/>
          </p:cNvPicPr>
          <p:nvPr/>
        </p:nvPicPr>
        <p:blipFill>
          <a:blip r:embed="rId5"/>
          <a:stretch>
            <a:fillRect/>
          </a:stretch>
        </p:blipFill>
        <p:spPr>
          <a:xfrm>
            <a:off x="1610710" y="3861582"/>
            <a:ext cx="2743200" cy="2025181"/>
          </a:xfrm>
          <a:prstGeom prst="rect">
            <a:avLst/>
          </a:prstGeom>
        </p:spPr>
      </p:pic>
      <p:pic>
        <p:nvPicPr>
          <p:cNvPr id="13" name="Picture 13">
            <a:extLst>
              <a:ext uri="{FF2B5EF4-FFF2-40B4-BE49-F238E27FC236}">
                <a16:creationId xmlns:a16="http://schemas.microsoft.com/office/drawing/2014/main" id="{38F71840-2249-3A2A-3722-BD412AB94CEB}"/>
              </a:ext>
            </a:extLst>
          </p:cNvPr>
          <p:cNvPicPr>
            <a:picLocks noChangeAspect="1"/>
          </p:cNvPicPr>
          <p:nvPr/>
        </p:nvPicPr>
        <p:blipFill>
          <a:blip r:embed="rId6"/>
          <a:stretch>
            <a:fillRect/>
          </a:stretch>
        </p:blipFill>
        <p:spPr>
          <a:xfrm>
            <a:off x="1610710" y="1244162"/>
            <a:ext cx="2743200" cy="2057400"/>
          </a:xfrm>
          <a:prstGeom prst="rect">
            <a:avLst/>
          </a:prstGeom>
        </p:spPr>
      </p:pic>
      <p:pic>
        <p:nvPicPr>
          <p:cNvPr id="14" name="Picture 14">
            <a:extLst>
              <a:ext uri="{FF2B5EF4-FFF2-40B4-BE49-F238E27FC236}">
                <a16:creationId xmlns:a16="http://schemas.microsoft.com/office/drawing/2014/main" id="{6709E278-ABD3-41C4-11D2-00E67B8A2275}"/>
              </a:ext>
            </a:extLst>
          </p:cNvPr>
          <p:cNvPicPr>
            <a:picLocks noChangeAspect="1"/>
          </p:cNvPicPr>
          <p:nvPr/>
        </p:nvPicPr>
        <p:blipFill>
          <a:blip r:embed="rId7"/>
          <a:stretch>
            <a:fillRect/>
          </a:stretch>
        </p:blipFill>
        <p:spPr>
          <a:xfrm>
            <a:off x="4724400" y="1253359"/>
            <a:ext cx="3005958" cy="2025868"/>
          </a:xfrm>
          <a:prstGeom prst="rect">
            <a:avLst/>
          </a:prstGeom>
        </p:spPr>
      </p:pic>
      <p:pic>
        <p:nvPicPr>
          <p:cNvPr id="15" name="Picture 15">
            <a:extLst>
              <a:ext uri="{FF2B5EF4-FFF2-40B4-BE49-F238E27FC236}">
                <a16:creationId xmlns:a16="http://schemas.microsoft.com/office/drawing/2014/main" id="{61A41C7B-C097-65CE-96E6-56E310518216}"/>
              </a:ext>
            </a:extLst>
          </p:cNvPr>
          <p:cNvPicPr>
            <a:picLocks noChangeAspect="1"/>
          </p:cNvPicPr>
          <p:nvPr/>
        </p:nvPicPr>
        <p:blipFill>
          <a:blip r:embed="rId8"/>
          <a:stretch>
            <a:fillRect/>
          </a:stretch>
        </p:blipFill>
        <p:spPr>
          <a:xfrm>
            <a:off x="8087710" y="1246916"/>
            <a:ext cx="2979682" cy="2051890"/>
          </a:xfrm>
          <a:prstGeom prst="rect">
            <a:avLst/>
          </a:prstGeom>
        </p:spPr>
      </p:pic>
      <p:sp>
        <p:nvSpPr>
          <p:cNvPr id="16" name="TextBox 15">
            <a:extLst>
              <a:ext uri="{FF2B5EF4-FFF2-40B4-BE49-F238E27FC236}">
                <a16:creationId xmlns:a16="http://schemas.microsoft.com/office/drawing/2014/main" id="{D7D11A83-E106-C63D-B650-2CA136E6A317}"/>
              </a:ext>
            </a:extLst>
          </p:cNvPr>
          <p:cNvSpPr txBox="1"/>
          <p:nvPr/>
        </p:nvSpPr>
        <p:spPr>
          <a:xfrm>
            <a:off x="1896716" y="3298687"/>
            <a:ext cx="2295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a:latin typeface="Calibri" panose="020F0502020204030204"/>
              </a:rPr>
              <a:t>Spills and abandoned</a:t>
            </a:r>
            <a:r>
              <a:rPr kumimoji="0" lang="en-US" sz="1800" b="0" i="0" u="none" strike="noStrike" kern="1200" cap="none" spc="0" normalizeH="0" baseline="0" noProof="0">
                <a:ln>
                  <a:noFill/>
                </a:ln>
                <a:effectLst/>
                <a:uLnTx/>
                <a:uFillTx/>
                <a:latin typeface="Calibri" panose="020F0502020204030204"/>
                <a:ea typeface="+mn-ea"/>
                <a:cs typeface="+mn-cs"/>
              </a:rPr>
              <a:t> drums</a:t>
            </a:r>
            <a:endParaRPr lang="en-US" sz="1800" b="0" i="0" u="none" strike="noStrike" kern="1200" cap="none" spc="0" normalizeH="0" baseline="0" noProof="0">
              <a:ln>
                <a:noFill/>
              </a:ln>
              <a:effectLst/>
              <a:uLnTx/>
              <a:uFillTx/>
              <a:latin typeface="Calibri" panose="020F0502020204030204"/>
              <a:cs typeface="Calibri"/>
            </a:endParaRPr>
          </a:p>
        </p:txBody>
      </p:sp>
      <p:sp>
        <p:nvSpPr>
          <p:cNvPr id="18" name="TextBox 17">
            <a:extLst>
              <a:ext uri="{FF2B5EF4-FFF2-40B4-BE49-F238E27FC236}">
                <a16:creationId xmlns:a16="http://schemas.microsoft.com/office/drawing/2014/main" id="{17891EB4-D10C-277D-BD4A-38A98A3C142F}"/>
              </a:ext>
            </a:extLst>
          </p:cNvPr>
          <p:cNvSpPr txBox="1"/>
          <p:nvPr/>
        </p:nvSpPr>
        <p:spPr>
          <a:xfrm>
            <a:off x="4734890" y="3298687"/>
            <a:ext cx="2958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Underground storage tanks</a:t>
            </a:r>
            <a:endParaRPr lang="en-US" sz="1800" b="0" i="0" u="none" strike="noStrike" kern="1200" cap="none" spc="0" normalizeH="0" baseline="0" noProof="0">
              <a:ln>
                <a:noFill/>
              </a:ln>
              <a:effectLst/>
              <a:uLnTx/>
              <a:uFillTx/>
              <a:latin typeface="Calibri" panose="020F0502020204030204"/>
              <a:cs typeface="Calibri"/>
            </a:endParaRPr>
          </a:p>
        </p:txBody>
      </p:sp>
      <p:sp>
        <p:nvSpPr>
          <p:cNvPr id="19" name="TextBox 18">
            <a:extLst>
              <a:ext uri="{FF2B5EF4-FFF2-40B4-BE49-F238E27FC236}">
                <a16:creationId xmlns:a16="http://schemas.microsoft.com/office/drawing/2014/main" id="{27460486-A175-BD06-4188-8FDC9983802C}"/>
              </a:ext>
            </a:extLst>
          </p:cNvPr>
          <p:cNvSpPr txBox="1"/>
          <p:nvPr/>
        </p:nvSpPr>
        <p:spPr>
          <a:xfrm>
            <a:off x="8434455" y="3279872"/>
            <a:ext cx="2295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US" sz="1800" b="0" i="0" u="none" strike="noStrike" kern="1200" cap="none" spc="0" normalizeH="0" baseline="0" noProof="0">
                <a:ln>
                  <a:noFill/>
                </a:ln>
                <a:effectLst/>
                <a:uLnTx/>
                <a:uFillTx/>
                <a:latin typeface="Calibri" panose="020F0502020204030204"/>
                <a:ea typeface="+mn-ea"/>
                <a:cs typeface="+mn-cs"/>
              </a:rPr>
              <a:t>Waste injection wells</a:t>
            </a:r>
            <a:r>
              <a:rPr lang="en-US">
                <a:latin typeface="Calibri" panose="020F0502020204030204"/>
              </a:rPr>
              <a:t> (permitted)</a:t>
            </a:r>
            <a:endParaRPr lang="en-US" sz="1800" b="0" i="0" u="none" strike="noStrike" kern="1200" cap="none" spc="0" normalizeH="0" baseline="0" noProof="0">
              <a:ln>
                <a:noFill/>
              </a:ln>
              <a:effectLst/>
              <a:uLnTx/>
              <a:uFillTx/>
              <a:latin typeface="Calibri" panose="020F0502020204030204"/>
              <a:cs typeface="Calibri"/>
            </a:endParaRPr>
          </a:p>
        </p:txBody>
      </p:sp>
      <p:sp>
        <p:nvSpPr>
          <p:cNvPr id="20" name="TextBox 19">
            <a:extLst>
              <a:ext uri="{FF2B5EF4-FFF2-40B4-BE49-F238E27FC236}">
                <a16:creationId xmlns:a16="http://schemas.microsoft.com/office/drawing/2014/main" id="{DC110330-2E0B-F0B1-42B0-1F3AB3EAE5D4}"/>
              </a:ext>
            </a:extLst>
          </p:cNvPr>
          <p:cNvSpPr txBox="1"/>
          <p:nvPr/>
        </p:nvSpPr>
        <p:spPr>
          <a:xfrm>
            <a:off x="1830454" y="5882861"/>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Calibri"/>
              </a:rPr>
              <a:t>Waste lagoons</a:t>
            </a:r>
            <a:endParaRPr lang="en-US" sz="1800" b="0" i="0" u="none" strike="noStrike" kern="1200" cap="none" spc="0" normalizeH="0" baseline="0" noProof="0">
              <a:ln>
                <a:noFill/>
              </a:ln>
              <a:effectLst/>
              <a:uLnTx/>
              <a:uFillTx/>
              <a:latin typeface="Calibri" panose="020F0502020204030204"/>
              <a:cs typeface="Calibri"/>
            </a:endParaRPr>
          </a:p>
        </p:txBody>
      </p:sp>
      <p:sp>
        <p:nvSpPr>
          <p:cNvPr id="21" name="TextBox 20">
            <a:extLst>
              <a:ext uri="{FF2B5EF4-FFF2-40B4-BE49-F238E27FC236}">
                <a16:creationId xmlns:a16="http://schemas.microsoft.com/office/drawing/2014/main" id="{2C970B6A-8A84-1E4E-CD45-91B70FEB8DCA}"/>
              </a:ext>
            </a:extLst>
          </p:cNvPr>
          <p:cNvSpPr txBox="1"/>
          <p:nvPr/>
        </p:nvSpPr>
        <p:spPr>
          <a:xfrm>
            <a:off x="4635498" y="5882860"/>
            <a:ext cx="31904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Leaking wastewater treatment</a:t>
            </a:r>
            <a:endParaRPr lang="en-US" sz="1800" b="0" i="0" u="none" strike="noStrike" kern="1200" cap="none" spc="0" normalizeH="0" baseline="0" noProof="0">
              <a:ln>
                <a:noFill/>
              </a:ln>
              <a:effectLst/>
              <a:uLnTx/>
              <a:uFillTx/>
              <a:latin typeface="Calibri" panose="020F0502020204030204"/>
              <a:cs typeface="Calibri"/>
            </a:endParaRPr>
          </a:p>
        </p:txBody>
      </p:sp>
      <p:sp>
        <p:nvSpPr>
          <p:cNvPr id="22" name="TextBox 21">
            <a:extLst>
              <a:ext uri="{FF2B5EF4-FFF2-40B4-BE49-F238E27FC236}">
                <a16:creationId xmlns:a16="http://schemas.microsoft.com/office/drawing/2014/main" id="{29E9482E-C6EE-9366-CC0E-387EA0CA4141}"/>
              </a:ext>
            </a:extLst>
          </p:cNvPr>
          <p:cNvSpPr txBox="1"/>
          <p:nvPr/>
        </p:nvSpPr>
        <p:spPr>
          <a:xfrm>
            <a:off x="8434455" y="5871818"/>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Uncontrolled landfills</a:t>
            </a:r>
            <a:endParaRPr lang="en-US" sz="1800" b="0" i="0" u="none" strike="noStrike" kern="1200" cap="none" spc="0" normalizeH="0" baseline="0" noProof="0">
              <a:ln>
                <a:noFill/>
              </a:ln>
              <a:effectLst/>
              <a:uLnTx/>
              <a:uFillTx/>
              <a:latin typeface="Calibri" panose="020F0502020204030204"/>
              <a:cs typeface="Calibri"/>
            </a:endParaRPr>
          </a:p>
        </p:txBody>
      </p:sp>
      <p:sp>
        <p:nvSpPr>
          <p:cNvPr id="23" name="TextBox 22">
            <a:extLst>
              <a:ext uri="{FF2B5EF4-FFF2-40B4-BE49-F238E27FC236}">
                <a16:creationId xmlns:a16="http://schemas.microsoft.com/office/drawing/2014/main" id="{39DD3B9A-A5CC-C1DC-2434-6BB1C6D98FB4}"/>
              </a:ext>
            </a:extLst>
          </p:cNvPr>
          <p:cNvSpPr txBox="1"/>
          <p:nvPr/>
        </p:nvSpPr>
        <p:spPr>
          <a:xfrm>
            <a:off x="211265" y="6491909"/>
            <a:ext cx="8223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Courtesy of The University of Connecticut Technical Assistance to Brownfields Program</a:t>
            </a:r>
            <a:endPar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10DE977-E31C-0ECA-C15B-6D5C55B479FB}"/>
              </a:ext>
            </a:extLst>
          </p:cNvPr>
          <p:cNvSpPr txBox="1"/>
          <p:nvPr/>
        </p:nvSpPr>
        <p:spPr>
          <a:xfrm>
            <a:off x="11606387" y="6325070"/>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11</a:t>
            </a:r>
          </a:p>
        </p:txBody>
      </p:sp>
    </p:spTree>
    <p:extLst>
      <p:ext uri="{BB962C8B-B14F-4D97-AF65-F5344CB8AC3E}">
        <p14:creationId xmlns:p14="http://schemas.microsoft.com/office/powerpoint/2010/main" val="3947790341"/>
      </p:ext>
    </p:extLst>
  </p:cSld>
  <p:clrMapOvr>
    <a:masterClrMapping/>
  </p:clrMapOvr>
  <mc:AlternateContent xmlns:mc="http://schemas.openxmlformats.org/markup-compatibility/2006" xmlns:p14="http://schemas.microsoft.com/office/powerpoint/2010/main">
    <mc:Choice Requires="p14">
      <p:transition spd="slow" p14:dur="2000" advTm="56287"/>
    </mc:Choice>
    <mc:Fallback xmlns="">
      <p:transition spd="slow" advTm="562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F25D99-7EDE-4B09-A2A2-EB5129A7A9B4}"/>
              </a:ext>
            </a:extLst>
          </p:cNvPr>
          <p:cNvSpPr>
            <a:spLocks noGrp="1"/>
          </p:cNvSpPr>
          <p:nvPr>
            <p:ph type="subTitle" idx="1"/>
          </p:nvPr>
        </p:nvSpPr>
        <p:spPr/>
        <p:txBody>
          <a:bodyPr/>
          <a:lstStyle/>
          <a:p>
            <a:r>
              <a:rPr lang="en-US" sz="3650">
                <a:latin typeface="Calibri"/>
                <a:cs typeface="Calibri"/>
              </a:rPr>
              <a:t>Brownfields result from</a:t>
            </a:r>
          </a:p>
        </p:txBody>
      </p:sp>
      <p:sp>
        <p:nvSpPr>
          <p:cNvPr id="9" name="TextBox 8">
            <a:extLst>
              <a:ext uri="{FF2B5EF4-FFF2-40B4-BE49-F238E27FC236}">
                <a16:creationId xmlns:a16="http://schemas.microsoft.com/office/drawing/2014/main" id="{9CFEC4B8-BAF8-4BD4-99AD-A0259729DDD8}"/>
              </a:ext>
            </a:extLst>
          </p:cNvPr>
          <p:cNvSpPr txBox="1"/>
          <p:nvPr/>
        </p:nvSpPr>
        <p:spPr>
          <a:xfrm>
            <a:off x="7634652" y="979982"/>
            <a:ext cx="3714733" cy="3108543"/>
          </a:xfrm>
          <a:prstGeom prst="rect">
            <a:avLst/>
          </a:prstGeom>
          <a:noFill/>
        </p:spPr>
        <p:txBody>
          <a:bodyPr wrap="square" lIns="91440" tIns="45720" rIns="91440" bIns="45720" anchor="t">
            <a:spAutoFit/>
          </a:bodyPr>
          <a:lstStyle/>
          <a:p>
            <a:pPr marL="285750" indent="-285750" fontAlgn="base">
              <a:buFont typeface="Arial"/>
              <a:buChar char="•"/>
            </a:pPr>
            <a:r>
              <a:rPr lang="en-US" b="1">
                <a:solidFill>
                  <a:schemeClr val="accent2"/>
                </a:solidFill>
                <a:latin typeface="Calibri"/>
                <a:cs typeface="Calibri"/>
              </a:rPr>
              <a:t>Gas Stations​</a:t>
            </a:r>
            <a:endParaRPr lang="en-US">
              <a:solidFill>
                <a:schemeClr val="accent2"/>
              </a:solidFill>
              <a:latin typeface="Calibri"/>
              <a:cs typeface="Calibri" panose="020F0502020204030204"/>
            </a:endParaRPr>
          </a:p>
          <a:p>
            <a:pPr marL="285750" indent="-285750">
              <a:buFont typeface="Arial"/>
              <a:buChar char="•"/>
            </a:pPr>
            <a:r>
              <a:rPr lang="en-US" b="1">
                <a:solidFill>
                  <a:schemeClr val="accent2"/>
                </a:solidFill>
                <a:latin typeface="Calibri"/>
                <a:cs typeface="Calibri"/>
              </a:rPr>
              <a:t>Manufacturing</a:t>
            </a:r>
          </a:p>
          <a:p>
            <a:pPr marL="285750" indent="-285750">
              <a:buFont typeface="Arial"/>
              <a:buChar char="•"/>
            </a:pPr>
            <a:r>
              <a:rPr lang="en-US" b="1">
                <a:solidFill>
                  <a:schemeClr val="accent2"/>
                </a:solidFill>
                <a:latin typeface="Calibri"/>
                <a:cs typeface="Calibri"/>
              </a:rPr>
              <a:t>Schools </a:t>
            </a:r>
            <a:endParaRPr lang="en-US">
              <a:solidFill>
                <a:schemeClr val="accent2"/>
              </a:solidFill>
              <a:latin typeface="Calibri"/>
              <a:cs typeface="Calibri" panose="020F0502020204030204"/>
            </a:endParaRPr>
          </a:p>
          <a:p>
            <a:pPr marL="285750" indent="-285750">
              <a:buFont typeface="Arial"/>
              <a:buChar char="•"/>
            </a:pPr>
            <a:r>
              <a:rPr lang="en-US" b="1">
                <a:solidFill>
                  <a:schemeClr val="accent2"/>
                </a:solidFill>
                <a:latin typeface="Calibri"/>
                <a:cs typeface="Calibri"/>
              </a:rPr>
              <a:t>Hospitals </a:t>
            </a:r>
            <a:endParaRPr lang="en-US">
              <a:solidFill>
                <a:schemeClr val="accent2"/>
              </a:solidFill>
              <a:latin typeface="Calibri"/>
              <a:cs typeface="Calibri" panose="020F0502020204030204"/>
            </a:endParaRPr>
          </a:p>
          <a:p>
            <a:pPr marL="285750" indent="-285750">
              <a:buFont typeface="Arial"/>
              <a:buChar char="•"/>
            </a:pPr>
            <a:r>
              <a:rPr lang="en-US" b="1">
                <a:solidFill>
                  <a:schemeClr val="accent2"/>
                </a:solidFill>
                <a:latin typeface="Calibri"/>
                <a:cs typeface="Calibri"/>
              </a:rPr>
              <a:t>Courthouses</a:t>
            </a:r>
          </a:p>
          <a:p>
            <a:pPr marL="285750" indent="-285750">
              <a:buFont typeface="Arial"/>
              <a:buChar char="•"/>
            </a:pPr>
            <a:r>
              <a:rPr lang="en-US" b="1">
                <a:solidFill>
                  <a:schemeClr val="accent2"/>
                </a:solidFill>
                <a:latin typeface="Calibri"/>
                <a:cs typeface="Calibri"/>
              </a:rPr>
              <a:t>Fuel Storage</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Auto Repair</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Dry Cleaners​ and Industrial Laundry</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Salvage Yards</a:t>
            </a:r>
            <a:r>
              <a:rPr lang="en-US" b="1">
                <a:solidFill>
                  <a:srgbClr val="0B4244"/>
                </a:solidFill>
                <a:latin typeface="Calibri"/>
                <a:cs typeface="Calibri"/>
              </a:rPr>
              <a:t>​</a:t>
            </a:r>
            <a:endParaRPr lang="en-US">
              <a:solidFill>
                <a:srgbClr val="ED7D31"/>
              </a:solidFill>
              <a:latin typeface="Calibri"/>
              <a:cs typeface="Calibri"/>
            </a:endParaRPr>
          </a:p>
          <a:p>
            <a:pPr rtl="0" fontAlgn="base"/>
            <a:endParaRPr lang="en-US" sz="1600" b="1">
              <a:solidFill>
                <a:srgbClr val="0B4244"/>
              </a:solidFill>
              <a:latin typeface="Calibri"/>
              <a:cs typeface="Calibri"/>
            </a:endParaRPr>
          </a:p>
        </p:txBody>
      </p:sp>
      <p:sp>
        <p:nvSpPr>
          <p:cNvPr id="18" name="TextBox 17">
            <a:extLst>
              <a:ext uri="{FF2B5EF4-FFF2-40B4-BE49-F238E27FC236}">
                <a16:creationId xmlns:a16="http://schemas.microsoft.com/office/drawing/2014/main" id="{05CF321F-81AF-47E2-B364-1588506444B0}"/>
              </a:ext>
            </a:extLst>
          </p:cNvPr>
          <p:cNvSpPr txBox="1"/>
          <p:nvPr/>
        </p:nvSpPr>
        <p:spPr>
          <a:xfrm>
            <a:off x="5335481" y="1022401"/>
            <a:ext cx="2299233" cy="969496"/>
          </a:xfrm>
          <a:prstGeom prst="rect">
            <a:avLst/>
          </a:prstGeom>
          <a:noFill/>
        </p:spPr>
        <p:txBody>
          <a:bodyPr wrap="square" lIns="91440" tIns="45720" rIns="91440" bIns="45720" anchor="t">
            <a:spAutoFit/>
          </a:bodyPr>
          <a:lstStyle/>
          <a:p>
            <a:r>
              <a:rPr lang="en-US" sz="1900" b="1">
                <a:latin typeface="Calibri"/>
                <a:cs typeface="Calibri"/>
              </a:rPr>
              <a:t>Public and Commercial land uses</a:t>
            </a:r>
            <a:endParaRPr lang="en-US" sz="1900">
              <a:latin typeface="Calibri"/>
              <a:cs typeface="Calibri"/>
            </a:endParaRPr>
          </a:p>
        </p:txBody>
      </p:sp>
      <p:sp>
        <p:nvSpPr>
          <p:cNvPr id="15" name="TextBox 14">
            <a:extLst>
              <a:ext uri="{FF2B5EF4-FFF2-40B4-BE49-F238E27FC236}">
                <a16:creationId xmlns:a16="http://schemas.microsoft.com/office/drawing/2014/main" id="{5337ECDE-BEBC-4FC6-A56D-CC2A77664BC2}"/>
              </a:ext>
            </a:extLst>
          </p:cNvPr>
          <p:cNvSpPr txBox="1"/>
          <p:nvPr/>
        </p:nvSpPr>
        <p:spPr>
          <a:xfrm>
            <a:off x="5335481" y="3909800"/>
            <a:ext cx="2546876" cy="677108"/>
          </a:xfrm>
          <a:prstGeom prst="rect">
            <a:avLst/>
          </a:prstGeom>
          <a:noFill/>
        </p:spPr>
        <p:txBody>
          <a:bodyPr wrap="square" lIns="91440" tIns="45720" rIns="91440" bIns="45720" anchor="t">
            <a:spAutoFit/>
          </a:bodyPr>
          <a:lstStyle/>
          <a:p>
            <a:r>
              <a:rPr lang="en-US" sz="1900" b="1">
                <a:latin typeface="Calibri"/>
                <a:cs typeface="Calibri"/>
              </a:rPr>
              <a:t>Which may leave behind:</a:t>
            </a:r>
          </a:p>
        </p:txBody>
      </p:sp>
      <p:sp>
        <p:nvSpPr>
          <p:cNvPr id="16" name="TextBox 15">
            <a:extLst>
              <a:ext uri="{FF2B5EF4-FFF2-40B4-BE49-F238E27FC236}">
                <a16:creationId xmlns:a16="http://schemas.microsoft.com/office/drawing/2014/main" id="{B34E7441-61F4-4CE8-B8A0-D59C9D8BB7D4}"/>
              </a:ext>
            </a:extLst>
          </p:cNvPr>
          <p:cNvSpPr txBox="1"/>
          <p:nvPr/>
        </p:nvSpPr>
        <p:spPr>
          <a:xfrm>
            <a:off x="7701598" y="3919757"/>
            <a:ext cx="3580842" cy="3053902"/>
          </a:xfrm>
          <a:prstGeom prst="rect">
            <a:avLst/>
          </a:prstGeom>
          <a:noFill/>
        </p:spPr>
        <p:txBody>
          <a:bodyPr wrap="square" lIns="62345" tIns="31173" rIns="62345" bIns="31173" anchor="t">
            <a:spAutoFit/>
          </a:bodyPr>
          <a:lstStyle/>
          <a:p>
            <a:pPr marL="285750" indent="-285750" fontAlgn="base">
              <a:buFont typeface="Arial"/>
              <a:buChar char="•"/>
            </a:pPr>
            <a:r>
              <a:rPr lang="en-US" b="1">
                <a:solidFill>
                  <a:schemeClr val="accent1"/>
                </a:solidFill>
                <a:latin typeface="Calibri"/>
                <a:cs typeface="Calibri"/>
              </a:rPr>
              <a:t>Asbestos </a:t>
            </a:r>
          </a:p>
          <a:p>
            <a:pPr marL="285750" indent="-285750">
              <a:buFont typeface="Arial"/>
              <a:buChar char="•"/>
            </a:pPr>
            <a:r>
              <a:rPr lang="en-US" b="1">
                <a:solidFill>
                  <a:schemeClr val="accent1"/>
                </a:solidFill>
                <a:latin typeface="Calibri"/>
                <a:cs typeface="Calibri"/>
              </a:rPr>
              <a:t>Petroleum</a:t>
            </a:r>
          </a:p>
          <a:p>
            <a:pPr marL="285750" indent="-285750">
              <a:buFont typeface="Arial"/>
              <a:buChar char="•"/>
            </a:pPr>
            <a:r>
              <a:rPr lang="en-US" b="1">
                <a:solidFill>
                  <a:schemeClr val="accent1"/>
                </a:solidFill>
                <a:latin typeface="Calibri"/>
                <a:cs typeface="Calibri"/>
              </a:rPr>
              <a:t>Volatile organic compounds (VOCs) or solvents </a:t>
            </a:r>
          </a:p>
          <a:p>
            <a:pPr marL="285750" indent="-285750">
              <a:buFont typeface="Arial"/>
              <a:buChar char="•"/>
            </a:pPr>
            <a:r>
              <a:rPr lang="en-US" b="1">
                <a:solidFill>
                  <a:schemeClr val="accent1"/>
                </a:solidFill>
                <a:latin typeface="Calibri"/>
                <a:cs typeface="Segoe UI"/>
              </a:rPr>
              <a:t>Polycyclic aromatic hydrocarbons (PAHs)</a:t>
            </a:r>
            <a:endParaRPr lang="en-US" b="1">
              <a:solidFill>
                <a:schemeClr val="accent1"/>
              </a:solidFill>
              <a:latin typeface="Calibri"/>
              <a:cs typeface="Calibri" panose="020F0502020204030204"/>
            </a:endParaRPr>
          </a:p>
          <a:p>
            <a:pPr marL="233680" indent="-233680">
              <a:buFont typeface="Arial" panose="020B0604020202020204" pitchFamily="34" charset="0"/>
              <a:buChar char="•"/>
            </a:pPr>
            <a:r>
              <a:rPr lang="en-US" b="1">
                <a:solidFill>
                  <a:schemeClr val="accent1"/>
                </a:solidFill>
                <a:latin typeface="Calibri"/>
                <a:cs typeface="Segoe UI"/>
              </a:rPr>
              <a:t>Pesticides </a:t>
            </a:r>
          </a:p>
          <a:p>
            <a:pPr marL="233680" indent="-233680" fontAlgn="base">
              <a:buFont typeface="Arial" panose="020B0604020202020204" pitchFamily="34" charset="0"/>
              <a:buChar char="•"/>
            </a:pPr>
            <a:r>
              <a:rPr lang="en-US" b="1">
                <a:solidFill>
                  <a:schemeClr val="accent1"/>
                </a:solidFill>
                <a:latin typeface="Calibri"/>
                <a:cs typeface="Calibri"/>
              </a:rPr>
              <a:t>Lead from lead-based paint</a:t>
            </a:r>
          </a:p>
          <a:p>
            <a:pPr marL="233680" indent="-233680" fontAlgn="base">
              <a:buFont typeface="Arial" panose="020B0604020202020204" pitchFamily="34" charset="0"/>
              <a:buChar char="•"/>
            </a:pPr>
            <a:r>
              <a:rPr lang="en-US" b="1">
                <a:solidFill>
                  <a:schemeClr val="accent1"/>
                </a:solidFill>
                <a:latin typeface="Calibri"/>
                <a:cs typeface="Calibri"/>
              </a:rPr>
              <a:t>Other hazardous substances</a:t>
            </a:r>
          </a:p>
          <a:p>
            <a:pPr fontAlgn="base"/>
            <a:r>
              <a:rPr lang="en-US" sz="1600" b="1">
                <a:solidFill>
                  <a:srgbClr val="000000"/>
                </a:solidFill>
                <a:latin typeface="Calibri"/>
                <a:cs typeface="Calibri"/>
              </a:rPr>
              <a:t>​</a:t>
            </a:r>
          </a:p>
          <a:p>
            <a:pPr algn="l" rtl="0" fontAlgn="base"/>
            <a:endParaRPr lang="en-US" sz="1600" b="1">
              <a:solidFill>
                <a:srgbClr val="000000"/>
              </a:solidFill>
              <a:latin typeface="Calibri"/>
              <a:cs typeface="Calibri"/>
            </a:endParaRPr>
          </a:p>
        </p:txBody>
      </p:sp>
      <p:pic>
        <p:nvPicPr>
          <p:cNvPr id="10" name="Picture 9">
            <a:extLst>
              <a:ext uri="{FF2B5EF4-FFF2-40B4-BE49-F238E27FC236}">
                <a16:creationId xmlns:a16="http://schemas.microsoft.com/office/drawing/2014/main" id="{5371FDCF-8219-4439-A5F7-CB025E791132}"/>
              </a:ext>
            </a:extLst>
          </p:cNvPr>
          <p:cNvPicPr>
            <a:picLocks noChangeAspect="1"/>
          </p:cNvPicPr>
          <p:nvPr/>
        </p:nvPicPr>
        <p:blipFill>
          <a:blip r:embed="rId6"/>
          <a:stretch>
            <a:fillRect/>
          </a:stretch>
        </p:blipFill>
        <p:spPr>
          <a:xfrm>
            <a:off x="773459" y="3652162"/>
            <a:ext cx="3973950" cy="3042455"/>
          </a:xfrm>
          <a:prstGeom prst="rect">
            <a:avLst/>
          </a:prstGeom>
        </p:spPr>
      </p:pic>
      <p:sp>
        <p:nvSpPr>
          <p:cNvPr id="13" name="Rectangle 12">
            <a:extLst>
              <a:ext uri="{FF2B5EF4-FFF2-40B4-BE49-F238E27FC236}">
                <a16:creationId xmlns:a16="http://schemas.microsoft.com/office/drawing/2014/main" id="{E6085DDD-1430-4C0D-9EA0-7F94F4BADBB4}"/>
              </a:ext>
            </a:extLst>
          </p:cNvPr>
          <p:cNvSpPr/>
          <p:nvPr/>
        </p:nvSpPr>
        <p:spPr>
          <a:xfrm>
            <a:off x="7958492"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 name="Picture 3">
            <a:extLst>
              <a:ext uri="{FF2B5EF4-FFF2-40B4-BE49-F238E27FC236}">
                <a16:creationId xmlns:a16="http://schemas.microsoft.com/office/drawing/2014/main" id="{ED4D71C2-CD17-F619-E2EE-5B9512630D0A}"/>
              </a:ext>
            </a:extLst>
          </p:cNvPr>
          <p:cNvPicPr>
            <a:picLocks noChangeAspect="1"/>
          </p:cNvPicPr>
          <p:nvPr/>
        </p:nvPicPr>
        <p:blipFill>
          <a:blip r:embed="rId7"/>
          <a:stretch>
            <a:fillRect/>
          </a:stretch>
        </p:blipFill>
        <p:spPr>
          <a:xfrm>
            <a:off x="777922" y="1203144"/>
            <a:ext cx="3960125" cy="2233948"/>
          </a:xfrm>
          <a:prstGeom prst="rect">
            <a:avLst/>
          </a:prstGeom>
        </p:spPr>
      </p:pic>
      <p:pic>
        <p:nvPicPr>
          <p:cNvPr id="5" name="Audio 4">
            <a:hlinkClick r:id="" action="ppaction://media"/>
            <a:extLst>
              <a:ext uri="{FF2B5EF4-FFF2-40B4-BE49-F238E27FC236}">
                <a16:creationId xmlns:a16="http://schemas.microsoft.com/office/drawing/2014/main" id="{3AD0E33D-EF84-2501-93AE-CCED468B72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67197" y="5520679"/>
            <a:ext cx="347662" cy="347662"/>
          </a:xfrm>
          <a:prstGeom prst="rect">
            <a:avLst/>
          </a:prstGeom>
        </p:spPr>
      </p:pic>
      <p:sp>
        <p:nvSpPr>
          <p:cNvPr id="4" name="TextBox 1">
            <a:extLst>
              <a:ext uri="{FF2B5EF4-FFF2-40B4-BE49-F238E27FC236}">
                <a16:creationId xmlns:a16="http://schemas.microsoft.com/office/drawing/2014/main" id="{E10DE977-E31C-0ECA-C15B-6D5C55B479FB}"/>
              </a:ext>
            </a:extLst>
          </p:cNvPr>
          <p:cNvSpPr txBox="1"/>
          <p:nvPr/>
        </p:nvSpPr>
        <p:spPr>
          <a:xfrm>
            <a:off x="11578165" y="6372107"/>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10</a:t>
            </a:r>
          </a:p>
        </p:txBody>
      </p:sp>
    </p:spTree>
    <p:extLst>
      <p:ext uri="{BB962C8B-B14F-4D97-AF65-F5344CB8AC3E}">
        <p14:creationId xmlns:p14="http://schemas.microsoft.com/office/powerpoint/2010/main" val="2703432795"/>
      </p:ext>
    </p:extLst>
  </p:cSld>
  <p:clrMapOvr>
    <a:masterClrMapping/>
  </p:clrMapOvr>
  <mc:AlternateContent xmlns:mc="http://schemas.openxmlformats.org/markup-compatibility/2006" xmlns:p14="http://schemas.microsoft.com/office/powerpoint/2010/main">
    <mc:Choice Requires="p14">
      <p:transition spd="slow" p14:dur="2000" advTm="37392"/>
    </mc:Choice>
    <mc:Fallback xmlns="">
      <p:transition spd="slow" advTm="3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1C93838-5358-A0E0-1C89-62A00D3C992F}"/>
              </a:ext>
            </a:extLst>
          </p:cNvPr>
          <p:cNvSpPr>
            <a:spLocks noGrp="1"/>
          </p:cNvSpPr>
          <p:nvPr>
            <p:ph type="title"/>
          </p:nvPr>
        </p:nvSpPr>
        <p:spPr>
          <a:xfrm>
            <a:off x="1127734" y="143565"/>
            <a:ext cx="10366645" cy="1104337"/>
          </a:xfrm>
        </p:spPr>
        <p:txBody>
          <a:bodyPr>
            <a:normAutofit/>
          </a:bodyPr>
          <a:lstStyle/>
          <a:p>
            <a:r>
              <a:rPr lang="en-US" b="1">
                <a:latin typeface="Calibri"/>
                <a:cs typeface="Segoe UI Semilight"/>
              </a:rPr>
              <a:t>How does pollution get into the ground?</a:t>
            </a:r>
            <a:endParaRPr lang="en-US" b="1">
              <a:latin typeface="Calibri"/>
            </a:endParaRPr>
          </a:p>
        </p:txBody>
      </p:sp>
      <p:sp>
        <p:nvSpPr>
          <p:cNvPr id="16" name="TextBox 15">
            <a:extLst>
              <a:ext uri="{FF2B5EF4-FFF2-40B4-BE49-F238E27FC236}">
                <a16:creationId xmlns:a16="http://schemas.microsoft.com/office/drawing/2014/main" id="{D7D11A83-E106-C63D-B650-2CA136E6A317}"/>
              </a:ext>
            </a:extLst>
          </p:cNvPr>
          <p:cNvSpPr txBox="1"/>
          <p:nvPr/>
        </p:nvSpPr>
        <p:spPr>
          <a:xfrm>
            <a:off x="1896716" y="3186201"/>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Spills and accidents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891EB4-D10C-277D-BD4A-38A98A3C142F}"/>
              </a:ext>
            </a:extLst>
          </p:cNvPr>
          <p:cNvSpPr txBox="1"/>
          <p:nvPr/>
        </p:nvSpPr>
        <p:spPr>
          <a:xfrm>
            <a:off x="4745776" y="3186201"/>
            <a:ext cx="2958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Fires and wildfires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27460486-A175-BD06-4188-8FDC9983802C}"/>
              </a:ext>
            </a:extLst>
          </p:cNvPr>
          <p:cNvSpPr txBox="1"/>
          <p:nvPr/>
        </p:nvSpPr>
        <p:spPr>
          <a:xfrm>
            <a:off x="8215594" y="3024061"/>
            <a:ext cx="27370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Flooding and extreme weather events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0" name="TextBox 19">
            <a:extLst>
              <a:ext uri="{FF2B5EF4-FFF2-40B4-BE49-F238E27FC236}">
                <a16:creationId xmlns:a16="http://schemas.microsoft.com/office/drawing/2014/main" id="{DC110330-2E0B-F0B1-42B0-1F3AB3EAE5D4}"/>
              </a:ext>
            </a:extLst>
          </p:cNvPr>
          <p:cNvSpPr txBox="1"/>
          <p:nvPr/>
        </p:nvSpPr>
        <p:spPr>
          <a:xfrm>
            <a:off x="1202139" y="5963072"/>
            <a:ext cx="31114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Abandoned industry </a:t>
            </a:r>
            <a:r>
              <a:rPr lang="en-US">
                <a:solidFill>
                  <a:prstClr val="black"/>
                </a:solidFill>
                <a:latin typeface="Calibri" panose="020F0502020204030204"/>
                <a:cs typeface="Calibri"/>
              </a:rPr>
              <a:t>sites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1" name="TextBox 20">
            <a:extLst>
              <a:ext uri="{FF2B5EF4-FFF2-40B4-BE49-F238E27FC236}">
                <a16:creationId xmlns:a16="http://schemas.microsoft.com/office/drawing/2014/main" id="{2C970B6A-8A84-1E4E-CD45-91B70FEB8DCA}"/>
              </a:ext>
            </a:extLst>
          </p:cNvPr>
          <p:cNvSpPr txBox="1"/>
          <p:nvPr/>
        </p:nvSpPr>
        <p:spPr>
          <a:xfrm>
            <a:off x="4635498" y="5882860"/>
            <a:ext cx="31904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Deteriorating residential and commercial areas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29E9482E-C6EE-9366-CC0E-387EA0CA4141}"/>
              </a:ext>
            </a:extLst>
          </p:cNvPr>
          <p:cNvSpPr txBox="1"/>
          <p:nvPr/>
        </p:nvSpPr>
        <p:spPr>
          <a:xfrm>
            <a:off x="8434455" y="5960718"/>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Illegal dumping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39DD3B9A-A5CC-C1DC-2434-6BB1C6D98FB4}"/>
              </a:ext>
            </a:extLst>
          </p:cNvPr>
          <p:cNvSpPr txBox="1"/>
          <p:nvPr/>
        </p:nvSpPr>
        <p:spPr>
          <a:xfrm>
            <a:off x="210196" y="6488166"/>
            <a:ext cx="8223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Courtesy of The University of Connecticut Technical Assistance to Brownfields Program</a:t>
            </a:r>
            <a:endPar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Calibri"/>
            </a:endParaRPr>
          </a:p>
        </p:txBody>
      </p:sp>
      <p:pic>
        <p:nvPicPr>
          <p:cNvPr id="2" name="Picture 3">
            <a:extLst>
              <a:ext uri="{FF2B5EF4-FFF2-40B4-BE49-F238E27FC236}">
                <a16:creationId xmlns:a16="http://schemas.microsoft.com/office/drawing/2014/main" id="{946DDE3D-7107-F43C-3F6B-7C92B555B428}"/>
              </a:ext>
            </a:extLst>
          </p:cNvPr>
          <p:cNvPicPr>
            <a:picLocks noChangeAspect="1"/>
          </p:cNvPicPr>
          <p:nvPr/>
        </p:nvPicPr>
        <p:blipFill>
          <a:blip r:embed="rId5"/>
          <a:stretch>
            <a:fillRect/>
          </a:stretch>
        </p:blipFill>
        <p:spPr>
          <a:xfrm>
            <a:off x="4859594" y="4048938"/>
            <a:ext cx="2743200" cy="1709803"/>
          </a:xfrm>
          <a:prstGeom prst="rect">
            <a:avLst/>
          </a:prstGeom>
        </p:spPr>
      </p:pic>
      <p:pic>
        <p:nvPicPr>
          <p:cNvPr id="5" name="Picture 5" descr="Capture.PNG">
            <a:extLst>
              <a:ext uri="{FF2B5EF4-FFF2-40B4-BE49-F238E27FC236}">
                <a16:creationId xmlns:a16="http://schemas.microsoft.com/office/drawing/2014/main" id="{BB12FFD8-3A8B-366D-DC7F-790D258E4BB2}"/>
              </a:ext>
            </a:extLst>
          </p:cNvPr>
          <p:cNvPicPr>
            <a:picLocks noChangeAspect="1"/>
          </p:cNvPicPr>
          <p:nvPr/>
        </p:nvPicPr>
        <p:blipFill>
          <a:blip r:embed="rId6"/>
          <a:stretch>
            <a:fillRect/>
          </a:stretch>
        </p:blipFill>
        <p:spPr>
          <a:xfrm>
            <a:off x="8545285" y="3822172"/>
            <a:ext cx="2169886" cy="2134656"/>
          </a:xfrm>
          <a:prstGeom prst="rect">
            <a:avLst/>
          </a:prstGeom>
        </p:spPr>
      </p:pic>
      <p:pic>
        <p:nvPicPr>
          <p:cNvPr id="6" name="Picture 6">
            <a:extLst>
              <a:ext uri="{FF2B5EF4-FFF2-40B4-BE49-F238E27FC236}">
                <a16:creationId xmlns:a16="http://schemas.microsoft.com/office/drawing/2014/main" id="{971284F8-8F3B-263C-639D-13BD7822F557}"/>
              </a:ext>
            </a:extLst>
          </p:cNvPr>
          <p:cNvPicPr>
            <a:picLocks noChangeAspect="1"/>
          </p:cNvPicPr>
          <p:nvPr/>
        </p:nvPicPr>
        <p:blipFill>
          <a:blip r:embed="rId7"/>
          <a:stretch>
            <a:fillRect/>
          </a:stretch>
        </p:blipFill>
        <p:spPr>
          <a:xfrm>
            <a:off x="1382486" y="3836483"/>
            <a:ext cx="2743200" cy="2037092"/>
          </a:xfrm>
          <a:prstGeom prst="rect">
            <a:avLst/>
          </a:prstGeom>
        </p:spPr>
      </p:pic>
      <p:pic>
        <p:nvPicPr>
          <p:cNvPr id="8" name="Picture 8">
            <a:extLst>
              <a:ext uri="{FF2B5EF4-FFF2-40B4-BE49-F238E27FC236}">
                <a16:creationId xmlns:a16="http://schemas.microsoft.com/office/drawing/2014/main" id="{36BF7BC3-A303-FA39-9DE4-B093B2474ED3}"/>
              </a:ext>
            </a:extLst>
          </p:cNvPr>
          <p:cNvPicPr>
            <a:picLocks noChangeAspect="1"/>
          </p:cNvPicPr>
          <p:nvPr/>
        </p:nvPicPr>
        <p:blipFill>
          <a:blip r:embed="rId8"/>
          <a:stretch>
            <a:fillRect/>
          </a:stretch>
        </p:blipFill>
        <p:spPr>
          <a:xfrm>
            <a:off x="4889500" y="1196481"/>
            <a:ext cx="2705100" cy="1963139"/>
          </a:xfrm>
          <a:prstGeom prst="rect">
            <a:avLst/>
          </a:prstGeom>
        </p:spPr>
      </p:pic>
      <p:pic>
        <p:nvPicPr>
          <p:cNvPr id="9" name="Picture 9" descr="3bc9312b-8469-44bd-8988-ea0a3205cc5b-23628171_BG1.jpg">
            <a:extLst>
              <a:ext uri="{FF2B5EF4-FFF2-40B4-BE49-F238E27FC236}">
                <a16:creationId xmlns:a16="http://schemas.microsoft.com/office/drawing/2014/main" id="{76B44234-70EE-1538-C3F4-B5F5A622564A}"/>
              </a:ext>
            </a:extLst>
          </p:cNvPr>
          <p:cNvPicPr>
            <a:picLocks noChangeAspect="1"/>
          </p:cNvPicPr>
          <p:nvPr/>
        </p:nvPicPr>
        <p:blipFill>
          <a:blip r:embed="rId9"/>
          <a:stretch>
            <a:fillRect/>
          </a:stretch>
        </p:blipFill>
        <p:spPr>
          <a:xfrm>
            <a:off x="1219200" y="1386953"/>
            <a:ext cx="3098800" cy="1709193"/>
          </a:xfrm>
          <a:prstGeom prst="rect">
            <a:avLst/>
          </a:prstGeom>
        </p:spPr>
      </p:pic>
      <p:pic>
        <p:nvPicPr>
          <p:cNvPr id="4" name="Picture 9">
            <a:extLst>
              <a:ext uri="{FF2B5EF4-FFF2-40B4-BE49-F238E27FC236}">
                <a16:creationId xmlns:a16="http://schemas.microsoft.com/office/drawing/2014/main" id="{AEE20758-82E3-5245-307F-DFAB35B73299}"/>
              </a:ext>
            </a:extLst>
          </p:cNvPr>
          <p:cNvPicPr>
            <a:picLocks noChangeAspect="1"/>
          </p:cNvPicPr>
          <p:nvPr/>
        </p:nvPicPr>
        <p:blipFill rotWithShape="1">
          <a:blip r:embed="rId10"/>
          <a:srcRect l="19368" b="-1075"/>
          <a:stretch/>
        </p:blipFill>
        <p:spPr>
          <a:xfrm>
            <a:off x="7924800" y="1407241"/>
            <a:ext cx="3322254" cy="1539855"/>
          </a:xfrm>
          <a:prstGeom prst="rect">
            <a:avLst/>
          </a:prstGeom>
        </p:spPr>
      </p:pic>
      <p:pic>
        <p:nvPicPr>
          <p:cNvPr id="7" name="Audio 6">
            <a:hlinkClick r:id="" action="ppaction://media"/>
            <a:extLst>
              <a:ext uri="{FF2B5EF4-FFF2-40B4-BE49-F238E27FC236}">
                <a16:creationId xmlns:a16="http://schemas.microsoft.com/office/drawing/2014/main" id="{0C84E8C0-9258-47CC-B1C7-83DA026F07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8975" y="5614753"/>
            <a:ext cx="347662" cy="347662"/>
          </a:xfrm>
          <a:prstGeom prst="rect">
            <a:avLst/>
          </a:prstGeom>
        </p:spPr>
      </p:pic>
      <p:sp>
        <p:nvSpPr>
          <p:cNvPr id="10" name="TextBox 1">
            <a:extLst>
              <a:ext uri="{FF2B5EF4-FFF2-40B4-BE49-F238E27FC236}">
                <a16:creationId xmlns:a16="http://schemas.microsoft.com/office/drawing/2014/main" id="{E10DE977-E31C-0ECA-C15B-6D5C55B479FB}"/>
              </a:ext>
            </a:extLst>
          </p:cNvPr>
          <p:cNvSpPr txBox="1"/>
          <p:nvPr/>
        </p:nvSpPr>
        <p:spPr>
          <a:xfrm>
            <a:off x="11549942" y="6325070"/>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12</a:t>
            </a:r>
          </a:p>
        </p:txBody>
      </p:sp>
    </p:spTree>
    <p:extLst>
      <p:ext uri="{BB962C8B-B14F-4D97-AF65-F5344CB8AC3E}">
        <p14:creationId xmlns:p14="http://schemas.microsoft.com/office/powerpoint/2010/main" val="2300304604"/>
      </p:ext>
    </p:extLst>
  </p:cSld>
  <p:clrMapOvr>
    <a:masterClrMapping/>
  </p:clrMapOvr>
  <mc:AlternateContent xmlns:mc="http://schemas.openxmlformats.org/markup-compatibility/2006" xmlns:p14="http://schemas.microsoft.com/office/powerpoint/2010/main">
    <mc:Choice Requires="p14">
      <p:transition spd="slow" p14:dur="2000" advTm="25725"/>
    </mc:Choice>
    <mc:Fallback xmlns="">
      <p:transition spd="slow" advTm="2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or: Elbow 3">
            <a:extLst>
              <a:ext uri="{FF2B5EF4-FFF2-40B4-BE49-F238E27FC236}">
                <a16:creationId xmlns:a16="http://schemas.microsoft.com/office/drawing/2014/main" id="{F98D7062-E6C5-5065-F81D-A93FDA58FD92}"/>
              </a:ext>
            </a:extLst>
          </p:cNvPr>
          <p:cNvCxnSpPr/>
          <p:nvPr/>
        </p:nvCxnSpPr>
        <p:spPr>
          <a:xfrm>
            <a:off x="919316" y="4213120"/>
            <a:ext cx="1922205" cy="2241755"/>
          </a:xfrm>
          <a:prstGeom prst="bentConnector3">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21770DD-426D-25DD-D41C-7645DD684348}"/>
              </a:ext>
            </a:extLst>
          </p:cNvPr>
          <p:cNvSpPr/>
          <p:nvPr/>
        </p:nvSpPr>
        <p:spPr>
          <a:xfrm>
            <a:off x="916857" y="4043516"/>
            <a:ext cx="1056967" cy="140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a:extLst>
              <a:ext uri="{FF2B5EF4-FFF2-40B4-BE49-F238E27FC236}">
                <a16:creationId xmlns:a16="http://schemas.microsoft.com/office/drawing/2014/main" id="{9401497E-9AB5-2DAD-A497-E863A34B7E69}"/>
              </a:ext>
            </a:extLst>
          </p:cNvPr>
          <p:cNvSpPr>
            <a:spLocks noGrp="1"/>
          </p:cNvSpPr>
          <p:nvPr>
            <p:ph type="subTitle" idx="1"/>
          </p:nvPr>
        </p:nvSpPr>
        <p:spPr>
          <a:xfrm>
            <a:off x="1440042" y="279670"/>
            <a:ext cx="10024027" cy="609600"/>
          </a:xfrm>
        </p:spPr>
        <p:txBody>
          <a:bodyPr/>
          <a:lstStyle/>
          <a:p>
            <a:r>
              <a:rPr lang="en-US" sz="4400" dirty="0">
                <a:latin typeface="Calibri"/>
                <a:cs typeface="Calibri Light"/>
              </a:rPr>
              <a:t>How does pollution get into a building?</a:t>
            </a:r>
            <a:endParaRPr lang="en-US" sz="4400" dirty="0">
              <a:latin typeface="Calibri"/>
              <a:cs typeface="Calibri"/>
            </a:endParaRPr>
          </a:p>
        </p:txBody>
      </p:sp>
      <p:pic>
        <p:nvPicPr>
          <p:cNvPr id="3" name="Picture 3" descr="Capture.PNG">
            <a:extLst>
              <a:ext uri="{FF2B5EF4-FFF2-40B4-BE49-F238E27FC236}">
                <a16:creationId xmlns:a16="http://schemas.microsoft.com/office/drawing/2014/main" id="{0151736C-1304-95E8-6E76-4DE330B2F6C7}"/>
              </a:ext>
            </a:extLst>
          </p:cNvPr>
          <p:cNvPicPr>
            <a:picLocks noChangeAspect="1"/>
          </p:cNvPicPr>
          <p:nvPr/>
        </p:nvPicPr>
        <p:blipFill>
          <a:blip r:embed="rId5"/>
          <a:stretch>
            <a:fillRect/>
          </a:stretch>
        </p:blipFill>
        <p:spPr>
          <a:xfrm>
            <a:off x="1585213" y="2718783"/>
            <a:ext cx="9799210" cy="1611074"/>
          </a:xfrm>
          <a:prstGeom prst="rect">
            <a:avLst/>
          </a:prstGeom>
        </p:spPr>
      </p:pic>
      <p:pic>
        <p:nvPicPr>
          <p:cNvPr id="5" name="Picture 5" descr="Capture 3.PNG">
            <a:extLst>
              <a:ext uri="{FF2B5EF4-FFF2-40B4-BE49-F238E27FC236}">
                <a16:creationId xmlns:a16="http://schemas.microsoft.com/office/drawing/2014/main" id="{7B7D829B-4C40-1F2C-F2C3-CDC9BED938B5}"/>
              </a:ext>
            </a:extLst>
          </p:cNvPr>
          <p:cNvPicPr>
            <a:picLocks noChangeAspect="1"/>
          </p:cNvPicPr>
          <p:nvPr/>
        </p:nvPicPr>
        <p:blipFill>
          <a:blip r:embed="rId6"/>
          <a:stretch>
            <a:fillRect/>
          </a:stretch>
        </p:blipFill>
        <p:spPr>
          <a:xfrm>
            <a:off x="1585213" y="4383871"/>
            <a:ext cx="9797504" cy="1777150"/>
          </a:xfrm>
          <a:prstGeom prst="rect">
            <a:avLst/>
          </a:prstGeom>
        </p:spPr>
      </p:pic>
      <p:sp>
        <p:nvSpPr>
          <p:cNvPr id="7" name="Rectangle 6">
            <a:extLst>
              <a:ext uri="{FF2B5EF4-FFF2-40B4-BE49-F238E27FC236}">
                <a16:creationId xmlns:a16="http://schemas.microsoft.com/office/drawing/2014/main" id="{42A09284-006E-806A-E467-EA33C9ACBB8B}"/>
              </a:ext>
            </a:extLst>
          </p:cNvPr>
          <p:cNvSpPr/>
          <p:nvPr/>
        </p:nvSpPr>
        <p:spPr>
          <a:xfrm>
            <a:off x="8010935"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539004-9C80-AAB1-6074-1377CB353A86}"/>
              </a:ext>
            </a:extLst>
          </p:cNvPr>
          <p:cNvSpPr txBox="1"/>
          <p:nvPr/>
        </p:nvSpPr>
        <p:spPr>
          <a:xfrm>
            <a:off x="2915879" y="6266836"/>
            <a:ext cx="5219700"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*This includes industrial and light industrial buildings. </a:t>
            </a:r>
          </a:p>
        </p:txBody>
      </p:sp>
      <p:pic>
        <p:nvPicPr>
          <p:cNvPr id="9" name="Picture 9" descr="Screenshot 2023-01-12 120447.png">
            <a:extLst>
              <a:ext uri="{FF2B5EF4-FFF2-40B4-BE49-F238E27FC236}">
                <a16:creationId xmlns:a16="http://schemas.microsoft.com/office/drawing/2014/main" id="{D261087E-5665-39C5-769C-A9BCA0C6BA0A}"/>
              </a:ext>
            </a:extLst>
          </p:cNvPr>
          <p:cNvPicPr>
            <a:picLocks noChangeAspect="1"/>
          </p:cNvPicPr>
          <p:nvPr/>
        </p:nvPicPr>
        <p:blipFill>
          <a:blip r:embed="rId7"/>
          <a:stretch>
            <a:fillRect/>
          </a:stretch>
        </p:blipFill>
        <p:spPr>
          <a:xfrm>
            <a:off x="1590369" y="1040468"/>
            <a:ext cx="9785555" cy="1618452"/>
          </a:xfrm>
          <a:prstGeom prst="rect">
            <a:avLst/>
          </a:prstGeom>
        </p:spPr>
      </p:pic>
      <p:pic>
        <p:nvPicPr>
          <p:cNvPr id="11" name="Audio 10">
            <a:hlinkClick r:id="" action="ppaction://media"/>
            <a:extLst>
              <a:ext uri="{FF2B5EF4-FFF2-40B4-BE49-F238E27FC236}">
                <a16:creationId xmlns:a16="http://schemas.microsoft.com/office/drawing/2014/main" id="{06803A12-DEAE-DEE4-9950-8F593667F5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9037" y="5101133"/>
            <a:ext cx="347662" cy="347662"/>
          </a:xfrm>
          <a:prstGeom prst="rect">
            <a:avLst/>
          </a:prstGeom>
        </p:spPr>
      </p:pic>
      <p:sp>
        <p:nvSpPr>
          <p:cNvPr id="10" name="TextBox 1">
            <a:extLst>
              <a:ext uri="{FF2B5EF4-FFF2-40B4-BE49-F238E27FC236}">
                <a16:creationId xmlns:a16="http://schemas.microsoft.com/office/drawing/2014/main" id="{E10DE977-E31C-0ECA-C15B-6D5C55B479FB}"/>
              </a:ext>
            </a:extLst>
          </p:cNvPr>
          <p:cNvSpPr txBox="1"/>
          <p:nvPr/>
        </p:nvSpPr>
        <p:spPr>
          <a:xfrm>
            <a:off x="11568757" y="633447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13</a:t>
            </a:r>
          </a:p>
        </p:txBody>
      </p:sp>
    </p:spTree>
    <p:extLst>
      <p:ext uri="{BB962C8B-B14F-4D97-AF65-F5344CB8AC3E}">
        <p14:creationId xmlns:p14="http://schemas.microsoft.com/office/powerpoint/2010/main" val="3313992385"/>
      </p:ext>
    </p:extLst>
  </p:cSld>
  <p:clrMapOvr>
    <a:masterClrMapping/>
  </p:clrMapOvr>
  <mc:AlternateContent xmlns:mc="http://schemas.openxmlformats.org/markup-compatibility/2006" xmlns:p14="http://schemas.microsoft.com/office/powerpoint/2010/main">
    <mc:Choice Requires="p14">
      <p:transition spd="slow" p14:dur="2000" advTm="116012"/>
    </mc:Choice>
    <mc:Fallback xmlns="">
      <p:transition spd="slow" advTm="11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C1FB2C-2CF7-4D1C-A411-020AA779DF4D}"/>
              </a:ext>
            </a:extLst>
          </p:cNvPr>
          <p:cNvSpPr>
            <a:spLocks noGrp="1"/>
          </p:cNvSpPr>
          <p:nvPr>
            <p:ph type="body" sz="quarter" idx="4294967295"/>
          </p:nvPr>
        </p:nvSpPr>
        <p:spPr>
          <a:xfrm>
            <a:off x="1417833" y="400231"/>
            <a:ext cx="9493321" cy="6262688"/>
          </a:xfrm>
        </p:spPr>
        <p:txBody>
          <a:bodyPr vert="horz" lIns="62345" tIns="31173" rIns="62345" bIns="31173" rtlCol="0" anchor="t">
            <a:normAutofit fontScale="92500" lnSpcReduction="10000"/>
          </a:bodyPr>
          <a:lstStyle/>
          <a:p>
            <a:pPr marL="0" indent="0">
              <a:buNone/>
            </a:pPr>
            <a:r>
              <a:rPr lang="en-US" sz="2400" b="1">
                <a:solidFill>
                  <a:schemeClr val="accent1"/>
                </a:solidFill>
                <a:latin typeface="+mn-lt"/>
              </a:rPr>
              <a:t>101.1 </a:t>
            </a:r>
            <a:r>
              <a:rPr lang="en-US" sz="2400">
                <a:latin typeface="+mn-lt"/>
              </a:rPr>
              <a:t>What is a brownfield site?</a:t>
            </a:r>
            <a:endParaRPr lang="en-US" sz="2400">
              <a:latin typeface="+mn-lt"/>
              <a:cs typeface="Calibri"/>
            </a:endParaRPr>
          </a:p>
          <a:p>
            <a:pPr marL="676910" lvl="2" indent="-134620"/>
            <a:r>
              <a:rPr lang="en-US" sz="1700">
                <a:latin typeface="+mn-lt"/>
              </a:rPr>
              <a:t>Definition</a:t>
            </a:r>
            <a:endParaRPr lang="en-US" sz="1700">
              <a:latin typeface="+mn-lt"/>
              <a:cs typeface="Calibri"/>
            </a:endParaRPr>
          </a:p>
          <a:p>
            <a:pPr marL="676910" lvl="2" indent="-134620"/>
            <a:r>
              <a:rPr lang="en-US" sz="1700">
                <a:latin typeface="+mn-lt"/>
                <a:cs typeface="Calibri"/>
              </a:rPr>
              <a:t>Typical brownfield sites </a:t>
            </a:r>
          </a:p>
          <a:p>
            <a:pPr marL="676910" lvl="2" indent="-134620"/>
            <a:r>
              <a:rPr lang="en-US" sz="1700">
                <a:latin typeface="+mn-lt"/>
                <a:cs typeface="Calibri"/>
              </a:rPr>
              <a:t>Common contaminants</a:t>
            </a:r>
          </a:p>
          <a:p>
            <a:pPr marL="0" indent="0">
              <a:buNone/>
            </a:pPr>
            <a:r>
              <a:rPr lang="en-US" sz="2400" b="1">
                <a:solidFill>
                  <a:schemeClr val="accent1"/>
                </a:solidFill>
                <a:latin typeface="+mn-lt"/>
              </a:rPr>
              <a:t>101.2 </a:t>
            </a:r>
            <a:r>
              <a:rPr lang="en-US" sz="2400">
                <a:latin typeface="+mn-lt"/>
              </a:rPr>
              <a:t>How are communities affected?</a:t>
            </a:r>
            <a:endParaRPr lang="en-US" sz="2400">
              <a:latin typeface="+mn-lt"/>
              <a:cs typeface="Calibri"/>
            </a:endParaRPr>
          </a:p>
          <a:p>
            <a:pPr marL="676910" lvl="2" indent="-134620">
              <a:buFont typeface="Arial"/>
              <a:buChar char="•"/>
            </a:pPr>
            <a:r>
              <a:rPr lang="en-US" sz="1800">
                <a:latin typeface="+mn-lt"/>
              </a:rPr>
              <a:t>How does a brownfield site affect a community?</a:t>
            </a:r>
            <a:endParaRPr lang="en-US" sz="1800">
              <a:latin typeface="Avenir LT 35 Light"/>
            </a:endParaRPr>
          </a:p>
          <a:p>
            <a:pPr marL="676910" lvl="2" indent="-134620">
              <a:buFont typeface="Arial"/>
              <a:buChar char="•"/>
            </a:pPr>
            <a:r>
              <a:rPr lang="en-US" sz="1800">
                <a:latin typeface="+mn-lt"/>
              </a:rPr>
              <a:t>How can a brownfield become a community opportunity?</a:t>
            </a:r>
            <a:endParaRPr lang="en-US" sz="1800"/>
          </a:p>
          <a:p>
            <a:pPr marL="0" indent="0">
              <a:buNone/>
            </a:pPr>
            <a:r>
              <a:rPr lang="en-US" sz="2400" b="1">
                <a:solidFill>
                  <a:schemeClr val="accent1"/>
                </a:solidFill>
                <a:latin typeface="+mn-lt"/>
              </a:rPr>
              <a:t>101.3</a:t>
            </a:r>
            <a:r>
              <a:rPr lang="en-US" sz="2400">
                <a:latin typeface="+mn-lt"/>
              </a:rPr>
              <a:t> Reuse process overview</a:t>
            </a:r>
            <a:endParaRPr lang="en-US" sz="2400">
              <a:latin typeface="+mn-lt"/>
              <a:cs typeface="Calibri"/>
            </a:endParaRPr>
          </a:p>
          <a:p>
            <a:pPr marL="0" indent="0">
              <a:buNone/>
            </a:pPr>
            <a:r>
              <a:rPr lang="en-US" sz="2400" b="1">
                <a:solidFill>
                  <a:schemeClr val="accent1"/>
                </a:solidFill>
                <a:latin typeface="+mn-lt"/>
                <a:cs typeface="Calibri"/>
              </a:rPr>
              <a:t>101.4</a:t>
            </a:r>
            <a:r>
              <a:rPr lang="en-US" sz="2400">
                <a:latin typeface="+mn-lt"/>
                <a:cs typeface="Calibri"/>
              </a:rPr>
              <a:t> Who can help your community address brownfield sites?</a:t>
            </a:r>
            <a:endParaRPr lang="en-US"/>
          </a:p>
          <a:p>
            <a:pPr marL="676910" lvl="2" indent="-135255"/>
            <a:r>
              <a:rPr lang="en-US" sz="1700">
                <a:latin typeface="+mn-lt"/>
              </a:rPr>
              <a:t>State and Tribal Response Programs</a:t>
            </a:r>
            <a:endParaRPr lang="en-US" sz="1700">
              <a:latin typeface="+mn-lt"/>
              <a:cs typeface="Calibri"/>
            </a:endParaRPr>
          </a:p>
          <a:p>
            <a:pPr marL="676910" lvl="2" indent="-134620"/>
            <a:r>
              <a:rPr lang="en-US" sz="1700">
                <a:latin typeface="+mn-lt"/>
              </a:rPr>
              <a:t>EPA brownfields technical assistance </a:t>
            </a:r>
          </a:p>
          <a:p>
            <a:pPr marL="676910" lvl="2" indent="-134620"/>
            <a:r>
              <a:rPr lang="en-US" sz="1800">
                <a:latin typeface="+mn-lt"/>
                <a:cs typeface="Calibri"/>
              </a:rPr>
              <a:t>EPA Brownfields &amp; Land Revitalization staff</a:t>
            </a:r>
            <a:endParaRPr lang="en-US" sz="1700">
              <a:latin typeface="+mn-lt"/>
            </a:endParaRPr>
          </a:p>
          <a:p>
            <a:pPr marL="676910" lvl="2" indent="-134620"/>
            <a:r>
              <a:rPr lang="en-US" sz="1700">
                <a:latin typeface="+mn-lt"/>
              </a:rPr>
              <a:t>Local experts (licensed site environmental professionals, planners, landscape architects, </a:t>
            </a:r>
            <a:r>
              <a:rPr lang="en-US" sz="1700" err="1">
                <a:latin typeface="+mn-lt"/>
              </a:rPr>
              <a:t>etc</a:t>
            </a:r>
            <a:r>
              <a:rPr lang="en-US" sz="1700">
                <a:latin typeface="+mn-lt"/>
              </a:rPr>
              <a:t>)</a:t>
            </a:r>
            <a:endParaRPr lang="en-US" sz="1700">
              <a:latin typeface="+mn-lt"/>
              <a:cs typeface="Calibri"/>
            </a:endParaRPr>
          </a:p>
          <a:p>
            <a:pPr marL="676910" lvl="2" indent="-134620"/>
            <a:r>
              <a:rPr lang="en-US" sz="1700">
                <a:latin typeface="+mn-lt"/>
              </a:rPr>
              <a:t>Available liability protections </a:t>
            </a:r>
            <a:endParaRPr lang="en-US" sz="1700">
              <a:latin typeface="+mn-lt"/>
              <a:cs typeface="Calibri"/>
            </a:endParaRPr>
          </a:p>
          <a:p>
            <a:pPr marL="0" indent="0">
              <a:buNone/>
            </a:pPr>
            <a:r>
              <a:rPr lang="en-US" sz="2400" b="1">
                <a:solidFill>
                  <a:schemeClr val="accent1"/>
                </a:solidFill>
                <a:latin typeface="+mn-lt"/>
              </a:rPr>
              <a:t>101.5 </a:t>
            </a:r>
            <a:r>
              <a:rPr lang="en-US" sz="2400">
                <a:latin typeface="+mn-lt"/>
              </a:rPr>
              <a:t>What resources can help your community address brownfield sites?</a:t>
            </a:r>
            <a:endParaRPr lang="en-US" sz="2400">
              <a:latin typeface="+mn-lt"/>
              <a:cs typeface="Calibri"/>
            </a:endParaRPr>
          </a:p>
          <a:p>
            <a:pPr marL="676910" lvl="2" indent="-134620"/>
            <a:r>
              <a:rPr lang="en-US" sz="1600">
                <a:latin typeface="+mn-lt"/>
              </a:rPr>
              <a:t>Competitive Brownfields Grants</a:t>
            </a:r>
            <a:endParaRPr lang="en-US" sz="1600">
              <a:latin typeface="+mn-lt"/>
              <a:cs typeface="Calibri"/>
            </a:endParaRPr>
          </a:p>
          <a:p>
            <a:pPr marL="676910" lvl="2" indent="-134620"/>
            <a:r>
              <a:rPr lang="en-US" sz="1600">
                <a:latin typeface="+mn-lt"/>
              </a:rPr>
              <a:t>Section 128(a) Grants</a:t>
            </a:r>
            <a:endParaRPr lang="en-US" sz="1600">
              <a:latin typeface="+mn-lt"/>
              <a:cs typeface="Calibri"/>
            </a:endParaRPr>
          </a:p>
          <a:p>
            <a:pPr marL="676910" lvl="2" indent="-134620"/>
            <a:r>
              <a:rPr lang="en-US" sz="1600">
                <a:latin typeface="+mn-lt"/>
              </a:rPr>
              <a:t>Targeted brownfields assessments</a:t>
            </a:r>
            <a:endParaRPr lang="en-US" sz="1600">
              <a:latin typeface="+mn-lt"/>
              <a:cs typeface="Calibri"/>
            </a:endParaRPr>
          </a:p>
          <a:p>
            <a:pPr marL="676910" lvl="2" indent="-134620"/>
            <a:r>
              <a:rPr lang="en-US" sz="1600">
                <a:latin typeface="+mn-lt"/>
              </a:rPr>
              <a:t>Site reuse planning technical assistance</a:t>
            </a:r>
            <a:endParaRPr lang="en-US" sz="1600">
              <a:latin typeface="+mn-lt"/>
              <a:cs typeface="Calibri"/>
            </a:endParaRPr>
          </a:p>
          <a:p>
            <a:pPr marL="676910" lvl="2" indent="-134620"/>
            <a:r>
              <a:rPr lang="en-US" sz="1600">
                <a:latin typeface="+mn-lt"/>
              </a:rPr>
              <a:t>Other federal programs</a:t>
            </a:r>
            <a:endParaRPr lang="en-US" sz="2800">
              <a:latin typeface="Calibri"/>
              <a:cs typeface="Calibri"/>
            </a:endParaRPr>
          </a:p>
        </p:txBody>
      </p:sp>
      <p:pic>
        <p:nvPicPr>
          <p:cNvPr id="2" name="Audio 1">
            <a:hlinkClick r:id="" action="ppaction://media"/>
            <a:extLst>
              <a:ext uri="{FF2B5EF4-FFF2-40B4-BE49-F238E27FC236}">
                <a16:creationId xmlns:a16="http://schemas.microsoft.com/office/drawing/2014/main" id="{94DCD74E-3113-E81C-CA35-57D79A90A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7197" y="5454827"/>
            <a:ext cx="347662" cy="347662"/>
          </a:xfrm>
          <a:prstGeom prst="rect">
            <a:avLst/>
          </a:prstGeom>
        </p:spPr>
      </p:pic>
      <p:sp>
        <p:nvSpPr>
          <p:cNvPr id="3" name="TextBox 1">
            <a:extLst>
              <a:ext uri="{FF2B5EF4-FFF2-40B4-BE49-F238E27FC236}">
                <a16:creationId xmlns:a16="http://schemas.microsoft.com/office/drawing/2014/main" id="{E10DE977-E31C-0ECA-C15B-6D5C55B479FB}"/>
              </a:ext>
            </a:extLst>
          </p:cNvPr>
          <p:cNvSpPr txBox="1"/>
          <p:nvPr/>
        </p:nvSpPr>
        <p:spPr>
          <a:xfrm>
            <a:off x="11766313" y="6362700"/>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2</a:t>
            </a:r>
          </a:p>
        </p:txBody>
      </p:sp>
    </p:spTree>
    <p:extLst>
      <p:ext uri="{BB962C8B-B14F-4D97-AF65-F5344CB8AC3E}">
        <p14:creationId xmlns:p14="http://schemas.microsoft.com/office/powerpoint/2010/main" val="980017380"/>
      </p:ext>
    </p:extLst>
  </p:cSld>
  <p:clrMapOvr>
    <a:masterClrMapping/>
  </p:clrMapOvr>
  <mc:AlternateContent xmlns:mc="http://schemas.openxmlformats.org/markup-compatibility/2006" xmlns:p14="http://schemas.microsoft.com/office/powerpoint/2010/main">
    <mc:Choice Requires="p14">
      <p:transition spd="slow" p14:dur="2000" advTm="35937"/>
    </mc:Choice>
    <mc:Fallback xmlns="">
      <p:transition spd="slow" advTm="3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0C7397-FC92-4352-94EF-63C660A6EC86}"/>
              </a:ext>
            </a:extLst>
          </p:cNvPr>
          <p:cNvSpPr>
            <a:spLocks noGrp="1"/>
          </p:cNvSpPr>
          <p:nvPr>
            <p:ph type="subTitle" idx="1"/>
          </p:nvPr>
        </p:nvSpPr>
        <p:spPr/>
        <p:txBody>
          <a:bodyPr/>
          <a:lstStyle/>
          <a:p>
            <a:r>
              <a:rPr lang="en-US" sz="3650">
                <a:latin typeface="Calibri"/>
                <a:cs typeface="Calibri"/>
              </a:rPr>
              <a:t>Brownfield Definition</a:t>
            </a:r>
          </a:p>
        </p:txBody>
      </p:sp>
      <p:sp>
        <p:nvSpPr>
          <p:cNvPr id="5" name="Text Placeholder 4">
            <a:extLst>
              <a:ext uri="{FF2B5EF4-FFF2-40B4-BE49-F238E27FC236}">
                <a16:creationId xmlns:a16="http://schemas.microsoft.com/office/drawing/2014/main" id="{DEE77093-9571-4079-9B48-98A754C93F33}"/>
              </a:ext>
            </a:extLst>
          </p:cNvPr>
          <p:cNvSpPr>
            <a:spLocks noGrp="1"/>
          </p:cNvSpPr>
          <p:nvPr>
            <p:ph type="body" sz="quarter" idx="4294967295"/>
          </p:nvPr>
        </p:nvSpPr>
        <p:spPr>
          <a:xfrm>
            <a:off x="1215521" y="1803256"/>
            <a:ext cx="3426205" cy="364764"/>
          </a:xfrm>
        </p:spPr>
        <p:txBody>
          <a:bodyPr anchor="ctr">
            <a:noAutofit/>
          </a:bodyPr>
          <a:lstStyle/>
          <a:p>
            <a:pPr marL="0" indent="0">
              <a:buNone/>
            </a:pPr>
            <a:r>
              <a:rPr lang="en-US" sz="1900" b="1">
                <a:solidFill>
                  <a:srgbClr val="FF8000"/>
                </a:solidFill>
                <a:latin typeface="Calibri"/>
                <a:cs typeface="Calibri"/>
              </a:rPr>
              <a:t>A brownfield site is:</a:t>
            </a:r>
            <a:endParaRPr lang="en-US" sz="1900">
              <a:solidFill>
                <a:srgbClr val="FF8000"/>
              </a:solidFill>
              <a:latin typeface="Calibri"/>
              <a:cs typeface="Calibri"/>
            </a:endParaRPr>
          </a:p>
        </p:txBody>
      </p:sp>
      <p:sp>
        <p:nvSpPr>
          <p:cNvPr id="4" name="Text Placeholder 3">
            <a:extLst>
              <a:ext uri="{FF2B5EF4-FFF2-40B4-BE49-F238E27FC236}">
                <a16:creationId xmlns:a16="http://schemas.microsoft.com/office/drawing/2014/main" id="{06DF04B4-5467-4EE5-9E53-81E01B35030C}"/>
              </a:ext>
            </a:extLst>
          </p:cNvPr>
          <p:cNvSpPr>
            <a:spLocks noGrp="1"/>
          </p:cNvSpPr>
          <p:nvPr>
            <p:ph type="body" sz="quarter" idx="4294967295"/>
          </p:nvPr>
        </p:nvSpPr>
        <p:spPr>
          <a:xfrm>
            <a:off x="1215521" y="2348778"/>
            <a:ext cx="3909372" cy="3371538"/>
          </a:xfrm>
        </p:spPr>
        <p:txBody>
          <a:bodyPr vert="horz" lIns="62345" tIns="31173" rIns="62345" bIns="31173" rtlCol="0" anchor="t">
            <a:normAutofit/>
          </a:bodyPr>
          <a:lstStyle/>
          <a:p>
            <a:pPr marL="0" indent="0">
              <a:buNone/>
            </a:pPr>
            <a:r>
              <a:rPr lang="en-US" sz="1750">
                <a:latin typeface="Calibri"/>
                <a:cs typeface="Calibri"/>
              </a:rPr>
              <a:t>Real property, the expansion, redevelopment, or reuse of which may be complicated by the presence or potential presence of a hazardous substance, pollutant, or contaminant. </a:t>
            </a:r>
          </a:p>
          <a:p>
            <a:pPr marL="0" indent="0">
              <a:buNone/>
            </a:pPr>
            <a:endParaRPr lang="en-US">
              <a:latin typeface="Calibri"/>
              <a:cs typeface="Calibri"/>
            </a:endParaRPr>
          </a:p>
          <a:p>
            <a:pPr marL="0" indent="0">
              <a:buNone/>
            </a:pPr>
            <a:r>
              <a:rPr lang="en-US" sz="1600" i="1">
                <a:latin typeface="Calibri"/>
                <a:cs typeface="Calibri"/>
              </a:rPr>
              <a:t>Statutory definition found in the Comprehensive Environmental Response, Compensation and Liability Act (CERCLA) §101 (39)</a:t>
            </a:r>
          </a:p>
          <a:p>
            <a:pPr marL="342265" indent="-342265"/>
            <a:endParaRPr lang="en-US">
              <a:latin typeface="Calibri"/>
              <a:cs typeface="Calibri"/>
            </a:endParaRPr>
          </a:p>
        </p:txBody>
      </p:sp>
      <p:pic>
        <p:nvPicPr>
          <p:cNvPr id="3" name="Picture 5" descr="A picture containing sky, grass, outdoor, traveling&#10;&#10;Description automatically generated">
            <a:extLst>
              <a:ext uri="{FF2B5EF4-FFF2-40B4-BE49-F238E27FC236}">
                <a16:creationId xmlns:a16="http://schemas.microsoft.com/office/drawing/2014/main" id="{96FC837E-473B-4283-89A7-7C5A98B1CE4C}"/>
              </a:ext>
            </a:extLst>
          </p:cNvPr>
          <p:cNvPicPr>
            <a:picLocks noChangeAspect="1"/>
          </p:cNvPicPr>
          <p:nvPr/>
        </p:nvPicPr>
        <p:blipFill rotWithShape="1">
          <a:blip r:embed="rId5"/>
          <a:srcRect l="25258" t="351" r="-25387" b="-176"/>
          <a:stretch/>
        </p:blipFill>
        <p:spPr>
          <a:xfrm>
            <a:off x="5457564" y="1354799"/>
            <a:ext cx="6876117" cy="5015699"/>
          </a:xfrm>
          <a:prstGeom prst="rect">
            <a:avLst/>
          </a:prstGeom>
        </p:spPr>
      </p:pic>
      <p:pic>
        <p:nvPicPr>
          <p:cNvPr id="24" name="Audio 23">
            <a:hlinkClick r:id="" action="ppaction://media"/>
            <a:extLst>
              <a:ext uri="{FF2B5EF4-FFF2-40B4-BE49-F238E27FC236}">
                <a16:creationId xmlns:a16="http://schemas.microsoft.com/office/drawing/2014/main" id="{6E55D1C7-4DD0-0B2C-9E18-10F71188C1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861341" y="4643045"/>
            <a:ext cx="2057400" cy="2057400"/>
          </a:xfrm>
          <a:prstGeom prst="ellipse">
            <a:avLst/>
          </a:prstGeom>
        </p:spPr>
      </p:pic>
      <p:sp>
        <p:nvSpPr>
          <p:cNvPr id="6"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3</a:t>
            </a:r>
          </a:p>
        </p:txBody>
      </p:sp>
    </p:spTree>
    <p:extLst>
      <p:ext uri="{BB962C8B-B14F-4D97-AF65-F5344CB8AC3E}">
        <p14:creationId xmlns:p14="http://schemas.microsoft.com/office/powerpoint/2010/main" val="3251920738"/>
      </p:ext>
    </p:extLst>
  </p:cSld>
  <p:clrMapOvr>
    <a:masterClrMapping/>
  </p:clrMapOvr>
  <mc:AlternateContent xmlns:mc="http://schemas.openxmlformats.org/markup-compatibility/2006" xmlns:p14="http://schemas.microsoft.com/office/powerpoint/2010/main">
    <mc:Choice Requires="p14">
      <p:transition spd="slow" p14:dur="2000" advTm="25318"/>
    </mc:Choice>
    <mc:Fallback xmlns="">
      <p:transition spd="slow" advTm="2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0C7397-FC92-4352-94EF-63C660A6EC86}"/>
              </a:ext>
            </a:extLst>
          </p:cNvPr>
          <p:cNvSpPr>
            <a:spLocks noGrp="1"/>
          </p:cNvSpPr>
          <p:nvPr>
            <p:ph type="subTitle" idx="1"/>
          </p:nvPr>
        </p:nvSpPr>
        <p:spPr>
          <a:xfrm>
            <a:off x="1403171" y="361353"/>
            <a:ext cx="10024027" cy="609600"/>
          </a:xfrm>
        </p:spPr>
        <p:txBody>
          <a:bodyPr/>
          <a:lstStyle/>
          <a:p>
            <a:r>
              <a:rPr lang="en-US" sz="3650">
                <a:latin typeface="Calibri"/>
                <a:cs typeface="Calibri"/>
              </a:rPr>
              <a:t>Brownfield Definition</a:t>
            </a:r>
          </a:p>
        </p:txBody>
      </p:sp>
      <p:pic>
        <p:nvPicPr>
          <p:cNvPr id="7" name="Picture 6" descr="A city next to a body of water&#10;&#10;Description automatically generated with low confidence">
            <a:extLst>
              <a:ext uri="{FF2B5EF4-FFF2-40B4-BE49-F238E27FC236}">
                <a16:creationId xmlns:a16="http://schemas.microsoft.com/office/drawing/2014/main" id="{6BDE83C9-66AF-422E-9DF5-BF63E8218B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1" t="8783" r="31372" b="27572"/>
          <a:stretch/>
        </p:blipFill>
        <p:spPr>
          <a:xfrm>
            <a:off x="5687236" y="1152525"/>
            <a:ext cx="5982451" cy="4075475"/>
          </a:xfrm>
          <a:prstGeom prst="rect">
            <a:avLst/>
          </a:prstGeom>
        </p:spPr>
      </p:pic>
      <p:sp>
        <p:nvSpPr>
          <p:cNvPr id="8" name="Rectangle 7">
            <a:extLst>
              <a:ext uri="{FF2B5EF4-FFF2-40B4-BE49-F238E27FC236}">
                <a16:creationId xmlns:a16="http://schemas.microsoft.com/office/drawing/2014/main" id="{E06B85FF-5C32-4569-BD04-D9391C1D7828}"/>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Rectangle 8">
            <a:extLst>
              <a:ext uri="{FF2B5EF4-FFF2-40B4-BE49-F238E27FC236}">
                <a16:creationId xmlns:a16="http://schemas.microsoft.com/office/drawing/2014/main" id="{9A077A2C-F6D6-4984-84EE-ED8BE8B96AF4}"/>
              </a:ext>
            </a:extLst>
          </p:cNvPr>
          <p:cNvSpPr/>
          <p:nvPr/>
        </p:nvSpPr>
        <p:spPr>
          <a:xfrm>
            <a:off x="7926268"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2" name="Text Placeholder 3">
            <a:extLst>
              <a:ext uri="{FF2B5EF4-FFF2-40B4-BE49-F238E27FC236}">
                <a16:creationId xmlns:a16="http://schemas.microsoft.com/office/drawing/2014/main" id="{4FC63FB4-0E89-F65F-7E5E-A7385BAD434E}"/>
              </a:ext>
            </a:extLst>
          </p:cNvPr>
          <p:cNvSpPr txBox="1">
            <a:spLocks/>
          </p:cNvSpPr>
          <p:nvPr/>
        </p:nvSpPr>
        <p:spPr>
          <a:xfrm>
            <a:off x="755902" y="2663924"/>
            <a:ext cx="4477835" cy="3378504"/>
          </a:xfrm>
          <a:prstGeom prst="rect">
            <a:avLst/>
          </a:prstGeom>
        </p:spPr>
        <p:txBody>
          <a:bodyPr vert="horz" lIns="62345" tIns="31173" rIns="62345" bIns="31173" rtlCol="0" anchor="t">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50"/>
              <a:t>Properties where the current or future use is affected by real or perceived contamination. Environmental contamination poses a threat to the environment and human health. </a:t>
            </a:r>
          </a:p>
          <a:p>
            <a:pPr marL="0" indent="0">
              <a:buNone/>
            </a:pPr>
            <a:endParaRPr lang="en-US" sz="1750">
              <a:cs typeface="Calibri" panose="020F0502020204030204"/>
            </a:endParaRPr>
          </a:p>
          <a:p>
            <a:pPr marL="0" indent="0">
              <a:buNone/>
            </a:pPr>
            <a:r>
              <a:rPr lang="en-US" sz="1750">
                <a:cs typeface="Calibri" panose="020F0502020204030204"/>
              </a:rPr>
              <a:t>Typically, brownfields properties were used for commercial, industrial, or residential activities in the past. Properties may be blighted and vacant, abandoned or occupied. </a:t>
            </a:r>
          </a:p>
        </p:txBody>
      </p:sp>
      <p:sp>
        <p:nvSpPr>
          <p:cNvPr id="16" name="Text Placeholder 4">
            <a:extLst>
              <a:ext uri="{FF2B5EF4-FFF2-40B4-BE49-F238E27FC236}">
                <a16:creationId xmlns:a16="http://schemas.microsoft.com/office/drawing/2014/main" id="{14E7B214-108B-579A-46A1-589CF1B7F9C6}"/>
              </a:ext>
            </a:extLst>
          </p:cNvPr>
          <p:cNvSpPr txBox="1">
            <a:spLocks/>
          </p:cNvSpPr>
          <p:nvPr/>
        </p:nvSpPr>
        <p:spPr>
          <a:xfrm>
            <a:off x="755902" y="2057256"/>
            <a:ext cx="4139824" cy="606668"/>
          </a:xfrm>
          <a:prstGeom prst="rect">
            <a:avLst/>
          </a:prstGeom>
        </p:spPr>
        <p:txBody>
          <a:bodyPr vert="horz" lIns="91440" tIns="45720" rIns="91440" bIns="45720" rtlCol="0" anchor="ctr">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a:solidFill>
                  <a:srgbClr val="FF8000"/>
                </a:solidFill>
              </a:rPr>
              <a:t>In other words, brownfields are:</a:t>
            </a:r>
            <a:endParaRPr lang="en-US" sz="1900">
              <a:solidFill>
                <a:srgbClr val="FF8000"/>
              </a:solidFill>
              <a:cs typeface="Calibri"/>
            </a:endParaRPr>
          </a:p>
        </p:txBody>
      </p:sp>
      <p:pic>
        <p:nvPicPr>
          <p:cNvPr id="3" name="Audio 2">
            <a:hlinkClick r:id="" action="ppaction://media"/>
            <a:extLst>
              <a:ext uri="{FF2B5EF4-FFF2-40B4-BE49-F238E27FC236}">
                <a16:creationId xmlns:a16="http://schemas.microsoft.com/office/drawing/2014/main" id="{A0328D6B-376A-D52D-9A48-868996467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7197" y="5690012"/>
            <a:ext cx="347662" cy="347662"/>
          </a:xfrm>
          <a:prstGeom prst="rect">
            <a:avLst/>
          </a:prstGeom>
        </p:spPr>
      </p:pic>
      <p:sp>
        <p:nvSpPr>
          <p:cNvPr id="4"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4</a:t>
            </a:r>
          </a:p>
        </p:txBody>
      </p:sp>
    </p:spTree>
    <p:extLst>
      <p:ext uri="{BB962C8B-B14F-4D97-AF65-F5344CB8AC3E}">
        <p14:creationId xmlns:p14="http://schemas.microsoft.com/office/powerpoint/2010/main" val="2522843439"/>
      </p:ext>
    </p:extLst>
  </p:cSld>
  <p:clrMapOvr>
    <a:masterClrMapping/>
  </p:clrMapOvr>
  <mc:AlternateContent xmlns:mc="http://schemas.openxmlformats.org/markup-compatibility/2006" xmlns:p14="http://schemas.microsoft.com/office/powerpoint/2010/main">
    <mc:Choice Requires="p14">
      <p:transition spd="slow" p14:dur="2000" advTm="66674"/>
    </mc:Choice>
    <mc:Fallback xmlns="">
      <p:transition spd="slow" advTm="6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0C7397-FC92-4352-94EF-63C660A6EC86}"/>
              </a:ext>
            </a:extLst>
          </p:cNvPr>
          <p:cNvSpPr>
            <a:spLocks noGrp="1"/>
          </p:cNvSpPr>
          <p:nvPr>
            <p:ph type="subTitle" idx="1"/>
          </p:nvPr>
        </p:nvSpPr>
        <p:spPr>
          <a:xfrm>
            <a:off x="1410305" y="328064"/>
            <a:ext cx="10024027" cy="609600"/>
          </a:xfrm>
        </p:spPr>
        <p:txBody>
          <a:bodyPr/>
          <a:lstStyle/>
          <a:p>
            <a:pPr algn="ctr"/>
            <a:r>
              <a:rPr lang="en-US">
                <a:latin typeface="+mn-lt"/>
              </a:rPr>
              <a:t>Here are a few examples of brownfield sites </a:t>
            </a:r>
          </a:p>
          <a:p>
            <a:pPr algn="ctr"/>
            <a:r>
              <a:rPr lang="en-US" sz="2400" b="0">
                <a:latin typeface="+mn-lt"/>
              </a:rPr>
              <a:t>Are these sites contaminated?  How do you know?</a:t>
            </a:r>
          </a:p>
        </p:txBody>
      </p:sp>
      <p:sp>
        <p:nvSpPr>
          <p:cNvPr id="8" name="Rectangle 7">
            <a:extLst>
              <a:ext uri="{FF2B5EF4-FFF2-40B4-BE49-F238E27FC236}">
                <a16:creationId xmlns:a16="http://schemas.microsoft.com/office/drawing/2014/main" id="{E06B85FF-5C32-4569-BD04-D9391C1D7828}"/>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Rectangle 8">
            <a:extLst>
              <a:ext uri="{FF2B5EF4-FFF2-40B4-BE49-F238E27FC236}">
                <a16:creationId xmlns:a16="http://schemas.microsoft.com/office/drawing/2014/main" id="{9A077A2C-F6D6-4984-84EE-ED8BE8B96AF4}"/>
              </a:ext>
            </a:extLst>
          </p:cNvPr>
          <p:cNvSpPr/>
          <p:nvPr/>
        </p:nvSpPr>
        <p:spPr>
          <a:xfrm>
            <a:off x="7894518"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 name="Picture 3" descr="icfi_19702529411.jpg">
            <a:extLst>
              <a:ext uri="{FF2B5EF4-FFF2-40B4-BE49-F238E27FC236}">
                <a16:creationId xmlns:a16="http://schemas.microsoft.com/office/drawing/2014/main" id="{2244547D-2DD0-6628-EE62-417892ED251B}"/>
              </a:ext>
            </a:extLst>
          </p:cNvPr>
          <p:cNvPicPr>
            <a:picLocks noChangeAspect="1"/>
          </p:cNvPicPr>
          <p:nvPr/>
        </p:nvPicPr>
        <p:blipFill>
          <a:blip r:embed="rId5"/>
          <a:stretch>
            <a:fillRect/>
          </a:stretch>
        </p:blipFill>
        <p:spPr>
          <a:xfrm>
            <a:off x="6490305" y="1142396"/>
            <a:ext cx="3601962" cy="2662162"/>
          </a:xfrm>
          <a:prstGeom prst="rect">
            <a:avLst/>
          </a:prstGeom>
        </p:spPr>
      </p:pic>
      <p:pic>
        <p:nvPicPr>
          <p:cNvPr id="5" name="Picture 5" descr="icfi_56488026423.jpg">
            <a:extLst>
              <a:ext uri="{FF2B5EF4-FFF2-40B4-BE49-F238E27FC236}">
                <a16:creationId xmlns:a16="http://schemas.microsoft.com/office/drawing/2014/main" id="{377995E0-23D3-792C-ADAD-1BA62843399D}"/>
              </a:ext>
            </a:extLst>
          </p:cNvPr>
          <p:cNvPicPr>
            <a:picLocks noChangeAspect="1"/>
          </p:cNvPicPr>
          <p:nvPr/>
        </p:nvPicPr>
        <p:blipFill>
          <a:blip r:embed="rId6"/>
          <a:stretch>
            <a:fillRect/>
          </a:stretch>
        </p:blipFill>
        <p:spPr>
          <a:xfrm>
            <a:off x="1410305" y="4129919"/>
            <a:ext cx="3601961" cy="2710542"/>
          </a:xfrm>
          <a:prstGeom prst="rect">
            <a:avLst/>
          </a:prstGeom>
        </p:spPr>
      </p:pic>
      <p:pic>
        <p:nvPicPr>
          <p:cNvPr id="6" name="Picture 6" descr="icfi_19702874346.jpg">
            <a:extLst>
              <a:ext uri="{FF2B5EF4-FFF2-40B4-BE49-F238E27FC236}">
                <a16:creationId xmlns:a16="http://schemas.microsoft.com/office/drawing/2014/main" id="{44354B2B-9144-131E-D249-42D63B3CF20F}"/>
              </a:ext>
            </a:extLst>
          </p:cNvPr>
          <p:cNvPicPr>
            <a:picLocks noChangeAspect="1"/>
          </p:cNvPicPr>
          <p:nvPr/>
        </p:nvPicPr>
        <p:blipFill>
          <a:blip r:embed="rId7"/>
          <a:stretch>
            <a:fillRect/>
          </a:stretch>
        </p:blipFill>
        <p:spPr>
          <a:xfrm>
            <a:off x="6490305" y="4121192"/>
            <a:ext cx="3601961" cy="2740094"/>
          </a:xfrm>
          <a:prstGeom prst="rect">
            <a:avLst/>
          </a:prstGeom>
        </p:spPr>
      </p:pic>
      <p:pic>
        <p:nvPicPr>
          <p:cNvPr id="10" name="Picture 10">
            <a:extLst>
              <a:ext uri="{FF2B5EF4-FFF2-40B4-BE49-F238E27FC236}">
                <a16:creationId xmlns:a16="http://schemas.microsoft.com/office/drawing/2014/main" id="{B3151EF3-60FA-BF52-C6D9-1F2741F79C39}"/>
              </a:ext>
            </a:extLst>
          </p:cNvPr>
          <p:cNvPicPr>
            <a:picLocks noChangeAspect="1"/>
          </p:cNvPicPr>
          <p:nvPr/>
        </p:nvPicPr>
        <p:blipFill>
          <a:blip r:embed="rId8"/>
          <a:stretch>
            <a:fillRect/>
          </a:stretch>
        </p:blipFill>
        <p:spPr>
          <a:xfrm>
            <a:off x="1524000" y="1141146"/>
            <a:ext cx="3492500" cy="2581808"/>
          </a:xfrm>
          <a:prstGeom prst="rect">
            <a:avLst/>
          </a:prstGeom>
        </p:spPr>
      </p:pic>
      <p:pic>
        <p:nvPicPr>
          <p:cNvPr id="4" name="Audio 3">
            <a:hlinkClick r:id="" action="ppaction://media"/>
            <a:extLst>
              <a:ext uri="{FF2B5EF4-FFF2-40B4-BE49-F238E27FC236}">
                <a16:creationId xmlns:a16="http://schemas.microsoft.com/office/drawing/2014/main" id="{AEFDBD57-C43A-F9F7-9E8C-0FCE5E42B5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48382" y="5595938"/>
            <a:ext cx="347662" cy="347662"/>
          </a:xfrm>
          <a:prstGeom prst="rect">
            <a:avLst/>
          </a:prstGeom>
        </p:spPr>
      </p:pic>
      <p:sp>
        <p:nvSpPr>
          <p:cNvPr id="7"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5</a:t>
            </a:r>
          </a:p>
        </p:txBody>
      </p:sp>
    </p:spTree>
    <p:extLst>
      <p:ext uri="{BB962C8B-B14F-4D97-AF65-F5344CB8AC3E}">
        <p14:creationId xmlns:p14="http://schemas.microsoft.com/office/powerpoint/2010/main" val="4033873758"/>
      </p:ext>
    </p:extLst>
  </p:cSld>
  <p:clrMapOvr>
    <a:masterClrMapping/>
  </p:clrMapOvr>
  <mc:AlternateContent xmlns:mc="http://schemas.openxmlformats.org/markup-compatibility/2006" xmlns:p14="http://schemas.microsoft.com/office/powerpoint/2010/main">
    <mc:Choice Requires="p14">
      <p:transition spd="slow" p14:dur="2000" advTm="67951"/>
    </mc:Choice>
    <mc:Fallback xmlns="">
      <p:transition spd="slow" advTm="6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ast uses circle.png">
            <a:extLst>
              <a:ext uri="{FF2B5EF4-FFF2-40B4-BE49-F238E27FC236}">
                <a16:creationId xmlns:a16="http://schemas.microsoft.com/office/drawing/2014/main" id="{38E2FF4A-4F27-8D43-FB77-1829464A6887}"/>
              </a:ext>
            </a:extLst>
          </p:cNvPr>
          <p:cNvPicPr>
            <a:picLocks noChangeAspect="1"/>
          </p:cNvPicPr>
          <p:nvPr/>
        </p:nvPicPr>
        <p:blipFill>
          <a:blip r:embed="rId5"/>
          <a:stretch>
            <a:fillRect/>
          </a:stretch>
        </p:blipFill>
        <p:spPr>
          <a:xfrm>
            <a:off x="3069772" y="846491"/>
            <a:ext cx="5551715" cy="5535133"/>
          </a:xfrm>
          <a:prstGeom prst="rect">
            <a:avLst/>
          </a:prstGeom>
        </p:spPr>
      </p:pic>
      <p:sp>
        <p:nvSpPr>
          <p:cNvPr id="7" name="TextBox 6">
            <a:extLst>
              <a:ext uri="{FF2B5EF4-FFF2-40B4-BE49-F238E27FC236}">
                <a16:creationId xmlns:a16="http://schemas.microsoft.com/office/drawing/2014/main" id="{1A9E2950-8994-69E3-578A-54D654BED490}"/>
              </a:ext>
            </a:extLst>
          </p:cNvPr>
          <p:cNvSpPr txBox="1"/>
          <p:nvPr/>
        </p:nvSpPr>
        <p:spPr>
          <a:xfrm>
            <a:off x="814251" y="1532889"/>
            <a:ext cx="24726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Illegal dumping</a:t>
            </a:r>
          </a:p>
        </p:txBody>
      </p:sp>
      <p:sp>
        <p:nvSpPr>
          <p:cNvPr id="8" name="TextBox 7">
            <a:extLst>
              <a:ext uri="{FF2B5EF4-FFF2-40B4-BE49-F238E27FC236}">
                <a16:creationId xmlns:a16="http://schemas.microsoft.com/office/drawing/2014/main" id="{51C72101-D169-7644-5272-01A1CFA8BF1F}"/>
              </a:ext>
            </a:extLst>
          </p:cNvPr>
          <p:cNvSpPr txBox="1"/>
          <p:nvPr/>
        </p:nvSpPr>
        <p:spPr>
          <a:xfrm>
            <a:off x="616494" y="2779302"/>
            <a:ext cx="242914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Public and commercial buildings</a:t>
            </a:r>
          </a:p>
        </p:txBody>
      </p:sp>
      <p:sp>
        <p:nvSpPr>
          <p:cNvPr id="9" name="TextBox 8">
            <a:extLst>
              <a:ext uri="{FF2B5EF4-FFF2-40B4-BE49-F238E27FC236}">
                <a16:creationId xmlns:a16="http://schemas.microsoft.com/office/drawing/2014/main" id="{54B744BC-527C-281E-C55F-752871C2B8CF}"/>
              </a:ext>
            </a:extLst>
          </p:cNvPr>
          <p:cNvSpPr txBox="1"/>
          <p:nvPr/>
        </p:nvSpPr>
        <p:spPr>
          <a:xfrm>
            <a:off x="395151" y="4161788"/>
            <a:ext cx="24726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Mining Facilities</a:t>
            </a:r>
          </a:p>
        </p:txBody>
      </p:sp>
      <p:sp>
        <p:nvSpPr>
          <p:cNvPr id="10" name="TextBox 9">
            <a:extLst>
              <a:ext uri="{FF2B5EF4-FFF2-40B4-BE49-F238E27FC236}">
                <a16:creationId xmlns:a16="http://schemas.microsoft.com/office/drawing/2014/main" id="{7E77E8DF-FAE2-6981-053B-6E09B938E2B0}"/>
              </a:ext>
            </a:extLst>
          </p:cNvPr>
          <p:cNvSpPr txBox="1"/>
          <p:nvPr/>
        </p:nvSpPr>
        <p:spPr>
          <a:xfrm>
            <a:off x="504009" y="5459002"/>
            <a:ext cx="30822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Agriculture Land and Facilities</a:t>
            </a:r>
          </a:p>
        </p:txBody>
      </p:sp>
      <p:sp>
        <p:nvSpPr>
          <p:cNvPr id="11" name="TextBox 10">
            <a:extLst>
              <a:ext uri="{FF2B5EF4-FFF2-40B4-BE49-F238E27FC236}">
                <a16:creationId xmlns:a16="http://schemas.microsoft.com/office/drawing/2014/main" id="{43E1726D-C637-6E44-C1D9-BA7EE2D8910E}"/>
              </a:ext>
            </a:extLst>
          </p:cNvPr>
          <p:cNvSpPr txBox="1"/>
          <p:nvPr/>
        </p:nvSpPr>
        <p:spPr>
          <a:xfrm>
            <a:off x="4388394" y="6420574"/>
            <a:ext cx="24726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Railroad Facilites</a:t>
            </a:r>
          </a:p>
        </p:txBody>
      </p:sp>
      <p:sp>
        <p:nvSpPr>
          <p:cNvPr id="12" name="TextBox 11">
            <a:extLst>
              <a:ext uri="{FF2B5EF4-FFF2-40B4-BE49-F238E27FC236}">
                <a16:creationId xmlns:a16="http://schemas.microsoft.com/office/drawing/2014/main" id="{1462E604-E1B9-2601-DF49-049649533477}"/>
              </a:ext>
            </a:extLst>
          </p:cNvPr>
          <p:cNvSpPr txBox="1"/>
          <p:nvPr/>
        </p:nvSpPr>
        <p:spPr>
          <a:xfrm>
            <a:off x="7922623" y="5551531"/>
            <a:ext cx="36918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Manufacture and Power Generation</a:t>
            </a:r>
          </a:p>
        </p:txBody>
      </p:sp>
      <p:sp>
        <p:nvSpPr>
          <p:cNvPr id="13" name="TextBox 12">
            <a:extLst>
              <a:ext uri="{FF2B5EF4-FFF2-40B4-BE49-F238E27FC236}">
                <a16:creationId xmlns:a16="http://schemas.microsoft.com/office/drawing/2014/main" id="{CF61C396-7E94-32BE-9FC2-A88BC2A58296}"/>
              </a:ext>
            </a:extLst>
          </p:cNvPr>
          <p:cNvSpPr txBox="1"/>
          <p:nvPr/>
        </p:nvSpPr>
        <p:spPr>
          <a:xfrm>
            <a:off x="8764451" y="4022088"/>
            <a:ext cx="2472690"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Dry Cleaners and Industrial Laundry</a:t>
            </a:r>
          </a:p>
        </p:txBody>
      </p:sp>
      <p:sp>
        <p:nvSpPr>
          <p:cNvPr id="14" name="TextBox 13">
            <a:extLst>
              <a:ext uri="{FF2B5EF4-FFF2-40B4-BE49-F238E27FC236}">
                <a16:creationId xmlns:a16="http://schemas.microsoft.com/office/drawing/2014/main" id="{49FA8B39-4BCE-D456-671F-BB167B2A7E87}"/>
              </a:ext>
            </a:extLst>
          </p:cNvPr>
          <p:cNvSpPr txBox="1"/>
          <p:nvPr/>
        </p:nvSpPr>
        <p:spPr>
          <a:xfrm>
            <a:off x="8147594" y="1639931"/>
            <a:ext cx="297343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Gas Station and Fuel Storage </a:t>
            </a:r>
          </a:p>
        </p:txBody>
      </p:sp>
      <p:sp>
        <p:nvSpPr>
          <p:cNvPr id="15" name="TextBox 14">
            <a:extLst>
              <a:ext uri="{FF2B5EF4-FFF2-40B4-BE49-F238E27FC236}">
                <a16:creationId xmlns:a16="http://schemas.microsoft.com/office/drawing/2014/main" id="{AAA550C4-0E21-1B80-0946-67C1BB31FB08}"/>
              </a:ext>
            </a:extLst>
          </p:cNvPr>
          <p:cNvSpPr txBox="1"/>
          <p:nvPr/>
        </p:nvSpPr>
        <p:spPr>
          <a:xfrm>
            <a:off x="8688250" y="2924445"/>
            <a:ext cx="298431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Automotive Repair Facilities</a:t>
            </a:r>
          </a:p>
        </p:txBody>
      </p:sp>
      <p:sp>
        <p:nvSpPr>
          <p:cNvPr id="16" name="TextBox 15">
            <a:extLst>
              <a:ext uri="{FF2B5EF4-FFF2-40B4-BE49-F238E27FC236}">
                <a16:creationId xmlns:a16="http://schemas.microsoft.com/office/drawing/2014/main" id="{77CFF2B7-F099-9D95-51D4-62E0A920E4E9}"/>
              </a:ext>
            </a:extLst>
          </p:cNvPr>
          <p:cNvSpPr txBox="1"/>
          <p:nvPr/>
        </p:nvSpPr>
        <p:spPr>
          <a:xfrm>
            <a:off x="4451892" y="110488"/>
            <a:ext cx="230940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Housing and Residential Areas</a:t>
            </a:r>
          </a:p>
        </p:txBody>
      </p:sp>
      <p:sp>
        <p:nvSpPr>
          <p:cNvPr id="17" name="TextBox 16">
            <a:extLst>
              <a:ext uri="{FF2B5EF4-FFF2-40B4-BE49-F238E27FC236}">
                <a16:creationId xmlns:a16="http://schemas.microsoft.com/office/drawing/2014/main" id="{352329E2-22A3-47FD-93E5-9CEC8325F5EB}"/>
              </a:ext>
            </a:extLst>
          </p:cNvPr>
          <p:cNvSpPr txBox="1"/>
          <p:nvPr/>
        </p:nvSpPr>
        <p:spPr>
          <a:xfrm>
            <a:off x="4609284" y="2924445"/>
            <a:ext cx="2472690" cy="15696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accent1"/>
                </a:solidFill>
                <a:latin typeface="Calibri"/>
                <a:cs typeface="Calibri"/>
              </a:rPr>
              <a:t>Typical brownfield sites</a:t>
            </a:r>
          </a:p>
        </p:txBody>
      </p:sp>
      <p:pic>
        <p:nvPicPr>
          <p:cNvPr id="29" name="Audio 28">
            <a:hlinkClick r:id="" action="ppaction://media"/>
            <a:extLst>
              <a:ext uri="{FF2B5EF4-FFF2-40B4-BE49-F238E27FC236}">
                <a16:creationId xmlns:a16="http://schemas.microsoft.com/office/drawing/2014/main" id="{1ED9B66C-0DC0-D32D-CDDB-91BEE425AF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889563" y="4897045"/>
            <a:ext cx="2057400" cy="2057400"/>
          </a:xfrm>
          <a:prstGeom prst="ellipse">
            <a:avLst/>
          </a:prstGeom>
        </p:spPr>
      </p:pic>
      <p:sp>
        <p:nvSpPr>
          <p:cNvPr id="2"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6</a:t>
            </a:r>
          </a:p>
        </p:txBody>
      </p:sp>
    </p:spTree>
    <p:extLst>
      <p:ext uri="{BB962C8B-B14F-4D97-AF65-F5344CB8AC3E}">
        <p14:creationId xmlns:p14="http://schemas.microsoft.com/office/powerpoint/2010/main" val="4135187116"/>
      </p:ext>
    </p:extLst>
  </p:cSld>
  <p:clrMapOvr>
    <a:masterClrMapping/>
  </p:clrMapOvr>
  <mc:AlternateContent xmlns:mc="http://schemas.openxmlformats.org/markup-compatibility/2006" xmlns:p14="http://schemas.microsoft.com/office/powerpoint/2010/main">
    <mc:Choice Requires="p14">
      <p:transition spd="slow" p14:dur="2000" advTm="96222"/>
    </mc:Choice>
    <mc:Fallback xmlns="">
      <p:transition spd="slow" advTm="9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C7F8A-BF69-4952-A408-B0F18872A3E1}"/>
              </a:ext>
            </a:extLst>
          </p:cNvPr>
          <p:cNvSpPr>
            <a:spLocks noGrp="1"/>
          </p:cNvSpPr>
          <p:nvPr>
            <p:ph type="title"/>
          </p:nvPr>
        </p:nvSpPr>
        <p:spPr>
          <a:xfrm>
            <a:off x="551043" y="147399"/>
            <a:ext cx="11403678" cy="1115542"/>
          </a:xfrm>
        </p:spPr>
        <p:txBody>
          <a:bodyPr>
            <a:normAutofit/>
          </a:bodyPr>
          <a:lstStyle/>
          <a:p>
            <a:r>
              <a:rPr lang="en-US" b="1" dirty="0">
                <a:latin typeface="Calibri"/>
                <a:cs typeface="Segoe UI Semilight"/>
              </a:rPr>
              <a:t>Common contaminants found at brownfields</a:t>
            </a:r>
          </a:p>
        </p:txBody>
      </p:sp>
      <p:pic>
        <p:nvPicPr>
          <p:cNvPr id="4" name="Picture 3">
            <a:extLst>
              <a:ext uri="{FF2B5EF4-FFF2-40B4-BE49-F238E27FC236}">
                <a16:creationId xmlns:a16="http://schemas.microsoft.com/office/drawing/2014/main" id="{A847648D-C3DC-4368-8B59-45F356095580}"/>
              </a:ext>
            </a:extLst>
          </p:cNvPr>
          <p:cNvPicPr>
            <a:picLocks noChangeAspect="1"/>
          </p:cNvPicPr>
          <p:nvPr/>
        </p:nvPicPr>
        <p:blipFill>
          <a:blip r:embed="rId5"/>
          <a:stretch>
            <a:fillRect/>
          </a:stretch>
        </p:blipFill>
        <p:spPr>
          <a:xfrm>
            <a:off x="630486" y="1269871"/>
            <a:ext cx="11239500" cy="5391150"/>
          </a:xfrm>
          <a:prstGeom prst="rect">
            <a:avLst/>
          </a:prstGeom>
        </p:spPr>
      </p:pic>
      <p:sp>
        <p:nvSpPr>
          <p:cNvPr id="8" name="TextBox 7">
            <a:extLst>
              <a:ext uri="{FF2B5EF4-FFF2-40B4-BE49-F238E27FC236}">
                <a16:creationId xmlns:a16="http://schemas.microsoft.com/office/drawing/2014/main" id="{DB6E5FE5-B1A7-46F9-BE20-8C626EF8096A}"/>
              </a:ext>
            </a:extLst>
          </p:cNvPr>
          <p:cNvSpPr txBox="1"/>
          <p:nvPr/>
        </p:nvSpPr>
        <p:spPr>
          <a:xfrm>
            <a:off x="3698879" y="6448991"/>
            <a:ext cx="9715991" cy="261610"/>
          </a:xfrm>
          <a:prstGeom prst="rect">
            <a:avLst/>
          </a:prstGeom>
          <a:noFill/>
        </p:spPr>
        <p:txBody>
          <a:bodyPr wrap="square">
            <a:spAutoFit/>
          </a:bodyPr>
          <a:lstStyle/>
          <a:p>
            <a:r>
              <a:rPr lang="en-US" sz="1100"/>
              <a:t>Source:  </a:t>
            </a:r>
            <a:r>
              <a:rPr lang="en-US" sz="1100">
                <a:hlinkClick r:id="rId6"/>
              </a:rPr>
              <a:t>https://www.epa.gov/sites/default/files/2019-10/documents/environmental_contaminants_often_found_at_brownfield_sites.pdf</a:t>
            </a:r>
            <a:r>
              <a:rPr lang="en-US" sz="1100"/>
              <a:t> </a:t>
            </a:r>
          </a:p>
        </p:txBody>
      </p:sp>
      <p:pic>
        <p:nvPicPr>
          <p:cNvPr id="66" name="Audio 65">
            <a:hlinkClick r:id="" action="ppaction://media"/>
            <a:extLst>
              <a:ext uri="{FF2B5EF4-FFF2-40B4-BE49-F238E27FC236}">
                <a16:creationId xmlns:a16="http://schemas.microsoft.com/office/drawing/2014/main" id="{1B681D96-8F9F-E99B-6F59-9395E8E2A0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1002452" y="5000526"/>
            <a:ext cx="2057400" cy="2057400"/>
          </a:xfrm>
          <a:prstGeom prst="ellipse">
            <a:avLst/>
          </a:prstGeom>
        </p:spPr>
      </p:pic>
      <p:sp>
        <p:nvSpPr>
          <p:cNvPr id="2"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7</a:t>
            </a:r>
          </a:p>
        </p:txBody>
      </p:sp>
    </p:spTree>
    <p:extLst>
      <p:ext uri="{BB962C8B-B14F-4D97-AF65-F5344CB8AC3E}">
        <p14:creationId xmlns:p14="http://schemas.microsoft.com/office/powerpoint/2010/main" val="723198669"/>
      </p:ext>
    </p:extLst>
  </p:cSld>
  <p:clrMapOvr>
    <a:masterClrMapping/>
  </p:clrMapOvr>
  <mc:AlternateContent xmlns:mc="http://schemas.openxmlformats.org/markup-compatibility/2006" xmlns:p14="http://schemas.microsoft.com/office/powerpoint/2010/main">
    <mc:Choice Requires="p14">
      <p:transition spd="slow" p14:dur="2000" advTm="117214"/>
    </mc:Choice>
    <mc:Fallback xmlns="">
      <p:transition spd="slow" advTm="11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e8f614a8-153b-11df-a44d-001cc4c002e0_image.jpg">
            <a:extLst>
              <a:ext uri="{FF2B5EF4-FFF2-40B4-BE49-F238E27FC236}">
                <a16:creationId xmlns:a16="http://schemas.microsoft.com/office/drawing/2014/main" id="{D54CBC85-831F-49A3-9006-BE3FAD97BBF5}"/>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l="12068" t="-117" r="2937" b="117"/>
          <a:stretch/>
        </p:blipFill>
        <p:spPr bwMode="auto">
          <a:xfrm>
            <a:off x="596380" y="1870833"/>
            <a:ext cx="5984010" cy="3960247"/>
          </a:xfrm>
          <a:prstGeom prst="rect">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a:extLst>
              <a:ext uri="{FF2B5EF4-FFF2-40B4-BE49-F238E27FC236}">
                <a16:creationId xmlns:a16="http://schemas.microsoft.com/office/drawing/2014/main" id="{91F25D99-7EDE-4B09-A2A2-EB5129A7A9B4}"/>
              </a:ext>
            </a:extLst>
          </p:cNvPr>
          <p:cNvSpPr>
            <a:spLocks noGrp="1"/>
          </p:cNvSpPr>
          <p:nvPr>
            <p:ph type="subTitle" idx="1"/>
          </p:nvPr>
        </p:nvSpPr>
        <p:spPr/>
        <p:txBody>
          <a:bodyPr/>
          <a:lstStyle/>
          <a:p>
            <a:r>
              <a:rPr lang="en-US" sz="3200" dirty="0">
                <a:latin typeface="+mn-lt"/>
              </a:rPr>
              <a:t>Brownfields result from</a:t>
            </a:r>
          </a:p>
        </p:txBody>
      </p:sp>
      <p:sp>
        <p:nvSpPr>
          <p:cNvPr id="9" name="TextBox 8">
            <a:extLst>
              <a:ext uri="{FF2B5EF4-FFF2-40B4-BE49-F238E27FC236}">
                <a16:creationId xmlns:a16="http://schemas.microsoft.com/office/drawing/2014/main" id="{9CFEC4B8-BAF8-4BD4-99AD-A0259729DDD8}"/>
              </a:ext>
            </a:extLst>
          </p:cNvPr>
          <p:cNvSpPr txBox="1"/>
          <p:nvPr/>
        </p:nvSpPr>
        <p:spPr>
          <a:xfrm>
            <a:off x="7417245" y="1880321"/>
            <a:ext cx="3978258" cy="2369880"/>
          </a:xfrm>
          <a:prstGeom prst="rect">
            <a:avLst/>
          </a:prstGeom>
          <a:noFill/>
        </p:spPr>
        <p:txBody>
          <a:bodyPr wrap="square" lIns="91440" tIns="45720" rIns="91440" bIns="45720" anchor="t">
            <a:spAutoFit/>
          </a:bodyPr>
          <a:lstStyle/>
          <a:p>
            <a:pPr marL="285750" indent="-285750" fontAlgn="base">
              <a:buFont typeface="Arial"/>
              <a:buChar char="•"/>
            </a:pPr>
            <a:r>
              <a:rPr lang="en-US" b="1">
                <a:solidFill>
                  <a:schemeClr val="accent2"/>
                </a:solidFill>
                <a:latin typeface="Calibri"/>
                <a:cs typeface="Calibri"/>
              </a:rPr>
              <a:t>Fuel Terminals​</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Tank Farms</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Metal Salvage and Recycling</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Mines and Mining Operations</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Agricultural Land and Facilities</a:t>
            </a:r>
            <a:r>
              <a:rPr lang="en-US" b="1">
                <a:solidFill>
                  <a:srgbClr val="0B4244"/>
                </a:solidFill>
                <a:latin typeface="Calibri"/>
                <a:cs typeface="Calibri"/>
              </a:rPr>
              <a:t>​</a:t>
            </a:r>
            <a:endParaRPr lang="en-US">
              <a:solidFill>
                <a:srgbClr val="ED7D31"/>
              </a:solidFill>
              <a:latin typeface="Calibri"/>
              <a:cs typeface="Calibri"/>
            </a:endParaRPr>
          </a:p>
          <a:p>
            <a:pPr marL="285750" indent="-285750">
              <a:buFont typeface="Arial"/>
              <a:buChar char="•"/>
            </a:pPr>
            <a:r>
              <a:rPr lang="en-US" sz="2000" b="1">
                <a:solidFill>
                  <a:srgbClr val="FF8000"/>
                </a:solidFill>
                <a:latin typeface="Calibri"/>
                <a:cs typeface="Calibri"/>
              </a:rPr>
              <a:t>Industry Spills, Fires and Disaster </a:t>
            </a:r>
          </a:p>
          <a:p>
            <a:pPr fontAlgn="base"/>
            <a:endParaRPr lang="en-US" b="1">
              <a:solidFill>
                <a:srgbClr val="0B4244"/>
              </a:solidFill>
              <a:latin typeface="Calibri"/>
              <a:cs typeface="Calibri"/>
            </a:endParaRPr>
          </a:p>
        </p:txBody>
      </p:sp>
      <p:sp>
        <p:nvSpPr>
          <p:cNvPr id="18" name="TextBox 17">
            <a:extLst>
              <a:ext uri="{FF2B5EF4-FFF2-40B4-BE49-F238E27FC236}">
                <a16:creationId xmlns:a16="http://schemas.microsoft.com/office/drawing/2014/main" id="{05CF321F-81AF-47E2-B364-1588506444B0}"/>
              </a:ext>
            </a:extLst>
          </p:cNvPr>
          <p:cNvSpPr txBox="1"/>
          <p:nvPr/>
        </p:nvSpPr>
        <p:spPr>
          <a:xfrm>
            <a:off x="7402868" y="1196473"/>
            <a:ext cx="3812506" cy="679930"/>
          </a:xfrm>
          <a:prstGeom prst="rect">
            <a:avLst/>
          </a:prstGeom>
          <a:noFill/>
        </p:spPr>
        <p:txBody>
          <a:bodyPr wrap="square" lIns="91440" tIns="45720" rIns="91440" bIns="45720" anchor="t">
            <a:spAutoFit/>
          </a:bodyPr>
          <a:lstStyle/>
          <a:p>
            <a:r>
              <a:rPr lang="en-US" sz="1900" b="1">
                <a:latin typeface="Calibri"/>
                <a:cs typeface="Calibri"/>
              </a:rPr>
              <a:t>Industry, resource extraction, and agriculture</a:t>
            </a:r>
            <a:endParaRPr lang="en-US" sz="1900">
              <a:latin typeface="Calibri"/>
              <a:cs typeface="Calibri"/>
            </a:endParaRPr>
          </a:p>
        </p:txBody>
      </p:sp>
      <p:sp>
        <p:nvSpPr>
          <p:cNvPr id="10" name="TextBox 9">
            <a:extLst>
              <a:ext uri="{FF2B5EF4-FFF2-40B4-BE49-F238E27FC236}">
                <a16:creationId xmlns:a16="http://schemas.microsoft.com/office/drawing/2014/main" id="{37B833F3-F062-4409-A335-8E7D4C32625E}"/>
              </a:ext>
            </a:extLst>
          </p:cNvPr>
          <p:cNvSpPr txBox="1"/>
          <p:nvPr/>
        </p:nvSpPr>
        <p:spPr>
          <a:xfrm>
            <a:off x="7402868" y="4227020"/>
            <a:ext cx="3346188" cy="384721"/>
          </a:xfrm>
          <a:prstGeom prst="rect">
            <a:avLst/>
          </a:prstGeom>
          <a:noFill/>
        </p:spPr>
        <p:txBody>
          <a:bodyPr wrap="square" lIns="91440" tIns="45720" rIns="91440" bIns="45720" anchor="t">
            <a:spAutoFit/>
          </a:bodyPr>
          <a:lstStyle/>
          <a:p>
            <a:r>
              <a:rPr lang="en-US" sz="1900" b="1">
                <a:latin typeface="Calibri"/>
                <a:cs typeface="Calibri"/>
              </a:rPr>
              <a:t>Which may leave behind:</a:t>
            </a:r>
          </a:p>
        </p:txBody>
      </p:sp>
      <p:sp>
        <p:nvSpPr>
          <p:cNvPr id="11" name="TextBox 10">
            <a:extLst>
              <a:ext uri="{FF2B5EF4-FFF2-40B4-BE49-F238E27FC236}">
                <a16:creationId xmlns:a16="http://schemas.microsoft.com/office/drawing/2014/main" id="{DCF0CDA4-020D-4ABE-90D3-EDAC96D6AA6C}"/>
              </a:ext>
            </a:extLst>
          </p:cNvPr>
          <p:cNvSpPr txBox="1"/>
          <p:nvPr/>
        </p:nvSpPr>
        <p:spPr>
          <a:xfrm>
            <a:off x="7423590" y="4520058"/>
            <a:ext cx="3304745" cy="2031325"/>
          </a:xfrm>
          <a:prstGeom prst="rect">
            <a:avLst/>
          </a:prstGeom>
          <a:noFill/>
        </p:spPr>
        <p:txBody>
          <a:bodyPr wrap="square" lIns="91440" tIns="45720" rIns="91440" bIns="45720" anchor="t">
            <a:spAutoFit/>
          </a:bodyPr>
          <a:lstStyle/>
          <a:p>
            <a:pPr marL="233680" indent="-233680" fontAlgn="base">
              <a:buFont typeface="Arial" panose="020B0604020202020204" pitchFamily="34" charset="0"/>
              <a:buChar char="•"/>
            </a:pPr>
            <a:r>
              <a:rPr lang="en-US" b="1">
                <a:solidFill>
                  <a:schemeClr val="accent1"/>
                </a:solidFill>
                <a:latin typeface="Calibri"/>
                <a:cs typeface="Calibri"/>
              </a:rPr>
              <a:t>Petroleum or fuels</a:t>
            </a:r>
          </a:p>
          <a:p>
            <a:pPr marL="233680" indent="-233680" fontAlgn="base">
              <a:buFont typeface="Arial" panose="020B0604020202020204" pitchFamily="34" charset="0"/>
              <a:buChar char="•"/>
            </a:pPr>
            <a:r>
              <a:rPr lang="en-US" b="1">
                <a:solidFill>
                  <a:schemeClr val="accent1"/>
                </a:solidFill>
                <a:latin typeface="Calibri"/>
                <a:cs typeface="Calibri"/>
              </a:rPr>
              <a:t>VOCs or solvents</a:t>
            </a:r>
          </a:p>
          <a:p>
            <a:pPr marL="233680" indent="-233680" fontAlgn="base">
              <a:buFont typeface="Arial" panose="020B0604020202020204" pitchFamily="34" charset="0"/>
              <a:buChar char="•"/>
            </a:pPr>
            <a:r>
              <a:rPr lang="en-US" b="1">
                <a:solidFill>
                  <a:schemeClr val="accent1"/>
                </a:solidFill>
                <a:latin typeface="Calibri"/>
                <a:cs typeface="Calibri"/>
              </a:rPr>
              <a:t>Asbestos or Lead-based paint</a:t>
            </a:r>
          </a:p>
          <a:p>
            <a:pPr marL="233680" indent="-233680" fontAlgn="base">
              <a:buFont typeface="Arial" panose="020B0604020202020204" pitchFamily="34" charset="0"/>
              <a:buChar char="•"/>
            </a:pPr>
            <a:r>
              <a:rPr lang="en-US" b="1">
                <a:solidFill>
                  <a:schemeClr val="accent1"/>
                </a:solidFill>
                <a:latin typeface="Calibri"/>
                <a:cs typeface="Calibri"/>
              </a:rPr>
              <a:t>PAHs from power generation</a:t>
            </a:r>
          </a:p>
          <a:p>
            <a:pPr marL="233680" indent="-233680" fontAlgn="base">
              <a:buFont typeface="Arial" panose="020B0604020202020204" pitchFamily="34" charset="0"/>
              <a:buChar char="•"/>
            </a:pPr>
            <a:r>
              <a:rPr lang="en-US" b="1">
                <a:solidFill>
                  <a:schemeClr val="accent1"/>
                </a:solidFill>
                <a:latin typeface="Calibri"/>
                <a:cs typeface="Calibri"/>
              </a:rPr>
              <a:t>Metals from mining extraction</a:t>
            </a:r>
          </a:p>
          <a:p>
            <a:pPr marL="233680" indent="-233680" fontAlgn="base">
              <a:buFont typeface="Arial" panose="020B0604020202020204" pitchFamily="34" charset="0"/>
              <a:buChar char="•"/>
            </a:pPr>
            <a:r>
              <a:rPr lang="en-US" b="1">
                <a:solidFill>
                  <a:schemeClr val="accent1"/>
                </a:solidFill>
                <a:latin typeface="Calibri"/>
                <a:cs typeface="Calibri"/>
              </a:rPr>
              <a:t>Pesticides and herbicides</a:t>
            </a:r>
          </a:p>
          <a:p>
            <a:pPr marL="233680" indent="-233680" fontAlgn="base">
              <a:buFont typeface="Arial" panose="020B0604020202020204" pitchFamily="34" charset="0"/>
              <a:buChar char="•"/>
            </a:pPr>
            <a:r>
              <a:rPr lang="en-US" b="1">
                <a:solidFill>
                  <a:schemeClr val="accent1"/>
                </a:solidFill>
                <a:latin typeface="Calibri"/>
                <a:cs typeface="Calibri"/>
              </a:rPr>
              <a:t>Other hazardous substances</a:t>
            </a:r>
          </a:p>
        </p:txBody>
      </p:sp>
      <p:sp>
        <p:nvSpPr>
          <p:cNvPr id="12" name="Rectangle 11">
            <a:extLst>
              <a:ext uri="{FF2B5EF4-FFF2-40B4-BE49-F238E27FC236}">
                <a16:creationId xmlns:a16="http://schemas.microsoft.com/office/drawing/2014/main" id="{CC8FA16A-F965-4599-A3B1-2D22A34510BA}"/>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3" name="Rectangle 12">
            <a:extLst>
              <a:ext uri="{FF2B5EF4-FFF2-40B4-BE49-F238E27FC236}">
                <a16:creationId xmlns:a16="http://schemas.microsoft.com/office/drawing/2014/main" id="{0DDEC42F-84A0-4B35-9229-4D9ABB98381E}"/>
              </a:ext>
            </a:extLst>
          </p:cNvPr>
          <p:cNvSpPr/>
          <p:nvPr/>
        </p:nvSpPr>
        <p:spPr>
          <a:xfrm>
            <a:off x="7947435"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2" name="Audio 31">
            <a:hlinkClick r:id="" action="ppaction://media"/>
            <a:extLst>
              <a:ext uri="{FF2B5EF4-FFF2-40B4-BE49-F238E27FC236}">
                <a16:creationId xmlns:a16="http://schemas.microsoft.com/office/drawing/2014/main" id="{3D61C1F2-0663-A845-596B-7209B4951D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36600" y="4746526"/>
            <a:ext cx="2057400" cy="2057400"/>
          </a:xfrm>
          <a:prstGeom prst="ellipse">
            <a:avLst/>
          </a:prstGeom>
        </p:spPr>
      </p:pic>
      <p:sp>
        <p:nvSpPr>
          <p:cNvPr id="3"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8</a:t>
            </a:r>
          </a:p>
        </p:txBody>
      </p:sp>
    </p:spTree>
    <p:extLst>
      <p:ext uri="{BB962C8B-B14F-4D97-AF65-F5344CB8AC3E}">
        <p14:creationId xmlns:p14="http://schemas.microsoft.com/office/powerpoint/2010/main" val="2969253161"/>
      </p:ext>
    </p:extLst>
  </p:cSld>
  <p:clrMapOvr>
    <a:masterClrMapping/>
  </p:clrMapOvr>
  <mc:AlternateContent xmlns:mc="http://schemas.openxmlformats.org/markup-compatibility/2006" xmlns:p14="http://schemas.microsoft.com/office/powerpoint/2010/main">
    <mc:Choice Requires="p14">
      <p:transition spd="slow" p14:dur="2000" advTm="96436"/>
    </mc:Choice>
    <mc:Fallback xmlns="">
      <p:transition spd="slow" advTm="9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F25D99-7EDE-4B09-A2A2-EB5129A7A9B4}"/>
              </a:ext>
            </a:extLst>
          </p:cNvPr>
          <p:cNvSpPr>
            <a:spLocks noGrp="1"/>
          </p:cNvSpPr>
          <p:nvPr>
            <p:ph type="subTitle" idx="1"/>
          </p:nvPr>
        </p:nvSpPr>
        <p:spPr/>
        <p:txBody>
          <a:bodyPr/>
          <a:lstStyle/>
          <a:p>
            <a:r>
              <a:rPr lang="en-US" sz="3200">
                <a:latin typeface="+mn-lt"/>
              </a:rPr>
              <a:t>Brownfields result from</a:t>
            </a:r>
          </a:p>
        </p:txBody>
      </p:sp>
      <p:sp>
        <p:nvSpPr>
          <p:cNvPr id="9" name="TextBox 8">
            <a:extLst>
              <a:ext uri="{FF2B5EF4-FFF2-40B4-BE49-F238E27FC236}">
                <a16:creationId xmlns:a16="http://schemas.microsoft.com/office/drawing/2014/main" id="{9CFEC4B8-BAF8-4BD4-99AD-A0259729DDD8}"/>
              </a:ext>
            </a:extLst>
          </p:cNvPr>
          <p:cNvSpPr txBox="1"/>
          <p:nvPr/>
        </p:nvSpPr>
        <p:spPr>
          <a:xfrm>
            <a:off x="8015431" y="1536505"/>
            <a:ext cx="2836598" cy="2277547"/>
          </a:xfrm>
          <a:prstGeom prst="rect">
            <a:avLst/>
          </a:prstGeom>
          <a:noFill/>
        </p:spPr>
        <p:txBody>
          <a:bodyPr wrap="square" lIns="91440" tIns="45720" rIns="91440" bIns="45720" anchor="t">
            <a:spAutoFit/>
          </a:bodyPr>
          <a:lstStyle/>
          <a:p>
            <a:pPr marL="285750" indent="-285750" fontAlgn="base">
              <a:buFont typeface="Arial"/>
              <a:buChar char="•"/>
            </a:pPr>
            <a:r>
              <a:rPr lang="en-US" b="1">
                <a:solidFill>
                  <a:schemeClr val="accent2"/>
                </a:solidFill>
                <a:latin typeface="Calibri"/>
                <a:cs typeface="Calibri"/>
              </a:rPr>
              <a:t>Former factories</a:t>
            </a:r>
          </a:p>
          <a:p>
            <a:pPr marL="285750" indent="-285750">
              <a:buFont typeface="Arial"/>
              <a:buChar char="•"/>
            </a:pPr>
            <a:r>
              <a:rPr lang="en-US" b="1">
                <a:solidFill>
                  <a:schemeClr val="accent2"/>
                </a:solidFill>
                <a:latin typeface="Calibri"/>
                <a:cs typeface="Calibri"/>
              </a:rPr>
              <a:t>Former Railroad Facilities</a:t>
            </a:r>
            <a:endParaRPr lang="en-US">
              <a:solidFill>
                <a:schemeClr val="accent2"/>
              </a:solidFill>
              <a:latin typeface="Calibri"/>
              <a:cs typeface="Calibri"/>
            </a:endParaRPr>
          </a:p>
          <a:p>
            <a:pPr marL="285750" indent="-285750" fontAlgn="base">
              <a:buFont typeface="Arial"/>
              <a:buChar char="•"/>
            </a:pPr>
            <a:r>
              <a:rPr lang="en-US" b="1">
                <a:solidFill>
                  <a:schemeClr val="accent2"/>
                </a:solidFill>
                <a:latin typeface="Calibri"/>
                <a:cs typeface="Calibri"/>
              </a:rPr>
              <a:t>Illegal Dumping Sites ​</a:t>
            </a:r>
          </a:p>
          <a:p>
            <a:pPr marL="285750" indent="-285750" fontAlgn="base">
              <a:buFont typeface="Arial"/>
              <a:buChar char="•"/>
            </a:pPr>
            <a:r>
              <a:rPr lang="en-US" b="1">
                <a:solidFill>
                  <a:schemeClr val="accent2"/>
                </a:solidFill>
                <a:latin typeface="Calibri"/>
                <a:cs typeface="Calibri"/>
              </a:rPr>
              <a:t>Drug Labs</a:t>
            </a:r>
          </a:p>
          <a:p>
            <a:pPr marL="285750" indent="-285750" fontAlgn="base">
              <a:buFont typeface="Arial"/>
              <a:buChar char="•"/>
            </a:pPr>
            <a:r>
              <a:rPr lang="en-US" b="1">
                <a:solidFill>
                  <a:schemeClr val="accent2"/>
                </a:solidFill>
                <a:latin typeface="Calibri"/>
                <a:cs typeface="Calibri"/>
              </a:rPr>
              <a:t>Structural Fires</a:t>
            </a:r>
          </a:p>
          <a:p>
            <a:pPr algn="l" rtl="0" fontAlgn="base"/>
            <a:r>
              <a:rPr lang="en-US" b="1">
                <a:latin typeface="Calibri"/>
                <a:cs typeface="Calibri"/>
              </a:rPr>
              <a:t>​</a:t>
            </a:r>
          </a:p>
          <a:p>
            <a:pPr algn="l" rtl="0" fontAlgn="base"/>
            <a:endParaRPr lang="en-US" sz="1600" b="1">
              <a:latin typeface="Calibri"/>
              <a:cs typeface="Calibri"/>
            </a:endParaRPr>
          </a:p>
        </p:txBody>
      </p:sp>
      <p:sp>
        <p:nvSpPr>
          <p:cNvPr id="18" name="TextBox 17">
            <a:extLst>
              <a:ext uri="{FF2B5EF4-FFF2-40B4-BE49-F238E27FC236}">
                <a16:creationId xmlns:a16="http://schemas.microsoft.com/office/drawing/2014/main" id="{05CF321F-81AF-47E2-B364-1588506444B0}"/>
              </a:ext>
            </a:extLst>
          </p:cNvPr>
          <p:cNvSpPr txBox="1"/>
          <p:nvPr/>
        </p:nvSpPr>
        <p:spPr>
          <a:xfrm>
            <a:off x="7947193" y="1145872"/>
            <a:ext cx="3346188" cy="386131"/>
          </a:xfrm>
          <a:prstGeom prst="rect">
            <a:avLst/>
          </a:prstGeom>
          <a:noFill/>
        </p:spPr>
        <p:txBody>
          <a:bodyPr wrap="square" lIns="91440" tIns="45720" rIns="91440" bIns="45720" anchor="t">
            <a:spAutoFit/>
          </a:bodyPr>
          <a:lstStyle/>
          <a:p>
            <a:r>
              <a:rPr lang="en-US" sz="1900" b="1">
                <a:latin typeface="Calibri"/>
                <a:cs typeface="Calibri"/>
              </a:rPr>
              <a:t>Vacancy and abandonment</a:t>
            </a:r>
            <a:endParaRPr lang="en-US" sz="1900">
              <a:latin typeface="Calibri"/>
              <a:cs typeface="Calibri"/>
            </a:endParaRPr>
          </a:p>
        </p:txBody>
      </p:sp>
      <p:sp>
        <p:nvSpPr>
          <p:cNvPr id="10" name="TextBox 9">
            <a:extLst>
              <a:ext uri="{FF2B5EF4-FFF2-40B4-BE49-F238E27FC236}">
                <a16:creationId xmlns:a16="http://schemas.microsoft.com/office/drawing/2014/main" id="{6BCD3F7D-49D4-4915-A833-552CAD1EA0C7}"/>
              </a:ext>
            </a:extLst>
          </p:cNvPr>
          <p:cNvSpPr txBox="1"/>
          <p:nvPr/>
        </p:nvSpPr>
        <p:spPr>
          <a:xfrm>
            <a:off x="8015431" y="3459081"/>
            <a:ext cx="3346188" cy="369332"/>
          </a:xfrm>
          <a:prstGeom prst="rect">
            <a:avLst/>
          </a:prstGeom>
          <a:noFill/>
        </p:spPr>
        <p:txBody>
          <a:bodyPr wrap="square" lIns="91440" tIns="45720" rIns="91440" bIns="45720" anchor="t">
            <a:spAutoFit/>
          </a:bodyPr>
          <a:lstStyle/>
          <a:p>
            <a:r>
              <a:rPr lang="en-US" b="1">
                <a:latin typeface="Avenir LT 35 Light"/>
              </a:rPr>
              <a:t>Which may leave behind:</a:t>
            </a:r>
            <a:endParaRPr lang="en-US" b="1">
              <a:latin typeface="Avenir LT 35 Light"/>
              <a:cs typeface="Calibri"/>
            </a:endParaRPr>
          </a:p>
        </p:txBody>
      </p:sp>
      <p:sp>
        <p:nvSpPr>
          <p:cNvPr id="11" name="TextBox 10">
            <a:extLst>
              <a:ext uri="{FF2B5EF4-FFF2-40B4-BE49-F238E27FC236}">
                <a16:creationId xmlns:a16="http://schemas.microsoft.com/office/drawing/2014/main" id="{D3D4DFC9-C96B-41E6-A0A7-ED5B8606550F}"/>
              </a:ext>
            </a:extLst>
          </p:cNvPr>
          <p:cNvSpPr txBox="1"/>
          <p:nvPr/>
        </p:nvSpPr>
        <p:spPr>
          <a:xfrm>
            <a:off x="8004058" y="3829130"/>
            <a:ext cx="3421619" cy="2277547"/>
          </a:xfrm>
          <a:prstGeom prst="rect">
            <a:avLst/>
          </a:prstGeom>
          <a:noFill/>
        </p:spPr>
        <p:txBody>
          <a:bodyPr wrap="square" lIns="91440" tIns="45720" rIns="91440" bIns="45720" anchor="t">
            <a:spAutoFit/>
          </a:bodyPr>
          <a:lstStyle/>
          <a:p>
            <a:pPr marL="233680" indent="-233680" fontAlgn="base">
              <a:buFont typeface="Arial" panose="020B0604020202020204" pitchFamily="34" charset="0"/>
              <a:buChar char="•"/>
            </a:pPr>
            <a:r>
              <a:rPr lang="en-US" b="1">
                <a:solidFill>
                  <a:schemeClr val="accent1"/>
                </a:solidFill>
                <a:latin typeface="Calibri"/>
                <a:cs typeface="Calibri"/>
              </a:rPr>
              <a:t>Lead-based paint and Asbestos</a:t>
            </a:r>
          </a:p>
          <a:p>
            <a:pPr marL="233680" indent="-233680" fontAlgn="base">
              <a:buFont typeface="Arial" panose="020B0604020202020204" pitchFamily="34" charset="0"/>
              <a:buChar char="•"/>
            </a:pPr>
            <a:r>
              <a:rPr lang="en-US" b="1">
                <a:solidFill>
                  <a:schemeClr val="accent1"/>
                </a:solidFill>
                <a:latin typeface="Calibri"/>
                <a:cs typeface="Calibri"/>
              </a:rPr>
              <a:t>Petroleum and fuels </a:t>
            </a:r>
          </a:p>
          <a:p>
            <a:pPr marL="233680" indent="-233680" fontAlgn="base">
              <a:buFont typeface="Arial" panose="020B0604020202020204" pitchFamily="34" charset="0"/>
              <a:buChar char="•"/>
            </a:pPr>
            <a:r>
              <a:rPr lang="en-US" b="1">
                <a:solidFill>
                  <a:schemeClr val="accent1"/>
                </a:solidFill>
                <a:latin typeface="Calibri"/>
                <a:cs typeface="Calibri"/>
              </a:rPr>
              <a:t>PCBs, solvents, other hazardous substances associated with operations</a:t>
            </a:r>
          </a:p>
          <a:p>
            <a:pPr marL="233680" indent="-233680" fontAlgn="base">
              <a:buFont typeface="Arial" panose="020B0604020202020204" pitchFamily="34" charset="0"/>
              <a:buChar char="•"/>
            </a:pPr>
            <a:r>
              <a:rPr lang="en-US" b="1">
                <a:solidFill>
                  <a:schemeClr val="accent1"/>
                </a:solidFill>
                <a:latin typeface="Calibri"/>
                <a:cs typeface="Calibri"/>
              </a:rPr>
              <a:t>Pesticides and herbicides</a:t>
            </a:r>
          </a:p>
          <a:p>
            <a:pPr fontAlgn="base"/>
            <a:r>
              <a:rPr lang="en-US" b="1">
                <a:solidFill>
                  <a:schemeClr val="accent1"/>
                </a:solidFill>
                <a:latin typeface="Calibri"/>
                <a:cs typeface="Calibri"/>
              </a:rPr>
              <a:t>​</a:t>
            </a:r>
          </a:p>
          <a:p>
            <a:pPr algn="l" rtl="0" fontAlgn="base"/>
            <a:endParaRPr lang="en-US" sz="1600" b="1">
              <a:solidFill>
                <a:schemeClr val="accent1"/>
              </a:solidFill>
              <a:latin typeface="Calibri"/>
              <a:cs typeface="Calibri"/>
            </a:endParaRPr>
          </a:p>
        </p:txBody>
      </p:sp>
      <p:pic>
        <p:nvPicPr>
          <p:cNvPr id="4" name="Picture 3">
            <a:extLst>
              <a:ext uri="{FF2B5EF4-FFF2-40B4-BE49-F238E27FC236}">
                <a16:creationId xmlns:a16="http://schemas.microsoft.com/office/drawing/2014/main" id="{1F47F844-74E9-4B80-AC3A-448CB56801A1}"/>
              </a:ext>
            </a:extLst>
          </p:cNvPr>
          <p:cNvPicPr>
            <a:picLocks noChangeAspect="1"/>
          </p:cNvPicPr>
          <p:nvPr/>
        </p:nvPicPr>
        <p:blipFill>
          <a:blip r:embed="rId5"/>
          <a:stretch>
            <a:fillRect/>
          </a:stretch>
        </p:blipFill>
        <p:spPr>
          <a:xfrm>
            <a:off x="936559" y="1709233"/>
            <a:ext cx="5997260" cy="4048321"/>
          </a:xfrm>
          <a:prstGeom prst="rect">
            <a:avLst/>
          </a:prstGeom>
        </p:spPr>
      </p:pic>
      <p:sp>
        <p:nvSpPr>
          <p:cNvPr id="12" name="Rectangle 11">
            <a:extLst>
              <a:ext uri="{FF2B5EF4-FFF2-40B4-BE49-F238E27FC236}">
                <a16:creationId xmlns:a16="http://schemas.microsoft.com/office/drawing/2014/main" id="{3DAC6367-8CB2-41D0-BFC4-A8470E67C10A}"/>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4" name="Rectangle 13">
            <a:extLst>
              <a:ext uri="{FF2B5EF4-FFF2-40B4-BE49-F238E27FC236}">
                <a16:creationId xmlns:a16="http://schemas.microsoft.com/office/drawing/2014/main" id="{E7AA1FE9-B54C-4A9C-A85F-49216A164669}"/>
              </a:ext>
            </a:extLst>
          </p:cNvPr>
          <p:cNvSpPr/>
          <p:nvPr/>
        </p:nvSpPr>
        <p:spPr>
          <a:xfrm>
            <a:off x="8010935"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 name="Audio 2">
            <a:hlinkClick r:id="" action="ppaction://media"/>
            <a:extLst>
              <a:ext uri="{FF2B5EF4-FFF2-40B4-BE49-F238E27FC236}">
                <a16:creationId xmlns:a16="http://schemas.microsoft.com/office/drawing/2014/main" id="{B0377B0A-CD42-F42F-BAEF-230388E89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42456" y="5577123"/>
            <a:ext cx="347662" cy="347662"/>
          </a:xfrm>
          <a:prstGeom prst="rect">
            <a:avLst/>
          </a:prstGeom>
        </p:spPr>
      </p:pic>
      <p:sp>
        <p:nvSpPr>
          <p:cNvPr id="5"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9</a:t>
            </a:r>
          </a:p>
        </p:txBody>
      </p:sp>
    </p:spTree>
    <p:extLst>
      <p:ext uri="{BB962C8B-B14F-4D97-AF65-F5344CB8AC3E}">
        <p14:creationId xmlns:p14="http://schemas.microsoft.com/office/powerpoint/2010/main" val="2048249895"/>
      </p:ext>
    </p:extLst>
  </p:cSld>
  <p:clrMapOvr>
    <a:masterClrMapping/>
  </p:clrMapOvr>
  <mc:AlternateContent xmlns:mc="http://schemas.openxmlformats.org/markup-compatibility/2006" xmlns:p14="http://schemas.microsoft.com/office/powerpoint/2010/main">
    <mc:Choice Requires="p14">
      <p:transition spd="slow" p14:dur="2000" advTm="56202"/>
    </mc:Choice>
    <mc:Fallback xmlns="">
      <p:transition spd="slow" advTm="5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Brownfields 101">
      <a:dk1>
        <a:sysClr val="windowText" lastClr="000000"/>
      </a:dk1>
      <a:lt1>
        <a:sysClr val="window" lastClr="FFFFFF"/>
      </a:lt1>
      <a:dk2>
        <a:srgbClr val="323232"/>
      </a:dk2>
      <a:lt2>
        <a:srgbClr val="E3DED1"/>
      </a:lt2>
      <a:accent1>
        <a:srgbClr val="0B4244"/>
      </a:accent1>
      <a:accent2>
        <a:srgbClr val="F06449"/>
      </a:accent2>
      <a:accent3>
        <a:srgbClr val="2D1E2F"/>
      </a:accent3>
      <a:accent4>
        <a:srgbClr val="F72C25"/>
      </a:accent4>
      <a:accent5>
        <a:srgbClr val="F06449"/>
      </a:accent5>
      <a:accent6>
        <a:srgbClr val="FCF6B1"/>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Office Theme">
  <a:themeElements>
    <a:clrScheme name="Brownfields 101">
      <a:dk1>
        <a:sysClr val="windowText" lastClr="000000"/>
      </a:dk1>
      <a:lt1>
        <a:sysClr val="window" lastClr="FFFFFF"/>
      </a:lt1>
      <a:dk2>
        <a:srgbClr val="323232"/>
      </a:dk2>
      <a:lt2>
        <a:srgbClr val="E3DED1"/>
      </a:lt2>
      <a:accent1>
        <a:srgbClr val="0B4244"/>
      </a:accent1>
      <a:accent2>
        <a:srgbClr val="F7B32B"/>
      </a:accent2>
      <a:accent3>
        <a:srgbClr val="2D1E2F"/>
      </a:accent3>
      <a:accent4>
        <a:srgbClr val="F72C25"/>
      </a:accent4>
      <a:accent5>
        <a:srgbClr val="F06449"/>
      </a:accent5>
      <a:accent6>
        <a:srgbClr val="FCF6B1"/>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877132341EB48A6EA73DEDA3C6D9B" ma:contentTypeVersion="44" ma:contentTypeDescription="Create a new document." ma:contentTypeScope="" ma:versionID="fcb34d479c948d10ecbb72ed41b41c6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4a53b34c-a9c4-438d-b196-3472b46531c4" xmlns:ns6="a091d5e1-1cba-4450-a442-184f4e177768" targetNamespace="http://schemas.microsoft.com/office/2006/metadata/properties" ma:root="true" ma:fieldsID="3a3f06f01ea358284f111b5d203a3aa6" ns1:_="" ns2:_="" ns3:_="" ns4:_="" ns5:_="" ns6:_="">
    <xsd:import namespace="http://schemas.microsoft.com/sharepoint/v3"/>
    <xsd:import namespace="4ffa91fb-a0ff-4ac5-b2db-65c790d184a4"/>
    <xsd:import namespace="http://schemas.microsoft.com/sharepoint.v3"/>
    <xsd:import namespace="http://schemas.microsoft.com/sharepoint/v3/fields"/>
    <xsd:import namespace="4a53b34c-a9c4-438d-b196-3472b46531c4"/>
    <xsd:import namespace="a091d5e1-1cba-4450-a442-184f4e177768"/>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ingHintHash" minOccurs="0"/>
                <xsd:element ref="ns5: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1:_ip_UnifiedCompliancePolicyProperties" minOccurs="0"/>
                <xsd:element ref="ns1:_ip_UnifiedCompliancePolicyUIAction" minOccurs="0"/>
                <xsd:element ref="ns6:MediaServiceAutoTags" minOccurs="0"/>
                <xsd:element ref="ns6:MediaServiceLocation" minOccurs="0"/>
                <xsd:element ref="ns6:MediaServiceOCR" minOccurs="0"/>
                <xsd:element ref="ns6:MediaServiceEventHashCode" minOccurs="0"/>
                <xsd:element ref="ns6:MediaServiceGenerationTime" minOccurs="0"/>
                <xsd:element ref="ns6:MediaServiceAutoKeyPoints" minOccurs="0"/>
                <xsd:element ref="ns6:MediaServiceKeyPoints" minOccurs="0"/>
                <xsd:element ref="ns6:MediaLengthInSeconds" minOccurs="0"/>
                <xsd:element ref="ns6:lcf76f155ced4ddcb4097134ff3c332f"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7" nillable="true" ma:displayName="Unified Compliance Policy Properties" ma:description="" ma:hidden="true" ma:internalName="_ip_UnifiedCompliancePolicyProperties">
      <xsd:simpleType>
        <xsd:restriction base="dms:Note"/>
      </xsd:simpleType>
    </xsd:element>
    <xsd:element name="_ip_UnifiedCompliancePolicyUIAction" ma:index="3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a96e4f8-3797-44fd-a617-4920dcc968a8}" ma:internalName="TaxCatchAllLabel" ma:readOnly="true" ma:showField="CatchAllDataLabel"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a96e4f8-3797-44fd-a617-4920dcc968a8}" ma:internalName="TaxCatchAll" ma:showField="CatchAllData"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53b34c-a9c4-438d-b196-3472b46531c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LastSharedByUser" ma:index="32" nillable="true" ma:displayName="Last Shared By User" ma:description="" ma:internalName="LastSharedByUser" ma:readOnly="true">
      <xsd:simpleType>
        <xsd:restriction base="dms:Note">
          <xsd:maxLength value="255"/>
        </xsd:restriction>
      </xsd:simpleType>
    </xsd:element>
    <xsd:element name="LastSharedByTime" ma:index="3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91d5e1-1cba-4450-a442-184f4e177768" elementFormDefault="qualified">
    <xsd:import namespace="http://schemas.microsoft.com/office/2006/documentManagement/types"/>
    <xsd:import namespace="http://schemas.microsoft.com/office/infopath/2007/PartnerControls"/>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9" nillable="true" ma:displayName="MediaServiceAutoTags" ma:internalName="MediaServiceAutoTags"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OCR" ma:index="41" nillable="true" ma:displayName="MediaServiceOCR" ma:internalName="MediaServiceOCR" ma:readOnly="true">
      <xsd:simpleType>
        <xsd:restriction base="dms:Note">
          <xsd:maxLength value="255"/>
        </xsd:restriction>
      </xsd:simpleType>
    </xsd:element>
    <xsd:element name="MediaServiceEventHashCode" ma:index="42" nillable="true" ma:displayName="MediaServiceEventHashCode" ma:hidden="true" ma:internalName="MediaServiceEventHashCode" ma:readOnly="true">
      <xsd:simpleType>
        <xsd:restriction base="dms:Text"/>
      </xsd:simpleType>
    </xsd:element>
    <xsd:element name="MediaServiceGenerationTime" ma:index="43" nillable="true" ma:displayName="MediaServiceGenerationTime" ma:hidden="true" ma:internalName="MediaServiceGenerationTime" ma:readOnly="true">
      <xsd:simpleType>
        <xsd:restriction base="dms:Text"/>
      </xsd:simpleType>
    </xsd:element>
    <xsd:element name="MediaServiceAutoKeyPoints" ma:index="44" nillable="true" ma:displayName="MediaServiceAutoKeyPoints" ma:hidden="true" ma:internalName="MediaServiceAutoKeyPoints" ma:readOnly="true">
      <xsd:simpleType>
        <xsd:restriction base="dms:Note"/>
      </xsd:simpleType>
    </xsd:element>
    <xsd:element name="MediaServiceKeyPoints" ma:index="45" nillable="true" ma:displayName="KeyPoints" ma:internalName="MediaServiceKeyPoints" ma:readOnly="true">
      <xsd:simpleType>
        <xsd:restriction base="dms:Note">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2023-05-11T11:30:48+00:00</Document_x0020_Creation_x0020_Date>
    <Language xmlns="http://schemas.microsoft.com/sharepoint/v3">English</Language>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lcf76f155ced4ddcb4097134ff3c332f xmlns="a091d5e1-1cba-4450-a442-184f4e177768">
      <Terms xmlns="http://schemas.microsoft.com/office/infopath/2007/PartnerControls"/>
    </lcf76f155ced4ddcb4097134ff3c332f>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4a53b34c-a9c4-438d-b196-3472b46531c4">
      <UserInfo>
        <DisplayName>Okhuysen, Gabriela</DisplayName>
        <AccountId>16473</AccountId>
        <AccountType/>
      </UserInfo>
    </SharedWithUsers>
  </documentManagement>
</p:properties>
</file>

<file path=customXml/itemProps1.xml><?xml version="1.0" encoding="utf-8"?>
<ds:datastoreItem xmlns:ds="http://schemas.openxmlformats.org/officeDocument/2006/customXml" ds:itemID="{3B670F40-51A0-42AD-AFFB-9FA78D5EC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4a53b34c-a9c4-438d-b196-3472b46531c4"/>
    <ds:schemaRef ds:uri="a091d5e1-1cba-4450-a442-184f4e177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8A5CBD-891D-4364-9D32-5E8058EF5ED1}">
  <ds:schemaRefs>
    <ds:schemaRef ds:uri="Microsoft.SharePoint.Taxonomy.ContentTypeSync"/>
  </ds:schemaRefs>
</ds:datastoreItem>
</file>

<file path=customXml/itemProps3.xml><?xml version="1.0" encoding="utf-8"?>
<ds:datastoreItem xmlns:ds="http://schemas.openxmlformats.org/officeDocument/2006/customXml" ds:itemID="{E51A6AFD-FDED-4983-84C2-8B32674A546A}">
  <ds:schemaRefs>
    <ds:schemaRef ds:uri="http://schemas.microsoft.com/sharepoint/v3/contenttype/forms"/>
  </ds:schemaRefs>
</ds:datastoreItem>
</file>

<file path=customXml/itemProps4.xml><?xml version="1.0" encoding="utf-8"?>
<ds:datastoreItem xmlns:ds="http://schemas.openxmlformats.org/officeDocument/2006/customXml" ds:itemID="{0A6720B8-55A0-4BD2-B853-A6CCA74C9AE6}">
  <ds:schemaRefs>
    <ds:schemaRef ds:uri="http://schemas.microsoft.com/office/infopath/2007/PartnerControls"/>
    <ds:schemaRef ds:uri="http://schemas.microsoft.com/sharepoint/v3/fields"/>
    <ds:schemaRef ds:uri="http://schemas.microsoft.com/office/2006/documentManagement/types"/>
    <ds:schemaRef ds:uri="http://purl.org/dc/terms/"/>
    <ds:schemaRef ds:uri="http://schemas.microsoft.com/sharepoint/v3"/>
    <ds:schemaRef ds:uri="http://purl.org/dc/dcmitype/"/>
    <ds:schemaRef ds:uri="http://schemas.openxmlformats.org/package/2006/metadata/core-properties"/>
    <ds:schemaRef ds:uri="4ffa91fb-a0ff-4ac5-b2db-65c790d184a4"/>
    <ds:schemaRef ds:uri="a091d5e1-1cba-4450-a442-184f4e177768"/>
    <ds:schemaRef ds:uri="4a53b34c-a9c4-438d-b196-3472b46531c4"/>
    <ds:schemaRef ds:uri="http://purl.org/dc/elements/1.1/"/>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75</TotalTime>
  <Words>733</Words>
  <Application>Microsoft Office PowerPoint</Application>
  <PresentationFormat>Widescreen</PresentationFormat>
  <Paragraphs>148</Paragraphs>
  <Slides>13</Slides>
  <Notes>12</Notes>
  <HiddenSlides>0</HiddenSlides>
  <MMClips>11</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Facet</vt:lpstr>
      <vt:lpstr>3_Office Theme</vt:lpstr>
      <vt:lpstr>What is a brownfield?</vt:lpstr>
      <vt:lpstr>PowerPoint Presentation</vt:lpstr>
      <vt:lpstr>PowerPoint Presentation</vt:lpstr>
      <vt:lpstr>PowerPoint Presentation</vt:lpstr>
      <vt:lpstr>PowerPoint Presentation</vt:lpstr>
      <vt:lpstr>PowerPoint Presentation</vt:lpstr>
      <vt:lpstr>Common contaminants found at brownfields</vt:lpstr>
      <vt:lpstr>PowerPoint Presentation</vt:lpstr>
      <vt:lpstr>PowerPoint Presentation</vt:lpstr>
      <vt:lpstr>How does pollution get into the ground?</vt:lpstr>
      <vt:lpstr>PowerPoint Presentation</vt:lpstr>
      <vt:lpstr>How does pollution get into the ground?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Carroll, Ann</dc:creator>
  <cp:lastModifiedBy>Storm, Aimee</cp:lastModifiedBy>
  <cp:revision>65</cp:revision>
  <dcterms:created xsi:type="dcterms:W3CDTF">2023-05-11T15:30:47Z</dcterms:created>
  <dcterms:modified xsi:type="dcterms:W3CDTF">2024-05-10T13:43:43Z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0x010100365877132341EB48A6EA73DEDA3C6D9B</vt:lpwstr>
  </property>
  <property fmtid="{D5CDD505-2E9C-101B-9397-08002B2CF9AE}" pid="4" name="Document Type">
    <vt:lpwstr/>
  </property>
  <property fmtid="{D5CDD505-2E9C-101B-9397-08002B2CF9AE}" pid="5" name="MediaServiceImageTags">
    <vt:lpwstr/>
  </property>
  <property fmtid="{D5CDD505-2E9C-101B-9397-08002B2CF9AE}" pid="6" name="EPA Subject">
    <vt:lpwstr/>
  </property>
</Properties>
</file>