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5"/>
    <p:sldMasterId id="2147483826" r:id="rId6"/>
    <p:sldMasterId id="2147483726" r:id="rId7"/>
  </p:sldMasterIdLst>
  <p:notesMasterIdLst>
    <p:notesMasterId r:id="rId20"/>
  </p:notesMasterIdLst>
  <p:sldIdLst>
    <p:sldId id="268" r:id="rId8"/>
    <p:sldId id="262" r:id="rId9"/>
    <p:sldId id="261" r:id="rId10"/>
    <p:sldId id="260" r:id="rId11"/>
    <p:sldId id="259" r:id="rId12"/>
    <p:sldId id="258" r:id="rId13"/>
    <p:sldId id="257" r:id="rId14"/>
    <p:sldId id="267" r:id="rId15"/>
    <p:sldId id="266" r:id="rId16"/>
    <p:sldId id="265" r:id="rId17"/>
    <p:sldId id="264"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4E7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6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khuysen, Gabriela" userId="S::okhuysen.gabriela@epa.gov::adf2f2f9-bb39-4613-bccc-6457b1e13d83" providerId="AD" clId="Web-{37D3C7A8-294C-F21B-5C0D-A9E44BA60D4C}"/>
    <pc:docChg chg="modSld">
      <pc:chgData name="Okhuysen, Gabriela" userId="S::okhuysen.gabriela@epa.gov::adf2f2f9-bb39-4613-bccc-6457b1e13d83" providerId="AD" clId="Web-{37D3C7A8-294C-F21B-5C0D-A9E44BA60D4C}" dt="2024-05-10T13:59:46.005" v="221"/>
      <pc:docMkLst>
        <pc:docMk/>
      </pc:docMkLst>
      <pc:sldChg chg="modNotes">
        <pc:chgData name="Okhuysen, Gabriela" userId="S::okhuysen.gabriela@epa.gov::adf2f2f9-bb39-4613-bccc-6457b1e13d83" providerId="AD" clId="Web-{37D3C7A8-294C-F21B-5C0D-A9E44BA60D4C}" dt="2024-05-10T13:58:38.755" v="180"/>
        <pc:sldMkLst>
          <pc:docMk/>
          <pc:sldMk cId="687320914" sldId="257"/>
        </pc:sldMkLst>
      </pc:sldChg>
      <pc:sldChg chg="modNotes">
        <pc:chgData name="Okhuysen, Gabriela" userId="S::okhuysen.gabriela@epa.gov::adf2f2f9-bb39-4613-bccc-6457b1e13d83" providerId="AD" clId="Web-{37D3C7A8-294C-F21B-5C0D-A9E44BA60D4C}" dt="2024-05-10T13:58:25.583" v="163"/>
        <pc:sldMkLst>
          <pc:docMk/>
          <pc:sldMk cId="3216787915" sldId="258"/>
        </pc:sldMkLst>
      </pc:sldChg>
      <pc:sldChg chg="modNotes">
        <pc:chgData name="Okhuysen, Gabriela" userId="S::okhuysen.gabriela@epa.gov::adf2f2f9-bb39-4613-bccc-6457b1e13d83" providerId="AD" clId="Web-{37D3C7A8-294C-F21B-5C0D-A9E44BA60D4C}" dt="2024-05-10T13:58:10.302" v="146"/>
        <pc:sldMkLst>
          <pc:docMk/>
          <pc:sldMk cId="838999885" sldId="259"/>
        </pc:sldMkLst>
      </pc:sldChg>
      <pc:sldChg chg="modNotes">
        <pc:chgData name="Okhuysen, Gabriela" userId="S::okhuysen.gabriela@epa.gov::adf2f2f9-bb39-4613-bccc-6457b1e13d83" providerId="AD" clId="Web-{37D3C7A8-294C-F21B-5C0D-A9E44BA60D4C}" dt="2024-05-10T13:57:47.145" v="120"/>
        <pc:sldMkLst>
          <pc:docMk/>
          <pc:sldMk cId="3150309944" sldId="260"/>
        </pc:sldMkLst>
      </pc:sldChg>
      <pc:sldChg chg="modNotes">
        <pc:chgData name="Okhuysen, Gabriela" userId="S::okhuysen.gabriela@epa.gov::adf2f2f9-bb39-4613-bccc-6457b1e13d83" providerId="AD" clId="Web-{37D3C7A8-294C-F21B-5C0D-A9E44BA60D4C}" dt="2024-05-10T13:57:27.270" v="104"/>
        <pc:sldMkLst>
          <pc:docMk/>
          <pc:sldMk cId="3437534402" sldId="261"/>
        </pc:sldMkLst>
      </pc:sldChg>
      <pc:sldChg chg="modNotes">
        <pc:chgData name="Okhuysen, Gabriela" userId="S::okhuysen.gabriela@epa.gov::adf2f2f9-bb39-4613-bccc-6457b1e13d83" providerId="AD" clId="Web-{37D3C7A8-294C-F21B-5C0D-A9E44BA60D4C}" dt="2024-05-10T13:57:00.802" v="82"/>
        <pc:sldMkLst>
          <pc:docMk/>
          <pc:sldMk cId="1616876978" sldId="262"/>
        </pc:sldMkLst>
      </pc:sldChg>
      <pc:sldChg chg="modNotes">
        <pc:chgData name="Okhuysen, Gabriela" userId="S::okhuysen.gabriela@epa.gov::adf2f2f9-bb39-4613-bccc-6457b1e13d83" providerId="AD" clId="Web-{37D3C7A8-294C-F21B-5C0D-A9E44BA60D4C}" dt="2024-05-10T13:59:46.005" v="221"/>
        <pc:sldMkLst>
          <pc:docMk/>
          <pc:sldMk cId="2915513890" sldId="263"/>
        </pc:sldMkLst>
      </pc:sldChg>
      <pc:sldChg chg="modNotes">
        <pc:chgData name="Okhuysen, Gabriela" userId="S::okhuysen.gabriela@epa.gov::adf2f2f9-bb39-4613-bccc-6457b1e13d83" providerId="AD" clId="Web-{37D3C7A8-294C-F21B-5C0D-A9E44BA60D4C}" dt="2024-05-10T13:59:25.052" v="213"/>
        <pc:sldMkLst>
          <pc:docMk/>
          <pc:sldMk cId="2739905190" sldId="264"/>
        </pc:sldMkLst>
      </pc:sldChg>
      <pc:sldChg chg="modNotes">
        <pc:chgData name="Okhuysen, Gabriela" userId="S::okhuysen.gabriela@epa.gov::adf2f2f9-bb39-4613-bccc-6457b1e13d83" providerId="AD" clId="Web-{37D3C7A8-294C-F21B-5C0D-A9E44BA60D4C}" dt="2024-05-10T13:59:13.349" v="208"/>
        <pc:sldMkLst>
          <pc:docMk/>
          <pc:sldMk cId="1793228381" sldId="265"/>
        </pc:sldMkLst>
      </pc:sldChg>
      <pc:sldChg chg="modNotes">
        <pc:chgData name="Okhuysen, Gabriela" userId="S::okhuysen.gabriela@epa.gov::adf2f2f9-bb39-4613-bccc-6457b1e13d83" providerId="AD" clId="Web-{37D3C7A8-294C-F21B-5C0D-A9E44BA60D4C}" dt="2024-05-10T13:59:00.349" v="195"/>
        <pc:sldMkLst>
          <pc:docMk/>
          <pc:sldMk cId="88186060" sldId="266"/>
        </pc:sldMkLst>
      </pc:sldChg>
      <pc:sldChg chg="modNotes">
        <pc:chgData name="Okhuysen, Gabriela" userId="S::okhuysen.gabriela@epa.gov::adf2f2f9-bb39-4613-bccc-6457b1e13d83" providerId="AD" clId="Web-{37D3C7A8-294C-F21B-5C0D-A9E44BA60D4C}" dt="2024-05-10T13:58:49.911" v="185"/>
        <pc:sldMkLst>
          <pc:docMk/>
          <pc:sldMk cId="3172795472" sldId="267"/>
        </pc:sldMkLst>
      </pc:sldChg>
      <pc:sldChg chg="modNotes">
        <pc:chgData name="Okhuysen, Gabriela" userId="S::okhuysen.gabriela@epa.gov::adf2f2f9-bb39-4613-bccc-6457b1e13d83" providerId="AD" clId="Web-{37D3C7A8-294C-F21B-5C0D-A9E44BA60D4C}" dt="2024-05-10T13:56:19.286" v="27"/>
        <pc:sldMkLst>
          <pc:docMk/>
          <pc:sldMk cId="1734052038" sldId="268"/>
        </pc:sldMkLst>
      </pc:sldChg>
    </pc:docChg>
  </pc:docChgLst>
  <pc:docChgLst>
    <pc:chgData name="Storm, Aimee" userId="4ae5d15e-41a5-464c-90eb-1729ac054858" providerId="ADAL" clId="{9C84461D-6875-480A-9DAC-A2F990057084}"/>
    <pc:docChg chg="undo redo custSel modSld modMainMaster">
      <pc:chgData name="Storm, Aimee" userId="4ae5d15e-41a5-464c-90eb-1729ac054858" providerId="ADAL" clId="{9C84461D-6875-480A-9DAC-A2F990057084}" dt="2024-02-13T20:34:25.663" v="265" actId="14100"/>
      <pc:docMkLst>
        <pc:docMk/>
      </pc:docMkLst>
      <pc:sldChg chg="modSp mod">
        <pc:chgData name="Storm, Aimee" userId="4ae5d15e-41a5-464c-90eb-1729ac054858" providerId="ADAL" clId="{9C84461D-6875-480A-9DAC-A2F990057084}" dt="2024-02-13T20:32:19.119" v="259" actId="1038"/>
        <pc:sldMkLst>
          <pc:docMk/>
          <pc:sldMk cId="1734052038" sldId="268"/>
        </pc:sldMkLst>
        <pc:spChg chg="mod">
          <ac:chgData name="Storm, Aimee" userId="4ae5d15e-41a5-464c-90eb-1729ac054858" providerId="ADAL" clId="{9C84461D-6875-480A-9DAC-A2F990057084}" dt="2024-02-13T20:32:19.119" v="259" actId="1038"/>
          <ac:spMkLst>
            <pc:docMk/>
            <pc:sldMk cId="1734052038" sldId="268"/>
            <ac:spMk id="5" creationId="{3E3FA37B-FB8C-9443-8D2B-2F31C503CF2E}"/>
          </ac:spMkLst>
        </pc:spChg>
        <pc:spChg chg="mod">
          <ac:chgData name="Storm, Aimee" userId="4ae5d15e-41a5-464c-90eb-1729ac054858" providerId="ADAL" clId="{9C84461D-6875-480A-9DAC-A2F990057084}" dt="2024-02-13T20:31:56.631" v="205" actId="1037"/>
          <ac:spMkLst>
            <pc:docMk/>
            <pc:sldMk cId="1734052038" sldId="268"/>
            <ac:spMk id="8" creationId="{EB8C1BD4-7012-4B78-A680-CF67B16C3699}"/>
          </ac:spMkLst>
        </pc:spChg>
      </pc:sldChg>
      <pc:sldMasterChg chg="modSldLayout">
        <pc:chgData name="Storm, Aimee" userId="4ae5d15e-41a5-464c-90eb-1729ac054858" providerId="ADAL" clId="{9C84461D-6875-480A-9DAC-A2F990057084}" dt="2024-02-13T20:34:25.663" v="265" actId="14100"/>
        <pc:sldMasterMkLst>
          <pc:docMk/>
          <pc:sldMasterMk cId="2044443556" sldId="2147483826"/>
        </pc:sldMasterMkLst>
        <pc:sldLayoutChg chg="addSp delSp modSp mod">
          <pc:chgData name="Storm, Aimee" userId="4ae5d15e-41a5-464c-90eb-1729ac054858" providerId="ADAL" clId="{9C84461D-6875-480A-9DAC-A2F990057084}" dt="2024-02-13T20:25:50.604" v="128" actId="1035"/>
          <pc:sldLayoutMkLst>
            <pc:docMk/>
            <pc:sldMasterMk cId="2044443556" sldId="2147483826"/>
            <pc:sldLayoutMk cId="4147803103" sldId="2147483833"/>
          </pc:sldLayoutMkLst>
          <pc:spChg chg="mod">
            <ac:chgData name="Storm, Aimee" userId="4ae5d15e-41a5-464c-90eb-1729ac054858" providerId="ADAL" clId="{9C84461D-6875-480A-9DAC-A2F990057084}" dt="2024-02-13T20:25:31.261" v="65" actId="1035"/>
            <ac:spMkLst>
              <pc:docMk/>
              <pc:sldMasterMk cId="2044443556" sldId="2147483826"/>
              <pc:sldLayoutMk cId="4147803103" sldId="2147483833"/>
              <ac:spMk id="14" creationId="{B587CD72-1AB6-42E0-A76F-814F26C7958C}"/>
            </ac:spMkLst>
          </pc:spChg>
          <pc:spChg chg="mod">
            <ac:chgData name="Storm, Aimee" userId="4ae5d15e-41a5-464c-90eb-1729ac054858" providerId="ADAL" clId="{9C84461D-6875-480A-9DAC-A2F990057084}" dt="2024-02-13T20:25:50.604" v="128" actId="1035"/>
            <ac:spMkLst>
              <pc:docMk/>
              <pc:sldMasterMk cId="2044443556" sldId="2147483826"/>
              <pc:sldLayoutMk cId="4147803103" sldId="2147483833"/>
              <ac:spMk id="24" creationId="{4E8B1E33-5986-466A-9B0B-FA767213CA35}"/>
            </ac:spMkLst>
          </pc:spChg>
          <pc:picChg chg="add mod ord">
            <ac:chgData name="Storm, Aimee" userId="4ae5d15e-41a5-464c-90eb-1729ac054858" providerId="ADAL" clId="{9C84461D-6875-480A-9DAC-A2F990057084}" dt="2024-02-13T20:25:04.711" v="4" actId="167"/>
            <ac:picMkLst>
              <pc:docMk/>
              <pc:sldMasterMk cId="2044443556" sldId="2147483826"/>
              <pc:sldLayoutMk cId="4147803103" sldId="2147483833"/>
              <ac:picMk id="3" creationId="{41A943B7-D3B9-E274-22E9-66C059E3BE56}"/>
            </ac:picMkLst>
          </pc:picChg>
          <pc:picChg chg="del">
            <ac:chgData name="Storm, Aimee" userId="4ae5d15e-41a5-464c-90eb-1729ac054858" providerId="ADAL" clId="{9C84461D-6875-480A-9DAC-A2F990057084}" dt="2024-02-13T20:24:44.390" v="1" actId="478"/>
            <ac:picMkLst>
              <pc:docMk/>
              <pc:sldMasterMk cId="2044443556" sldId="2147483826"/>
              <pc:sldLayoutMk cId="4147803103" sldId="2147483833"/>
              <ac:picMk id="20" creationId="{D50145F6-4D92-44C5-A3E1-2C4648C7F6C0}"/>
            </ac:picMkLst>
          </pc:picChg>
        </pc:sldLayoutChg>
        <pc:sldLayoutChg chg="addSp delSp modSp mod">
          <pc:chgData name="Storm, Aimee" userId="4ae5d15e-41a5-464c-90eb-1729ac054858" providerId="ADAL" clId="{9C84461D-6875-480A-9DAC-A2F990057084}" dt="2024-02-13T20:34:25.663" v="265" actId="14100"/>
          <pc:sldLayoutMkLst>
            <pc:docMk/>
            <pc:sldMasterMk cId="2044443556" sldId="2147483826"/>
            <pc:sldLayoutMk cId="3840926177" sldId="2147483835"/>
          </pc:sldLayoutMkLst>
          <pc:spChg chg="mod">
            <ac:chgData name="Storm, Aimee" userId="4ae5d15e-41a5-464c-90eb-1729ac054858" providerId="ADAL" clId="{9C84461D-6875-480A-9DAC-A2F990057084}" dt="2024-02-13T20:34:25.663" v="265" actId="14100"/>
            <ac:spMkLst>
              <pc:docMk/>
              <pc:sldMasterMk cId="2044443556" sldId="2147483826"/>
              <pc:sldLayoutMk cId="3840926177" sldId="2147483835"/>
              <ac:spMk id="12" creationId="{07204F4B-4E30-4236-9385-850DA09A13D7}"/>
            </ac:spMkLst>
          </pc:spChg>
          <pc:spChg chg="mod ord">
            <ac:chgData name="Storm, Aimee" userId="4ae5d15e-41a5-464c-90eb-1729ac054858" providerId="ADAL" clId="{9C84461D-6875-480A-9DAC-A2F990057084}" dt="2024-02-13T20:33:37.251" v="264" actId="167"/>
            <ac:spMkLst>
              <pc:docMk/>
              <pc:sldMasterMk cId="2044443556" sldId="2147483826"/>
              <pc:sldLayoutMk cId="3840926177" sldId="2147483835"/>
              <ac:spMk id="13" creationId="{DC2BBFF8-A991-44AC-9F53-18C92E82B11C}"/>
            </ac:spMkLst>
          </pc:spChg>
          <pc:spChg chg="mod">
            <ac:chgData name="Storm, Aimee" userId="4ae5d15e-41a5-464c-90eb-1729ac054858" providerId="ADAL" clId="{9C84461D-6875-480A-9DAC-A2F990057084}" dt="2024-02-13T20:31:48.819" v="189" actId="1037"/>
            <ac:spMkLst>
              <pc:docMk/>
              <pc:sldMasterMk cId="2044443556" sldId="2147483826"/>
              <pc:sldLayoutMk cId="3840926177" sldId="2147483835"/>
              <ac:spMk id="16" creationId="{D4467AFE-4014-4986-A110-C3973C68198E}"/>
            </ac:spMkLst>
          </pc:spChg>
          <pc:spChg chg="add del">
            <ac:chgData name="Storm, Aimee" userId="4ae5d15e-41a5-464c-90eb-1729ac054858" providerId="ADAL" clId="{9C84461D-6875-480A-9DAC-A2F990057084}" dt="2024-02-13T20:30:50.594" v="159" actId="478"/>
            <ac:spMkLst>
              <pc:docMk/>
              <pc:sldMasterMk cId="2044443556" sldId="2147483826"/>
              <pc:sldLayoutMk cId="3840926177" sldId="2147483835"/>
              <ac:spMk id="18" creationId="{07F3F1E8-31B1-47BF-A03C-DB82FB484512}"/>
            </ac:spMkLst>
          </pc:spChg>
          <pc:spChg chg="mod">
            <ac:chgData name="Storm, Aimee" userId="4ae5d15e-41a5-464c-90eb-1729ac054858" providerId="ADAL" clId="{9C84461D-6875-480A-9DAC-A2F990057084}" dt="2024-02-13T20:28:26.653" v="129" actId="14100"/>
            <ac:spMkLst>
              <pc:docMk/>
              <pc:sldMasterMk cId="2044443556" sldId="2147483826"/>
              <pc:sldLayoutMk cId="3840926177" sldId="2147483835"/>
              <ac:spMk id="31" creationId="{052B2A89-51BF-4738-B002-C42D55B124CC}"/>
            </ac:spMkLst>
          </pc:spChg>
          <pc:spChg chg="add del">
            <ac:chgData name="Storm, Aimee" userId="4ae5d15e-41a5-464c-90eb-1729ac054858" providerId="ADAL" clId="{9C84461D-6875-480A-9DAC-A2F990057084}" dt="2024-02-13T20:30:53.166" v="160" actId="478"/>
            <ac:spMkLst>
              <pc:docMk/>
              <pc:sldMasterMk cId="2044443556" sldId="2147483826"/>
              <pc:sldLayoutMk cId="3840926177" sldId="2147483835"/>
              <ac:spMk id="34" creationId="{DC0835C2-5CDA-41B5-9C87-8C56BAC4F99B}"/>
            </ac:spMkLst>
          </pc:spChg>
          <pc:grpChg chg="mod">
            <ac:chgData name="Storm, Aimee" userId="4ae5d15e-41a5-464c-90eb-1729ac054858" providerId="ADAL" clId="{9C84461D-6875-480A-9DAC-A2F990057084}" dt="2024-02-13T20:31:48.819" v="189" actId="1037"/>
            <ac:grpSpMkLst>
              <pc:docMk/>
              <pc:sldMasterMk cId="2044443556" sldId="2147483826"/>
              <pc:sldLayoutMk cId="3840926177" sldId="2147483835"/>
              <ac:grpSpMk id="15" creationId="{2E13C9EB-7E75-414A-AC03-A479F011442C}"/>
            </ac:grpSpMkLst>
          </pc:grpChg>
          <pc:picChg chg="add del mod ord modCrop">
            <ac:chgData name="Storm, Aimee" userId="4ae5d15e-41a5-464c-90eb-1729ac054858" providerId="ADAL" clId="{9C84461D-6875-480A-9DAC-A2F990057084}" dt="2024-02-13T20:33:05.972" v="262" actId="732"/>
            <ac:picMkLst>
              <pc:docMk/>
              <pc:sldMasterMk cId="2044443556" sldId="2147483826"/>
              <pc:sldLayoutMk cId="3840926177" sldId="2147483835"/>
              <ac:picMk id="5" creationId="{E7A23C4D-A98B-790F-F8F9-75221E2972FC}"/>
            </ac:picMkLst>
          </pc:picChg>
          <pc:picChg chg="mod">
            <ac:chgData name="Storm, Aimee" userId="4ae5d15e-41a5-464c-90eb-1729ac054858" providerId="ADAL" clId="{9C84461D-6875-480A-9DAC-A2F990057084}" dt="2024-02-13T20:31:48.819" v="189" actId="1037"/>
            <ac:picMkLst>
              <pc:docMk/>
              <pc:sldMasterMk cId="2044443556" sldId="2147483826"/>
              <pc:sldLayoutMk cId="3840926177" sldId="2147483835"/>
              <ac:picMk id="21" creationId="{5C9BB51C-CF84-48BD-9E51-66D3C9EA3B0D}"/>
            </ac:picMkLst>
          </pc:picChg>
          <pc:picChg chg="mod">
            <ac:chgData name="Storm, Aimee" userId="4ae5d15e-41a5-464c-90eb-1729ac054858" providerId="ADAL" clId="{9C84461D-6875-480A-9DAC-A2F990057084}" dt="2024-02-13T20:31:48.819" v="189" actId="1037"/>
            <ac:picMkLst>
              <pc:docMk/>
              <pc:sldMasterMk cId="2044443556" sldId="2147483826"/>
              <pc:sldLayoutMk cId="3840926177" sldId="2147483835"/>
              <ac:picMk id="24" creationId="{B7AA9FA4-E215-4504-934F-B35310428D24}"/>
            </ac:picMkLst>
          </pc:picChg>
          <pc:picChg chg="del">
            <ac:chgData name="Storm, Aimee" userId="4ae5d15e-41a5-464c-90eb-1729ac054858" providerId="ADAL" clId="{9C84461D-6875-480A-9DAC-A2F990057084}" dt="2024-02-13T20:24:41.154" v="0" actId="478"/>
            <ac:picMkLst>
              <pc:docMk/>
              <pc:sldMasterMk cId="2044443556" sldId="2147483826"/>
              <pc:sldLayoutMk cId="3840926177" sldId="2147483835"/>
              <ac:picMk id="33" creationId="{F9BE94CC-79E3-4FB5-A0FF-7C3208BF19F5}"/>
            </ac:picMkLst>
          </pc:picChg>
        </pc:sldLayoutChg>
      </pc:sldMasterChg>
    </pc:docChg>
  </pc:docChgLst>
  <pc:docChgLst>
    <pc:chgData name="Okhuysen, Gabriela" userId="S::okhuysen.gabriela@epa.gov::adf2f2f9-bb39-4613-bccc-6457b1e13d83" providerId="AD" clId="Web-{DDAC2D75-1049-EB73-A3B6-A8C0133EB744}"/>
    <pc:docChg chg="modSld modMainMaster">
      <pc:chgData name="Okhuysen, Gabriela" userId="S::okhuysen.gabriela@epa.gov::adf2f2f9-bb39-4613-bccc-6457b1e13d83" providerId="AD" clId="Web-{DDAC2D75-1049-EB73-A3B6-A8C0133EB744}" dt="2023-12-08T14:23:49.268" v="62" actId="20577"/>
      <pc:docMkLst>
        <pc:docMk/>
      </pc:docMkLst>
      <pc:sldChg chg="addSp modSp">
        <pc:chgData name="Okhuysen, Gabriela" userId="S::okhuysen.gabriela@epa.gov::adf2f2f9-bb39-4613-bccc-6457b1e13d83" providerId="AD" clId="Web-{DDAC2D75-1049-EB73-A3B6-A8C0133EB744}" dt="2023-12-08T14:10:24.988" v="38" actId="20577"/>
        <pc:sldMkLst>
          <pc:docMk/>
          <pc:sldMk cId="687320914" sldId="257"/>
        </pc:sldMkLst>
        <pc:spChg chg="add mod">
          <ac:chgData name="Okhuysen, Gabriela" userId="S::okhuysen.gabriela@epa.gov::adf2f2f9-bb39-4613-bccc-6457b1e13d83" providerId="AD" clId="Web-{DDAC2D75-1049-EB73-A3B6-A8C0133EB744}" dt="2023-12-08T14:10:24.988" v="38" actId="20577"/>
          <ac:spMkLst>
            <pc:docMk/>
            <pc:sldMk cId="687320914" sldId="257"/>
            <ac:spMk id="5" creationId="{3E999E14-3E4F-816B-7FD9-093403C3F6FD}"/>
          </ac:spMkLst>
        </pc:spChg>
        <pc:picChg chg="mod">
          <ac:chgData name="Okhuysen, Gabriela" userId="S::okhuysen.gabriela@epa.gov::adf2f2f9-bb39-4613-bccc-6457b1e13d83" providerId="AD" clId="Web-{DDAC2D75-1049-EB73-A3B6-A8C0133EB744}" dt="2023-12-08T14:10:20.145" v="36" actId="1076"/>
          <ac:picMkLst>
            <pc:docMk/>
            <pc:sldMk cId="687320914" sldId="257"/>
            <ac:picMk id="39" creationId="{EEDD02FC-0E53-9DFA-D1FC-BBFD9465DB3F}"/>
          </ac:picMkLst>
        </pc:picChg>
      </pc:sldChg>
      <pc:sldChg chg="addSp modSp">
        <pc:chgData name="Okhuysen, Gabriela" userId="S::okhuysen.gabriela@epa.gov::adf2f2f9-bb39-4613-bccc-6457b1e13d83" providerId="AD" clId="Web-{DDAC2D75-1049-EB73-A3B6-A8C0133EB744}" dt="2023-12-08T14:10:14.520" v="34" actId="1076"/>
        <pc:sldMkLst>
          <pc:docMk/>
          <pc:sldMk cId="3216787915" sldId="258"/>
        </pc:sldMkLst>
        <pc:spChg chg="add mod">
          <ac:chgData name="Okhuysen, Gabriela" userId="S::okhuysen.gabriela@epa.gov::adf2f2f9-bb39-4613-bccc-6457b1e13d83" providerId="AD" clId="Web-{DDAC2D75-1049-EB73-A3B6-A8C0133EB744}" dt="2023-12-08T14:10:09.363" v="33" actId="20577"/>
          <ac:spMkLst>
            <pc:docMk/>
            <pc:sldMk cId="3216787915" sldId="258"/>
            <ac:spMk id="4" creationId="{A32C1590-0CCD-0697-3702-E4B252548471}"/>
          </ac:spMkLst>
        </pc:spChg>
        <pc:picChg chg="mod">
          <ac:chgData name="Okhuysen, Gabriela" userId="S::okhuysen.gabriela@epa.gov::adf2f2f9-bb39-4613-bccc-6457b1e13d83" providerId="AD" clId="Web-{DDAC2D75-1049-EB73-A3B6-A8C0133EB744}" dt="2023-12-08T14:10:14.520" v="34" actId="1076"/>
          <ac:picMkLst>
            <pc:docMk/>
            <pc:sldMk cId="3216787915" sldId="258"/>
            <ac:picMk id="18" creationId="{73B641AB-1910-1785-5E08-EA7BCA266013}"/>
          </ac:picMkLst>
        </pc:picChg>
      </pc:sldChg>
      <pc:sldChg chg="addSp delSp modSp">
        <pc:chgData name="Okhuysen, Gabriela" userId="S::okhuysen.gabriela@epa.gov::adf2f2f9-bb39-4613-bccc-6457b1e13d83" providerId="AD" clId="Web-{DDAC2D75-1049-EB73-A3B6-A8C0133EB744}" dt="2023-12-08T14:10:16.770" v="35" actId="1076"/>
        <pc:sldMkLst>
          <pc:docMk/>
          <pc:sldMk cId="838999885" sldId="259"/>
        </pc:sldMkLst>
        <pc:spChg chg="add del">
          <ac:chgData name="Okhuysen, Gabriela" userId="S::okhuysen.gabriela@epa.gov::adf2f2f9-bb39-4613-bccc-6457b1e13d83" providerId="AD" clId="Web-{DDAC2D75-1049-EB73-A3B6-A8C0133EB744}" dt="2023-12-08T14:09:53.894" v="27"/>
          <ac:spMkLst>
            <pc:docMk/>
            <pc:sldMk cId="838999885" sldId="259"/>
            <ac:spMk id="5" creationId="{A262C17D-2D75-2771-5F1D-9978E6FE0656}"/>
          </ac:spMkLst>
        </pc:spChg>
        <pc:spChg chg="add mod">
          <ac:chgData name="Okhuysen, Gabriela" userId="S::okhuysen.gabriela@epa.gov::adf2f2f9-bb39-4613-bccc-6457b1e13d83" providerId="AD" clId="Web-{DDAC2D75-1049-EB73-A3B6-A8C0133EB744}" dt="2023-12-08T14:10:03.926" v="30" actId="20577"/>
          <ac:spMkLst>
            <pc:docMk/>
            <pc:sldMk cId="838999885" sldId="259"/>
            <ac:spMk id="8" creationId="{4AB7EAC1-8EFA-8C6A-E5F4-8B922B62AA49}"/>
          </ac:spMkLst>
        </pc:spChg>
        <pc:picChg chg="mod">
          <ac:chgData name="Okhuysen, Gabriela" userId="S::okhuysen.gabriela@epa.gov::adf2f2f9-bb39-4613-bccc-6457b1e13d83" providerId="AD" clId="Web-{DDAC2D75-1049-EB73-A3B6-A8C0133EB744}" dt="2023-12-08T14:10:16.770" v="35" actId="1076"/>
          <ac:picMkLst>
            <pc:docMk/>
            <pc:sldMk cId="838999885" sldId="259"/>
            <ac:picMk id="9" creationId="{75DCF920-0A78-775A-8E67-FC0B8EBA5D70}"/>
          </ac:picMkLst>
        </pc:picChg>
      </pc:sldChg>
      <pc:sldChg chg="addSp modSp">
        <pc:chgData name="Okhuysen, Gabriela" userId="S::okhuysen.gabriela@epa.gov::adf2f2f9-bb39-4613-bccc-6457b1e13d83" providerId="AD" clId="Web-{DDAC2D75-1049-EB73-A3B6-A8C0133EB744}" dt="2023-12-08T14:09:49.535" v="25" actId="1076"/>
        <pc:sldMkLst>
          <pc:docMk/>
          <pc:sldMk cId="3150309944" sldId="260"/>
        </pc:sldMkLst>
        <pc:spChg chg="add mod">
          <ac:chgData name="Okhuysen, Gabriela" userId="S::okhuysen.gabriela@epa.gov::adf2f2f9-bb39-4613-bccc-6457b1e13d83" providerId="AD" clId="Web-{DDAC2D75-1049-EB73-A3B6-A8C0133EB744}" dt="2023-12-08T14:09:47.582" v="24" actId="20577"/>
          <ac:spMkLst>
            <pc:docMk/>
            <pc:sldMk cId="3150309944" sldId="260"/>
            <ac:spMk id="3" creationId="{80299795-FD41-4E91-4326-0237E5B1498D}"/>
          </ac:spMkLst>
        </pc:spChg>
        <pc:picChg chg="mod">
          <ac:chgData name="Okhuysen, Gabriela" userId="S::okhuysen.gabriela@epa.gov::adf2f2f9-bb39-4613-bccc-6457b1e13d83" providerId="AD" clId="Web-{DDAC2D75-1049-EB73-A3B6-A8C0133EB744}" dt="2023-12-08T14:09:49.535" v="25" actId="1076"/>
          <ac:picMkLst>
            <pc:docMk/>
            <pc:sldMk cId="3150309944" sldId="260"/>
            <ac:picMk id="73" creationId="{6BF51454-8489-FEB4-7DE9-194905110E3D}"/>
          </ac:picMkLst>
        </pc:picChg>
      </pc:sldChg>
      <pc:sldChg chg="addSp modSp">
        <pc:chgData name="Okhuysen, Gabriela" userId="S::okhuysen.gabriela@epa.gov::adf2f2f9-bb39-4613-bccc-6457b1e13d83" providerId="AD" clId="Web-{DDAC2D75-1049-EB73-A3B6-A8C0133EB744}" dt="2023-12-08T14:09:38.128" v="22" actId="1076"/>
        <pc:sldMkLst>
          <pc:docMk/>
          <pc:sldMk cId="3437534402" sldId="261"/>
        </pc:sldMkLst>
        <pc:spChg chg="add mod">
          <ac:chgData name="Okhuysen, Gabriela" userId="S::okhuysen.gabriela@epa.gov::adf2f2f9-bb39-4613-bccc-6457b1e13d83" providerId="AD" clId="Web-{DDAC2D75-1049-EB73-A3B6-A8C0133EB744}" dt="2023-12-08T14:09:33.566" v="21" actId="20577"/>
          <ac:spMkLst>
            <pc:docMk/>
            <pc:sldMk cId="3437534402" sldId="261"/>
            <ac:spMk id="5" creationId="{3F403DBD-3CCF-6F07-BDD5-0C6F5426C79C}"/>
          </ac:spMkLst>
        </pc:spChg>
        <pc:picChg chg="mod">
          <ac:chgData name="Okhuysen, Gabriela" userId="S::okhuysen.gabriela@epa.gov::adf2f2f9-bb39-4613-bccc-6457b1e13d83" providerId="AD" clId="Web-{DDAC2D75-1049-EB73-A3B6-A8C0133EB744}" dt="2023-12-08T14:09:38.128" v="22" actId="1076"/>
          <ac:picMkLst>
            <pc:docMk/>
            <pc:sldMk cId="3437534402" sldId="261"/>
            <ac:picMk id="19" creationId="{1E9EE7A8-5BB9-92A7-5098-E90BA1EDE6FD}"/>
          </ac:picMkLst>
        </pc:picChg>
      </pc:sldChg>
      <pc:sldChg chg="addSp modSp">
        <pc:chgData name="Okhuysen, Gabriela" userId="S::okhuysen.gabriela@epa.gov::adf2f2f9-bb39-4613-bccc-6457b1e13d83" providerId="AD" clId="Web-{DDAC2D75-1049-EB73-A3B6-A8C0133EB744}" dt="2023-12-08T14:09:16.894" v="18" actId="1076"/>
        <pc:sldMkLst>
          <pc:docMk/>
          <pc:sldMk cId="1616876978" sldId="262"/>
        </pc:sldMkLst>
        <pc:spChg chg="add">
          <ac:chgData name="Okhuysen, Gabriela" userId="S::okhuysen.gabriela@epa.gov::adf2f2f9-bb39-4613-bccc-6457b1e13d83" providerId="AD" clId="Web-{DDAC2D75-1049-EB73-A3B6-A8C0133EB744}" dt="2023-12-08T14:08:52.893" v="13"/>
          <ac:spMkLst>
            <pc:docMk/>
            <pc:sldMk cId="1616876978" sldId="262"/>
            <ac:spMk id="14" creationId="{B5386AC1-CA76-7CC7-6476-098CC978F83F}"/>
          </ac:spMkLst>
        </pc:spChg>
        <pc:spChg chg="add mod">
          <ac:chgData name="Okhuysen, Gabriela" userId="S::okhuysen.gabriela@epa.gov::adf2f2f9-bb39-4613-bccc-6457b1e13d83" providerId="AD" clId="Web-{DDAC2D75-1049-EB73-A3B6-A8C0133EB744}" dt="2023-12-08T14:09:13.565" v="17" actId="20577"/>
          <ac:spMkLst>
            <pc:docMk/>
            <pc:sldMk cId="1616876978" sldId="262"/>
            <ac:spMk id="16" creationId="{58CB4DD4-6D4A-B458-BB48-BDF26CCE5404}"/>
          </ac:spMkLst>
        </pc:spChg>
        <pc:picChg chg="mod">
          <ac:chgData name="Okhuysen, Gabriela" userId="S::okhuysen.gabriela@epa.gov::adf2f2f9-bb39-4613-bccc-6457b1e13d83" providerId="AD" clId="Web-{DDAC2D75-1049-EB73-A3B6-A8C0133EB744}" dt="2023-12-08T14:09:16.894" v="18" actId="1076"/>
          <ac:picMkLst>
            <pc:docMk/>
            <pc:sldMk cId="1616876978" sldId="262"/>
            <ac:picMk id="31" creationId="{6EC6CA20-9967-7D55-DB1C-82F64F11C53D}"/>
          </ac:picMkLst>
        </pc:picChg>
      </pc:sldChg>
      <pc:sldChg chg="addSp modSp">
        <pc:chgData name="Okhuysen, Gabriela" userId="S::okhuysen.gabriela@epa.gov::adf2f2f9-bb39-4613-bccc-6457b1e13d83" providerId="AD" clId="Web-{DDAC2D75-1049-EB73-A3B6-A8C0133EB744}" dt="2023-12-08T14:11:18.083" v="58" actId="20577"/>
        <pc:sldMkLst>
          <pc:docMk/>
          <pc:sldMk cId="2915513890" sldId="263"/>
        </pc:sldMkLst>
        <pc:spChg chg="add mod">
          <ac:chgData name="Okhuysen, Gabriela" userId="S::okhuysen.gabriela@epa.gov::adf2f2f9-bb39-4613-bccc-6457b1e13d83" providerId="AD" clId="Web-{DDAC2D75-1049-EB73-A3B6-A8C0133EB744}" dt="2023-12-08T14:11:18.083" v="58" actId="20577"/>
          <ac:spMkLst>
            <pc:docMk/>
            <pc:sldMk cId="2915513890" sldId="263"/>
            <ac:spMk id="8" creationId="{C50F15D9-D73D-D9CF-E630-AC3855CC015F}"/>
          </ac:spMkLst>
        </pc:spChg>
      </pc:sldChg>
      <pc:sldChg chg="addSp modSp">
        <pc:chgData name="Okhuysen, Gabriela" userId="S::okhuysen.gabriela@epa.gov::adf2f2f9-bb39-4613-bccc-6457b1e13d83" providerId="AD" clId="Web-{DDAC2D75-1049-EB73-A3B6-A8C0133EB744}" dt="2023-12-08T14:11:12.114" v="56" actId="20577"/>
        <pc:sldMkLst>
          <pc:docMk/>
          <pc:sldMk cId="2739905190" sldId="264"/>
        </pc:sldMkLst>
        <pc:spChg chg="add mod">
          <ac:chgData name="Okhuysen, Gabriela" userId="S::okhuysen.gabriela@epa.gov::adf2f2f9-bb39-4613-bccc-6457b1e13d83" providerId="AD" clId="Web-{DDAC2D75-1049-EB73-A3B6-A8C0133EB744}" dt="2023-12-08T14:11:12.114" v="56" actId="20577"/>
          <ac:spMkLst>
            <pc:docMk/>
            <pc:sldMk cId="2739905190" sldId="264"/>
            <ac:spMk id="8" creationId="{76854913-2EB1-ED8C-43A0-1EC048AA9629}"/>
          </ac:spMkLst>
        </pc:spChg>
      </pc:sldChg>
      <pc:sldChg chg="addSp modSp">
        <pc:chgData name="Okhuysen, Gabriela" userId="S::okhuysen.gabriela@epa.gov::adf2f2f9-bb39-4613-bccc-6457b1e13d83" providerId="AD" clId="Web-{DDAC2D75-1049-EB73-A3B6-A8C0133EB744}" dt="2023-12-08T14:11:03.458" v="52" actId="1076"/>
        <pc:sldMkLst>
          <pc:docMk/>
          <pc:sldMk cId="1793228381" sldId="265"/>
        </pc:sldMkLst>
        <pc:spChg chg="add mod">
          <ac:chgData name="Okhuysen, Gabriela" userId="S::okhuysen.gabriela@epa.gov::adf2f2f9-bb39-4613-bccc-6457b1e13d83" providerId="AD" clId="Web-{DDAC2D75-1049-EB73-A3B6-A8C0133EB744}" dt="2023-12-08T14:11:01.598" v="51" actId="1076"/>
          <ac:spMkLst>
            <pc:docMk/>
            <pc:sldMk cId="1793228381" sldId="265"/>
            <ac:spMk id="8" creationId="{382447BF-6042-5F09-3520-FEE030E6CA35}"/>
          </ac:spMkLst>
        </pc:spChg>
        <pc:picChg chg="mod">
          <ac:chgData name="Okhuysen, Gabriela" userId="S::okhuysen.gabriela@epa.gov::adf2f2f9-bb39-4613-bccc-6457b1e13d83" providerId="AD" clId="Web-{DDAC2D75-1049-EB73-A3B6-A8C0133EB744}" dt="2023-12-08T14:11:03.458" v="52" actId="1076"/>
          <ac:picMkLst>
            <pc:docMk/>
            <pc:sldMk cId="1793228381" sldId="265"/>
            <ac:picMk id="51" creationId="{5602F065-28E2-AA0D-4F8A-FCAA091F9805}"/>
          </ac:picMkLst>
        </pc:picChg>
      </pc:sldChg>
      <pc:sldChg chg="addSp modSp">
        <pc:chgData name="Okhuysen, Gabriela" userId="S::okhuysen.gabriela@epa.gov::adf2f2f9-bb39-4613-bccc-6457b1e13d83" providerId="AD" clId="Web-{DDAC2D75-1049-EB73-A3B6-A8C0133EB744}" dt="2023-12-08T14:23:49.268" v="62" actId="20577"/>
        <pc:sldMkLst>
          <pc:docMk/>
          <pc:sldMk cId="88186060" sldId="266"/>
        </pc:sldMkLst>
        <pc:spChg chg="mod">
          <ac:chgData name="Okhuysen, Gabriela" userId="S::okhuysen.gabriela@epa.gov::adf2f2f9-bb39-4613-bccc-6457b1e13d83" providerId="AD" clId="Web-{DDAC2D75-1049-EB73-A3B6-A8C0133EB744}" dt="2023-12-08T14:23:49.268" v="62" actId="20577"/>
          <ac:spMkLst>
            <pc:docMk/>
            <pc:sldMk cId="88186060" sldId="266"/>
            <ac:spMk id="4" creationId="{E73F9222-CE5B-4A0E-9C49-3011CC7C0BA4}"/>
          </ac:spMkLst>
        </pc:spChg>
        <pc:spChg chg="add mod">
          <ac:chgData name="Okhuysen, Gabriela" userId="S::okhuysen.gabriela@epa.gov::adf2f2f9-bb39-4613-bccc-6457b1e13d83" providerId="AD" clId="Web-{DDAC2D75-1049-EB73-A3B6-A8C0133EB744}" dt="2023-12-08T14:10:47.270" v="44" actId="20577"/>
          <ac:spMkLst>
            <pc:docMk/>
            <pc:sldMk cId="88186060" sldId="266"/>
            <ac:spMk id="9" creationId="{6CA958FC-83F6-8E20-B0B7-7882958679D3}"/>
          </ac:spMkLst>
        </pc:spChg>
        <pc:picChg chg="mod">
          <ac:chgData name="Okhuysen, Gabriela" userId="S::okhuysen.gabriela@epa.gov::adf2f2f9-bb39-4613-bccc-6457b1e13d83" providerId="AD" clId="Web-{DDAC2D75-1049-EB73-A3B6-A8C0133EB744}" dt="2023-12-08T14:10:49.661" v="45" actId="1076"/>
          <ac:picMkLst>
            <pc:docMk/>
            <pc:sldMk cId="88186060" sldId="266"/>
            <ac:picMk id="44" creationId="{E416B308-C6B7-5904-5680-F241D6114A2A}"/>
          </ac:picMkLst>
        </pc:picChg>
      </pc:sldChg>
      <pc:sldChg chg="addSp modSp">
        <pc:chgData name="Okhuysen, Gabriela" userId="S::okhuysen.gabriela@epa.gov::adf2f2f9-bb39-4613-bccc-6457b1e13d83" providerId="AD" clId="Web-{DDAC2D75-1049-EB73-A3B6-A8C0133EB744}" dt="2023-12-08T14:10:37.817" v="42" actId="1076"/>
        <pc:sldMkLst>
          <pc:docMk/>
          <pc:sldMk cId="3172795472" sldId="267"/>
        </pc:sldMkLst>
        <pc:spChg chg="add mod">
          <ac:chgData name="Okhuysen, Gabriela" userId="S::okhuysen.gabriela@epa.gov::adf2f2f9-bb39-4613-bccc-6457b1e13d83" providerId="AD" clId="Web-{DDAC2D75-1049-EB73-A3B6-A8C0133EB744}" dt="2023-12-08T14:10:35.176" v="41" actId="20577"/>
          <ac:spMkLst>
            <pc:docMk/>
            <pc:sldMk cId="3172795472" sldId="267"/>
            <ac:spMk id="9" creationId="{5133E499-A6F4-4123-57AA-7CF6C4CC620E}"/>
          </ac:spMkLst>
        </pc:spChg>
        <pc:picChg chg="mod">
          <ac:chgData name="Okhuysen, Gabriela" userId="S::okhuysen.gabriela@epa.gov::adf2f2f9-bb39-4613-bccc-6457b1e13d83" providerId="AD" clId="Web-{DDAC2D75-1049-EB73-A3B6-A8C0133EB744}" dt="2023-12-08T14:10:37.817" v="42" actId="1076"/>
          <ac:picMkLst>
            <pc:docMk/>
            <pc:sldMk cId="3172795472" sldId="267"/>
            <ac:picMk id="23" creationId="{E602FB92-363F-DE89-3D14-FAFA894DFA56}"/>
          </ac:picMkLst>
        </pc:picChg>
      </pc:sldChg>
      <pc:sldChg chg="addSp modSp">
        <pc:chgData name="Okhuysen, Gabriela" userId="S::okhuysen.gabriela@epa.gov::adf2f2f9-bb39-4613-bccc-6457b1e13d83" providerId="AD" clId="Web-{DDAC2D75-1049-EB73-A3B6-A8C0133EB744}" dt="2023-12-08T14:08:46.409" v="12" actId="1076"/>
        <pc:sldMkLst>
          <pc:docMk/>
          <pc:sldMk cId="1734052038" sldId="268"/>
        </pc:sldMkLst>
        <pc:spChg chg="add mod">
          <ac:chgData name="Okhuysen, Gabriela" userId="S::okhuysen.gabriela@epa.gov::adf2f2f9-bb39-4613-bccc-6457b1e13d83" providerId="AD" clId="Web-{DDAC2D75-1049-EB73-A3B6-A8C0133EB744}" dt="2023-12-08T14:08:42.580" v="11" actId="1076"/>
          <ac:spMkLst>
            <pc:docMk/>
            <pc:sldMk cId="1734052038" sldId="268"/>
            <ac:spMk id="3" creationId="{64D36259-07C5-09A9-6317-006F4A3723D1}"/>
          </ac:spMkLst>
        </pc:spChg>
        <pc:picChg chg="mod">
          <ac:chgData name="Okhuysen, Gabriela" userId="S::okhuysen.gabriela@epa.gov::adf2f2f9-bb39-4613-bccc-6457b1e13d83" providerId="AD" clId="Web-{DDAC2D75-1049-EB73-A3B6-A8C0133EB744}" dt="2023-12-08T14:08:46.409" v="12" actId="1076"/>
          <ac:picMkLst>
            <pc:docMk/>
            <pc:sldMk cId="1734052038" sldId="268"/>
            <ac:picMk id="6" creationId="{3432634C-D546-818B-341E-E50A1BBD8195}"/>
          </ac:picMkLst>
        </pc:picChg>
      </pc:sldChg>
      <pc:sldMasterChg chg="mod modSldLayout">
        <pc:chgData name="Okhuysen, Gabriela" userId="S::okhuysen.gabriela@epa.gov::adf2f2f9-bb39-4613-bccc-6457b1e13d83" providerId="AD" clId="Web-{DDAC2D75-1049-EB73-A3B6-A8C0133EB744}" dt="2023-12-08T14:07:53.642" v="1"/>
        <pc:sldMasterMkLst>
          <pc:docMk/>
          <pc:sldMasterMk cId="1140778426" sldId="2147483726"/>
        </pc:sldMasterMkLst>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1658457961" sldId="2147483729"/>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202453318" sldId="2147483730"/>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1020349474" sldId="2147483731"/>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4098484587" sldId="2147483732"/>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1465745329" sldId="2147483733"/>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1121184523" sldId="2147483734"/>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3414505364" sldId="2147483881"/>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844209615" sldId="2147483882"/>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2739593648" sldId="2147483884"/>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1480783468" sldId="2147483889"/>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184975498" sldId="2147483902"/>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1315141207" sldId="2147483903"/>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3414505364" sldId="2147483904"/>
          </pc:sldLayoutMkLst>
        </pc:sldLayoutChg>
        <pc:sldLayoutChg chg="mod">
          <pc:chgData name="Okhuysen, Gabriela" userId="S::okhuysen.gabriela@epa.gov::adf2f2f9-bb39-4613-bccc-6457b1e13d83" providerId="AD" clId="Web-{DDAC2D75-1049-EB73-A3B6-A8C0133EB744}" dt="2023-12-08T14:07:53.642" v="1"/>
          <pc:sldLayoutMkLst>
            <pc:docMk/>
            <pc:sldMasterMk cId="1140778426" sldId="2147483726"/>
            <pc:sldLayoutMk cId="844209615" sldId="2147483905"/>
          </pc:sldLayoutMkLst>
        </pc:sldLayoutChg>
      </pc:sldMasterChg>
      <pc:sldMasterChg chg="mod modSldLayout">
        <pc:chgData name="Okhuysen, Gabriela" userId="S::okhuysen.gabriela@epa.gov::adf2f2f9-bb39-4613-bccc-6457b1e13d83" providerId="AD" clId="Web-{DDAC2D75-1049-EB73-A3B6-A8C0133EB744}" dt="2023-12-08T14:07:53.642" v="1"/>
        <pc:sldMasterMkLst>
          <pc:docMk/>
          <pc:sldMasterMk cId="3803202200" sldId="2147483737"/>
        </pc:sldMasterMkLst>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2504585031" sldId="2147483738"/>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1770668140" sldId="2147483739"/>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2897697646" sldId="2147483740"/>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282502704" sldId="2147483743"/>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3597612030" sldId="2147483744"/>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748489097" sldId="2147483754"/>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3291466291" sldId="2147483756"/>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1124447923" sldId="2147483758"/>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784902904" sldId="2147483759"/>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425295887" sldId="2147483760"/>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278621718" sldId="2147483761"/>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1879563940" sldId="2147483762"/>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600940911" sldId="2147483765"/>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593352389" sldId="2147483766"/>
          </pc:sldLayoutMkLst>
        </pc:sldLayoutChg>
        <pc:sldLayoutChg chg="mod">
          <pc:chgData name="Okhuysen, Gabriela" userId="S::okhuysen.gabriela@epa.gov::adf2f2f9-bb39-4613-bccc-6457b1e13d83" providerId="AD" clId="Web-{DDAC2D75-1049-EB73-A3B6-A8C0133EB744}" dt="2023-12-08T14:07:53.642" v="1"/>
          <pc:sldLayoutMkLst>
            <pc:docMk/>
            <pc:sldMasterMk cId="3803202200" sldId="2147483737"/>
            <pc:sldLayoutMk cId="2283496957" sldId="2147483916"/>
          </pc:sldLayoutMkLst>
        </pc:sldLayoutChg>
      </pc:sldMasterChg>
      <pc:sldMasterChg chg="mod modSldLayout">
        <pc:chgData name="Okhuysen, Gabriela" userId="S::okhuysen.gabriela@epa.gov::adf2f2f9-bb39-4613-bccc-6457b1e13d83" providerId="AD" clId="Web-{DDAC2D75-1049-EB73-A3B6-A8C0133EB744}" dt="2023-12-08T14:07:53.642" v="1"/>
        <pc:sldMasterMkLst>
          <pc:docMk/>
          <pc:sldMasterMk cId="2044443556" sldId="2147483826"/>
        </pc:sldMasterMkLst>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941009039" sldId="2147483827"/>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08955465" sldId="2147483828"/>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565187190" sldId="2147483829"/>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032063249" sldId="2147483830"/>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4143640598" sldId="2147483831"/>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048682714" sldId="2147483832"/>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4147803103" sldId="2147483833"/>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143122523" sldId="2147483834"/>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840926177" sldId="2147483835"/>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765220355" sldId="2147483836"/>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030065102" sldId="2147483837"/>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782602225" sldId="2147483838"/>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552363869" sldId="2147483839"/>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718313785" sldId="2147483840"/>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551265548" sldId="2147483841"/>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56097788" sldId="2147483842"/>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948720664" sldId="2147483843"/>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36503575" sldId="2147483844"/>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799779683" sldId="2147483845"/>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000906731" sldId="2147483846"/>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947511750" sldId="2147483847"/>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931733138" sldId="2147483848"/>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58170641" sldId="2147483849"/>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657076973" sldId="2147483850"/>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584370088" sldId="2147483851"/>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861878084" sldId="2147483852"/>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466275066" sldId="2147483853"/>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635665723" sldId="2147483854"/>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549559913" sldId="2147483855"/>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075398324" sldId="2147483856"/>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362922304" sldId="2147483857"/>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247832615" sldId="2147483858"/>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532839463" sldId="2147483859"/>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783039296" sldId="2147483860"/>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040023656" sldId="2147483861"/>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212842696" sldId="2147483862"/>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12360455" sldId="2147483863"/>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497497339" sldId="2147483864"/>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934348293" sldId="2147483865"/>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01219811" sldId="2147483866"/>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681212930" sldId="2147483867"/>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4025583798" sldId="2147483868"/>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711827597" sldId="2147483869"/>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617261090" sldId="2147483870"/>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347166023" sldId="2147483871"/>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017568740" sldId="2147483872"/>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910939817" sldId="2147483873"/>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859150982" sldId="2147483874"/>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719596528" sldId="2147483875"/>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752043932" sldId="2147483876"/>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598153216" sldId="2147483877"/>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950795762" sldId="2147483878"/>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2035017673" sldId="2147483879"/>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355326475" sldId="2147483880"/>
          </pc:sldLayoutMkLst>
        </pc:sldLayoutChg>
        <pc:sldLayoutChg chg="mod">
          <pc:chgData name="Okhuysen, Gabriela" userId="S::okhuysen.gabriela@epa.gov::adf2f2f9-bb39-4613-bccc-6457b1e13d83" providerId="AD" clId="Web-{DDAC2D75-1049-EB73-A3B6-A8C0133EB744}" dt="2023-12-08T14:07:53.642" v="1"/>
          <pc:sldLayoutMkLst>
            <pc:docMk/>
            <pc:sldMasterMk cId="2044443556" sldId="2147483826"/>
            <pc:sldLayoutMk cId="177263952" sldId="2147483883"/>
          </pc:sldLayoutMkLst>
        </pc:sldLayoutChg>
      </pc:sldMasterChg>
    </pc:docChg>
  </pc:docChgLst>
  <pc:docChgLst>
    <pc:chgData name="Okhuysen, Gabriela" userId="S::okhuysen.gabriela@epa.gov::adf2f2f9-bb39-4613-bccc-6457b1e13d83" providerId="AD" clId="Web-{20E39DD4-E55C-E9AB-4A26-1223F26C0C8B}"/>
    <pc:docChg chg="modSld">
      <pc:chgData name="Okhuysen, Gabriela" userId="S::okhuysen.gabriela@epa.gov::adf2f2f9-bb39-4613-bccc-6457b1e13d83" providerId="AD" clId="Web-{20E39DD4-E55C-E9AB-4A26-1223F26C0C8B}" dt="2023-11-07T18:36:02.733" v="0" actId="1076"/>
      <pc:docMkLst>
        <pc:docMk/>
      </pc:docMkLst>
      <pc:sldChg chg="modSp">
        <pc:chgData name="Okhuysen, Gabriela" userId="S::okhuysen.gabriela@epa.gov::adf2f2f9-bb39-4613-bccc-6457b1e13d83" providerId="AD" clId="Web-{20E39DD4-E55C-E9AB-4A26-1223F26C0C8B}" dt="2023-11-07T18:36:02.733" v="0" actId="1076"/>
        <pc:sldMkLst>
          <pc:docMk/>
          <pc:sldMk cId="1734052038" sldId="268"/>
        </pc:sldMkLst>
        <pc:picChg chg="mod">
          <ac:chgData name="Okhuysen, Gabriela" userId="S::okhuysen.gabriela@epa.gov::adf2f2f9-bb39-4613-bccc-6457b1e13d83" providerId="AD" clId="Web-{20E39DD4-E55C-E9AB-4A26-1223F26C0C8B}" dt="2023-11-07T18:36:02.733" v="0" actId="1076"/>
          <ac:picMkLst>
            <pc:docMk/>
            <pc:sldMk cId="1734052038" sldId="268"/>
            <ac:picMk id="6" creationId="{3432634C-D546-818B-341E-E50A1BBD8195}"/>
          </ac:picMkLst>
        </pc:picChg>
      </pc:sldChg>
    </pc:docChg>
  </pc:docChgLst>
  <pc:docChgLst>
    <pc:chgData name="Okhuysen, Gabriela" userId="S::okhuysen.gabriela@epa.gov::adf2f2f9-bb39-4613-bccc-6457b1e13d83" providerId="AD" clId="Web-{05A7E79B-14E6-83CE-B077-7FE0ADF1B549}"/>
    <pc:docChg chg="modSld">
      <pc:chgData name="Okhuysen, Gabriela" userId="S::okhuysen.gabriela@epa.gov::adf2f2f9-bb39-4613-bccc-6457b1e13d83" providerId="AD" clId="Web-{05A7E79B-14E6-83CE-B077-7FE0ADF1B549}" dt="2023-11-07T18:27:53.233" v="39" actId="1076"/>
      <pc:docMkLst>
        <pc:docMk/>
      </pc:docMkLst>
      <pc:sldChg chg="addSp delSp modSp mod modClrScheme chgLayout">
        <pc:chgData name="Okhuysen, Gabriela" userId="S::okhuysen.gabriela@epa.gov::adf2f2f9-bb39-4613-bccc-6457b1e13d83" providerId="AD" clId="Web-{05A7E79B-14E6-83CE-B077-7FE0ADF1B549}" dt="2023-11-07T18:27:53.233" v="39" actId="1076"/>
        <pc:sldMkLst>
          <pc:docMk/>
          <pc:sldMk cId="1734052038" sldId="268"/>
        </pc:sldMkLst>
        <pc:spChg chg="mod">
          <ac:chgData name="Okhuysen, Gabriela" userId="S::okhuysen.gabriela@epa.gov::adf2f2f9-bb39-4613-bccc-6457b1e13d83" providerId="AD" clId="Web-{05A7E79B-14E6-83CE-B077-7FE0ADF1B549}" dt="2023-11-07T18:20:15.678" v="6" actId="1076"/>
          <ac:spMkLst>
            <pc:docMk/>
            <pc:sldMk cId="1734052038" sldId="268"/>
            <ac:spMk id="2" creationId="{DAF5D7BE-2E63-F1DA-4E1E-3665ACE70A8F}"/>
          </ac:spMkLst>
        </pc:spChg>
        <pc:spChg chg="add del mod ord">
          <ac:chgData name="Okhuysen, Gabriela" userId="S::okhuysen.gabriela@epa.gov::adf2f2f9-bb39-4613-bccc-6457b1e13d83" providerId="AD" clId="Web-{05A7E79B-14E6-83CE-B077-7FE0ADF1B549}" dt="2023-11-07T18:20:17.506" v="7"/>
          <ac:spMkLst>
            <pc:docMk/>
            <pc:sldMk cId="1734052038" sldId="268"/>
            <ac:spMk id="3" creationId="{42F6C7D3-5E5E-BAD2-5A8B-DA80B14D3129}"/>
          </ac:spMkLst>
        </pc:spChg>
        <pc:spChg chg="mod ord">
          <ac:chgData name="Okhuysen, Gabriela" userId="S::okhuysen.gabriela@epa.gov::adf2f2f9-bb39-4613-bccc-6457b1e13d83" providerId="AD" clId="Web-{05A7E79B-14E6-83CE-B077-7FE0ADF1B549}" dt="2023-11-07T18:22:57.368" v="16" actId="1076"/>
          <ac:spMkLst>
            <pc:docMk/>
            <pc:sldMk cId="1734052038" sldId="268"/>
            <ac:spMk id="4" creationId="{24EFBF3C-E3CA-4748-9C2B-0E62D306CDFE}"/>
          </ac:spMkLst>
        </pc:spChg>
        <pc:spChg chg="add mod ord">
          <ac:chgData name="Okhuysen, Gabriela" userId="S::okhuysen.gabriela@epa.gov::adf2f2f9-bb39-4613-bccc-6457b1e13d83" providerId="AD" clId="Web-{05A7E79B-14E6-83CE-B077-7FE0ADF1B549}" dt="2023-11-07T18:27:30.498" v="35" actId="14100"/>
          <ac:spMkLst>
            <pc:docMk/>
            <pc:sldMk cId="1734052038" sldId="268"/>
            <ac:spMk id="5" creationId="{3E3FA37B-FB8C-9443-8D2B-2F31C503CF2E}"/>
          </ac:spMkLst>
        </pc:spChg>
        <pc:spChg chg="mod ord">
          <ac:chgData name="Okhuysen, Gabriela" userId="S::okhuysen.gabriela@epa.gov::adf2f2f9-bb39-4613-bccc-6457b1e13d83" providerId="AD" clId="Web-{05A7E79B-14E6-83CE-B077-7FE0ADF1B549}" dt="2023-11-07T18:27:53.233" v="39" actId="1076"/>
          <ac:spMkLst>
            <pc:docMk/>
            <pc:sldMk cId="1734052038" sldId="268"/>
            <ac:spMk id="8" creationId="{EB8C1BD4-7012-4B78-A680-CF67B16C36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52F4B7-054D-4695-B981-B1BE47E866F1}" type="datetimeFigureOut">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CF1D2-446A-466A-98F0-DE51E6F058C6}" type="slidenum">
              <a:t>‹#›</a:t>
            </a:fld>
            <a:endParaRPr lang="en-US"/>
          </a:p>
        </p:txBody>
      </p:sp>
    </p:spTree>
    <p:extLst>
      <p:ext uri="{BB962C8B-B14F-4D97-AF65-F5344CB8AC3E}">
        <p14:creationId xmlns:p14="http://schemas.microsoft.com/office/powerpoint/2010/main" val="765001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In this section, we want to share what the Brownville reuse process looks like. This includes who's involved, common terms, and providing an overview of the process and steps in that process. These steps include site reuse, planning, assessment and site investigation, clean-up planning, remediation, planning and reuse, development and occupancy.</a:t>
            </a:r>
            <a:endParaRPr lang="en-US" dirty="0">
              <a:cs typeface="Calibri"/>
            </a:endParaRPr>
          </a:p>
          <a:p>
            <a:endParaRPr lang="en-US" dirty="0">
              <a:cs typeface="Calibri"/>
            </a:endParaRPr>
          </a:p>
          <a:p>
            <a:endParaRPr lang="en-US" dirty="0">
              <a:cs typeface="Calibri"/>
            </a:endParaRPr>
          </a:p>
          <a:p>
            <a:endParaRPr lang="en-US" dirty="0">
              <a:cs typeface="Calibri"/>
            </a:endParaRPr>
          </a:p>
          <a:p>
            <a:r>
              <a:rPr lang="en-US" i="1" dirty="0"/>
              <a:t>Notes: In this section we want to share what the brownfield reuse process looks like. This includes who is involved, common terms and providing an overview of the process and steps in that process.  These steps include Site Reuse Planning, Assessment and Site investigation, cleanup planning, remediation planning and reuse redevelopment and occupancy. </a:t>
            </a:r>
            <a:endParaRPr lang="en-US" i="1" dirty="0">
              <a:cs typeface="Calibri"/>
            </a:endParaRPr>
          </a:p>
        </p:txBody>
      </p:sp>
      <p:sp>
        <p:nvSpPr>
          <p:cNvPr id="4" name="Slide Number Placeholder 3"/>
          <p:cNvSpPr>
            <a:spLocks noGrp="1"/>
          </p:cNvSpPr>
          <p:nvPr>
            <p:ph type="sldNum" sz="quarter" idx="5"/>
          </p:nvPr>
        </p:nvSpPr>
        <p:spPr/>
        <p:txBody>
          <a:bodyPr/>
          <a:lstStyle/>
          <a:p>
            <a:fld id="{73FCF1D2-446A-466A-98F0-DE51E6F058C6}" type="slidenum">
              <a:rPr lang="en-US" smtClean="0"/>
              <a:t>1</a:t>
            </a:fld>
            <a:endParaRPr lang="en-US"/>
          </a:p>
        </p:txBody>
      </p:sp>
    </p:spTree>
    <p:extLst>
      <p:ext uri="{BB962C8B-B14F-4D97-AF65-F5344CB8AC3E}">
        <p14:creationId xmlns:p14="http://schemas.microsoft.com/office/powerpoint/2010/main" val="58802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sz="1900" dirty="0">
                <a:cs typeface="Calibri"/>
              </a:rPr>
              <a:t>TRANSCRIPTION: </a:t>
            </a:r>
            <a:r>
              <a:rPr lang="en-US" dirty="0"/>
              <a:t>Clean-up planning based on the results of that site investigation and site assessment. Really brings the results of those assessment processes together with what the planned reuse is and when those results of the assessment compared to regulatory screening levels, state and tribal response programs likely informed and advised the Community and the environmental professional. About the needed steps for cleanup, this slide illustrates the point made earlier about risk-based cleanup. And how that planned reuse informs the decisions on the needed cleanup. And so a residential reuse plan based on that Community vision may require more extensive cleanup. And more stringent levels be met prior to any kind of residential redevelopment, and this might be in contrast to an industrial reuse that may not require the same level of cleanup based on the planned industrial use and state and tribal response programs. Will be very. Helpful in making those decisions and in guiding communities and their environmental professional on the needed steps to make those clean-up planning decisions.</a:t>
            </a:r>
            <a:endParaRPr lang="en-US" dirty="0" err="1">
              <a:cs typeface="Calibri"/>
            </a:endParaRPr>
          </a:p>
          <a:p>
            <a:endParaRPr lang="en-US" sz="1900"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10</a:t>
            </a:fld>
            <a:endParaRPr lang="en-US"/>
          </a:p>
        </p:txBody>
      </p:sp>
    </p:spTree>
    <p:extLst>
      <p:ext uri="{BB962C8B-B14F-4D97-AF65-F5344CB8AC3E}">
        <p14:creationId xmlns:p14="http://schemas.microsoft.com/office/powerpoint/2010/main" val="4271996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Clean up and remediation are really intended to protect the site and protect those who will be living or using the site so it can be safely reused. And so the cleanup can be tailored to the site and the future reuse, as well as the contaminants, and they may include any of the individual or combinations of soil removal and replacement with clean material. And that would include removing the contaminant with the soil. Soil treatment to neutralize, to biodegrade, to immobilize contaminants so they may not move, and can be safely contained on site and soil capping, which provides a clean barrier both a geotextile or soil barrier that can. Be between where the contaminated soil is contained or is ongoing treatment and the ground to prevent any exposures. Deed restrictions will be records that can be put on the property that document what kinds of soil cleanup is required. And what is ongoing and any restrictions on the reuse? And of course, a periodic inspection is essential to ensure that any contamination left in place is no longer a public health threat and any ongoing soil treatment is proceeding as designed.</a:t>
            </a:r>
          </a:p>
          <a:p>
            <a:endParaRPr lang="en-US" dirty="0">
              <a:cs typeface="Calibri"/>
            </a:endParaRPr>
          </a:p>
        </p:txBody>
      </p:sp>
      <p:sp>
        <p:nvSpPr>
          <p:cNvPr id="4" name="Slide Number Placeholder 3"/>
          <p:cNvSpPr>
            <a:spLocks noGrp="1"/>
          </p:cNvSpPr>
          <p:nvPr>
            <p:ph type="sldNum" sz="quarter" idx="5"/>
          </p:nvPr>
        </p:nvSpPr>
        <p:spPr/>
        <p:txBody>
          <a:bodyPr/>
          <a:lstStyle/>
          <a:p>
            <a:fld id="{73FCF1D2-446A-466A-98F0-DE51E6F058C6}" type="slidenum">
              <a:rPr lang="en-US"/>
              <a:t>11</a:t>
            </a:fld>
            <a:endParaRPr lang="en-US"/>
          </a:p>
        </p:txBody>
      </p:sp>
    </p:spTree>
    <p:extLst>
      <p:ext uri="{BB962C8B-B14F-4D97-AF65-F5344CB8AC3E}">
        <p14:creationId xmlns:p14="http://schemas.microsoft.com/office/powerpoint/2010/main" val="402704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a:t>Once the brownfield remediation is complete, a new chapter can begin for the community and the redevelopment, reuse and occupancy can be part of those things. So in addition to an individual contaminated site being addressed. The brownfield redevelopment process removes blight and of course, the exposure to contamination from the community. It also can bring additional benefits like affordable housing or jobs and new economic development prospects. The community has learned through the process about what a brownfield is and what it takes to turn it into something safer and healthier. And in addition, they have a new understanding that workers and residents are safe because the former contaminated site has been cleaned up and so they're more protected during construction and redevelopment. Often brownfields redevelopment spurs New Hope and also new attention to other sites that can be part of the resilient use the community seeks.</a:t>
            </a:r>
          </a:p>
          <a:p>
            <a:endParaRPr lang="en-US" dirty="0">
              <a:cs typeface="Calibri"/>
            </a:endParaRPr>
          </a:p>
        </p:txBody>
      </p:sp>
      <p:sp>
        <p:nvSpPr>
          <p:cNvPr id="4" name="Slide Number Placeholder 3"/>
          <p:cNvSpPr>
            <a:spLocks noGrp="1"/>
          </p:cNvSpPr>
          <p:nvPr>
            <p:ph type="sldNum" sz="quarter" idx="5"/>
          </p:nvPr>
        </p:nvSpPr>
        <p:spPr/>
        <p:txBody>
          <a:bodyPr/>
          <a:lstStyle/>
          <a:p>
            <a:fld id="{73FCF1D2-446A-466A-98F0-DE51E6F058C6}" type="slidenum">
              <a:rPr lang="en-US"/>
              <a:t>12</a:t>
            </a:fld>
            <a:endParaRPr lang="en-US"/>
          </a:p>
        </p:txBody>
      </p:sp>
    </p:spTree>
    <p:extLst>
      <p:ext uri="{BB962C8B-B14F-4D97-AF65-F5344CB8AC3E}">
        <p14:creationId xmlns:p14="http://schemas.microsoft.com/office/powerpoint/2010/main" val="5372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As you begin your brownfield revitalization journey, it will be essential for you to establish a multidisciplinary team as shown in this graphic. And these are all key organizations that might help you start, but you might need to seek other partners based on your project or where you're located or your planned reuse. So think of this as a guidepost. You absolutely will need a local project champion because they will really help garner the support you need locally. Community engagement professionals can also help. You with that as well as environmental professionals who working with your state and tribal program will oversee and help you navigate all the essential requirements for a site assessment or clean up and for planned reuse. Policymakers might help connect you with resources or key things you're going to need to navigate in that process. Site design professionals will help you not only locate what it is you're going to be doing, but also help make it more attractive and also accessible. And of course, community organizations and the developmental community are essential both in helping you identify valued assets in the community, connecting you with resources, but also really garnering. The support you need to move forward with the project and coming up with new ideas and ways that your project can meet Community needs reinforce the value of valued assets and bring new amenities and benefits to the community.</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r>
              <a:rPr lang="en-US" i="1" dirty="0">
                <a:cs typeface="Calibri"/>
              </a:rPr>
              <a:t>Notes: As you begin your brownfield revitalization journey, it will be essential to establish a multidisciplinary team, as shown in this graphic. </a:t>
            </a:r>
          </a:p>
          <a:p>
            <a:endParaRPr lang="en-US" i="1" dirty="0">
              <a:cs typeface="Calibri"/>
            </a:endParaRPr>
          </a:p>
          <a:p>
            <a:r>
              <a:rPr lang="en-US" i="1" dirty="0"/>
              <a:t>Identifying local project champions and working with policy makers and community engagements experts will help you thoughtfully engage with the community, local residents and youth and help create the reuse vision the community can share and support.</a:t>
            </a:r>
            <a:endParaRPr lang="en-US" i="1" dirty="0">
              <a:cs typeface="Calibri"/>
            </a:endParaRPr>
          </a:p>
          <a:p>
            <a:endParaRPr lang="en-US" i="1" dirty="0">
              <a:cs typeface="Calibri"/>
            </a:endParaRPr>
          </a:p>
          <a:p>
            <a:r>
              <a:rPr lang="en-US" i="1" dirty="0">
                <a:cs typeface="Calibri"/>
              </a:rPr>
              <a:t>Expertise from environmental, development and community agencies and organization can help your communities navigate the rules, understand any technical and environmental conditions identified at the site and connect you with the needed site cleanup technical support from state or tribal regulatory authorities. </a:t>
            </a:r>
          </a:p>
          <a:p>
            <a:endParaRPr lang="en-US" i="1" dirty="0">
              <a:cs typeface="Calibri"/>
            </a:endParaRPr>
          </a:p>
          <a:p>
            <a:r>
              <a:rPr lang="en-US" i="1" dirty="0"/>
              <a:t>Identifying local project champions and working with policy makers and community engagements experts will help you thoughtfully engage with the community, local residents and youth and help create the reuse vision the community can share and support that will drive your cleanup to ensure safe reuse.</a:t>
            </a:r>
            <a:endParaRPr lang="en-US" i="1" dirty="0">
              <a:cs typeface="Calibri"/>
            </a:endParaRPr>
          </a:p>
          <a:p>
            <a:endParaRPr lang="en-US" i="1" dirty="0">
              <a:cs typeface="Calibri"/>
            </a:endParaRPr>
          </a:p>
          <a:p>
            <a:r>
              <a:rPr lang="en-US" i="1" dirty="0">
                <a:cs typeface="Calibri"/>
              </a:rPr>
              <a:t>State and Tribal regulatory agency support and 'site signoff' after you complete the required steps based on your planned reuse also will help you secure the financing you need to finalize cleanup and launch further preparation for revitalization and redevelopment. </a:t>
            </a:r>
          </a:p>
          <a:p>
            <a:endParaRPr lang="en-US" i="1" dirty="0">
              <a:cs typeface="Calibri"/>
            </a:endParaRPr>
          </a:p>
          <a:p>
            <a:r>
              <a:rPr lang="en-US" i="1" dirty="0">
                <a:cs typeface="Calibri"/>
              </a:rPr>
              <a:t>Like technical oversight, community support can help to secure the needed project support, planning permission, site design and market analysis assistance and funding.  </a:t>
            </a:r>
          </a:p>
          <a:p>
            <a:endParaRPr lang="en-US" i="1" dirty="0">
              <a:cs typeface="Calibri"/>
            </a:endParaRPr>
          </a:p>
          <a:p>
            <a:r>
              <a:rPr lang="en-US" i="1" dirty="0">
                <a:cs typeface="Calibri"/>
              </a:rPr>
              <a:t>As you work with the community to identify unmet market needs, community engagement may help you identify valued assets and needed amenities to help inform revitalization design with new amenities and benefits. </a:t>
            </a:r>
            <a:endParaRPr lang="en-US" i="1" dirty="0"/>
          </a:p>
        </p:txBody>
      </p:sp>
      <p:sp>
        <p:nvSpPr>
          <p:cNvPr id="4" name="Slide Number Placeholder 3"/>
          <p:cNvSpPr>
            <a:spLocks noGrp="1"/>
          </p:cNvSpPr>
          <p:nvPr>
            <p:ph type="sldNum" sz="quarter" idx="5"/>
          </p:nvPr>
        </p:nvSpPr>
        <p:spPr/>
        <p:txBody>
          <a:bodyPr/>
          <a:lstStyle/>
          <a:p>
            <a:fld id="{73FCF1D2-446A-466A-98F0-DE51E6F058C6}" type="slidenum">
              <a:rPr lang="en-US"/>
              <a:t>2</a:t>
            </a:fld>
            <a:endParaRPr lang="en-US"/>
          </a:p>
        </p:txBody>
      </p:sp>
    </p:spTree>
    <p:extLst>
      <p:ext uri="{BB962C8B-B14F-4D97-AF65-F5344CB8AC3E}">
        <p14:creationId xmlns:p14="http://schemas.microsoft.com/office/powerpoint/2010/main" val="155746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One key step before purchasing acquiring or accepting property donation of a potential brownfield property is conducting a phase one environmental site assessment, or ESA. This process helps identify potential contamination issues that might need further investigation. The phase one ESA involves looking at individual site and local government records photographs visually inspecting the site and interviewing neighbors past workers or owners to identify the sites past land uses, as well as the history of operations, which may have resulted in or contributed to environmental contamination. This preliminary investigation also helps environmental professionals identify likely contamination or environmental hazards that will require additional investigation. By conducting a phase one environmental site assessment, or ESA, within 180 days before acquiring a property that can also help protect a future owner of the property from environmental liability, should environmental contamination be found on site.</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r>
              <a:rPr lang="en-US" i="1" dirty="0">
                <a:cs typeface="Calibri"/>
              </a:rPr>
              <a:t>Notes: One key step before purchasing, acquiring or accepting the property donation of a potential brownfield property, is conducting a Phase I environmental site assessment or ESA. </a:t>
            </a:r>
          </a:p>
          <a:p>
            <a:endParaRPr lang="en-US" i="1" dirty="0">
              <a:cs typeface="Calibri"/>
            </a:endParaRPr>
          </a:p>
          <a:p>
            <a:r>
              <a:rPr lang="en-US" i="1" dirty="0">
                <a:cs typeface="Calibri"/>
              </a:rPr>
              <a:t>This process helps identify potential contamination issues that may need further investigation. </a:t>
            </a:r>
          </a:p>
          <a:p>
            <a:endParaRPr lang="en-US" i="1" dirty="0">
              <a:cs typeface="Calibri"/>
            </a:endParaRPr>
          </a:p>
          <a:p>
            <a:r>
              <a:rPr lang="en-US" i="1" dirty="0">
                <a:cs typeface="Calibri"/>
              </a:rPr>
              <a:t>The Phase I ESA involves looking at individual site and local government records, photographs, visually inspecting the site and interviewing neighbors, past owners or workers to identify site past land uses and the history of operations which may have resulted in or contributed to environmental contamination. </a:t>
            </a:r>
          </a:p>
          <a:p>
            <a:endParaRPr lang="en-US" i="1" dirty="0">
              <a:cs typeface="Calibri"/>
            </a:endParaRPr>
          </a:p>
          <a:p>
            <a:r>
              <a:rPr lang="en-US" i="1" dirty="0">
                <a:cs typeface="Calibri"/>
              </a:rPr>
              <a:t>This preliminary investigation, also helps environmental professionals identify likely contamination or environmental hazards that will require additional investigation.  </a:t>
            </a:r>
          </a:p>
          <a:p>
            <a:endParaRPr lang="en-US" i="1" dirty="0">
              <a:cs typeface="Calibri"/>
            </a:endParaRPr>
          </a:p>
          <a:p>
            <a:r>
              <a:rPr lang="en-US" i="1" dirty="0">
                <a:cs typeface="Calibri"/>
              </a:rPr>
              <a:t>Conducting a Phase I ESA with 180 days before you acquire a property, helps to protect a future owner from environmental liability, if environmental contamination is found on site.  </a:t>
            </a:r>
            <a:endParaRPr lang="en-US" i="1" dirty="0"/>
          </a:p>
        </p:txBody>
      </p:sp>
      <p:sp>
        <p:nvSpPr>
          <p:cNvPr id="4" name="Slide Number Placeholder 3"/>
          <p:cNvSpPr>
            <a:spLocks noGrp="1"/>
          </p:cNvSpPr>
          <p:nvPr>
            <p:ph type="sldNum" sz="quarter" idx="5"/>
          </p:nvPr>
        </p:nvSpPr>
        <p:spPr/>
        <p:txBody>
          <a:bodyPr/>
          <a:lstStyle/>
          <a:p>
            <a:fld id="{73FCF1D2-446A-466A-98F0-DE51E6F058C6}" type="slidenum">
              <a:rPr lang="en-US"/>
              <a:t>3</a:t>
            </a:fld>
            <a:endParaRPr lang="en-US"/>
          </a:p>
        </p:txBody>
      </p:sp>
    </p:spTree>
    <p:extLst>
      <p:ext uri="{BB962C8B-B14F-4D97-AF65-F5344CB8AC3E}">
        <p14:creationId xmlns:p14="http://schemas.microsoft.com/office/powerpoint/2010/main" val="9105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The phase two environmental site assessment is the next step in the process to identify contaminants. The levels and extent of contamination at the site, the distribution of those contaminants at the site based on samples taken from the site, surface soils, subsurface soils, groundwater or any building or structures on site. 4 combinations of those. And, the samples after laboratory analysis will be compared to contaminant screening levels for that proposed reuse to understand what hazards exceed regulatory screening levels and to plan further investigation or needed cleanup based on that proposed site reuse. State and tribal environmental authorities will be able to guide environmental professionals and local communities in ensuring sampling and analysis meet their requirements so further investigation and planned cleanup address requirements for safe reuse for resilient revitalization. This step also includes review and screening of the Brownfield site location and potential climate vulnerabilities and anticipated impacts ranging from wildfire, drought, coastal sea level rise in saltwater intrusion, floodplain risks and other climate vulnerabilities that may need to be considered. And incorporate it into the analysis of Brownville cleanup alternatives or ABCA to inform planned cleanup so the site remains safe and cleanups remain protective for future reuse.</a:t>
            </a:r>
            <a:endParaRPr lang="en-US" dirty="0">
              <a:cs typeface="Calibri" panose="020F0502020204030204"/>
            </a:endParaRPr>
          </a:p>
          <a:p>
            <a:endParaRPr lang="en-US" dirty="0">
              <a:cs typeface="Calibri" panose="020F0502020204030204"/>
            </a:endParaRPr>
          </a:p>
          <a:p>
            <a:endParaRPr lang="en-US" dirty="0"/>
          </a:p>
          <a:p>
            <a:endParaRPr lang="en-US" dirty="0"/>
          </a:p>
          <a:p>
            <a:r>
              <a:rPr lang="en-US" i="1" dirty="0"/>
              <a:t>Notes: The Phase II ESA is the next step in the process to identify contaminants, the levels and extent of contamination at the site, the distribution of those contaminants at the site based on samples taken from the site surface soils, subsurface soils, groundwater or any building or structures on site. </a:t>
            </a:r>
            <a:endParaRPr lang="en-US" i="1" dirty="0">
              <a:cs typeface="Calibri"/>
            </a:endParaRPr>
          </a:p>
          <a:p>
            <a:r>
              <a:rPr lang="en-US" i="1" dirty="0"/>
              <a:t>The samples, after laboratory analysis, will be compared to contaminant screening levels for that proposed reuse, to understand what hazards exceed regulatory screening levels to plan further investigation or needed cleanup based on the proposed site reuse.</a:t>
            </a:r>
            <a:endParaRPr lang="en-US" i="1" dirty="0">
              <a:cs typeface="Calibri"/>
            </a:endParaRPr>
          </a:p>
          <a:p>
            <a:r>
              <a:rPr lang="en-US" i="1" dirty="0"/>
              <a:t>State and Tribal environmental authorities will be able to guide environmental professionals and local communities in ensure sampling and analyses meet their requirements so further investigation and planned cleanup address requirements for safe reuse for resilient revitalization.  </a:t>
            </a:r>
          </a:p>
          <a:p>
            <a:r>
              <a:rPr lang="en-US" i="1" dirty="0"/>
              <a:t>This step includes review and screening of the brownfield site location and potential climate vulnerabilities and anticipated impacts ranging from wildfire, drought, coastal sea level, flood plain risks and other climate vulnerabilities that may need to be considered and incorporated into the Analysis of Brownfield Cleanup Alternatives or ABCA to inform planned cleanup so the site remains safe and cleanups remain protective for future reuse.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73FCF1D2-446A-466A-98F0-DE51E6F058C6}" type="slidenum">
              <a:rPr lang="en-US"/>
              <a:t>4</a:t>
            </a:fld>
            <a:endParaRPr lang="en-US"/>
          </a:p>
        </p:txBody>
      </p:sp>
    </p:spTree>
    <p:extLst>
      <p:ext uri="{BB962C8B-B14F-4D97-AF65-F5344CB8AC3E}">
        <p14:creationId xmlns:p14="http://schemas.microsoft.com/office/powerpoint/2010/main" val="573249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TRANSCRIPTION: </a:t>
            </a:r>
            <a:r>
              <a:rPr lang="en-US"/>
              <a:t>As shown on this slide, when you're thinking about revitalization, there's another common brownfield term you need to be aware of and that's risk-based cleanup. And that term is used to really illustrate the concept that whatever the reuse that you are planning, you need to make sure that your. Assessment and cleanup is planned for that kind of reuse, so if you're planning on putting industry on a site that might require a different level of cleanup and different standard that your state and tribal response program will help you reach. But that would be in contrast to if you were going to reuse the site for residential redevelopment, and that would have the most stringent and strict requirements for cleanup as well as investigation, just to make sure that that reuse is going to be safe and that you've undergone an investigation prior to that clean up planning. That's really in line with that we use.</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i="1" dirty="0">
              <a:cs typeface="Calibri"/>
            </a:endParaRPr>
          </a:p>
          <a:p>
            <a:r>
              <a:rPr lang="en-US" i="1" dirty="0"/>
              <a:t>Notes: Risk-based cleanup is the term used to illustrate the concept shown in this slide which indicates the required level of cleanup depends on the risk posed by the contaminant and the population that may experience that exposure and the length or duration of that exposure based on a planned type of reuse. </a:t>
            </a:r>
            <a:endParaRPr lang="en-US" i="1" dirty="0">
              <a:cs typeface="Calibri"/>
            </a:endParaRPr>
          </a:p>
          <a:p>
            <a:endParaRPr lang="en-US" i="1" dirty="0">
              <a:cs typeface="Calibri"/>
            </a:endParaRPr>
          </a:p>
          <a:p>
            <a:r>
              <a:rPr lang="en-US" i="1" dirty="0"/>
              <a:t>For example, the most stringent and protective cleanup is used for residential reuse as people of all ages live there for long periods of their lifetime, some their entire lifetime. </a:t>
            </a:r>
          </a:p>
          <a:p>
            <a:endParaRPr lang="en-US" i="1" dirty="0">
              <a:cs typeface="Calibri"/>
            </a:endParaRPr>
          </a:p>
          <a:p>
            <a:r>
              <a:rPr lang="en-US" i="1" dirty="0"/>
              <a:t>This contrasts with an industrial reuse where it is expected working adults will work during work hours and have reduced exposures to hazards associated with past brownfield uses and will have safety controls to minimize workplace exposures. </a:t>
            </a:r>
            <a:endParaRPr lang="en-US" i="1" dirty="0">
              <a:cs typeface="Calibri"/>
            </a:endParaRPr>
          </a:p>
          <a:p>
            <a:endParaRPr lang="en-US" i="1" dirty="0">
              <a:cs typeface="Calibri"/>
            </a:endParaRPr>
          </a:p>
          <a:p>
            <a:r>
              <a:rPr lang="en-US" i="1" dirty="0"/>
              <a:t>That is the extent and level of cleanup varies on the type of contaminant, type of reuse, the types of exposures that may occur based on that type of reuse and the type of user that may encounter that reuse and exposures that need to be prevented. </a:t>
            </a:r>
            <a:endParaRPr lang="en-US" i="1" dirty="0">
              <a:cs typeface="Calibri"/>
            </a:endParaRPr>
          </a:p>
          <a:p>
            <a:endParaRPr lang="en-US" i="1" dirty="0">
              <a:cs typeface="Calibri"/>
            </a:endParaRPr>
          </a:p>
          <a:p>
            <a:r>
              <a:rPr lang="en-US" i="1" dirty="0"/>
              <a:t>Risk-based cleanup goes from the most stringent and protective cleanup for residential reuse where families and people of all ages will live their lives. A residential reuse requires steps to remove, treat and reduce contaminants and remove and reduce exposure pathways, so no exposures can occur.</a:t>
            </a:r>
            <a:endParaRPr lang="en-US" i="1" dirty="0">
              <a:cs typeface="Calibri"/>
            </a:endParaRPr>
          </a:p>
          <a:p>
            <a:r>
              <a:rPr lang="en-US" i="1" dirty="0"/>
              <a:t>By contrast, other reuses are cleaned to reduce exposure risks for users based on that reuse which may be a greenspace or recreational reuse or commercial uses during working hours or industrial reuse that may result in a building or parking lot placed over areas where contaminants are undergoing treatment or contained with limited chance of exposures. </a:t>
            </a:r>
            <a:endParaRPr lang="en-US" i="1" dirty="0">
              <a:cs typeface="Calibri"/>
            </a:endParaRPr>
          </a:p>
          <a:p>
            <a:endParaRPr lang="en-US" i="1" dirty="0">
              <a:cs typeface="Calibri"/>
            </a:endParaRPr>
          </a:p>
          <a:p>
            <a:r>
              <a:rPr lang="en-US" i="1" dirty="0"/>
              <a:t>State and tribal programs are the regulatory authorities that govern and oversee risk-based cleanup levels for safe reuse of brownfields. </a:t>
            </a:r>
            <a:endParaRPr lang="en-US" i="1" dirty="0">
              <a:cs typeface="Calibri"/>
            </a:endParaRPr>
          </a:p>
        </p:txBody>
      </p:sp>
      <p:sp>
        <p:nvSpPr>
          <p:cNvPr id="4" name="Slide Number Placeholder 3"/>
          <p:cNvSpPr>
            <a:spLocks noGrp="1"/>
          </p:cNvSpPr>
          <p:nvPr>
            <p:ph type="sldNum" sz="quarter" idx="5"/>
          </p:nvPr>
        </p:nvSpPr>
        <p:spPr/>
        <p:txBody>
          <a:bodyPr/>
          <a:lstStyle/>
          <a:p>
            <a:fld id="{73FCF1D2-446A-466A-98F0-DE51E6F058C6}" type="slidenum">
              <a:rPr lang="en-US" smtClean="0"/>
              <a:t>5</a:t>
            </a:fld>
            <a:endParaRPr lang="en-US"/>
          </a:p>
        </p:txBody>
      </p:sp>
    </p:spTree>
    <p:extLst>
      <p:ext uri="{BB962C8B-B14F-4D97-AF65-F5344CB8AC3E}">
        <p14:creationId xmlns:p14="http://schemas.microsoft.com/office/powerpoint/2010/main" val="393613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Another important common brownfield term is land revitalization. And that is the process of ensuring how the site or building can be safely reused based on site conditions and environmental, economic and social conditions affecting the site.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3FCF1D2-446A-466A-98F0-DE51E6F058C6}" type="slidenum">
              <a:rPr lang="en-US" smtClean="0"/>
              <a:t>6</a:t>
            </a:fld>
            <a:endParaRPr lang="en-US"/>
          </a:p>
        </p:txBody>
      </p:sp>
    </p:spTree>
    <p:extLst>
      <p:ext uri="{BB962C8B-B14F-4D97-AF65-F5344CB8AC3E}">
        <p14:creationId xmlns:p14="http://schemas.microsoft.com/office/powerpoint/2010/main" val="826252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sz="1900" dirty="0">
                <a:cs typeface="Calibri"/>
              </a:rPr>
              <a:t>TRANSCRIPTION: </a:t>
            </a:r>
            <a:r>
              <a:rPr lang="en-US" dirty="0"/>
              <a:t>This slide really tries to illustrate the brownfields revitalization process visually, and you know, talk you through the steps of transforming a Brownfield site. The key point is you need to understand early in the process what your site reuse is going to be, and that site reuse planning is a preliminary step that will really help the rest of the steps proceed smoothly. So knowing how your site reuse is going to occur will inform your investigation. A residential reuse might require additional detailed initial analysis as compared to some other kind of site reuse, so having that vision and involving the community and creating that Community vision. Having a market analysis so you understand how that site reuse is going to fit into the area and having a conceptual plan. Which will help you move forward smoothly through the other steps of the revitalization process. That assessment, cleanup planning, revitalization and making sure your Reus redevelopment also involves the occupancy of future tenants or owners of the structure.</a:t>
            </a:r>
            <a:endParaRPr lang="en-US" dirty="0">
              <a:cs typeface="Calibri"/>
            </a:endParaRPr>
          </a:p>
          <a:p>
            <a:endParaRPr lang="en-US" sz="1900"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7</a:t>
            </a:fld>
            <a:endParaRPr lang="en-US"/>
          </a:p>
        </p:txBody>
      </p:sp>
    </p:spTree>
    <p:extLst>
      <p:ext uri="{BB962C8B-B14F-4D97-AF65-F5344CB8AC3E}">
        <p14:creationId xmlns:p14="http://schemas.microsoft.com/office/powerpoint/2010/main" val="3856453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TRANSCRIPTION: </a:t>
            </a:r>
            <a:r>
              <a:rPr lang="en-US"/>
              <a:t>Site reuse planning. Envisioning something new at a brownfield site has several key groups that need to be involved and are integral to successful projects. Local governments have some authority oversights, but they can also use federal and state funding to think about that. Brownfield site individually, but also think about the larger context for that site and with area-wide planning or other market studies that might be going on or are planned. Community members might have. Information about the site they might have worked nearby and have additional information that's really valuable to the investigation, as well as the reuse planning, and they can help shape a new vision for a Brownfield site and might be very critical to getting the kind of support that will be needed for. The project to move forward. Owners and developers identify sites they consider projects, and they also conduct financial feasibility studies that might be very important to ensure the resources are needed for the planned project that also meets the Community visions and the local government goals.</a:t>
            </a:r>
          </a:p>
          <a:p>
            <a:endParaRPr lang="en-US" dirty="0">
              <a:cs typeface="Calibri"/>
            </a:endParaRPr>
          </a:p>
        </p:txBody>
      </p:sp>
      <p:sp>
        <p:nvSpPr>
          <p:cNvPr id="4" name="Slide Number Placeholder 3"/>
          <p:cNvSpPr>
            <a:spLocks noGrp="1"/>
          </p:cNvSpPr>
          <p:nvPr>
            <p:ph type="sldNum" sz="quarter" idx="5"/>
          </p:nvPr>
        </p:nvSpPr>
        <p:spPr/>
        <p:txBody>
          <a:bodyPr/>
          <a:lstStyle/>
          <a:p>
            <a:fld id="{73FCF1D2-446A-466A-98F0-DE51E6F058C6}" type="slidenum">
              <a:rPr lang="en-US"/>
              <a:t>8</a:t>
            </a:fld>
            <a:endParaRPr lang="en-US"/>
          </a:p>
        </p:txBody>
      </p:sp>
    </p:spTree>
    <p:extLst>
      <p:ext uri="{BB962C8B-B14F-4D97-AF65-F5344CB8AC3E}">
        <p14:creationId xmlns:p14="http://schemas.microsoft.com/office/powerpoint/2010/main" val="802823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cs typeface="Calibri"/>
              </a:rPr>
              <a:t>TRANSCRIPTION: </a:t>
            </a:r>
            <a:r>
              <a:rPr lang="en-US" dirty="0"/>
              <a:t>The assessment step really answers the question. Is the site contaminated and the way that is done is in environmental professional. Conducts a Phase One environmental site assessment, or ESA, and that involves reviewing all the available information about the property past land uses past operations. And determine whether there are known contaminants or suspected or potentially significant environmental contaminants, and then associated environmental liabilities. That is then used to either inform further investigation or determine there aren't hazards there. The Phase II environmental site assessment means there have been known or suspected contaminants that require further investigation and that involves the environmental professional going to the site. Collecting soil, groundwater, subsurface soil or vapor sand. Poles bringing them to a lab to be analyzed and then comparing any results with the regulatory screening levels to determine whether needed investigation must continue or there is information to plan a required cleanup based on the planned reuse. If contaminants are confirmed to be present and environmental, professional must evaluate and recommend mitigation measures which may be subject to review and approval by state and tribal response programs or local agencies.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9</a:t>
            </a:fld>
            <a:endParaRPr lang="en-US"/>
          </a:p>
        </p:txBody>
      </p:sp>
    </p:spTree>
    <p:extLst>
      <p:ext uri="{BB962C8B-B14F-4D97-AF65-F5344CB8AC3E}">
        <p14:creationId xmlns:p14="http://schemas.microsoft.com/office/powerpoint/2010/main" val="269426417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Master" Target="../slideMasters/slideMaster3.xml"/><Relationship Id="rId5" Type="http://schemas.microsoft.com/office/2007/relationships/hdphoto" Target="../media/hdphoto4.wdp"/><Relationship Id="rId4" Type="http://schemas.openxmlformats.org/officeDocument/2006/relationships/image" Target="../media/image27.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5.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6" name="Picture 25" descr="An aerial view of a city&#10;&#10;Description automatically generated with medium confidence">
            <a:extLst>
              <a:ext uri="{FF2B5EF4-FFF2-40B4-BE49-F238E27FC236}">
                <a16:creationId xmlns:a16="http://schemas.microsoft.com/office/drawing/2014/main" id="{3703D8C5-7EE3-4F96-89B9-898A868FC45C}"/>
              </a:ext>
            </a:extLst>
          </p:cNvPr>
          <p:cNvPicPr>
            <a:picLocks noChangeAspect="1"/>
          </p:cNvPicPr>
          <p:nvPr userDrawn="1"/>
        </p:nvPicPr>
        <p:blipFill rotWithShape="1">
          <a:blip r:embed="rId2" cstate="print">
            <a:duotone>
              <a:schemeClr val="accent1">
                <a:shade val="45000"/>
                <a:satMod val="135000"/>
              </a:schemeClr>
              <a:prstClr val="white"/>
            </a:duotone>
            <a:alphaModFix amt="70000"/>
            <a:extLst>
              <a:ext uri="{BEBA8EAE-BF5A-486C-A8C5-ECC9F3942E4B}">
                <a14:imgProps xmlns:a14="http://schemas.microsoft.com/office/drawing/2010/main">
                  <a14:imgLayer r:embed="rId3">
                    <a14:imgEffect>
                      <a14:colorTemperature colorTemp="2152"/>
                    </a14:imgEffect>
                    <a14:imgEffect>
                      <a14:saturation sat="0"/>
                    </a14:imgEffect>
                  </a14:imgLayer>
                </a14:imgProps>
              </a:ext>
              <a:ext uri="{28A0092B-C50C-407E-A947-70E740481C1C}">
                <a14:useLocalDpi xmlns:a14="http://schemas.microsoft.com/office/drawing/2010/main" val="0"/>
              </a:ext>
            </a:extLst>
          </a:blip>
          <a:srcRect t="6651" r="1297" b="230"/>
          <a:stretch/>
        </p:blipFill>
        <p:spPr>
          <a:xfrm>
            <a:off x="-11288" y="-8468"/>
            <a:ext cx="12225868" cy="6858000"/>
          </a:xfrm>
          <a:prstGeom prst="rect">
            <a:avLst/>
          </a:prstGeom>
          <a:solidFill>
            <a:schemeClr val="bg1">
              <a:alpha val="77000"/>
            </a:schemeClr>
          </a:solidFill>
        </p:spPr>
      </p:pic>
      <p:cxnSp>
        <p:nvCxnSpPr>
          <p:cNvPr id="17" name="Straight Connector 16"/>
          <p:cNvCxnSpPr/>
          <p:nvPr/>
        </p:nvCxnSpPr>
        <p:spPr>
          <a:xfrm flipV="1">
            <a:off x="6852395" y="4167138"/>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9401564" y="-8467"/>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9200484" y="-8466"/>
            <a:ext cx="302592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9618166" y="-16934"/>
            <a:ext cx="2597529"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8861817" y="3911599"/>
            <a:ext cx="3351420"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9358527" y="-16934"/>
            <a:ext cx="2857168"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1072324" y="-16934"/>
            <a:ext cx="114337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10780930" y="-16935"/>
            <a:ext cx="142236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16935"/>
            <a:ext cx="1151467"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507461" y="2404534"/>
            <a:ext cx="7768958"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8" cy="1096899"/>
          </a:xfrm>
        </p:spPr>
        <p:txBody>
          <a:bodyPr anchor="t"/>
          <a:lstStyle>
            <a:lvl1pPr marL="0" indent="0" algn="r">
              <a:buNone/>
              <a:defRPr>
                <a:solidFill>
                  <a:schemeClr val="tx1">
                    <a:lumMod val="50000"/>
                    <a:lumOff val="50000"/>
                  </a:schemeClr>
                </a:solidFill>
              </a:defRPr>
            </a:lvl1pPr>
            <a:lvl2pPr marL="457198" indent="0" algn="ctr">
              <a:buNone/>
              <a:defRPr>
                <a:solidFill>
                  <a:schemeClr val="tx1">
                    <a:tint val="75000"/>
                  </a:schemeClr>
                </a:solidFill>
              </a:defRPr>
            </a:lvl2pPr>
            <a:lvl3pPr marL="914396" indent="0" algn="ctr">
              <a:buNone/>
              <a:defRPr>
                <a:solidFill>
                  <a:schemeClr val="tx1">
                    <a:tint val="75000"/>
                  </a:schemeClr>
                </a:solidFill>
              </a:defRPr>
            </a:lvl3pPr>
            <a:lvl4pPr marL="1371595"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9" indent="0" algn="ctr">
              <a:buNone/>
              <a:defRPr>
                <a:solidFill>
                  <a:schemeClr val="tx1">
                    <a:tint val="75000"/>
                  </a:schemeClr>
                </a:solidFill>
              </a:defRPr>
            </a:lvl7pPr>
            <a:lvl8pPr marL="3200388" indent="0" algn="ctr">
              <a:buNone/>
              <a:defRPr>
                <a:solidFill>
                  <a:schemeClr val="tx1">
                    <a:tint val="75000"/>
                  </a:schemeClr>
                </a:solidFill>
              </a:defRPr>
            </a:lvl8pPr>
            <a:lvl9pPr marL="36575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0458503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CF08AF8-F70A-4E76-B314-431D65EC1232}"/>
              </a:ext>
            </a:extLst>
          </p:cNvPr>
          <p:cNvSpPr>
            <a:spLocks noGrp="1"/>
          </p:cNvSpPr>
          <p:nvPr>
            <p:ph type="subTitle" idx="1" hasCustomPrompt="1"/>
          </p:nvPr>
        </p:nvSpPr>
        <p:spPr>
          <a:xfrm>
            <a:off x="342651" y="270452"/>
            <a:ext cx="8993116"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177066814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9769764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8" y="609600"/>
            <a:ext cx="8463619"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250270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61203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075257-AD26-4FB3-A61A-D2F947C2152E}"/>
              </a:ext>
            </a:extLst>
          </p:cNvPr>
          <p:cNvSpPr/>
          <p:nvPr userDrawn="1"/>
        </p:nvSpPr>
        <p:spPr>
          <a:xfrm>
            <a:off x="8538384" y="0"/>
            <a:ext cx="3643655"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 name="Subtitle 2"/>
          <p:cNvSpPr>
            <a:spLocks noGrp="1"/>
          </p:cNvSpPr>
          <p:nvPr>
            <p:ph type="subTitle" idx="1"/>
          </p:nvPr>
        </p:nvSpPr>
        <p:spPr>
          <a:xfrm>
            <a:off x="3984" y="4773179"/>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9" name="Text Placeholder 8">
            <a:extLst>
              <a:ext uri="{FF2B5EF4-FFF2-40B4-BE49-F238E27FC236}">
                <a16:creationId xmlns:a16="http://schemas.microsoft.com/office/drawing/2014/main" id="{EE9CACB7-493B-404B-908D-0A81E1BC1962}"/>
              </a:ext>
            </a:extLst>
          </p:cNvPr>
          <p:cNvSpPr>
            <a:spLocks noGrp="1"/>
          </p:cNvSpPr>
          <p:nvPr>
            <p:ph type="body" sz="quarter" idx="13"/>
          </p:nvPr>
        </p:nvSpPr>
        <p:spPr>
          <a:xfrm>
            <a:off x="3265145" y="5349875"/>
            <a:ext cx="5283200" cy="365125"/>
          </a:xfrm>
          <a:noFill/>
        </p:spPr>
        <p:txBody>
          <a:bodyPr anchor="ctr">
            <a:noAutofit/>
          </a:bodyPr>
          <a:lstStyle>
            <a:lvl1pPr marL="0" indent="0" algn="r">
              <a:buFontTx/>
              <a:buNone/>
              <a:defRPr sz="1636">
                <a:solidFill>
                  <a:schemeClr val="accent4"/>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425FB526-6576-45F8-A4A0-F23444AFBD22}"/>
              </a:ext>
            </a:extLst>
          </p:cNvPr>
          <p:cNvSpPr>
            <a:spLocks noGrp="1"/>
          </p:cNvSpPr>
          <p:nvPr>
            <p:ph type="ctrTitle" hasCustomPrompt="1"/>
          </p:nvPr>
        </p:nvSpPr>
        <p:spPr>
          <a:xfrm>
            <a:off x="-3677205" y="3705946"/>
            <a:ext cx="12192000" cy="827088"/>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
        <p:nvSpPr>
          <p:cNvPr id="4" name="Arrow: Chevron 3">
            <a:extLst>
              <a:ext uri="{FF2B5EF4-FFF2-40B4-BE49-F238E27FC236}">
                <a16:creationId xmlns:a16="http://schemas.microsoft.com/office/drawing/2014/main" id="{41990CC6-0DCA-45D3-94E1-DC9C9736F205}"/>
              </a:ext>
            </a:extLst>
          </p:cNvPr>
          <p:cNvSpPr/>
          <p:nvPr userDrawn="1"/>
        </p:nvSpPr>
        <p:spPr>
          <a:xfrm>
            <a:off x="8144745" y="-67253"/>
            <a:ext cx="2043091" cy="9680864"/>
          </a:xfrm>
          <a:prstGeom prst="chevron">
            <a:avLst>
              <a:gd name="adj" fmla="val 57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solidFill>
                <a:schemeClr val="tx1"/>
              </a:solidFill>
            </a:endParaRPr>
          </a:p>
        </p:txBody>
      </p:sp>
    </p:spTree>
    <p:extLst>
      <p:ext uri="{BB962C8B-B14F-4D97-AF65-F5344CB8AC3E}">
        <p14:creationId xmlns:p14="http://schemas.microsoft.com/office/powerpoint/2010/main" val="74848909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D2AA2C5-3590-4572-A3AE-5696F995BC0D}"/>
              </a:ext>
            </a:extLst>
          </p:cNvPr>
          <p:cNvSpPr/>
          <p:nvPr userDrawn="1"/>
        </p:nvSpPr>
        <p:spPr>
          <a:xfrm rot="5400000">
            <a:off x="10800181" y="197396"/>
            <a:ext cx="1589214" cy="119442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B43BCF1C-96CD-40E6-A56D-F4C5BC948F0E}"/>
              </a:ext>
            </a:extLst>
          </p:cNvPr>
          <p:cNvSpPr/>
          <p:nvPr userDrawn="1"/>
        </p:nvSpPr>
        <p:spPr>
          <a:xfrm rot="5400000">
            <a:off x="10998181" y="131748"/>
            <a:ext cx="1325565" cy="1062074"/>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9" y="2501513"/>
            <a:ext cx="10515600" cy="1325563"/>
          </a:xfrm>
        </p:spPr>
        <p:txBody>
          <a:bodyPr>
            <a:normAutofit/>
          </a:bodyPr>
          <a:lstStyle>
            <a:lvl1pPr algn="ctr">
              <a:defRPr sz="6000">
                <a:solidFill>
                  <a:srgbClr val="183460"/>
                </a:solidFill>
                <a:latin typeface="Segoe UI Semilight" panose="020B0402040204020203" pitchFamily="34" charset="0"/>
                <a:cs typeface="Segoe UI Semilight" panose="020B0402040204020203" pitchFamily="34" charset="0"/>
              </a:defRPr>
            </a:lvl1pPr>
          </a:lstStyle>
          <a:p>
            <a:endParaRPr lang="en-US"/>
          </a:p>
        </p:txBody>
      </p:sp>
      <p:grpSp>
        <p:nvGrpSpPr>
          <p:cNvPr id="15" name="Group 14">
            <a:extLst>
              <a:ext uri="{FF2B5EF4-FFF2-40B4-BE49-F238E27FC236}">
                <a16:creationId xmlns:a16="http://schemas.microsoft.com/office/drawing/2014/main" id="{7E3C0C62-5F9F-4BDF-9474-8D07B88A54EE}"/>
              </a:ext>
            </a:extLst>
          </p:cNvPr>
          <p:cNvGrpSpPr/>
          <p:nvPr userDrawn="1"/>
        </p:nvGrpSpPr>
        <p:grpSpPr>
          <a:xfrm>
            <a:off x="11292795" y="67136"/>
            <a:ext cx="822062" cy="822062"/>
            <a:chOff x="11222083" y="712971"/>
            <a:chExt cx="822062" cy="785012"/>
          </a:xfrm>
        </p:grpSpPr>
        <p:sp>
          <p:nvSpPr>
            <p:cNvPr id="16" name="Oval 15">
              <a:extLst>
                <a:ext uri="{FF2B5EF4-FFF2-40B4-BE49-F238E27FC236}">
                  <a16:creationId xmlns:a16="http://schemas.microsoft.com/office/drawing/2014/main" id="{6BDD4846-A62E-4917-81BB-686B8E02E80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6DD85F9-E71A-453B-B301-835E9EA299A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28349695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River Logos on Bottom">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5BFDB3-9533-419D-84CE-32EFC5EF32CB}"/>
              </a:ext>
            </a:extLst>
          </p:cNvPr>
          <p:cNvPicPr>
            <a:picLocks noChangeAspect="1"/>
          </p:cNvPicPr>
          <p:nvPr userDrawn="1"/>
        </p:nvPicPr>
        <p:blipFill rotWithShape="1">
          <a:blip r:embed="rId2"/>
          <a:srcRect l="29760"/>
          <a:stretch/>
        </p:blipFill>
        <p:spPr>
          <a:xfrm>
            <a:off x="-27366" y="3019443"/>
            <a:ext cx="12219367" cy="3678218"/>
          </a:xfrm>
          <a:prstGeom prst="rect">
            <a:avLst/>
          </a:prstGeom>
          <a:ln w="174625">
            <a:noFill/>
            <a:extLst>
              <a:ext uri="{C807C97D-BFC1-408E-A445-0C87EB9F89A2}">
                <ask:lineSketchStyleProps xmlns:ask="http://schemas.microsoft.com/office/drawing/2018/sketchyshapes" sd="1219033472">
                  <a:custGeom>
                    <a:avLst/>
                    <a:gdLst>
                      <a:gd name="connsiteX0" fmla="*/ 0 w 12210703"/>
                      <a:gd name="connsiteY0" fmla="*/ 0 h 3124037"/>
                      <a:gd name="connsiteX1" fmla="*/ 703569 w 12210703"/>
                      <a:gd name="connsiteY1" fmla="*/ 0 h 3124037"/>
                      <a:gd name="connsiteX2" fmla="*/ 1285031 w 12210703"/>
                      <a:gd name="connsiteY2" fmla="*/ 0 h 3124037"/>
                      <a:gd name="connsiteX3" fmla="*/ 1866493 w 12210703"/>
                      <a:gd name="connsiteY3" fmla="*/ 0 h 3124037"/>
                      <a:gd name="connsiteX4" fmla="*/ 2447955 w 12210703"/>
                      <a:gd name="connsiteY4" fmla="*/ 0 h 3124037"/>
                      <a:gd name="connsiteX5" fmla="*/ 2663096 w 12210703"/>
                      <a:gd name="connsiteY5" fmla="*/ 0 h 3124037"/>
                      <a:gd name="connsiteX6" fmla="*/ 3366665 w 12210703"/>
                      <a:gd name="connsiteY6" fmla="*/ 0 h 3124037"/>
                      <a:gd name="connsiteX7" fmla="*/ 3581806 w 12210703"/>
                      <a:gd name="connsiteY7" fmla="*/ 0 h 3124037"/>
                      <a:gd name="connsiteX8" fmla="*/ 4163268 w 12210703"/>
                      <a:gd name="connsiteY8" fmla="*/ 0 h 3124037"/>
                      <a:gd name="connsiteX9" fmla="*/ 4988944 w 12210703"/>
                      <a:gd name="connsiteY9" fmla="*/ 0 h 3124037"/>
                      <a:gd name="connsiteX10" fmla="*/ 5814620 w 12210703"/>
                      <a:gd name="connsiteY10" fmla="*/ 0 h 3124037"/>
                      <a:gd name="connsiteX11" fmla="*/ 6518190 w 12210703"/>
                      <a:gd name="connsiteY11" fmla="*/ 0 h 3124037"/>
                      <a:gd name="connsiteX12" fmla="*/ 6977545 w 12210703"/>
                      <a:gd name="connsiteY12" fmla="*/ 0 h 3124037"/>
                      <a:gd name="connsiteX13" fmla="*/ 7192686 w 12210703"/>
                      <a:gd name="connsiteY13" fmla="*/ 0 h 3124037"/>
                      <a:gd name="connsiteX14" fmla="*/ 7652041 w 12210703"/>
                      <a:gd name="connsiteY14" fmla="*/ 0 h 3124037"/>
                      <a:gd name="connsiteX15" fmla="*/ 8355610 w 12210703"/>
                      <a:gd name="connsiteY15" fmla="*/ 0 h 3124037"/>
                      <a:gd name="connsiteX16" fmla="*/ 9181286 w 12210703"/>
                      <a:gd name="connsiteY16" fmla="*/ 0 h 3124037"/>
                      <a:gd name="connsiteX17" fmla="*/ 9396427 w 12210703"/>
                      <a:gd name="connsiteY17" fmla="*/ 0 h 3124037"/>
                      <a:gd name="connsiteX18" fmla="*/ 9611568 w 12210703"/>
                      <a:gd name="connsiteY18" fmla="*/ 0 h 3124037"/>
                      <a:gd name="connsiteX19" fmla="*/ 10437244 w 12210703"/>
                      <a:gd name="connsiteY19" fmla="*/ 0 h 3124037"/>
                      <a:gd name="connsiteX20" fmla="*/ 10652385 w 12210703"/>
                      <a:gd name="connsiteY20" fmla="*/ 0 h 3124037"/>
                      <a:gd name="connsiteX21" fmla="*/ 11233847 w 12210703"/>
                      <a:gd name="connsiteY21" fmla="*/ 0 h 3124037"/>
                      <a:gd name="connsiteX22" fmla="*/ 11571095 w 12210703"/>
                      <a:gd name="connsiteY22" fmla="*/ 0 h 3124037"/>
                      <a:gd name="connsiteX23" fmla="*/ 12210703 w 12210703"/>
                      <a:gd name="connsiteY23" fmla="*/ 0 h 3124037"/>
                      <a:gd name="connsiteX24" fmla="*/ 12210703 w 12210703"/>
                      <a:gd name="connsiteY24" fmla="*/ 458192 h 3124037"/>
                      <a:gd name="connsiteX25" fmla="*/ 12210703 w 12210703"/>
                      <a:gd name="connsiteY25" fmla="*/ 1041346 h 3124037"/>
                      <a:gd name="connsiteX26" fmla="*/ 12210703 w 12210703"/>
                      <a:gd name="connsiteY26" fmla="*/ 1468297 h 3124037"/>
                      <a:gd name="connsiteX27" fmla="*/ 12210703 w 12210703"/>
                      <a:gd name="connsiteY27" fmla="*/ 1988970 h 3124037"/>
                      <a:gd name="connsiteX28" fmla="*/ 12210703 w 12210703"/>
                      <a:gd name="connsiteY28" fmla="*/ 2478403 h 3124037"/>
                      <a:gd name="connsiteX29" fmla="*/ 12210703 w 12210703"/>
                      <a:gd name="connsiteY29" fmla="*/ 3124037 h 3124037"/>
                      <a:gd name="connsiteX30" fmla="*/ 11751348 w 12210703"/>
                      <a:gd name="connsiteY30" fmla="*/ 3124037 h 3124037"/>
                      <a:gd name="connsiteX31" fmla="*/ 10925672 w 12210703"/>
                      <a:gd name="connsiteY31" fmla="*/ 3124037 h 3124037"/>
                      <a:gd name="connsiteX32" fmla="*/ 10466317 w 12210703"/>
                      <a:gd name="connsiteY32" fmla="*/ 3124037 h 3124037"/>
                      <a:gd name="connsiteX33" fmla="*/ 9640641 w 12210703"/>
                      <a:gd name="connsiteY33" fmla="*/ 3124037 h 3124037"/>
                      <a:gd name="connsiteX34" fmla="*/ 9059179 w 12210703"/>
                      <a:gd name="connsiteY34" fmla="*/ 3124037 h 3124037"/>
                      <a:gd name="connsiteX35" fmla="*/ 8233503 w 12210703"/>
                      <a:gd name="connsiteY35" fmla="*/ 3124037 h 3124037"/>
                      <a:gd name="connsiteX36" fmla="*/ 7407826 w 12210703"/>
                      <a:gd name="connsiteY36" fmla="*/ 3124037 h 3124037"/>
                      <a:gd name="connsiteX37" fmla="*/ 7070578 w 12210703"/>
                      <a:gd name="connsiteY37" fmla="*/ 3124037 h 3124037"/>
                      <a:gd name="connsiteX38" fmla="*/ 6611223 w 12210703"/>
                      <a:gd name="connsiteY38" fmla="*/ 3124037 h 3124037"/>
                      <a:gd name="connsiteX39" fmla="*/ 6029761 w 12210703"/>
                      <a:gd name="connsiteY39" fmla="*/ 3124037 h 3124037"/>
                      <a:gd name="connsiteX40" fmla="*/ 5448299 w 12210703"/>
                      <a:gd name="connsiteY40" fmla="*/ 3124037 h 3124037"/>
                      <a:gd name="connsiteX41" fmla="*/ 4744730 w 12210703"/>
                      <a:gd name="connsiteY41" fmla="*/ 3124037 h 3124037"/>
                      <a:gd name="connsiteX42" fmla="*/ 4407482 w 12210703"/>
                      <a:gd name="connsiteY42" fmla="*/ 3124037 h 3124037"/>
                      <a:gd name="connsiteX43" fmla="*/ 4070234 w 12210703"/>
                      <a:gd name="connsiteY43" fmla="*/ 3124037 h 3124037"/>
                      <a:gd name="connsiteX44" fmla="*/ 3244558 w 12210703"/>
                      <a:gd name="connsiteY44" fmla="*/ 3124037 h 3124037"/>
                      <a:gd name="connsiteX45" fmla="*/ 2418882 w 12210703"/>
                      <a:gd name="connsiteY45" fmla="*/ 3124037 h 3124037"/>
                      <a:gd name="connsiteX46" fmla="*/ 1837420 w 12210703"/>
                      <a:gd name="connsiteY46" fmla="*/ 3124037 h 3124037"/>
                      <a:gd name="connsiteX47" fmla="*/ 1622279 w 12210703"/>
                      <a:gd name="connsiteY47" fmla="*/ 3124037 h 3124037"/>
                      <a:gd name="connsiteX48" fmla="*/ 1407138 w 12210703"/>
                      <a:gd name="connsiteY48" fmla="*/ 3124037 h 3124037"/>
                      <a:gd name="connsiteX49" fmla="*/ 581462 w 12210703"/>
                      <a:gd name="connsiteY49" fmla="*/ 3124037 h 3124037"/>
                      <a:gd name="connsiteX50" fmla="*/ 0 w 12210703"/>
                      <a:gd name="connsiteY50" fmla="*/ 3124037 h 3124037"/>
                      <a:gd name="connsiteX51" fmla="*/ 0 w 12210703"/>
                      <a:gd name="connsiteY51" fmla="*/ 2540883 h 3124037"/>
                      <a:gd name="connsiteX52" fmla="*/ 0 w 12210703"/>
                      <a:gd name="connsiteY52" fmla="*/ 2051451 h 3124037"/>
                      <a:gd name="connsiteX53" fmla="*/ 0 w 12210703"/>
                      <a:gd name="connsiteY53" fmla="*/ 1624499 h 3124037"/>
                      <a:gd name="connsiteX54" fmla="*/ 0 w 12210703"/>
                      <a:gd name="connsiteY54" fmla="*/ 1197548 h 3124037"/>
                      <a:gd name="connsiteX55" fmla="*/ 0 w 12210703"/>
                      <a:gd name="connsiteY55" fmla="*/ 770596 h 3124037"/>
                      <a:gd name="connsiteX56" fmla="*/ 0 w 12210703"/>
                      <a:gd name="connsiteY56" fmla="*/ 0 h 3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10703" h="3124037" fill="none" extrusionOk="0">
                        <a:moveTo>
                          <a:pt x="0" y="0"/>
                        </a:moveTo>
                        <a:cubicBezTo>
                          <a:pt x="332060" y="-8077"/>
                          <a:pt x="536234" y="2303"/>
                          <a:pt x="703569" y="0"/>
                        </a:cubicBezTo>
                        <a:cubicBezTo>
                          <a:pt x="870904" y="-2303"/>
                          <a:pt x="1130880" y="16626"/>
                          <a:pt x="1285031" y="0"/>
                        </a:cubicBezTo>
                        <a:cubicBezTo>
                          <a:pt x="1439182" y="-16626"/>
                          <a:pt x="1653803" y="32590"/>
                          <a:pt x="1866493" y="0"/>
                        </a:cubicBezTo>
                        <a:cubicBezTo>
                          <a:pt x="2079183" y="-32590"/>
                          <a:pt x="2302266" y="17223"/>
                          <a:pt x="2447955" y="0"/>
                        </a:cubicBezTo>
                        <a:cubicBezTo>
                          <a:pt x="2593644" y="-17223"/>
                          <a:pt x="2603390" y="15656"/>
                          <a:pt x="2663096" y="0"/>
                        </a:cubicBezTo>
                        <a:cubicBezTo>
                          <a:pt x="2722802" y="-15656"/>
                          <a:pt x="3224666" y="39535"/>
                          <a:pt x="3366665" y="0"/>
                        </a:cubicBezTo>
                        <a:cubicBezTo>
                          <a:pt x="3508664" y="-39535"/>
                          <a:pt x="3512401" y="1070"/>
                          <a:pt x="3581806" y="0"/>
                        </a:cubicBezTo>
                        <a:cubicBezTo>
                          <a:pt x="3651211" y="-1070"/>
                          <a:pt x="3925228" y="55345"/>
                          <a:pt x="4163268" y="0"/>
                        </a:cubicBezTo>
                        <a:cubicBezTo>
                          <a:pt x="4401308" y="-55345"/>
                          <a:pt x="4734096" y="5535"/>
                          <a:pt x="4988944" y="0"/>
                        </a:cubicBezTo>
                        <a:cubicBezTo>
                          <a:pt x="5243792" y="-5535"/>
                          <a:pt x="5580064" y="54286"/>
                          <a:pt x="5814620" y="0"/>
                        </a:cubicBezTo>
                        <a:cubicBezTo>
                          <a:pt x="6049176" y="-54286"/>
                          <a:pt x="6181158" y="33769"/>
                          <a:pt x="6518190" y="0"/>
                        </a:cubicBezTo>
                        <a:cubicBezTo>
                          <a:pt x="6855222" y="-33769"/>
                          <a:pt x="6805043" y="54745"/>
                          <a:pt x="6977545" y="0"/>
                        </a:cubicBezTo>
                        <a:cubicBezTo>
                          <a:pt x="7150047" y="-54745"/>
                          <a:pt x="7122501" y="15683"/>
                          <a:pt x="7192686" y="0"/>
                        </a:cubicBezTo>
                        <a:cubicBezTo>
                          <a:pt x="7262871" y="-15683"/>
                          <a:pt x="7537169" y="9142"/>
                          <a:pt x="7652041" y="0"/>
                        </a:cubicBezTo>
                        <a:cubicBezTo>
                          <a:pt x="7766914" y="-9142"/>
                          <a:pt x="8051395" y="72171"/>
                          <a:pt x="8355610" y="0"/>
                        </a:cubicBezTo>
                        <a:cubicBezTo>
                          <a:pt x="8659825" y="-72171"/>
                          <a:pt x="8990477" y="85849"/>
                          <a:pt x="9181286" y="0"/>
                        </a:cubicBezTo>
                        <a:cubicBezTo>
                          <a:pt x="9372095" y="-85849"/>
                          <a:pt x="9327845" y="24387"/>
                          <a:pt x="9396427" y="0"/>
                        </a:cubicBezTo>
                        <a:cubicBezTo>
                          <a:pt x="9465009" y="-24387"/>
                          <a:pt x="9546163" y="11365"/>
                          <a:pt x="9611568" y="0"/>
                        </a:cubicBezTo>
                        <a:cubicBezTo>
                          <a:pt x="9676973" y="-11365"/>
                          <a:pt x="10123658" y="8333"/>
                          <a:pt x="10437244" y="0"/>
                        </a:cubicBezTo>
                        <a:cubicBezTo>
                          <a:pt x="10750830" y="-8333"/>
                          <a:pt x="10605731" y="2255"/>
                          <a:pt x="10652385" y="0"/>
                        </a:cubicBezTo>
                        <a:cubicBezTo>
                          <a:pt x="10699039" y="-2255"/>
                          <a:pt x="11028787" y="35030"/>
                          <a:pt x="11233847" y="0"/>
                        </a:cubicBezTo>
                        <a:cubicBezTo>
                          <a:pt x="11438907" y="-35030"/>
                          <a:pt x="11462060" y="38507"/>
                          <a:pt x="11571095" y="0"/>
                        </a:cubicBezTo>
                        <a:cubicBezTo>
                          <a:pt x="11680130" y="-38507"/>
                          <a:pt x="11899250" y="48279"/>
                          <a:pt x="12210703" y="0"/>
                        </a:cubicBezTo>
                        <a:cubicBezTo>
                          <a:pt x="12239655" y="164573"/>
                          <a:pt x="12208377" y="364329"/>
                          <a:pt x="12210703" y="458192"/>
                        </a:cubicBezTo>
                        <a:cubicBezTo>
                          <a:pt x="12213029" y="552055"/>
                          <a:pt x="12142769" y="828761"/>
                          <a:pt x="12210703" y="1041346"/>
                        </a:cubicBezTo>
                        <a:cubicBezTo>
                          <a:pt x="12278637" y="1253931"/>
                          <a:pt x="12207336" y="1376272"/>
                          <a:pt x="12210703" y="1468297"/>
                        </a:cubicBezTo>
                        <a:cubicBezTo>
                          <a:pt x="12214070" y="1560322"/>
                          <a:pt x="12185712" y="1851764"/>
                          <a:pt x="12210703" y="1988970"/>
                        </a:cubicBezTo>
                        <a:cubicBezTo>
                          <a:pt x="12235694" y="2126176"/>
                          <a:pt x="12190722" y="2262838"/>
                          <a:pt x="12210703" y="2478403"/>
                        </a:cubicBezTo>
                        <a:cubicBezTo>
                          <a:pt x="12230684" y="2693968"/>
                          <a:pt x="12205890" y="2933661"/>
                          <a:pt x="12210703" y="3124037"/>
                        </a:cubicBezTo>
                        <a:cubicBezTo>
                          <a:pt x="11994861" y="3136411"/>
                          <a:pt x="11978228" y="3080386"/>
                          <a:pt x="11751348" y="3124037"/>
                        </a:cubicBezTo>
                        <a:cubicBezTo>
                          <a:pt x="11524469" y="3167688"/>
                          <a:pt x="11208795" y="3048938"/>
                          <a:pt x="10925672" y="3124037"/>
                        </a:cubicBezTo>
                        <a:cubicBezTo>
                          <a:pt x="10642549" y="3199136"/>
                          <a:pt x="10618140" y="3118954"/>
                          <a:pt x="10466317" y="3124037"/>
                        </a:cubicBezTo>
                        <a:cubicBezTo>
                          <a:pt x="10314495" y="3129120"/>
                          <a:pt x="9848979" y="3115200"/>
                          <a:pt x="9640641" y="3124037"/>
                        </a:cubicBezTo>
                        <a:cubicBezTo>
                          <a:pt x="9432303" y="3132874"/>
                          <a:pt x="9185399" y="3090572"/>
                          <a:pt x="9059179" y="3124037"/>
                        </a:cubicBezTo>
                        <a:cubicBezTo>
                          <a:pt x="8932959" y="3157502"/>
                          <a:pt x="8495720" y="3122649"/>
                          <a:pt x="8233503" y="3124037"/>
                        </a:cubicBezTo>
                        <a:cubicBezTo>
                          <a:pt x="7971286" y="3125425"/>
                          <a:pt x="7653645" y="3055446"/>
                          <a:pt x="7407826" y="3124037"/>
                        </a:cubicBezTo>
                        <a:cubicBezTo>
                          <a:pt x="7162007" y="3192628"/>
                          <a:pt x="7179236" y="3117791"/>
                          <a:pt x="7070578" y="3124037"/>
                        </a:cubicBezTo>
                        <a:cubicBezTo>
                          <a:pt x="6961920" y="3130283"/>
                          <a:pt x="6792162" y="3103346"/>
                          <a:pt x="6611223" y="3124037"/>
                        </a:cubicBezTo>
                        <a:cubicBezTo>
                          <a:pt x="6430284" y="3144728"/>
                          <a:pt x="6208972" y="3094840"/>
                          <a:pt x="6029761" y="3124037"/>
                        </a:cubicBezTo>
                        <a:cubicBezTo>
                          <a:pt x="5850550" y="3153234"/>
                          <a:pt x="5713726" y="3094714"/>
                          <a:pt x="5448299" y="3124037"/>
                        </a:cubicBezTo>
                        <a:cubicBezTo>
                          <a:pt x="5182872" y="3153360"/>
                          <a:pt x="5089421" y="3074788"/>
                          <a:pt x="4744730" y="3124037"/>
                        </a:cubicBezTo>
                        <a:cubicBezTo>
                          <a:pt x="4400039" y="3173286"/>
                          <a:pt x="4489216" y="3122479"/>
                          <a:pt x="4407482" y="3124037"/>
                        </a:cubicBezTo>
                        <a:cubicBezTo>
                          <a:pt x="4325748" y="3125595"/>
                          <a:pt x="4137693" y="3118389"/>
                          <a:pt x="4070234" y="3124037"/>
                        </a:cubicBezTo>
                        <a:cubicBezTo>
                          <a:pt x="4002775" y="3129685"/>
                          <a:pt x="3587571" y="3112772"/>
                          <a:pt x="3244558" y="3124037"/>
                        </a:cubicBezTo>
                        <a:cubicBezTo>
                          <a:pt x="2901545" y="3135302"/>
                          <a:pt x="2712599" y="3109188"/>
                          <a:pt x="2418882" y="3124037"/>
                        </a:cubicBezTo>
                        <a:cubicBezTo>
                          <a:pt x="2125165" y="3138886"/>
                          <a:pt x="1982405" y="3121053"/>
                          <a:pt x="1837420" y="3124037"/>
                        </a:cubicBezTo>
                        <a:cubicBezTo>
                          <a:pt x="1692435" y="3127021"/>
                          <a:pt x="1687616" y="3107284"/>
                          <a:pt x="1622279" y="3124037"/>
                        </a:cubicBezTo>
                        <a:cubicBezTo>
                          <a:pt x="1556942" y="3140790"/>
                          <a:pt x="1502048" y="3116605"/>
                          <a:pt x="1407138" y="3124037"/>
                        </a:cubicBezTo>
                        <a:cubicBezTo>
                          <a:pt x="1312228" y="3131469"/>
                          <a:pt x="915924" y="3122637"/>
                          <a:pt x="581462" y="3124037"/>
                        </a:cubicBezTo>
                        <a:cubicBezTo>
                          <a:pt x="247000" y="3125437"/>
                          <a:pt x="169059" y="3111275"/>
                          <a:pt x="0" y="3124037"/>
                        </a:cubicBezTo>
                        <a:cubicBezTo>
                          <a:pt x="-24351" y="2881398"/>
                          <a:pt x="1389" y="2729835"/>
                          <a:pt x="0" y="2540883"/>
                        </a:cubicBezTo>
                        <a:cubicBezTo>
                          <a:pt x="-1389" y="2351931"/>
                          <a:pt x="39087" y="2248944"/>
                          <a:pt x="0" y="2051451"/>
                        </a:cubicBezTo>
                        <a:cubicBezTo>
                          <a:pt x="-39087" y="1853958"/>
                          <a:pt x="14913" y="1819155"/>
                          <a:pt x="0" y="1624499"/>
                        </a:cubicBezTo>
                        <a:cubicBezTo>
                          <a:pt x="-14913" y="1429843"/>
                          <a:pt x="16413" y="1283238"/>
                          <a:pt x="0" y="1197548"/>
                        </a:cubicBezTo>
                        <a:cubicBezTo>
                          <a:pt x="-16413" y="1111858"/>
                          <a:pt x="14898" y="927111"/>
                          <a:pt x="0" y="770596"/>
                        </a:cubicBezTo>
                        <a:cubicBezTo>
                          <a:pt x="-14898" y="614081"/>
                          <a:pt x="6925" y="362041"/>
                          <a:pt x="0" y="0"/>
                        </a:cubicBezTo>
                        <a:close/>
                      </a:path>
                      <a:path w="12210703" h="3124037" stroke="0" extrusionOk="0">
                        <a:moveTo>
                          <a:pt x="0" y="0"/>
                        </a:moveTo>
                        <a:cubicBezTo>
                          <a:pt x="131411" y="-15048"/>
                          <a:pt x="302217" y="42119"/>
                          <a:pt x="459355" y="0"/>
                        </a:cubicBezTo>
                        <a:cubicBezTo>
                          <a:pt x="616493" y="-42119"/>
                          <a:pt x="599135" y="9266"/>
                          <a:pt x="674496" y="0"/>
                        </a:cubicBezTo>
                        <a:cubicBezTo>
                          <a:pt x="749857" y="-9266"/>
                          <a:pt x="1240954" y="44925"/>
                          <a:pt x="1500172" y="0"/>
                        </a:cubicBezTo>
                        <a:cubicBezTo>
                          <a:pt x="1759390" y="-44925"/>
                          <a:pt x="1734316" y="51151"/>
                          <a:pt x="1959527" y="0"/>
                        </a:cubicBezTo>
                        <a:cubicBezTo>
                          <a:pt x="2184739" y="-51151"/>
                          <a:pt x="2275342" y="32630"/>
                          <a:pt x="2418882" y="0"/>
                        </a:cubicBezTo>
                        <a:cubicBezTo>
                          <a:pt x="2562422" y="-32630"/>
                          <a:pt x="2862817" y="5338"/>
                          <a:pt x="3244558" y="0"/>
                        </a:cubicBezTo>
                        <a:cubicBezTo>
                          <a:pt x="3626299" y="-5338"/>
                          <a:pt x="3493535" y="35641"/>
                          <a:pt x="3581806" y="0"/>
                        </a:cubicBezTo>
                        <a:cubicBezTo>
                          <a:pt x="3670077" y="-35641"/>
                          <a:pt x="4143333" y="23730"/>
                          <a:pt x="4407482" y="0"/>
                        </a:cubicBezTo>
                        <a:cubicBezTo>
                          <a:pt x="4671631" y="-23730"/>
                          <a:pt x="5058687" y="53187"/>
                          <a:pt x="5233158" y="0"/>
                        </a:cubicBezTo>
                        <a:cubicBezTo>
                          <a:pt x="5407629" y="-53187"/>
                          <a:pt x="5669577" y="52003"/>
                          <a:pt x="5814620" y="0"/>
                        </a:cubicBezTo>
                        <a:cubicBezTo>
                          <a:pt x="5959663" y="-52003"/>
                          <a:pt x="6399153" y="71175"/>
                          <a:pt x="6640297" y="0"/>
                        </a:cubicBezTo>
                        <a:cubicBezTo>
                          <a:pt x="6881441" y="-71175"/>
                          <a:pt x="6999476" y="52369"/>
                          <a:pt x="7099652" y="0"/>
                        </a:cubicBezTo>
                        <a:cubicBezTo>
                          <a:pt x="7199829" y="-52369"/>
                          <a:pt x="7405159" y="22390"/>
                          <a:pt x="7559007" y="0"/>
                        </a:cubicBezTo>
                        <a:cubicBezTo>
                          <a:pt x="7712856" y="-22390"/>
                          <a:pt x="8040106" y="68618"/>
                          <a:pt x="8262576" y="0"/>
                        </a:cubicBezTo>
                        <a:cubicBezTo>
                          <a:pt x="8485046" y="-68618"/>
                          <a:pt x="8550580" y="52726"/>
                          <a:pt x="8721931" y="0"/>
                        </a:cubicBezTo>
                        <a:cubicBezTo>
                          <a:pt x="8893282" y="-52726"/>
                          <a:pt x="9346792" y="47105"/>
                          <a:pt x="9547607" y="0"/>
                        </a:cubicBezTo>
                        <a:cubicBezTo>
                          <a:pt x="9748422" y="-47105"/>
                          <a:pt x="10012447" y="59840"/>
                          <a:pt x="10373283" y="0"/>
                        </a:cubicBezTo>
                        <a:cubicBezTo>
                          <a:pt x="10734119" y="-59840"/>
                          <a:pt x="10737151" y="27328"/>
                          <a:pt x="10954745" y="0"/>
                        </a:cubicBezTo>
                        <a:cubicBezTo>
                          <a:pt x="11172339" y="-27328"/>
                          <a:pt x="11215349" y="33101"/>
                          <a:pt x="11414100" y="0"/>
                        </a:cubicBezTo>
                        <a:cubicBezTo>
                          <a:pt x="11612851" y="-33101"/>
                          <a:pt x="11575639" y="7974"/>
                          <a:pt x="11629241" y="0"/>
                        </a:cubicBezTo>
                        <a:cubicBezTo>
                          <a:pt x="11682843" y="-7974"/>
                          <a:pt x="12071252" y="59261"/>
                          <a:pt x="12210703" y="0"/>
                        </a:cubicBezTo>
                        <a:cubicBezTo>
                          <a:pt x="12259542" y="189235"/>
                          <a:pt x="12167322" y="250442"/>
                          <a:pt x="12210703" y="458192"/>
                        </a:cubicBezTo>
                        <a:cubicBezTo>
                          <a:pt x="12254084" y="665942"/>
                          <a:pt x="12183398" y="777545"/>
                          <a:pt x="12210703" y="947625"/>
                        </a:cubicBezTo>
                        <a:cubicBezTo>
                          <a:pt x="12238008" y="1117705"/>
                          <a:pt x="12196830" y="1233795"/>
                          <a:pt x="12210703" y="1405817"/>
                        </a:cubicBezTo>
                        <a:cubicBezTo>
                          <a:pt x="12224576" y="1577839"/>
                          <a:pt x="12160183" y="1704506"/>
                          <a:pt x="12210703" y="1957730"/>
                        </a:cubicBezTo>
                        <a:cubicBezTo>
                          <a:pt x="12261223" y="2210954"/>
                          <a:pt x="12202845" y="2294340"/>
                          <a:pt x="12210703" y="2478403"/>
                        </a:cubicBezTo>
                        <a:cubicBezTo>
                          <a:pt x="12218561" y="2662466"/>
                          <a:pt x="12165683" y="2895456"/>
                          <a:pt x="12210703" y="3124037"/>
                        </a:cubicBezTo>
                        <a:cubicBezTo>
                          <a:pt x="11825884" y="3150070"/>
                          <a:pt x="11654571" y="3083020"/>
                          <a:pt x="11385027" y="3124037"/>
                        </a:cubicBezTo>
                        <a:cubicBezTo>
                          <a:pt x="11115483" y="3165054"/>
                          <a:pt x="11026035" y="3115955"/>
                          <a:pt x="10681458" y="3124037"/>
                        </a:cubicBezTo>
                        <a:cubicBezTo>
                          <a:pt x="10336881" y="3132119"/>
                          <a:pt x="10452368" y="3116210"/>
                          <a:pt x="10344210" y="3124037"/>
                        </a:cubicBezTo>
                        <a:cubicBezTo>
                          <a:pt x="10236052" y="3131864"/>
                          <a:pt x="9825800" y="3041605"/>
                          <a:pt x="9640641" y="3124037"/>
                        </a:cubicBezTo>
                        <a:cubicBezTo>
                          <a:pt x="9455482" y="3206469"/>
                          <a:pt x="9516671" y="3119481"/>
                          <a:pt x="9425500" y="3124037"/>
                        </a:cubicBezTo>
                        <a:cubicBezTo>
                          <a:pt x="9334329" y="3128593"/>
                          <a:pt x="9061678" y="3070860"/>
                          <a:pt x="8721931" y="3124037"/>
                        </a:cubicBezTo>
                        <a:cubicBezTo>
                          <a:pt x="8382184" y="3177214"/>
                          <a:pt x="8518734" y="3088533"/>
                          <a:pt x="8384683" y="3124037"/>
                        </a:cubicBezTo>
                        <a:cubicBezTo>
                          <a:pt x="8250632" y="3159541"/>
                          <a:pt x="8262011" y="3122781"/>
                          <a:pt x="8169542" y="3124037"/>
                        </a:cubicBezTo>
                        <a:cubicBezTo>
                          <a:pt x="8077073" y="3125293"/>
                          <a:pt x="7974362" y="3119938"/>
                          <a:pt x="7832294" y="3124037"/>
                        </a:cubicBezTo>
                        <a:cubicBezTo>
                          <a:pt x="7690226" y="3128136"/>
                          <a:pt x="7269995" y="3058170"/>
                          <a:pt x="7128725" y="3124037"/>
                        </a:cubicBezTo>
                        <a:cubicBezTo>
                          <a:pt x="6987455" y="3189904"/>
                          <a:pt x="6932223" y="3088662"/>
                          <a:pt x="6791477" y="3124037"/>
                        </a:cubicBezTo>
                        <a:cubicBezTo>
                          <a:pt x="6650731" y="3159412"/>
                          <a:pt x="6645622" y="3117448"/>
                          <a:pt x="6576336" y="3124037"/>
                        </a:cubicBezTo>
                        <a:cubicBezTo>
                          <a:pt x="6507050" y="3130626"/>
                          <a:pt x="6356025" y="3087311"/>
                          <a:pt x="6239088" y="3124037"/>
                        </a:cubicBezTo>
                        <a:cubicBezTo>
                          <a:pt x="6122151" y="3160763"/>
                          <a:pt x="5962567" y="3099749"/>
                          <a:pt x="5779733" y="3124037"/>
                        </a:cubicBezTo>
                        <a:cubicBezTo>
                          <a:pt x="5596899" y="3148325"/>
                          <a:pt x="5475863" y="3098260"/>
                          <a:pt x="5198271" y="3124037"/>
                        </a:cubicBezTo>
                        <a:cubicBezTo>
                          <a:pt x="4920679" y="3149814"/>
                          <a:pt x="4942589" y="3088544"/>
                          <a:pt x="4861023" y="3124037"/>
                        </a:cubicBezTo>
                        <a:cubicBezTo>
                          <a:pt x="4779457" y="3159530"/>
                          <a:pt x="4297065" y="3091433"/>
                          <a:pt x="4035347" y="3124037"/>
                        </a:cubicBezTo>
                        <a:cubicBezTo>
                          <a:pt x="3773629" y="3156641"/>
                          <a:pt x="3688760" y="3080878"/>
                          <a:pt x="3453885" y="3124037"/>
                        </a:cubicBezTo>
                        <a:cubicBezTo>
                          <a:pt x="3219010" y="3167196"/>
                          <a:pt x="2866029" y="3042155"/>
                          <a:pt x="2628208" y="3124037"/>
                        </a:cubicBezTo>
                        <a:cubicBezTo>
                          <a:pt x="2390387" y="3205919"/>
                          <a:pt x="2091505" y="3057427"/>
                          <a:pt x="1924639" y="3124037"/>
                        </a:cubicBezTo>
                        <a:cubicBezTo>
                          <a:pt x="1757773" y="3190647"/>
                          <a:pt x="1557221" y="3092578"/>
                          <a:pt x="1465284" y="3124037"/>
                        </a:cubicBezTo>
                        <a:cubicBezTo>
                          <a:pt x="1373347" y="3155496"/>
                          <a:pt x="1080317" y="3049476"/>
                          <a:pt x="761715" y="3124037"/>
                        </a:cubicBezTo>
                        <a:cubicBezTo>
                          <a:pt x="443113" y="3198598"/>
                          <a:pt x="333266" y="3053907"/>
                          <a:pt x="0" y="3124037"/>
                        </a:cubicBezTo>
                        <a:cubicBezTo>
                          <a:pt x="-19288" y="2868563"/>
                          <a:pt x="27874" y="2789894"/>
                          <a:pt x="0" y="2603364"/>
                        </a:cubicBezTo>
                        <a:cubicBezTo>
                          <a:pt x="-27874" y="2416834"/>
                          <a:pt x="42659" y="2165578"/>
                          <a:pt x="0" y="2020211"/>
                        </a:cubicBezTo>
                        <a:cubicBezTo>
                          <a:pt x="-42659" y="1874844"/>
                          <a:pt x="42954" y="1691589"/>
                          <a:pt x="0" y="1437057"/>
                        </a:cubicBezTo>
                        <a:cubicBezTo>
                          <a:pt x="-42954" y="1182525"/>
                          <a:pt x="14411" y="1048344"/>
                          <a:pt x="0" y="885144"/>
                        </a:cubicBezTo>
                        <a:cubicBezTo>
                          <a:pt x="-14411" y="721944"/>
                          <a:pt x="4846" y="320068"/>
                          <a:pt x="0" y="0"/>
                        </a:cubicBezTo>
                        <a:close/>
                      </a:path>
                    </a:pathLst>
                  </a:custGeom>
                  <ask:type>
                    <ask:lineSketchNone/>
                  </ask:type>
                </ask:lineSketchStyleProps>
              </a:ext>
            </a:extLst>
          </a:ln>
        </p:spPr>
      </p:pic>
      <p:sp>
        <p:nvSpPr>
          <p:cNvPr id="18" name="Rectangle 17">
            <a:extLst>
              <a:ext uri="{FF2B5EF4-FFF2-40B4-BE49-F238E27FC236}">
                <a16:creationId xmlns:a16="http://schemas.microsoft.com/office/drawing/2014/main" id="{BCB1346F-6507-4C21-9035-5BA1BDDB9550}"/>
              </a:ext>
            </a:extLst>
          </p:cNvPr>
          <p:cNvSpPr/>
          <p:nvPr userDrawn="1"/>
        </p:nvSpPr>
        <p:spPr>
          <a:xfrm>
            <a:off x="21288" y="3012417"/>
            <a:ext cx="12172038"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ED5A6CF-3A26-4ADB-9128-2361795D72D1}"/>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B9488A33-81CC-4CF7-BA8C-847970BEE42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59F5D1D-DB0F-47CD-91F5-032EBB983B29}"/>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B646665E-D115-47B3-80C3-760CC85FC47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09039"/>
      </p:ext>
    </p:extLst>
  </p:cSld>
  <p:clrMapOvr>
    <a:masterClrMapping/>
  </p:clrMapOvr>
  <p:hf hdr="0" ftr="0" dt="0"/>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Estrella Vista Logos on Bottom">
    <p:spTree>
      <p:nvGrpSpPr>
        <p:cNvPr id="1" name=""/>
        <p:cNvGrpSpPr/>
        <p:nvPr/>
      </p:nvGrpSpPr>
      <p:grpSpPr>
        <a:xfrm>
          <a:off x="0" y="0"/>
          <a:ext cx="0" cy="0"/>
          <a:chOff x="0" y="0"/>
          <a:chExt cx="0" cy="0"/>
        </a:xfrm>
      </p:grpSpPr>
      <p:pic>
        <p:nvPicPr>
          <p:cNvPr id="28" name="Picture 27" descr="A picture containing building, outdoor, sky, apartment building&#10;&#10;Description automatically generated">
            <a:extLst>
              <a:ext uri="{FF2B5EF4-FFF2-40B4-BE49-F238E27FC236}">
                <a16:creationId xmlns:a16="http://schemas.microsoft.com/office/drawing/2014/main" id="{E9191279-E679-4582-9338-0B4C953E73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86" t="-7282" b="1386"/>
          <a:stretch/>
        </p:blipFill>
        <p:spPr>
          <a:xfrm>
            <a:off x="-564585" y="-493272"/>
            <a:ext cx="12750800" cy="7172325"/>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19964" y="2004061"/>
            <a:ext cx="12172038"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27362" y="577123"/>
            <a:ext cx="12219364"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DF0C8B0-4E43-4516-9D07-241E2D091F19}"/>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D6B18E50-87A1-4DA1-B961-D08F9BC3A23D}"/>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A6D03857-D257-4762-AFA9-0E927F9DDA4C}"/>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580EDB50-E121-4BF0-90F3-FC38C921108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55465"/>
      </p:ext>
    </p:extLst>
  </p:cSld>
  <p:clrMapOvr>
    <a:masterClrMapping/>
  </p:clrMapOvr>
  <p:hf hdr="0" ftr="0" dt="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esterly Creek Logos on Bottom">
    <p:spTree>
      <p:nvGrpSpPr>
        <p:cNvPr id="1" name=""/>
        <p:cNvGrpSpPr/>
        <p:nvPr/>
      </p:nvGrpSpPr>
      <p:grpSpPr>
        <a:xfrm>
          <a:off x="0" y="0"/>
          <a:ext cx="0" cy="0"/>
          <a:chOff x="0" y="0"/>
          <a:chExt cx="0" cy="0"/>
        </a:xfrm>
      </p:grpSpPr>
      <p:pic>
        <p:nvPicPr>
          <p:cNvPr id="31" name="Picture 30" descr="A picture containing grass, outdoor, sky, tree&#10;&#10;Description automatically generated">
            <a:extLst>
              <a:ext uri="{FF2B5EF4-FFF2-40B4-BE49-F238E27FC236}">
                <a16:creationId xmlns:a16="http://schemas.microsoft.com/office/drawing/2014/main" id="{82ADB483-8340-4177-8BA4-F4211ECFD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33" r="1" b="5511"/>
          <a:stretch/>
        </p:blipFill>
        <p:spPr>
          <a:xfrm>
            <a:off x="0" y="539"/>
            <a:ext cx="12192000" cy="6852413"/>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arallelogram 18">
            <a:extLst>
              <a:ext uri="{FF2B5EF4-FFF2-40B4-BE49-F238E27FC236}">
                <a16:creationId xmlns:a16="http://schemas.microsoft.com/office/drawing/2014/main" id="{70106152-7D31-469E-86ED-F9404A7A45EB}"/>
              </a:ext>
            </a:extLst>
          </p:cNvPr>
          <p:cNvSpPr/>
          <p:nvPr userDrawn="1"/>
        </p:nvSpPr>
        <p:spPr>
          <a:xfrm>
            <a:off x="-699244" y="609191"/>
            <a:ext cx="6373131" cy="1200150"/>
          </a:xfrm>
          <a:prstGeom prst="parallelogram">
            <a:avLst>
              <a:gd name="adj" fmla="val 37792"/>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E8FD5BD6-906B-4493-87DD-F199AE085B9A}"/>
              </a:ext>
            </a:extLst>
          </p:cNvPr>
          <p:cNvSpPr/>
          <p:nvPr userDrawn="1"/>
        </p:nvSpPr>
        <p:spPr>
          <a:xfrm>
            <a:off x="-445771" y="1803120"/>
            <a:ext cx="5515038" cy="776950"/>
          </a:xfrm>
          <a:prstGeom prst="parallelogram">
            <a:avLst>
              <a:gd name="adj" fmla="val 35165"/>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EEFE7CBF-8ECC-4B53-8630-89683EAE5734}"/>
              </a:ext>
            </a:extLst>
          </p:cNvPr>
          <p:cNvSpPr txBox="1">
            <a:spLocks/>
          </p:cNvSpPr>
          <p:nvPr userDrawn="1"/>
        </p:nvSpPr>
        <p:spPr>
          <a:xfrm>
            <a:off x="101546" y="747269"/>
            <a:ext cx="4975282" cy="1005705"/>
          </a:xfrm>
          <a:prstGeom prst="rect">
            <a:avLst/>
          </a:prstGeom>
        </p:spPr>
        <p:txBody>
          <a:bodyPr vert="horz" lIns="91440" tIns="45720" rIns="91440" bIns="45720" rtlCol="0" anchor="b">
            <a:normAutofit fontScale="92500" lnSpcReduction="10000"/>
          </a:bodyPr>
          <a:lstStyle>
            <a:lvl1pPr algn="r" defTabSz="914400" rtl="0" eaLnBrk="1" latinLnBrk="0" hangingPunct="1">
              <a:lnSpc>
                <a:spcPct val="90000"/>
              </a:lnSpc>
              <a:spcBef>
                <a:spcPct val="0"/>
              </a:spcBef>
              <a:buNone/>
              <a:defRPr sz="4000" kern="1200">
                <a:solidFill>
                  <a:srgbClr val="002060"/>
                </a:solidFill>
                <a:latin typeface="Segoe UI Semilight" panose="020B0402040204020203" pitchFamily="34" charset="0"/>
                <a:ea typeface="+mj-ea"/>
                <a:cs typeface="Segoe UI Semilight" panose="020B0402040204020203" pitchFamily="34" charset="0"/>
              </a:defRPr>
            </a:lvl1pPr>
          </a:lstStyle>
          <a:p>
            <a:pPr marL="0" marR="0" lvl="0" indent="0" algn="r" defTabSz="914396"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sp>
        <p:nvSpPr>
          <p:cNvPr id="24" name="Subtitle 2">
            <a:extLst>
              <a:ext uri="{FF2B5EF4-FFF2-40B4-BE49-F238E27FC236}">
                <a16:creationId xmlns:a16="http://schemas.microsoft.com/office/drawing/2014/main" id="{D433506B-06FD-4F48-BF48-E8E9D316E7BA}"/>
              </a:ext>
            </a:extLst>
          </p:cNvPr>
          <p:cNvSpPr>
            <a:spLocks noGrp="1"/>
          </p:cNvSpPr>
          <p:nvPr>
            <p:ph type="subTitle" idx="1"/>
          </p:nvPr>
        </p:nvSpPr>
        <p:spPr>
          <a:xfrm>
            <a:off x="187268" y="1963561"/>
            <a:ext cx="4375208" cy="396761"/>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grpSp>
        <p:nvGrpSpPr>
          <p:cNvPr id="25" name="Group 24">
            <a:extLst>
              <a:ext uri="{FF2B5EF4-FFF2-40B4-BE49-F238E27FC236}">
                <a16:creationId xmlns:a16="http://schemas.microsoft.com/office/drawing/2014/main" id="{C5628F9A-6938-4819-AEAE-51053DF9FFE4}"/>
              </a:ext>
            </a:extLst>
          </p:cNvPr>
          <p:cNvGrpSpPr/>
          <p:nvPr userDrawn="1"/>
        </p:nvGrpSpPr>
        <p:grpSpPr>
          <a:xfrm>
            <a:off x="97725" y="4861321"/>
            <a:ext cx="975360" cy="731520"/>
            <a:chOff x="11222083" y="712971"/>
            <a:chExt cx="822062" cy="785012"/>
          </a:xfrm>
        </p:grpSpPr>
        <p:sp>
          <p:nvSpPr>
            <p:cNvPr id="27" name="Oval 26">
              <a:extLst>
                <a:ext uri="{FF2B5EF4-FFF2-40B4-BE49-F238E27FC236}">
                  <a16:creationId xmlns:a16="http://schemas.microsoft.com/office/drawing/2014/main" id="{749235C0-2256-4449-A27A-3210E1C0E07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6F37A4FB-2376-4E1D-9C06-C66A3F6423D3}"/>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30" name="Picture 2" descr="Related image">
            <a:extLst>
              <a:ext uri="{FF2B5EF4-FFF2-40B4-BE49-F238E27FC236}">
                <a16:creationId xmlns:a16="http://schemas.microsoft.com/office/drawing/2014/main" id="{4CE8E88F-7795-4C76-A808-1111E935EFE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187190"/>
      </p:ext>
    </p:extLst>
  </p:cSld>
  <p:clrMapOvr>
    <a:masterClrMapping/>
  </p:clrMapOvr>
  <p:hf hdr="0" ftr="0" dt="0"/>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Fremont Community Garden Logos on Bottom">
    <p:spTree>
      <p:nvGrpSpPr>
        <p:cNvPr id="1" name=""/>
        <p:cNvGrpSpPr/>
        <p:nvPr/>
      </p:nvGrpSpPr>
      <p:grpSpPr>
        <a:xfrm>
          <a:off x="0" y="0"/>
          <a:ext cx="0" cy="0"/>
          <a:chOff x="0" y="0"/>
          <a:chExt cx="0" cy="0"/>
        </a:xfrm>
      </p:grpSpPr>
      <p:pic>
        <p:nvPicPr>
          <p:cNvPr id="28" name="Picture 27" descr="A picture containing tree, outdoor, ground, house&#10;&#10;Description automatically generated">
            <a:extLst>
              <a:ext uri="{FF2B5EF4-FFF2-40B4-BE49-F238E27FC236}">
                <a16:creationId xmlns:a16="http://schemas.microsoft.com/office/drawing/2014/main" id="{C5BFB9F1-3EEE-4FB9-A075-68AAFE0E0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781" t="247" b="-247"/>
          <a:stretch/>
        </p:blipFill>
        <p:spPr>
          <a:xfrm>
            <a:off x="0" y="4478"/>
            <a:ext cx="12192000" cy="6858000"/>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27362" y="577123"/>
            <a:ext cx="12219364"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CADDEDD-D7CB-481D-90AC-4CA61EB0DF7F}"/>
              </a:ext>
            </a:extLst>
          </p:cNvPr>
          <p:cNvSpPr/>
          <p:nvPr userDrawn="1"/>
        </p:nvSpPr>
        <p:spPr>
          <a:xfrm>
            <a:off x="-27363" y="2005711"/>
            <a:ext cx="12229031"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grpSp>
        <p:nvGrpSpPr>
          <p:cNvPr id="21" name="Group 20">
            <a:extLst>
              <a:ext uri="{FF2B5EF4-FFF2-40B4-BE49-F238E27FC236}">
                <a16:creationId xmlns:a16="http://schemas.microsoft.com/office/drawing/2014/main" id="{512F9D65-67F0-404A-B87A-38F56EACF5D9}"/>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2C73032F-0E29-4AE9-B17A-925FC1D4322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1080845-35DC-4B1A-BC93-69D3FA1FF094}"/>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1DD82A51-897F-49E9-BE85-7CEFC061CC0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063249"/>
      </p:ext>
    </p:extLst>
  </p:cSld>
  <p:clrMapOvr>
    <a:masterClrMapping/>
  </p:clrMapOvr>
  <p:hf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7" name="Arrow: Pentagon 26">
            <a:extLst>
              <a:ext uri="{FF2B5EF4-FFF2-40B4-BE49-F238E27FC236}">
                <a16:creationId xmlns:a16="http://schemas.microsoft.com/office/drawing/2014/main" id="{98B1B092-9694-40A3-A480-4022F7539E65}"/>
              </a:ext>
            </a:extLst>
          </p:cNvPr>
          <p:cNvSpPr/>
          <p:nvPr userDrawn="1"/>
        </p:nvSpPr>
        <p:spPr>
          <a:xfrm>
            <a:off x="1" y="-673273"/>
            <a:ext cx="7923867" cy="8929676"/>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2514" r="-48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38536"/>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17699"/>
            <a:ext cx="660909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12444792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lat Branch Park Logos on Bottom">
    <p:spTree>
      <p:nvGrpSpPr>
        <p:cNvPr id="1" name=""/>
        <p:cNvGrpSpPr/>
        <p:nvPr/>
      </p:nvGrpSpPr>
      <p:grpSpPr>
        <a:xfrm>
          <a:off x="0" y="0"/>
          <a:ext cx="0" cy="0"/>
          <a:chOff x="0" y="0"/>
          <a:chExt cx="0" cy="0"/>
        </a:xfrm>
      </p:grpSpPr>
      <p:pic>
        <p:nvPicPr>
          <p:cNvPr id="27" name="Picture 26" descr="A pond with rocks and a building in the background&#10;&#10;Description automatically generated with low confidence">
            <a:extLst>
              <a:ext uri="{FF2B5EF4-FFF2-40B4-BE49-F238E27FC236}">
                <a16:creationId xmlns:a16="http://schemas.microsoft.com/office/drawing/2014/main" id="{CDAAA143-666F-484B-8397-19958253C4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00" t="6650" b="-151"/>
          <a:stretch/>
        </p:blipFill>
        <p:spPr>
          <a:xfrm>
            <a:off x="-8030" y="-4414"/>
            <a:ext cx="12200031" cy="6692994"/>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693268" y="609191"/>
            <a:ext cx="6373131" cy="1200150"/>
          </a:xfrm>
          <a:prstGeom prst="parallelogram">
            <a:avLst>
              <a:gd name="adj" fmla="val 38751"/>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3120"/>
            <a:ext cx="5515038" cy="776950"/>
          </a:xfrm>
          <a:prstGeom prst="parallelogram">
            <a:avLst>
              <a:gd name="adj" fmla="val 3624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9" name="Group 18">
            <a:extLst>
              <a:ext uri="{FF2B5EF4-FFF2-40B4-BE49-F238E27FC236}">
                <a16:creationId xmlns:a16="http://schemas.microsoft.com/office/drawing/2014/main" id="{0D450CE7-AA0C-48C7-B924-0B3D53A69458}"/>
              </a:ext>
            </a:extLst>
          </p:cNvPr>
          <p:cNvGrpSpPr/>
          <p:nvPr userDrawn="1"/>
        </p:nvGrpSpPr>
        <p:grpSpPr>
          <a:xfrm>
            <a:off x="97725" y="4861321"/>
            <a:ext cx="975360" cy="731520"/>
            <a:chOff x="11222083" y="712971"/>
            <a:chExt cx="822062" cy="785012"/>
          </a:xfrm>
        </p:grpSpPr>
        <p:sp>
          <p:nvSpPr>
            <p:cNvPr id="21" name="Oval 20">
              <a:extLst>
                <a:ext uri="{FF2B5EF4-FFF2-40B4-BE49-F238E27FC236}">
                  <a16:creationId xmlns:a16="http://schemas.microsoft.com/office/drawing/2014/main" id="{836A8ECF-6665-4CA9-9DDB-957E9920EB7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98D4D022-57E3-4052-BBB7-48C598504675}"/>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5" name="Picture 2" descr="Related image">
            <a:extLst>
              <a:ext uri="{FF2B5EF4-FFF2-40B4-BE49-F238E27FC236}">
                <a16:creationId xmlns:a16="http://schemas.microsoft.com/office/drawing/2014/main" id="{03FB5B59-C1CA-4124-99C6-84F00DC06A6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40598"/>
      </p:ext>
    </p:extLst>
  </p:cSld>
  <p:clrMapOvr>
    <a:masterClrMapping/>
  </p:clrMapOvr>
  <p:hf hdr="0" ftr="0" dt="0"/>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Dig Site Logos on Bottom">
    <p:spTree>
      <p:nvGrpSpPr>
        <p:cNvPr id="1" name=""/>
        <p:cNvGrpSpPr/>
        <p:nvPr/>
      </p:nvGrpSpPr>
      <p:grpSpPr>
        <a:xfrm>
          <a:off x="0" y="0"/>
          <a:ext cx="0" cy="0"/>
          <a:chOff x="0" y="0"/>
          <a:chExt cx="0" cy="0"/>
        </a:xfrm>
      </p:grpSpPr>
      <p:pic>
        <p:nvPicPr>
          <p:cNvPr id="20" name="Picture 19" descr="A close-up of a pipe&#10;&#10;Description automatically generated with low confidence">
            <a:extLst>
              <a:ext uri="{FF2B5EF4-FFF2-40B4-BE49-F238E27FC236}">
                <a16:creationId xmlns:a16="http://schemas.microsoft.com/office/drawing/2014/main" id="{7D62FFFE-5D84-45C6-873A-02EEAA60D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28"/>
          <a:stretch/>
        </p:blipFill>
        <p:spPr>
          <a:xfrm>
            <a:off x="-27366" y="0"/>
            <a:ext cx="12219367" cy="6858000"/>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19964" y="2015915"/>
            <a:ext cx="12172038" cy="1657293"/>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A47A7E59-43D4-40AC-81E7-5CED8A517C68}"/>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0D0321F5-D4C1-4A9C-9EAE-90062599980E}"/>
              </a:ext>
            </a:extLst>
          </p:cNvPr>
          <p:cNvSpPr/>
          <p:nvPr userDrawn="1"/>
        </p:nvSpPr>
        <p:spPr>
          <a:xfrm rot="10800000">
            <a:off x="-27363" y="5051"/>
            <a:ext cx="4965122" cy="6880894"/>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4E8B1E33-5986-466A-9B0B-FA767213CA3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5" name="Subtitle 2">
            <a:extLst>
              <a:ext uri="{FF2B5EF4-FFF2-40B4-BE49-F238E27FC236}">
                <a16:creationId xmlns:a16="http://schemas.microsoft.com/office/drawing/2014/main" id="{85F16701-141F-4DD0-BB81-D29E5D4614CF}"/>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31" name="Rectangle 30">
            <a:extLst>
              <a:ext uri="{FF2B5EF4-FFF2-40B4-BE49-F238E27FC236}">
                <a16:creationId xmlns:a16="http://schemas.microsoft.com/office/drawing/2014/main" id="{9815CBBB-FE7A-44A0-A24F-5BCB4B9B9132}"/>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Related image">
            <a:extLst>
              <a:ext uri="{FF2B5EF4-FFF2-40B4-BE49-F238E27FC236}">
                <a16:creationId xmlns:a16="http://schemas.microsoft.com/office/drawing/2014/main" id="{081D7BD1-3BE2-4969-87D6-3EAE54E1706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821" y="576805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0AF86AE-E586-4A6F-87F9-963C8DD4D5D2}"/>
              </a:ext>
            </a:extLst>
          </p:cNvPr>
          <p:cNvGrpSpPr/>
          <p:nvPr userDrawn="1"/>
        </p:nvGrpSpPr>
        <p:grpSpPr>
          <a:xfrm>
            <a:off x="1075320" y="5768053"/>
            <a:ext cx="975360" cy="731520"/>
            <a:chOff x="11222083" y="712971"/>
            <a:chExt cx="822062" cy="785012"/>
          </a:xfrm>
        </p:grpSpPr>
        <p:sp>
          <p:nvSpPr>
            <p:cNvPr id="17" name="Oval 16">
              <a:extLst>
                <a:ext uri="{FF2B5EF4-FFF2-40B4-BE49-F238E27FC236}">
                  <a16:creationId xmlns:a16="http://schemas.microsoft.com/office/drawing/2014/main" id="{974A125E-8078-40EA-9FC5-DB4275A852C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764FD44-2086-45C2-A2BC-EECE1B31DEEC}"/>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48682714"/>
      </p:ext>
    </p:extLst>
  </p:cSld>
  <p:clrMapOvr>
    <a:masterClrMapping/>
  </p:clrMapOvr>
  <p:hf hdr="0" ftr="0" dt="0"/>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Dig Site Logos on Bottom">
    <p:spTree>
      <p:nvGrpSpPr>
        <p:cNvPr id="1" name=""/>
        <p:cNvGrpSpPr/>
        <p:nvPr/>
      </p:nvGrpSpPr>
      <p:grpSpPr>
        <a:xfrm>
          <a:off x="0" y="0"/>
          <a:ext cx="0" cy="0"/>
          <a:chOff x="0" y="0"/>
          <a:chExt cx="0" cy="0"/>
        </a:xfrm>
      </p:grpSpPr>
      <p:pic>
        <p:nvPicPr>
          <p:cNvPr id="3" name="Picture 2" descr="A group of people sitting at tables&#10;&#10;Description automatically generated with low confidence">
            <a:extLst>
              <a:ext uri="{FF2B5EF4-FFF2-40B4-BE49-F238E27FC236}">
                <a16:creationId xmlns:a16="http://schemas.microsoft.com/office/drawing/2014/main" id="{41A943B7-D3B9-E274-22E9-66C059E3BE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1070" y="-10994"/>
            <a:ext cx="9144000" cy="6858000"/>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27364" y="2008981"/>
            <a:ext cx="12232434" cy="1657293"/>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A47A7E59-43D4-40AC-81E7-5CED8A517C68}"/>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0D0321F5-D4C1-4A9C-9EAE-90062599980E}"/>
              </a:ext>
            </a:extLst>
          </p:cNvPr>
          <p:cNvSpPr/>
          <p:nvPr userDrawn="1"/>
        </p:nvSpPr>
        <p:spPr>
          <a:xfrm rot="10800000">
            <a:off x="-27363" y="5051"/>
            <a:ext cx="4965122" cy="6880894"/>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10002"/>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4E8B1E33-5986-466A-9B0B-FA767213CA35}"/>
              </a:ext>
            </a:extLst>
          </p:cNvPr>
          <p:cNvSpPr>
            <a:spLocks noGrp="1"/>
          </p:cNvSpPr>
          <p:nvPr>
            <p:ph type="ctrTitle"/>
          </p:nvPr>
        </p:nvSpPr>
        <p:spPr>
          <a:xfrm>
            <a:off x="503314" y="167133"/>
            <a:ext cx="10934088" cy="1005705"/>
          </a:xfrm>
        </p:spPr>
        <p:txBody>
          <a:bodyPr anchor="b">
            <a:noAutofit/>
          </a:bodyPr>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dirty="0"/>
              <a:t>Click to edit Master title style</a:t>
            </a:r>
          </a:p>
        </p:txBody>
      </p:sp>
      <p:sp>
        <p:nvSpPr>
          <p:cNvPr id="25" name="Subtitle 2">
            <a:extLst>
              <a:ext uri="{FF2B5EF4-FFF2-40B4-BE49-F238E27FC236}">
                <a16:creationId xmlns:a16="http://schemas.microsoft.com/office/drawing/2014/main" id="{85F16701-141F-4DD0-BB81-D29E5D4614CF}"/>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31" name="Rectangle 30">
            <a:extLst>
              <a:ext uri="{FF2B5EF4-FFF2-40B4-BE49-F238E27FC236}">
                <a16:creationId xmlns:a16="http://schemas.microsoft.com/office/drawing/2014/main" id="{9815CBBB-FE7A-44A0-A24F-5BCB4B9B9132}"/>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Related image">
            <a:extLst>
              <a:ext uri="{FF2B5EF4-FFF2-40B4-BE49-F238E27FC236}">
                <a16:creationId xmlns:a16="http://schemas.microsoft.com/office/drawing/2014/main" id="{0913DE2D-1D72-4891-A71D-D74552DD0A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821" y="576805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2572E1-0160-4547-8950-E053C4E305BC}"/>
              </a:ext>
            </a:extLst>
          </p:cNvPr>
          <p:cNvGrpSpPr/>
          <p:nvPr userDrawn="1"/>
        </p:nvGrpSpPr>
        <p:grpSpPr>
          <a:xfrm>
            <a:off x="1075320" y="5768053"/>
            <a:ext cx="975360" cy="731520"/>
            <a:chOff x="11222083" y="712971"/>
            <a:chExt cx="822062" cy="785012"/>
          </a:xfrm>
        </p:grpSpPr>
        <p:sp>
          <p:nvSpPr>
            <p:cNvPr id="17" name="Oval 16">
              <a:extLst>
                <a:ext uri="{FF2B5EF4-FFF2-40B4-BE49-F238E27FC236}">
                  <a16:creationId xmlns:a16="http://schemas.microsoft.com/office/drawing/2014/main" id="{FF463C18-2EFD-4799-AD4D-9E2F577E7E28}"/>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3BE3BDB-575B-487C-BD53-012AB68E20C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4147803103"/>
      </p:ext>
    </p:extLst>
  </p:cSld>
  <p:clrMapOvr>
    <a:masterClrMapping/>
  </p:clrMapOvr>
  <p:hf hdr="0" ftr="0" dt="0"/>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lat Branch Park Logos on Bottom">
    <p:spTree>
      <p:nvGrpSpPr>
        <p:cNvPr id="1" name=""/>
        <p:cNvGrpSpPr/>
        <p:nvPr/>
      </p:nvGrpSpPr>
      <p:grpSpPr>
        <a:xfrm>
          <a:off x="0" y="0"/>
          <a:ext cx="0" cy="0"/>
          <a:chOff x="0" y="0"/>
          <a:chExt cx="0" cy="0"/>
        </a:xfrm>
      </p:grpSpPr>
      <p:pic>
        <p:nvPicPr>
          <p:cNvPr id="19" name="Picture 18" descr="A picture containing outdoor, tree, ground, dirt&#10;&#10;Description automatically generated">
            <a:extLst>
              <a:ext uri="{FF2B5EF4-FFF2-40B4-BE49-F238E27FC236}">
                <a16:creationId xmlns:a16="http://schemas.microsoft.com/office/drawing/2014/main" id="{0FC6B8C2-951A-4973-8B82-7FEBBB9A92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 t="1032" b="1"/>
          <a:stretch/>
        </p:blipFill>
        <p:spPr>
          <a:xfrm>
            <a:off x="-550606" y="-4415"/>
            <a:ext cx="12742607" cy="6787231"/>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01853" y="609191"/>
            <a:ext cx="6373131" cy="1200150"/>
          </a:xfrm>
          <a:prstGeom prst="parallelogram">
            <a:avLst>
              <a:gd name="adj" fmla="val 37310"/>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835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A0D789A4-1C58-47BF-955A-20C0C9672E2B}"/>
              </a:ext>
            </a:extLst>
          </p:cNvPr>
          <p:cNvGrpSpPr/>
          <p:nvPr userDrawn="1"/>
        </p:nvGrpSpPr>
        <p:grpSpPr>
          <a:xfrm>
            <a:off x="97725" y="4861321"/>
            <a:ext cx="975360" cy="731520"/>
            <a:chOff x="11222083" y="712971"/>
            <a:chExt cx="822062" cy="785012"/>
          </a:xfrm>
        </p:grpSpPr>
        <p:sp>
          <p:nvSpPr>
            <p:cNvPr id="15" name="Oval 14">
              <a:extLst>
                <a:ext uri="{FF2B5EF4-FFF2-40B4-BE49-F238E27FC236}">
                  <a16:creationId xmlns:a16="http://schemas.microsoft.com/office/drawing/2014/main" id="{B232D482-7B26-4AF8-9EFF-68766B64E737}"/>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DDB676C-0D85-4445-936E-F1A2D7C61BCA}"/>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18" name="Picture 2" descr="Related image">
            <a:extLst>
              <a:ext uri="{FF2B5EF4-FFF2-40B4-BE49-F238E27FC236}">
                <a16:creationId xmlns:a16="http://schemas.microsoft.com/office/drawing/2014/main" id="{DDC9120A-1C55-4A59-B1E3-4D8BE3578D1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22523"/>
      </p:ext>
    </p:extLst>
  </p:cSld>
  <p:clrMapOvr>
    <a:masterClrMapping/>
  </p:clrMapOvr>
  <p:hf hdr="0" ftr="0" dt="0"/>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4_Title Slide lat Branch Park Logos on Bottom">
    <p:spTree>
      <p:nvGrpSpPr>
        <p:cNvPr id="1" name=""/>
        <p:cNvGrpSpPr/>
        <p:nvPr/>
      </p:nvGrpSpPr>
      <p:grpSpPr>
        <a:xfrm>
          <a:off x="0" y="0"/>
          <a:ext cx="0" cy="0"/>
          <a:chOff x="0" y="0"/>
          <a:chExt cx="0" cy="0"/>
        </a:xfrm>
      </p:grpSpPr>
      <p:sp>
        <p:nvSpPr>
          <p:cNvPr id="13" name="Trapezoid 11">
            <a:extLst>
              <a:ext uri="{FF2B5EF4-FFF2-40B4-BE49-F238E27FC236}">
                <a16:creationId xmlns:a16="http://schemas.microsoft.com/office/drawing/2014/main" id="{DC2BBFF8-A991-44AC-9F53-18C92E82B11C}"/>
              </a:ext>
            </a:extLst>
          </p:cNvPr>
          <p:cNvSpPr/>
          <p:nvPr userDrawn="1"/>
        </p:nvSpPr>
        <p:spPr>
          <a:xfrm rot="10800000">
            <a:off x="-8031" y="0"/>
            <a:ext cx="1185672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A23C4D-A98B-790F-F8F9-75221E2972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58" r="9009"/>
          <a:stretch/>
        </p:blipFill>
        <p:spPr>
          <a:xfrm>
            <a:off x="5159914" y="-2522"/>
            <a:ext cx="7051419" cy="6858000"/>
          </a:xfrm>
          <a:prstGeom prst="rect">
            <a:avLst/>
          </a:prstGeom>
        </p:spPr>
      </p:pic>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4" y="2"/>
            <a:ext cx="6004651"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2E13C9EB-7E75-414A-AC03-A479F011442C}"/>
              </a:ext>
            </a:extLst>
          </p:cNvPr>
          <p:cNvGrpSpPr/>
          <p:nvPr userDrawn="1"/>
        </p:nvGrpSpPr>
        <p:grpSpPr>
          <a:xfrm>
            <a:off x="96258" y="4861321"/>
            <a:ext cx="736201" cy="731520"/>
            <a:chOff x="11222083" y="712971"/>
            <a:chExt cx="822062" cy="785012"/>
          </a:xfrm>
        </p:grpSpPr>
        <p:sp>
          <p:nvSpPr>
            <p:cNvPr id="16" name="Oval 15">
              <a:extLst>
                <a:ext uri="{FF2B5EF4-FFF2-40B4-BE49-F238E27FC236}">
                  <a16:creationId xmlns:a16="http://schemas.microsoft.com/office/drawing/2014/main" id="{D4467AFE-4014-4986-A110-C3973C68198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5C9BB51C-CF84-48BD-9E51-66D3C9EA3B0D}"/>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4" name="Picture 2" descr="Related image">
            <a:extLst>
              <a:ext uri="{FF2B5EF4-FFF2-40B4-BE49-F238E27FC236}">
                <a16:creationId xmlns:a16="http://schemas.microsoft.com/office/drawing/2014/main" id="{B7AA9FA4-E215-4504-934F-B35310428D2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893" y="5775536"/>
            <a:ext cx="736201" cy="731520"/>
          </a:xfrm>
          <a:prstGeom prst="rect">
            <a:avLst/>
          </a:prstGeom>
          <a:noFill/>
          <a:extLst>
            <a:ext uri="{909E8E84-426E-40DD-AFC4-6F175D3DCCD1}">
              <a14:hiddenFill xmlns:a14="http://schemas.microsoft.com/office/drawing/2010/main">
                <a:solidFill>
                  <a:srgbClr val="FFFFFF"/>
                </a:solidFill>
              </a14:hiddenFill>
            </a:ext>
          </a:extLst>
        </p:spPr>
      </p:pic>
      <p:sp>
        <p:nvSpPr>
          <p:cNvPr id="31" name="Parallelogram 30">
            <a:extLst>
              <a:ext uri="{FF2B5EF4-FFF2-40B4-BE49-F238E27FC236}">
                <a16:creationId xmlns:a16="http://schemas.microsoft.com/office/drawing/2014/main" id="{052B2A89-51BF-4738-B002-C42D55B124CC}"/>
              </a:ext>
            </a:extLst>
          </p:cNvPr>
          <p:cNvSpPr/>
          <p:nvPr userDrawn="1"/>
        </p:nvSpPr>
        <p:spPr>
          <a:xfrm>
            <a:off x="-453047" y="640178"/>
            <a:ext cx="6108062" cy="1200150"/>
          </a:xfrm>
          <a:prstGeom prst="parallelogram">
            <a:avLst>
              <a:gd name="adj" fmla="val 37310"/>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Parallelogram 31">
            <a:extLst>
              <a:ext uri="{FF2B5EF4-FFF2-40B4-BE49-F238E27FC236}">
                <a16:creationId xmlns:a16="http://schemas.microsoft.com/office/drawing/2014/main" id="{D21C2E96-7EAD-4320-957C-BB298D298355}"/>
              </a:ext>
            </a:extLst>
          </p:cNvPr>
          <p:cNvSpPr/>
          <p:nvPr userDrawn="1"/>
        </p:nvSpPr>
        <p:spPr>
          <a:xfrm>
            <a:off x="-453047" y="1843571"/>
            <a:ext cx="5515038" cy="776950"/>
          </a:xfrm>
          <a:prstGeom prst="parallelogram">
            <a:avLst>
              <a:gd name="adj" fmla="val 3835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3840926177"/>
      </p:ext>
    </p:extLst>
  </p:cSld>
  <p:clrMapOvr>
    <a:masterClrMapping/>
  </p:clrMapOvr>
  <p:hf hdr="0" ftr="0" dt="0"/>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6_Title Slide lat Branch Park Logos on Bottom">
    <p:spTree>
      <p:nvGrpSpPr>
        <p:cNvPr id="1" name=""/>
        <p:cNvGrpSpPr/>
        <p:nvPr/>
      </p:nvGrpSpPr>
      <p:grpSpPr>
        <a:xfrm>
          <a:off x="0" y="0"/>
          <a:ext cx="0" cy="0"/>
          <a:chOff x="0" y="0"/>
          <a:chExt cx="0" cy="0"/>
        </a:xfrm>
      </p:grpSpPr>
      <p:sp>
        <p:nvSpPr>
          <p:cNvPr id="27" name="Trapezoid 11">
            <a:extLst>
              <a:ext uri="{FF2B5EF4-FFF2-40B4-BE49-F238E27FC236}">
                <a16:creationId xmlns:a16="http://schemas.microsoft.com/office/drawing/2014/main" id="{C6EC50DF-E786-4CD9-A2F0-5983215033D1}"/>
              </a:ext>
            </a:extLst>
          </p:cNvPr>
          <p:cNvSpPr/>
          <p:nvPr userDrawn="1"/>
        </p:nvSpPr>
        <p:spPr>
          <a:xfrm>
            <a:off x="1872604" y="3423"/>
            <a:ext cx="4965122" cy="666448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outdoor, grass, ground, person&#10;&#10;Description automatically generated">
            <a:extLst>
              <a:ext uri="{FF2B5EF4-FFF2-40B4-BE49-F238E27FC236}">
                <a16:creationId xmlns:a16="http://schemas.microsoft.com/office/drawing/2014/main" id="{D2535F90-D221-4936-83FD-41889CAB57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06" r="38113"/>
          <a:stretch/>
        </p:blipFill>
        <p:spPr>
          <a:xfrm>
            <a:off x="5423656" y="4144"/>
            <a:ext cx="6768344" cy="6867060"/>
          </a:xfrm>
          <a:prstGeom prst="rect">
            <a:avLst/>
          </a:prstGeom>
          <a:effectLst/>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693268" y="609191"/>
            <a:ext cx="6373131" cy="1200150"/>
          </a:xfrm>
          <a:prstGeom prst="parallelogram">
            <a:avLst>
              <a:gd name="adj" fmla="val 38769"/>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7226"/>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D9F4CEE1-1930-4843-9F7D-2D8BE49D27EE}"/>
              </a:ext>
            </a:extLst>
          </p:cNvPr>
          <p:cNvGrpSpPr/>
          <p:nvPr userDrawn="1"/>
        </p:nvGrpSpPr>
        <p:grpSpPr>
          <a:xfrm>
            <a:off x="97725" y="4861321"/>
            <a:ext cx="975360" cy="731520"/>
            <a:chOff x="11222083" y="712971"/>
            <a:chExt cx="822062" cy="785012"/>
          </a:xfrm>
        </p:grpSpPr>
        <p:sp>
          <p:nvSpPr>
            <p:cNvPr id="19" name="Oval 18">
              <a:extLst>
                <a:ext uri="{FF2B5EF4-FFF2-40B4-BE49-F238E27FC236}">
                  <a16:creationId xmlns:a16="http://schemas.microsoft.com/office/drawing/2014/main" id="{5203EDAC-998D-4643-AEC8-1A1C206604BC}"/>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9973603-71A8-469D-BAA5-7F53C9DD2933}"/>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4" name="Picture 2" descr="Related image">
            <a:extLst>
              <a:ext uri="{FF2B5EF4-FFF2-40B4-BE49-F238E27FC236}">
                <a16:creationId xmlns:a16="http://schemas.microsoft.com/office/drawing/2014/main" id="{E5C3E2DA-BA61-431F-8921-C492ED90AFC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220355"/>
      </p:ext>
    </p:extLst>
  </p:cSld>
  <p:clrMapOvr>
    <a:masterClrMapping/>
  </p:clrMapOvr>
  <p:hf hdr="0" ftr="0" dt="0"/>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7_Title Slide lat Branch Park Logos on Bottom">
    <p:spTree>
      <p:nvGrpSpPr>
        <p:cNvPr id="1" name=""/>
        <p:cNvGrpSpPr/>
        <p:nvPr/>
      </p:nvGrpSpPr>
      <p:grpSpPr>
        <a:xfrm>
          <a:off x="0" y="0"/>
          <a:ext cx="0" cy="0"/>
          <a:chOff x="0" y="0"/>
          <a:chExt cx="0" cy="0"/>
        </a:xfrm>
      </p:grpSpPr>
      <p:sp>
        <p:nvSpPr>
          <p:cNvPr id="18" name="Trapezoid 11">
            <a:extLst>
              <a:ext uri="{FF2B5EF4-FFF2-40B4-BE49-F238E27FC236}">
                <a16:creationId xmlns:a16="http://schemas.microsoft.com/office/drawing/2014/main" id="{07F3F1E8-31B1-47BF-A03C-DB82FB484512}"/>
              </a:ext>
            </a:extLst>
          </p:cNvPr>
          <p:cNvSpPr/>
          <p:nvPr userDrawn="1"/>
        </p:nvSpPr>
        <p:spPr>
          <a:xfrm>
            <a:off x="178862" y="5048"/>
            <a:ext cx="4965122" cy="6662686"/>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icture containing outdoor, person, yellow, bin&#10;&#10;Description automatically generated">
            <a:extLst>
              <a:ext uri="{FF2B5EF4-FFF2-40B4-BE49-F238E27FC236}">
                <a16:creationId xmlns:a16="http://schemas.microsoft.com/office/drawing/2014/main" id="{CA171BBB-483E-490F-937C-0D396D4C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5352" y="-3587"/>
            <a:ext cx="8175981" cy="6851169"/>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10439" y="609191"/>
            <a:ext cx="6373131" cy="1200150"/>
          </a:xfrm>
          <a:prstGeom prst="parallelogram">
            <a:avLst>
              <a:gd name="adj" fmla="val 37112"/>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7226"/>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93A9C9AC-8B41-41EE-9A57-DBF5EB622360}"/>
              </a:ext>
            </a:extLst>
          </p:cNvPr>
          <p:cNvGrpSpPr/>
          <p:nvPr userDrawn="1"/>
        </p:nvGrpSpPr>
        <p:grpSpPr>
          <a:xfrm>
            <a:off x="97725" y="4861321"/>
            <a:ext cx="975360" cy="731520"/>
            <a:chOff x="11222083" y="712971"/>
            <a:chExt cx="822062" cy="785012"/>
          </a:xfrm>
        </p:grpSpPr>
        <p:sp>
          <p:nvSpPr>
            <p:cNvPr id="16" name="Oval 15">
              <a:extLst>
                <a:ext uri="{FF2B5EF4-FFF2-40B4-BE49-F238E27FC236}">
                  <a16:creationId xmlns:a16="http://schemas.microsoft.com/office/drawing/2014/main" id="{C5E597FF-9C4B-4B58-90B7-61144125297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17E5C01-AEB4-4138-9DB0-E43E0C2EB491}"/>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1" name="Picture 2" descr="Related image">
            <a:extLst>
              <a:ext uri="{FF2B5EF4-FFF2-40B4-BE49-F238E27FC236}">
                <a16:creationId xmlns:a16="http://schemas.microsoft.com/office/drawing/2014/main" id="{B01D0187-E549-4222-95EC-28CEAAC0F39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65102"/>
      </p:ext>
    </p:extLst>
  </p:cSld>
  <p:clrMapOvr>
    <a:masterClrMapping/>
  </p:clrMapOvr>
  <p:hf hdr="0" ftr="0" dt="0"/>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Title Slide lat Branch Park Logos on Bottom">
    <p:spTree>
      <p:nvGrpSpPr>
        <p:cNvPr id="1" name=""/>
        <p:cNvGrpSpPr/>
        <p:nvPr/>
      </p:nvGrpSpPr>
      <p:grpSpPr>
        <a:xfrm>
          <a:off x="0" y="0"/>
          <a:ext cx="0" cy="0"/>
          <a:chOff x="0" y="0"/>
          <a:chExt cx="0" cy="0"/>
        </a:xfrm>
      </p:grpSpPr>
      <p:pic>
        <p:nvPicPr>
          <p:cNvPr id="19" name="Picture 18" descr="A picture containing fence, building, outdoor&#10;&#10;Description automatically generated">
            <a:extLst>
              <a:ext uri="{FF2B5EF4-FFF2-40B4-BE49-F238E27FC236}">
                <a16:creationId xmlns:a16="http://schemas.microsoft.com/office/drawing/2014/main" id="{1E38E230-A01D-46DB-9FA0-1B9840AD91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74"/>
          <a:stretch/>
        </p:blipFill>
        <p:spPr>
          <a:xfrm>
            <a:off x="101544" y="4634"/>
            <a:ext cx="12090455" cy="6700684"/>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01853" y="609191"/>
            <a:ext cx="6373131" cy="1200150"/>
          </a:xfrm>
          <a:prstGeom prst="parallelogram">
            <a:avLst>
              <a:gd name="adj" fmla="val 37941"/>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8505"/>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B40DFCC7-81A7-480F-969F-FAC52CFE9E1E}"/>
              </a:ext>
            </a:extLst>
          </p:cNvPr>
          <p:cNvGrpSpPr/>
          <p:nvPr userDrawn="1"/>
        </p:nvGrpSpPr>
        <p:grpSpPr>
          <a:xfrm>
            <a:off x="97725" y="4861321"/>
            <a:ext cx="975360" cy="731520"/>
            <a:chOff x="11222083" y="712971"/>
            <a:chExt cx="822062" cy="785012"/>
          </a:xfrm>
        </p:grpSpPr>
        <p:sp>
          <p:nvSpPr>
            <p:cNvPr id="15" name="Oval 14">
              <a:extLst>
                <a:ext uri="{FF2B5EF4-FFF2-40B4-BE49-F238E27FC236}">
                  <a16:creationId xmlns:a16="http://schemas.microsoft.com/office/drawing/2014/main" id="{A9603884-236F-4D38-96DC-95A771A3E85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45E32F0-BD56-4DD3-BB90-D508A50EA7EC}"/>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18" name="Picture 2" descr="Related image">
            <a:extLst>
              <a:ext uri="{FF2B5EF4-FFF2-40B4-BE49-F238E27FC236}">
                <a16:creationId xmlns:a16="http://schemas.microsoft.com/office/drawing/2014/main" id="{0D3D4ECC-F25C-48EC-B446-F545460134E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02225"/>
      </p:ext>
    </p:extLst>
  </p:cSld>
  <p:clrMapOvr>
    <a:masterClrMapping/>
  </p:clrMapOvr>
  <p:hf hdr="0" ftr="0" dt="0"/>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River Logos on Top">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12A4F5-D2AD-4DC4-BD5C-4B089ED92809}"/>
              </a:ext>
            </a:extLst>
          </p:cNvPr>
          <p:cNvPicPr>
            <a:picLocks noChangeAspect="1"/>
          </p:cNvPicPr>
          <p:nvPr userDrawn="1"/>
        </p:nvPicPr>
        <p:blipFill rotWithShape="1">
          <a:blip r:embed="rId2"/>
          <a:srcRect l="25372" r="8344"/>
          <a:stretch/>
        </p:blipFill>
        <p:spPr>
          <a:xfrm>
            <a:off x="19963" y="3303890"/>
            <a:ext cx="12172038" cy="3470587"/>
          </a:xfrm>
          <a:prstGeom prst="rect">
            <a:avLst/>
          </a:prstGeom>
          <a:ln w="174625">
            <a:noFill/>
            <a:extLst>
              <a:ext uri="{C807C97D-BFC1-408E-A445-0C87EB9F89A2}">
                <ask:lineSketchStyleProps xmlns:ask="http://schemas.microsoft.com/office/drawing/2018/sketchyshapes" sd="1219033472">
                  <a:custGeom>
                    <a:avLst/>
                    <a:gdLst>
                      <a:gd name="connsiteX0" fmla="*/ 0 w 12210703"/>
                      <a:gd name="connsiteY0" fmla="*/ 0 h 3124037"/>
                      <a:gd name="connsiteX1" fmla="*/ 703569 w 12210703"/>
                      <a:gd name="connsiteY1" fmla="*/ 0 h 3124037"/>
                      <a:gd name="connsiteX2" fmla="*/ 1285031 w 12210703"/>
                      <a:gd name="connsiteY2" fmla="*/ 0 h 3124037"/>
                      <a:gd name="connsiteX3" fmla="*/ 1866493 w 12210703"/>
                      <a:gd name="connsiteY3" fmla="*/ 0 h 3124037"/>
                      <a:gd name="connsiteX4" fmla="*/ 2447955 w 12210703"/>
                      <a:gd name="connsiteY4" fmla="*/ 0 h 3124037"/>
                      <a:gd name="connsiteX5" fmla="*/ 2663096 w 12210703"/>
                      <a:gd name="connsiteY5" fmla="*/ 0 h 3124037"/>
                      <a:gd name="connsiteX6" fmla="*/ 3366665 w 12210703"/>
                      <a:gd name="connsiteY6" fmla="*/ 0 h 3124037"/>
                      <a:gd name="connsiteX7" fmla="*/ 3581806 w 12210703"/>
                      <a:gd name="connsiteY7" fmla="*/ 0 h 3124037"/>
                      <a:gd name="connsiteX8" fmla="*/ 4163268 w 12210703"/>
                      <a:gd name="connsiteY8" fmla="*/ 0 h 3124037"/>
                      <a:gd name="connsiteX9" fmla="*/ 4988944 w 12210703"/>
                      <a:gd name="connsiteY9" fmla="*/ 0 h 3124037"/>
                      <a:gd name="connsiteX10" fmla="*/ 5814620 w 12210703"/>
                      <a:gd name="connsiteY10" fmla="*/ 0 h 3124037"/>
                      <a:gd name="connsiteX11" fmla="*/ 6518190 w 12210703"/>
                      <a:gd name="connsiteY11" fmla="*/ 0 h 3124037"/>
                      <a:gd name="connsiteX12" fmla="*/ 6977545 w 12210703"/>
                      <a:gd name="connsiteY12" fmla="*/ 0 h 3124037"/>
                      <a:gd name="connsiteX13" fmla="*/ 7192686 w 12210703"/>
                      <a:gd name="connsiteY13" fmla="*/ 0 h 3124037"/>
                      <a:gd name="connsiteX14" fmla="*/ 7652041 w 12210703"/>
                      <a:gd name="connsiteY14" fmla="*/ 0 h 3124037"/>
                      <a:gd name="connsiteX15" fmla="*/ 8355610 w 12210703"/>
                      <a:gd name="connsiteY15" fmla="*/ 0 h 3124037"/>
                      <a:gd name="connsiteX16" fmla="*/ 9181286 w 12210703"/>
                      <a:gd name="connsiteY16" fmla="*/ 0 h 3124037"/>
                      <a:gd name="connsiteX17" fmla="*/ 9396427 w 12210703"/>
                      <a:gd name="connsiteY17" fmla="*/ 0 h 3124037"/>
                      <a:gd name="connsiteX18" fmla="*/ 9611568 w 12210703"/>
                      <a:gd name="connsiteY18" fmla="*/ 0 h 3124037"/>
                      <a:gd name="connsiteX19" fmla="*/ 10437244 w 12210703"/>
                      <a:gd name="connsiteY19" fmla="*/ 0 h 3124037"/>
                      <a:gd name="connsiteX20" fmla="*/ 10652385 w 12210703"/>
                      <a:gd name="connsiteY20" fmla="*/ 0 h 3124037"/>
                      <a:gd name="connsiteX21" fmla="*/ 11233847 w 12210703"/>
                      <a:gd name="connsiteY21" fmla="*/ 0 h 3124037"/>
                      <a:gd name="connsiteX22" fmla="*/ 11571095 w 12210703"/>
                      <a:gd name="connsiteY22" fmla="*/ 0 h 3124037"/>
                      <a:gd name="connsiteX23" fmla="*/ 12210703 w 12210703"/>
                      <a:gd name="connsiteY23" fmla="*/ 0 h 3124037"/>
                      <a:gd name="connsiteX24" fmla="*/ 12210703 w 12210703"/>
                      <a:gd name="connsiteY24" fmla="*/ 458192 h 3124037"/>
                      <a:gd name="connsiteX25" fmla="*/ 12210703 w 12210703"/>
                      <a:gd name="connsiteY25" fmla="*/ 1041346 h 3124037"/>
                      <a:gd name="connsiteX26" fmla="*/ 12210703 w 12210703"/>
                      <a:gd name="connsiteY26" fmla="*/ 1468297 h 3124037"/>
                      <a:gd name="connsiteX27" fmla="*/ 12210703 w 12210703"/>
                      <a:gd name="connsiteY27" fmla="*/ 1988970 h 3124037"/>
                      <a:gd name="connsiteX28" fmla="*/ 12210703 w 12210703"/>
                      <a:gd name="connsiteY28" fmla="*/ 2478403 h 3124037"/>
                      <a:gd name="connsiteX29" fmla="*/ 12210703 w 12210703"/>
                      <a:gd name="connsiteY29" fmla="*/ 3124037 h 3124037"/>
                      <a:gd name="connsiteX30" fmla="*/ 11751348 w 12210703"/>
                      <a:gd name="connsiteY30" fmla="*/ 3124037 h 3124037"/>
                      <a:gd name="connsiteX31" fmla="*/ 10925672 w 12210703"/>
                      <a:gd name="connsiteY31" fmla="*/ 3124037 h 3124037"/>
                      <a:gd name="connsiteX32" fmla="*/ 10466317 w 12210703"/>
                      <a:gd name="connsiteY32" fmla="*/ 3124037 h 3124037"/>
                      <a:gd name="connsiteX33" fmla="*/ 9640641 w 12210703"/>
                      <a:gd name="connsiteY33" fmla="*/ 3124037 h 3124037"/>
                      <a:gd name="connsiteX34" fmla="*/ 9059179 w 12210703"/>
                      <a:gd name="connsiteY34" fmla="*/ 3124037 h 3124037"/>
                      <a:gd name="connsiteX35" fmla="*/ 8233503 w 12210703"/>
                      <a:gd name="connsiteY35" fmla="*/ 3124037 h 3124037"/>
                      <a:gd name="connsiteX36" fmla="*/ 7407826 w 12210703"/>
                      <a:gd name="connsiteY36" fmla="*/ 3124037 h 3124037"/>
                      <a:gd name="connsiteX37" fmla="*/ 7070578 w 12210703"/>
                      <a:gd name="connsiteY37" fmla="*/ 3124037 h 3124037"/>
                      <a:gd name="connsiteX38" fmla="*/ 6611223 w 12210703"/>
                      <a:gd name="connsiteY38" fmla="*/ 3124037 h 3124037"/>
                      <a:gd name="connsiteX39" fmla="*/ 6029761 w 12210703"/>
                      <a:gd name="connsiteY39" fmla="*/ 3124037 h 3124037"/>
                      <a:gd name="connsiteX40" fmla="*/ 5448299 w 12210703"/>
                      <a:gd name="connsiteY40" fmla="*/ 3124037 h 3124037"/>
                      <a:gd name="connsiteX41" fmla="*/ 4744730 w 12210703"/>
                      <a:gd name="connsiteY41" fmla="*/ 3124037 h 3124037"/>
                      <a:gd name="connsiteX42" fmla="*/ 4407482 w 12210703"/>
                      <a:gd name="connsiteY42" fmla="*/ 3124037 h 3124037"/>
                      <a:gd name="connsiteX43" fmla="*/ 4070234 w 12210703"/>
                      <a:gd name="connsiteY43" fmla="*/ 3124037 h 3124037"/>
                      <a:gd name="connsiteX44" fmla="*/ 3244558 w 12210703"/>
                      <a:gd name="connsiteY44" fmla="*/ 3124037 h 3124037"/>
                      <a:gd name="connsiteX45" fmla="*/ 2418882 w 12210703"/>
                      <a:gd name="connsiteY45" fmla="*/ 3124037 h 3124037"/>
                      <a:gd name="connsiteX46" fmla="*/ 1837420 w 12210703"/>
                      <a:gd name="connsiteY46" fmla="*/ 3124037 h 3124037"/>
                      <a:gd name="connsiteX47" fmla="*/ 1622279 w 12210703"/>
                      <a:gd name="connsiteY47" fmla="*/ 3124037 h 3124037"/>
                      <a:gd name="connsiteX48" fmla="*/ 1407138 w 12210703"/>
                      <a:gd name="connsiteY48" fmla="*/ 3124037 h 3124037"/>
                      <a:gd name="connsiteX49" fmla="*/ 581462 w 12210703"/>
                      <a:gd name="connsiteY49" fmla="*/ 3124037 h 3124037"/>
                      <a:gd name="connsiteX50" fmla="*/ 0 w 12210703"/>
                      <a:gd name="connsiteY50" fmla="*/ 3124037 h 3124037"/>
                      <a:gd name="connsiteX51" fmla="*/ 0 w 12210703"/>
                      <a:gd name="connsiteY51" fmla="*/ 2540883 h 3124037"/>
                      <a:gd name="connsiteX52" fmla="*/ 0 w 12210703"/>
                      <a:gd name="connsiteY52" fmla="*/ 2051451 h 3124037"/>
                      <a:gd name="connsiteX53" fmla="*/ 0 w 12210703"/>
                      <a:gd name="connsiteY53" fmla="*/ 1624499 h 3124037"/>
                      <a:gd name="connsiteX54" fmla="*/ 0 w 12210703"/>
                      <a:gd name="connsiteY54" fmla="*/ 1197548 h 3124037"/>
                      <a:gd name="connsiteX55" fmla="*/ 0 w 12210703"/>
                      <a:gd name="connsiteY55" fmla="*/ 770596 h 3124037"/>
                      <a:gd name="connsiteX56" fmla="*/ 0 w 12210703"/>
                      <a:gd name="connsiteY56" fmla="*/ 0 h 3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10703" h="3124037" fill="none" extrusionOk="0">
                        <a:moveTo>
                          <a:pt x="0" y="0"/>
                        </a:moveTo>
                        <a:cubicBezTo>
                          <a:pt x="332060" y="-8077"/>
                          <a:pt x="536234" y="2303"/>
                          <a:pt x="703569" y="0"/>
                        </a:cubicBezTo>
                        <a:cubicBezTo>
                          <a:pt x="870904" y="-2303"/>
                          <a:pt x="1130880" y="16626"/>
                          <a:pt x="1285031" y="0"/>
                        </a:cubicBezTo>
                        <a:cubicBezTo>
                          <a:pt x="1439182" y="-16626"/>
                          <a:pt x="1653803" y="32590"/>
                          <a:pt x="1866493" y="0"/>
                        </a:cubicBezTo>
                        <a:cubicBezTo>
                          <a:pt x="2079183" y="-32590"/>
                          <a:pt x="2302266" y="17223"/>
                          <a:pt x="2447955" y="0"/>
                        </a:cubicBezTo>
                        <a:cubicBezTo>
                          <a:pt x="2593644" y="-17223"/>
                          <a:pt x="2603390" y="15656"/>
                          <a:pt x="2663096" y="0"/>
                        </a:cubicBezTo>
                        <a:cubicBezTo>
                          <a:pt x="2722802" y="-15656"/>
                          <a:pt x="3224666" y="39535"/>
                          <a:pt x="3366665" y="0"/>
                        </a:cubicBezTo>
                        <a:cubicBezTo>
                          <a:pt x="3508664" y="-39535"/>
                          <a:pt x="3512401" y="1070"/>
                          <a:pt x="3581806" y="0"/>
                        </a:cubicBezTo>
                        <a:cubicBezTo>
                          <a:pt x="3651211" y="-1070"/>
                          <a:pt x="3925228" y="55345"/>
                          <a:pt x="4163268" y="0"/>
                        </a:cubicBezTo>
                        <a:cubicBezTo>
                          <a:pt x="4401308" y="-55345"/>
                          <a:pt x="4734096" y="5535"/>
                          <a:pt x="4988944" y="0"/>
                        </a:cubicBezTo>
                        <a:cubicBezTo>
                          <a:pt x="5243792" y="-5535"/>
                          <a:pt x="5580064" y="54286"/>
                          <a:pt x="5814620" y="0"/>
                        </a:cubicBezTo>
                        <a:cubicBezTo>
                          <a:pt x="6049176" y="-54286"/>
                          <a:pt x="6181158" y="33769"/>
                          <a:pt x="6518190" y="0"/>
                        </a:cubicBezTo>
                        <a:cubicBezTo>
                          <a:pt x="6855222" y="-33769"/>
                          <a:pt x="6805043" y="54745"/>
                          <a:pt x="6977545" y="0"/>
                        </a:cubicBezTo>
                        <a:cubicBezTo>
                          <a:pt x="7150047" y="-54745"/>
                          <a:pt x="7122501" y="15683"/>
                          <a:pt x="7192686" y="0"/>
                        </a:cubicBezTo>
                        <a:cubicBezTo>
                          <a:pt x="7262871" y="-15683"/>
                          <a:pt x="7537169" y="9142"/>
                          <a:pt x="7652041" y="0"/>
                        </a:cubicBezTo>
                        <a:cubicBezTo>
                          <a:pt x="7766914" y="-9142"/>
                          <a:pt x="8051395" y="72171"/>
                          <a:pt x="8355610" y="0"/>
                        </a:cubicBezTo>
                        <a:cubicBezTo>
                          <a:pt x="8659825" y="-72171"/>
                          <a:pt x="8990477" y="85849"/>
                          <a:pt x="9181286" y="0"/>
                        </a:cubicBezTo>
                        <a:cubicBezTo>
                          <a:pt x="9372095" y="-85849"/>
                          <a:pt x="9327845" y="24387"/>
                          <a:pt x="9396427" y="0"/>
                        </a:cubicBezTo>
                        <a:cubicBezTo>
                          <a:pt x="9465009" y="-24387"/>
                          <a:pt x="9546163" y="11365"/>
                          <a:pt x="9611568" y="0"/>
                        </a:cubicBezTo>
                        <a:cubicBezTo>
                          <a:pt x="9676973" y="-11365"/>
                          <a:pt x="10123658" y="8333"/>
                          <a:pt x="10437244" y="0"/>
                        </a:cubicBezTo>
                        <a:cubicBezTo>
                          <a:pt x="10750830" y="-8333"/>
                          <a:pt x="10605731" y="2255"/>
                          <a:pt x="10652385" y="0"/>
                        </a:cubicBezTo>
                        <a:cubicBezTo>
                          <a:pt x="10699039" y="-2255"/>
                          <a:pt x="11028787" y="35030"/>
                          <a:pt x="11233847" y="0"/>
                        </a:cubicBezTo>
                        <a:cubicBezTo>
                          <a:pt x="11438907" y="-35030"/>
                          <a:pt x="11462060" y="38507"/>
                          <a:pt x="11571095" y="0"/>
                        </a:cubicBezTo>
                        <a:cubicBezTo>
                          <a:pt x="11680130" y="-38507"/>
                          <a:pt x="11899250" y="48279"/>
                          <a:pt x="12210703" y="0"/>
                        </a:cubicBezTo>
                        <a:cubicBezTo>
                          <a:pt x="12239655" y="164573"/>
                          <a:pt x="12208377" y="364329"/>
                          <a:pt x="12210703" y="458192"/>
                        </a:cubicBezTo>
                        <a:cubicBezTo>
                          <a:pt x="12213029" y="552055"/>
                          <a:pt x="12142769" y="828761"/>
                          <a:pt x="12210703" y="1041346"/>
                        </a:cubicBezTo>
                        <a:cubicBezTo>
                          <a:pt x="12278637" y="1253931"/>
                          <a:pt x="12207336" y="1376272"/>
                          <a:pt x="12210703" y="1468297"/>
                        </a:cubicBezTo>
                        <a:cubicBezTo>
                          <a:pt x="12214070" y="1560322"/>
                          <a:pt x="12185712" y="1851764"/>
                          <a:pt x="12210703" y="1988970"/>
                        </a:cubicBezTo>
                        <a:cubicBezTo>
                          <a:pt x="12235694" y="2126176"/>
                          <a:pt x="12190722" y="2262838"/>
                          <a:pt x="12210703" y="2478403"/>
                        </a:cubicBezTo>
                        <a:cubicBezTo>
                          <a:pt x="12230684" y="2693968"/>
                          <a:pt x="12205890" y="2933661"/>
                          <a:pt x="12210703" y="3124037"/>
                        </a:cubicBezTo>
                        <a:cubicBezTo>
                          <a:pt x="11994861" y="3136411"/>
                          <a:pt x="11978228" y="3080386"/>
                          <a:pt x="11751348" y="3124037"/>
                        </a:cubicBezTo>
                        <a:cubicBezTo>
                          <a:pt x="11524469" y="3167688"/>
                          <a:pt x="11208795" y="3048938"/>
                          <a:pt x="10925672" y="3124037"/>
                        </a:cubicBezTo>
                        <a:cubicBezTo>
                          <a:pt x="10642549" y="3199136"/>
                          <a:pt x="10618140" y="3118954"/>
                          <a:pt x="10466317" y="3124037"/>
                        </a:cubicBezTo>
                        <a:cubicBezTo>
                          <a:pt x="10314495" y="3129120"/>
                          <a:pt x="9848979" y="3115200"/>
                          <a:pt x="9640641" y="3124037"/>
                        </a:cubicBezTo>
                        <a:cubicBezTo>
                          <a:pt x="9432303" y="3132874"/>
                          <a:pt x="9185399" y="3090572"/>
                          <a:pt x="9059179" y="3124037"/>
                        </a:cubicBezTo>
                        <a:cubicBezTo>
                          <a:pt x="8932959" y="3157502"/>
                          <a:pt x="8495720" y="3122649"/>
                          <a:pt x="8233503" y="3124037"/>
                        </a:cubicBezTo>
                        <a:cubicBezTo>
                          <a:pt x="7971286" y="3125425"/>
                          <a:pt x="7653645" y="3055446"/>
                          <a:pt x="7407826" y="3124037"/>
                        </a:cubicBezTo>
                        <a:cubicBezTo>
                          <a:pt x="7162007" y="3192628"/>
                          <a:pt x="7179236" y="3117791"/>
                          <a:pt x="7070578" y="3124037"/>
                        </a:cubicBezTo>
                        <a:cubicBezTo>
                          <a:pt x="6961920" y="3130283"/>
                          <a:pt x="6792162" y="3103346"/>
                          <a:pt x="6611223" y="3124037"/>
                        </a:cubicBezTo>
                        <a:cubicBezTo>
                          <a:pt x="6430284" y="3144728"/>
                          <a:pt x="6208972" y="3094840"/>
                          <a:pt x="6029761" y="3124037"/>
                        </a:cubicBezTo>
                        <a:cubicBezTo>
                          <a:pt x="5850550" y="3153234"/>
                          <a:pt x="5713726" y="3094714"/>
                          <a:pt x="5448299" y="3124037"/>
                        </a:cubicBezTo>
                        <a:cubicBezTo>
                          <a:pt x="5182872" y="3153360"/>
                          <a:pt x="5089421" y="3074788"/>
                          <a:pt x="4744730" y="3124037"/>
                        </a:cubicBezTo>
                        <a:cubicBezTo>
                          <a:pt x="4400039" y="3173286"/>
                          <a:pt x="4489216" y="3122479"/>
                          <a:pt x="4407482" y="3124037"/>
                        </a:cubicBezTo>
                        <a:cubicBezTo>
                          <a:pt x="4325748" y="3125595"/>
                          <a:pt x="4137693" y="3118389"/>
                          <a:pt x="4070234" y="3124037"/>
                        </a:cubicBezTo>
                        <a:cubicBezTo>
                          <a:pt x="4002775" y="3129685"/>
                          <a:pt x="3587571" y="3112772"/>
                          <a:pt x="3244558" y="3124037"/>
                        </a:cubicBezTo>
                        <a:cubicBezTo>
                          <a:pt x="2901545" y="3135302"/>
                          <a:pt x="2712599" y="3109188"/>
                          <a:pt x="2418882" y="3124037"/>
                        </a:cubicBezTo>
                        <a:cubicBezTo>
                          <a:pt x="2125165" y="3138886"/>
                          <a:pt x="1982405" y="3121053"/>
                          <a:pt x="1837420" y="3124037"/>
                        </a:cubicBezTo>
                        <a:cubicBezTo>
                          <a:pt x="1692435" y="3127021"/>
                          <a:pt x="1687616" y="3107284"/>
                          <a:pt x="1622279" y="3124037"/>
                        </a:cubicBezTo>
                        <a:cubicBezTo>
                          <a:pt x="1556942" y="3140790"/>
                          <a:pt x="1502048" y="3116605"/>
                          <a:pt x="1407138" y="3124037"/>
                        </a:cubicBezTo>
                        <a:cubicBezTo>
                          <a:pt x="1312228" y="3131469"/>
                          <a:pt x="915924" y="3122637"/>
                          <a:pt x="581462" y="3124037"/>
                        </a:cubicBezTo>
                        <a:cubicBezTo>
                          <a:pt x="247000" y="3125437"/>
                          <a:pt x="169059" y="3111275"/>
                          <a:pt x="0" y="3124037"/>
                        </a:cubicBezTo>
                        <a:cubicBezTo>
                          <a:pt x="-24351" y="2881398"/>
                          <a:pt x="1389" y="2729835"/>
                          <a:pt x="0" y="2540883"/>
                        </a:cubicBezTo>
                        <a:cubicBezTo>
                          <a:pt x="-1389" y="2351931"/>
                          <a:pt x="39087" y="2248944"/>
                          <a:pt x="0" y="2051451"/>
                        </a:cubicBezTo>
                        <a:cubicBezTo>
                          <a:pt x="-39087" y="1853958"/>
                          <a:pt x="14913" y="1819155"/>
                          <a:pt x="0" y="1624499"/>
                        </a:cubicBezTo>
                        <a:cubicBezTo>
                          <a:pt x="-14913" y="1429843"/>
                          <a:pt x="16413" y="1283238"/>
                          <a:pt x="0" y="1197548"/>
                        </a:cubicBezTo>
                        <a:cubicBezTo>
                          <a:pt x="-16413" y="1111858"/>
                          <a:pt x="14898" y="927111"/>
                          <a:pt x="0" y="770596"/>
                        </a:cubicBezTo>
                        <a:cubicBezTo>
                          <a:pt x="-14898" y="614081"/>
                          <a:pt x="6925" y="362041"/>
                          <a:pt x="0" y="0"/>
                        </a:cubicBezTo>
                        <a:close/>
                      </a:path>
                      <a:path w="12210703" h="3124037" stroke="0" extrusionOk="0">
                        <a:moveTo>
                          <a:pt x="0" y="0"/>
                        </a:moveTo>
                        <a:cubicBezTo>
                          <a:pt x="131411" y="-15048"/>
                          <a:pt x="302217" y="42119"/>
                          <a:pt x="459355" y="0"/>
                        </a:cubicBezTo>
                        <a:cubicBezTo>
                          <a:pt x="616493" y="-42119"/>
                          <a:pt x="599135" y="9266"/>
                          <a:pt x="674496" y="0"/>
                        </a:cubicBezTo>
                        <a:cubicBezTo>
                          <a:pt x="749857" y="-9266"/>
                          <a:pt x="1240954" y="44925"/>
                          <a:pt x="1500172" y="0"/>
                        </a:cubicBezTo>
                        <a:cubicBezTo>
                          <a:pt x="1759390" y="-44925"/>
                          <a:pt x="1734316" y="51151"/>
                          <a:pt x="1959527" y="0"/>
                        </a:cubicBezTo>
                        <a:cubicBezTo>
                          <a:pt x="2184739" y="-51151"/>
                          <a:pt x="2275342" y="32630"/>
                          <a:pt x="2418882" y="0"/>
                        </a:cubicBezTo>
                        <a:cubicBezTo>
                          <a:pt x="2562422" y="-32630"/>
                          <a:pt x="2862817" y="5338"/>
                          <a:pt x="3244558" y="0"/>
                        </a:cubicBezTo>
                        <a:cubicBezTo>
                          <a:pt x="3626299" y="-5338"/>
                          <a:pt x="3493535" y="35641"/>
                          <a:pt x="3581806" y="0"/>
                        </a:cubicBezTo>
                        <a:cubicBezTo>
                          <a:pt x="3670077" y="-35641"/>
                          <a:pt x="4143333" y="23730"/>
                          <a:pt x="4407482" y="0"/>
                        </a:cubicBezTo>
                        <a:cubicBezTo>
                          <a:pt x="4671631" y="-23730"/>
                          <a:pt x="5058687" y="53187"/>
                          <a:pt x="5233158" y="0"/>
                        </a:cubicBezTo>
                        <a:cubicBezTo>
                          <a:pt x="5407629" y="-53187"/>
                          <a:pt x="5669577" y="52003"/>
                          <a:pt x="5814620" y="0"/>
                        </a:cubicBezTo>
                        <a:cubicBezTo>
                          <a:pt x="5959663" y="-52003"/>
                          <a:pt x="6399153" y="71175"/>
                          <a:pt x="6640297" y="0"/>
                        </a:cubicBezTo>
                        <a:cubicBezTo>
                          <a:pt x="6881441" y="-71175"/>
                          <a:pt x="6999476" y="52369"/>
                          <a:pt x="7099652" y="0"/>
                        </a:cubicBezTo>
                        <a:cubicBezTo>
                          <a:pt x="7199829" y="-52369"/>
                          <a:pt x="7405159" y="22390"/>
                          <a:pt x="7559007" y="0"/>
                        </a:cubicBezTo>
                        <a:cubicBezTo>
                          <a:pt x="7712856" y="-22390"/>
                          <a:pt x="8040106" y="68618"/>
                          <a:pt x="8262576" y="0"/>
                        </a:cubicBezTo>
                        <a:cubicBezTo>
                          <a:pt x="8485046" y="-68618"/>
                          <a:pt x="8550580" y="52726"/>
                          <a:pt x="8721931" y="0"/>
                        </a:cubicBezTo>
                        <a:cubicBezTo>
                          <a:pt x="8893282" y="-52726"/>
                          <a:pt x="9346792" y="47105"/>
                          <a:pt x="9547607" y="0"/>
                        </a:cubicBezTo>
                        <a:cubicBezTo>
                          <a:pt x="9748422" y="-47105"/>
                          <a:pt x="10012447" y="59840"/>
                          <a:pt x="10373283" y="0"/>
                        </a:cubicBezTo>
                        <a:cubicBezTo>
                          <a:pt x="10734119" y="-59840"/>
                          <a:pt x="10737151" y="27328"/>
                          <a:pt x="10954745" y="0"/>
                        </a:cubicBezTo>
                        <a:cubicBezTo>
                          <a:pt x="11172339" y="-27328"/>
                          <a:pt x="11215349" y="33101"/>
                          <a:pt x="11414100" y="0"/>
                        </a:cubicBezTo>
                        <a:cubicBezTo>
                          <a:pt x="11612851" y="-33101"/>
                          <a:pt x="11575639" y="7974"/>
                          <a:pt x="11629241" y="0"/>
                        </a:cubicBezTo>
                        <a:cubicBezTo>
                          <a:pt x="11682843" y="-7974"/>
                          <a:pt x="12071252" y="59261"/>
                          <a:pt x="12210703" y="0"/>
                        </a:cubicBezTo>
                        <a:cubicBezTo>
                          <a:pt x="12259542" y="189235"/>
                          <a:pt x="12167322" y="250442"/>
                          <a:pt x="12210703" y="458192"/>
                        </a:cubicBezTo>
                        <a:cubicBezTo>
                          <a:pt x="12254084" y="665942"/>
                          <a:pt x="12183398" y="777545"/>
                          <a:pt x="12210703" y="947625"/>
                        </a:cubicBezTo>
                        <a:cubicBezTo>
                          <a:pt x="12238008" y="1117705"/>
                          <a:pt x="12196830" y="1233795"/>
                          <a:pt x="12210703" y="1405817"/>
                        </a:cubicBezTo>
                        <a:cubicBezTo>
                          <a:pt x="12224576" y="1577839"/>
                          <a:pt x="12160183" y="1704506"/>
                          <a:pt x="12210703" y="1957730"/>
                        </a:cubicBezTo>
                        <a:cubicBezTo>
                          <a:pt x="12261223" y="2210954"/>
                          <a:pt x="12202845" y="2294340"/>
                          <a:pt x="12210703" y="2478403"/>
                        </a:cubicBezTo>
                        <a:cubicBezTo>
                          <a:pt x="12218561" y="2662466"/>
                          <a:pt x="12165683" y="2895456"/>
                          <a:pt x="12210703" y="3124037"/>
                        </a:cubicBezTo>
                        <a:cubicBezTo>
                          <a:pt x="11825884" y="3150070"/>
                          <a:pt x="11654571" y="3083020"/>
                          <a:pt x="11385027" y="3124037"/>
                        </a:cubicBezTo>
                        <a:cubicBezTo>
                          <a:pt x="11115483" y="3165054"/>
                          <a:pt x="11026035" y="3115955"/>
                          <a:pt x="10681458" y="3124037"/>
                        </a:cubicBezTo>
                        <a:cubicBezTo>
                          <a:pt x="10336881" y="3132119"/>
                          <a:pt x="10452368" y="3116210"/>
                          <a:pt x="10344210" y="3124037"/>
                        </a:cubicBezTo>
                        <a:cubicBezTo>
                          <a:pt x="10236052" y="3131864"/>
                          <a:pt x="9825800" y="3041605"/>
                          <a:pt x="9640641" y="3124037"/>
                        </a:cubicBezTo>
                        <a:cubicBezTo>
                          <a:pt x="9455482" y="3206469"/>
                          <a:pt x="9516671" y="3119481"/>
                          <a:pt x="9425500" y="3124037"/>
                        </a:cubicBezTo>
                        <a:cubicBezTo>
                          <a:pt x="9334329" y="3128593"/>
                          <a:pt x="9061678" y="3070860"/>
                          <a:pt x="8721931" y="3124037"/>
                        </a:cubicBezTo>
                        <a:cubicBezTo>
                          <a:pt x="8382184" y="3177214"/>
                          <a:pt x="8518734" y="3088533"/>
                          <a:pt x="8384683" y="3124037"/>
                        </a:cubicBezTo>
                        <a:cubicBezTo>
                          <a:pt x="8250632" y="3159541"/>
                          <a:pt x="8262011" y="3122781"/>
                          <a:pt x="8169542" y="3124037"/>
                        </a:cubicBezTo>
                        <a:cubicBezTo>
                          <a:pt x="8077073" y="3125293"/>
                          <a:pt x="7974362" y="3119938"/>
                          <a:pt x="7832294" y="3124037"/>
                        </a:cubicBezTo>
                        <a:cubicBezTo>
                          <a:pt x="7690226" y="3128136"/>
                          <a:pt x="7269995" y="3058170"/>
                          <a:pt x="7128725" y="3124037"/>
                        </a:cubicBezTo>
                        <a:cubicBezTo>
                          <a:pt x="6987455" y="3189904"/>
                          <a:pt x="6932223" y="3088662"/>
                          <a:pt x="6791477" y="3124037"/>
                        </a:cubicBezTo>
                        <a:cubicBezTo>
                          <a:pt x="6650731" y="3159412"/>
                          <a:pt x="6645622" y="3117448"/>
                          <a:pt x="6576336" y="3124037"/>
                        </a:cubicBezTo>
                        <a:cubicBezTo>
                          <a:pt x="6507050" y="3130626"/>
                          <a:pt x="6356025" y="3087311"/>
                          <a:pt x="6239088" y="3124037"/>
                        </a:cubicBezTo>
                        <a:cubicBezTo>
                          <a:pt x="6122151" y="3160763"/>
                          <a:pt x="5962567" y="3099749"/>
                          <a:pt x="5779733" y="3124037"/>
                        </a:cubicBezTo>
                        <a:cubicBezTo>
                          <a:pt x="5596899" y="3148325"/>
                          <a:pt x="5475863" y="3098260"/>
                          <a:pt x="5198271" y="3124037"/>
                        </a:cubicBezTo>
                        <a:cubicBezTo>
                          <a:pt x="4920679" y="3149814"/>
                          <a:pt x="4942589" y="3088544"/>
                          <a:pt x="4861023" y="3124037"/>
                        </a:cubicBezTo>
                        <a:cubicBezTo>
                          <a:pt x="4779457" y="3159530"/>
                          <a:pt x="4297065" y="3091433"/>
                          <a:pt x="4035347" y="3124037"/>
                        </a:cubicBezTo>
                        <a:cubicBezTo>
                          <a:pt x="3773629" y="3156641"/>
                          <a:pt x="3688760" y="3080878"/>
                          <a:pt x="3453885" y="3124037"/>
                        </a:cubicBezTo>
                        <a:cubicBezTo>
                          <a:pt x="3219010" y="3167196"/>
                          <a:pt x="2866029" y="3042155"/>
                          <a:pt x="2628208" y="3124037"/>
                        </a:cubicBezTo>
                        <a:cubicBezTo>
                          <a:pt x="2390387" y="3205919"/>
                          <a:pt x="2091505" y="3057427"/>
                          <a:pt x="1924639" y="3124037"/>
                        </a:cubicBezTo>
                        <a:cubicBezTo>
                          <a:pt x="1757773" y="3190647"/>
                          <a:pt x="1557221" y="3092578"/>
                          <a:pt x="1465284" y="3124037"/>
                        </a:cubicBezTo>
                        <a:cubicBezTo>
                          <a:pt x="1373347" y="3155496"/>
                          <a:pt x="1080317" y="3049476"/>
                          <a:pt x="761715" y="3124037"/>
                        </a:cubicBezTo>
                        <a:cubicBezTo>
                          <a:pt x="443113" y="3198598"/>
                          <a:pt x="333266" y="3053907"/>
                          <a:pt x="0" y="3124037"/>
                        </a:cubicBezTo>
                        <a:cubicBezTo>
                          <a:pt x="-19288" y="2868563"/>
                          <a:pt x="27874" y="2789894"/>
                          <a:pt x="0" y="2603364"/>
                        </a:cubicBezTo>
                        <a:cubicBezTo>
                          <a:pt x="-27874" y="2416834"/>
                          <a:pt x="42659" y="2165578"/>
                          <a:pt x="0" y="2020211"/>
                        </a:cubicBezTo>
                        <a:cubicBezTo>
                          <a:pt x="-42659" y="1874844"/>
                          <a:pt x="42954" y="1691589"/>
                          <a:pt x="0" y="1437057"/>
                        </a:cubicBezTo>
                        <a:cubicBezTo>
                          <a:pt x="-42954" y="1182525"/>
                          <a:pt x="14411" y="1048344"/>
                          <a:pt x="0" y="885144"/>
                        </a:cubicBezTo>
                        <a:cubicBezTo>
                          <a:pt x="-14411" y="721944"/>
                          <a:pt x="4846" y="320068"/>
                          <a:pt x="0" y="0"/>
                        </a:cubicBezTo>
                        <a:close/>
                      </a:path>
                    </a:pathLst>
                  </a:custGeom>
                  <ask:type>
                    <ask:lineSketchNone/>
                  </ask:type>
                </ask:lineSketchStyleProps>
              </a:ext>
            </a:extLst>
          </a:ln>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668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Autofit/>
          </a:bodyPr>
          <a:lstStyle>
            <a:lvl1pPr algn="l">
              <a:defRPr sz="54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0901297F-1916-4B09-A96D-0777FFCC5B8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A2DB5DF-3C32-4DAC-9588-75B708771512}"/>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E1E3EB2B-E60C-4689-8865-07373786DD3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881CEC0-BBDB-47F7-A9A8-51D9FFF037F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52363869"/>
      </p:ext>
    </p:extLst>
  </p:cSld>
  <p:clrMapOvr>
    <a:masterClrMapping/>
  </p:clrMapOvr>
  <p:hf hdr="0" ftr="0" dt="0"/>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Estrella Vista Logos on Top">
    <p:spTree>
      <p:nvGrpSpPr>
        <p:cNvPr id="1" name=""/>
        <p:cNvGrpSpPr/>
        <p:nvPr/>
      </p:nvGrpSpPr>
      <p:grpSpPr>
        <a:xfrm>
          <a:off x="0" y="0"/>
          <a:ext cx="0" cy="0"/>
          <a:chOff x="0" y="0"/>
          <a:chExt cx="0" cy="0"/>
        </a:xfrm>
      </p:grpSpPr>
      <p:pic>
        <p:nvPicPr>
          <p:cNvPr id="20" name="Picture 19" descr="A picture containing building, outdoor, sky, apartment building&#10;&#10;Description automatically generated">
            <a:extLst>
              <a:ext uri="{FF2B5EF4-FFF2-40B4-BE49-F238E27FC236}">
                <a16:creationId xmlns:a16="http://schemas.microsoft.com/office/drawing/2014/main" id="{20DB244A-6276-4B84-A1AC-F729FC1530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29" t="-7385" b="1"/>
          <a:stretch/>
        </p:blipFill>
        <p:spPr>
          <a:xfrm>
            <a:off x="17" y="-495747"/>
            <a:ext cx="12186034" cy="7172325"/>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8405"/>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Related image">
            <a:extLst>
              <a:ext uri="{FF2B5EF4-FFF2-40B4-BE49-F238E27FC236}">
                <a16:creationId xmlns:a16="http://schemas.microsoft.com/office/drawing/2014/main" id="{984BE594-6B51-4688-83B1-9098D6BE75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F0E617E4-1CD8-4724-8437-2775CBA5ADA3}"/>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BF26BDBA-E940-4350-B5E7-EC21F3871F3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82A0575-2B61-43E5-AE02-2D7C11EB05B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8313785"/>
      </p:ext>
    </p:extLst>
  </p:cSld>
  <p:clrMapOvr>
    <a:masterClrMapping/>
  </p:clrMapOvr>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3" descr="A group of people at a construction site&#10;&#10;Description automatically generated with low confidence">
            <a:extLst>
              <a:ext uri="{FF2B5EF4-FFF2-40B4-BE49-F238E27FC236}">
                <a16:creationId xmlns:a16="http://schemas.microsoft.com/office/drawing/2014/main" id="{E670CD85-0E83-4133-A81F-77BE7E383CE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02955" y="-490016"/>
            <a:ext cx="12723387" cy="7354169"/>
          </a:xfrm>
          <a:prstGeom prst="rect">
            <a:avLst/>
          </a:prstGeom>
        </p:spPr>
      </p:pic>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23144"/>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5390"/>
            <a:ext cx="660909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8490290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Estrella Vista Logos on Top">
    <p:spTree>
      <p:nvGrpSpPr>
        <p:cNvPr id="1" name=""/>
        <p:cNvGrpSpPr/>
        <p:nvPr/>
      </p:nvGrpSpPr>
      <p:grpSpPr>
        <a:xfrm>
          <a:off x="0" y="0"/>
          <a:ext cx="0" cy="0"/>
          <a:chOff x="0" y="0"/>
          <a:chExt cx="0" cy="0"/>
        </a:xfrm>
      </p:grpSpPr>
      <p:pic>
        <p:nvPicPr>
          <p:cNvPr id="19" name="Picture 18" descr="A group of people digging in the dirt&#10;&#10;Description automatically generated with low confidence">
            <a:extLst>
              <a:ext uri="{FF2B5EF4-FFF2-40B4-BE49-F238E27FC236}">
                <a16:creationId xmlns:a16="http://schemas.microsoft.com/office/drawing/2014/main" id="{423F87A2-F69C-4FA7-8836-C51B117C16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47" t="1101" b="-1"/>
          <a:stretch/>
        </p:blipFill>
        <p:spPr>
          <a:xfrm>
            <a:off x="109118" y="10510"/>
            <a:ext cx="12082882" cy="6782499"/>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865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5B2A7A6A-0AED-47C2-9AE6-CE98D9E1D63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F39A160-08C0-4643-98BA-EE65C950B7ED}"/>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A29C24ED-8943-4F7A-A7BD-9B1D7BCFCA8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AB5B760-8ABD-4FB0-A1BD-BC9093255CBB}"/>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51265548"/>
      </p:ext>
    </p:extLst>
  </p:cSld>
  <p:clrMapOvr>
    <a:masterClrMapping/>
  </p:clrMapOvr>
  <p:hf hdr="0" ftr="0" dt="0"/>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esterly Creek Logos on Top">
    <p:spTree>
      <p:nvGrpSpPr>
        <p:cNvPr id="1" name=""/>
        <p:cNvGrpSpPr/>
        <p:nvPr/>
      </p:nvGrpSpPr>
      <p:grpSpPr>
        <a:xfrm>
          <a:off x="0" y="0"/>
          <a:ext cx="0" cy="0"/>
          <a:chOff x="0" y="0"/>
          <a:chExt cx="0" cy="0"/>
        </a:xfrm>
      </p:grpSpPr>
      <p:pic>
        <p:nvPicPr>
          <p:cNvPr id="20" name="Picture 19" descr="A picture containing grass, outdoor, sky, tree&#10;&#10;Description automatically generated">
            <a:extLst>
              <a:ext uri="{FF2B5EF4-FFF2-40B4-BE49-F238E27FC236}">
                <a16:creationId xmlns:a16="http://schemas.microsoft.com/office/drawing/2014/main" id="{E82EC79A-FCAB-4005-A07C-4470B4805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80" t="-77" r="1" b="5510"/>
          <a:stretch/>
        </p:blipFill>
        <p:spPr>
          <a:xfrm>
            <a:off x="109117" y="-5587"/>
            <a:ext cx="12082882" cy="6858001"/>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9181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Related image">
            <a:extLst>
              <a:ext uri="{FF2B5EF4-FFF2-40B4-BE49-F238E27FC236}">
                <a16:creationId xmlns:a16="http://schemas.microsoft.com/office/drawing/2014/main" id="{0E1DB6DB-E106-4D16-9B4A-B85BCF891E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CB284AF-E3C1-448E-BA6F-7CEAA85738A4}"/>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B8053CC9-A621-4931-A632-87F666BB9FF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102CE38-6CDC-4168-B373-13A5A71E120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6097788"/>
      </p:ext>
    </p:extLst>
  </p:cSld>
  <p:clrMapOvr>
    <a:masterClrMapping/>
  </p:clrMapOvr>
  <p:hf hdr="0" ftr="0" dt="0"/>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Fromont Community Garden Logos on Top">
    <p:spTree>
      <p:nvGrpSpPr>
        <p:cNvPr id="1" name=""/>
        <p:cNvGrpSpPr/>
        <p:nvPr/>
      </p:nvGrpSpPr>
      <p:grpSpPr>
        <a:xfrm>
          <a:off x="0" y="0"/>
          <a:ext cx="0" cy="0"/>
          <a:chOff x="0" y="0"/>
          <a:chExt cx="0" cy="0"/>
        </a:xfrm>
      </p:grpSpPr>
      <p:pic>
        <p:nvPicPr>
          <p:cNvPr id="19" name="Picture 18" descr="A picture containing tree, outdoor, ground, house&#10;&#10;Description automatically generated">
            <a:extLst>
              <a:ext uri="{FF2B5EF4-FFF2-40B4-BE49-F238E27FC236}">
                <a16:creationId xmlns:a16="http://schemas.microsoft.com/office/drawing/2014/main" id="{3246F48D-CE30-4DF4-9738-1A73199186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42" t="1561"/>
          <a:stretch/>
        </p:blipFill>
        <p:spPr>
          <a:xfrm>
            <a:off x="109118" y="-1"/>
            <a:ext cx="12082882" cy="6750961"/>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3" y="3291812"/>
            <a:ext cx="12185405"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13997" y="6615978"/>
            <a:ext cx="12205998" cy="269966"/>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A2FD1E28-CB3F-44A9-A661-C69101E4186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B0237C0-70A4-427C-9AB4-1DE4855C89CB}"/>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01266744-B3C6-491A-91CB-5EB24EAD9F5D}"/>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398698C-464F-432E-98EE-34E36515CCCE}"/>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948720664"/>
      </p:ext>
    </p:extLst>
  </p:cSld>
  <p:clrMapOvr>
    <a:masterClrMapping/>
  </p:clrMapOvr>
  <p:hf hdr="0" ftr="0" dt="0"/>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Fromont Community Garden Logos on Top">
    <p:spTree>
      <p:nvGrpSpPr>
        <p:cNvPr id="1" name=""/>
        <p:cNvGrpSpPr/>
        <p:nvPr/>
      </p:nvGrpSpPr>
      <p:grpSpPr>
        <a:xfrm>
          <a:off x="0" y="0"/>
          <a:ext cx="0" cy="0"/>
          <a:chOff x="0" y="0"/>
          <a:chExt cx="0" cy="0"/>
        </a:xfrm>
      </p:grpSpPr>
      <p:pic>
        <p:nvPicPr>
          <p:cNvPr id="20" name="Picture 19" descr="A pond with rocks and a building in the background&#10;&#10;Description automatically generated with low confidence">
            <a:extLst>
              <a:ext uri="{FF2B5EF4-FFF2-40B4-BE49-F238E27FC236}">
                <a16:creationId xmlns:a16="http://schemas.microsoft.com/office/drawing/2014/main" id="{C3216301-9109-41B7-A5D7-51A2113229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07" t="7775" b="-151"/>
          <a:stretch/>
        </p:blipFill>
        <p:spPr>
          <a:xfrm>
            <a:off x="172967" y="0"/>
            <a:ext cx="12013084" cy="6730374"/>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3" y="3291812"/>
            <a:ext cx="12185405"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13997" y="6615978"/>
            <a:ext cx="12205998" cy="269966"/>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1ABB8DD9-D243-4473-B38B-7C44C441AD3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DA7C1BD2-ACC9-40F0-BB5A-0F48FE34CBF1}"/>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D9AF3699-6834-4946-990B-148AA268A5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7EE862B-DFA1-4EE8-9941-56564E7A607D}"/>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36503575"/>
      </p:ext>
    </p:extLst>
  </p:cSld>
  <p:clrMapOvr>
    <a:masterClrMapping/>
  </p:clrMapOvr>
  <p:hf hdr="0" ftr="0" dt="0"/>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Dig Site Logos on Top">
    <p:spTree>
      <p:nvGrpSpPr>
        <p:cNvPr id="1" name=""/>
        <p:cNvGrpSpPr/>
        <p:nvPr/>
      </p:nvGrpSpPr>
      <p:grpSpPr>
        <a:xfrm>
          <a:off x="0" y="0"/>
          <a:ext cx="0" cy="0"/>
          <a:chOff x="0" y="0"/>
          <a:chExt cx="0" cy="0"/>
        </a:xfrm>
      </p:grpSpPr>
      <p:pic>
        <p:nvPicPr>
          <p:cNvPr id="29" name="Picture 28" descr="The side of a dirt field&#10;&#10;Description automatically generated">
            <a:extLst>
              <a:ext uri="{FF2B5EF4-FFF2-40B4-BE49-F238E27FC236}">
                <a16:creationId xmlns:a16="http://schemas.microsoft.com/office/drawing/2014/main" id="{3D1909EC-1577-460D-BD51-A9E64201DC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85" t="16280" r="149" b="27746"/>
          <a:stretch/>
        </p:blipFill>
        <p:spPr>
          <a:xfrm>
            <a:off x="286253" y="3050122"/>
            <a:ext cx="11905783" cy="3678579"/>
          </a:xfrm>
          <a:prstGeom prst="rect">
            <a:avLst/>
          </a:prstGeom>
        </p:spPr>
      </p:pic>
      <p:sp>
        <p:nvSpPr>
          <p:cNvPr id="17" name="Rectangle 16">
            <a:extLst>
              <a:ext uri="{FF2B5EF4-FFF2-40B4-BE49-F238E27FC236}">
                <a16:creationId xmlns:a16="http://schemas.microsoft.com/office/drawing/2014/main" id="{2AF1D213-49F0-4AA8-B30E-FF0387F22A03}"/>
              </a:ext>
            </a:extLst>
          </p:cNvPr>
          <p:cNvSpPr/>
          <p:nvPr userDrawn="1"/>
        </p:nvSpPr>
        <p:spPr>
          <a:xfrm>
            <a:off x="9984" y="2712873"/>
            <a:ext cx="12172038" cy="1294749"/>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97EE7A-73D8-4B23-8B18-22D047B4EC9E}"/>
              </a:ext>
            </a:extLst>
          </p:cNvPr>
          <p:cNvSpPr/>
          <p:nvPr userDrawn="1"/>
        </p:nvSpPr>
        <p:spPr>
          <a:xfrm>
            <a:off x="27992" y="2709070"/>
            <a:ext cx="12172038" cy="1498361"/>
          </a:xfrm>
          <a:prstGeom prst="rect">
            <a:avLst/>
          </a:prstGeom>
          <a:gradFill flip="none" rotWithShape="1">
            <a:gsLst>
              <a:gs pos="15000">
                <a:srgbClr val="FFFFFF"/>
              </a:gs>
              <a:gs pos="0">
                <a:schemeClr val="bg1"/>
              </a:gs>
              <a:gs pos="43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8" y="-22628"/>
            <a:ext cx="610402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5542" y="-22629"/>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7"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2" descr="Related image">
            <a:extLst>
              <a:ext uri="{FF2B5EF4-FFF2-40B4-BE49-F238E27FC236}">
                <a16:creationId xmlns:a16="http://schemas.microsoft.com/office/drawing/2014/main" id="{AE80F2CE-D65B-48F8-923F-F66D155935B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E66EB51-8211-4B26-A4A5-D939FBB39FA3}"/>
              </a:ext>
            </a:extLst>
          </p:cNvPr>
          <p:cNvGrpSpPr/>
          <p:nvPr userDrawn="1"/>
        </p:nvGrpSpPr>
        <p:grpSpPr>
          <a:xfrm>
            <a:off x="11057687" y="179456"/>
            <a:ext cx="975360" cy="731520"/>
            <a:chOff x="11222083" y="712971"/>
            <a:chExt cx="822062" cy="785012"/>
          </a:xfrm>
        </p:grpSpPr>
        <p:sp>
          <p:nvSpPr>
            <p:cNvPr id="26" name="Oval 25">
              <a:extLst>
                <a:ext uri="{FF2B5EF4-FFF2-40B4-BE49-F238E27FC236}">
                  <a16:creationId xmlns:a16="http://schemas.microsoft.com/office/drawing/2014/main" id="{58E1A6FE-D690-4533-BD54-3D7F5989B1C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FD312928-FD85-476E-8F18-B0FB014256A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99779683"/>
      </p:ext>
    </p:extLst>
  </p:cSld>
  <p:clrMapOvr>
    <a:masterClrMapping/>
  </p:clrMapOvr>
  <p:hf hdr="0" ftr="0" dt="0"/>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Job Training Students">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36676886-D67B-4C76-BCF0-B2E23EC7983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295" t="12647"/>
          <a:stretch/>
        </p:blipFill>
        <p:spPr bwMode="auto">
          <a:xfrm>
            <a:off x="-4617" y="-38248"/>
            <a:ext cx="12196616" cy="6758395"/>
          </a:xfrm>
          <a:prstGeom prst="rect">
            <a:avLst/>
          </a:prstGeom>
          <a:noFill/>
          <a:extLst>
            <a:ext uri="{909E8E84-426E-40DD-AFC4-6F175D3DCCD1}">
              <a14:hiddenFill xmlns:a14="http://schemas.microsoft.com/office/drawing/2010/main">
                <a:solidFill>
                  <a:srgbClr val="FFFFFF"/>
                </a:solidFill>
              </a14:hiddenFill>
            </a:ext>
          </a:extLst>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6" y="-54786"/>
            <a:ext cx="6170817" cy="6912786"/>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4614" y="-29286"/>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59226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4616" y="6679058"/>
            <a:ext cx="12196615" cy="197789"/>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49C1DA69-8EE2-4E60-BE87-CA9288636A7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7C39FCF-8A1B-4D09-A456-FE77F41BCB4A}"/>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B5E17A16-4A27-49E3-88F6-95E22A52D62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DC8FCD0-BFD2-445E-A10D-DDC628F9BFF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5" name="Parallelogram 24">
            <a:extLst>
              <a:ext uri="{FF2B5EF4-FFF2-40B4-BE49-F238E27FC236}">
                <a16:creationId xmlns:a16="http://schemas.microsoft.com/office/drawing/2014/main" id="{FA92F4A8-C408-4389-B69D-FA4CB26304F6}"/>
              </a:ext>
            </a:extLst>
          </p:cNvPr>
          <p:cNvSpPr/>
          <p:nvPr userDrawn="1"/>
        </p:nvSpPr>
        <p:spPr>
          <a:xfrm>
            <a:off x="-373064" y="2542425"/>
            <a:ext cx="5223558"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594695"/>
            <a:ext cx="4271287"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1000906731"/>
      </p:ext>
    </p:extLst>
  </p:cSld>
  <p:clrMapOvr>
    <a:masterClrMapping/>
  </p:clrMapOvr>
  <p:hf hdr="0" ftr="0" dt="0"/>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Urban Garden">
    <p:spTree>
      <p:nvGrpSpPr>
        <p:cNvPr id="1" name=""/>
        <p:cNvGrpSpPr/>
        <p:nvPr/>
      </p:nvGrpSpPr>
      <p:grpSpPr>
        <a:xfrm>
          <a:off x="0" y="0"/>
          <a:ext cx="0" cy="0"/>
          <a:chOff x="0" y="0"/>
          <a:chExt cx="0" cy="0"/>
        </a:xfrm>
      </p:grpSpPr>
      <p:pic>
        <p:nvPicPr>
          <p:cNvPr id="20" name="Picture 19" descr="A picture containing outdoor, sky, ground, building&#10;&#10;Description automatically generated">
            <a:extLst>
              <a:ext uri="{FF2B5EF4-FFF2-40B4-BE49-F238E27FC236}">
                <a16:creationId xmlns:a16="http://schemas.microsoft.com/office/drawing/2014/main" id="{66AFF3B4-0895-455F-AE68-5952CCC79D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22" t="2915" b="6472"/>
          <a:stretch/>
        </p:blipFill>
        <p:spPr>
          <a:xfrm>
            <a:off x="113026" y="-10509"/>
            <a:ext cx="12078975" cy="6693299"/>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8" y="-22628"/>
            <a:ext cx="610402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3985" y="-22629"/>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5431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9C7555C2-967A-49C2-9D86-87BABCE6163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27C103A-A536-4F6B-A9DC-EC173641353F}"/>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9AD850F7-B6EF-4494-B35D-EAA9F124C6C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C9ACD731-68B0-4D9E-B4BD-5095D979C486}"/>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5" name="Parallelogram 24">
            <a:extLst>
              <a:ext uri="{FF2B5EF4-FFF2-40B4-BE49-F238E27FC236}">
                <a16:creationId xmlns:a16="http://schemas.microsoft.com/office/drawing/2014/main" id="{E2CF438A-30F5-442E-9FDD-A756C2B4C5C3}"/>
              </a:ext>
            </a:extLst>
          </p:cNvPr>
          <p:cNvSpPr/>
          <p:nvPr userDrawn="1"/>
        </p:nvSpPr>
        <p:spPr>
          <a:xfrm>
            <a:off x="-422224" y="2542425"/>
            <a:ext cx="5223558"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ubtitle 2">
            <a:extLst>
              <a:ext uri="{FF2B5EF4-FFF2-40B4-BE49-F238E27FC236}">
                <a16:creationId xmlns:a16="http://schemas.microsoft.com/office/drawing/2014/main" id="{45F48A98-CDBD-477C-9E50-190E1FA4C073}"/>
              </a:ext>
            </a:extLst>
          </p:cNvPr>
          <p:cNvSpPr>
            <a:spLocks noGrp="1"/>
          </p:cNvSpPr>
          <p:nvPr>
            <p:ph type="subTitle" idx="1"/>
          </p:nvPr>
        </p:nvSpPr>
        <p:spPr>
          <a:xfrm>
            <a:off x="258228" y="2594695"/>
            <a:ext cx="4271287"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947511750"/>
      </p:ext>
    </p:extLst>
  </p:cSld>
  <p:clrMapOvr>
    <a:masterClrMapping/>
  </p:clrMapOvr>
  <p:hf hdr="0" ftr="0" dt="0"/>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Urban Garden">
    <p:spTree>
      <p:nvGrpSpPr>
        <p:cNvPr id="1" name=""/>
        <p:cNvGrpSpPr/>
        <p:nvPr/>
      </p:nvGrpSpPr>
      <p:grpSpPr>
        <a:xfrm>
          <a:off x="0" y="0"/>
          <a:ext cx="0" cy="0"/>
          <a:chOff x="0" y="0"/>
          <a:chExt cx="0" cy="0"/>
        </a:xfrm>
      </p:grpSpPr>
      <p:pic>
        <p:nvPicPr>
          <p:cNvPr id="5" name="Picture 4" descr="A picture containing sky, outdoor, ground, building&#10;&#10;Description automatically generated">
            <a:extLst>
              <a:ext uri="{FF2B5EF4-FFF2-40B4-BE49-F238E27FC236}">
                <a16:creationId xmlns:a16="http://schemas.microsoft.com/office/drawing/2014/main" id="{4B38D200-A036-499D-A6F6-1ABC65B28B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360" t="14107" r="7215" b="5484"/>
          <a:stretch/>
        </p:blipFill>
        <p:spPr>
          <a:xfrm>
            <a:off x="2568722" y="753"/>
            <a:ext cx="9626600" cy="6852683"/>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4" y="-13103"/>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1" y="-4208"/>
            <a:ext cx="5158172"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720172"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B252B331-30B6-49D0-9002-E74CE089236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A1EA1BF-DCD3-436E-8009-B1B8333F3A87}"/>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A27CD53D-D485-4738-A85E-50225B21ADF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7A50518B-2C7B-4AB5-B9A2-BE3F381CFAB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0" name="Parallelogram 19">
            <a:extLst>
              <a:ext uri="{FF2B5EF4-FFF2-40B4-BE49-F238E27FC236}">
                <a16:creationId xmlns:a16="http://schemas.microsoft.com/office/drawing/2014/main" id="{A09E9AB0-D99C-44C1-A6F1-962B4451BFDB}"/>
              </a:ext>
            </a:extLst>
          </p:cNvPr>
          <p:cNvSpPr/>
          <p:nvPr userDrawn="1"/>
        </p:nvSpPr>
        <p:spPr>
          <a:xfrm>
            <a:off x="-422224" y="2542425"/>
            <a:ext cx="5400625"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ubtitle 2">
            <a:extLst>
              <a:ext uri="{FF2B5EF4-FFF2-40B4-BE49-F238E27FC236}">
                <a16:creationId xmlns:a16="http://schemas.microsoft.com/office/drawing/2014/main" id="{E877B6C0-1FF9-475E-9B3B-83F4E212EDBE}"/>
              </a:ext>
            </a:extLst>
          </p:cNvPr>
          <p:cNvSpPr>
            <a:spLocks noGrp="1"/>
          </p:cNvSpPr>
          <p:nvPr>
            <p:ph type="subTitle" idx="1"/>
          </p:nvPr>
        </p:nvSpPr>
        <p:spPr>
          <a:xfrm>
            <a:off x="258228" y="2594695"/>
            <a:ext cx="4351874"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931733138"/>
      </p:ext>
    </p:extLst>
  </p:cSld>
  <p:clrMapOvr>
    <a:masterClrMapping/>
  </p:clrMapOvr>
  <p:hf hdr="0" ftr="0" dt="0"/>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Body Slide Two Text Boxes Ribbon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E03BDBF-8528-4829-9B15-3ACDB2B47F1A}"/>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F9E155A5-067B-4316-B468-6DD14E14A50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C460F97-2267-4249-B222-ED16934E5CBF}"/>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8170641"/>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Body Slide Two Text Boxes Ribbon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11284960" y="0"/>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11283331" y="123984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48E4672F-93FD-484C-BFCB-C5F5F4C1203D}"/>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A572F967-94AA-4109-B702-0D0E833B864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6CBEFC5A-21C6-4DD0-8D7D-F6A229D357D4}"/>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65707697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03D4C273-FA86-4796-88B2-94EFB5769632}"/>
              </a:ext>
            </a:extLst>
          </p:cNvPr>
          <p:cNvSpPr/>
          <p:nvPr userDrawn="1"/>
        </p:nvSpPr>
        <p:spPr>
          <a:xfrm>
            <a:off x="0" y="-265114"/>
            <a:ext cx="7560515" cy="7388228"/>
          </a:xfrm>
          <a:prstGeom prst="homePlate">
            <a:avLst>
              <a:gd name="adj" fmla="val 28523"/>
            </a:avLst>
          </a:prstGeom>
          <a:blipFill dpi="0"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l="-55128" r="-24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30840"/>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1542"/>
            <a:ext cx="66521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25295887"/>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Body Slide Two Text Boxe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A3A68BC-4C23-4DF8-BD1E-7DC88B3B4422}"/>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BDB92648-B1E5-4BBF-98F2-9366761238A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6E28BB-2B17-4AFB-B8BB-9332F8471E11}"/>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8437008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One Text Box Ribbon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EBC3506F-DE52-4F2D-AF88-F140FAE0F15C}"/>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A5523619-360D-4E71-81B2-82A35925605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D1B2078-FC4A-44BC-B1F6-523592424A9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86187808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One Text Box Ribbon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11291651" y="0"/>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11291651" y="1298775"/>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907140FC-B4CD-4EF6-8AF3-CE6D98592983}"/>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C9837170-A001-4820-AAF4-AE80333DDC9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48B421D-D039-4D03-AC88-1128183362F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46627506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One Text Bo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CF554A-B324-4E68-945B-6077789F7783}"/>
              </a:ext>
            </a:extLst>
          </p:cNvPr>
          <p:cNvGrpSpPr/>
          <p:nvPr userDrawn="1"/>
        </p:nvGrpSpPr>
        <p:grpSpPr>
          <a:xfrm>
            <a:off x="11096624" y="5813434"/>
            <a:ext cx="722151" cy="748145"/>
            <a:chOff x="11222083" y="712971"/>
            <a:chExt cx="822062" cy="785012"/>
          </a:xfrm>
        </p:grpSpPr>
        <p:sp>
          <p:nvSpPr>
            <p:cNvPr id="9" name="Oval 8">
              <a:extLst>
                <a:ext uri="{FF2B5EF4-FFF2-40B4-BE49-F238E27FC236}">
                  <a16:creationId xmlns:a16="http://schemas.microsoft.com/office/drawing/2014/main" id="{905A0280-EE7F-46FB-A78A-7CA7133C79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887F6D-54D6-4C1A-ABD1-B25F189F72C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3566572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21D6564-28E2-4EB6-9EE7-1416CB837EE4}"/>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3E27ABBB-150D-4812-A16E-4241A096AA2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7DBEAA5-D176-4781-A733-E15DCDC78CF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49559913"/>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Body Slide Cityscape Ribb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91651" y="128746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4A727C1-02DF-4938-A610-CFC0F80DDA59}"/>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C350C84D-57AF-4724-83ED-1F0271502278}"/>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3A4D8ED-90BA-4C4D-9B49-291362B177E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75398324"/>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Body Slide Cityscap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7" name="Group 6">
            <a:extLst>
              <a:ext uri="{FF2B5EF4-FFF2-40B4-BE49-F238E27FC236}">
                <a16:creationId xmlns:a16="http://schemas.microsoft.com/office/drawing/2014/main" id="{EBBAF9BD-C08F-43B3-A98D-74F46D3A9B1E}"/>
              </a:ext>
            </a:extLst>
          </p:cNvPr>
          <p:cNvGrpSpPr/>
          <p:nvPr userDrawn="1"/>
        </p:nvGrpSpPr>
        <p:grpSpPr>
          <a:xfrm>
            <a:off x="11106150" y="5813434"/>
            <a:ext cx="712626" cy="748145"/>
            <a:chOff x="11222083" y="712971"/>
            <a:chExt cx="822062" cy="785012"/>
          </a:xfrm>
        </p:grpSpPr>
        <p:sp>
          <p:nvSpPr>
            <p:cNvPr id="8" name="Oval 7">
              <a:extLst>
                <a:ext uri="{FF2B5EF4-FFF2-40B4-BE49-F238E27FC236}">
                  <a16:creationId xmlns:a16="http://schemas.microsoft.com/office/drawing/2014/main" id="{6995E895-A895-4BEB-80A4-D063CCC2379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5C0EEE0-B6F2-47AD-B883-F7098BE3FB55}"/>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36292230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DE8C097E-D242-4898-AE18-A16DE16C125C}"/>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E8D2754B-0F5B-4A2C-A93C-D101DA0FFB6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8230007-04E6-47F5-979B-8B28186E4EE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24783261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Ribb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4958" y="128687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8D90AAD4-2BC1-4FF6-8EB4-EE4278B69829}"/>
              </a:ext>
            </a:extLst>
          </p:cNvPr>
          <p:cNvGrpSpPr/>
          <p:nvPr userDrawn="1"/>
        </p:nvGrpSpPr>
        <p:grpSpPr>
          <a:xfrm>
            <a:off x="10958164" y="5813434"/>
            <a:ext cx="860612" cy="748145"/>
            <a:chOff x="11222083" y="712971"/>
            <a:chExt cx="822062" cy="785012"/>
          </a:xfrm>
        </p:grpSpPr>
        <p:sp>
          <p:nvSpPr>
            <p:cNvPr id="21" name="Oval 20">
              <a:extLst>
                <a:ext uri="{FF2B5EF4-FFF2-40B4-BE49-F238E27FC236}">
                  <a16:creationId xmlns:a16="http://schemas.microsoft.com/office/drawing/2014/main" id="{5050CA62-5F23-48C8-BDC7-5E30B825210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C4FA4EE7-0245-4367-8D32-B1F6A9E32CC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532839463"/>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3BCD3F13-5431-405B-8EF8-94CBF791C7BC}"/>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8C358FDF-3B38-431A-86B4-48ABF3493F2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6597A63-9D3D-4966-B544-EE359D4134F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8303929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029950" y="5813434"/>
            <a:ext cx="788826"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291466291"/>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Big Pictur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838201" y="365129"/>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69495" y="36512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49123A44-8796-4DDA-85D0-3CCE444C639B}"/>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1C74747F-D1B0-4961-A758-7EBB8FB8988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0207B2E-C3FC-475C-A7D4-4756F573ACB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040023656"/>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 Right One Big Picture on Left Ribbon on Righ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93837" y="1285111"/>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313963" y="763118"/>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971328" y="2128232"/>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92CEF9E-2F13-461E-8AC9-9D6B3BE96257}"/>
              </a:ext>
            </a:extLst>
          </p:cNvPr>
          <p:cNvSpPr txBox="1">
            <a:spLocks/>
          </p:cNvSpPr>
          <p:nvPr userDrawn="1"/>
        </p:nvSpPr>
        <p:spPr>
          <a:xfrm>
            <a:off x="4972154" y="375722"/>
            <a:ext cx="607047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ctr" defTabSz="914396"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grpSp>
        <p:nvGrpSpPr>
          <p:cNvPr id="13" name="Group 12">
            <a:extLst>
              <a:ext uri="{FF2B5EF4-FFF2-40B4-BE49-F238E27FC236}">
                <a16:creationId xmlns:a16="http://schemas.microsoft.com/office/drawing/2014/main" id="{F9D56FB1-28FE-4C6F-9133-EE7319AD546E}"/>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F151C7C7-404F-49E6-B240-8B43E2DAED9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A508F126-952F-4193-A176-396BAFBF535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212842696"/>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Big Pictur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838201" y="365129"/>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69495" y="36512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1937124D-D86E-42F9-BA31-9D4647B57D91}"/>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E7CAEFC9-B246-42FD-A061-8CBF202C9D4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43C7C0A-BE10-41EE-A19D-86954BC220D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12360455"/>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 Right One Big Picture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753399" y="375722"/>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04999" y="83413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5753398" y="1965643"/>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3F1BA79-08CE-45EE-959E-0369E5187468}"/>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14484A71-9F03-496B-8BF9-921A485114D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B497F0A-7FA9-45EB-A3CE-7B69A1D5722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97497339"/>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Ribbon on Lef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13" name="Group 12">
            <a:extLst>
              <a:ext uri="{FF2B5EF4-FFF2-40B4-BE49-F238E27FC236}">
                <a16:creationId xmlns:a16="http://schemas.microsoft.com/office/drawing/2014/main" id="{C8CBC585-FA0B-44A4-BE5E-F5CFEF7C6FB8}"/>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376ABF47-C4BB-4F25-B4CF-BA3C8CCF2F0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66DECF6-0541-46E0-992B-07F28207EA0C}"/>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934348293"/>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Ribbon on Righ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3" name="Rectangle 12">
            <a:extLst>
              <a:ext uri="{FF2B5EF4-FFF2-40B4-BE49-F238E27FC236}">
                <a16:creationId xmlns:a16="http://schemas.microsoft.com/office/drawing/2014/main" id="{2DC96504-0854-456F-832C-7E777C14EFF9}"/>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8445"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3410681-E63B-44A0-A667-1F893DA31214}"/>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488684B1-11D4-4ACA-8809-B40CA1B128A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D6680EA-514E-4391-8950-9A793BACF59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01219811"/>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10" name="Group 9">
            <a:extLst>
              <a:ext uri="{FF2B5EF4-FFF2-40B4-BE49-F238E27FC236}">
                <a16:creationId xmlns:a16="http://schemas.microsoft.com/office/drawing/2014/main" id="{0E0DB5E7-FDB8-4F6C-A3CF-EA3F46D96E15}"/>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2EA54D9C-D757-4D82-A660-13B0B03ECEC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FD483D4-8737-44AB-B646-D3C9880DAF9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8121293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Ribbon on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8" name="Rectangle 7">
            <a:extLst>
              <a:ext uri="{FF2B5EF4-FFF2-40B4-BE49-F238E27FC236}">
                <a16:creationId xmlns:a16="http://schemas.microsoft.com/office/drawing/2014/main" id="{C556071E-E310-42F2-8F84-D410686C0D81}"/>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062CF1E-6738-4849-AE6F-FEE6FF62A198}"/>
              </a:ext>
            </a:extLst>
          </p:cNvPr>
          <p:cNvSpPr/>
          <p:nvPr userDrawn="1"/>
        </p:nvSpPr>
        <p:spPr>
          <a:xfrm>
            <a:off x="11297323"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E8CD69-08F2-4824-BF71-BA70FF1B9C72}"/>
              </a:ext>
            </a:extLst>
          </p:cNvPr>
          <p:cNvGrpSpPr/>
          <p:nvPr userDrawn="1"/>
        </p:nvGrpSpPr>
        <p:grpSpPr>
          <a:xfrm>
            <a:off x="10958164" y="5813434"/>
            <a:ext cx="932329" cy="810491"/>
            <a:chOff x="11222083" y="712971"/>
            <a:chExt cx="822062" cy="785012"/>
          </a:xfrm>
        </p:grpSpPr>
        <p:sp>
          <p:nvSpPr>
            <p:cNvPr id="14" name="Oval 13">
              <a:extLst>
                <a:ext uri="{FF2B5EF4-FFF2-40B4-BE49-F238E27FC236}">
                  <a16:creationId xmlns:a16="http://schemas.microsoft.com/office/drawing/2014/main" id="{1E69F401-E0D3-4354-AC7B-D3590D3656C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DD4C942-4A43-4C0B-91C3-285D86D54D48}"/>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4025583798"/>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Ribbon on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8" name="Rectangle 7">
            <a:extLst>
              <a:ext uri="{FF2B5EF4-FFF2-40B4-BE49-F238E27FC236}">
                <a16:creationId xmlns:a16="http://schemas.microsoft.com/office/drawing/2014/main" id="{3AB27795-F067-4C7B-8875-7F302F2B4C55}"/>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609BA2B-D28F-4342-863A-FEC92D76AC69}"/>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5A0FD76-2046-4B44-B13E-28748C27C386}"/>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16CF1B87-C5B3-4F2F-9A1C-23E983D750C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77B3D892-B86E-4253-81F3-339477E4D9C5}"/>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1827597"/>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8" name="Group 7">
            <a:extLst>
              <a:ext uri="{FF2B5EF4-FFF2-40B4-BE49-F238E27FC236}">
                <a16:creationId xmlns:a16="http://schemas.microsoft.com/office/drawing/2014/main" id="{A439D381-F4E5-4708-B8CB-E6E9398BC00B}"/>
              </a:ext>
            </a:extLst>
          </p:cNvPr>
          <p:cNvGrpSpPr/>
          <p:nvPr userDrawn="1"/>
        </p:nvGrpSpPr>
        <p:grpSpPr>
          <a:xfrm>
            <a:off x="10958164" y="5813434"/>
            <a:ext cx="975360" cy="731520"/>
            <a:chOff x="11222083" y="712971"/>
            <a:chExt cx="822062" cy="785012"/>
          </a:xfrm>
        </p:grpSpPr>
        <p:sp>
          <p:nvSpPr>
            <p:cNvPr id="10" name="Oval 9">
              <a:extLst>
                <a:ext uri="{FF2B5EF4-FFF2-40B4-BE49-F238E27FC236}">
                  <a16:creationId xmlns:a16="http://schemas.microsoft.com/office/drawing/2014/main" id="{4B4028C8-2DA2-417E-8D43-40B0AFC9977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C5E0604-FE58-4058-AC56-DF040456466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61726109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342651" y="270452"/>
            <a:ext cx="10736579"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9" name="Rectangle 18">
            <a:extLst>
              <a:ext uri="{FF2B5EF4-FFF2-40B4-BE49-F238E27FC236}">
                <a16:creationId xmlns:a16="http://schemas.microsoft.com/office/drawing/2014/main" id="{17566E98-E187-4CD2-886D-05BA75E68802}"/>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2B2219-1CD6-4F57-8FA3-025ECFB30F11}"/>
              </a:ext>
            </a:extLst>
          </p:cNvPr>
          <p:cNvSpPr/>
          <p:nvPr userDrawn="1"/>
        </p:nvSpPr>
        <p:spPr>
          <a:xfrm>
            <a:off x="11297323"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1ECDD0BE-EDB5-4770-84C0-113D01B13B4F}"/>
              </a:ext>
            </a:extLst>
          </p:cNvPr>
          <p:cNvGrpSpPr/>
          <p:nvPr userDrawn="1"/>
        </p:nvGrpSpPr>
        <p:grpSpPr>
          <a:xfrm>
            <a:off x="11153775" y="5876925"/>
            <a:ext cx="733425" cy="729257"/>
            <a:chOff x="11222083" y="712971"/>
            <a:chExt cx="822062" cy="785012"/>
          </a:xfrm>
        </p:grpSpPr>
        <p:sp>
          <p:nvSpPr>
            <p:cNvPr id="22" name="Oval 21">
              <a:extLst>
                <a:ext uri="{FF2B5EF4-FFF2-40B4-BE49-F238E27FC236}">
                  <a16:creationId xmlns:a16="http://schemas.microsoft.com/office/drawing/2014/main" id="{F0387901-AA0D-432B-9C31-34D06B7B8A6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83A5DC73-4ACF-40A1-9926-76FCDB52ECF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
        <p:nvSpPr>
          <p:cNvPr id="11" name="Rectangle 10">
            <a:extLst>
              <a:ext uri="{FF2B5EF4-FFF2-40B4-BE49-F238E27FC236}">
                <a16:creationId xmlns:a16="http://schemas.microsoft.com/office/drawing/2014/main" id="{4FD4D4F6-5154-42C6-99BB-A5DC33DD48AE}"/>
              </a:ext>
            </a:extLst>
          </p:cNvPr>
          <p:cNvSpPr/>
          <p:nvPr userDrawn="1"/>
        </p:nvSpPr>
        <p:spPr>
          <a:xfrm rot="5400000">
            <a:off x="8690950" y="3333745"/>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21718"/>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Left Ribbon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318515"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562272" y="365129"/>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C5FCB53-8EDE-4D6B-A812-4DA6E866B7E2}"/>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3980" y="1324868"/>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82BFCEA9-DE1F-4352-B0E8-122230CFBD94}"/>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72F6D915-CDD4-48CB-BDBE-46F122784BE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DC3AC056-4F6B-4799-B794-50638C0C63A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34716602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Right Ribbon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39481F2-58A2-40D8-B354-DEF2828C18C5}"/>
              </a:ext>
            </a:extLst>
          </p:cNvPr>
          <p:cNvSpPr/>
          <p:nvPr userDrawn="1"/>
        </p:nvSpPr>
        <p:spPr>
          <a:xfrm>
            <a:off x="61931" y="-175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517E69-E03B-426F-8793-E0751F2EC1DD}"/>
              </a:ext>
            </a:extLst>
          </p:cNvPr>
          <p:cNvSpPr/>
          <p:nvPr userDrawn="1"/>
        </p:nvSpPr>
        <p:spPr>
          <a:xfrm>
            <a:off x="61931" y="128335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4FEF9A79-9055-4D31-A497-5F0BAA1D300F}"/>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31935FB7-4E88-4657-BF49-DF080E96F93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1C6E5EE-D20F-4FD2-B5AE-095AF90061C7}"/>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17568740"/>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Left ">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830464"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830456"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200ECE5A-23C1-4B42-B2EB-3F2836AC4B10}"/>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4DE69CDE-AD10-4C12-BC77-C7E31BDD279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AA287EC-E0F2-4579-B6CB-622532C6DBC7}"/>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910939817"/>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Right ">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57779" y="603352"/>
            <a:ext cx="12264015" cy="6254648"/>
          </a:xfrm>
          <a:prstGeom prst="rect">
            <a:avLst/>
          </a:prstGeom>
        </p:spPr>
      </p:pic>
      <p:sp>
        <p:nvSpPr>
          <p:cNvPr id="12" name="Title 1">
            <a:extLst>
              <a:ext uri="{FF2B5EF4-FFF2-40B4-BE49-F238E27FC236}">
                <a16:creationId xmlns:a16="http://schemas.microsoft.com/office/drawing/2014/main" id="{F9AB07D8-DE77-4374-85E7-2F6261F73966}"/>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4" name="Content Placeholder 3">
            <a:extLst>
              <a:ext uri="{FF2B5EF4-FFF2-40B4-BE49-F238E27FC236}">
                <a16:creationId xmlns:a16="http://schemas.microsoft.com/office/drawing/2014/main" id="{9074649E-994D-46EB-813F-7F67C97CD093}"/>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77141BFC-057E-465A-A76C-AA5434FCC7D6}"/>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2C3F313E-61E1-4623-B29E-D055720EE69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F5095394-E36E-40F2-90C5-6F7119D3E39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859150982"/>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Gradient On Left Ribbon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318515"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562272" y="365129"/>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C5FCB53-8EDE-4D6B-A812-4DA6E866B7E2}"/>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3980" y="1324868"/>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4E8C5803-DBA7-4B43-A021-D576B130170B}"/>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09AB44DC-1F3D-4EAA-988F-82841E45F2A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3F9C8C0-B4CC-4906-B72C-30D7ECE6439C}"/>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9596528"/>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dy Slide Gradient On Right Ribbon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39481F2-58A2-40D8-B354-DEF2828C18C5}"/>
              </a:ext>
            </a:extLst>
          </p:cNvPr>
          <p:cNvSpPr/>
          <p:nvPr userDrawn="1"/>
        </p:nvSpPr>
        <p:spPr>
          <a:xfrm>
            <a:off x="61931" y="-175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517E69-E03B-426F-8793-E0751F2EC1DD}"/>
              </a:ext>
            </a:extLst>
          </p:cNvPr>
          <p:cNvSpPr/>
          <p:nvPr userDrawn="1"/>
        </p:nvSpPr>
        <p:spPr>
          <a:xfrm>
            <a:off x="61931" y="128335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5DA1A88-005D-415F-AB08-1DF008775DF3}"/>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67375FF5-22D7-4C67-931E-52A31422062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5C8863D-DF2C-44BA-9681-14429AD5AD99}"/>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52043932"/>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dy Slide Gradient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320CD9D-C7D6-4EE0-9AE5-8B990660A571}"/>
              </a:ext>
            </a:extLst>
          </p:cNvPr>
          <p:cNvSpPr txBox="1">
            <a:spLocks/>
          </p:cNvSpPr>
          <p:nvPr userDrawn="1"/>
        </p:nvSpPr>
        <p:spPr>
          <a:xfrm>
            <a:off x="4562272" y="365129"/>
            <a:ext cx="679152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ctr" defTabSz="914396"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sp>
        <p:nvSpPr>
          <p:cNvPr id="11" name="Content Placeholder 3">
            <a:extLst>
              <a:ext uri="{FF2B5EF4-FFF2-40B4-BE49-F238E27FC236}">
                <a16:creationId xmlns:a16="http://schemas.microsoft.com/office/drawing/2014/main" id="{C03C73B1-750C-4B30-BA35-70BB90F48180}"/>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33385086-EB74-405B-89D2-B848EB722939}"/>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DAB0F6AF-F3C8-410D-B1E0-07786FBBE3F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3ED455B-CCEB-449C-B73D-E300D8E41E9C}"/>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9815321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dy Slide Gradient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47472" y="279576"/>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474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C6F40B31-4C41-4F70-A8CD-F99EF312685F}"/>
              </a:ext>
            </a:extLst>
          </p:cNvPr>
          <p:cNvGrpSpPr/>
          <p:nvPr userDrawn="1"/>
        </p:nvGrpSpPr>
        <p:grpSpPr>
          <a:xfrm>
            <a:off x="10958164" y="5813434"/>
            <a:ext cx="975360" cy="731520"/>
            <a:chOff x="11222083" y="712971"/>
            <a:chExt cx="822062" cy="785012"/>
          </a:xfrm>
        </p:grpSpPr>
        <p:sp>
          <p:nvSpPr>
            <p:cNvPr id="11" name="Oval 10">
              <a:extLst>
                <a:ext uri="{FF2B5EF4-FFF2-40B4-BE49-F238E27FC236}">
                  <a16:creationId xmlns:a16="http://schemas.microsoft.com/office/drawing/2014/main" id="{AFC190DB-EBF8-478B-B721-000EF36CAD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4587554-00E3-4D1E-A8AB-6F74AF0A662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950795762"/>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8" y="2501515"/>
            <a:ext cx="10515600" cy="1325563"/>
          </a:xfrm>
        </p:spPr>
        <p:txBody>
          <a:bodyPr>
            <a:normAutofit/>
          </a:bodyPr>
          <a:lstStyle>
            <a:lvl1pPr algn="ctr">
              <a:defRPr sz="4800">
                <a:solidFill>
                  <a:srgbClr val="183460"/>
                </a:solidFill>
                <a:latin typeface="Segoe UI Semilight" panose="020B0402040204020203" pitchFamily="34" charset="0"/>
                <a:cs typeface="Segoe UI Semilight" panose="020B0402040204020203" pitchFamily="34" charset="0"/>
              </a:defRPr>
            </a:lvl1pPr>
          </a:lstStyle>
          <a:p>
            <a:endParaRPr lang="en-US"/>
          </a:p>
        </p:txBody>
      </p:sp>
      <p:sp>
        <p:nvSpPr>
          <p:cNvPr id="14" name="Freeform: Shape 13">
            <a:extLst>
              <a:ext uri="{FF2B5EF4-FFF2-40B4-BE49-F238E27FC236}">
                <a16:creationId xmlns:a16="http://schemas.microsoft.com/office/drawing/2014/main" id="{A40AF744-90FD-4BBA-B0A1-8C7AFB4E6449}"/>
              </a:ext>
            </a:extLst>
          </p:cNvPr>
          <p:cNvSpPr/>
          <p:nvPr userDrawn="1"/>
        </p:nvSpPr>
        <p:spPr>
          <a:xfrm rot="5400000">
            <a:off x="10601112" y="-1674"/>
            <a:ext cx="1589214" cy="159256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1B8D999-308C-4C38-8EBF-FF343F5C20F4}"/>
              </a:ext>
            </a:extLst>
          </p:cNvPr>
          <p:cNvSpPr/>
          <p:nvPr userDrawn="1"/>
        </p:nvSpPr>
        <p:spPr>
          <a:xfrm rot="5400000">
            <a:off x="10821171" y="-45264"/>
            <a:ext cx="1325565" cy="1416099"/>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4F2D8E50-6467-4717-8AA1-368E6183ECDC}"/>
              </a:ext>
            </a:extLst>
          </p:cNvPr>
          <p:cNvGrpSpPr/>
          <p:nvPr userDrawn="1"/>
        </p:nvGrpSpPr>
        <p:grpSpPr>
          <a:xfrm>
            <a:off x="11064781" y="110168"/>
            <a:ext cx="932329" cy="810491"/>
            <a:chOff x="11222083" y="712971"/>
            <a:chExt cx="822062" cy="785012"/>
          </a:xfrm>
        </p:grpSpPr>
        <p:sp>
          <p:nvSpPr>
            <p:cNvPr id="20" name="Oval 19">
              <a:extLst>
                <a:ext uri="{FF2B5EF4-FFF2-40B4-BE49-F238E27FC236}">
                  <a16:creationId xmlns:a16="http://schemas.microsoft.com/office/drawing/2014/main" id="{8B71919B-4A53-49B8-A74F-8585BE211F1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B8E3FF15-86B9-4564-83E9-E63968372F60}"/>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035017673"/>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dy Slid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2647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6576C3B-8A88-4500-9F6A-03B7852940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342651" y="270452"/>
            <a:ext cx="10509625"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grpSp>
        <p:nvGrpSpPr>
          <p:cNvPr id="12" name="Group 11">
            <a:extLst>
              <a:ext uri="{FF2B5EF4-FFF2-40B4-BE49-F238E27FC236}">
                <a16:creationId xmlns:a16="http://schemas.microsoft.com/office/drawing/2014/main" id="{0755F856-3344-416A-9622-F807C6C510C4}"/>
              </a:ext>
            </a:extLst>
          </p:cNvPr>
          <p:cNvGrpSpPr/>
          <p:nvPr userDrawn="1"/>
        </p:nvGrpSpPr>
        <p:grpSpPr>
          <a:xfrm>
            <a:off x="11068050" y="270452"/>
            <a:ext cx="819648" cy="810491"/>
            <a:chOff x="11222083" y="712971"/>
            <a:chExt cx="822062" cy="785012"/>
          </a:xfrm>
        </p:grpSpPr>
        <p:sp>
          <p:nvSpPr>
            <p:cNvPr id="13" name="Oval 12">
              <a:extLst>
                <a:ext uri="{FF2B5EF4-FFF2-40B4-BE49-F238E27FC236}">
                  <a16:creationId xmlns:a16="http://schemas.microsoft.com/office/drawing/2014/main" id="{C8188D21-CE5C-4A1A-A1FC-8D9BE4624D6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123C731-53D4-4CE4-AB07-921ABCF04E8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879563940"/>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0" name="TextBox 9">
            <a:extLst>
              <a:ext uri="{FF2B5EF4-FFF2-40B4-BE49-F238E27FC236}">
                <a16:creationId xmlns:a16="http://schemas.microsoft.com/office/drawing/2014/main" id="{25E797F5-B321-4328-97EF-341EAFEE174C}"/>
              </a:ext>
            </a:extLst>
          </p:cNvPr>
          <p:cNvSpPr txBox="1"/>
          <p:nvPr userDrawn="1"/>
        </p:nvSpPr>
        <p:spPr>
          <a:xfrm>
            <a:off x="9236137" y="6606183"/>
            <a:ext cx="1587822"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CHAPTER ONE</a:t>
            </a:r>
            <a:endParaRPr lang="en-US" sz="1227">
              <a:solidFill>
                <a:srgbClr val="92D050"/>
              </a:solidFill>
              <a:latin typeface="Avenir Next LT Pro Demi" panose="020B0704020202020204" pitchFamily="34" charset="0"/>
            </a:endParaRP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125200" y="5871411"/>
            <a:ext cx="693576" cy="690168"/>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7263952"/>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Cover">
    <p:spTree>
      <p:nvGrpSpPr>
        <p:cNvPr id="1" name=""/>
        <p:cNvGrpSpPr/>
        <p:nvPr/>
      </p:nvGrpSpPr>
      <p:grpSpPr>
        <a:xfrm>
          <a:off x="0" y="0"/>
          <a:ext cx="0" cy="0"/>
          <a:chOff x="0" y="0"/>
          <a:chExt cx="0" cy="0"/>
        </a:xfrm>
      </p:grpSpPr>
      <p:pic>
        <p:nvPicPr>
          <p:cNvPr id="5" name="Picture 4" descr="An aerial view of a city&#10;&#10;Description automatically generated with medium confidence">
            <a:extLst>
              <a:ext uri="{FF2B5EF4-FFF2-40B4-BE49-F238E27FC236}">
                <a16:creationId xmlns:a16="http://schemas.microsoft.com/office/drawing/2014/main" id="{DC91764C-BC8D-4919-B733-EFD04C4FC079}"/>
              </a:ext>
            </a:extLst>
          </p:cNvPr>
          <p:cNvPicPr>
            <a:picLocks noChangeAspect="1"/>
          </p:cNvPicPr>
          <p:nvPr userDrawn="1"/>
        </p:nvPicPr>
        <p:blipFill rotWithShape="1">
          <a:blip r:embed="rId2" cstate="print">
            <a:duotone>
              <a:schemeClr val="accent1">
                <a:shade val="45000"/>
                <a:satMod val="135000"/>
              </a:schemeClr>
              <a:prstClr val="white"/>
            </a:duotone>
            <a:alphaModFix amt="70000"/>
            <a:extLst>
              <a:ext uri="{BEBA8EAE-BF5A-486C-A8C5-ECC9F3942E4B}">
                <a14:imgProps xmlns:a14="http://schemas.microsoft.com/office/drawing/2010/main">
                  <a14:imgLayer r:embed="rId3">
                    <a14:imgEffect>
                      <a14:colorTemperature colorTemp="3008"/>
                    </a14:imgEffect>
                    <a14:imgEffect>
                      <a14:saturation sat="0"/>
                    </a14:imgEffect>
                  </a14:imgLayer>
                </a14:imgProps>
              </a:ext>
              <a:ext uri="{28A0092B-C50C-407E-A947-70E740481C1C}">
                <a14:useLocalDpi xmlns:a14="http://schemas.microsoft.com/office/drawing/2010/main" val="0"/>
              </a:ext>
            </a:extLst>
          </a:blip>
          <a:srcRect l="8222" r="10692"/>
          <a:stretch/>
        </p:blipFill>
        <p:spPr>
          <a:xfrm>
            <a:off x="9961" y="0"/>
            <a:ext cx="9352631" cy="6858000"/>
          </a:xfrm>
          <a:prstGeom prst="rect">
            <a:avLst/>
          </a:prstGeom>
          <a:solidFill>
            <a:schemeClr val="bg1">
              <a:alpha val="14000"/>
            </a:schemeClr>
          </a:solidFill>
        </p:spPr>
      </p:pic>
      <p:pic>
        <p:nvPicPr>
          <p:cNvPr id="8" name="Picture 7">
            <a:extLst>
              <a:ext uri="{FF2B5EF4-FFF2-40B4-BE49-F238E27FC236}">
                <a16:creationId xmlns:a16="http://schemas.microsoft.com/office/drawing/2014/main" id="{62E2C2A6-1BF4-4391-933A-5A40A2EC37A3}"/>
              </a:ext>
            </a:extLst>
          </p:cNvPr>
          <p:cNvPicPr>
            <a:picLocks noChangeAspect="1"/>
          </p:cNvPicPr>
          <p:nvPr userDrawn="1"/>
        </p:nvPicPr>
        <p:blipFill rotWithShape="1">
          <a:blip r:embed="rId4" cstate="print">
            <a:duotone>
              <a:schemeClr val="accent1">
                <a:shade val="45000"/>
                <a:satMod val="135000"/>
              </a:schemeClr>
              <a:prstClr val="white"/>
            </a:duotone>
            <a:alphaModFix amt="4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33231"/>
          <a:stretch/>
        </p:blipFill>
        <p:spPr>
          <a:xfrm>
            <a:off x="-3129006" y="4478550"/>
            <a:ext cx="2469365" cy="1808459"/>
          </a:xfrm>
          <a:prstGeom prst="rect">
            <a:avLst/>
          </a:prstGeom>
          <a:noFill/>
        </p:spPr>
      </p:pic>
      <p:sp>
        <p:nvSpPr>
          <p:cNvPr id="6" name="Rectangle 5">
            <a:extLst>
              <a:ext uri="{FF2B5EF4-FFF2-40B4-BE49-F238E27FC236}">
                <a16:creationId xmlns:a16="http://schemas.microsoft.com/office/drawing/2014/main" id="{C5075257-AD26-4FB3-A61A-D2F947C2152E}"/>
              </a:ext>
            </a:extLst>
          </p:cNvPr>
          <p:cNvSpPr/>
          <p:nvPr userDrawn="1"/>
        </p:nvSpPr>
        <p:spPr>
          <a:xfrm>
            <a:off x="8538384" y="0"/>
            <a:ext cx="3643655"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 name="Subtitle 2"/>
          <p:cNvSpPr>
            <a:spLocks noGrp="1"/>
          </p:cNvSpPr>
          <p:nvPr>
            <p:ph type="subTitle" idx="1"/>
          </p:nvPr>
        </p:nvSpPr>
        <p:spPr>
          <a:xfrm>
            <a:off x="3984" y="4773179"/>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9" name="Text Placeholder 8">
            <a:extLst>
              <a:ext uri="{FF2B5EF4-FFF2-40B4-BE49-F238E27FC236}">
                <a16:creationId xmlns:a16="http://schemas.microsoft.com/office/drawing/2014/main" id="{EE9CACB7-493B-404B-908D-0A81E1BC1962}"/>
              </a:ext>
            </a:extLst>
          </p:cNvPr>
          <p:cNvSpPr>
            <a:spLocks noGrp="1"/>
          </p:cNvSpPr>
          <p:nvPr>
            <p:ph type="body" sz="quarter" idx="13"/>
          </p:nvPr>
        </p:nvSpPr>
        <p:spPr>
          <a:xfrm>
            <a:off x="3265145" y="5349875"/>
            <a:ext cx="5283200" cy="365125"/>
          </a:xfrm>
          <a:noFill/>
        </p:spPr>
        <p:txBody>
          <a:bodyPr anchor="ctr">
            <a:noAutofit/>
          </a:bodyPr>
          <a:lstStyle>
            <a:lvl1pPr marL="0" indent="0" algn="r">
              <a:buFontTx/>
              <a:buNone/>
              <a:defRPr sz="1636">
                <a:solidFill>
                  <a:schemeClr val="accent4"/>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425FB526-6576-45F8-A4A0-F23444AFBD22}"/>
              </a:ext>
            </a:extLst>
          </p:cNvPr>
          <p:cNvSpPr>
            <a:spLocks noGrp="1"/>
          </p:cNvSpPr>
          <p:nvPr>
            <p:ph type="ctrTitle" hasCustomPrompt="1"/>
          </p:nvPr>
        </p:nvSpPr>
        <p:spPr>
          <a:xfrm>
            <a:off x="-3677205" y="3705946"/>
            <a:ext cx="12192000" cy="827088"/>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
        <p:nvSpPr>
          <p:cNvPr id="4" name="Arrow: Chevron 3">
            <a:extLst>
              <a:ext uri="{FF2B5EF4-FFF2-40B4-BE49-F238E27FC236}">
                <a16:creationId xmlns:a16="http://schemas.microsoft.com/office/drawing/2014/main" id="{41990CC6-0DCA-45D3-94E1-DC9C9736F205}"/>
              </a:ext>
            </a:extLst>
          </p:cNvPr>
          <p:cNvSpPr/>
          <p:nvPr userDrawn="1"/>
        </p:nvSpPr>
        <p:spPr>
          <a:xfrm>
            <a:off x="8144745" y="-67253"/>
            <a:ext cx="2043091" cy="9680864"/>
          </a:xfrm>
          <a:prstGeom prst="chevron">
            <a:avLst>
              <a:gd name="adj" fmla="val 57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solidFill>
                <a:schemeClr val="tx1"/>
              </a:solidFill>
            </a:endParaRPr>
          </a:p>
        </p:txBody>
      </p:sp>
    </p:spTree>
    <p:extLst>
      <p:ext uri="{BB962C8B-B14F-4D97-AF65-F5344CB8AC3E}">
        <p14:creationId xmlns:p14="http://schemas.microsoft.com/office/powerpoint/2010/main" val="1658457961"/>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88000"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2514" r="-48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4" name="Subtitle 2">
            <a:extLst>
              <a:ext uri="{FF2B5EF4-FFF2-40B4-BE49-F238E27FC236}">
                <a16:creationId xmlns:a16="http://schemas.microsoft.com/office/drawing/2014/main" id="{45206C8D-6940-4E64-B562-1569CA7296D5}"/>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5" name="Text Placeholder 8">
            <a:extLst>
              <a:ext uri="{FF2B5EF4-FFF2-40B4-BE49-F238E27FC236}">
                <a16:creationId xmlns:a16="http://schemas.microsoft.com/office/drawing/2014/main" id="{2D8F21ED-2F8A-49E3-B5DB-0A705B12E607}"/>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7" name="Title 1">
            <a:extLst>
              <a:ext uri="{FF2B5EF4-FFF2-40B4-BE49-F238E27FC236}">
                <a16:creationId xmlns:a16="http://schemas.microsoft.com/office/drawing/2014/main" id="{FAB1552F-81CC-441F-A6D4-66A4FB3DFF66}"/>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202453318"/>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4539" r="-44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EC5F7ADD-E029-41FC-B80F-7C1CE78758C8}"/>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EFCE0E6B-6EC9-4A17-829F-AF81682C9F53}"/>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69C07AE2-F879-4DA4-B2AA-6EE0F928D6F6}"/>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020349474"/>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3205" r="-365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A8FD7CA9-EC1D-400D-87BF-9CF79D80BD33}"/>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06500577-2B2B-45AC-8F3B-24913B2FA8B5}"/>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95E723CA-8C7D-42B5-96DA-583CC64F2CF2}"/>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4098484587"/>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55128" r="-24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81F012B2-CEA8-48BD-82F6-6FF33DE7B66F}"/>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F6EAE5E4-A54C-4585-B0A6-7F74987B500F}"/>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A20D38AC-EEC2-4B1C-A5CD-D8A117187072}"/>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465745329"/>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alphaModFix amt="73000"/>
              <a:extLst>
                <a:ext uri="{28A0092B-C50C-407E-A947-70E740481C1C}">
                  <a14:useLocalDpi xmlns:a14="http://schemas.microsoft.com/office/drawing/2010/main" val="0"/>
                </a:ext>
              </a:extLst>
            </a:blip>
            <a:srcRect/>
            <a:stretch>
              <a:fillRect l="-30129" r="-44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Subtitle 2">
            <a:extLst>
              <a:ext uri="{FF2B5EF4-FFF2-40B4-BE49-F238E27FC236}">
                <a16:creationId xmlns:a16="http://schemas.microsoft.com/office/drawing/2014/main" id="{7C5872EB-FE48-4BF2-935A-66D4C2F34306}"/>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10" name="Text Placeholder 8">
            <a:extLst>
              <a:ext uri="{FF2B5EF4-FFF2-40B4-BE49-F238E27FC236}">
                <a16:creationId xmlns:a16="http://schemas.microsoft.com/office/drawing/2014/main" id="{A778ED2A-D688-40AC-8B38-E4E06EF2C4DB}"/>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74C34C26-E87C-403E-A9A8-3A45D06D501A}"/>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121184523"/>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4_Title Slide Urban Gard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38D200-A036-499D-A6F6-1ABC65B28B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354" r="2354"/>
          <a:stretch/>
        </p:blipFill>
        <p:spPr>
          <a:xfrm rot="16200000">
            <a:off x="-398270" y="370907"/>
            <a:ext cx="10647704" cy="9905892"/>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flipH="1">
            <a:off x="5893077" y="-22628"/>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flipH="1">
            <a:off x="7030531" y="0"/>
            <a:ext cx="5178901"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flipH="1">
            <a:off x="7741615" y="2637213"/>
            <a:ext cx="4459101"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flipH="1">
            <a:off x="6414607" y="224444"/>
            <a:ext cx="5584207" cy="2202691"/>
          </a:xfrm>
        </p:spPr>
        <p:txBody>
          <a:bodyPr anchor="b">
            <a:normAutofit/>
          </a:bodyPr>
          <a:lstStyle>
            <a:lvl1pPr algn="r">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flipH="1">
            <a:off x="7732899" y="2834301"/>
            <a:ext cx="4459101" cy="483807"/>
          </a:xfrm>
        </p:spPr>
        <p:txBody>
          <a:bodyPr/>
          <a:lstStyle>
            <a:lvl1pPr marL="0" indent="0" algn="l">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71739" y="-2107846"/>
            <a:ext cx="932329" cy="810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5482278" y="-2107847"/>
            <a:ext cx="932329" cy="810491"/>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flipH="1">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3" name="Picture 2" descr="Related image">
            <a:extLst>
              <a:ext uri="{FF2B5EF4-FFF2-40B4-BE49-F238E27FC236}">
                <a16:creationId xmlns:a16="http://schemas.microsoft.com/office/drawing/2014/main" id="{AC0D47AD-3650-49A5-8CE6-4B162FAD87B5}"/>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55370" y="5747096"/>
            <a:ext cx="860612"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16A377D-FE63-4B7A-A091-BA403B198EB9}"/>
              </a:ext>
            </a:extLst>
          </p:cNvPr>
          <p:cNvGrpSpPr/>
          <p:nvPr userDrawn="1"/>
        </p:nvGrpSpPr>
        <p:grpSpPr>
          <a:xfrm>
            <a:off x="11165909" y="5747095"/>
            <a:ext cx="860612" cy="748145"/>
            <a:chOff x="11222083" y="712971"/>
            <a:chExt cx="822062" cy="785012"/>
          </a:xfrm>
        </p:grpSpPr>
        <p:sp>
          <p:nvSpPr>
            <p:cNvPr id="17" name="Oval 16">
              <a:extLst>
                <a:ext uri="{FF2B5EF4-FFF2-40B4-BE49-F238E27FC236}">
                  <a16:creationId xmlns:a16="http://schemas.microsoft.com/office/drawing/2014/main" id="{44DB0699-C203-4E38-9A2D-FAA486E132D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8" name="Picture 17">
              <a:extLst>
                <a:ext uri="{FF2B5EF4-FFF2-40B4-BE49-F238E27FC236}">
                  <a16:creationId xmlns:a16="http://schemas.microsoft.com/office/drawing/2014/main" id="{00E4D4B3-F477-4778-9235-6F64FF85D36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14505364"/>
      </p:ext>
    </p:extLst>
  </p:cSld>
  <p:clrMapOvr>
    <a:masterClrMapping/>
  </p:clrMapOvr>
  <p:hf hdr="0" ftr="0" dt="0"/>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5_Title Slide Urban Garden">
    <p:spTree>
      <p:nvGrpSpPr>
        <p:cNvPr id="1" name=""/>
        <p:cNvGrpSpPr/>
        <p:nvPr/>
      </p:nvGrpSpPr>
      <p:grpSpPr>
        <a:xfrm>
          <a:off x="0" y="0"/>
          <a:ext cx="0" cy="0"/>
          <a:chOff x="0" y="0"/>
          <a:chExt cx="0" cy="0"/>
        </a:xfrm>
      </p:grpSpPr>
      <p:pic>
        <p:nvPicPr>
          <p:cNvPr id="6" name="Picture 5" descr="A group of men holding a sign&#10;&#10;Description automatically generated with low confidence">
            <a:extLst>
              <a:ext uri="{FF2B5EF4-FFF2-40B4-BE49-F238E27FC236}">
                <a16:creationId xmlns:a16="http://schemas.microsoft.com/office/drawing/2014/main" id="{F583ECC9-BBA6-4FEE-9B72-4DBAF54F64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112" t="14857" r="21403" b="18341"/>
          <a:stretch/>
        </p:blipFill>
        <p:spPr>
          <a:xfrm>
            <a:off x="6283857" y="12445"/>
            <a:ext cx="5945315" cy="6706990"/>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17" y="-8980"/>
            <a:ext cx="819618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33" y="-11309"/>
            <a:ext cx="711901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349931" y="3239007"/>
            <a:ext cx="5933926" cy="3437717"/>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7917" y="112649"/>
            <a:ext cx="745730" cy="73543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018856" y="101744"/>
            <a:ext cx="745730" cy="735439"/>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844209615"/>
      </p:ext>
    </p:extLst>
  </p:cSld>
  <p:clrMapOvr>
    <a:masterClrMapping/>
  </p:clrMapOvr>
  <p:hf hdr="0" ftr="0" dt="0"/>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4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flipH="1">
            <a:off x="1602769" y="-22628"/>
            <a:ext cx="10606663"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flipH="1">
            <a:off x="4263775" y="0"/>
            <a:ext cx="794565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flipH="1">
            <a:off x="7068619" y="2637210"/>
            <a:ext cx="4878317" cy="2078628"/>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flipH="1">
            <a:off x="6414607" y="224444"/>
            <a:ext cx="5584207" cy="2202691"/>
          </a:xfrm>
        </p:spPr>
        <p:txBody>
          <a:bodyPr anchor="b">
            <a:normAutofit/>
          </a:bodyPr>
          <a:lstStyle>
            <a:lvl1pPr algn="r">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flipH="1">
            <a:off x="7732899" y="2834301"/>
            <a:ext cx="4459101" cy="483807"/>
          </a:xfrm>
        </p:spPr>
        <p:txBody>
          <a:bodyPr/>
          <a:lstStyle>
            <a:lvl1pPr marL="0" indent="0" algn="l">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1739" y="-2107846"/>
            <a:ext cx="932329" cy="810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5482278" y="-2107847"/>
            <a:ext cx="932329" cy="810491"/>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flipH="1">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3" name="Picture 2" descr="Related image">
            <a:extLst>
              <a:ext uri="{FF2B5EF4-FFF2-40B4-BE49-F238E27FC236}">
                <a16:creationId xmlns:a16="http://schemas.microsoft.com/office/drawing/2014/main" id="{AC0D47AD-3650-49A5-8CE6-4B162FAD87B5}"/>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5254" y="5747096"/>
            <a:ext cx="700728"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16A377D-FE63-4B7A-A091-BA403B198EB9}"/>
              </a:ext>
            </a:extLst>
          </p:cNvPr>
          <p:cNvGrpSpPr/>
          <p:nvPr userDrawn="1"/>
        </p:nvGrpSpPr>
        <p:grpSpPr>
          <a:xfrm>
            <a:off x="11325793" y="5747095"/>
            <a:ext cx="700728" cy="748145"/>
            <a:chOff x="11222083" y="712971"/>
            <a:chExt cx="822062" cy="785012"/>
          </a:xfrm>
        </p:grpSpPr>
        <p:sp>
          <p:nvSpPr>
            <p:cNvPr id="17" name="Oval 16">
              <a:extLst>
                <a:ext uri="{FF2B5EF4-FFF2-40B4-BE49-F238E27FC236}">
                  <a16:creationId xmlns:a16="http://schemas.microsoft.com/office/drawing/2014/main" id="{44DB0699-C203-4E38-9A2D-FAA486E132D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8" name="Picture 17">
              <a:extLst>
                <a:ext uri="{FF2B5EF4-FFF2-40B4-BE49-F238E27FC236}">
                  <a16:creationId xmlns:a16="http://schemas.microsoft.com/office/drawing/2014/main" id="{00E4D4B3-F477-4778-9235-6F64FF85D361}"/>
                </a:ext>
              </a:extLst>
            </p:cNvPr>
            <p:cNvPicPr>
              <a:picLocks noChangeAspect="1"/>
            </p:cNvPicPr>
            <p:nvPr userDrawn="1"/>
          </p:nvPicPr>
          <p:blipFill>
            <a:blip r:embed="rId3"/>
            <a:stretch>
              <a:fillRect/>
            </a:stretch>
          </p:blipFill>
          <p:spPr>
            <a:xfrm>
              <a:off x="11328830" y="811070"/>
              <a:ext cx="621950" cy="477528"/>
            </a:xfrm>
            <a:prstGeom prst="rect">
              <a:avLst/>
            </a:prstGeom>
          </p:spPr>
        </p:pic>
      </p:grpSp>
      <p:pic>
        <p:nvPicPr>
          <p:cNvPr id="6" name="Picture 5" descr="A group of people posing for a photo in front of a house&#10;&#10;Description automatically generated">
            <a:extLst>
              <a:ext uri="{FF2B5EF4-FFF2-40B4-BE49-F238E27FC236}">
                <a16:creationId xmlns:a16="http://schemas.microsoft.com/office/drawing/2014/main" id="{EB52D61D-D59E-4E21-9590-550C704C1A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62" y="-22629"/>
            <a:ext cx="6083438" cy="7042353"/>
          </a:xfrm>
          <a:prstGeom prst="rect">
            <a:avLst/>
          </a:prstGeom>
        </p:spPr>
      </p:pic>
    </p:spTree>
    <p:extLst>
      <p:ext uri="{BB962C8B-B14F-4D97-AF65-F5344CB8AC3E}">
        <p14:creationId xmlns:p14="http://schemas.microsoft.com/office/powerpoint/2010/main" val="3414505364"/>
      </p:ext>
    </p:extLst>
  </p:cSld>
  <p:clrMapOvr>
    <a:masterClrMapping/>
  </p:clrMapOvr>
  <p:hf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B4D1C56-5304-4B52-A8BD-F6A1896E5AA4}"/>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808851" y="349831"/>
            <a:ext cx="3488176" cy="5741839"/>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4" name="Text Placeholder 8">
            <a:extLst>
              <a:ext uri="{FF2B5EF4-FFF2-40B4-BE49-F238E27FC236}">
                <a16:creationId xmlns:a16="http://schemas.microsoft.com/office/drawing/2014/main" id="{9D7AF3DF-DB85-4826-839E-67CDE0D9A4E6}"/>
              </a:ext>
            </a:extLst>
          </p:cNvPr>
          <p:cNvSpPr>
            <a:spLocks noGrp="1"/>
          </p:cNvSpPr>
          <p:nvPr>
            <p:ph type="body" sz="quarter" idx="15" hasCustomPrompt="1"/>
          </p:nvPr>
        </p:nvSpPr>
        <p:spPr>
          <a:xfrm rot="5400000">
            <a:off x="-2179552" y="2378933"/>
            <a:ext cx="4875470" cy="420013"/>
          </a:xfrm>
          <a:noFill/>
        </p:spPr>
        <p:txBody>
          <a:bodyPr anchor="ctr">
            <a:noAutofit/>
          </a:bodyPr>
          <a:lstStyle>
            <a:lvl1pPr marL="0" indent="0" algn="l">
              <a:buFontTx/>
              <a:buNone/>
              <a:defRPr sz="1636" b="1">
                <a:solidFill>
                  <a:schemeClr val="bg1"/>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Stakeholder</a:t>
            </a:r>
          </a:p>
        </p:txBody>
      </p:sp>
      <p:sp>
        <p:nvSpPr>
          <p:cNvPr id="6" name="Text Placeholder 5">
            <a:extLst>
              <a:ext uri="{FF2B5EF4-FFF2-40B4-BE49-F238E27FC236}">
                <a16:creationId xmlns:a16="http://schemas.microsoft.com/office/drawing/2014/main" id="{426B84BA-406E-4EF8-9C74-834477EA8584}"/>
              </a:ext>
            </a:extLst>
          </p:cNvPr>
          <p:cNvSpPr>
            <a:spLocks noGrp="1"/>
          </p:cNvSpPr>
          <p:nvPr>
            <p:ph type="body" sz="quarter" idx="16"/>
          </p:nvPr>
        </p:nvSpPr>
        <p:spPr>
          <a:xfrm>
            <a:off x="4726928" y="782883"/>
            <a:ext cx="5777252" cy="369332"/>
          </a:xfrm>
        </p:spPr>
        <p:txBody>
          <a:bodyPr>
            <a:spAutoFit/>
          </a:bodyPr>
          <a:lstStyle/>
          <a:p>
            <a:pPr lvl="0"/>
            <a:r>
              <a:rPr lang="en-US"/>
              <a:t>Click to edit Master text styles</a:t>
            </a:r>
          </a:p>
        </p:txBody>
      </p:sp>
      <p:sp>
        <p:nvSpPr>
          <p:cNvPr id="8" name="Content Placeholder 7">
            <a:extLst>
              <a:ext uri="{FF2B5EF4-FFF2-40B4-BE49-F238E27FC236}">
                <a16:creationId xmlns:a16="http://schemas.microsoft.com/office/drawing/2014/main" id="{719CD7EE-5C5E-4612-AEFC-A4B9F10AC6E4}"/>
              </a:ext>
            </a:extLst>
          </p:cNvPr>
          <p:cNvSpPr>
            <a:spLocks noGrp="1"/>
          </p:cNvSpPr>
          <p:nvPr>
            <p:ph sz="quarter" idx="17"/>
          </p:nvPr>
        </p:nvSpPr>
        <p:spPr>
          <a:xfrm>
            <a:off x="4706471" y="1599767"/>
            <a:ext cx="6774579" cy="4683486"/>
          </a:xfrm>
        </p:spPr>
        <p:txBody>
          <a:bodyPr/>
          <a:lstStyle>
            <a:lvl1pPr marL="0" indent="0">
              <a:buNone/>
              <a:defRPr/>
            </a:lvl1pPr>
            <a:lvl2pPr marL="457198" indent="0">
              <a:buNone/>
              <a:defRPr/>
            </a:lvl2pPr>
            <a:lvl3pPr marL="914396" indent="0">
              <a:buNone/>
              <a:defRPr/>
            </a:lvl3pPr>
            <a:lvl4pPr marL="1371594" indent="0">
              <a:buNone/>
              <a:defRPr/>
            </a:lvl4pPr>
            <a:lvl5pPr marL="182879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a:extLst>
              <a:ext uri="{FF2B5EF4-FFF2-40B4-BE49-F238E27FC236}">
                <a16:creationId xmlns:a16="http://schemas.microsoft.com/office/drawing/2014/main" id="{BAF75BBF-F82F-43C2-8E45-4C664709B609}"/>
              </a:ext>
            </a:extLst>
          </p:cNvPr>
          <p:cNvGrpSpPr/>
          <p:nvPr userDrawn="1"/>
        </p:nvGrpSpPr>
        <p:grpSpPr>
          <a:xfrm>
            <a:off x="11087100" y="5813434"/>
            <a:ext cx="803393" cy="810491"/>
            <a:chOff x="11222083" y="712971"/>
            <a:chExt cx="822062" cy="785012"/>
          </a:xfrm>
        </p:grpSpPr>
        <p:sp>
          <p:nvSpPr>
            <p:cNvPr id="23" name="Oval 22">
              <a:extLst>
                <a:ext uri="{FF2B5EF4-FFF2-40B4-BE49-F238E27FC236}">
                  <a16:creationId xmlns:a16="http://schemas.microsoft.com/office/drawing/2014/main" id="{2ABE751D-9ACB-42F4-9FAD-D1E7D9A8B3D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8C0E49F-D0F7-4C35-9C2E-BEFDA4319052}"/>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0094091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5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3" y="-8980"/>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29" y="-11309"/>
            <a:ext cx="5178901"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2637" y="2649806"/>
            <a:ext cx="12166724" cy="589203"/>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0799" y="242023"/>
            <a:ext cx="750985"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1221338" y="242022"/>
            <a:ext cx="750985" cy="748145"/>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844209615"/>
      </p:ext>
    </p:extLst>
  </p:cSld>
  <p:clrMapOvr>
    <a:masterClrMapping/>
  </p:clrMapOvr>
  <p:hf hdr="0" ftr="0" dt="0"/>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065266" y="5813434"/>
            <a:ext cx="753509"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39593648"/>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D2AA2C5-3590-4572-A3AE-5696F995BC0D}"/>
              </a:ext>
            </a:extLst>
          </p:cNvPr>
          <p:cNvSpPr/>
          <p:nvPr userDrawn="1"/>
        </p:nvSpPr>
        <p:spPr>
          <a:xfrm rot="5400000">
            <a:off x="10800181" y="197396"/>
            <a:ext cx="1589214" cy="119442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B43BCF1C-96CD-40E6-A56D-F4C5BC948F0E}"/>
              </a:ext>
            </a:extLst>
          </p:cNvPr>
          <p:cNvSpPr/>
          <p:nvPr userDrawn="1"/>
        </p:nvSpPr>
        <p:spPr>
          <a:xfrm rot="5400000">
            <a:off x="10998181" y="131748"/>
            <a:ext cx="1325565" cy="1062074"/>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9" y="2501513"/>
            <a:ext cx="10515600" cy="1325563"/>
          </a:xfrm>
        </p:spPr>
        <p:txBody>
          <a:bodyPr>
            <a:normAutofit/>
          </a:bodyPr>
          <a:lstStyle>
            <a:lvl1pPr algn="ctr">
              <a:defRPr sz="6000">
                <a:solidFill>
                  <a:srgbClr val="183460"/>
                </a:solidFill>
                <a:latin typeface="Segoe UI Semilight" panose="020B0402040204020203" pitchFamily="34" charset="0"/>
                <a:cs typeface="Segoe UI Semilight" panose="020B0402040204020203" pitchFamily="34" charset="0"/>
              </a:defRPr>
            </a:lvl1pPr>
          </a:lstStyle>
          <a:p>
            <a:endParaRPr lang="en-US"/>
          </a:p>
        </p:txBody>
      </p:sp>
      <p:grpSp>
        <p:nvGrpSpPr>
          <p:cNvPr id="15" name="Group 14">
            <a:extLst>
              <a:ext uri="{FF2B5EF4-FFF2-40B4-BE49-F238E27FC236}">
                <a16:creationId xmlns:a16="http://schemas.microsoft.com/office/drawing/2014/main" id="{7E3C0C62-5F9F-4BDF-9474-8D07B88A54EE}"/>
              </a:ext>
            </a:extLst>
          </p:cNvPr>
          <p:cNvGrpSpPr/>
          <p:nvPr userDrawn="1"/>
        </p:nvGrpSpPr>
        <p:grpSpPr>
          <a:xfrm>
            <a:off x="11292795" y="67136"/>
            <a:ext cx="822062" cy="822062"/>
            <a:chOff x="11222083" y="712971"/>
            <a:chExt cx="822062" cy="785012"/>
          </a:xfrm>
        </p:grpSpPr>
        <p:sp>
          <p:nvSpPr>
            <p:cNvPr id="16" name="Oval 15">
              <a:extLst>
                <a:ext uri="{FF2B5EF4-FFF2-40B4-BE49-F238E27FC236}">
                  <a16:creationId xmlns:a16="http://schemas.microsoft.com/office/drawing/2014/main" id="{6BDD4846-A62E-4917-81BB-686B8E02E80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6DD85F9-E71A-453B-B301-835E9EA299A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480783468"/>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ody Slide One Text Bo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CF554A-B324-4E68-945B-6077789F7783}"/>
              </a:ext>
            </a:extLst>
          </p:cNvPr>
          <p:cNvGrpSpPr/>
          <p:nvPr userDrawn="1"/>
        </p:nvGrpSpPr>
        <p:grpSpPr>
          <a:xfrm>
            <a:off x="11096624" y="5842536"/>
            <a:ext cx="722151" cy="719044"/>
            <a:chOff x="11222083" y="712971"/>
            <a:chExt cx="822062" cy="785012"/>
          </a:xfrm>
        </p:grpSpPr>
        <p:sp>
          <p:nvSpPr>
            <p:cNvPr id="9" name="Oval 8">
              <a:extLst>
                <a:ext uri="{FF2B5EF4-FFF2-40B4-BE49-F238E27FC236}">
                  <a16:creationId xmlns:a16="http://schemas.microsoft.com/office/drawing/2014/main" id="{905A0280-EE7F-46FB-A78A-7CA7133C79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887F6D-54D6-4C1A-ABD1-B25F189F72C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84975498"/>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9" name="Group 8">
            <a:extLst>
              <a:ext uri="{FF2B5EF4-FFF2-40B4-BE49-F238E27FC236}">
                <a16:creationId xmlns:a16="http://schemas.microsoft.com/office/drawing/2014/main" id="{05CCACDE-0812-4B05-8BB5-20721B46A381}"/>
              </a:ext>
            </a:extLst>
          </p:cNvPr>
          <p:cNvGrpSpPr/>
          <p:nvPr userDrawn="1"/>
        </p:nvGrpSpPr>
        <p:grpSpPr>
          <a:xfrm>
            <a:off x="11201400" y="5813434"/>
            <a:ext cx="754384" cy="748145"/>
            <a:chOff x="11222083" y="712971"/>
            <a:chExt cx="822062" cy="785012"/>
          </a:xfrm>
        </p:grpSpPr>
        <p:sp>
          <p:nvSpPr>
            <p:cNvPr id="15" name="Oval 14">
              <a:extLst>
                <a:ext uri="{FF2B5EF4-FFF2-40B4-BE49-F238E27FC236}">
                  <a16:creationId xmlns:a16="http://schemas.microsoft.com/office/drawing/2014/main" id="{2EABFE90-5F82-4B9B-AA9C-EA30DCF1104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6" name="Picture 15">
              <a:extLst>
                <a:ext uri="{FF2B5EF4-FFF2-40B4-BE49-F238E27FC236}">
                  <a16:creationId xmlns:a16="http://schemas.microsoft.com/office/drawing/2014/main" id="{023315C9-6F57-40C1-AC8A-EAC5A36C8EA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17" name="Rectangle 16">
            <a:extLst>
              <a:ext uri="{FF2B5EF4-FFF2-40B4-BE49-F238E27FC236}">
                <a16:creationId xmlns:a16="http://schemas.microsoft.com/office/drawing/2014/main" id="{92DC4CE6-5668-489E-9AB1-61F4E58B1527}"/>
              </a:ext>
            </a:extLst>
          </p:cNvPr>
          <p:cNvSpPr/>
          <p:nvPr userDrawn="1"/>
        </p:nvSpPr>
        <p:spPr>
          <a:xfrm>
            <a:off x="497305" y="1"/>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5" y="110490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13151412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B76CF9-0684-4215-B3AC-06AEDA229E82}"/>
              </a:ext>
            </a:extLst>
          </p:cNvPr>
          <p:cNvSpPr/>
          <p:nvPr userDrawn="1"/>
        </p:nvSpPr>
        <p:spPr>
          <a:xfrm rot="5400000">
            <a:off x="-3173098" y="3173094"/>
            <a:ext cx="6858003" cy="511807"/>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753818" y="112303"/>
            <a:ext cx="10158450"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4" name="Text Placeholder 8">
            <a:extLst>
              <a:ext uri="{FF2B5EF4-FFF2-40B4-BE49-F238E27FC236}">
                <a16:creationId xmlns:a16="http://schemas.microsoft.com/office/drawing/2014/main" id="{9D7AF3DF-DB85-4826-839E-67CDE0D9A4E6}"/>
              </a:ext>
            </a:extLst>
          </p:cNvPr>
          <p:cNvSpPr>
            <a:spLocks noGrp="1"/>
          </p:cNvSpPr>
          <p:nvPr>
            <p:ph type="body" sz="quarter" idx="15"/>
          </p:nvPr>
        </p:nvSpPr>
        <p:spPr>
          <a:xfrm rot="5400000">
            <a:off x="-2181831" y="2378933"/>
            <a:ext cx="4875470" cy="420013"/>
          </a:xfrm>
          <a:noFill/>
        </p:spPr>
        <p:txBody>
          <a:bodyPr anchor="ctr">
            <a:noAutofit/>
          </a:bodyPr>
          <a:lstStyle>
            <a:lvl1pPr marL="0" indent="0" algn="l">
              <a:buFontTx/>
              <a:buNone/>
              <a:defRPr sz="1636" b="1">
                <a:solidFill>
                  <a:schemeClr val="bg1"/>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endParaRPr lang="en-US"/>
          </a:p>
        </p:txBody>
      </p:sp>
      <p:sp>
        <p:nvSpPr>
          <p:cNvPr id="6" name="Text Placeholder 5">
            <a:extLst>
              <a:ext uri="{FF2B5EF4-FFF2-40B4-BE49-F238E27FC236}">
                <a16:creationId xmlns:a16="http://schemas.microsoft.com/office/drawing/2014/main" id="{426B84BA-406E-4EF8-9C74-834477EA8584}"/>
              </a:ext>
            </a:extLst>
          </p:cNvPr>
          <p:cNvSpPr>
            <a:spLocks noGrp="1"/>
          </p:cNvSpPr>
          <p:nvPr>
            <p:ph type="body" sz="quarter" idx="16"/>
          </p:nvPr>
        </p:nvSpPr>
        <p:spPr>
          <a:xfrm>
            <a:off x="753817" y="782883"/>
            <a:ext cx="9750362" cy="491768"/>
          </a:xfrm>
        </p:spPr>
        <p:txBody>
          <a:bodyPr/>
          <a:lstStyle>
            <a:lvl1pPr>
              <a:defRPr>
                <a:solidFill>
                  <a:schemeClr val="tx1"/>
                </a:solidFill>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719CD7EE-5C5E-4612-AEFC-A4B9F10AC6E4}"/>
              </a:ext>
            </a:extLst>
          </p:cNvPr>
          <p:cNvSpPr>
            <a:spLocks noGrp="1"/>
          </p:cNvSpPr>
          <p:nvPr>
            <p:ph sz="quarter" idx="17"/>
          </p:nvPr>
        </p:nvSpPr>
        <p:spPr>
          <a:xfrm>
            <a:off x="835462" y="1599767"/>
            <a:ext cx="10645588" cy="4683486"/>
          </a:xfrm>
        </p:spPr>
        <p:txBody>
          <a:bodyPr/>
          <a:lstStyle>
            <a:lvl1pPr marL="0" indent="0">
              <a:buNone/>
              <a:defRPr>
                <a:solidFill>
                  <a:schemeClr val="tx1"/>
                </a:solidFill>
              </a:defRPr>
            </a:lvl1pPr>
            <a:lvl2pPr marL="457198" indent="0">
              <a:buNone/>
              <a:defRPr>
                <a:solidFill>
                  <a:schemeClr val="tx1"/>
                </a:solidFill>
              </a:defRPr>
            </a:lvl2pPr>
            <a:lvl3pPr marL="914396" indent="0">
              <a:buNone/>
              <a:defRPr>
                <a:solidFill>
                  <a:schemeClr val="tx1"/>
                </a:solidFill>
              </a:defRPr>
            </a:lvl3pPr>
            <a:lvl4pPr marL="1371594" indent="0">
              <a:buNone/>
              <a:defRPr>
                <a:solidFill>
                  <a:schemeClr val="tx1"/>
                </a:solidFill>
              </a:defRPr>
            </a:lvl4pPr>
            <a:lvl5pPr marL="182879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E2949E72-9045-4A55-8051-724931040EE0}"/>
              </a:ext>
            </a:extLst>
          </p:cNvPr>
          <p:cNvGrpSpPr/>
          <p:nvPr userDrawn="1"/>
        </p:nvGrpSpPr>
        <p:grpSpPr>
          <a:xfrm>
            <a:off x="11154279" y="200674"/>
            <a:ext cx="757076" cy="748145"/>
            <a:chOff x="11222083" y="712971"/>
            <a:chExt cx="822062" cy="785012"/>
          </a:xfrm>
        </p:grpSpPr>
        <p:sp>
          <p:nvSpPr>
            <p:cNvPr id="25" name="Oval 24">
              <a:extLst>
                <a:ext uri="{FF2B5EF4-FFF2-40B4-BE49-F238E27FC236}">
                  <a16:creationId xmlns:a16="http://schemas.microsoft.com/office/drawing/2014/main" id="{544B9D1D-9C0B-43A8-870D-D7DC7E5C151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2DB0087D-883B-4660-BCA1-4B0B946A9702}"/>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9335238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56" Type="http://schemas.openxmlformats.org/officeDocument/2006/relationships/theme" Target="../theme/theme2.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3.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11289" y="4013200"/>
            <a:ext cx="6096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cxnSp>
        <p:nvCxnSpPr>
          <p:cNvPr id="8" name="Straight Connector 7"/>
          <p:cNvCxnSpPr>
            <a:cxnSpLocks/>
          </p:cNvCxnSpPr>
          <p:nvPr/>
        </p:nvCxnSpPr>
        <p:spPr>
          <a:xfrm flipV="1">
            <a:off x="6841110" y="4175606"/>
            <a:ext cx="5363301"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9390278" y="1"/>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10141010" y="2"/>
            <a:ext cx="2074111"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10423939" y="-8467"/>
            <a:ext cx="1780471"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9904729" y="3920066"/>
            <a:ext cx="2297223"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10245973" y="-8467"/>
            <a:ext cx="195843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11420692" y="-8467"/>
            <a:ext cx="783722"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11217053" y="-8468"/>
            <a:ext cx="974953"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11205930" y="4893734"/>
            <a:ext cx="999918"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userDrawn="1">
            <p:ph type="title"/>
          </p:nvPr>
        </p:nvSpPr>
        <p:spPr>
          <a:xfrm>
            <a:off x="812799" y="609600"/>
            <a:ext cx="8463617"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userDrawn="1">
            <p:ph type="body" idx="1"/>
          </p:nvPr>
        </p:nvSpPr>
        <p:spPr>
          <a:xfrm>
            <a:off x="812798"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a:xfrm>
            <a:off x="7493938" y="6041364"/>
            <a:ext cx="62524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5/10/2024</a:t>
            </a:fld>
            <a:endParaRPr lang="en-US"/>
          </a:p>
        </p:txBody>
      </p:sp>
      <p:sp>
        <p:nvSpPr>
          <p:cNvPr id="5" name="Footer Placeholder 4"/>
          <p:cNvSpPr>
            <a:spLocks noGrp="1"/>
          </p:cNvSpPr>
          <p:nvPr userDrawn="1">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807904" y="6041364"/>
            <a:ext cx="468515"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
        <p:nvSpPr>
          <p:cNvPr id="18" name="TextBox 17">
            <a:extLst>
              <a:ext uri="{FF2B5EF4-FFF2-40B4-BE49-F238E27FC236}">
                <a16:creationId xmlns:a16="http://schemas.microsoft.com/office/drawing/2014/main" id="{6839F7E1-507B-4E25-B9D7-8590D73FFBF0}"/>
              </a:ext>
            </a:extLst>
          </p:cNvPr>
          <p:cNvSpPr txBox="1"/>
          <p:nvPr userDrawn="1"/>
        </p:nvSpPr>
        <p:spPr>
          <a:xfrm>
            <a:off x="620891" y="6606182"/>
            <a:ext cx="4165600"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FRESNO EPA BROWNFIELDS</a:t>
            </a:r>
            <a:endParaRPr lang="en-US" sz="1227">
              <a:solidFill>
                <a:srgbClr val="92D050"/>
              </a:solidFill>
              <a:latin typeface="Avenir Next LT Pro Demi" panose="020B0704020202020204" pitchFamily="34" charset="0"/>
            </a:endParaRPr>
          </a:p>
        </p:txBody>
      </p:sp>
    </p:spTree>
    <p:extLst>
      <p:ext uri="{BB962C8B-B14F-4D97-AF65-F5344CB8AC3E}">
        <p14:creationId xmlns:p14="http://schemas.microsoft.com/office/powerpoint/2010/main" val="3803202200"/>
      </p:ext>
    </p:extLst>
  </p:cSld>
  <p:clrMap bg1="lt1" tx1="dk1" bg2="lt2" tx2="dk2" accent1="accent1" accent2="accent2" accent3="accent3" accent4="accent4" accent5="accent5" accent6="accent6" hlink="hlink" folHlink="folHlink"/>
  <p:sldLayoutIdLst>
    <p:sldLayoutId id="2147483738" r:id="rId1"/>
    <p:sldLayoutId id="2147483758" r:id="rId2"/>
    <p:sldLayoutId id="2147483759" r:id="rId3"/>
    <p:sldLayoutId id="2147483760" r:id="rId4"/>
    <p:sldLayoutId id="2147483756" r:id="rId5"/>
    <p:sldLayoutId id="2147483761" r:id="rId6"/>
    <p:sldLayoutId id="2147483762" r:id="rId7"/>
    <p:sldLayoutId id="2147483765" r:id="rId8"/>
    <p:sldLayoutId id="2147483766" r:id="rId9"/>
    <p:sldLayoutId id="2147483739" r:id="rId10"/>
    <p:sldLayoutId id="2147483740" r:id="rId11"/>
    <p:sldLayoutId id="2147483743" r:id="rId12"/>
    <p:sldLayoutId id="2147483744" r:id="rId13"/>
    <p:sldLayoutId id="2147483754" r:id="rId14"/>
    <p:sldLayoutId id="2147483916" r:id="rId15"/>
  </p:sldLayoutIdLst>
  <p:hf hdr="0" ftr="0" dt="0"/>
  <p:txStyles>
    <p:titleStyle>
      <a:lvl1pPr algn="l" defTabSz="457198"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8" indent="-342898" algn="l" defTabSz="457198"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47" indent="-285749" algn="l" defTabSz="457198"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95" indent="-228599" algn="l" defTabSz="457198"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93"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92"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90"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88"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86"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85"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98" rtl="0" eaLnBrk="1" latinLnBrk="0" hangingPunct="1">
        <a:defRPr sz="1800" kern="1200">
          <a:solidFill>
            <a:schemeClr val="tx1"/>
          </a:solidFill>
          <a:latin typeface="+mn-lt"/>
          <a:ea typeface="+mn-ea"/>
          <a:cs typeface="+mn-cs"/>
        </a:defRPr>
      </a:lvl1pPr>
      <a:lvl2pPr marL="457198" algn="l" defTabSz="457198" rtl="0" eaLnBrk="1" latinLnBrk="0" hangingPunct="1">
        <a:defRPr sz="1800" kern="1200">
          <a:solidFill>
            <a:schemeClr val="tx1"/>
          </a:solidFill>
          <a:latin typeface="+mn-lt"/>
          <a:ea typeface="+mn-ea"/>
          <a:cs typeface="+mn-cs"/>
        </a:defRPr>
      </a:lvl2pPr>
      <a:lvl3pPr marL="914396" algn="l" defTabSz="457198" rtl="0" eaLnBrk="1" latinLnBrk="0" hangingPunct="1">
        <a:defRPr sz="1800" kern="1200">
          <a:solidFill>
            <a:schemeClr val="tx1"/>
          </a:solidFill>
          <a:latin typeface="+mn-lt"/>
          <a:ea typeface="+mn-ea"/>
          <a:cs typeface="+mn-cs"/>
        </a:defRPr>
      </a:lvl3pPr>
      <a:lvl4pPr marL="1371595" algn="l" defTabSz="457198" rtl="0" eaLnBrk="1" latinLnBrk="0" hangingPunct="1">
        <a:defRPr sz="1800" kern="1200">
          <a:solidFill>
            <a:schemeClr val="tx1"/>
          </a:solidFill>
          <a:latin typeface="+mn-lt"/>
          <a:ea typeface="+mn-ea"/>
          <a:cs typeface="+mn-cs"/>
        </a:defRPr>
      </a:lvl4pPr>
      <a:lvl5pPr marL="1828793" algn="l" defTabSz="457198" rtl="0" eaLnBrk="1" latinLnBrk="0" hangingPunct="1">
        <a:defRPr sz="1800" kern="1200">
          <a:solidFill>
            <a:schemeClr val="tx1"/>
          </a:solidFill>
          <a:latin typeface="+mn-lt"/>
          <a:ea typeface="+mn-ea"/>
          <a:cs typeface="+mn-cs"/>
        </a:defRPr>
      </a:lvl5pPr>
      <a:lvl6pPr marL="2285991" algn="l" defTabSz="457198" rtl="0" eaLnBrk="1" latinLnBrk="0" hangingPunct="1">
        <a:defRPr sz="1800" kern="1200">
          <a:solidFill>
            <a:schemeClr val="tx1"/>
          </a:solidFill>
          <a:latin typeface="+mn-lt"/>
          <a:ea typeface="+mn-ea"/>
          <a:cs typeface="+mn-cs"/>
        </a:defRPr>
      </a:lvl6pPr>
      <a:lvl7pPr marL="2743189" algn="l" defTabSz="457198" rtl="0" eaLnBrk="1" latinLnBrk="0" hangingPunct="1">
        <a:defRPr sz="1800" kern="1200">
          <a:solidFill>
            <a:schemeClr val="tx1"/>
          </a:solidFill>
          <a:latin typeface="+mn-lt"/>
          <a:ea typeface="+mn-ea"/>
          <a:cs typeface="+mn-cs"/>
        </a:defRPr>
      </a:lvl7pPr>
      <a:lvl8pPr marL="3200388" algn="l" defTabSz="457198" rtl="0" eaLnBrk="1" latinLnBrk="0" hangingPunct="1">
        <a:defRPr sz="1800" kern="1200">
          <a:solidFill>
            <a:schemeClr val="tx1"/>
          </a:solidFill>
          <a:latin typeface="+mn-lt"/>
          <a:ea typeface="+mn-ea"/>
          <a:cs typeface="+mn-cs"/>
        </a:defRPr>
      </a:lvl8pPr>
      <a:lvl9pPr marL="3657586" algn="l" defTabSz="4571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92BCE-0F98-4286-AA21-3226C142431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928C4-5DC7-40F4-A6B0-86B877911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00EAC-EDCE-41FC-8299-9F0C62905D54}"/>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96"/>
            <a:fld id="{033D6593-8BDD-490C-B0B7-00D6BC0061D0}" type="datetimeFigureOut">
              <a:rPr lang="en-US" smtClean="0">
                <a:solidFill>
                  <a:prstClr val="black">
                    <a:tint val="75000"/>
                  </a:prstClr>
                </a:solidFill>
              </a:rPr>
              <a:pPr defTabSz="914396"/>
              <a:t>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1467F7-ED84-4FDF-A65C-C537A086808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9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3B36D2F-707A-4385-A82B-A1B551285D3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96"/>
            <a:fld id="{F7B8E44F-5FCC-43FC-B1C2-BC3C7DFA8195}" type="slidenum">
              <a:rPr lang="en-US" smtClean="0">
                <a:solidFill>
                  <a:prstClr val="black">
                    <a:tint val="75000"/>
                  </a:prstClr>
                </a:solidFill>
              </a:rPr>
              <a:pPr defTabSz="914396"/>
              <a:t>‹#›</a:t>
            </a:fld>
            <a:endParaRPr lang="en-US">
              <a:solidFill>
                <a:prstClr val="black">
                  <a:tint val="75000"/>
                </a:prstClr>
              </a:solidFill>
            </a:endParaRPr>
          </a:p>
        </p:txBody>
      </p:sp>
    </p:spTree>
    <p:extLst>
      <p:ext uri="{BB962C8B-B14F-4D97-AF65-F5344CB8AC3E}">
        <p14:creationId xmlns:p14="http://schemas.microsoft.com/office/powerpoint/2010/main" val="204444355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3" r:id="rId55"/>
  </p:sldLayoutIdLst>
  <p:hf hdr="0" ftr="0" dt="0"/>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77842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904" r:id="rId7"/>
    <p:sldLayoutId id="2147483905" r:id="rId8"/>
    <p:sldLayoutId id="2147483881" r:id="rId9"/>
    <p:sldLayoutId id="2147483882" r:id="rId10"/>
    <p:sldLayoutId id="2147483884" r:id="rId11"/>
    <p:sldLayoutId id="2147483889" r:id="rId12"/>
    <p:sldLayoutId id="2147483902" r:id="rId13"/>
    <p:sldLayoutId id="2147483903" r:id="rId14"/>
  </p:sldLayoutIdLst>
  <p:hf hdr="0" ftr="0" dt="0"/>
  <p:txStyles>
    <p:titleStyle>
      <a:lvl1pPr algn="ctr" defTabSz="541955" rtl="0" eaLnBrk="1" latinLnBrk="0" hangingPunct="1">
        <a:spcBef>
          <a:spcPct val="0"/>
        </a:spcBef>
        <a:buNone/>
        <a:defRPr sz="4091" kern="1200">
          <a:solidFill>
            <a:schemeClr val="tx1"/>
          </a:solidFill>
          <a:latin typeface="+mj-lt"/>
          <a:ea typeface="+mj-ea"/>
          <a:cs typeface="+mj-cs"/>
        </a:defRPr>
      </a:lvl1pPr>
    </p:titleStyle>
    <p:bodyStyle>
      <a:lvl1pPr marL="203233" indent="-203233" algn="l" defTabSz="541955" rtl="0" eaLnBrk="1" latinLnBrk="0" hangingPunct="1">
        <a:spcBef>
          <a:spcPct val="20000"/>
        </a:spcBef>
        <a:buFont typeface="Arial" panose="020B0604020202020204" pitchFamily="34" charset="0"/>
        <a:buChar char="•"/>
        <a:defRPr sz="2454" kern="1200">
          <a:solidFill>
            <a:schemeClr val="tx1"/>
          </a:solidFill>
          <a:latin typeface="Avenir LT 35 Light" panose="020B0402020203020204" pitchFamily="34" charset="0"/>
          <a:ea typeface="+mn-ea"/>
          <a:cs typeface="+mn-cs"/>
        </a:defRPr>
      </a:lvl1pPr>
      <a:lvl2pPr marL="440338" indent="-169360" algn="l" defTabSz="541955" rtl="0" eaLnBrk="1" latinLnBrk="0" hangingPunct="1">
        <a:spcBef>
          <a:spcPct val="20000"/>
        </a:spcBef>
        <a:buFont typeface="Arial" panose="020B0604020202020204" pitchFamily="34" charset="0"/>
        <a:buChar char="–"/>
        <a:defRPr sz="2182" kern="1200">
          <a:solidFill>
            <a:schemeClr val="tx1"/>
          </a:solidFill>
          <a:latin typeface="Avenir LT 35 Light" panose="020B0402020203020204" pitchFamily="34" charset="0"/>
          <a:ea typeface="+mn-ea"/>
          <a:cs typeface="+mn-cs"/>
        </a:defRPr>
      </a:lvl2pPr>
      <a:lvl3pPr marL="677443" indent="-135489" algn="l" defTabSz="541955" rtl="0" eaLnBrk="1" latinLnBrk="0" hangingPunct="1">
        <a:spcBef>
          <a:spcPct val="20000"/>
        </a:spcBef>
        <a:buFont typeface="Arial" panose="020B0604020202020204" pitchFamily="34" charset="0"/>
        <a:buChar char="•"/>
        <a:defRPr sz="1636" kern="1200">
          <a:solidFill>
            <a:schemeClr val="tx1"/>
          </a:solidFill>
          <a:latin typeface="Avenir LT 35 Light" panose="020B0402020203020204" pitchFamily="34" charset="0"/>
          <a:ea typeface="+mn-ea"/>
          <a:cs typeface="+mn-cs"/>
        </a:defRPr>
      </a:lvl3pPr>
      <a:lvl4pPr marL="948421" indent="-135489" algn="l" defTabSz="541955" rtl="0" eaLnBrk="1" latinLnBrk="0" hangingPunct="1">
        <a:spcBef>
          <a:spcPct val="20000"/>
        </a:spcBef>
        <a:buFont typeface="Arial" panose="020B0604020202020204" pitchFamily="34" charset="0"/>
        <a:buChar char="–"/>
        <a:defRPr sz="1186" kern="1200">
          <a:solidFill>
            <a:schemeClr val="tx1"/>
          </a:solidFill>
          <a:latin typeface="Avenir LT 35 Light" panose="020B0402020203020204" pitchFamily="34" charset="0"/>
          <a:ea typeface="+mn-ea"/>
          <a:cs typeface="+mn-cs"/>
        </a:defRPr>
      </a:lvl4pPr>
      <a:lvl5pPr marL="1219398" indent="-135489" algn="l" defTabSz="541955" rtl="0" eaLnBrk="1" latinLnBrk="0" hangingPunct="1">
        <a:spcBef>
          <a:spcPct val="20000"/>
        </a:spcBef>
        <a:buFont typeface="Arial" panose="020B0604020202020204" pitchFamily="34" charset="0"/>
        <a:buChar char="»"/>
        <a:defRPr sz="1186" kern="1200">
          <a:solidFill>
            <a:schemeClr val="tx1"/>
          </a:solidFill>
          <a:latin typeface="Avenir LT 35 Light" panose="020B0402020203020204" pitchFamily="34" charset="0"/>
          <a:ea typeface="+mn-ea"/>
          <a:cs typeface="+mn-cs"/>
        </a:defRPr>
      </a:lvl5pPr>
      <a:lvl6pPr marL="1490375"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6pPr>
      <a:lvl7pPr marL="1761353"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7pPr>
      <a:lvl8pPr marL="2032330"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8pPr>
      <a:lvl9pPr marL="2303307"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9pPr>
    </p:bodyStyle>
    <p:otherStyle>
      <a:defPPr>
        <a:defRPr lang="en-US"/>
      </a:defPPr>
      <a:lvl1pPr marL="0" algn="l" defTabSz="541955" rtl="0" eaLnBrk="1" latinLnBrk="0" hangingPunct="1">
        <a:defRPr sz="1067" kern="1200">
          <a:solidFill>
            <a:schemeClr val="tx1"/>
          </a:solidFill>
          <a:latin typeface="+mn-lt"/>
          <a:ea typeface="+mn-ea"/>
          <a:cs typeface="+mn-cs"/>
        </a:defRPr>
      </a:lvl1pPr>
      <a:lvl2pPr marL="270977" algn="l" defTabSz="541955" rtl="0" eaLnBrk="1" latinLnBrk="0" hangingPunct="1">
        <a:defRPr sz="1067" kern="1200">
          <a:solidFill>
            <a:schemeClr val="tx1"/>
          </a:solidFill>
          <a:latin typeface="+mn-lt"/>
          <a:ea typeface="+mn-ea"/>
          <a:cs typeface="+mn-cs"/>
        </a:defRPr>
      </a:lvl2pPr>
      <a:lvl3pPr marL="541955" algn="l" defTabSz="541955" rtl="0" eaLnBrk="1" latinLnBrk="0" hangingPunct="1">
        <a:defRPr sz="1067" kern="1200">
          <a:solidFill>
            <a:schemeClr val="tx1"/>
          </a:solidFill>
          <a:latin typeface="+mn-lt"/>
          <a:ea typeface="+mn-ea"/>
          <a:cs typeface="+mn-cs"/>
        </a:defRPr>
      </a:lvl3pPr>
      <a:lvl4pPr marL="812932" algn="l" defTabSz="541955" rtl="0" eaLnBrk="1" latinLnBrk="0" hangingPunct="1">
        <a:defRPr sz="1067" kern="1200">
          <a:solidFill>
            <a:schemeClr val="tx1"/>
          </a:solidFill>
          <a:latin typeface="+mn-lt"/>
          <a:ea typeface="+mn-ea"/>
          <a:cs typeface="+mn-cs"/>
        </a:defRPr>
      </a:lvl4pPr>
      <a:lvl5pPr marL="1083909" algn="l" defTabSz="541955" rtl="0" eaLnBrk="1" latinLnBrk="0" hangingPunct="1">
        <a:defRPr sz="1067" kern="1200">
          <a:solidFill>
            <a:schemeClr val="tx1"/>
          </a:solidFill>
          <a:latin typeface="+mn-lt"/>
          <a:ea typeface="+mn-ea"/>
          <a:cs typeface="+mn-cs"/>
        </a:defRPr>
      </a:lvl5pPr>
      <a:lvl6pPr marL="1354887" algn="l" defTabSz="541955" rtl="0" eaLnBrk="1" latinLnBrk="0" hangingPunct="1">
        <a:defRPr sz="1067" kern="1200">
          <a:solidFill>
            <a:schemeClr val="tx1"/>
          </a:solidFill>
          <a:latin typeface="+mn-lt"/>
          <a:ea typeface="+mn-ea"/>
          <a:cs typeface="+mn-cs"/>
        </a:defRPr>
      </a:lvl6pPr>
      <a:lvl7pPr marL="1625864" algn="l" defTabSz="541955" rtl="0" eaLnBrk="1" latinLnBrk="0" hangingPunct="1">
        <a:defRPr sz="1067" kern="1200">
          <a:solidFill>
            <a:schemeClr val="tx1"/>
          </a:solidFill>
          <a:latin typeface="+mn-lt"/>
          <a:ea typeface="+mn-ea"/>
          <a:cs typeface="+mn-cs"/>
        </a:defRPr>
      </a:lvl7pPr>
      <a:lvl8pPr marL="1896841" algn="l" defTabSz="541955" rtl="0" eaLnBrk="1" latinLnBrk="0" hangingPunct="1">
        <a:defRPr sz="1067" kern="1200">
          <a:solidFill>
            <a:schemeClr val="tx1"/>
          </a:solidFill>
          <a:latin typeface="+mn-lt"/>
          <a:ea typeface="+mn-ea"/>
          <a:cs typeface="+mn-cs"/>
        </a:defRPr>
      </a:lvl8pPr>
      <a:lvl9pPr marL="2167819" algn="l" defTabSz="541955" rtl="0" eaLnBrk="1" latinLnBrk="0" hangingPunct="1">
        <a:defRPr sz="10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5.xml"/><Relationship Id="rId7" Type="http://schemas.openxmlformats.org/officeDocument/2006/relationships/image" Target="../media/image4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0.xm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7.png"/><Relationship Id="rId5" Type="http://schemas.openxmlformats.org/officeDocument/2006/relationships/image" Target="../media/image4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7.png"/><Relationship Id="rId5" Type="http://schemas.openxmlformats.org/officeDocument/2006/relationships/image" Target="../media/image4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7.png"/><Relationship Id="rId5" Type="http://schemas.openxmlformats.org/officeDocument/2006/relationships/image" Target="../media/image4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7.png"/><Relationship Id="rId5" Type="http://schemas.openxmlformats.org/officeDocument/2006/relationships/image" Target="../media/image4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EFBF3C-E3CA-4748-9C2B-0E62D306CDFE}"/>
              </a:ext>
            </a:extLst>
          </p:cNvPr>
          <p:cNvSpPr>
            <a:spLocks noGrp="1"/>
          </p:cNvSpPr>
          <p:nvPr>
            <p:ph type="ctrTitle"/>
          </p:nvPr>
        </p:nvSpPr>
        <p:spPr>
          <a:xfrm>
            <a:off x="-67787" y="2402973"/>
            <a:ext cx="4975282" cy="1005705"/>
          </a:xfrm>
        </p:spPr>
        <p:txBody>
          <a:bodyPr>
            <a:noAutofit/>
          </a:bodyPr>
          <a:lstStyle/>
          <a:p>
            <a:pPr algn="ctr"/>
            <a:r>
              <a:rPr lang="en-US" sz="2500" b="1">
                <a:latin typeface="Segoe UI Semilight"/>
                <a:cs typeface="Segoe UI Semilight"/>
              </a:rPr>
              <a:t>What does the brownfield reuse process look like?</a:t>
            </a:r>
            <a:endParaRPr lang="en-US"/>
          </a:p>
          <a:p>
            <a:endParaRPr lang="en-US" sz="3600" b="1">
              <a:latin typeface="+mn-lt"/>
              <a:cs typeface="Segoe UI Semilight"/>
            </a:endParaRPr>
          </a:p>
        </p:txBody>
      </p:sp>
      <p:sp>
        <p:nvSpPr>
          <p:cNvPr id="5" name="Rectangle 4">
            <a:extLst>
              <a:ext uri="{FF2B5EF4-FFF2-40B4-BE49-F238E27FC236}">
                <a16:creationId xmlns:a16="http://schemas.microsoft.com/office/drawing/2014/main" id="{3E3FA37B-FB8C-9443-8D2B-2F31C503CF2E}"/>
              </a:ext>
            </a:extLst>
          </p:cNvPr>
          <p:cNvSpPr/>
          <p:nvPr/>
        </p:nvSpPr>
        <p:spPr>
          <a:xfrm>
            <a:off x="862503" y="3073400"/>
            <a:ext cx="3433704" cy="3508962"/>
          </a:xfrm>
          <a:prstGeom prst="rect">
            <a:avLst/>
          </a:prstGeom>
          <a:solidFill>
            <a:srgbClr val="70AD47">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AF5D7BE-2E63-F1DA-4E1E-3665ACE70A8F}"/>
              </a:ext>
            </a:extLst>
          </p:cNvPr>
          <p:cNvSpPr txBox="1"/>
          <p:nvPr/>
        </p:nvSpPr>
        <p:spPr>
          <a:xfrm>
            <a:off x="681585" y="527239"/>
            <a:ext cx="5977921" cy="1540282"/>
          </a:xfrm>
          <a:prstGeom prst="rect">
            <a:avLst/>
          </a:prstGeom>
          <a:noFill/>
        </p:spPr>
        <p:txBody>
          <a:bodyPr wrap="square" lIns="62345" tIns="31173" rIns="62345" bIns="31173"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600" dirty="0">
                <a:solidFill>
                  <a:schemeClr val="bg1"/>
                </a:solidFill>
                <a:latin typeface="Arial Black"/>
              </a:rPr>
              <a:t>101.3</a:t>
            </a:r>
            <a:endParaRPr lang="en-US" sz="1400" dirty="0">
              <a:solidFill>
                <a:schemeClr val="bg1"/>
              </a:solidFill>
              <a:latin typeface="Arial Black"/>
            </a:endParaRPr>
          </a:p>
        </p:txBody>
      </p:sp>
      <p:pic>
        <p:nvPicPr>
          <p:cNvPr id="6" name="Audio 5">
            <a:hlinkClick r:id="" action="ppaction://media"/>
            <a:extLst>
              <a:ext uri="{FF2B5EF4-FFF2-40B4-BE49-F238E27FC236}">
                <a16:creationId xmlns:a16="http://schemas.microsoft.com/office/drawing/2014/main" id="{3432634C-D546-818B-341E-E50A1BBD81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1" t="-245891" r="-245891" b="-245891"/>
          <a:stretch>
            <a:fillRect/>
          </a:stretch>
        </p:blipFill>
        <p:spPr>
          <a:xfrm>
            <a:off x="10923800" y="5137010"/>
            <a:ext cx="2057400" cy="2057400"/>
          </a:xfrm>
          <a:prstGeom prst="ellipse">
            <a:avLst/>
          </a:prstGeom>
        </p:spPr>
      </p:pic>
      <p:sp>
        <p:nvSpPr>
          <p:cNvPr id="8" name="TextBox 7">
            <a:extLst>
              <a:ext uri="{FF2B5EF4-FFF2-40B4-BE49-F238E27FC236}">
                <a16:creationId xmlns:a16="http://schemas.microsoft.com/office/drawing/2014/main" id="{EB8C1BD4-7012-4B78-A680-CF67B16C3699}"/>
              </a:ext>
            </a:extLst>
          </p:cNvPr>
          <p:cNvSpPr txBox="1"/>
          <p:nvPr/>
        </p:nvSpPr>
        <p:spPr>
          <a:xfrm>
            <a:off x="356434" y="3124773"/>
            <a:ext cx="3783407" cy="3400931"/>
          </a:xfrm>
          <a:prstGeom prst="rect">
            <a:avLst/>
          </a:prstGeom>
          <a:noFill/>
        </p:spPr>
        <p:txBody>
          <a:bodyPr wrap="square" lIns="91440" tIns="45720" rIns="91440" bIns="45720" anchor="t">
            <a:spAutoFit/>
          </a:bodyPr>
          <a:lstStyle/>
          <a:p>
            <a:pPr marL="885190" lvl="2" indent="-342900">
              <a:spcAft>
                <a:spcPts val="600"/>
              </a:spcAft>
              <a:buFont typeface="Arial" panose="020B0604020202020204" pitchFamily="34" charset="0"/>
              <a:buChar char="•"/>
            </a:pPr>
            <a:r>
              <a:rPr lang="en-US" dirty="0">
                <a:latin typeface="Calibri"/>
                <a:cs typeface="Calibri"/>
              </a:rPr>
              <a:t>Who is involved?</a:t>
            </a:r>
          </a:p>
          <a:p>
            <a:pPr marL="885190" lvl="2" indent="-342900">
              <a:spcAft>
                <a:spcPts val="600"/>
              </a:spcAft>
              <a:buFont typeface="Arial" panose="020B0604020202020204" pitchFamily="34" charset="0"/>
              <a:buChar char="•"/>
            </a:pPr>
            <a:r>
              <a:rPr lang="en-US" dirty="0">
                <a:latin typeface="Calibri"/>
                <a:cs typeface="Calibri"/>
              </a:rPr>
              <a:t>Common brownfield terms</a:t>
            </a:r>
            <a:endParaRPr lang="en-US" dirty="0">
              <a:latin typeface="Calibri"/>
            </a:endParaRPr>
          </a:p>
          <a:p>
            <a:pPr marL="885190" lvl="2" indent="-342900">
              <a:spcAft>
                <a:spcPts val="600"/>
              </a:spcAft>
              <a:buFont typeface="Arial" panose="020B0604020202020204" pitchFamily="34" charset="0"/>
              <a:buChar char="•"/>
            </a:pPr>
            <a:r>
              <a:rPr lang="en-US" dirty="0">
                <a:latin typeface="Calibri"/>
                <a:cs typeface="Calibri"/>
              </a:rPr>
              <a:t>Brownfields Revitalization Process Overview</a:t>
            </a:r>
            <a:endParaRPr lang="en-US" dirty="0">
              <a:latin typeface="Calibri"/>
            </a:endParaRPr>
          </a:p>
          <a:p>
            <a:pPr marL="1342390" lvl="3" indent="-342900">
              <a:spcAft>
                <a:spcPts val="600"/>
              </a:spcAft>
              <a:buFont typeface="Courier New" panose="020B0604020202020204" pitchFamily="34" charset="0"/>
              <a:buChar char="o"/>
            </a:pPr>
            <a:r>
              <a:rPr lang="en-US" dirty="0">
                <a:latin typeface="Calibri"/>
                <a:cs typeface="Calibri"/>
              </a:rPr>
              <a:t>Site Reuse Planning </a:t>
            </a:r>
          </a:p>
          <a:p>
            <a:pPr marL="1342390" lvl="3" indent="-342900">
              <a:spcAft>
                <a:spcPts val="600"/>
              </a:spcAft>
              <a:buFont typeface="Courier New" panose="020B0604020202020204" pitchFamily="34" charset="0"/>
              <a:buChar char="o"/>
            </a:pPr>
            <a:r>
              <a:rPr lang="en-US" dirty="0">
                <a:latin typeface="Calibri"/>
                <a:cs typeface="Calibri"/>
              </a:rPr>
              <a:t>Assessment</a:t>
            </a:r>
          </a:p>
          <a:p>
            <a:pPr marL="1342390" lvl="3" indent="-342900">
              <a:spcAft>
                <a:spcPts val="600"/>
              </a:spcAft>
              <a:buFont typeface="Courier New" panose="020B0604020202020204" pitchFamily="34" charset="0"/>
              <a:buChar char="o"/>
            </a:pPr>
            <a:r>
              <a:rPr lang="en-US" dirty="0">
                <a:latin typeface="Calibri"/>
                <a:cs typeface="Calibri"/>
              </a:rPr>
              <a:t>Cleanup Planning </a:t>
            </a:r>
          </a:p>
          <a:p>
            <a:pPr marL="1342390" lvl="3" indent="-342900">
              <a:spcAft>
                <a:spcPts val="600"/>
              </a:spcAft>
              <a:buFont typeface="Courier New" panose="020B0604020202020204" pitchFamily="34" charset="0"/>
              <a:buChar char="o"/>
            </a:pPr>
            <a:r>
              <a:rPr lang="en-US" dirty="0">
                <a:latin typeface="Calibri"/>
                <a:cs typeface="Calibri"/>
              </a:rPr>
              <a:t>Remediation</a:t>
            </a:r>
          </a:p>
          <a:p>
            <a:pPr marL="1342390" lvl="3" indent="-342900">
              <a:spcAft>
                <a:spcPts val="600"/>
              </a:spcAft>
              <a:buFont typeface="Courier New" panose="020B0604020202020204" pitchFamily="34" charset="0"/>
              <a:buChar char="o"/>
            </a:pPr>
            <a:r>
              <a:rPr lang="en-US" dirty="0">
                <a:latin typeface="Calibri"/>
                <a:cs typeface="Calibri"/>
              </a:rPr>
              <a:t>Reuse, Redevelopment and Occupancy</a:t>
            </a:r>
          </a:p>
        </p:txBody>
      </p:sp>
      <p:sp>
        <p:nvSpPr>
          <p:cNvPr id="3" name="TextBox 2">
            <a:extLst>
              <a:ext uri="{FF2B5EF4-FFF2-40B4-BE49-F238E27FC236}">
                <a16:creationId xmlns:a16="http://schemas.microsoft.com/office/drawing/2014/main" id="{64D36259-07C5-09A9-6317-006F4A3723D1}"/>
              </a:ext>
            </a:extLst>
          </p:cNvPr>
          <p:cNvSpPr txBox="1"/>
          <p:nvPr/>
        </p:nvSpPr>
        <p:spPr>
          <a:xfrm>
            <a:off x="11717395" y="6360818"/>
            <a:ext cx="651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chemeClr val="bg1"/>
                </a:solidFill>
                <a:latin typeface="Trebuchet MS"/>
                <a:cs typeface="Calibri"/>
              </a:rPr>
              <a:t>1</a:t>
            </a:r>
            <a:endParaRPr lang="en-US" sz="3200" b="1">
              <a:solidFill>
                <a:schemeClr val="bg1"/>
              </a:solidFill>
              <a:latin typeface="Trebuchet MS"/>
            </a:endParaRPr>
          </a:p>
        </p:txBody>
      </p:sp>
    </p:spTree>
    <p:extLst>
      <p:ext uri="{BB962C8B-B14F-4D97-AF65-F5344CB8AC3E}">
        <p14:creationId xmlns:p14="http://schemas.microsoft.com/office/powerpoint/2010/main" val="1734052038"/>
      </p:ext>
    </p:extLst>
  </p:cSld>
  <p:clrMapOvr>
    <a:masterClrMapping/>
  </p:clrMapOvr>
  <mc:AlternateContent xmlns:mc="http://schemas.openxmlformats.org/markup-compatibility/2006" xmlns:p14="http://schemas.microsoft.com/office/powerpoint/2010/main">
    <mc:Choice Requires="p14">
      <p:transition spd="slow" p14:dur="2000" advTm="23719"/>
    </mc:Choice>
    <mc:Fallback xmlns="">
      <p:transition spd="slow" advTm="2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Left-Right 17">
            <a:extLst>
              <a:ext uri="{FF2B5EF4-FFF2-40B4-BE49-F238E27FC236}">
                <a16:creationId xmlns:a16="http://schemas.microsoft.com/office/drawing/2014/main" id="{9168A519-FD64-43FC-B6A4-275EDBDDDDB8}"/>
              </a:ext>
            </a:extLst>
          </p:cNvPr>
          <p:cNvSpPr/>
          <p:nvPr/>
        </p:nvSpPr>
        <p:spPr>
          <a:xfrm>
            <a:off x="2137497" y="4222339"/>
            <a:ext cx="7790381" cy="938285"/>
          </a:xfrm>
          <a:prstGeom prst="leftRightArrow">
            <a:avLst/>
          </a:prstGeom>
          <a:gradFill flip="none" rotWithShape="1">
            <a:gsLst>
              <a:gs pos="0">
                <a:schemeClr val="bg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2" name="Subtitle 1">
            <a:extLst>
              <a:ext uri="{FF2B5EF4-FFF2-40B4-BE49-F238E27FC236}">
                <a16:creationId xmlns:a16="http://schemas.microsoft.com/office/drawing/2014/main" id="{8DA670E6-E5BD-41A6-8A52-7B1FE186A3C5}"/>
              </a:ext>
            </a:extLst>
          </p:cNvPr>
          <p:cNvSpPr>
            <a:spLocks noGrp="1"/>
          </p:cNvSpPr>
          <p:nvPr>
            <p:ph type="subTitle" idx="1"/>
          </p:nvPr>
        </p:nvSpPr>
        <p:spPr/>
        <p:txBody>
          <a:bodyPr/>
          <a:lstStyle/>
          <a:p>
            <a:r>
              <a:rPr lang="en-US" sz="3600">
                <a:latin typeface="Calibri" panose="020F0502020204030204" pitchFamily="34" charset="0"/>
                <a:cs typeface="Calibri" panose="020F0502020204030204" pitchFamily="34" charset="0"/>
              </a:rPr>
              <a:t>Cleanup Planning</a:t>
            </a:r>
          </a:p>
        </p:txBody>
      </p:sp>
      <p:sp>
        <p:nvSpPr>
          <p:cNvPr id="4" name="Text Placeholder 3">
            <a:extLst>
              <a:ext uri="{FF2B5EF4-FFF2-40B4-BE49-F238E27FC236}">
                <a16:creationId xmlns:a16="http://schemas.microsoft.com/office/drawing/2014/main" id="{C3C64629-E6AA-40B4-9789-16CFA8C3B8D2}"/>
              </a:ext>
            </a:extLst>
          </p:cNvPr>
          <p:cNvSpPr>
            <a:spLocks noGrp="1"/>
          </p:cNvSpPr>
          <p:nvPr>
            <p:ph type="body" sz="quarter" idx="4294967295"/>
          </p:nvPr>
        </p:nvSpPr>
        <p:spPr>
          <a:xfrm>
            <a:off x="1443389" y="1056358"/>
            <a:ext cx="7074476" cy="609600"/>
          </a:xfrm>
        </p:spPr>
        <p:txBody>
          <a:bodyPr vert="horz" lIns="91440" tIns="45720" rIns="91440" bIns="45720" rtlCol="0" anchor="t">
            <a:noAutofit/>
          </a:bodyPr>
          <a:lstStyle/>
          <a:p>
            <a:pPr marL="0" indent="0">
              <a:buNone/>
            </a:pPr>
            <a:r>
              <a:rPr lang="en-US" sz="2000" b="1">
                <a:solidFill>
                  <a:srgbClr val="FF8000"/>
                </a:solidFill>
                <a:latin typeface="Calibri"/>
                <a:cs typeface="Calibri"/>
              </a:rPr>
              <a:t>The amount of contaminated cleanup needed depends on the site’s future use</a:t>
            </a:r>
          </a:p>
        </p:txBody>
      </p:sp>
      <p:sp>
        <p:nvSpPr>
          <p:cNvPr id="13" name="TextBox 12">
            <a:extLst>
              <a:ext uri="{FF2B5EF4-FFF2-40B4-BE49-F238E27FC236}">
                <a16:creationId xmlns:a16="http://schemas.microsoft.com/office/drawing/2014/main" id="{C6D10E30-3666-4B91-9A71-76C6DE59CCD3}"/>
              </a:ext>
            </a:extLst>
          </p:cNvPr>
          <p:cNvSpPr txBox="1"/>
          <p:nvPr/>
        </p:nvSpPr>
        <p:spPr>
          <a:xfrm>
            <a:off x="8054586" y="2582548"/>
            <a:ext cx="1873291" cy="344069"/>
          </a:xfrm>
          <a:prstGeom prst="rect">
            <a:avLst/>
          </a:prstGeom>
          <a:noFill/>
        </p:spPr>
        <p:txBody>
          <a:bodyPr wrap="square" rtlCol="0">
            <a:spAutoFit/>
          </a:bodyPr>
          <a:lstStyle/>
          <a:p>
            <a:pPr algn="ctr"/>
            <a:r>
              <a:rPr lang="en-US" sz="1636" b="1">
                <a:solidFill>
                  <a:schemeClr val="bg1"/>
                </a:solidFill>
              </a:rPr>
              <a:t>INDUSTRIAL</a:t>
            </a:r>
          </a:p>
        </p:txBody>
      </p:sp>
      <p:sp>
        <p:nvSpPr>
          <p:cNvPr id="19" name="TextBox 18">
            <a:extLst>
              <a:ext uri="{FF2B5EF4-FFF2-40B4-BE49-F238E27FC236}">
                <a16:creationId xmlns:a16="http://schemas.microsoft.com/office/drawing/2014/main" id="{5AAF52A5-42C8-4C3E-A153-D6E873C2B8D9}"/>
              </a:ext>
            </a:extLst>
          </p:cNvPr>
          <p:cNvSpPr txBox="1"/>
          <p:nvPr/>
        </p:nvSpPr>
        <p:spPr>
          <a:xfrm>
            <a:off x="2264123" y="5168020"/>
            <a:ext cx="1746665" cy="1077218"/>
          </a:xfrm>
          <a:prstGeom prst="rect">
            <a:avLst/>
          </a:prstGeom>
          <a:noFill/>
        </p:spPr>
        <p:txBody>
          <a:bodyPr wrap="square" lIns="91440" tIns="45720" rIns="91440" bIns="45720" anchor="t">
            <a:spAutoFit/>
          </a:bodyPr>
          <a:lstStyle/>
          <a:p>
            <a:pPr marL="233680" indent="-233680" fontAlgn="base">
              <a:buFont typeface="Avenir LT 35 Light" panose="020B0402020203020204" pitchFamily="34" charset="0"/>
              <a:buChar char="»"/>
            </a:pPr>
            <a:r>
              <a:rPr lang="en-US" sz="1600" b="1">
                <a:solidFill>
                  <a:srgbClr val="FF8000"/>
                </a:solidFill>
                <a:latin typeface="Calibri"/>
                <a:cs typeface="Calibri"/>
              </a:rPr>
              <a:t>Residents spend a lot of time at property </a:t>
            </a:r>
            <a:endParaRPr lang="en-US" b="1">
              <a:solidFill>
                <a:srgbClr val="FF8000"/>
              </a:solidFill>
            </a:endParaRPr>
          </a:p>
        </p:txBody>
      </p:sp>
      <p:sp>
        <p:nvSpPr>
          <p:cNvPr id="20" name="TextBox 19">
            <a:extLst>
              <a:ext uri="{FF2B5EF4-FFF2-40B4-BE49-F238E27FC236}">
                <a16:creationId xmlns:a16="http://schemas.microsoft.com/office/drawing/2014/main" id="{1BF6C545-DB84-4D82-9E1C-778E0F317851}"/>
              </a:ext>
            </a:extLst>
          </p:cNvPr>
          <p:cNvSpPr txBox="1"/>
          <p:nvPr/>
        </p:nvSpPr>
        <p:spPr>
          <a:xfrm>
            <a:off x="4230196" y="5126844"/>
            <a:ext cx="1756099" cy="1323439"/>
          </a:xfrm>
          <a:prstGeom prst="rect">
            <a:avLst/>
          </a:prstGeom>
          <a:noFill/>
        </p:spPr>
        <p:txBody>
          <a:bodyPr wrap="square" lIns="91440" tIns="45720" rIns="91440" bIns="45720" anchor="t">
            <a:spAutoFit/>
          </a:bodyPr>
          <a:lstStyle/>
          <a:p>
            <a:pPr marL="233680" indent="-233680">
              <a:buFont typeface="Avenir LT 35 Light" panose="020B0402020203020204" pitchFamily="34" charset="0"/>
              <a:buChar char="»"/>
            </a:pPr>
            <a:r>
              <a:rPr lang="en-US" sz="1600" b="1">
                <a:latin typeface="Calibri"/>
                <a:cs typeface="Calibri"/>
              </a:rPr>
              <a:t>People frequently enjoy outdoor sports, play and recreation</a:t>
            </a:r>
            <a:endParaRPr lang="en-US" sz="1600" b="1" i="1">
              <a:latin typeface="Calibri"/>
              <a:cs typeface="Calibri"/>
            </a:endParaRPr>
          </a:p>
        </p:txBody>
      </p:sp>
      <p:sp>
        <p:nvSpPr>
          <p:cNvPr id="21" name="TextBox 20">
            <a:extLst>
              <a:ext uri="{FF2B5EF4-FFF2-40B4-BE49-F238E27FC236}">
                <a16:creationId xmlns:a16="http://schemas.microsoft.com/office/drawing/2014/main" id="{97207D71-F9C9-4ABC-AE94-1F2A18528DB9}"/>
              </a:ext>
            </a:extLst>
          </p:cNvPr>
          <p:cNvSpPr txBox="1"/>
          <p:nvPr/>
        </p:nvSpPr>
        <p:spPr>
          <a:xfrm>
            <a:off x="6322728" y="5151411"/>
            <a:ext cx="1754746" cy="1569660"/>
          </a:xfrm>
          <a:prstGeom prst="rect">
            <a:avLst/>
          </a:prstGeom>
          <a:noFill/>
        </p:spPr>
        <p:txBody>
          <a:bodyPr wrap="square" lIns="91440" tIns="45720" rIns="91440" bIns="45720" anchor="t">
            <a:spAutoFit/>
          </a:bodyPr>
          <a:lstStyle/>
          <a:p>
            <a:pPr marL="233680" indent="-233680" fontAlgn="base">
              <a:buFont typeface="Avenir LT 35 Light" panose="020B0402020203020204" pitchFamily="34" charset="0"/>
              <a:buChar char="»"/>
            </a:pPr>
            <a:r>
              <a:rPr lang="en-US" sz="1600" b="1">
                <a:solidFill>
                  <a:srgbClr val="FF8000"/>
                </a:solidFill>
                <a:latin typeface="Calibri"/>
                <a:cs typeface="Calibri"/>
              </a:rPr>
              <a:t>Workers and customers are typically in commercial settings only during the day</a:t>
            </a:r>
            <a:endParaRPr lang="en-US" sz="1600" b="1" i="1">
              <a:solidFill>
                <a:srgbClr val="FF8000"/>
              </a:solidFill>
              <a:latin typeface="Calibri"/>
              <a:cs typeface="Calibri"/>
            </a:endParaRPr>
          </a:p>
        </p:txBody>
      </p:sp>
      <p:sp>
        <p:nvSpPr>
          <p:cNvPr id="22" name="TextBox 21">
            <a:extLst>
              <a:ext uri="{FF2B5EF4-FFF2-40B4-BE49-F238E27FC236}">
                <a16:creationId xmlns:a16="http://schemas.microsoft.com/office/drawing/2014/main" id="{66EEC12B-978C-4854-97D7-62EE407261B1}"/>
              </a:ext>
            </a:extLst>
          </p:cNvPr>
          <p:cNvSpPr txBox="1"/>
          <p:nvPr/>
        </p:nvSpPr>
        <p:spPr>
          <a:xfrm>
            <a:off x="8288801" y="5168021"/>
            <a:ext cx="1756268" cy="1569660"/>
          </a:xfrm>
          <a:prstGeom prst="rect">
            <a:avLst/>
          </a:prstGeom>
          <a:noFill/>
        </p:spPr>
        <p:txBody>
          <a:bodyPr wrap="square" lIns="91440" tIns="45720" rIns="91440" bIns="45720" anchor="t">
            <a:spAutoFit/>
          </a:bodyPr>
          <a:lstStyle/>
          <a:p>
            <a:pPr marL="233680" indent="-233680">
              <a:buFont typeface="Avenir LT 35 Light" panose="020B0402020203020204" pitchFamily="34" charset="0"/>
              <a:buChar char="»"/>
            </a:pPr>
            <a:r>
              <a:rPr lang="en-US" sz="1600" b="1">
                <a:latin typeface="Calibri"/>
                <a:cs typeface="Calibri"/>
              </a:rPr>
              <a:t>Employers establish safe controls to minimize exposure to contaminants</a:t>
            </a:r>
          </a:p>
        </p:txBody>
      </p:sp>
      <p:sp>
        <p:nvSpPr>
          <p:cNvPr id="23" name="TextBox 22">
            <a:extLst>
              <a:ext uri="{FF2B5EF4-FFF2-40B4-BE49-F238E27FC236}">
                <a16:creationId xmlns:a16="http://schemas.microsoft.com/office/drawing/2014/main" id="{8CE3E620-ABD1-457D-8443-2D5BF4B038C3}"/>
              </a:ext>
            </a:extLst>
          </p:cNvPr>
          <p:cNvSpPr txBox="1"/>
          <p:nvPr/>
        </p:nvSpPr>
        <p:spPr>
          <a:xfrm>
            <a:off x="4974835" y="4519506"/>
            <a:ext cx="2267689" cy="344069"/>
          </a:xfrm>
          <a:prstGeom prst="rect">
            <a:avLst/>
          </a:prstGeom>
          <a:noFill/>
        </p:spPr>
        <p:txBody>
          <a:bodyPr wrap="square" rtlCol="0">
            <a:spAutoFit/>
          </a:bodyPr>
          <a:lstStyle/>
          <a:p>
            <a:pPr algn="ctr"/>
            <a:r>
              <a:rPr lang="en-US" sz="1636" b="1">
                <a:solidFill>
                  <a:schemeClr val="bg1"/>
                </a:solidFill>
              </a:rPr>
              <a:t>RISK-BASED CLEANUP</a:t>
            </a:r>
          </a:p>
        </p:txBody>
      </p:sp>
      <p:sp>
        <p:nvSpPr>
          <p:cNvPr id="24" name="TextBox 23">
            <a:extLst>
              <a:ext uri="{FF2B5EF4-FFF2-40B4-BE49-F238E27FC236}">
                <a16:creationId xmlns:a16="http://schemas.microsoft.com/office/drawing/2014/main" id="{7C082D0D-1E24-491F-9A62-1626B33A7C58}"/>
              </a:ext>
            </a:extLst>
          </p:cNvPr>
          <p:cNvSpPr txBox="1"/>
          <p:nvPr/>
        </p:nvSpPr>
        <p:spPr>
          <a:xfrm>
            <a:off x="2536375" y="4538126"/>
            <a:ext cx="1726669" cy="344069"/>
          </a:xfrm>
          <a:prstGeom prst="rect">
            <a:avLst/>
          </a:prstGeom>
          <a:noFill/>
        </p:spPr>
        <p:txBody>
          <a:bodyPr wrap="square" rtlCol="0">
            <a:spAutoFit/>
          </a:bodyPr>
          <a:lstStyle/>
          <a:p>
            <a:r>
              <a:rPr lang="en-US" sz="1636" b="1">
                <a:solidFill>
                  <a:schemeClr val="bg1"/>
                </a:solidFill>
              </a:rPr>
              <a:t>More needed</a:t>
            </a:r>
          </a:p>
        </p:txBody>
      </p:sp>
      <p:sp>
        <p:nvSpPr>
          <p:cNvPr id="25" name="TextBox 24">
            <a:extLst>
              <a:ext uri="{FF2B5EF4-FFF2-40B4-BE49-F238E27FC236}">
                <a16:creationId xmlns:a16="http://schemas.microsoft.com/office/drawing/2014/main" id="{302BB273-BD97-45C7-A25F-C6E5C06800FB}"/>
              </a:ext>
            </a:extLst>
          </p:cNvPr>
          <p:cNvSpPr txBox="1"/>
          <p:nvPr/>
        </p:nvSpPr>
        <p:spPr>
          <a:xfrm>
            <a:off x="7188298" y="4536409"/>
            <a:ext cx="2267689" cy="344069"/>
          </a:xfrm>
          <a:prstGeom prst="rect">
            <a:avLst/>
          </a:prstGeom>
          <a:noFill/>
        </p:spPr>
        <p:txBody>
          <a:bodyPr wrap="square" rtlCol="0">
            <a:spAutoFit/>
          </a:bodyPr>
          <a:lstStyle/>
          <a:p>
            <a:pPr algn="r"/>
            <a:r>
              <a:rPr lang="en-US" sz="1636" b="1">
                <a:solidFill>
                  <a:schemeClr val="bg1"/>
                </a:solidFill>
              </a:rPr>
              <a:t>Less needed</a:t>
            </a:r>
          </a:p>
        </p:txBody>
      </p:sp>
      <p:pic>
        <p:nvPicPr>
          <p:cNvPr id="3" name="Picture 4" descr="reuse commercial 2.png">
            <a:extLst>
              <a:ext uri="{FF2B5EF4-FFF2-40B4-BE49-F238E27FC236}">
                <a16:creationId xmlns:a16="http://schemas.microsoft.com/office/drawing/2014/main" id="{000E2D2D-8496-8197-9C6E-DDC21660654A}"/>
              </a:ext>
            </a:extLst>
          </p:cNvPr>
          <p:cNvPicPr>
            <a:picLocks noChangeAspect="1"/>
          </p:cNvPicPr>
          <p:nvPr/>
        </p:nvPicPr>
        <p:blipFill>
          <a:blip r:embed="rId5"/>
          <a:stretch>
            <a:fillRect/>
          </a:stretch>
        </p:blipFill>
        <p:spPr>
          <a:xfrm>
            <a:off x="6147288" y="2347876"/>
            <a:ext cx="1859188" cy="1868712"/>
          </a:xfrm>
          <a:prstGeom prst="rect">
            <a:avLst/>
          </a:prstGeom>
        </p:spPr>
      </p:pic>
      <p:pic>
        <p:nvPicPr>
          <p:cNvPr id="5" name="Picture 13" descr="reuse green space 1.png">
            <a:extLst>
              <a:ext uri="{FF2B5EF4-FFF2-40B4-BE49-F238E27FC236}">
                <a16:creationId xmlns:a16="http://schemas.microsoft.com/office/drawing/2014/main" id="{3452BA82-872E-4A6E-C13E-7514DF0C1FD3}"/>
              </a:ext>
            </a:extLst>
          </p:cNvPr>
          <p:cNvPicPr>
            <a:picLocks noChangeAspect="1"/>
          </p:cNvPicPr>
          <p:nvPr/>
        </p:nvPicPr>
        <p:blipFill>
          <a:blip r:embed="rId6"/>
          <a:stretch>
            <a:fillRect/>
          </a:stretch>
        </p:blipFill>
        <p:spPr>
          <a:xfrm>
            <a:off x="4066008" y="2361827"/>
            <a:ext cx="1844221" cy="1858886"/>
          </a:xfrm>
          <a:prstGeom prst="rect">
            <a:avLst/>
          </a:prstGeom>
        </p:spPr>
      </p:pic>
      <p:pic>
        <p:nvPicPr>
          <p:cNvPr id="14" name="Picture 14" descr="reuse industrial.png">
            <a:extLst>
              <a:ext uri="{FF2B5EF4-FFF2-40B4-BE49-F238E27FC236}">
                <a16:creationId xmlns:a16="http://schemas.microsoft.com/office/drawing/2014/main" id="{7D90AF56-C9DB-DDF5-FA47-D935DB149CAE}"/>
              </a:ext>
            </a:extLst>
          </p:cNvPr>
          <p:cNvPicPr>
            <a:picLocks noChangeAspect="1"/>
          </p:cNvPicPr>
          <p:nvPr/>
        </p:nvPicPr>
        <p:blipFill>
          <a:blip r:embed="rId7"/>
          <a:stretch>
            <a:fillRect/>
          </a:stretch>
        </p:blipFill>
        <p:spPr>
          <a:xfrm>
            <a:off x="8264084" y="2346742"/>
            <a:ext cx="1856318" cy="1870982"/>
          </a:xfrm>
          <a:prstGeom prst="rect">
            <a:avLst/>
          </a:prstGeom>
        </p:spPr>
      </p:pic>
      <p:pic>
        <p:nvPicPr>
          <p:cNvPr id="15" name="Picture 15" descr="reuse residential.png">
            <a:extLst>
              <a:ext uri="{FF2B5EF4-FFF2-40B4-BE49-F238E27FC236}">
                <a16:creationId xmlns:a16="http://schemas.microsoft.com/office/drawing/2014/main" id="{D152965E-38ED-20D6-AB4C-52289364D62F}"/>
              </a:ext>
            </a:extLst>
          </p:cNvPr>
          <p:cNvPicPr>
            <a:picLocks noChangeAspect="1"/>
          </p:cNvPicPr>
          <p:nvPr/>
        </p:nvPicPr>
        <p:blipFill>
          <a:blip r:embed="rId8"/>
          <a:stretch>
            <a:fillRect/>
          </a:stretch>
        </p:blipFill>
        <p:spPr>
          <a:xfrm>
            <a:off x="1938553" y="2369112"/>
            <a:ext cx="1868411" cy="1858887"/>
          </a:xfrm>
          <a:prstGeom prst="rect">
            <a:avLst/>
          </a:prstGeom>
        </p:spPr>
      </p:pic>
      <p:sp>
        <p:nvSpPr>
          <p:cNvPr id="26" name="TextBox 25">
            <a:extLst>
              <a:ext uri="{FF2B5EF4-FFF2-40B4-BE49-F238E27FC236}">
                <a16:creationId xmlns:a16="http://schemas.microsoft.com/office/drawing/2014/main" id="{5DC9446B-E8D9-4CA6-8960-C84ADE0FACB3}"/>
              </a:ext>
            </a:extLst>
          </p:cNvPr>
          <p:cNvSpPr txBox="1"/>
          <p:nvPr/>
        </p:nvSpPr>
        <p:spPr>
          <a:xfrm>
            <a:off x="10329900" y="673584"/>
            <a:ext cx="1678462" cy="595804"/>
          </a:xfrm>
          <a:prstGeom prst="rect">
            <a:avLst/>
          </a:prstGeom>
          <a:noFill/>
        </p:spPr>
        <p:txBody>
          <a:bodyPr wrap="square" rtlCol="0">
            <a:spAutoFit/>
          </a:bodyPr>
          <a:lstStyle/>
          <a:p>
            <a:pPr algn="ctr"/>
            <a:r>
              <a:rPr lang="en-US" sz="1636" b="1">
                <a:solidFill>
                  <a:schemeClr val="bg1"/>
                </a:solidFill>
              </a:rPr>
              <a:t>CLEANUP PLANNING</a:t>
            </a:r>
          </a:p>
        </p:txBody>
      </p:sp>
      <p:sp>
        <p:nvSpPr>
          <p:cNvPr id="7" name="Oval 6">
            <a:extLst>
              <a:ext uri="{FF2B5EF4-FFF2-40B4-BE49-F238E27FC236}">
                <a16:creationId xmlns:a16="http://schemas.microsoft.com/office/drawing/2014/main" id="{B330DF28-D131-9EE2-A6D9-591BCBB0067B}"/>
              </a:ext>
            </a:extLst>
          </p:cNvPr>
          <p:cNvSpPr/>
          <p:nvPr/>
        </p:nvSpPr>
        <p:spPr>
          <a:xfrm>
            <a:off x="10250419" y="215108"/>
            <a:ext cx="1678462" cy="1678462"/>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9" name="TextBox 8">
            <a:extLst>
              <a:ext uri="{FF2B5EF4-FFF2-40B4-BE49-F238E27FC236}">
                <a16:creationId xmlns:a16="http://schemas.microsoft.com/office/drawing/2014/main" id="{174A3A85-C7E5-99FE-B705-361A54FC20A1}"/>
              </a:ext>
            </a:extLst>
          </p:cNvPr>
          <p:cNvSpPr txBox="1"/>
          <p:nvPr/>
        </p:nvSpPr>
        <p:spPr>
          <a:xfrm>
            <a:off x="10250419" y="719156"/>
            <a:ext cx="1678462" cy="595804"/>
          </a:xfrm>
          <a:prstGeom prst="rect">
            <a:avLst/>
          </a:prstGeom>
          <a:noFill/>
        </p:spPr>
        <p:txBody>
          <a:bodyPr wrap="square" lIns="91440" tIns="45720" rIns="91440" bIns="45720" rtlCol="0" anchor="t">
            <a:spAutoFit/>
          </a:bodyPr>
          <a:lstStyle/>
          <a:p>
            <a:pPr algn="ctr"/>
            <a:r>
              <a:rPr lang="en-US" sz="1600" b="1">
                <a:solidFill>
                  <a:schemeClr val="bg1"/>
                </a:solidFill>
                <a:latin typeface="Calibri"/>
                <a:cs typeface="Calibri"/>
              </a:rPr>
              <a:t>CLEANUP PLANNING</a:t>
            </a:r>
          </a:p>
        </p:txBody>
      </p:sp>
      <p:pic>
        <p:nvPicPr>
          <p:cNvPr id="51" name="Audio 50">
            <a:hlinkClick r:id="" action="ppaction://media"/>
            <a:extLst>
              <a:ext uri="{FF2B5EF4-FFF2-40B4-BE49-F238E27FC236}">
                <a16:creationId xmlns:a16="http://schemas.microsoft.com/office/drawing/2014/main" id="{5602F065-28E2-AA0D-4F8A-FCAA091F980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45890" t="-245890" r="-245890" b="-245890"/>
          <a:stretch>
            <a:fillRect/>
          </a:stretch>
        </p:blipFill>
        <p:spPr>
          <a:xfrm>
            <a:off x="10898971" y="4690082"/>
            <a:ext cx="2057400" cy="2057400"/>
          </a:xfrm>
          <a:prstGeom prst="ellipse">
            <a:avLst/>
          </a:prstGeom>
        </p:spPr>
      </p:pic>
      <p:sp>
        <p:nvSpPr>
          <p:cNvPr id="8" name="TextBox 7">
            <a:extLst>
              <a:ext uri="{FF2B5EF4-FFF2-40B4-BE49-F238E27FC236}">
                <a16:creationId xmlns:a16="http://schemas.microsoft.com/office/drawing/2014/main" id="{382447BF-6042-5F09-3520-FEE030E6CA35}"/>
              </a:ext>
            </a:extLst>
          </p:cNvPr>
          <p:cNvSpPr txBox="1"/>
          <p:nvPr/>
        </p:nvSpPr>
        <p:spPr>
          <a:xfrm>
            <a:off x="11559350" y="6372107"/>
            <a:ext cx="7271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10</a:t>
            </a:r>
          </a:p>
        </p:txBody>
      </p:sp>
    </p:spTree>
    <p:extLst>
      <p:ext uri="{BB962C8B-B14F-4D97-AF65-F5344CB8AC3E}">
        <p14:creationId xmlns:p14="http://schemas.microsoft.com/office/powerpoint/2010/main" val="1793228381"/>
      </p:ext>
    </p:extLst>
  </p:cSld>
  <p:clrMapOvr>
    <a:masterClrMapping/>
  </p:clrMapOvr>
  <mc:AlternateContent xmlns:mc="http://schemas.openxmlformats.org/markup-compatibility/2006" xmlns:p14="http://schemas.microsoft.com/office/powerpoint/2010/main">
    <mc:Choice Requires="p14">
      <p:transition spd="slow" p14:dur="2000" advTm="88570"/>
    </mc:Choice>
    <mc:Fallback xmlns="">
      <p:transition spd="slow" advTm="8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struction workers at a construction site&#10;&#10;Description automatically generated with medium confidence">
            <a:extLst>
              <a:ext uri="{FF2B5EF4-FFF2-40B4-BE49-F238E27FC236}">
                <a16:creationId xmlns:a16="http://schemas.microsoft.com/office/drawing/2014/main" id="{FF45232A-220F-418F-9674-FD9B5503C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2353" y="1452515"/>
            <a:ext cx="5510319" cy="4132739"/>
          </a:xfrm>
          <a:prstGeom prst="rect">
            <a:avLst/>
          </a:prstGeom>
        </p:spPr>
      </p:pic>
      <p:sp>
        <p:nvSpPr>
          <p:cNvPr id="2" name="Subtitle 1">
            <a:extLst>
              <a:ext uri="{FF2B5EF4-FFF2-40B4-BE49-F238E27FC236}">
                <a16:creationId xmlns:a16="http://schemas.microsoft.com/office/drawing/2014/main" id="{611FA305-F01C-49EA-ADB9-F9B906D92F5C}"/>
              </a:ext>
            </a:extLst>
          </p:cNvPr>
          <p:cNvSpPr>
            <a:spLocks noGrp="1"/>
          </p:cNvSpPr>
          <p:nvPr>
            <p:ph type="subTitle" idx="1"/>
          </p:nvPr>
        </p:nvSpPr>
        <p:spPr>
          <a:xfrm>
            <a:off x="1290204" y="242121"/>
            <a:ext cx="10024027" cy="609600"/>
          </a:xfrm>
        </p:spPr>
        <p:txBody>
          <a:bodyPr/>
          <a:lstStyle/>
          <a:p>
            <a:r>
              <a:rPr lang="en-US" sz="3600">
                <a:latin typeface="Calibri" panose="020F0502020204030204" pitchFamily="34" charset="0"/>
                <a:cs typeface="Calibri" panose="020F0502020204030204" pitchFamily="34" charset="0"/>
              </a:rPr>
              <a:t>Remediation</a:t>
            </a:r>
          </a:p>
        </p:txBody>
      </p:sp>
      <p:sp>
        <p:nvSpPr>
          <p:cNvPr id="3" name="Text Placeholder 2">
            <a:extLst>
              <a:ext uri="{FF2B5EF4-FFF2-40B4-BE49-F238E27FC236}">
                <a16:creationId xmlns:a16="http://schemas.microsoft.com/office/drawing/2014/main" id="{29B100B5-713F-46A5-B330-D4D4BA8364E1}"/>
              </a:ext>
            </a:extLst>
          </p:cNvPr>
          <p:cNvSpPr>
            <a:spLocks noGrp="1"/>
          </p:cNvSpPr>
          <p:nvPr>
            <p:ph type="body" sz="quarter" idx="4294967295"/>
          </p:nvPr>
        </p:nvSpPr>
        <p:spPr>
          <a:xfrm>
            <a:off x="1221965" y="1089785"/>
            <a:ext cx="4385830" cy="364765"/>
          </a:xfrm>
        </p:spPr>
        <p:txBody>
          <a:bodyPr vert="horz" lIns="91440" tIns="45720" rIns="91440" bIns="45720" rtlCol="0" anchor="t">
            <a:noAutofit/>
          </a:bodyPr>
          <a:lstStyle/>
          <a:p>
            <a:pPr marL="0" indent="0">
              <a:buNone/>
            </a:pPr>
            <a:r>
              <a:rPr lang="en-US" sz="2000" b="1">
                <a:solidFill>
                  <a:srgbClr val="FF8000"/>
                </a:solidFill>
                <a:latin typeface="Calibri"/>
                <a:cs typeface="Calibri"/>
              </a:rPr>
              <a:t>Cleaning up and protecting the site so it can be safely reused </a:t>
            </a:r>
            <a:endParaRPr lang="en-US" sz="2000" b="1">
              <a:solidFill>
                <a:srgbClr val="FF8000"/>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E73F9222-CE5B-4A0E-9C49-3011CC7C0BA4}"/>
              </a:ext>
            </a:extLst>
          </p:cNvPr>
          <p:cNvSpPr>
            <a:spLocks noGrp="1"/>
          </p:cNvSpPr>
          <p:nvPr>
            <p:ph type="body" sz="quarter" idx="4294967295"/>
          </p:nvPr>
        </p:nvSpPr>
        <p:spPr>
          <a:xfrm>
            <a:off x="1290204" y="1770609"/>
            <a:ext cx="4385830" cy="5081804"/>
          </a:xfrm>
        </p:spPr>
        <p:txBody>
          <a:bodyPr vert="horz" lIns="62345" tIns="31173" rIns="62345" bIns="31173" rtlCol="0" anchor="t">
            <a:noAutofit/>
          </a:bodyPr>
          <a:lstStyle/>
          <a:p>
            <a:pPr marL="0" indent="0">
              <a:buNone/>
              <a:defRPr/>
            </a:pPr>
            <a:r>
              <a:rPr lang="en-US" sz="2000">
                <a:solidFill>
                  <a:schemeClr val="tx1"/>
                </a:solidFill>
                <a:latin typeface="Calibri"/>
                <a:cs typeface="Calibri"/>
              </a:rPr>
              <a:t>Tailor cleanup to the intended future use of the site. May include:</a:t>
            </a:r>
          </a:p>
          <a:p>
            <a:pPr marL="342265" indent="-342265">
              <a:buFont typeface="Arial" panose="020B0604020202020204" pitchFamily="34" charset="0"/>
              <a:buChar char="•"/>
              <a:defRPr/>
            </a:pPr>
            <a:r>
              <a:rPr lang="en-US" b="1">
                <a:solidFill>
                  <a:srgbClr val="FF8000"/>
                </a:solidFill>
                <a:latin typeface="Calibri"/>
                <a:cs typeface="Calibri"/>
              </a:rPr>
              <a:t>Soil removal</a:t>
            </a:r>
            <a:r>
              <a:rPr lang="en-US" b="1">
                <a:solidFill>
                  <a:schemeClr val="accent2"/>
                </a:solidFill>
                <a:latin typeface="Calibri"/>
                <a:cs typeface="Calibri"/>
              </a:rPr>
              <a:t> </a:t>
            </a:r>
            <a:r>
              <a:rPr lang="en-US">
                <a:solidFill>
                  <a:schemeClr val="tx1"/>
                </a:solidFill>
                <a:latin typeface="Calibri"/>
                <a:cs typeface="Calibri"/>
              </a:rPr>
              <a:t>and replacement</a:t>
            </a:r>
            <a:endParaRPr lang="en-US" b="1">
              <a:solidFill>
                <a:schemeClr val="tx1"/>
              </a:solidFill>
              <a:latin typeface="Calibri" panose="020F0502020204030204" pitchFamily="34" charset="0"/>
              <a:cs typeface="Calibri" panose="020F0502020204030204" pitchFamily="34" charset="0"/>
            </a:endParaRPr>
          </a:p>
          <a:p>
            <a:pPr marL="342265" indent="-342265">
              <a:buFont typeface="Arial" panose="020B0604020202020204" pitchFamily="34" charset="0"/>
              <a:buChar char="•"/>
              <a:defRPr/>
            </a:pPr>
            <a:r>
              <a:rPr lang="en-US" b="1">
                <a:solidFill>
                  <a:srgbClr val="FF8000"/>
                </a:solidFill>
                <a:latin typeface="Calibri"/>
                <a:cs typeface="Calibri"/>
              </a:rPr>
              <a:t>Soil treatment </a:t>
            </a:r>
            <a:r>
              <a:rPr lang="en-US">
                <a:solidFill>
                  <a:schemeClr val="tx1"/>
                </a:solidFill>
                <a:latin typeface="Calibri"/>
                <a:cs typeface="Calibri"/>
              </a:rPr>
              <a:t>to neutralize contaminants</a:t>
            </a:r>
          </a:p>
          <a:p>
            <a:pPr marL="342265" indent="-342265">
              <a:buFont typeface="Arial" panose="020B0604020202020204" pitchFamily="34" charset="0"/>
              <a:buChar char="•"/>
              <a:defRPr/>
            </a:pPr>
            <a:r>
              <a:rPr lang="en-US" b="1">
                <a:solidFill>
                  <a:srgbClr val="FF8000"/>
                </a:solidFill>
                <a:latin typeface="Calibri"/>
                <a:cs typeface="Calibri"/>
              </a:rPr>
              <a:t>Soil capping</a:t>
            </a:r>
            <a:r>
              <a:rPr lang="en-US" b="1">
                <a:solidFill>
                  <a:schemeClr val="tx1"/>
                </a:solidFill>
                <a:latin typeface="Calibri"/>
                <a:cs typeface="Calibri"/>
              </a:rPr>
              <a:t> </a:t>
            </a:r>
            <a:r>
              <a:rPr lang="en-US">
                <a:solidFill>
                  <a:schemeClr val="tx1"/>
                </a:solidFill>
                <a:latin typeface="Calibri"/>
                <a:cs typeface="Calibri"/>
              </a:rPr>
              <a:t>that places a barrier between contaminated soils and the ground</a:t>
            </a:r>
          </a:p>
          <a:p>
            <a:pPr marL="342265" indent="-342265">
              <a:buFont typeface="Arial" panose="020B0604020202020204" pitchFamily="34" charset="0"/>
              <a:buChar char="•"/>
              <a:defRPr/>
            </a:pPr>
            <a:r>
              <a:rPr lang="en-US" b="1">
                <a:solidFill>
                  <a:srgbClr val="FF8000"/>
                </a:solidFill>
                <a:latin typeface="Calibri"/>
                <a:cs typeface="Calibri"/>
              </a:rPr>
              <a:t>Deed restrictions</a:t>
            </a:r>
            <a:r>
              <a:rPr lang="en-US" b="1">
                <a:solidFill>
                  <a:schemeClr val="tx1"/>
                </a:solidFill>
                <a:latin typeface="Calibri"/>
                <a:cs typeface="Calibri"/>
              </a:rPr>
              <a:t> </a:t>
            </a:r>
            <a:r>
              <a:rPr lang="en-US">
                <a:solidFill>
                  <a:schemeClr val="tx1"/>
                </a:solidFill>
                <a:latin typeface="Calibri"/>
                <a:cs typeface="Calibri"/>
              </a:rPr>
              <a:t>that ensure that future activities and uses are limited to ones that can coexist safely</a:t>
            </a:r>
          </a:p>
          <a:p>
            <a:pPr marL="342265" indent="-342265">
              <a:buFont typeface="Arial" panose="020B0604020202020204" pitchFamily="34" charset="0"/>
              <a:buChar char="•"/>
              <a:defRPr/>
            </a:pPr>
            <a:r>
              <a:rPr lang="en-US" b="1">
                <a:solidFill>
                  <a:srgbClr val="FF8000"/>
                </a:solidFill>
                <a:latin typeface="Calibri"/>
                <a:cs typeface="Calibri"/>
              </a:rPr>
              <a:t>Periodic inspections </a:t>
            </a:r>
            <a:r>
              <a:rPr lang="en-US">
                <a:solidFill>
                  <a:schemeClr val="tx1"/>
                </a:solidFill>
                <a:latin typeface="Calibri"/>
                <a:cs typeface="Calibri"/>
              </a:rPr>
              <a:t>to ensure any contamination left in place is no longer a public health threat</a:t>
            </a:r>
          </a:p>
          <a:p>
            <a:pPr marL="342265" indent="-342265">
              <a:buFont typeface="Arial" panose="020B0604020202020204" pitchFamily="34" charset="0"/>
              <a:buChar char="•"/>
              <a:defRPr/>
            </a:pPr>
            <a:endParaRPr lang="en-US">
              <a:latin typeface="Calibri" panose="020F0502020204030204" pitchFamily="34" charset="0"/>
              <a:cs typeface="Calibri" panose="020F0502020204030204" pitchFamily="34" charset="0"/>
            </a:endParaRPr>
          </a:p>
          <a:p>
            <a:pPr marL="342265" indent="-342265">
              <a:buFont typeface="Arial" panose="020B0604020202020204" pitchFamily="34" charset="0"/>
              <a:buChar char="•"/>
              <a:defRPr/>
            </a:pPr>
            <a:endParaRPr lang="en-US">
              <a:latin typeface="Calibri" panose="020F0502020204030204" pitchFamily="34" charset="0"/>
              <a:cs typeface="Calibri" panose="020F0502020204030204" pitchFamily="34" charset="0"/>
            </a:endParaRPr>
          </a:p>
          <a:p>
            <a:pPr marL="202565" indent="-202565"/>
            <a:endParaRPr lang="en-US" sz="200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7F7E866-7F68-460F-A243-8388E3B97DA7}"/>
              </a:ext>
            </a:extLst>
          </p:cNvPr>
          <p:cNvSpPr txBox="1"/>
          <p:nvPr/>
        </p:nvSpPr>
        <p:spPr>
          <a:xfrm>
            <a:off x="10062565" y="776733"/>
            <a:ext cx="1678462" cy="344069"/>
          </a:xfrm>
          <a:prstGeom prst="rect">
            <a:avLst/>
          </a:prstGeom>
          <a:noFill/>
        </p:spPr>
        <p:txBody>
          <a:bodyPr wrap="square" rtlCol="0">
            <a:spAutoFit/>
          </a:bodyPr>
          <a:lstStyle/>
          <a:p>
            <a:pPr algn="ctr"/>
            <a:r>
              <a:rPr lang="en-US" sz="1636" b="1">
                <a:solidFill>
                  <a:schemeClr val="bg1"/>
                </a:solidFill>
              </a:rPr>
              <a:t>REMEDIATION</a:t>
            </a:r>
          </a:p>
        </p:txBody>
      </p:sp>
      <p:sp>
        <p:nvSpPr>
          <p:cNvPr id="7" name="Oval 6">
            <a:extLst>
              <a:ext uri="{FF2B5EF4-FFF2-40B4-BE49-F238E27FC236}">
                <a16:creationId xmlns:a16="http://schemas.microsoft.com/office/drawing/2014/main" id="{285437E7-81C6-65C1-C0B7-AA07D73E457E}"/>
              </a:ext>
            </a:extLst>
          </p:cNvPr>
          <p:cNvSpPr/>
          <p:nvPr/>
        </p:nvSpPr>
        <p:spPr>
          <a:xfrm>
            <a:off x="10301562" y="202408"/>
            <a:ext cx="1678462" cy="1678462"/>
          </a:xfrm>
          <a:prstGeom prst="ellipse">
            <a:avLst/>
          </a:prstGeom>
          <a:solidFill>
            <a:srgbClr val="66BCE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1" name="TextBox 10">
            <a:extLst>
              <a:ext uri="{FF2B5EF4-FFF2-40B4-BE49-F238E27FC236}">
                <a16:creationId xmlns:a16="http://schemas.microsoft.com/office/drawing/2014/main" id="{800CFEED-2638-6058-F0A7-BD3F1957E178}"/>
              </a:ext>
            </a:extLst>
          </p:cNvPr>
          <p:cNvSpPr txBox="1"/>
          <p:nvPr/>
        </p:nvSpPr>
        <p:spPr>
          <a:xfrm>
            <a:off x="10301562" y="803202"/>
            <a:ext cx="1678462" cy="344069"/>
          </a:xfrm>
          <a:prstGeom prst="rect">
            <a:avLst/>
          </a:prstGeom>
          <a:noFill/>
        </p:spPr>
        <p:txBody>
          <a:bodyPr wrap="square" lIns="91440" tIns="45720" rIns="91440" bIns="45720" rtlCol="0" anchor="t">
            <a:spAutoFit/>
          </a:bodyPr>
          <a:lstStyle/>
          <a:p>
            <a:pPr algn="ctr"/>
            <a:r>
              <a:rPr lang="en-US" sz="1600" b="1">
                <a:solidFill>
                  <a:schemeClr val="bg1"/>
                </a:solidFill>
                <a:latin typeface="Calibri"/>
                <a:cs typeface="Calibri"/>
              </a:rPr>
              <a:t>REMEDIATION</a:t>
            </a:r>
          </a:p>
        </p:txBody>
      </p:sp>
      <p:pic>
        <p:nvPicPr>
          <p:cNvPr id="53" name="Audio 52">
            <a:hlinkClick r:id="" action="ppaction://media"/>
            <a:extLst>
              <a:ext uri="{FF2B5EF4-FFF2-40B4-BE49-F238E27FC236}">
                <a16:creationId xmlns:a16="http://schemas.microsoft.com/office/drawing/2014/main" id="{98697FBE-337B-CA7C-F60F-96EAA9CB0B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052304" y="4718304"/>
            <a:ext cx="2057400" cy="2057400"/>
          </a:xfrm>
          <a:prstGeom prst="ellipse">
            <a:avLst/>
          </a:prstGeom>
        </p:spPr>
      </p:pic>
      <p:sp>
        <p:nvSpPr>
          <p:cNvPr id="8" name="TextBox 7">
            <a:extLst>
              <a:ext uri="{FF2B5EF4-FFF2-40B4-BE49-F238E27FC236}">
                <a16:creationId xmlns:a16="http://schemas.microsoft.com/office/drawing/2014/main" id="{76854913-2EB1-ED8C-43A0-1EC048AA9629}"/>
              </a:ext>
            </a:extLst>
          </p:cNvPr>
          <p:cNvSpPr txBox="1"/>
          <p:nvPr/>
        </p:nvSpPr>
        <p:spPr>
          <a:xfrm>
            <a:off x="11559350" y="6372107"/>
            <a:ext cx="7271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11</a:t>
            </a:r>
          </a:p>
        </p:txBody>
      </p:sp>
    </p:spTree>
    <p:extLst>
      <p:ext uri="{BB962C8B-B14F-4D97-AF65-F5344CB8AC3E}">
        <p14:creationId xmlns:p14="http://schemas.microsoft.com/office/powerpoint/2010/main" val="2739905190"/>
      </p:ext>
    </p:extLst>
  </p:cSld>
  <p:clrMapOvr>
    <a:masterClrMapping/>
  </p:clrMapOvr>
  <mc:AlternateContent xmlns:mc="http://schemas.openxmlformats.org/markup-compatibility/2006" xmlns:p14="http://schemas.microsoft.com/office/powerpoint/2010/main">
    <mc:Choice Requires="p14">
      <p:transition spd="slow" p14:dur="2000" advTm="90688"/>
    </mc:Choice>
    <mc:Fallback xmlns="">
      <p:transition spd="slow" advTm="9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house, building&#10;&#10;Description automatically generated">
            <a:extLst>
              <a:ext uri="{FF2B5EF4-FFF2-40B4-BE49-F238E27FC236}">
                <a16:creationId xmlns:a16="http://schemas.microsoft.com/office/drawing/2014/main" id="{973C3AC2-224B-433F-AE87-34540372D232}"/>
              </a:ext>
            </a:extLst>
          </p:cNvPr>
          <p:cNvPicPr>
            <a:picLocks noChangeAspect="1"/>
          </p:cNvPicPr>
          <p:nvPr/>
        </p:nvPicPr>
        <p:blipFill rotWithShape="1">
          <a:blip r:embed="rId5">
            <a:extLst>
              <a:ext uri="{28A0092B-C50C-407E-A947-70E740481C1C}">
                <a14:useLocalDpi xmlns:a14="http://schemas.microsoft.com/office/drawing/2010/main" val="0"/>
              </a:ext>
            </a:extLst>
          </a:blip>
          <a:srcRect l="1769" t="16819" r="9583"/>
          <a:stretch/>
        </p:blipFill>
        <p:spPr>
          <a:xfrm>
            <a:off x="6812020" y="1036836"/>
            <a:ext cx="4166682" cy="2596050"/>
          </a:xfrm>
          <a:prstGeom prst="rect">
            <a:avLst/>
          </a:prstGeom>
        </p:spPr>
      </p:pic>
      <p:sp>
        <p:nvSpPr>
          <p:cNvPr id="2" name="Subtitle 1">
            <a:extLst>
              <a:ext uri="{FF2B5EF4-FFF2-40B4-BE49-F238E27FC236}">
                <a16:creationId xmlns:a16="http://schemas.microsoft.com/office/drawing/2014/main" id="{611FA305-F01C-49EA-ADB9-F9B906D92F5C}"/>
              </a:ext>
            </a:extLst>
          </p:cNvPr>
          <p:cNvSpPr>
            <a:spLocks noGrp="1"/>
          </p:cNvSpPr>
          <p:nvPr>
            <p:ph type="subTitle" idx="1"/>
          </p:nvPr>
        </p:nvSpPr>
        <p:spPr/>
        <p:txBody>
          <a:bodyPr/>
          <a:lstStyle/>
          <a:p>
            <a:r>
              <a:rPr lang="en-US" sz="3600">
                <a:latin typeface="Calibri" panose="020F0502020204030204" pitchFamily="34" charset="0"/>
                <a:cs typeface="Calibri" panose="020F0502020204030204" pitchFamily="34" charset="0"/>
              </a:rPr>
              <a:t>Reuse, Redevelopment and Occupancy</a:t>
            </a:r>
          </a:p>
        </p:txBody>
      </p:sp>
      <p:sp>
        <p:nvSpPr>
          <p:cNvPr id="3" name="Text Placeholder 2">
            <a:extLst>
              <a:ext uri="{FF2B5EF4-FFF2-40B4-BE49-F238E27FC236}">
                <a16:creationId xmlns:a16="http://schemas.microsoft.com/office/drawing/2014/main" id="{29B100B5-713F-46A5-B330-D4D4BA8364E1}"/>
              </a:ext>
            </a:extLst>
          </p:cNvPr>
          <p:cNvSpPr>
            <a:spLocks noGrp="1"/>
          </p:cNvSpPr>
          <p:nvPr>
            <p:ph type="body" sz="quarter" idx="4294967295"/>
          </p:nvPr>
        </p:nvSpPr>
        <p:spPr>
          <a:xfrm>
            <a:off x="1094725" y="1440706"/>
            <a:ext cx="4592566" cy="364764"/>
          </a:xfrm>
        </p:spPr>
        <p:txBody>
          <a:bodyPr vert="horz" lIns="91440" tIns="45720" rIns="91440" bIns="45720" rtlCol="0" anchor="t">
            <a:noAutofit/>
          </a:bodyPr>
          <a:lstStyle/>
          <a:p>
            <a:pPr marL="0" indent="0">
              <a:buNone/>
            </a:pPr>
            <a:r>
              <a:rPr lang="en-US" sz="2000" b="1">
                <a:solidFill>
                  <a:srgbClr val="FF8000"/>
                </a:solidFill>
                <a:latin typeface="Calibri"/>
                <a:cs typeface="Calibri"/>
              </a:rPr>
              <a:t>A new chapter begins!</a:t>
            </a:r>
          </a:p>
        </p:txBody>
      </p:sp>
      <p:sp>
        <p:nvSpPr>
          <p:cNvPr id="4" name="Text Placeholder 3">
            <a:extLst>
              <a:ext uri="{FF2B5EF4-FFF2-40B4-BE49-F238E27FC236}">
                <a16:creationId xmlns:a16="http://schemas.microsoft.com/office/drawing/2014/main" id="{E73F9222-CE5B-4A0E-9C49-3011CC7C0BA4}"/>
              </a:ext>
            </a:extLst>
          </p:cNvPr>
          <p:cNvSpPr>
            <a:spLocks noGrp="1"/>
          </p:cNvSpPr>
          <p:nvPr>
            <p:ph type="body" sz="quarter" idx="4294967295"/>
          </p:nvPr>
        </p:nvSpPr>
        <p:spPr>
          <a:xfrm>
            <a:off x="1094725" y="1876907"/>
            <a:ext cx="4385830" cy="4240790"/>
          </a:xfrm>
        </p:spPr>
        <p:txBody>
          <a:bodyPr vert="horz" lIns="62345" tIns="31173" rIns="62345" bIns="31173" rtlCol="0" anchor="t">
            <a:normAutofit/>
          </a:bodyPr>
          <a:lstStyle/>
          <a:p>
            <a:pPr marL="0" indent="0">
              <a:buNone/>
              <a:defRPr/>
            </a:pPr>
            <a:r>
              <a:rPr lang="en-US" sz="2000">
                <a:solidFill>
                  <a:schemeClr val="tx1"/>
                </a:solidFill>
                <a:latin typeface="Calibri"/>
                <a:cs typeface="Calibri"/>
              </a:rPr>
              <a:t>Development that has followed this path may:</a:t>
            </a:r>
          </a:p>
          <a:p>
            <a:pPr marL="342265" indent="-342265">
              <a:buFont typeface="Arial" panose="020B0604020202020204" pitchFamily="34" charset="0"/>
              <a:buChar char="•"/>
              <a:defRPr/>
            </a:pPr>
            <a:r>
              <a:rPr lang="en-US" sz="2000" b="1">
                <a:solidFill>
                  <a:srgbClr val="FF8000"/>
                </a:solidFill>
                <a:latin typeface="Calibri"/>
                <a:cs typeface="Calibri"/>
              </a:rPr>
              <a:t>Remove blight</a:t>
            </a:r>
            <a:r>
              <a:rPr lang="en-US" sz="2000" b="1">
                <a:solidFill>
                  <a:schemeClr val="accent2"/>
                </a:solidFill>
                <a:latin typeface="Calibri"/>
                <a:cs typeface="Calibri"/>
              </a:rPr>
              <a:t> </a:t>
            </a:r>
            <a:r>
              <a:rPr lang="en-US" sz="2000">
                <a:solidFill>
                  <a:schemeClr val="tx1"/>
                </a:solidFill>
                <a:latin typeface="Calibri"/>
                <a:cs typeface="Calibri"/>
              </a:rPr>
              <a:t>and contamination in the community</a:t>
            </a:r>
          </a:p>
          <a:p>
            <a:pPr marL="342265" indent="-342265">
              <a:buFont typeface="Arial" panose="020B0604020202020204" pitchFamily="34" charset="0"/>
              <a:buChar char="•"/>
              <a:defRPr/>
            </a:pPr>
            <a:r>
              <a:rPr lang="en-US" sz="2000" b="1">
                <a:solidFill>
                  <a:srgbClr val="FF8000"/>
                </a:solidFill>
                <a:latin typeface="Calibri"/>
                <a:cs typeface="Calibri"/>
              </a:rPr>
              <a:t>Provide benefits</a:t>
            </a:r>
            <a:r>
              <a:rPr lang="en-US" sz="2000" b="1">
                <a:solidFill>
                  <a:schemeClr val="accent2"/>
                </a:solidFill>
                <a:latin typeface="Calibri"/>
                <a:cs typeface="Calibri"/>
              </a:rPr>
              <a:t> </a:t>
            </a:r>
            <a:r>
              <a:rPr lang="en-US" sz="2000">
                <a:solidFill>
                  <a:schemeClr val="tx1"/>
                </a:solidFill>
                <a:latin typeface="Calibri"/>
                <a:cs typeface="Calibri"/>
              </a:rPr>
              <a:t>like affordable housing or jobs</a:t>
            </a:r>
          </a:p>
          <a:p>
            <a:pPr marL="342265" indent="-342265">
              <a:buFont typeface="Arial" panose="020B0604020202020204" pitchFamily="34" charset="0"/>
              <a:buChar char="•"/>
              <a:defRPr/>
            </a:pPr>
            <a:r>
              <a:rPr lang="en-US" sz="2000" b="1">
                <a:solidFill>
                  <a:srgbClr val="FF8000"/>
                </a:solidFill>
                <a:latin typeface="Calibri"/>
                <a:cs typeface="Calibri"/>
              </a:rPr>
              <a:t>Keep workers and residents safe</a:t>
            </a:r>
            <a:r>
              <a:rPr lang="en-US" sz="2000" b="1">
                <a:solidFill>
                  <a:schemeClr val="accent2"/>
                </a:solidFill>
                <a:latin typeface="Calibri"/>
                <a:cs typeface="Calibri"/>
              </a:rPr>
              <a:t> </a:t>
            </a:r>
            <a:r>
              <a:rPr lang="en-US" sz="2000">
                <a:solidFill>
                  <a:schemeClr val="tx1"/>
                </a:solidFill>
                <a:latin typeface="Calibri"/>
                <a:cs typeface="Calibri"/>
              </a:rPr>
              <a:t>during construction and into the future</a:t>
            </a:r>
          </a:p>
          <a:p>
            <a:pPr marL="584200" indent="-584200">
              <a:buFont typeface="Arial"/>
              <a:buChar char="•"/>
              <a:defRPr/>
            </a:pPr>
            <a:endParaRPr lang="en-US" sz="2000">
              <a:latin typeface="Calibri" panose="020F0502020204030204" pitchFamily="34" charset="0"/>
              <a:cs typeface="Calibri" panose="020F0502020204030204" pitchFamily="34" charset="0"/>
            </a:endParaRPr>
          </a:p>
          <a:p>
            <a:pPr marL="202565" indent="-202565"/>
            <a:endParaRPr lang="en-US" sz="2000">
              <a:latin typeface="Calibri" panose="020F0502020204030204" pitchFamily="34" charset="0"/>
              <a:cs typeface="Calibri" panose="020F0502020204030204" pitchFamily="34" charset="0"/>
            </a:endParaRPr>
          </a:p>
        </p:txBody>
      </p:sp>
      <p:pic>
        <p:nvPicPr>
          <p:cNvPr id="10" name="Picture 9" descr="A picture containing grass, sky, outdoor, old&#10;&#10;Description automatically generated">
            <a:extLst>
              <a:ext uri="{FF2B5EF4-FFF2-40B4-BE49-F238E27FC236}">
                <a16:creationId xmlns:a16="http://schemas.microsoft.com/office/drawing/2014/main" id="{855F67E2-F692-44AC-8DBA-6B228FD3BD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371" t="22150" r="11351"/>
          <a:stretch/>
        </p:blipFill>
        <p:spPr>
          <a:xfrm>
            <a:off x="6812020" y="3789670"/>
            <a:ext cx="4166683" cy="2974977"/>
          </a:xfrm>
          <a:prstGeom prst="rect">
            <a:avLst/>
          </a:prstGeom>
        </p:spPr>
      </p:pic>
      <p:sp>
        <p:nvSpPr>
          <p:cNvPr id="7" name="Oval 6">
            <a:extLst>
              <a:ext uri="{FF2B5EF4-FFF2-40B4-BE49-F238E27FC236}">
                <a16:creationId xmlns:a16="http://schemas.microsoft.com/office/drawing/2014/main" id="{3EE7AD4E-6D1D-043B-5713-5C13D4109670}"/>
              </a:ext>
            </a:extLst>
          </p:cNvPr>
          <p:cNvSpPr/>
          <p:nvPr/>
        </p:nvSpPr>
        <p:spPr>
          <a:xfrm>
            <a:off x="10365404" y="125847"/>
            <a:ext cx="1678462" cy="1678462"/>
          </a:xfrm>
          <a:prstGeom prst="ellipse">
            <a:avLst/>
          </a:prstGeom>
          <a:solidFill>
            <a:srgbClr val="4E6EF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2" name="TextBox 11">
            <a:extLst>
              <a:ext uri="{FF2B5EF4-FFF2-40B4-BE49-F238E27FC236}">
                <a16:creationId xmlns:a16="http://schemas.microsoft.com/office/drawing/2014/main" id="{D5C107FE-62FA-D5AC-CE18-AEF2613B1304}"/>
              </a:ext>
            </a:extLst>
          </p:cNvPr>
          <p:cNvSpPr txBox="1"/>
          <p:nvPr/>
        </p:nvSpPr>
        <p:spPr>
          <a:xfrm>
            <a:off x="10365404" y="568493"/>
            <a:ext cx="1678462" cy="738664"/>
          </a:xfrm>
          <a:prstGeom prst="rect">
            <a:avLst/>
          </a:prstGeom>
          <a:noFill/>
        </p:spPr>
        <p:txBody>
          <a:bodyPr wrap="square" lIns="91440" tIns="45720" rIns="91440" bIns="45720" rtlCol="0" anchor="t">
            <a:spAutoFit/>
          </a:bodyPr>
          <a:lstStyle/>
          <a:p>
            <a:pPr algn="ctr"/>
            <a:r>
              <a:rPr lang="en-US" sz="1400" b="1">
                <a:solidFill>
                  <a:schemeClr val="bg1"/>
                </a:solidFill>
                <a:latin typeface="Calibri"/>
                <a:cs typeface="Calibri"/>
              </a:rPr>
              <a:t>REUSE, REDEVELOPMENT AND OCCUPANCY</a:t>
            </a:r>
          </a:p>
        </p:txBody>
      </p:sp>
      <p:pic>
        <p:nvPicPr>
          <p:cNvPr id="56" name="Audio 55">
            <a:hlinkClick r:id="" action="ppaction://media"/>
            <a:extLst>
              <a:ext uri="{FF2B5EF4-FFF2-40B4-BE49-F238E27FC236}">
                <a16:creationId xmlns:a16="http://schemas.microsoft.com/office/drawing/2014/main" id="{9B8B6175-64F0-1256-EE44-81E2B9CB0F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052304" y="4718304"/>
            <a:ext cx="2057400" cy="2057400"/>
          </a:xfrm>
          <a:prstGeom prst="ellipse">
            <a:avLst/>
          </a:prstGeom>
        </p:spPr>
      </p:pic>
      <p:sp>
        <p:nvSpPr>
          <p:cNvPr id="8" name="TextBox 7">
            <a:extLst>
              <a:ext uri="{FF2B5EF4-FFF2-40B4-BE49-F238E27FC236}">
                <a16:creationId xmlns:a16="http://schemas.microsoft.com/office/drawing/2014/main" id="{C50F15D9-D73D-D9CF-E630-AC3855CC015F}"/>
              </a:ext>
            </a:extLst>
          </p:cNvPr>
          <p:cNvSpPr txBox="1"/>
          <p:nvPr/>
        </p:nvSpPr>
        <p:spPr>
          <a:xfrm>
            <a:off x="11559350" y="6372107"/>
            <a:ext cx="7271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12</a:t>
            </a:r>
          </a:p>
        </p:txBody>
      </p:sp>
    </p:spTree>
    <p:extLst>
      <p:ext uri="{BB962C8B-B14F-4D97-AF65-F5344CB8AC3E}">
        <p14:creationId xmlns:p14="http://schemas.microsoft.com/office/powerpoint/2010/main" val="2915513890"/>
      </p:ext>
    </p:extLst>
  </p:cSld>
  <p:clrMapOvr>
    <a:masterClrMapping/>
  </p:clrMapOvr>
  <mc:AlternateContent xmlns:mc="http://schemas.openxmlformats.org/markup-compatibility/2006" xmlns:p14="http://schemas.microsoft.com/office/powerpoint/2010/main">
    <mc:Choice Requires="p14">
      <p:transition spd="slow" p14:dur="2000" advTm="64670"/>
    </mc:Choice>
    <mc:Fallback xmlns="">
      <p:transition spd="slow" advTm="6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23FEAE2-242E-6FD6-5C22-EB4F3E64FE34}"/>
              </a:ext>
            </a:extLst>
          </p:cNvPr>
          <p:cNvSpPr>
            <a:spLocks noGrp="1"/>
          </p:cNvSpPr>
          <p:nvPr>
            <p:ph type="subTitle" idx="1"/>
          </p:nvPr>
        </p:nvSpPr>
        <p:spPr>
          <a:xfrm>
            <a:off x="1083623" y="151886"/>
            <a:ext cx="10024027" cy="609600"/>
          </a:xfrm>
        </p:spPr>
        <p:txBody>
          <a:bodyPr/>
          <a:lstStyle/>
          <a:p>
            <a:r>
              <a:rPr lang="en-US" sz="3650">
                <a:latin typeface="Calibri"/>
                <a:cs typeface="Calibri"/>
              </a:rPr>
              <a:t>Getting to revitalization: who is involved?</a:t>
            </a:r>
          </a:p>
        </p:txBody>
      </p:sp>
      <p:sp>
        <p:nvSpPr>
          <p:cNvPr id="4" name="Oval 3">
            <a:extLst>
              <a:ext uri="{FF2B5EF4-FFF2-40B4-BE49-F238E27FC236}">
                <a16:creationId xmlns:a16="http://schemas.microsoft.com/office/drawing/2014/main" id="{9954F6C6-B379-9ABB-A4D3-A05810188331}"/>
              </a:ext>
            </a:extLst>
          </p:cNvPr>
          <p:cNvSpPr/>
          <p:nvPr/>
        </p:nvSpPr>
        <p:spPr>
          <a:xfrm>
            <a:off x="4170266" y="1874222"/>
            <a:ext cx="4073505" cy="3886107"/>
          </a:xfrm>
          <a:prstGeom prst="ellipse">
            <a:avLst/>
          </a:prstGeom>
          <a:solidFill>
            <a:schemeClr val="accent6">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B52BD2-D6FE-A680-9671-B0CACCB0CD59}"/>
              </a:ext>
            </a:extLst>
          </p:cNvPr>
          <p:cNvSpPr txBox="1"/>
          <p:nvPr/>
        </p:nvSpPr>
        <p:spPr>
          <a:xfrm>
            <a:off x="4386764" y="3299875"/>
            <a:ext cx="36399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latin typeface="Calibri"/>
                <a:cs typeface="Calibri"/>
              </a:rPr>
              <a:t>COMMUNITY</a:t>
            </a:r>
            <a:endParaRPr lang="en-US">
              <a:solidFill>
                <a:schemeClr val="bg1"/>
              </a:solidFill>
              <a:latin typeface="Calibri"/>
              <a:cs typeface="Calibri"/>
            </a:endParaRPr>
          </a:p>
        </p:txBody>
      </p:sp>
      <p:sp>
        <p:nvSpPr>
          <p:cNvPr id="6" name="Oval 5">
            <a:extLst>
              <a:ext uri="{FF2B5EF4-FFF2-40B4-BE49-F238E27FC236}">
                <a16:creationId xmlns:a16="http://schemas.microsoft.com/office/drawing/2014/main" id="{22EF8EAE-6479-F1EE-C890-CD1A5456342B}"/>
              </a:ext>
            </a:extLst>
          </p:cNvPr>
          <p:cNvSpPr/>
          <p:nvPr/>
        </p:nvSpPr>
        <p:spPr>
          <a:xfrm>
            <a:off x="3006385" y="1913302"/>
            <a:ext cx="1828800" cy="1828800"/>
          </a:xfrm>
          <a:prstGeom prst="ellipse">
            <a:avLst/>
          </a:prstGeom>
          <a:solidFill>
            <a:srgbClr val="0A9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latin typeface="Calibri" panose="020F0502020204030204" pitchFamily="34" charset="0"/>
                <a:cs typeface="Calibri" panose="020F0502020204030204" pitchFamily="34" charset="0"/>
              </a:rPr>
              <a:t>Policy makers</a:t>
            </a:r>
          </a:p>
        </p:txBody>
      </p:sp>
      <p:sp>
        <p:nvSpPr>
          <p:cNvPr id="7" name="Oval 6">
            <a:extLst>
              <a:ext uri="{FF2B5EF4-FFF2-40B4-BE49-F238E27FC236}">
                <a16:creationId xmlns:a16="http://schemas.microsoft.com/office/drawing/2014/main" id="{35D7B9DB-5B22-D782-CEF9-2538D7B2BCFF}"/>
              </a:ext>
            </a:extLst>
          </p:cNvPr>
          <p:cNvSpPr/>
          <p:nvPr/>
        </p:nvSpPr>
        <p:spPr>
          <a:xfrm>
            <a:off x="6278479" y="4667091"/>
            <a:ext cx="1828800" cy="1828800"/>
          </a:xfrm>
          <a:prstGeom prst="ellipse">
            <a:avLst/>
          </a:prstGeom>
          <a:solidFill>
            <a:srgbClr val="0A944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latin typeface="Calibri" panose="020F0502020204030204" pitchFamily="34" charset="0"/>
                <a:cs typeface="Calibri" panose="020F0502020204030204" pitchFamily="34" charset="0"/>
              </a:rPr>
              <a:t>Community organizations</a:t>
            </a:r>
          </a:p>
        </p:txBody>
      </p:sp>
      <p:sp>
        <p:nvSpPr>
          <p:cNvPr id="8" name="Oval 7">
            <a:extLst>
              <a:ext uri="{FF2B5EF4-FFF2-40B4-BE49-F238E27FC236}">
                <a16:creationId xmlns:a16="http://schemas.microsoft.com/office/drawing/2014/main" id="{8E5138AA-7B51-1DF1-12A0-E93671455CA3}"/>
              </a:ext>
            </a:extLst>
          </p:cNvPr>
          <p:cNvSpPr/>
          <p:nvPr/>
        </p:nvSpPr>
        <p:spPr>
          <a:xfrm>
            <a:off x="4391709" y="838910"/>
            <a:ext cx="1828800" cy="1828800"/>
          </a:xfrm>
          <a:prstGeom prst="ellipse">
            <a:avLst/>
          </a:prstGeom>
          <a:solidFill>
            <a:srgbClr val="06632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latin typeface="Calibri" panose="020F0502020204030204" pitchFamily="34" charset="0"/>
                <a:cs typeface="Calibri" panose="020F0502020204030204" pitchFamily="34" charset="0"/>
              </a:rPr>
              <a:t>Local project champion(s)</a:t>
            </a:r>
          </a:p>
        </p:txBody>
      </p:sp>
      <p:sp>
        <p:nvSpPr>
          <p:cNvPr id="9" name="Oval 8">
            <a:extLst>
              <a:ext uri="{FF2B5EF4-FFF2-40B4-BE49-F238E27FC236}">
                <a16:creationId xmlns:a16="http://schemas.microsoft.com/office/drawing/2014/main" id="{4EA7379F-E7F8-7852-C839-B481FCC98A22}"/>
              </a:ext>
            </a:extLst>
          </p:cNvPr>
          <p:cNvSpPr/>
          <p:nvPr/>
        </p:nvSpPr>
        <p:spPr>
          <a:xfrm>
            <a:off x="6133753" y="780181"/>
            <a:ext cx="1828800" cy="1828800"/>
          </a:xfrm>
          <a:prstGeom prst="ellipse">
            <a:avLst/>
          </a:prstGeom>
          <a:solidFill>
            <a:srgbClr val="06632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latin typeface="Calibri" panose="020F0502020204030204" pitchFamily="34" charset="0"/>
                <a:cs typeface="Calibri" panose="020F0502020204030204" pitchFamily="34" charset="0"/>
              </a:rPr>
              <a:t>Community engagement professionals</a:t>
            </a:r>
          </a:p>
        </p:txBody>
      </p:sp>
      <p:sp>
        <p:nvSpPr>
          <p:cNvPr id="10" name="Oval 9">
            <a:extLst>
              <a:ext uri="{FF2B5EF4-FFF2-40B4-BE49-F238E27FC236}">
                <a16:creationId xmlns:a16="http://schemas.microsoft.com/office/drawing/2014/main" id="{4C07D1DF-08C0-89DC-5A4B-72A2FEBD0E6F}"/>
              </a:ext>
            </a:extLst>
          </p:cNvPr>
          <p:cNvSpPr/>
          <p:nvPr/>
        </p:nvSpPr>
        <p:spPr>
          <a:xfrm>
            <a:off x="4414574" y="4690454"/>
            <a:ext cx="1828800" cy="1828800"/>
          </a:xfrm>
          <a:prstGeom prst="ellipse">
            <a:avLst/>
          </a:prstGeom>
          <a:solidFill>
            <a:srgbClr val="0A944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latin typeface="Calibri" panose="020F0502020204030204" pitchFamily="34" charset="0"/>
                <a:cs typeface="Calibri" panose="020F0502020204030204" pitchFamily="34" charset="0"/>
              </a:rPr>
              <a:t>Development community</a:t>
            </a:r>
          </a:p>
        </p:txBody>
      </p:sp>
      <p:sp>
        <p:nvSpPr>
          <p:cNvPr id="11" name="Oval 10">
            <a:extLst>
              <a:ext uri="{FF2B5EF4-FFF2-40B4-BE49-F238E27FC236}">
                <a16:creationId xmlns:a16="http://schemas.microsoft.com/office/drawing/2014/main" id="{5EFEB83E-A236-1B60-D3F0-6AFD1E9907C6}"/>
              </a:ext>
            </a:extLst>
          </p:cNvPr>
          <p:cNvSpPr/>
          <p:nvPr/>
        </p:nvSpPr>
        <p:spPr>
          <a:xfrm>
            <a:off x="7440578" y="1830621"/>
            <a:ext cx="1901952" cy="1828800"/>
          </a:xfrm>
          <a:prstGeom prst="ellipse">
            <a:avLst/>
          </a:prstGeom>
          <a:solidFill>
            <a:srgbClr val="0A944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latin typeface="Calibri" panose="020F0502020204030204" pitchFamily="34" charset="0"/>
                <a:cs typeface="Calibri" panose="020F0502020204030204" pitchFamily="34" charset="0"/>
              </a:rPr>
              <a:t>Environmental professionals</a:t>
            </a:r>
          </a:p>
        </p:txBody>
      </p:sp>
      <p:sp>
        <p:nvSpPr>
          <p:cNvPr id="12" name="Oval 11">
            <a:extLst>
              <a:ext uri="{FF2B5EF4-FFF2-40B4-BE49-F238E27FC236}">
                <a16:creationId xmlns:a16="http://schemas.microsoft.com/office/drawing/2014/main" id="{1E4A5A3B-A668-6074-5147-1B6BD23F2BA7}"/>
              </a:ext>
            </a:extLst>
          </p:cNvPr>
          <p:cNvSpPr/>
          <p:nvPr/>
        </p:nvSpPr>
        <p:spPr>
          <a:xfrm>
            <a:off x="7497211" y="3501884"/>
            <a:ext cx="1828800" cy="1828800"/>
          </a:xfrm>
          <a:prstGeom prst="ellipse">
            <a:avLst/>
          </a:prstGeom>
          <a:solidFill>
            <a:srgbClr val="06632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latin typeface="Calibri" panose="020F0502020204030204" pitchFamily="34" charset="0"/>
                <a:cs typeface="Calibri" panose="020F0502020204030204" pitchFamily="34" charset="0"/>
              </a:rPr>
              <a:t>Site design professionals</a:t>
            </a:r>
          </a:p>
        </p:txBody>
      </p:sp>
      <p:sp>
        <p:nvSpPr>
          <p:cNvPr id="13" name="Oval 12">
            <a:extLst>
              <a:ext uri="{FF2B5EF4-FFF2-40B4-BE49-F238E27FC236}">
                <a16:creationId xmlns:a16="http://schemas.microsoft.com/office/drawing/2014/main" id="{524AD0B0-A2AA-250B-E35A-C16B79CFE5A0}"/>
              </a:ext>
            </a:extLst>
          </p:cNvPr>
          <p:cNvSpPr/>
          <p:nvPr/>
        </p:nvSpPr>
        <p:spPr>
          <a:xfrm>
            <a:off x="3047237" y="3649862"/>
            <a:ext cx="1828800" cy="1828800"/>
          </a:xfrm>
          <a:prstGeom prst="ellipse">
            <a:avLst/>
          </a:prstGeom>
          <a:solidFill>
            <a:srgbClr val="06632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latin typeface="Calibri" panose="020F0502020204030204" pitchFamily="34" charset="0"/>
                <a:cs typeface="Calibri" panose="020F0502020204030204" pitchFamily="34" charset="0"/>
              </a:rPr>
              <a:t>State and tribal leaders</a:t>
            </a:r>
          </a:p>
        </p:txBody>
      </p:sp>
      <p:pic>
        <p:nvPicPr>
          <p:cNvPr id="31" name="Audio 30">
            <a:hlinkClick r:id="" action="ppaction://media"/>
            <a:extLst>
              <a:ext uri="{FF2B5EF4-FFF2-40B4-BE49-F238E27FC236}">
                <a16:creationId xmlns:a16="http://schemas.microsoft.com/office/drawing/2014/main" id="{6EC6CA20-9967-7D55-DB1C-82F64F11C5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45890" t="-245890" r="-245890" b="-245890"/>
          <a:stretch>
            <a:fillRect/>
          </a:stretch>
        </p:blipFill>
        <p:spPr>
          <a:xfrm>
            <a:off x="10908378" y="4737119"/>
            <a:ext cx="2057400" cy="2057400"/>
          </a:xfrm>
          <a:prstGeom prst="ellipse">
            <a:avLst/>
          </a:prstGeom>
        </p:spPr>
      </p:pic>
      <p:sp>
        <p:nvSpPr>
          <p:cNvPr id="14" name="TextBox 13">
            <a:extLst>
              <a:ext uri="{FF2B5EF4-FFF2-40B4-BE49-F238E27FC236}">
                <a16:creationId xmlns:a16="http://schemas.microsoft.com/office/drawing/2014/main" id="{B5386AC1-CA76-7CC7-6476-098CC978F83F}"/>
              </a:ext>
            </a:extLst>
          </p:cNvPr>
          <p:cNvSpPr txBox="1"/>
          <p:nvPr/>
        </p:nvSpPr>
        <p:spPr>
          <a:xfrm>
            <a:off x="11717395" y="6360818"/>
            <a:ext cx="651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chemeClr val="bg1"/>
                </a:solidFill>
                <a:latin typeface="Trebuchet MS"/>
                <a:cs typeface="Calibri"/>
              </a:rPr>
              <a:t>1</a:t>
            </a:r>
            <a:endParaRPr lang="en-US" sz="3200" b="1">
              <a:solidFill>
                <a:schemeClr val="bg1"/>
              </a:solidFill>
              <a:latin typeface="Trebuchet MS"/>
            </a:endParaRPr>
          </a:p>
        </p:txBody>
      </p:sp>
      <p:sp>
        <p:nvSpPr>
          <p:cNvPr id="16" name="TextBox 15">
            <a:extLst>
              <a:ext uri="{FF2B5EF4-FFF2-40B4-BE49-F238E27FC236}">
                <a16:creationId xmlns:a16="http://schemas.microsoft.com/office/drawing/2014/main" id="{58CB4DD4-6D4A-B458-BB48-BDF26CCE5404}"/>
              </a:ext>
            </a:extLst>
          </p:cNvPr>
          <p:cNvSpPr txBox="1"/>
          <p:nvPr/>
        </p:nvSpPr>
        <p:spPr>
          <a:xfrm>
            <a:off x="11719276" y="6202774"/>
            <a:ext cx="651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2</a:t>
            </a:r>
          </a:p>
        </p:txBody>
      </p:sp>
    </p:spTree>
    <p:extLst>
      <p:ext uri="{BB962C8B-B14F-4D97-AF65-F5344CB8AC3E}">
        <p14:creationId xmlns:p14="http://schemas.microsoft.com/office/powerpoint/2010/main" val="1616876978"/>
      </p:ext>
    </p:extLst>
  </p:cSld>
  <p:clrMapOvr>
    <a:masterClrMapping/>
  </p:clrMapOvr>
  <mc:AlternateContent xmlns:mc="http://schemas.openxmlformats.org/markup-compatibility/2006" xmlns:p14="http://schemas.microsoft.com/office/powerpoint/2010/main">
    <mc:Choice Requires="p14">
      <p:transition spd="slow" p14:dur="2000" advTm="92949"/>
    </mc:Choice>
    <mc:Fallback xmlns="">
      <p:transition spd="slow" advTm="92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3C7F8A-BF69-4952-A408-B0F18872A3E1}"/>
              </a:ext>
            </a:extLst>
          </p:cNvPr>
          <p:cNvSpPr>
            <a:spLocks noGrp="1"/>
          </p:cNvSpPr>
          <p:nvPr>
            <p:ph type="title"/>
          </p:nvPr>
        </p:nvSpPr>
        <p:spPr>
          <a:xfrm>
            <a:off x="1525299" y="125125"/>
            <a:ext cx="9141402" cy="1104337"/>
          </a:xfrm>
        </p:spPr>
        <p:txBody>
          <a:bodyPr>
            <a:normAutofit/>
          </a:bodyPr>
          <a:lstStyle/>
          <a:p>
            <a:r>
              <a:rPr lang="en-US" sz="3600" b="1">
                <a:latin typeface="Calibri"/>
                <a:cs typeface="Segoe UI Semilight"/>
              </a:rPr>
              <a:t>Getting to revitalization: </a:t>
            </a:r>
            <a:br>
              <a:rPr lang="en-US" sz="3600" b="1">
                <a:latin typeface="Calibri"/>
              </a:rPr>
            </a:br>
            <a:r>
              <a:rPr lang="en-US" sz="3600" b="1">
                <a:latin typeface="Calibri"/>
                <a:cs typeface="Segoe UI Semilight"/>
              </a:rPr>
              <a:t>some common brownfields terms</a:t>
            </a:r>
          </a:p>
        </p:txBody>
      </p:sp>
      <p:sp>
        <p:nvSpPr>
          <p:cNvPr id="3" name="TextBox 2">
            <a:extLst>
              <a:ext uri="{FF2B5EF4-FFF2-40B4-BE49-F238E27FC236}">
                <a16:creationId xmlns:a16="http://schemas.microsoft.com/office/drawing/2014/main" id="{CE9CAD73-C694-4793-8E2C-6A05FEEE69B3}"/>
              </a:ext>
            </a:extLst>
          </p:cNvPr>
          <p:cNvSpPr txBox="1"/>
          <p:nvPr/>
        </p:nvSpPr>
        <p:spPr>
          <a:xfrm>
            <a:off x="1365052" y="1588621"/>
            <a:ext cx="9388274" cy="2001947"/>
          </a:xfrm>
          <a:prstGeom prst="rect">
            <a:avLst/>
          </a:prstGeom>
          <a:noFill/>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defRPr/>
            </a:pPr>
            <a:r>
              <a:rPr kumimoji="0" lang="en-US" sz="1800" b="1" i="0" u="none" strike="noStrike" kern="1200" cap="none" spc="0" normalizeH="0" baseline="0" noProof="0">
                <a:ln>
                  <a:noFill/>
                </a:ln>
                <a:solidFill>
                  <a:srgbClr val="FF8000"/>
                </a:solidFill>
                <a:effectLst/>
                <a:uLnTx/>
                <a:uFillTx/>
                <a:latin typeface="Calibri"/>
                <a:cs typeface="Arial"/>
              </a:rPr>
              <a:t>Phase I Environmental Site Assessment (ESA): </a:t>
            </a:r>
            <a:r>
              <a:rPr kumimoji="0" lang="en-US" sz="1800" b="0" i="0" u="none" strike="noStrike" kern="1200" cap="none" spc="0" normalizeH="0" baseline="0" noProof="0">
                <a:ln>
                  <a:noFill/>
                </a:ln>
                <a:solidFill>
                  <a:srgbClr val="000000"/>
                </a:solidFill>
                <a:effectLst/>
                <a:uLnTx/>
                <a:uFillTx/>
                <a:latin typeface="Calibri"/>
                <a:ea typeface="+mn-lt"/>
                <a:cs typeface="Calibri"/>
              </a:rPr>
              <a:t>Potential</a:t>
            </a:r>
            <a:r>
              <a:rPr kumimoji="0" lang="en-US" sz="1800" b="0" i="0" u="none" strike="noStrike" kern="1200" cap="none" spc="0" normalizeH="0" baseline="0" noProof="0">
                <a:ln>
                  <a:noFill/>
                </a:ln>
                <a:effectLst/>
                <a:uLnTx/>
                <a:uFillTx/>
                <a:latin typeface="Calibri" panose="020F0502020204030204"/>
                <a:ea typeface="+mn-lt"/>
                <a:cs typeface="Calibri" panose="020F0502020204030204"/>
              </a:rPr>
              <a:t> contamination issues are identified and reported on a</a:t>
            </a:r>
            <a:r>
              <a:rPr lang="en-US">
                <a:latin typeface="Calibri" panose="020F0502020204030204"/>
                <a:ea typeface="+mn-lt"/>
                <a:cs typeface="Calibri" panose="020F0502020204030204"/>
              </a:rPr>
              <a:t> </a:t>
            </a:r>
            <a:r>
              <a:rPr kumimoji="0" lang="en-US" sz="1800" b="0" i="0" u="none" strike="noStrike" kern="1200" cap="none" spc="0" normalizeH="0" baseline="0" noProof="0">
                <a:ln>
                  <a:noFill/>
                </a:ln>
                <a:effectLst/>
                <a:uLnTx/>
                <a:uFillTx/>
                <a:latin typeface="Calibri" panose="020F0502020204030204"/>
                <a:ea typeface="+mn-lt"/>
                <a:cs typeface="Calibri" panose="020F0502020204030204"/>
              </a:rPr>
              <a:t>site </a:t>
            </a:r>
            <a:r>
              <a:rPr lang="en-US">
                <a:latin typeface="Calibri" panose="020F0502020204030204"/>
                <a:ea typeface="+mn-lt"/>
                <a:cs typeface="Calibri" panose="020F0502020204030204"/>
              </a:rPr>
              <a:t>being assessed through</a:t>
            </a:r>
            <a:r>
              <a:rPr kumimoji="0" lang="en-US" sz="1800" b="0" i="0" u="none" strike="noStrike" kern="1200" cap="none" spc="0" normalizeH="0" baseline="0" noProof="0">
                <a:ln>
                  <a:noFill/>
                </a:ln>
                <a:effectLst/>
                <a:uLnTx/>
                <a:uFillTx/>
                <a:latin typeface="Calibri" panose="020F0502020204030204"/>
                <a:ea typeface="+mn-lt"/>
                <a:cs typeface="Calibri" panose="020F0502020204030204"/>
              </a:rPr>
              <a:t> a visual inspection, reviewing government records and looking at any other resources available to create a detailed history of the property and its past use.</a:t>
            </a:r>
            <a:endParaRPr lang="en-US" sz="18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0000"/>
              </a:solidFill>
              <a:effectLst/>
              <a:uLnTx/>
              <a:uFillTx/>
              <a:latin typeface="Calibri" panose="020F0502020204030204"/>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0000"/>
              </a:solidFill>
              <a:effectLst/>
              <a:uLnTx/>
              <a:uFillTx/>
              <a:latin typeface="Calibri"/>
              <a:cs typeface="Arial"/>
            </a:endParaRPr>
          </a:p>
        </p:txBody>
      </p:sp>
      <p:pic>
        <p:nvPicPr>
          <p:cNvPr id="2" name="Picture 3" descr="phase 1.PNG">
            <a:extLst>
              <a:ext uri="{FF2B5EF4-FFF2-40B4-BE49-F238E27FC236}">
                <a16:creationId xmlns:a16="http://schemas.microsoft.com/office/drawing/2014/main" id="{386B372F-B9A9-F29D-ACCC-D332D5F82787}"/>
              </a:ext>
            </a:extLst>
          </p:cNvPr>
          <p:cNvPicPr>
            <a:picLocks noChangeAspect="1"/>
          </p:cNvPicPr>
          <p:nvPr/>
        </p:nvPicPr>
        <p:blipFill>
          <a:blip r:embed="rId5"/>
          <a:stretch>
            <a:fillRect/>
          </a:stretch>
        </p:blipFill>
        <p:spPr>
          <a:xfrm>
            <a:off x="1278341" y="2474237"/>
            <a:ext cx="9100781" cy="3956690"/>
          </a:xfrm>
          <a:prstGeom prst="rect">
            <a:avLst/>
          </a:prstGeom>
        </p:spPr>
      </p:pic>
      <p:pic>
        <p:nvPicPr>
          <p:cNvPr id="19" name="Audio 18">
            <a:hlinkClick r:id="" action="ppaction://media"/>
            <a:extLst>
              <a:ext uri="{FF2B5EF4-FFF2-40B4-BE49-F238E27FC236}">
                <a16:creationId xmlns:a16="http://schemas.microsoft.com/office/drawing/2014/main" id="{1E9EE7A8-5BB9-92A7-5098-E90BA1EDE6F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955415" y="4802971"/>
            <a:ext cx="2057400" cy="2057400"/>
          </a:xfrm>
          <a:prstGeom prst="ellipse">
            <a:avLst/>
          </a:prstGeom>
        </p:spPr>
      </p:pic>
      <p:sp>
        <p:nvSpPr>
          <p:cNvPr id="5" name="TextBox 4">
            <a:extLst>
              <a:ext uri="{FF2B5EF4-FFF2-40B4-BE49-F238E27FC236}">
                <a16:creationId xmlns:a16="http://schemas.microsoft.com/office/drawing/2014/main" id="{3F403DBD-3CCF-6F07-BDD5-0C6F5426C79C}"/>
              </a:ext>
            </a:extLst>
          </p:cNvPr>
          <p:cNvSpPr txBox="1"/>
          <p:nvPr/>
        </p:nvSpPr>
        <p:spPr>
          <a:xfrm>
            <a:off x="11719276" y="6202774"/>
            <a:ext cx="651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3</a:t>
            </a:r>
          </a:p>
        </p:txBody>
      </p:sp>
    </p:spTree>
    <p:extLst>
      <p:ext uri="{BB962C8B-B14F-4D97-AF65-F5344CB8AC3E}">
        <p14:creationId xmlns:p14="http://schemas.microsoft.com/office/powerpoint/2010/main" val="3437534402"/>
      </p:ext>
    </p:extLst>
  </p:cSld>
  <p:clrMapOvr>
    <a:masterClrMapping/>
  </p:clrMapOvr>
  <mc:AlternateContent xmlns:mc="http://schemas.openxmlformats.org/markup-compatibility/2006" xmlns:p14="http://schemas.microsoft.com/office/powerpoint/2010/main">
    <mc:Choice Requires="p14">
      <p:transition spd="slow" p14:dur="2000" advTm="74642"/>
    </mc:Choice>
    <mc:Fallback xmlns="">
      <p:transition spd="slow" advTm="7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CD06EF-08A6-6663-B249-840D91DE47DB}"/>
              </a:ext>
            </a:extLst>
          </p:cNvPr>
          <p:cNvSpPr txBox="1"/>
          <p:nvPr/>
        </p:nvSpPr>
        <p:spPr>
          <a:xfrm>
            <a:off x="1427289" y="1698260"/>
            <a:ext cx="9388274" cy="2001947"/>
          </a:xfrm>
          <a:prstGeom prst="rect">
            <a:avLst/>
          </a:prstGeom>
          <a:noFill/>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8000"/>
                </a:solidFill>
                <a:effectLst/>
                <a:uLnTx/>
                <a:uFillTx/>
                <a:latin typeface="Calibri"/>
                <a:cs typeface="Arial"/>
              </a:rPr>
              <a:t>Phase II Environmental Site Assessment (ESA): </a:t>
            </a:r>
            <a:r>
              <a:rPr kumimoji="0" lang="en-US" sz="1800" b="0" i="0" u="none" strike="noStrike" kern="1200" cap="none" spc="0" normalizeH="0" baseline="0" noProof="0">
                <a:ln>
                  <a:noFill/>
                </a:ln>
                <a:effectLst/>
                <a:uLnTx/>
                <a:uFillTx/>
                <a:latin typeface="Calibri" panose="020F0502020204030204"/>
                <a:ea typeface="+mn-ea"/>
                <a:cs typeface="+mn-cs"/>
              </a:rPr>
              <a:t>If a Phase I determines that there could be a contaminant, the next step is to take soil, groundwater, and/or vapor samples, analyze them in the lab, and compare with regulatory screening levels.</a:t>
            </a:r>
            <a:endParaRPr lang="en-US" sz="18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0000"/>
              </a:solidFill>
              <a:effectLst/>
              <a:uLnTx/>
              <a:uFillTx/>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0000"/>
              </a:solidFill>
              <a:effectLst/>
              <a:uLnTx/>
              <a:uFillTx/>
              <a:latin typeface="Calibri" panose="020F0502020204030204"/>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0000"/>
              </a:solidFill>
              <a:effectLst/>
              <a:uLnTx/>
              <a:uFillTx/>
              <a:latin typeface="Calibri"/>
              <a:cs typeface="Arial"/>
            </a:endParaRPr>
          </a:p>
        </p:txBody>
      </p:sp>
      <p:sp>
        <p:nvSpPr>
          <p:cNvPr id="6" name="Title 6">
            <a:extLst>
              <a:ext uri="{FF2B5EF4-FFF2-40B4-BE49-F238E27FC236}">
                <a16:creationId xmlns:a16="http://schemas.microsoft.com/office/drawing/2014/main" id="{16A315B2-1845-D5E9-0392-25004C2E7A71}"/>
              </a:ext>
            </a:extLst>
          </p:cNvPr>
          <p:cNvSpPr>
            <a:spLocks noGrp="1"/>
          </p:cNvSpPr>
          <p:nvPr>
            <p:ph type="title"/>
          </p:nvPr>
        </p:nvSpPr>
        <p:spPr>
          <a:xfrm>
            <a:off x="1525299" y="125125"/>
            <a:ext cx="9141402" cy="1104337"/>
          </a:xfrm>
        </p:spPr>
        <p:txBody>
          <a:bodyPr>
            <a:normAutofit/>
          </a:bodyPr>
          <a:lstStyle/>
          <a:p>
            <a:r>
              <a:rPr lang="en-US" sz="3600" b="1">
                <a:latin typeface="Calibri"/>
                <a:cs typeface="Segoe UI Semilight"/>
              </a:rPr>
              <a:t>Getting to revitalization: </a:t>
            </a:r>
            <a:br>
              <a:rPr lang="en-US" sz="3600" b="1">
                <a:latin typeface="Calibri"/>
              </a:rPr>
            </a:br>
            <a:r>
              <a:rPr lang="en-US" sz="3600" b="1">
                <a:latin typeface="Calibri"/>
                <a:cs typeface="Segoe UI Semilight"/>
              </a:rPr>
              <a:t>some common brownfields terms</a:t>
            </a:r>
          </a:p>
        </p:txBody>
      </p:sp>
      <p:pic>
        <p:nvPicPr>
          <p:cNvPr id="7" name="Picture 7" descr="phase 2.PNG">
            <a:extLst>
              <a:ext uri="{FF2B5EF4-FFF2-40B4-BE49-F238E27FC236}">
                <a16:creationId xmlns:a16="http://schemas.microsoft.com/office/drawing/2014/main" id="{513EEEC4-0ADA-784D-8E6D-F0165219DB03}"/>
              </a:ext>
            </a:extLst>
          </p:cNvPr>
          <p:cNvPicPr>
            <a:picLocks noChangeAspect="1"/>
          </p:cNvPicPr>
          <p:nvPr/>
        </p:nvPicPr>
        <p:blipFill>
          <a:blip r:embed="rId5"/>
          <a:stretch>
            <a:fillRect/>
          </a:stretch>
        </p:blipFill>
        <p:spPr>
          <a:xfrm>
            <a:off x="1368883" y="2632892"/>
            <a:ext cx="8683421" cy="4170824"/>
          </a:xfrm>
          <a:prstGeom prst="rect">
            <a:avLst/>
          </a:prstGeom>
        </p:spPr>
      </p:pic>
      <p:pic>
        <p:nvPicPr>
          <p:cNvPr id="73" name="Audio 72">
            <a:hlinkClick r:id="" action="ppaction://media"/>
            <a:extLst>
              <a:ext uri="{FF2B5EF4-FFF2-40B4-BE49-F238E27FC236}">
                <a16:creationId xmlns:a16="http://schemas.microsoft.com/office/drawing/2014/main" id="{6BF51454-8489-FEB4-7DE9-194905110E3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917785" y="4643045"/>
            <a:ext cx="2057400" cy="2057400"/>
          </a:xfrm>
          <a:prstGeom prst="ellipse">
            <a:avLst/>
          </a:prstGeom>
        </p:spPr>
      </p:pic>
      <p:sp>
        <p:nvSpPr>
          <p:cNvPr id="3" name="TextBox 2">
            <a:extLst>
              <a:ext uri="{FF2B5EF4-FFF2-40B4-BE49-F238E27FC236}">
                <a16:creationId xmlns:a16="http://schemas.microsoft.com/office/drawing/2014/main" id="{80299795-FD41-4E91-4326-0237E5B1498D}"/>
              </a:ext>
            </a:extLst>
          </p:cNvPr>
          <p:cNvSpPr txBox="1"/>
          <p:nvPr/>
        </p:nvSpPr>
        <p:spPr>
          <a:xfrm>
            <a:off x="11719276" y="6202774"/>
            <a:ext cx="651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4</a:t>
            </a:r>
          </a:p>
        </p:txBody>
      </p:sp>
    </p:spTree>
    <p:extLst>
      <p:ext uri="{BB962C8B-B14F-4D97-AF65-F5344CB8AC3E}">
        <p14:creationId xmlns:p14="http://schemas.microsoft.com/office/powerpoint/2010/main" val="3150309944"/>
      </p:ext>
    </p:extLst>
  </p:cSld>
  <p:clrMapOvr>
    <a:masterClrMapping/>
  </p:clrMapOvr>
  <mc:AlternateContent xmlns:mc="http://schemas.openxmlformats.org/markup-compatibility/2006" xmlns:p14="http://schemas.microsoft.com/office/powerpoint/2010/main">
    <mc:Choice Requires="p14">
      <p:transition spd="slow" p14:dur="2000" advTm="92178"/>
    </mc:Choice>
    <mc:Fallback xmlns="">
      <p:transition spd="slow" advTm="9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risk based cleanup.PNG">
            <a:extLst>
              <a:ext uri="{FF2B5EF4-FFF2-40B4-BE49-F238E27FC236}">
                <a16:creationId xmlns:a16="http://schemas.microsoft.com/office/drawing/2014/main" id="{7206705D-75B3-6DE5-5E4C-8D9831CEEB85}"/>
              </a:ext>
            </a:extLst>
          </p:cNvPr>
          <p:cNvPicPr>
            <a:picLocks noChangeAspect="1"/>
          </p:cNvPicPr>
          <p:nvPr/>
        </p:nvPicPr>
        <p:blipFill>
          <a:blip r:embed="rId5"/>
          <a:stretch>
            <a:fillRect/>
          </a:stretch>
        </p:blipFill>
        <p:spPr>
          <a:xfrm>
            <a:off x="1401863" y="2458356"/>
            <a:ext cx="9388273" cy="4418894"/>
          </a:xfrm>
          <a:prstGeom prst="rect">
            <a:avLst/>
          </a:prstGeom>
        </p:spPr>
      </p:pic>
      <p:sp>
        <p:nvSpPr>
          <p:cNvPr id="7" name="Title 6">
            <a:extLst>
              <a:ext uri="{FF2B5EF4-FFF2-40B4-BE49-F238E27FC236}">
                <a16:creationId xmlns:a16="http://schemas.microsoft.com/office/drawing/2014/main" id="{573C7F8A-BF69-4952-A408-B0F18872A3E1}"/>
              </a:ext>
            </a:extLst>
          </p:cNvPr>
          <p:cNvSpPr>
            <a:spLocks noGrp="1"/>
          </p:cNvSpPr>
          <p:nvPr>
            <p:ph type="title"/>
          </p:nvPr>
        </p:nvSpPr>
        <p:spPr>
          <a:xfrm>
            <a:off x="1525299" y="134750"/>
            <a:ext cx="9141402" cy="1104337"/>
          </a:xfrm>
        </p:spPr>
        <p:txBody>
          <a:bodyPr>
            <a:normAutofit/>
          </a:bodyPr>
          <a:lstStyle/>
          <a:p>
            <a:r>
              <a:rPr lang="en-US" sz="3600" b="1">
                <a:latin typeface="Calibri"/>
                <a:cs typeface="Segoe UI Semilight"/>
              </a:rPr>
              <a:t>Getting to revitalization: </a:t>
            </a:r>
            <a:br>
              <a:rPr lang="en-US" sz="3600" b="1">
                <a:latin typeface="Calibri"/>
              </a:rPr>
            </a:br>
            <a:r>
              <a:rPr lang="en-US" sz="3600" b="1">
                <a:latin typeface="Calibri"/>
                <a:cs typeface="Segoe UI Semilight"/>
              </a:rPr>
              <a:t>some common brownfields terms</a:t>
            </a:r>
          </a:p>
        </p:txBody>
      </p:sp>
      <p:sp>
        <p:nvSpPr>
          <p:cNvPr id="3" name="TextBox 2">
            <a:extLst>
              <a:ext uri="{FF2B5EF4-FFF2-40B4-BE49-F238E27FC236}">
                <a16:creationId xmlns:a16="http://schemas.microsoft.com/office/drawing/2014/main" id="{CE9CAD73-C694-4793-8E2C-6A05FEEE69B3}"/>
              </a:ext>
            </a:extLst>
          </p:cNvPr>
          <p:cNvSpPr txBox="1"/>
          <p:nvPr/>
        </p:nvSpPr>
        <p:spPr>
          <a:xfrm>
            <a:off x="1278427" y="1405736"/>
            <a:ext cx="9388274" cy="2001947"/>
          </a:xfrm>
          <a:prstGeom prst="rect">
            <a:avLst/>
          </a:prstGeom>
          <a:noFill/>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8000"/>
                </a:solidFill>
                <a:effectLst/>
                <a:uLnTx/>
                <a:uFillTx/>
                <a:latin typeface="Calibri"/>
                <a:cs typeface="Arial"/>
              </a:rPr>
              <a:t>Risk-Based Cleanup: </a:t>
            </a:r>
            <a:r>
              <a:rPr kumimoji="0" lang="en-US" sz="1800" b="0" i="0" u="none" strike="noStrike" kern="1200" cap="none" spc="0" normalizeH="0" baseline="0" noProof="0">
                <a:ln>
                  <a:noFill/>
                </a:ln>
                <a:effectLst/>
                <a:uLnTx/>
                <a:uFillTx/>
                <a:latin typeface="Calibri" panose="020F0502020204030204"/>
                <a:ea typeface="+mn-ea"/>
                <a:cs typeface="+mn-cs"/>
              </a:rPr>
              <a:t>The amount of cleanup required at a brownfield depends on how the site will be reused. A risk-based cleanup will consider sensitivities of the specific populations and their time spent on the property. States and tribes use this approach to determine the required level of cleanup necessary at brownfield properties. </a:t>
            </a:r>
            <a:endParaRPr lang="en-US" sz="18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ED7D31"/>
              </a:solidFill>
              <a:effectLst/>
              <a:uLnTx/>
              <a:uFillTx/>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Calibri" panose="020F0502020204030204"/>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0000"/>
              </a:solidFill>
              <a:effectLst/>
              <a:uLnTx/>
              <a:uFillTx/>
              <a:latin typeface="Calibri"/>
              <a:cs typeface="Arial"/>
            </a:endParaRPr>
          </a:p>
        </p:txBody>
      </p:sp>
      <p:pic>
        <p:nvPicPr>
          <p:cNvPr id="9" name="Audio 8">
            <a:hlinkClick r:id="" action="ppaction://media"/>
            <a:extLst>
              <a:ext uri="{FF2B5EF4-FFF2-40B4-BE49-F238E27FC236}">
                <a16:creationId xmlns:a16="http://schemas.microsoft.com/office/drawing/2014/main" id="{75DCF920-0A78-775A-8E67-FC0B8EBA5D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908378" y="4671267"/>
            <a:ext cx="2057400" cy="2057400"/>
          </a:xfrm>
          <a:prstGeom prst="ellipse">
            <a:avLst/>
          </a:prstGeom>
        </p:spPr>
      </p:pic>
      <p:sp>
        <p:nvSpPr>
          <p:cNvPr id="8" name="TextBox 7">
            <a:extLst>
              <a:ext uri="{FF2B5EF4-FFF2-40B4-BE49-F238E27FC236}">
                <a16:creationId xmlns:a16="http://schemas.microsoft.com/office/drawing/2014/main" id="{4AB7EAC1-8EFA-8C6A-E5F4-8B922B62AA49}"/>
              </a:ext>
            </a:extLst>
          </p:cNvPr>
          <p:cNvSpPr txBox="1"/>
          <p:nvPr/>
        </p:nvSpPr>
        <p:spPr>
          <a:xfrm>
            <a:off x="11719276" y="6202774"/>
            <a:ext cx="651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5</a:t>
            </a:r>
          </a:p>
        </p:txBody>
      </p:sp>
    </p:spTree>
    <p:extLst>
      <p:ext uri="{BB962C8B-B14F-4D97-AF65-F5344CB8AC3E}">
        <p14:creationId xmlns:p14="http://schemas.microsoft.com/office/powerpoint/2010/main" val="838999885"/>
      </p:ext>
    </p:extLst>
  </p:cSld>
  <p:clrMapOvr>
    <a:masterClrMapping/>
  </p:clrMapOvr>
  <mc:AlternateContent xmlns:mc="http://schemas.openxmlformats.org/markup-compatibility/2006" xmlns:p14="http://schemas.microsoft.com/office/powerpoint/2010/main">
    <mc:Choice Requires="p14">
      <p:transition spd="slow" p14:dur="2000" advTm="63154"/>
    </mc:Choice>
    <mc:Fallback xmlns="">
      <p:transition spd="slow" advTm="6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3C7F8A-BF69-4952-A408-B0F18872A3E1}"/>
              </a:ext>
            </a:extLst>
          </p:cNvPr>
          <p:cNvSpPr>
            <a:spLocks noGrp="1"/>
          </p:cNvSpPr>
          <p:nvPr>
            <p:ph type="title"/>
          </p:nvPr>
        </p:nvSpPr>
        <p:spPr>
          <a:xfrm>
            <a:off x="1525299" y="144375"/>
            <a:ext cx="9141402" cy="1104337"/>
          </a:xfrm>
        </p:spPr>
        <p:txBody>
          <a:bodyPr>
            <a:normAutofit/>
          </a:bodyPr>
          <a:lstStyle/>
          <a:p>
            <a:r>
              <a:rPr lang="en-US" sz="3600" b="1">
                <a:latin typeface="Calibri"/>
                <a:cs typeface="Segoe UI Semilight"/>
              </a:rPr>
              <a:t>Getting to revitalization: </a:t>
            </a:r>
            <a:br>
              <a:rPr lang="en-US" sz="3600" b="1">
                <a:latin typeface="Calibri"/>
              </a:rPr>
            </a:br>
            <a:r>
              <a:rPr lang="en-US" sz="3600" b="1">
                <a:latin typeface="Calibri"/>
                <a:cs typeface="Segoe UI Semilight"/>
              </a:rPr>
              <a:t>some common brownfields terms</a:t>
            </a:r>
          </a:p>
        </p:txBody>
      </p:sp>
      <p:sp>
        <p:nvSpPr>
          <p:cNvPr id="3" name="TextBox 2">
            <a:extLst>
              <a:ext uri="{FF2B5EF4-FFF2-40B4-BE49-F238E27FC236}">
                <a16:creationId xmlns:a16="http://schemas.microsoft.com/office/drawing/2014/main" id="{CE9CAD73-C694-4793-8E2C-6A05FEEE69B3}"/>
              </a:ext>
            </a:extLst>
          </p:cNvPr>
          <p:cNvSpPr txBox="1"/>
          <p:nvPr/>
        </p:nvSpPr>
        <p:spPr>
          <a:xfrm>
            <a:off x="1336177" y="1492368"/>
            <a:ext cx="9388274" cy="616953"/>
          </a:xfrm>
          <a:prstGeom prst="rect">
            <a:avLst/>
          </a:prstGeom>
          <a:noFill/>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8000"/>
                </a:solidFill>
                <a:effectLst/>
                <a:uLnTx/>
                <a:uFillTx/>
                <a:latin typeface="Calibri"/>
                <a:cs typeface="Arial"/>
              </a:rPr>
              <a:t>Land</a:t>
            </a:r>
            <a:r>
              <a:rPr kumimoji="0" lang="en-US" sz="1800" b="1" i="0" u="none" strike="noStrike" kern="1200" cap="none" spc="0" normalizeH="0" baseline="0" noProof="0">
                <a:ln>
                  <a:noFill/>
                </a:ln>
                <a:solidFill>
                  <a:srgbClr val="FF8000"/>
                </a:solidFill>
                <a:effectLst/>
                <a:uLnTx/>
                <a:uFillTx/>
                <a:latin typeface="Calibri"/>
                <a:cs typeface="Calibri"/>
              </a:rPr>
              <a:t> Revitalization</a:t>
            </a:r>
            <a:r>
              <a:rPr kumimoji="0" lang="en-US" sz="1800" b="1" i="0" u="none" strike="noStrike" kern="1200" cap="none" spc="0" normalizeH="0" baseline="0" noProof="0">
                <a:ln>
                  <a:noFill/>
                </a:ln>
                <a:solidFill>
                  <a:srgbClr val="FF8000"/>
                </a:solidFill>
                <a:effectLst/>
                <a:uLnTx/>
                <a:uFillTx/>
                <a:latin typeface="Calibri"/>
                <a:cs typeface="Arial"/>
              </a:rPr>
              <a:t>:</a:t>
            </a:r>
            <a:r>
              <a:rPr kumimoji="0" lang="en-US" sz="1800" b="1" i="0" u="none" strike="noStrike" kern="1200" cap="none" spc="0" normalizeH="0" baseline="0" noProof="0">
                <a:ln>
                  <a:noFill/>
                </a:ln>
                <a:solidFill>
                  <a:srgbClr val="FF8000"/>
                </a:solidFill>
                <a:effectLst/>
                <a:uLnTx/>
                <a:uFillTx/>
                <a:latin typeface="Calibri"/>
                <a:cs typeface="Calibri"/>
              </a:rPr>
              <a:t> </a:t>
            </a:r>
            <a:r>
              <a:rPr kumimoji="0" lang="en-US" sz="1800" b="0" i="0" u="none" strike="noStrike" kern="1200" cap="none" spc="0" normalizeH="0" baseline="0" noProof="0">
                <a:ln>
                  <a:noFill/>
                </a:ln>
                <a:effectLst/>
                <a:uLnTx/>
                <a:uFillTx/>
                <a:latin typeface="Calibri" panose="020F0502020204030204"/>
                <a:ea typeface="+mn-ea"/>
                <a:cs typeface="+mn-cs"/>
              </a:rPr>
              <a:t>The process of ensuring how the site or building can be safely reused based on site conditions and environmental, economic and social conditions affecting the site. </a:t>
            </a:r>
            <a:endParaRPr lang="en-US" sz="1800" b="0" i="0" u="none" strike="noStrike" kern="1200" cap="none" spc="0" normalizeH="0" baseline="0" noProof="0">
              <a:ln>
                <a:noFill/>
              </a:ln>
              <a:effectLst/>
              <a:uLnTx/>
              <a:uFillTx/>
              <a:latin typeface="Calibri" panose="020F0502020204030204"/>
              <a:cs typeface="Calibri"/>
            </a:endParaRPr>
          </a:p>
        </p:txBody>
      </p:sp>
      <p:pic>
        <p:nvPicPr>
          <p:cNvPr id="8" name="Picture 7" descr="Map&#10;&#10;Description automatically generated with medium confidence">
            <a:extLst>
              <a:ext uri="{FF2B5EF4-FFF2-40B4-BE49-F238E27FC236}">
                <a16:creationId xmlns:a16="http://schemas.microsoft.com/office/drawing/2014/main" id="{E88D15E4-1AEC-4FD4-B889-C60CA9E09990}"/>
              </a:ext>
            </a:extLst>
          </p:cNvPr>
          <p:cNvPicPr>
            <a:picLocks noChangeAspect="1"/>
          </p:cNvPicPr>
          <p:nvPr/>
        </p:nvPicPr>
        <p:blipFill rotWithShape="1">
          <a:blip r:embed="rId5">
            <a:extLst>
              <a:ext uri="{28A0092B-C50C-407E-A947-70E740481C1C}">
                <a14:useLocalDpi xmlns:a14="http://schemas.microsoft.com/office/drawing/2010/main" val="0"/>
              </a:ext>
            </a:extLst>
          </a:blip>
          <a:srcRect t="12636"/>
          <a:stretch/>
        </p:blipFill>
        <p:spPr>
          <a:xfrm>
            <a:off x="903076" y="2545491"/>
            <a:ext cx="10385848" cy="3595801"/>
          </a:xfrm>
          <a:prstGeom prst="rect">
            <a:avLst/>
          </a:prstGeom>
        </p:spPr>
      </p:pic>
      <p:pic>
        <p:nvPicPr>
          <p:cNvPr id="18" name="Audio 17">
            <a:hlinkClick r:id="" action="ppaction://media"/>
            <a:extLst>
              <a:ext uri="{FF2B5EF4-FFF2-40B4-BE49-F238E27FC236}">
                <a16:creationId xmlns:a16="http://schemas.microsoft.com/office/drawing/2014/main" id="{73B641AB-1910-1785-5E08-EA7BCA2660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889563" y="4690082"/>
            <a:ext cx="2057400" cy="2057400"/>
          </a:xfrm>
          <a:prstGeom prst="ellipse">
            <a:avLst/>
          </a:prstGeom>
        </p:spPr>
      </p:pic>
      <p:sp>
        <p:nvSpPr>
          <p:cNvPr id="4" name="TextBox 3">
            <a:extLst>
              <a:ext uri="{FF2B5EF4-FFF2-40B4-BE49-F238E27FC236}">
                <a16:creationId xmlns:a16="http://schemas.microsoft.com/office/drawing/2014/main" id="{A32C1590-0CCD-0697-3702-E4B252548471}"/>
              </a:ext>
            </a:extLst>
          </p:cNvPr>
          <p:cNvSpPr txBox="1"/>
          <p:nvPr/>
        </p:nvSpPr>
        <p:spPr>
          <a:xfrm>
            <a:off x="11719276" y="6202774"/>
            <a:ext cx="651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6</a:t>
            </a:r>
          </a:p>
        </p:txBody>
      </p:sp>
    </p:spTree>
    <p:extLst>
      <p:ext uri="{BB962C8B-B14F-4D97-AF65-F5344CB8AC3E}">
        <p14:creationId xmlns:p14="http://schemas.microsoft.com/office/powerpoint/2010/main" val="3216787915"/>
      </p:ext>
    </p:extLst>
  </p:cSld>
  <p:clrMapOvr>
    <a:masterClrMapping/>
  </p:clrMapOvr>
  <mc:AlternateContent xmlns:mc="http://schemas.openxmlformats.org/markup-compatibility/2006" xmlns:p14="http://schemas.microsoft.com/office/powerpoint/2010/main">
    <mc:Choice Requires="p14">
      <p:transition spd="slow" p14:dur="2000" advTm="20846"/>
    </mc:Choice>
    <mc:Fallback xmlns="">
      <p:transition spd="slow" advTm="2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DA670E6-E5BD-41A6-8A52-7B1FE186A3C5}"/>
              </a:ext>
            </a:extLst>
          </p:cNvPr>
          <p:cNvSpPr>
            <a:spLocks noGrp="1"/>
          </p:cNvSpPr>
          <p:nvPr>
            <p:ph type="subTitle" idx="1"/>
          </p:nvPr>
        </p:nvSpPr>
        <p:spPr/>
        <p:txBody>
          <a:bodyPr/>
          <a:lstStyle/>
          <a:p>
            <a:r>
              <a:rPr lang="en-US" sz="3600">
                <a:latin typeface="Calibri" panose="020F0502020204030204" pitchFamily="34" charset="0"/>
                <a:cs typeface="Calibri" panose="020F0502020204030204" pitchFamily="34" charset="0"/>
              </a:rPr>
              <a:t>Brownfields Revitalization Process</a:t>
            </a:r>
          </a:p>
        </p:txBody>
      </p:sp>
      <p:sp>
        <p:nvSpPr>
          <p:cNvPr id="4" name="Text Placeholder 3">
            <a:extLst>
              <a:ext uri="{FF2B5EF4-FFF2-40B4-BE49-F238E27FC236}">
                <a16:creationId xmlns:a16="http://schemas.microsoft.com/office/drawing/2014/main" id="{C3C64629-E6AA-40B4-9789-16CFA8C3B8D2}"/>
              </a:ext>
            </a:extLst>
          </p:cNvPr>
          <p:cNvSpPr>
            <a:spLocks noGrp="1"/>
          </p:cNvSpPr>
          <p:nvPr>
            <p:ph type="body" sz="quarter" idx="4294967295"/>
          </p:nvPr>
        </p:nvSpPr>
        <p:spPr>
          <a:xfrm>
            <a:off x="1400114" y="1198648"/>
            <a:ext cx="7427335" cy="513051"/>
          </a:xfrm>
        </p:spPr>
        <p:txBody>
          <a:bodyPr vert="horz" lIns="91440" tIns="45720" rIns="91440" bIns="45720" rtlCol="0" anchor="t">
            <a:normAutofit/>
          </a:bodyPr>
          <a:lstStyle/>
          <a:p>
            <a:pPr marL="0" indent="0">
              <a:buNone/>
            </a:pPr>
            <a:r>
              <a:rPr lang="en-US" sz="2000" b="1">
                <a:solidFill>
                  <a:srgbClr val="FF8000"/>
                </a:solidFill>
                <a:latin typeface="Calibri"/>
                <a:cs typeface="Calibri"/>
              </a:rPr>
              <a:t>Transforming a brownfield site might go something like this:</a:t>
            </a:r>
          </a:p>
        </p:txBody>
      </p:sp>
      <p:sp>
        <p:nvSpPr>
          <p:cNvPr id="6" name="Oval 5">
            <a:extLst>
              <a:ext uri="{FF2B5EF4-FFF2-40B4-BE49-F238E27FC236}">
                <a16:creationId xmlns:a16="http://schemas.microsoft.com/office/drawing/2014/main" id="{3E0F7BF9-B814-423A-BC39-78526D210EA7}"/>
              </a:ext>
            </a:extLst>
          </p:cNvPr>
          <p:cNvSpPr/>
          <p:nvPr/>
        </p:nvSpPr>
        <p:spPr>
          <a:xfrm>
            <a:off x="1672508" y="1903847"/>
            <a:ext cx="1678462" cy="1678462"/>
          </a:xfrm>
          <a:prstGeom prst="ellipse">
            <a:avLst/>
          </a:prstGeom>
          <a:solidFill>
            <a:schemeClr val="accent1">
              <a:lumMod val="75000"/>
              <a:lumOff val="2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7" name="TextBox 6">
            <a:extLst>
              <a:ext uri="{FF2B5EF4-FFF2-40B4-BE49-F238E27FC236}">
                <a16:creationId xmlns:a16="http://schemas.microsoft.com/office/drawing/2014/main" id="{92852160-9DD4-4F83-91E2-820F055885A8}"/>
              </a:ext>
            </a:extLst>
          </p:cNvPr>
          <p:cNvSpPr txBox="1"/>
          <p:nvPr/>
        </p:nvSpPr>
        <p:spPr>
          <a:xfrm>
            <a:off x="1672508" y="2486697"/>
            <a:ext cx="1678462" cy="555397"/>
          </a:xfrm>
          <a:prstGeom prst="rect">
            <a:avLst/>
          </a:prstGeom>
          <a:noFill/>
        </p:spPr>
        <p:txBody>
          <a:bodyPr wrap="square" lIns="62345" tIns="31173" rIns="62345" bIns="31173" rtlCol="0" anchor="t">
            <a:spAutoFit/>
          </a:bodyPr>
          <a:lstStyle/>
          <a:p>
            <a:pPr algn="ctr"/>
            <a:r>
              <a:rPr lang="en-US" sz="1600" b="1">
                <a:solidFill>
                  <a:schemeClr val="bg1"/>
                </a:solidFill>
                <a:latin typeface="Calibri"/>
                <a:cs typeface="Calibri"/>
              </a:rPr>
              <a:t>SITE REUSE PLANNING</a:t>
            </a:r>
          </a:p>
        </p:txBody>
      </p:sp>
      <p:sp>
        <p:nvSpPr>
          <p:cNvPr id="8" name="Oval 7">
            <a:extLst>
              <a:ext uri="{FF2B5EF4-FFF2-40B4-BE49-F238E27FC236}">
                <a16:creationId xmlns:a16="http://schemas.microsoft.com/office/drawing/2014/main" id="{B3F17DC3-5E1A-4394-B8F5-E3BEAD184170}"/>
              </a:ext>
            </a:extLst>
          </p:cNvPr>
          <p:cNvSpPr/>
          <p:nvPr/>
        </p:nvSpPr>
        <p:spPr>
          <a:xfrm>
            <a:off x="3438151" y="1903847"/>
            <a:ext cx="1678462" cy="1678462"/>
          </a:xfrm>
          <a:prstGeom prst="ellipse">
            <a:avLst/>
          </a:prstGeom>
          <a:solidFill>
            <a:schemeClr val="accent1">
              <a:lumMod val="50000"/>
              <a:lumOff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9" name="TextBox 8">
            <a:extLst>
              <a:ext uri="{FF2B5EF4-FFF2-40B4-BE49-F238E27FC236}">
                <a16:creationId xmlns:a16="http://schemas.microsoft.com/office/drawing/2014/main" id="{8B58821C-C6B3-40D4-9605-FE23660E2025}"/>
              </a:ext>
            </a:extLst>
          </p:cNvPr>
          <p:cNvSpPr txBox="1"/>
          <p:nvPr/>
        </p:nvSpPr>
        <p:spPr>
          <a:xfrm>
            <a:off x="3438151" y="2594288"/>
            <a:ext cx="1678462" cy="344069"/>
          </a:xfrm>
          <a:prstGeom prst="rect">
            <a:avLst/>
          </a:prstGeom>
          <a:noFill/>
        </p:spPr>
        <p:txBody>
          <a:bodyPr wrap="square" lIns="91440" tIns="45720" rIns="91440" bIns="45720" rtlCol="0" anchor="t">
            <a:spAutoFit/>
          </a:bodyPr>
          <a:lstStyle/>
          <a:p>
            <a:pPr algn="ctr"/>
            <a:r>
              <a:rPr lang="en-US" sz="1600" b="1">
                <a:solidFill>
                  <a:schemeClr val="bg1"/>
                </a:solidFill>
                <a:latin typeface="Calibri"/>
                <a:cs typeface="Calibri"/>
              </a:rPr>
              <a:t>ASSESSMENT</a:t>
            </a:r>
          </a:p>
        </p:txBody>
      </p:sp>
      <p:sp>
        <p:nvSpPr>
          <p:cNvPr id="10" name="Oval 9">
            <a:extLst>
              <a:ext uri="{FF2B5EF4-FFF2-40B4-BE49-F238E27FC236}">
                <a16:creationId xmlns:a16="http://schemas.microsoft.com/office/drawing/2014/main" id="{35DCC808-0843-4B2D-8663-D536EC0E98BD}"/>
              </a:ext>
            </a:extLst>
          </p:cNvPr>
          <p:cNvSpPr/>
          <p:nvPr/>
        </p:nvSpPr>
        <p:spPr>
          <a:xfrm>
            <a:off x="5183119" y="1916908"/>
            <a:ext cx="1678462" cy="1678462"/>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1" name="TextBox 10">
            <a:extLst>
              <a:ext uri="{FF2B5EF4-FFF2-40B4-BE49-F238E27FC236}">
                <a16:creationId xmlns:a16="http://schemas.microsoft.com/office/drawing/2014/main" id="{0AC212F7-CF7F-40BF-BCCD-551BAEA5136D}"/>
              </a:ext>
            </a:extLst>
          </p:cNvPr>
          <p:cNvSpPr txBox="1"/>
          <p:nvPr/>
        </p:nvSpPr>
        <p:spPr>
          <a:xfrm>
            <a:off x="5183119" y="2420956"/>
            <a:ext cx="1678462" cy="595804"/>
          </a:xfrm>
          <a:prstGeom prst="rect">
            <a:avLst/>
          </a:prstGeom>
          <a:noFill/>
        </p:spPr>
        <p:txBody>
          <a:bodyPr wrap="square" lIns="91440" tIns="45720" rIns="91440" bIns="45720" rtlCol="0" anchor="t">
            <a:spAutoFit/>
          </a:bodyPr>
          <a:lstStyle/>
          <a:p>
            <a:pPr algn="ctr"/>
            <a:r>
              <a:rPr lang="en-US" sz="1600" b="1">
                <a:solidFill>
                  <a:schemeClr val="bg1"/>
                </a:solidFill>
                <a:latin typeface="Calibri"/>
                <a:cs typeface="Calibri"/>
              </a:rPr>
              <a:t>CLEANUP PLANNING</a:t>
            </a:r>
          </a:p>
        </p:txBody>
      </p:sp>
      <p:sp>
        <p:nvSpPr>
          <p:cNvPr id="12" name="Oval 11">
            <a:extLst>
              <a:ext uri="{FF2B5EF4-FFF2-40B4-BE49-F238E27FC236}">
                <a16:creationId xmlns:a16="http://schemas.microsoft.com/office/drawing/2014/main" id="{2BE31027-7F17-4D3C-A5CE-796367B99236}"/>
              </a:ext>
            </a:extLst>
          </p:cNvPr>
          <p:cNvSpPr/>
          <p:nvPr/>
        </p:nvSpPr>
        <p:spPr>
          <a:xfrm>
            <a:off x="6948762" y="1916908"/>
            <a:ext cx="1678462" cy="1678462"/>
          </a:xfrm>
          <a:prstGeom prst="ellipse">
            <a:avLst/>
          </a:prstGeom>
          <a:solidFill>
            <a:srgbClr val="66BCE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3" name="TextBox 12">
            <a:extLst>
              <a:ext uri="{FF2B5EF4-FFF2-40B4-BE49-F238E27FC236}">
                <a16:creationId xmlns:a16="http://schemas.microsoft.com/office/drawing/2014/main" id="{C6D10E30-3666-4B91-9A71-76C6DE59CCD3}"/>
              </a:ext>
            </a:extLst>
          </p:cNvPr>
          <p:cNvSpPr txBox="1"/>
          <p:nvPr/>
        </p:nvSpPr>
        <p:spPr>
          <a:xfrm>
            <a:off x="6948762" y="2517702"/>
            <a:ext cx="1678462" cy="344069"/>
          </a:xfrm>
          <a:prstGeom prst="rect">
            <a:avLst/>
          </a:prstGeom>
          <a:noFill/>
        </p:spPr>
        <p:txBody>
          <a:bodyPr wrap="square" lIns="91440" tIns="45720" rIns="91440" bIns="45720" rtlCol="0" anchor="t">
            <a:spAutoFit/>
          </a:bodyPr>
          <a:lstStyle/>
          <a:p>
            <a:pPr algn="ctr"/>
            <a:r>
              <a:rPr lang="en-US" sz="1600" b="1">
                <a:solidFill>
                  <a:schemeClr val="bg1"/>
                </a:solidFill>
                <a:latin typeface="Calibri"/>
                <a:cs typeface="Calibri"/>
              </a:rPr>
              <a:t>REMEDIATION</a:t>
            </a:r>
          </a:p>
        </p:txBody>
      </p:sp>
      <p:sp>
        <p:nvSpPr>
          <p:cNvPr id="14" name="Oval 13">
            <a:extLst>
              <a:ext uri="{FF2B5EF4-FFF2-40B4-BE49-F238E27FC236}">
                <a16:creationId xmlns:a16="http://schemas.microsoft.com/office/drawing/2014/main" id="{CAEB0E39-5540-4D87-B4D0-0D00B5CD7990}"/>
              </a:ext>
            </a:extLst>
          </p:cNvPr>
          <p:cNvSpPr/>
          <p:nvPr/>
        </p:nvSpPr>
        <p:spPr>
          <a:xfrm>
            <a:off x="8714404" y="1903847"/>
            <a:ext cx="1678462" cy="1678462"/>
          </a:xfrm>
          <a:prstGeom prst="ellipse">
            <a:avLst/>
          </a:prstGeom>
          <a:solidFill>
            <a:srgbClr val="4E6EF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5" name="TextBox 14">
            <a:extLst>
              <a:ext uri="{FF2B5EF4-FFF2-40B4-BE49-F238E27FC236}">
                <a16:creationId xmlns:a16="http://schemas.microsoft.com/office/drawing/2014/main" id="{5BD5DF3B-2179-4EAD-A86F-13163978A171}"/>
              </a:ext>
            </a:extLst>
          </p:cNvPr>
          <p:cNvSpPr txBox="1"/>
          <p:nvPr/>
        </p:nvSpPr>
        <p:spPr>
          <a:xfrm>
            <a:off x="8714404" y="2346493"/>
            <a:ext cx="1678462" cy="738664"/>
          </a:xfrm>
          <a:prstGeom prst="rect">
            <a:avLst/>
          </a:prstGeom>
          <a:noFill/>
        </p:spPr>
        <p:txBody>
          <a:bodyPr wrap="square" lIns="91440" tIns="45720" rIns="91440" bIns="45720" rtlCol="0" anchor="t">
            <a:spAutoFit/>
          </a:bodyPr>
          <a:lstStyle/>
          <a:p>
            <a:pPr algn="ctr"/>
            <a:r>
              <a:rPr lang="en-US" sz="1400" b="1">
                <a:solidFill>
                  <a:schemeClr val="bg1"/>
                </a:solidFill>
                <a:latin typeface="Calibri"/>
                <a:cs typeface="Calibri"/>
              </a:rPr>
              <a:t>REUSE, REDEVELOPMENT AND OCCUPANCY</a:t>
            </a:r>
          </a:p>
        </p:txBody>
      </p:sp>
      <p:sp>
        <p:nvSpPr>
          <p:cNvPr id="16" name="Arrow: Right 15">
            <a:extLst>
              <a:ext uri="{FF2B5EF4-FFF2-40B4-BE49-F238E27FC236}">
                <a16:creationId xmlns:a16="http://schemas.microsoft.com/office/drawing/2014/main" id="{64DC4C1F-4BD2-43D8-B114-8C388E5D8098}"/>
              </a:ext>
            </a:extLst>
          </p:cNvPr>
          <p:cNvSpPr/>
          <p:nvPr/>
        </p:nvSpPr>
        <p:spPr>
          <a:xfrm>
            <a:off x="1672508" y="3705336"/>
            <a:ext cx="8741745" cy="852402"/>
          </a:xfrm>
          <a:prstGeom prst="rightArrow">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7" name="TextBox 16">
            <a:extLst>
              <a:ext uri="{FF2B5EF4-FFF2-40B4-BE49-F238E27FC236}">
                <a16:creationId xmlns:a16="http://schemas.microsoft.com/office/drawing/2014/main" id="{58B7A8EF-997E-4C50-B521-2A72EDC7D777}"/>
              </a:ext>
            </a:extLst>
          </p:cNvPr>
          <p:cNvSpPr txBox="1"/>
          <p:nvPr/>
        </p:nvSpPr>
        <p:spPr>
          <a:xfrm>
            <a:off x="1672508" y="4561436"/>
            <a:ext cx="1873291" cy="1754326"/>
          </a:xfrm>
          <a:prstGeom prst="rect">
            <a:avLst/>
          </a:prstGeom>
          <a:noFill/>
        </p:spPr>
        <p:txBody>
          <a:bodyPr wrap="square" lIns="91440" tIns="45720" rIns="91440" bIns="45720" anchor="t">
            <a:spAutoFit/>
          </a:bodyPr>
          <a:lstStyle/>
          <a:p>
            <a:pPr marL="233680" indent="-233680">
              <a:buFont typeface="Avenir LT 35 Light" panose="020B0402020203020204" pitchFamily="34" charset="0"/>
              <a:buChar char="»"/>
            </a:pPr>
            <a:r>
              <a:rPr lang="en-US" b="1">
                <a:latin typeface="Calibri"/>
                <a:cs typeface="Calibri"/>
              </a:rPr>
              <a:t>Community visioning</a:t>
            </a:r>
          </a:p>
          <a:p>
            <a:pPr marL="233680" indent="-233680">
              <a:buFont typeface="Avenir LT 35 Light" panose="020B0402020203020204" pitchFamily="34" charset="0"/>
              <a:buChar char="»"/>
            </a:pPr>
            <a:r>
              <a:rPr lang="en-US" b="1">
                <a:latin typeface="Calibri"/>
                <a:cs typeface="Calibri"/>
              </a:rPr>
              <a:t>Market analysis</a:t>
            </a:r>
          </a:p>
          <a:p>
            <a:pPr marL="233680" indent="-233680">
              <a:buFont typeface="Avenir LT 35 Light" panose="020B0402020203020204" pitchFamily="34" charset="0"/>
              <a:buChar char="»"/>
            </a:pPr>
            <a:r>
              <a:rPr lang="en-US" b="1">
                <a:latin typeface="Calibri"/>
                <a:cs typeface="Calibri"/>
              </a:rPr>
              <a:t>Conceptual plan</a:t>
            </a:r>
          </a:p>
        </p:txBody>
      </p:sp>
      <p:sp>
        <p:nvSpPr>
          <p:cNvPr id="19" name="TextBox 18">
            <a:extLst>
              <a:ext uri="{FF2B5EF4-FFF2-40B4-BE49-F238E27FC236}">
                <a16:creationId xmlns:a16="http://schemas.microsoft.com/office/drawing/2014/main" id="{5AAF52A5-42C8-4C3E-A153-D6E873C2B8D9}"/>
              </a:ext>
            </a:extLst>
          </p:cNvPr>
          <p:cNvSpPr txBox="1"/>
          <p:nvPr/>
        </p:nvSpPr>
        <p:spPr>
          <a:xfrm>
            <a:off x="3438151" y="4576157"/>
            <a:ext cx="1873291" cy="2062103"/>
          </a:xfrm>
          <a:prstGeom prst="rect">
            <a:avLst/>
          </a:prstGeom>
          <a:noFill/>
        </p:spPr>
        <p:txBody>
          <a:bodyPr wrap="square" lIns="91440" tIns="45720" rIns="91440" bIns="45720" anchor="t">
            <a:spAutoFit/>
          </a:bodyPr>
          <a:lstStyle/>
          <a:p>
            <a:pPr marL="233680" indent="-233680" fontAlgn="base">
              <a:buFont typeface="Avenir LT 35 Light" panose="020B0402020203020204" pitchFamily="34" charset="0"/>
              <a:buChar char="»"/>
            </a:pPr>
            <a:r>
              <a:rPr lang="en-US" sz="1600" b="1">
                <a:solidFill>
                  <a:srgbClr val="003E6C"/>
                </a:solidFill>
                <a:latin typeface="Calibri"/>
                <a:cs typeface="Calibri"/>
              </a:rPr>
              <a:t>Phase I/II Environmental Assessments</a:t>
            </a:r>
          </a:p>
          <a:p>
            <a:pPr marL="233680" indent="-233680" fontAlgn="base">
              <a:buFont typeface="Avenir LT 35 Light" panose="020B0402020203020204" pitchFamily="34" charset="0"/>
              <a:buChar char="»"/>
            </a:pPr>
            <a:r>
              <a:rPr lang="en-US" sz="1600" b="1">
                <a:solidFill>
                  <a:srgbClr val="003E6C"/>
                </a:solidFill>
                <a:latin typeface="Calibri"/>
                <a:cs typeface="Calibri"/>
              </a:rPr>
              <a:t>Is the property safe for the envisioned use?</a:t>
            </a:r>
          </a:p>
          <a:p>
            <a:pPr marL="233680" indent="-233680" fontAlgn="base">
              <a:buFont typeface="Avenir LT 35 Light" panose="020B0402020203020204" pitchFamily="34" charset="0"/>
              <a:buChar char="»"/>
            </a:pPr>
            <a:r>
              <a:rPr lang="en-US" sz="1600" b="1">
                <a:solidFill>
                  <a:srgbClr val="003E6C"/>
                </a:solidFill>
                <a:latin typeface="Calibri"/>
                <a:cs typeface="Calibri"/>
              </a:rPr>
              <a:t>Is cleanup necessary?</a:t>
            </a:r>
          </a:p>
        </p:txBody>
      </p:sp>
      <p:sp>
        <p:nvSpPr>
          <p:cNvPr id="20" name="TextBox 19">
            <a:extLst>
              <a:ext uri="{FF2B5EF4-FFF2-40B4-BE49-F238E27FC236}">
                <a16:creationId xmlns:a16="http://schemas.microsoft.com/office/drawing/2014/main" id="{1BF6C545-DB84-4D82-9E1C-778E0F317851}"/>
              </a:ext>
            </a:extLst>
          </p:cNvPr>
          <p:cNvSpPr txBox="1"/>
          <p:nvPr/>
        </p:nvSpPr>
        <p:spPr>
          <a:xfrm>
            <a:off x="5202625" y="4534980"/>
            <a:ext cx="1873291" cy="1477328"/>
          </a:xfrm>
          <a:prstGeom prst="rect">
            <a:avLst/>
          </a:prstGeom>
          <a:noFill/>
        </p:spPr>
        <p:txBody>
          <a:bodyPr wrap="square" lIns="91440" tIns="45720" rIns="91440" bIns="45720" anchor="t">
            <a:spAutoFit/>
          </a:bodyPr>
          <a:lstStyle/>
          <a:p>
            <a:pPr marL="233680" indent="-233680">
              <a:buFont typeface="Avenir LT 35 Light" panose="020B0402020203020204" pitchFamily="34" charset="0"/>
              <a:buChar char="»"/>
            </a:pPr>
            <a:r>
              <a:rPr lang="en-US" b="1">
                <a:latin typeface="Calibri"/>
                <a:cs typeface="Calibri"/>
              </a:rPr>
              <a:t>Develop a cleanup and management plan (if necessary)</a:t>
            </a:r>
            <a:endParaRPr lang="en-US" b="1" i="1">
              <a:latin typeface="Calibri"/>
              <a:cs typeface="Calibri"/>
            </a:endParaRPr>
          </a:p>
        </p:txBody>
      </p:sp>
      <p:sp>
        <p:nvSpPr>
          <p:cNvPr id="21" name="TextBox 20">
            <a:extLst>
              <a:ext uri="{FF2B5EF4-FFF2-40B4-BE49-F238E27FC236}">
                <a16:creationId xmlns:a16="http://schemas.microsoft.com/office/drawing/2014/main" id="{97207D71-F9C9-4ABC-AE94-1F2A18528DB9}"/>
              </a:ext>
            </a:extLst>
          </p:cNvPr>
          <p:cNvSpPr txBox="1"/>
          <p:nvPr/>
        </p:nvSpPr>
        <p:spPr>
          <a:xfrm>
            <a:off x="7028918" y="4536801"/>
            <a:ext cx="1756268" cy="2062103"/>
          </a:xfrm>
          <a:prstGeom prst="rect">
            <a:avLst/>
          </a:prstGeom>
          <a:noFill/>
        </p:spPr>
        <p:txBody>
          <a:bodyPr wrap="square" lIns="91440" tIns="45720" rIns="91440" bIns="45720" anchor="t">
            <a:spAutoFit/>
          </a:bodyPr>
          <a:lstStyle/>
          <a:p>
            <a:pPr marL="233680" indent="-233680" fontAlgn="base">
              <a:buFont typeface="Avenir LT 35 Light" panose="020B0402020203020204" pitchFamily="34" charset="0"/>
              <a:buChar char="»"/>
            </a:pPr>
            <a:r>
              <a:rPr lang="en-US" sz="1600" b="1">
                <a:solidFill>
                  <a:srgbClr val="004A82"/>
                </a:solidFill>
                <a:latin typeface="Calibri"/>
                <a:cs typeface="Calibri"/>
              </a:rPr>
              <a:t>Implement cleanup. This may involve:</a:t>
            </a:r>
          </a:p>
          <a:p>
            <a:pPr marL="233680" indent="-233680" fontAlgn="base">
              <a:buFont typeface="Avenir LT 35 Light" panose="020B0402020203020204" pitchFamily="34" charset="0"/>
              <a:buChar char="»"/>
            </a:pPr>
            <a:r>
              <a:rPr lang="en-US" sz="1600" b="1">
                <a:solidFill>
                  <a:srgbClr val="004A82"/>
                </a:solidFill>
                <a:latin typeface="Calibri"/>
                <a:cs typeface="Calibri"/>
              </a:rPr>
              <a:t>Removing  contaminants or capping the site</a:t>
            </a:r>
          </a:p>
          <a:p>
            <a:pPr marL="233680" indent="-233680" fontAlgn="base">
              <a:buFont typeface="Avenir LT 35 Light" panose="020B0402020203020204" pitchFamily="34" charset="0"/>
              <a:buChar char="»"/>
            </a:pPr>
            <a:r>
              <a:rPr lang="en-US" sz="1600" b="1">
                <a:solidFill>
                  <a:srgbClr val="004A82"/>
                </a:solidFill>
                <a:latin typeface="Calibri"/>
                <a:cs typeface="Calibri"/>
              </a:rPr>
              <a:t>Limiting future activities</a:t>
            </a:r>
          </a:p>
        </p:txBody>
      </p:sp>
      <p:sp>
        <p:nvSpPr>
          <p:cNvPr id="22" name="TextBox 21">
            <a:extLst>
              <a:ext uri="{FF2B5EF4-FFF2-40B4-BE49-F238E27FC236}">
                <a16:creationId xmlns:a16="http://schemas.microsoft.com/office/drawing/2014/main" id="{66EEC12B-978C-4854-97D7-62EE407261B1}"/>
              </a:ext>
            </a:extLst>
          </p:cNvPr>
          <p:cNvSpPr txBox="1"/>
          <p:nvPr/>
        </p:nvSpPr>
        <p:spPr>
          <a:xfrm>
            <a:off x="8902209" y="4576156"/>
            <a:ext cx="1756268" cy="1754326"/>
          </a:xfrm>
          <a:prstGeom prst="rect">
            <a:avLst/>
          </a:prstGeom>
          <a:noFill/>
        </p:spPr>
        <p:txBody>
          <a:bodyPr wrap="square" lIns="91440" tIns="45720" rIns="91440" bIns="45720" anchor="t">
            <a:spAutoFit/>
          </a:bodyPr>
          <a:lstStyle/>
          <a:p>
            <a:pPr marL="233680" indent="-233680">
              <a:buFont typeface="Avenir LT 35 Light" panose="020B0402020203020204" pitchFamily="34" charset="0"/>
              <a:buChar char="»"/>
            </a:pPr>
            <a:r>
              <a:rPr lang="en-US" b="1">
                <a:latin typeface="Calibri"/>
                <a:cs typeface="Calibri"/>
              </a:rPr>
              <a:t>Development</a:t>
            </a:r>
          </a:p>
          <a:p>
            <a:pPr marL="233680" indent="-233680">
              <a:buFont typeface="Avenir LT 35 Light" panose="020B0402020203020204" pitchFamily="34" charset="0"/>
              <a:buChar char="»"/>
            </a:pPr>
            <a:r>
              <a:rPr lang="en-US" b="1">
                <a:latin typeface="Calibri"/>
                <a:cs typeface="Calibri"/>
              </a:rPr>
              <a:t>Occupancy and reuse</a:t>
            </a:r>
          </a:p>
          <a:p>
            <a:pPr marL="233680" indent="-233680">
              <a:buFont typeface="Avenir LT 35 Light" panose="020B0402020203020204" pitchFamily="34" charset="0"/>
              <a:buChar char="»"/>
            </a:pPr>
            <a:r>
              <a:rPr lang="en-US" b="1">
                <a:latin typeface="Calibri"/>
                <a:cs typeface="Calibri"/>
              </a:rPr>
              <a:t>Ongoing monitoring, if necessary</a:t>
            </a:r>
          </a:p>
        </p:txBody>
      </p:sp>
      <p:pic>
        <p:nvPicPr>
          <p:cNvPr id="39" name="Audio 38">
            <a:hlinkClick r:id="" action="ppaction://media"/>
            <a:extLst>
              <a:ext uri="{FF2B5EF4-FFF2-40B4-BE49-F238E27FC236}">
                <a16:creationId xmlns:a16="http://schemas.microsoft.com/office/drawing/2014/main" id="{EEDD02FC-0E53-9DFA-D1FC-BBFD9465DB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45890" t="-245890" r="-245890" b="-245890"/>
          <a:stretch>
            <a:fillRect/>
          </a:stretch>
        </p:blipFill>
        <p:spPr>
          <a:xfrm>
            <a:off x="10861341" y="4596008"/>
            <a:ext cx="2057400" cy="2057400"/>
          </a:xfrm>
          <a:prstGeom prst="ellipse">
            <a:avLst/>
          </a:prstGeom>
        </p:spPr>
      </p:pic>
      <p:sp>
        <p:nvSpPr>
          <p:cNvPr id="5" name="TextBox 4">
            <a:extLst>
              <a:ext uri="{FF2B5EF4-FFF2-40B4-BE49-F238E27FC236}">
                <a16:creationId xmlns:a16="http://schemas.microsoft.com/office/drawing/2014/main" id="{3E999E14-3E4F-816B-7FD9-093403C3F6FD}"/>
              </a:ext>
            </a:extLst>
          </p:cNvPr>
          <p:cNvSpPr txBox="1"/>
          <p:nvPr/>
        </p:nvSpPr>
        <p:spPr>
          <a:xfrm>
            <a:off x="11719276" y="6202774"/>
            <a:ext cx="651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7</a:t>
            </a:r>
          </a:p>
        </p:txBody>
      </p:sp>
    </p:spTree>
    <p:extLst>
      <p:ext uri="{BB962C8B-B14F-4D97-AF65-F5344CB8AC3E}">
        <p14:creationId xmlns:p14="http://schemas.microsoft.com/office/powerpoint/2010/main" val="687320914"/>
      </p:ext>
    </p:extLst>
  </p:cSld>
  <p:clrMapOvr>
    <a:masterClrMapping/>
  </p:clrMapOvr>
  <mc:AlternateContent xmlns:mc="http://schemas.openxmlformats.org/markup-compatibility/2006" xmlns:p14="http://schemas.microsoft.com/office/powerpoint/2010/main">
    <mc:Choice Requires="p14">
      <p:transition spd="slow" p14:dur="2000" advTm="80510"/>
    </mc:Choice>
    <mc:Fallback xmlns="">
      <p:transition spd="slow" advTm="80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erson&#10;&#10;Description automatically generated">
            <a:extLst>
              <a:ext uri="{FF2B5EF4-FFF2-40B4-BE49-F238E27FC236}">
                <a16:creationId xmlns:a16="http://schemas.microsoft.com/office/drawing/2014/main" id="{976B0F09-D4F2-4FDD-A88F-8A553F6E39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981" t="42036" r="23379"/>
          <a:stretch/>
        </p:blipFill>
        <p:spPr>
          <a:xfrm>
            <a:off x="5846098" y="2300284"/>
            <a:ext cx="4989011" cy="3762820"/>
          </a:xfrm>
          <a:prstGeom prst="rect">
            <a:avLst/>
          </a:prstGeom>
        </p:spPr>
      </p:pic>
      <p:sp>
        <p:nvSpPr>
          <p:cNvPr id="2" name="Subtitle 1">
            <a:extLst>
              <a:ext uri="{FF2B5EF4-FFF2-40B4-BE49-F238E27FC236}">
                <a16:creationId xmlns:a16="http://schemas.microsoft.com/office/drawing/2014/main" id="{611FA305-F01C-49EA-ADB9-F9B906D92F5C}"/>
              </a:ext>
            </a:extLst>
          </p:cNvPr>
          <p:cNvSpPr>
            <a:spLocks noGrp="1"/>
          </p:cNvSpPr>
          <p:nvPr>
            <p:ph type="subTitle" idx="1"/>
          </p:nvPr>
        </p:nvSpPr>
        <p:spPr/>
        <p:txBody>
          <a:bodyPr/>
          <a:lstStyle/>
          <a:p>
            <a:r>
              <a:rPr lang="en-US" sz="3600">
                <a:latin typeface="Calibri" panose="020F0502020204030204" pitchFamily="34" charset="0"/>
                <a:cs typeface="Calibri" panose="020F0502020204030204" pitchFamily="34" charset="0"/>
              </a:rPr>
              <a:t>Site Reuse Planning</a:t>
            </a:r>
          </a:p>
        </p:txBody>
      </p:sp>
      <p:sp>
        <p:nvSpPr>
          <p:cNvPr id="3" name="Text Placeholder 2">
            <a:extLst>
              <a:ext uri="{FF2B5EF4-FFF2-40B4-BE49-F238E27FC236}">
                <a16:creationId xmlns:a16="http://schemas.microsoft.com/office/drawing/2014/main" id="{29B100B5-713F-46A5-B330-D4D4BA8364E1}"/>
              </a:ext>
            </a:extLst>
          </p:cNvPr>
          <p:cNvSpPr>
            <a:spLocks noGrp="1"/>
          </p:cNvSpPr>
          <p:nvPr>
            <p:ph type="body" sz="quarter" idx="4294967295"/>
          </p:nvPr>
        </p:nvSpPr>
        <p:spPr>
          <a:xfrm>
            <a:off x="1156590" y="1629587"/>
            <a:ext cx="6319247" cy="393313"/>
          </a:xfrm>
        </p:spPr>
        <p:txBody>
          <a:bodyPr vert="horz" lIns="91440" tIns="45720" rIns="91440" bIns="45720" rtlCol="0" anchor="t">
            <a:noAutofit/>
          </a:bodyPr>
          <a:lstStyle/>
          <a:p>
            <a:pPr marL="0" indent="0">
              <a:buNone/>
            </a:pPr>
            <a:r>
              <a:rPr lang="en-US" sz="2000" b="1">
                <a:solidFill>
                  <a:srgbClr val="FF8000"/>
                </a:solidFill>
                <a:latin typeface="Calibri"/>
                <a:cs typeface="Calibri"/>
              </a:rPr>
              <a:t>Envisioning something new at the brownfield site</a:t>
            </a:r>
          </a:p>
        </p:txBody>
      </p:sp>
      <p:sp>
        <p:nvSpPr>
          <p:cNvPr id="4" name="Text Placeholder 3">
            <a:extLst>
              <a:ext uri="{FF2B5EF4-FFF2-40B4-BE49-F238E27FC236}">
                <a16:creationId xmlns:a16="http://schemas.microsoft.com/office/drawing/2014/main" id="{E73F9222-CE5B-4A0E-9C49-3011CC7C0BA4}"/>
              </a:ext>
            </a:extLst>
          </p:cNvPr>
          <p:cNvSpPr>
            <a:spLocks noGrp="1"/>
          </p:cNvSpPr>
          <p:nvPr>
            <p:ph type="body" sz="quarter" idx="4294967295"/>
          </p:nvPr>
        </p:nvSpPr>
        <p:spPr>
          <a:xfrm>
            <a:off x="1156590" y="2300284"/>
            <a:ext cx="4385830" cy="3712585"/>
          </a:xfrm>
        </p:spPr>
        <p:txBody>
          <a:bodyPr vert="horz" lIns="62345" tIns="31173" rIns="62345" bIns="31173" rtlCol="0" anchor="t">
            <a:normAutofit/>
          </a:bodyPr>
          <a:lstStyle/>
          <a:p>
            <a:pPr marL="342265" indent="-342265">
              <a:buFont typeface="Arial" panose="020B0604020202020204" pitchFamily="34" charset="0"/>
              <a:buChar char="•"/>
              <a:defRPr/>
            </a:pPr>
            <a:r>
              <a:rPr lang="en-US" sz="2000" b="1">
                <a:solidFill>
                  <a:srgbClr val="FF8000"/>
                </a:solidFill>
                <a:latin typeface="Calibri"/>
                <a:cs typeface="Calibri"/>
              </a:rPr>
              <a:t>Local governments</a:t>
            </a:r>
            <a:r>
              <a:rPr lang="en-US" sz="2000" b="1">
                <a:solidFill>
                  <a:schemeClr val="accent2"/>
                </a:solidFill>
                <a:latin typeface="Calibri"/>
                <a:cs typeface="Calibri"/>
              </a:rPr>
              <a:t> </a:t>
            </a:r>
            <a:r>
              <a:rPr lang="en-US" sz="2000">
                <a:solidFill>
                  <a:schemeClr val="tx1"/>
                </a:solidFill>
                <a:latin typeface="Calibri"/>
                <a:cs typeface="Calibri"/>
              </a:rPr>
              <a:t>can use Federal and State funding for area-wide planning and market studies.</a:t>
            </a:r>
          </a:p>
          <a:p>
            <a:pPr marL="342265" indent="-342265">
              <a:buFont typeface="Arial" panose="020B0604020202020204" pitchFamily="34" charset="0"/>
              <a:buChar char="•"/>
              <a:defRPr/>
            </a:pPr>
            <a:r>
              <a:rPr lang="en-US" sz="2000" b="1">
                <a:solidFill>
                  <a:srgbClr val="FF8000"/>
                </a:solidFill>
                <a:latin typeface="Calibri"/>
                <a:cs typeface="Calibri"/>
              </a:rPr>
              <a:t>Community members</a:t>
            </a:r>
            <a:r>
              <a:rPr lang="en-US" sz="2000" b="1">
                <a:solidFill>
                  <a:schemeClr val="accent2"/>
                </a:solidFill>
                <a:latin typeface="Calibri"/>
                <a:cs typeface="Calibri"/>
              </a:rPr>
              <a:t> </a:t>
            </a:r>
            <a:r>
              <a:rPr lang="en-US" sz="2000">
                <a:solidFill>
                  <a:schemeClr val="tx1"/>
                </a:solidFill>
                <a:latin typeface="Calibri"/>
                <a:cs typeface="Calibri"/>
              </a:rPr>
              <a:t>can shape a new vision for brownfield sites.</a:t>
            </a:r>
          </a:p>
          <a:p>
            <a:pPr marL="342265" indent="-342265">
              <a:buFont typeface="Arial" panose="020B0604020202020204" pitchFamily="34" charset="0"/>
              <a:buChar char="•"/>
              <a:defRPr/>
            </a:pPr>
            <a:r>
              <a:rPr lang="en-US" sz="2000" b="1">
                <a:solidFill>
                  <a:srgbClr val="FF8000"/>
                </a:solidFill>
                <a:latin typeface="Calibri"/>
                <a:cs typeface="Calibri"/>
              </a:rPr>
              <a:t>Owners and developers </a:t>
            </a:r>
            <a:r>
              <a:rPr lang="en-US" sz="2000">
                <a:solidFill>
                  <a:schemeClr val="tx1"/>
                </a:solidFill>
                <a:latin typeface="Calibri"/>
                <a:cs typeface="Calibri"/>
              </a:rPr>
              <a:t>identify sites, consider projects and conduct financial feasibility studies.</a:t>
            </a:r>
          </a:p>
          <a:p>
            <a:pPr marL="584200" indent="-584200">
              <a:buFont typeface="Arial"/>
              <a:buChar char="•"/>
              <a:defRPr/>
            </a:pPr>
            <a:endParaRPr lang="en-US" sz="1909"/>
          </a:p>
          <a:p>
            <a:pPr marL="202565" indent="-202565"/>
            <a:endParaRPr lang="en-US" sz="1909"/>
          </a:p>
        </p:txBody>
      </p:sp>
      <p:sp>
        <p:nvSpPr>
          <p:cNvPr id="7" name="TextBox 6">
            <a:extLst>
              <a:ext uri="{FF2B5EF4-FFF2-40B4-BE49-F238E27FC236}">
                <a16:creationId xmlns:a16="http://schemas.microsoft.com/office/drawing/2014/main" id="{5BB151D2-9D64-4BDE-AFF9-7FF9D2FD92D4}"/>
              </a:ext>
            </a:extLst>
          </p:cNvPr>
          <p:cNvSpPr txBox="1"/>
          <p:nvPr/>
        </p:nvSpPr>
        <p:spPr>
          <a:xfrm>
            <a:off x="7047298" y="6058365"/>
            <a:ext cx="3787811" cy="523220"/>
          </a:xfrm>
          <a:prstGeom prst="rect">
            <a:avLst/>
          </a:prstGeom>
          <a:noFill/>
        </p:spPr>
        <p:txBody>
          <a:bodyPr wrap="square" lIns="91440" tIns="45720" rIns="91440" bIns="45720" anchor="t">
            <a:spAutoFit/>
          </a:bodyPr>
          <a:lstStyle/>
          <a:p>
            <a:pPr algn="r"/>
            <a:r>
              <a:rPr lang="en-US" sz="1400">
                <a:latin typeface="Calibri"/>
                <a:cs typeface="Calibri"/>
              </a:rPr>
              <a:t>Elm Avenue Revitalization Workshop</a:t>
            </a:r>
          </a:p>
          <a:p>
            <a:pPr algn="r"/>
            <a:r>
              <a:rPr lang="en-US" sz="1400">
                <a:latin typeface="Calibri"/>
                <a:cs typeface="Calibri"/>
              </a:rPr>
              <a:t>December 2017</a:t>
            </a:r>
          </a:p>
        </p:txBody>
      </p:sp>
      <p:sp>
        <p:nvSpPr>
          <p:cNvPr id="11" name="TextBox 10">
            <a:extLst>
              <a:ext uri="{FF2B5EF4-FFF2-40B4-BE49-F238E27FC236}">
                <a16:creationId xmlns:a16="http://schemas.microsoft.com/office/drawing/2014/main" id="{5B25DB3B-9420-4AFA-8FC5-4DCD9983ADCF}"/>
              </a:ext>
            </a:extLst>
          </p:cNvPr>
          <p:cNvSpPr txBox="1"/>
          <p:nvPr/>
        </p:nvSpPr>
        <p:spPr>
          <a:xfrm>
            <a:off x="10234510" y="786681"/>
            <a:ext cx="1678462" cy="482813"/>
          </a:xfrm>
          <a:prstGeom prst="rect">
            <a:avLst/>
          </a:prstGeom>
          <a:noFill/>
        </p:spPr>
        <p:txBody>
          <a:bodyPr wrap="square" lIns="62345" tIns="31173" rIns="62345" bIns="31173" rtlCol="0" anchor="t">
            <a:spAutoFit/>
          </a:bodyPr>
          <a:lstStyle/>
          <a:p>
            <a:pPr algn="ctr"/>
            <a:r>
              <a:rPr lang="en-US" sz="1364" b="1">
                <a:solidFill>
                  <a:schemeClr val="bg1"/>
                </a:solidFill>
              </a:rPr>
              <a:t>SITE REUSE PLANNING</a:t>
            </a:r>
          </a:p>
        </p:txBody>
      </p:sp>
      <p:sp>
        <p:nvSpPr>
          <p:cNvPr id="6" name="Oval 5">
            <a:extLst>
              <a:ext uri="{FF2B5EF4-FFF2-40B4-BE49-F238E27FC236}">
                <a16:creationId xmlns:a16="http://schemas.microsoft.com/office/drawing/2014/main" id="{18E319DD-6DEA-8CCC-20F7-A119C94A48A9}"/>
              </a:ext>
            </a:extLst>
          </p:cNvPr>
          <p:cNvSpPr/>
          <p:nvPr/>
        </p:nvSpPr>
        <p:spPr>
          <a:xfrm>
            <a:off x="10232308" y="240147"/>
            <a:ext cx="1678462" cy="1678462"/>
          </a:xfrm>
          <a:prstGeom prst="ellipse">
            <a:avLst/>
          </a:prstGeom>
          <a:solidFill>
            <a:schemeClr val="accent1">
              <a:lumMod val="75000"/>
              <a:lumOff val="2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2" name="TextBox 11">
            <a:extLst>
              <a:ext uri="{FF2B5EF4-FFF2-40B4-BE49-F238E27FC236}">
                <a16:creationId xmlns:a16="http://schemas.microsoft.com/office/drawing/2014/main" id="{E5E10315-D18F-8B04-5DA7-4CC3F1D9E2F4}"/>
              </a:ext>
            </a:extLst>
          </p:cNvPr>
          <p:cNvSpPr txBox="1"/>
          <p:nvPr/>
        </p:nvSpPr>
        <p:spPr>
          <a:xfrm>
            <a:off x="10219608" y="793862"/>
            <a:ext cx="1678462" cy="555397"/>
          </a:xfrm>
          <a:prstGeom prst="rect">
            <a:avLst/>
          </a:prstGeom>
          <a:noFill/>
        </p:spPr>
        <p:txBody>
          <a:bodyPr wrap="square" lIns="62345" tIns="31173" rIns="62345" bIns="31173" rtlCol="0" anchor="t">
            <a:spAutoFit/>
          </a:bodyPr>
          <a:lstStyle/>
          <a:p>
            <a:pPr algn="ctr"/>
            <a:r>
              <a:rPr lang="en-US" sz="1600" b="1">
                <a:solidFill>
                  <a:schemeClr val="bg1"/>
                </a:solidFill>
                <a:latin typeface="Calibri"/>
                <a:cs typeface="Calibri"/>
              </a:rPr>
              <a:t>SITE REUSE PLANNING</a:t>
            </a:r>
          </a:p>
        </p:txBody>
      </p:sp>
      <p:pic>
        <p:nvPicPr>
          <p:cNvPr id="23" name="Audio 22">
            <a:hlinkClick r:id="" action="ppaction://media"/>
            <a:extLst>
              <a:ext uri="{FF2B5EF4-FFF2-40B4-BE49-F238E27FC236}">
                <a16:creationId xmlns:a16="http://schemas.microsoft.com/office/drawing/2014/main" id="{E602FB92-363F-DE89-3D14-FAFA894DFA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955415" y="4802971"/>
            <a:ext cx="2057400" cy="2057400"/>
          </a:xfrm>
          <a:prstGeom prst="ellipse">
            <a:avLst/>
          </a:prstGeom>
        </p:spPr>
      </p:pic>
      <p:sp>
        <p:nvSpPr>
          <p:cNvPr id="9" name="TextBox 8">
            <a:extLst>
              <a:ext uri="{FF2B5EF4-FFF2-40B4-BE49-F238E27FC236}">
                <a16:creationId xmlns:a16="http://schemas.microsoft.com/office/drawing/2014/main" id="{5133E499-A6F4-4123-57AA-7CF6C4CC620E}"/>
              </a:ext>
            </a:extLst>
          </p:cNvPr>
          <p:cNvSpPr txBox="1"/>
          <p:nvPr/>
        </p:nvSpPr>
        <p:spPr>
          <a:xfrm>
            <a:off x="11719276" y="6202774"/>
            <a:ext cx="651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8</a:t>
            </a:r>
          </a:p>
        </p:txBody>
      </p:sp>
    </p:spTree>
    <p:extLst>
      <p:ext uri="{BB962C8B-B14F-4D97-AF65-F5344CB8AC3E}">
        <p14:creationId xmlns:p14="http://schemas.microsoft.com/office/powerpoint/2010/main" val="3172795472"/>
      </p:ext>
    </p:extLst>
  </p:cSld>
  <p:clrMapOvr>
    <a:masterClrMapping/>
  </p:clrMapOvr>
  <mc:AlternateContent xmlns:mc="http://schemas.openxmlformats.org/markup-compatibility/2006" xmlns:p14="http://schemas.microsoft.com/office/powerpoint/2010/main">
    <mc:Choice Requires="p14">
      <p:transition spd="slow" p14:dur="2000" advTm="75632"/>
    </mc:Choice>
    <mc:Fallback xmlns="">
      <p:transition spd="slow" advTm="7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digging in the dirt&#10;&#10;Description automatically generated with medium confidence">
            <a:extLst>
              <a:ext uri="{FF2B5EF4-FFF2-40B4-BE49-F238E27FC236}">
                <a16:creationId xmlns:a16="http://schemas.microsoft.com/office/drawing/2014/main" id="{9339A5F3-2E31-4964-8AFE-3E98F17EDB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9099"/>
          <a:stretch/>
        </p:blipFill>
        <p:spPr>
          <a:xfrm>
            <a:off x="5990509" y="1514990"/>
            <a:ext cx="4917989" cy="5202320"/>
          </a:xfrm>
          <a:prstGeom prst="rect">
            <a:avLst/>
          </a:prstGeom>
        </p:spPr>
      </p:pic>
      <p:sp>
        <p:nvSpPr>
          <p:cNvPr id="2" name="Subtitle 1">
            <a:extLst>
              <a:ext uri="{FF2B5EF4-FFF2-40B4-BE49-F238E27FC236}">
                <a16:creationId xmlns:a16="http://schemas.microsoft.com/office/drawing/2014/main" id="{611FA305-F01C-49EA-ADB9-F9B906D92F5C}"/>
              </a:ext>
            </a:extLst>
          </p:cNvPr>
          <p:cNvSpPr>
            <a:spLocks noGrp="1"/>
          </p:cNvSpPr>
          <p:nvPr>
            <p:ph type="subTitle" idx="1"/>
          </p:nvPr>
        </p:nvSpPr>
        <p:spPr/>
        <p:txBody>
          <a:bodyPr/>
          <a:lstStyle/>
          <a:p>
            <a:r>
              <a:rPr lang="en-US" sz="3600">
                <a:latin typeface="Calibri" panose="020F0502020204030204" pitchFamily="34" charset="0"/>
                <a:cs typeface="Calibri" panose="020F0502020204030204" pitchFamily="34" charset="0"/>
              </a:rPr>
              <a:t>Assessment</a:t>
            </a:r>
          </a:p>
        </p:txBody>
      </p:sp>
      <p:sp>
        <p:nvSpPr>
          <p:cNvPr id="3" name="Text Placeholder 2">
            <a:extLst>
              <a:ext uri="{FF2B5EF4-FFF2-40B4-BE49-F238E27FC236}">
                <a16:creationId xmlns:a16="http://schemas.microsoft.com/office/drawing/2014/main" id="{29B100B5-713F-46A5-B330-D4D4BA8364E1}"/>
              </a:ext>
            </a:extLst>
          </p:cNvPr>
          <p:cNvSpPr>
            <a:spLocks noGrp="1"/>
          </p:cNvSpPr>
          <p:nvPr>
            <p:ph type="body" sz="quarter" idx="4294967295"/>
          </p:nvPr>
        </p:nvSpPr>
        <p:spPr>
          <a:xfrm>
            <a:off x="1094290" y="1202860"/>
            <a:ext cx="5331223" cy="673868"/>
          </a:xfrm>
        </p:spPr>
        <p:txBody>
          <a:bodyPr vert="horz" lIns="91440" tIns="45720" rIns="91440" bIns="45720" rtlCol="0" anchor="t">
            <a:noAutofit/>
          </a:bodyPr>
          <a:lstStyle/>
          <a:p>
            <a:pPr marL="0" indent="0">
              <a:buNone/>
            </a:pPr>
            <a:r>
              <a:rPr lang="en-US" sz="2000" b="1">
                <a:solidFill>
                  <a:srgbClr val="FF8000"/>
                </a:solidFill>
                <a:latin typeface="Calibri"/>
                <a:cs typeface="Calibri"/>
              </a:rPr>
              <a:t>Is the site contaminated? How to find out:  </a:t>
            </a:r>
            <a:endParaRPr lang="en-US" sz="2000" b="1">
              <a:solidFill>
                <a:srgbClr val="FF8000"/>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E73F9222-CE5B-4A0E-9C49-3011CC7C0BA4}"/>
              </a:ext>
            </a:extLst>
          </p:cNvPr>
          <p:cNvSpPr>
            <a:spLocks noGrp="1"/>
          </p:cNvSpPr>
          <p:nvPr>
            <p:ph type="body" sz="quarter" idx="4294967295"/>
          </p:nvPr>
        </p:nvSpPr>
        <p:spPr>
          <a:xfrm>
            <a:off x="1094290" y="1704370"/>
            <a:ext cx="4598793" cy="4883178"/>
          </a:xfrm>
        </p:spPr>
        <p:txBody>
          <a:bodyPr vert="horz" lIns="62345" tIns="31173" rIns="62345" bIns="31173" rtlCol="0" anchor="t">
            <a:noAutofit/>
          </a:bodyPr>
          <a:lstStyle/>
          <a:p>
            <a:pPr marL="342265" indent="-342265">
              <a:buFont typeface="Arial" panose="020B0604020202020204" pitchFamily="34" charset="0"/>
              <a:buChar char="•"/>
              <a:defRPr/>
            </a:pPr>
            <a:r>
              <a:rPr lang="en-US" sz="2000" b="1" dirty="0">
                <a:solidFill>
                  <a:srgbClr val="FF8000"/>
                </a:solidFill>
                <a:latin typeface="Calibri"/>
                <a:cs typeface="Calibri"/>
              </a:rPr>
              <a:t>Phase I ESA </a:t>
            </a:r>
            <a:r>
              <a:rPr lang="en-US" sz="2000" dirty="0">
                <a:solidFill>
                  <a:schemeClr val="tx1"/>
                </a:solidFill>
                <a:latin typeface="Calibri"/>
                <a:cs typeface="Calibri"/>
              </a:rPr>
              <a:t>review available information on past land uses and determine whether there are known or potentially significant environmental liabilities.*</a:t>
            </a:r>
          </a:p>
          <a:p>
            <a:pPr marL="342265" indent="-342265">
              <a:buFont typeface="Arial" panose="020B0604020202020204" pitchFamily="34" charset="0"/>
              <a:buChar char="•"/>
              <a:defRPr/>
            </a:pPr>
            <a:r>
              <a:rPr lang="en-US" sz="2000" b="1" dirty="0">
                <a:solidFill>
                  <a:srgbClr val="FF8000"/>
                </a:solidFill>
                <a:latin typeface="Calibri"/>
                <a:cs typeface="Calibri"/>
              </a:rPr>
              <a:t>Phase II ESA </a:t>
            </a:r>
            <a:r>
              <a:rPr lang="en-US" sz="2000" dirty="0">
                <a:solidFill>
                  <a:schemeClr val="tx1"/>
                </a:solidFill>
                <a:latin typeface="Calibri"/>
                <a:cs typeface="Calibri"/>
              </a:rPr>
              <a:t>take soil, groundwater, and/or vapor samples, analyze them in the lab, and compare with regulatory screening levels.</a:t>
            </a:r>
          </a:p>
          <a:p>
            <a:pPr marL="342265" indent="-342265">
              <a:buFont typeface="Arial" panose="020B0604020202020204" pitchFamily="34" charset="0"/>
              <a:buChar char="•"/>
              <a:defRPr/>
            </a:pPr>
            <a:r>
              <a:rPr lang="en-US" sz="2000" dirty="0">
                <a:solidFill>
                  <a:schemeClr val="tx1"/>
                </a:solidFill>
                <a:latin typeface="Calibri"/>
                <a:cs typeface="Calibri"/>
              </a:rPr>
              <a:t>If contaminants are confirmed to be present, an environmental professional must evaluate and recommend mitigation measures, which may be subject to review and approval by state or local agencies.</a:t>
            </a:r>
          </a:p>
          <a:p>
            <a:pPr marL="342265" indent="-342265">
              <a:buFont typeface="Arial" panose="020B0604020202020204" pitchFamily="34" charset="0"/>
              <a:buChar char="•"/>
              <a:defRPr/>
            </a:pPr>
            <a:endParaRPr lang="en-US" sz="2000">
              <a:latin typeface="Calibri" panose="020F0502020204030204" pitchFamily="34" charset="0"/>
              <a:cs typeface="Calibri" panose="020F0502020204030204" pitchFamily="34" charset="0"/>
            </a:endParaRPr>
          </a:p>
          <a:p>
            <a:pPr marL="584200" indent="-584200">
              <a:buFont typeface="Arial"/>
              <a:buChar char="•"/>
              <a:defRPr/>
            </a:pPr>
            <a:endParaRPr lang="en-US" sz="2000">
              <a:latin typeface="Calibri" panose="020F0502020204030204" pitchFamily="34" charset="0"/>
              <a:cs typeface="Calibri" panose="020F0502020204030204" pitchFamily="34" charset="0"/>
            </a:endParaRPr>
          </a:p>
          <a:p>
            <a:pPr marL="202565" indent="-202565"/>
            <a:endParaRPr lang="en-US" sz="20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752C92A-CCB9-4B76-AA42-3EF83F14225C}"/>
              </a:ext>
            </a:extLst>
          </p:cNvPr>
          <p:cNvSpPr txBox="1"/>
          <p:nvPr/>
        </p:nvSpPr>
        <p:spPr>
          <a:xfrm>
            <a:off x="376992" y="6587548"/>
            <a:ext cx="5613517" cy="251789"/>
          </a:xfrm>
          <a:prstGeom prst="rect">
            <a:avLst/>
          </a:prstGeom>
          <a:noFill/>
        </p:spPr>
        <p:txBody>
          <a:bodyPr wrap="square" lIns="62345" tIns="31173" rIns="62345" bIns="31173" anchor="t">
            <a:spAutoFit/>
          </a:bodyPr>
          <a:lstStyle/>
          <a:p>
            <a:r>
              <a:rPr lang="en-US" sz="1200" i="1">
                <a:latin typeface="Calibri"/>
                <a:cs typeface="Calibri"/>
              </a:rPr>
              <a:t>*Formally called “Recognized Environmental Conditions”</a:t>
            </a:r>
          </a:p>
        </p:txBody>
      </p:sp>
      <p:sp>
        <p:nvSpPr>
          <p:cNvPr id="7" name="Oval 6">
            <a:extLst>
              <a:ext uri="{FF2B5EF4-FFF2-40B4-BE49-F238E27FC236}">
                <a16:creationId xmlns:a16="http://schemas.microsoft.com/office/drawing/2014/main" id="{7E76DFC8-01D9-3B49-E867-DF7AF18E3926}"/>
              </a:ext>
            </a:extLst>
          </p:cNvPr>
          <p:cNvSpPr/>
          <p:nvPr/>
        </p:nvSpPr>
        <p:spPr>
          <a:xfrm>
            <a:off x="10334251" y="100447"/>
            <a:ext cx="1678462" cy="1678462"/>
          </a:xfrm>
          <a:prstGeom prst="ellipse">
            <a:avLst/>
          </a:prstGeom>
          <a:solidFill>
            <a:schemeClr val="accent1">
              <a:lumMod val="50000"/>
              <a:lumOff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2" name="TextBox 11">
            <a:extLst>
              <a:ext uri="{FF2B5EF4-FFF2-40B4-BE49-F238E27FC236}">
                <a16:creationId xmlns:a16="http://schemas.microsoft.com/office/drawing/2014/main" id="{BC469035-7F70-3291-0DE2-C52EF8188372}"/>
              </a:ext>
            </a:extLst>
          </p:cNvPr>
          <p:cNvSpPr txBox="1"/>
          <p:nvPr/>
        </p:nvSpPr>
        <p:spPr>
          <a:xfrm>
            <a:off x="10334251" y="790888"/>
            <a:ext cx="1678462" cy="344069"/>
          </a:xfrm>
          <a:prstGeom prst="rect">
            <a:avLst/>
          </a:prstGeom>
          <a:noFill/>
        </p:spPr>
        <p:txBody>
          <a:bodyPr wrap="square" lIns="91440" tIns="45720" rIns="91440" bIns="45720" rtlCol="0" anchor="t">
            <a:spAutoFit/>
          </a:bodyPr>
          <a:lstStyle/>
          <a:p>
            <a:pPr algn="ctr"/>
            <a:r>
              <a:rPr lang="en-US" sz="1600" b="1">
                <a:solidFill>
                  <a:schemeClr val="bg1"/>
                </a:solidFill>
                <a:latin typeface="Calibri"/>
                <a:cs typeface="Calibri"/>
              </a:rPr>
              <a:t>ASSESSMENT</a:t>
            </a:r>
          </a:p>
        </p:txBody>
      </p:sp>
      <p:pic>
        <p:nvPicPr>
          <p:cNvPr id="44" name="Audio 43">
            <a:hlinkClick r:id="" action="ppaction://media"/>
            <a:extLst>
              <a:ext uri="{FF2B5EF4-FFF2-40B4-BE49-F238E27FC236}">
                <a16:creationId xmlns:a16="http://schemas.microsoft.com/office/drawing/2014/main" id="{E416B308-C6B7-5904-5680-F241D6114A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908378" y="4661860"/>
            <a:ext cx="2057400" cy="2057400"/>
          </a:xfrm>
          <a:prstGeom prst="ellipse">
            <a:avLst/>
          </a:prstGeom>
        </p:spPr>
      </p:pic>
      <p:sp>
        <p:nvSpPr>
          <p:cNvPr id="9" name="TextBox 8">
            <a:extLst>
              <a:ext uri="{FF2B5EF4-FFF2-40B4-BE49-F238E27FC236}">
                <a16:creationId xmlns:a16="http://schemas.microsoft.com/office/drawing/2014/main" id="{6CA958FC-83F6-8E20-B0B7-7882958679D3}"/>
              </a:ext>
            </a:extLst>
          </p:cNvPr>
          <p:cNvSpPr txBox="1"/>
          <p:nvPr/>
        </p:nvSpPr>
        <p:spPr>
          <a:xfrm>
            <a:off x="11719276" y="6202774"/>
            <a:ext cx="651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002060"/>
                </a:solidFill>
                <a:latin typeface="Trebuchet MS"/>
                <a:cs typeface="Calibri"/>
              </a:rPr>
              <a:t>9</a:t>
            </a:r>
          </a:p>
        </p:txBody>
      </p:sp>
    </p:spTree>
    <p:extLst>
      <p:ext uri="{BB962C8B-B14F-4D97-AF65-F5344CB8AC3E}">
        <p14:creationId xmlns:p14="http://schemas.microsoft.com/office/powerpoint/2010/main" val="88186060"/>
      </p:ext>
    </p:extLst>
  </p:cSld>
  <p:clrMapOvr>
    <a:masterClrMapping/>
  </p:clrMapOvr>
  <mc:AlternateContent xmlns:mc="http://schemas.openxmlformats.org/markup-compatibility/2006" xmlns:p14="http://schemas.microsoft.com/office/powerpoint/2010/main">
    <mc:Choice Requires="p14">
      <p:transition spd="slow" p14:dur="2000" advTm="97904"/>
    </mc:Choice>
    <mc:Fallback xmlns="">
      <p:transition spd="slow" advTm="9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Facet">
  <a:themeElements>
    <a:clrScheme name="Brownfields 101">
      <a:dk1>
        <a:sysClr val="windowText" lastClr="000000"/>
      </a:dk1>
      <a:lt1>
        <a:sysClr val="window" lastClr="FFFFFF"/>
      </a:lt1>
      <a:dk2>
        <a:srgbClr val="323232"/>
      </a:dk2>
      <a:lt2>
        <a:srgbClr val="E3DED1"/>
      </a:lt2>
      <a:accent1>
        <a:srgbClr val="0B4244"/>
      </a:accent1>
      <a:accent2>
        <a:srgbClr val="F06449"/>
      </a:accent2>
      <a:accent3>
        <a:srgbClr val="2D1E2F"/>
      </a:accent3>
      <a:accent4>
        <a:srgbClr val="F72C25"/>
      </a:accent4>
      <a:accent5>
        <a:srgbClr val="F06449"/>
      </a:accent5>
      <a:accent6>
        <a:srgbClr val="FCF6B1"/>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Brownfields 101">
      <a:dk1>
        <a:sysClr val="windowText" lastClr="000000"/>
      </a:dk1>
      <a:lt1>
        <a:sysClr val="window" lastClr="FFFFFF"/>
      </a:lt1>
      <a:dk2>
        <a:srgbClr val="323232"/>
      </a:dk2>
      <a:lt2>
        <a:srgbClr val="E3DED1"/>
      </a:lt2>
      <a:accent1>
        <a:srgbClr val="0B4244"/>
      </a:accent1>
      <a:accent2>
        <a:srgbClr val="F7B32B"/>
      </a:accent2>
      <a:accent3>
        <a:srgbClr val="2D1E2F"/>
      </a:accent3>
      <a:accent4>
        <a:srgbClr val="F72C25"/>
      </a:accent4>
      <a:accent5>
        <a:srgbClr val="F06449"/>
      </a:accent5>
      <a:accent6>
        <a:srgbClr val="FCF6B1"/>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5877132341EB48A6EA73DEDA3C6D9B" ma:contentTypeVersion="44" ma:contentTypeDescription="Create a new document." ma:contentTypeScope="" ma:versionID="fcb34d479c948d10ecbb72ed41b41c6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4a53b34c-a9c4-438d-b196-3472b46531c4" xmlns:ns6="a091d5e1-1cba-4450-a442-184f4e177768" targetNamespace="http://schemas.microsoft.com/office/2006/metadata/properties" ma:root="true" ma:fieldsID="3a3f06f01ea358284f111b5d203a3aa6" ns1:_="" ns2:_="" ns3:_="" ns4:_="" ns5:_="" ns6:_="">
    <xsd:import namespace="http://schemas.microsoft.com/sharepoint/v3"/>
    <xsd:import namespace="4ffa91fb-a0ff-4ac5-b2db-65c790d184a4"/>
    <xsd:import namespace="http://schemas.microsoft.com/sharepoint.v3"/>
    <xsd:import namespace="http://schemas.microsoft.com/sharepoint/v3/fields"/>
    <xsd:import namespace="4a53b34c-a9c4-438d-b196-3472b46531c4"/>
    <xsd:import namespace="a091d5e1-1cba-4450-a442-184f4e177768"/>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SharedWithUsers" minOccurs="0"/>
                <xsd:element ref="ns5:SharingHintHash" minOccurs="0"/>
                <xsd:element ref="ns5:SharedWithDetails" minOccurs="0"/>
                <xsd:element ref="ns5:LastSharedByUser" minOccurs="0"/>
                <xsd:element ref="ns5:LastSharedByTime" minOccurs="0"/>
                <xsd:element ref="ns6:MediaServiceMetadata" minOccurs="0"/>
                <xsd:element ref="ns6:MediaServiceFastMetadata" minOccurs="0"/>
                <xsd:element ref="ns6:MediaServiceDateTaken" minOccurs="0"/>
                <xsd:element ref="ns1:_ip_UnifiedCompliancePolicyProperties" minOccurs="0"/>
                <xsd:element ref="ns1:_ip_UnifiedCompliancePolicyUIAction" minOccurs="0"/>
                <xsd:element ref="ns6:MediaServiceAutoTags" minOccurs="0"/>
                <xsd:element ref="ns6:MediaServiceLocation" minOccurs="0"/>
                <xsd:element ref="ns6:MediaServiceOCR" minOccurs="0"/>
                <xsd:element ref="ns6:MediaServiceEventHashCode" minOccurs="0"/>
                <xsd:element ref="ns6:MediaServiceGenerationTime" minOccurs="0"/>
                <xsd:element ref="ns6:MediaServiceAutoKeyPoints" minOccurs="0"/>
                <xsd:element ref="ns6:MediaServiceKeyPoints" minOccurs="0"/>
                <xsd:element ref="ns6:MediaLengthInSeconds" minOccurs="0"/>
                <xsd:element ref="ns6:lcf76f155ced4ddcb4097134ff3c332f" minOccurs="0"/>
                <xsd:element ref="ns6:MediaServiceObjectDetectorVersions" minOccurs="0"/>
                <xsd:element ref="ns6: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7" nillable="true" ma:displayName="Unified Compliance Policy Properties" ma:description="" ma:hidden="true" ma:internalName="_ip_UnifiedCompliancePolicyProperties">
      <xsd:simpleType>
        <xsd:restriction base="dms:Note"/>
      </xsd:simpleType>
    </xsd:element>
    <xsd:element name="_ip_UnifiedCompliancePolicyUIAction" ma:index="3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fa96e4f8-3797-44fd-a617-4920dcc968a8}" ma:internalName="TaxCatchAllLabel" ma:readOnly="true" ma:showField="CatchAllDataLabel" ma:web="7b853237-49c4-4fca-80f6-51ad32aadab4">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fa96e4f8-3797-44fd-a617-4920dcc968a8}" ma:internalName="TaxCatchAll" ma:showField="CatchAllData" ma:web="7b853237-49c4-4fca-80f6-51ad32aadab4">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53b34c-a9c4-438d-b196-3472b46531c4"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0" nillable="true" ma:displayName="Sharing Hint Hash" ma:internalName="SharingHintHash" ma:readOnly="true">
      <xsd:simpleType>
        <xsd:restriction base="dms:Text"/>
      </xsd:simpleType>
    </xsd:element>
    <xsd:element name="SharedWithDetails" ma:index="31" nillable="true" ma:displayName="Shared With Details" ma:internalName="SharedWithDetails" ma:readOnly="true">
      <xsd:simpleType>
        <xsd:restriction base="dms:Note">
          <xsd:maxLength value="255"/>
        </xsd:restriction>
      </xsd:simpleType>
    </xsd:element>
    <xsd:element name="LastSharedByUser" ma:index="32" nillable="true" ma:displayName="Last Shared By User" ma:description="" ma:internalName="LastSharedByUser" ma:readOnly="true">
      <xsd:simpleType>
        <xsd:restriction base="dms:Note">
          <xsd:maxLength value="255"/>
        </xsd:restriction>
      </xsd:simpleType>
    </xsd:element>
    <xsd:element name="LastSharedByTime" ma:index="3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091d5e1-1cba-4450-a442-184f4e177768" elementFormDefault="qualified">
    <xsd:import namespace="http://schemas.microsoft.com/office/2006/documentManagement/types"/>
    <xsd:import namespace="http://schemas.microsoft.com/office/infopath/2007/PartnerControls"/>
    <xsd:element name="MediaServiceMetadata" ma:index="34" nillable="true" ma:displayName="MediaServiceMetadata" ma:description="" ma:hidden="true" ma:internalName="MediaServiceMetadata" ma:readOnly="true">
      <xsd:simpleType>
        <xsd:restriction base="dms:Note"/>
      </xsd:simpleType>
    </xsd:element>
    <xsd:element name="MediaServiceFastMetadata" ma:index="35" nillable="true" ma:displayName="MediaServiceFastMetadata" ma:description="" ma:hidden="true" ma:internalName="MediaServiceFastMetadata" ma:readOnly="true">
      <xsd:simpleType>
        <xsd:restriction base="dms:Note"/>
      </xsd:simpleType>
    </xsd:element>
    <xsd:element name="MediaServiceDateTaken" ma:index="36" nillable="true" ma:displayName="MediaServiceDateTaken" ma:description="" ma:hidden="true" ma:internalName="MediaServiceDateTaken" ma:readOnly="true">
      <xsd:simpleType>
        <xsd:restriction base="dms:Text"/>
      </xsd:simpleType>
    </xsd:element>
    <xsd:element name="MediaServiceAutoTags" ma:index="39" nillable="true" ma:displayName="MediaServiceAutoTags" ma:internalName="MediaServiceAutoTags"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OCR" ma:index="41" nillable="true" ma:displayName="MediaServiceOCR" ma:internalName="MediaServiceOCR" ma:readOnly="true">
      <xsd:simpleType>
        <xsd:restriction base="dms:Note">
          <xsd:maxLength value="255"/>
        </xsd:restriction>
      </xsd:simpleType>
    </xsd:element>
    <xsd:element name="MediaServiceEventHashCode" ma:index="42" nillable="true" ma:displayName="MediaServiceEventHashCode" ma:hidden="true" ma:internalName="MediaServiceEventHashCode" ma:readOnly="true">
      <xsd:simpleType>
        <xsd:restriction base="dms:Text"/>
      </xsd:simpleType>
    </xsd:element>
    <xsd:element name="MediaServiceGenerationTime" ma:index="43" nillable="true" ma:displayName="MediaServiceGenerationTime" ma:hidden="true" ma:internalName="MediaServiceGenerationTime" ma:readOnly="true">
      <xsd:simpleType>
        <xsd:restriction base="dms:Text"/>
      </xsd:simpleType>
    </xsd:element>
    <xsd:element name="MediaServiceAutoKeyPoints" ma:index="44" nillable="true" ma:displayName="MediaServiceAutoKeyPoints" ma:hidden="true" ma:internalName="MediaServiceAutoKeyPoints" ma:readOnly="true">
      <xsd:simpleType>
        <xsd:restriction base="dms:Note"/>
      </xsd:simpleType>
    </xsd:element>
    <xsd:element name="MediaServiceKeyPoints" ma:index="45" nillable="true" ma:displayName="KeyPoints" ma:internalName="MediaServiceKeyPoints" ma:readOnly="true">
      <xsd:simpleType>
        <xsd:restriction base="dms:Note">
          <xsd:maxLength value="255"/>
        </xsd:restriction>
      </xsd:simpleType>
    </xsd:element>
    <xsd:element name="MediaLengthInSeconds" ma:index="46" nillable="true" ma:displayName="Length (seconds)" ma:internalName="MediaLengthInSeconds" ma:readOnly="true">
      <xsd:simpleType>
        <xsd:restriction base="dms:Unknown"/>
      </xsd:simpleType>
    </xsd:element>
    <xsd:element name="lcf76f155ced4ddcb4097134ff3c332f" ma:index="48"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Document_x0020_Creation_x0020_Date xmlns="4ffa91fb-a0ff-4ac5-b2db-65c790d184a4">2023-05-11T11:37:14+00:00</Document_x0020_Creation_x0020_Date>
    <Language xmlns="http://schemas.microsoft.com/sharepoint/v3">English</Language>
    <_Source xmlns="http://schemas.microsoft.com/sharepoint/v3/fields" xsi:nil="true"/>
    <_ip_UnifiedCompliancePolicyUIAction xmlns="http://schemas.microsoft.com/sharepoint/v3"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lcf76f155ced4ddcb4097134ff3c332f xmlns="a091d5e1-1cba-4450-a442-184f4e177768">
      <Terms xmlns="http://schemas.microsoft.com/office/infopath/2007/PartnerControls"/>
    </lcf76f155ced4ddcb4097134ff3c332f>
    <_ip_UnifiedCompliancePolicyProperties xmlns="http://schemas.microsoft.com/sharepoint/v3"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SharedWithUsers xmlns="4a53b34c-a9c4-438d-b196-3472b46531c4">
      <UserInfo>
        <DisplayName>Carroll, Ann</DisplayName>
        <AccountId>871</AccountId>
        <AccountType/>
      </UserInfo>
      <UserInfo>
        <DisplayName>Okhuysen, Gabriela</DisplayName>
        <AccountId>16473</AccountId>
        <AccountType/>
      </UserInfo>
      <UserInfo>
        <DisplayName>Storm, Aimee</DisplayName>
        <AccountId>865</AccountId>
        <AccountType/>
      </UserInfo>
    </SharedWithUser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34E84D-C729-41E6-827F-2FFD2E6265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4a53b34c-a9c4-438d-b196-3472b46531c4"/>
    <ds:schemaRef ds:uri="a091d5e1-1cba-4450-a442-184f4e1777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20B716-FFCA-409C-A633-188907F48A86}">
  <ds:schemaRefs>
    <ds:schemaRef ds:uri="Microsoft.SharePoint.Taxonomy.ContentTypeSync"/>
  </ds:schemaRefs>
</ds:datastoreItem>
</file>

<file path=customXml/itemProps3.xml><?xml version="1.0" encoding="utf-8"?>
<ds:datastoreItem xmlns:ds="http://schemas.openxmlformats.org/officeDocument/2006/customXml" ds:itemID="{AA8312E6-D46A-48B1-9764-30B083086387}">
  <ds:schemaRefs>
    <ds:schemaRef ds:uri="4a53b34c-a9c4-438d-b196-3472b46531c4"/>
    <ds:schemaRef ds:uri="4ffa91fb-a0ff-4ac5-b2db-65c790d184a4"/>
    <ds:schemaRef ds:uri="a091d5e1-1cba-4450-a442-184f4e1777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5D19BA0-A9F8-4CDE-A627-BB03E04F6A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1721</Words>
  <Application>Microsoft Office PowerPoint</Application>
  <PresentationFormat>Widescreen</PresentationFormat>
  <Paragraphs>163</Paragraphs>
  <Slides>12</Slides>
  <Notes>12</Notes>
  <HiddenSlides>0</HiddenSlides>
  <MMClips>12</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Facet</vt:lpstr>
      <vt:lpstr>Office Theme</vt:lpstr>
      <vt:lpstr>3_Office Theme</vt:lpstr>
      <vt:lpstr>What does the brownfield reuse process look like? </vt:lpstr>
      <vt:lpstr>PowerPoint Presentation</vt:lpstr>
      <vt:lpstr>Getting to revitalization:  some common brownfields terms</vt:lpstr>
      <vt:lpstr>Getting to revitalization:  some common brownfields terms</vt:lpstr>
      <vt:lpstr>Getting to revitalization:  some common brownfields terms</vt:lpstr>
      <vt:lpstr>Getting to revitalization:  some common brownfields terms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Storm, Aimee</cp:lastModifiedBy>
  <cp:revision>74</cp:revision>
  <dcterms:created xsi:type="dcterms:W3CDTF">2023-05-11T15:37:15Z</dcterms:created>
  <dcterms:modified xsi:type="dcterms:W3CDTF">2024-05-10T13:59:49Z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0x010100365877132341EB48A6EA73DEDA3C6D9B</vt:lpwstr>
  </property>
  <property fmtid="{D5CDD505-2E9C-101B-9397-08002B2CF9AE}" pid="4" name="Document Type">
    <vt:lpwstr/>
  </property>
  <property fmtid="{D5CDD505-2E9C-101B-9397-08002B2CF9AE}" pid="5" name="MediaServiceImageTags">
    <vt:lpwstr/>
  </property>
  <property fmtid="{D5CDD505-2E9C-101B-9397-08002B2CF9AE}" pid="6" name="EPA Subject">
    <vt:lpwstr/>
  </property>
</Properties>
</file>