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0A_2CA7CCDF.xml" ContentType="application/vnd.ms-powerpoint.comments+xml"/>
  <Override PartName="/ppt/notesSlides/notesSlide2.xml" ContentType="application/vnd.openxmlformats-officedocument.presentationml.notesSlide+xml"/>
  <Override PartName="/ppt/comments/modernComment_106_A18408E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FE0BB2C2.xml" ContentType="application/vnd.ms-powerpoint.comments+xml"/>
  <Override PartName="/ppt/notesSlides/notesSlide6.xml" ContentType="application/vnd.openxmlformats-officedocument.presentationml.notesSlide+xml"/>
  <Override PartName="/ppt/comments/modernComment_10D_C0EADC6C.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1_56F8CDF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5"/>
    <p:sldMasterId id="2147483726" r:id="rId6"/>
    <p:sldMasterId id="2147483826" r:id="rId7"/>
  </p:sldMasterIdLst>
  <p:notesMasterIdLst>
    <p:notesMasterId r:id="rId18"/>
  </p:notesMasterIdLst>
  <p:sldIdLst>
    <p:sldId id="266" r:id="rId8"/>
    <p:sldId id="262" r:id="rId9"/>
    <p:sldId id="268" r:id="rId10"/>
    <p:sldId id="261" r:id="rId11"/>
    <p:sldId id="260" r:id="rId12"/>
    <p:sldId id="269" r:id="rId13"/>
    <p:sldId id="258" r:id="rId14"/>
    <p:sldId id="257" r:id="rId15"/>
    <p:sldId id="264"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30B020-7A42-A2A2-1B24-7DFFF0943897}" name="Okhuysen, Gabriela" initials="OG" userId="S::okhuysen.gabriela@epa.gov::adf2f2f9-bb39-4613-bccc-6457b1e13d83" providerId="AD"/>
  <p188:author id="{F636AD57-9858-9024-4802-A356768D03F2}" name="Peterson, Cassidy" initials="PC" userId="S::peterson.cassidy@epa.gov::f8f7160e-573c-44f1-9beb-cca5bac0a7a4" providerId="AD"/>
  <p188:author id="{05FC2C8B-0A37-F05B-7CA5-E4057435CF64}" name="Carroll, Ann" initials="CA" userId="S::carroll.ann@epa.gov::3a61315f-fd35-4d8e-8d72-ddb5c712ecf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E7CB6-1E39-A797-C1F6-D8CC49C3C0EF}" v="3" dt="2024-05-10T14:08:01.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8.xml"/><Relationship Id="rId23"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khuysen, Gabriela" userId="S::okhuysen.gabriela@epa.gov::adf2f2f9-bb39-4613-bccc-6457b1e13d83" providerId="AD" clId="Web-{05E95B33-6791-1C3E-97D3-B0679786BAB0}"/>
    <pc:docChg chg="">
      <pc:chgData name="Okhuysen, Gabriela" userId="S::okhuysen.gabriela@epa.gov::adf2f2f9-bb39-4613-bccc-6457b1e13d83" providerId="AD" clId="Web-{05E95B33-6791-1C3E-97D3-B0679786BAB0}" dt="2023-12-12T14:01:57.803" v="1"/>
      <pc:docMkLst>
        <pc:docMk/>
      </pc:docMkLst>
      <pc:sldChg chg="modCm">
        <pc:chgData name="Okhuysen, Gabriela" userId="S::okhuysen.gabriela@epa.gov::adf2f2f9-bb39-4613-bccc-6457b1e13d83" providerId="AD" clId="Web-{05E95B33-6791-1C3E-97D3-B0679786BAB0}" dt="2023-12-12T14:01:50.834" v="0"/>
        <pc:sldMkLst>
          <pc:docMk/>
          <pc:sldMk cId="2709784800" sldId="262"/>
        </pc:sldMkLst>
        <pc:extLst>
          <p:ext xmlns:p="http://schemas.openxmlformats.org/presentationml/2006/main" uri="{D6D511B9-2390-475A-947B-AFAB55BFBCF1}">
            <pc226:cmChg xmlns:pc226="http://schemas.microsoft.com/office/powerpoint/2022/06/main/command" chg="mod">
              <pc226:chgData name="Okhuysen, Gabriela" userId="S::okhuysen.gabriela@epa.gov::adf2f2f9-bb39-4613-bccc-6457b1e13d83" providerId="AD" clId="Web-{05E95B33-6791-1C3E-97D3-B0679786BAB0}" dt="2023-12-12T14:01:50.834" v="0"/>
              <pc2:cmMkLst xmlns:pc2="http://schemas.microsoft.com/office/powerpoint/2019/9/main/command">
                <pc:docMk/>
                <pc:sldMk cId="2709784800" sldId="262"/>
                <pc2:cmMk id="{3AC1937B-7BDB-4BFD-BD60-967CEEF6CF45}"/>
              </pc2:cmMkLst>
            </pc226:cmChg>
          </p:ext>
        </pc:extLst>
      </pc:sldChg>
      <pc:sldChg chg="modCm">
        <pc:chgData name="Okhuysen, Gabriela" userId="S::okhuysen.gabriela@epa.gov::adf2f2f9-bb39-4613-bccc-6457b1e13d83" providerId="AD" clId="Web-{05E95B33-6791-1C3E-97D3-B0679786BAB0}" dt="2023-12-12T14:01:57.803" v="1"/>
        <pc:sldMkLst>
          <pc:docMk/>
          <pc:sldMk cId="3236617324" sldId="269"/>
        </pc:sldMkLst>
        <pc:extLst>
          <p:ext xmlns:p="http://schemas.openxmlformats.org/presentationml/2006/main" uri="{D6D511B9-2390-475A-947B-AFAB55BFBCF1}">
            <pc226:cmChg xmlns:pc226="http://schemas.microsoft.com/office/powerpoint/2022/06/main/command" chg="mod">
              <pc226:chgData name="Okhuysen, Gabriela" userId="S::okhuysen.gabriela@epa.gov::adf2f2f9-bb39-4613-bccc-6457b1e13d83" providerId="AD" clId="Web-{05E95B33-6791-1C3E-97D3-B0679786BAB0}" dt="2023-12-12T14:01:57.803" v="1"/>
              <pc2:cmMkLst xmlns:pc2="http://schemas.microsoft.com/office/powerpoint/2019/9/main/command">
                <pc:docMk/>
                <pc:sldMk cId="3236617324" sldId="269"/>
                <pc2:cmMk id="{216AC9FE-E32F-477C-BFD9-880E72D293C1}"/>
              </pc2:cmMkLst>
            </pc226:cmChg>
          </p:ext>
        </pc:extLst>
      </pc:sldChg>
    </pc:docChg>
  </pc:docChgLst>
  <pc:docChgLst>
    <pc:chgData name="Peterson, Cassidy" userId="S::peterson.cassidy@epa.gov::f8f7160e-573c-44f1-9beb-cca5bac0a7a4" providerId="AD" clId="Web-{14D069B1-4485-AD33-B092-15BEC185E003}"/>
    <pc:docChg chg="mod">
      <pc:chgData name="Peterson, Cassidy" userId="S::peterson.cassidy@epa.gov::f8f7160e-573c-44f1-9beb-cca5bac0a7a4" providerId="AD" clId="Web-{14D069B1-4485-AD33-B092-15BEC185E003}" dt="2023-11-22T17:28:50.347" v="3"/>
      <pc:docMkLst>
        <pc:docMk/>
      </pc:docMkLst>
      <pc:sldChg chg="addCm">
        <pc:chgData name="Peterson, Cassidy" userId="S::peterson.cassidy@epa.gov::f8f7160e-573c-44f1-9beb-cca5bac0a7a4" providerId="AD" clId="Web-{14D069B1-4485-AD33-B092-15BEC185E003}" dt="2023-11-22T17:28:50.347" v="3"/>
        <pc:sldMkLst>
          <pc:docMk/>
          <pc:sldMk cId="1256809748" sldId="259"/>
        </pc:sldMkLst>
        <pc:extLst>
          <p:ext xmlns:p="http://schemas.openxmlformats.org/presentationml/2006/main" uri="{D6D511B9-2390-475A-947B-AFAB55BFBCF1}">
            <pc226:cmChg xmlns:pc226="http://schemas.microsoft.com/office/powerpoint/2022/06/main/command" chg="add">
              <pc226:chgData name="Peterson, Cassidy" userId="S::peterson.cassidy@epa.gov::f8f7160e-573c-44f1-9beb-cca5bac0a7a4" providerId="AD" clId="Web-{14D069B1-4485-AD33-B092-15BEC185E003}" dt="2023-11-22T17:28:50.347" v="3"/>
              <pc2:cmMkLst xmlns:pc2="http://schemas.microsoft.com/office/powerpoint/2019/9/main/command">
                <pc:docMk/>
                <pc:sldMk cId="1256809748" sldId="259"/>
                <pc2:cmMk id="{EC74C58D-FA67-47A7-9DBE-F9D19D6D1A94}"/>
              </pc2:cmMkLst>
            </pc226:cmChg>
          </p:ext>
        </pc:extLst>
      </pc:sldChg>
      <pc:sldChg chg="addCm modCm">
        <pc:chgData name="Peterson, Cassidy" userId="S::peterson.cassidy@epa.gov::f8f7160e-573c-44f1-9beb-cca5bac0a7a4" providerId="AD" clId="Web-{14D069B1-4485-AD33-B092-15BEC185E003}" dt="2023-11-22T17:26:07.096" v="2"/>
        <pc:sldMkLst>
          <pc:docMk/>
          <pc:sldMk cId="2709784800" sldId="262"/>
        </pc:sldMkLst>
        <pc:extLst>
          <p:ext xmlns:p="http://schemas.openxmlformats.org/presentationml/2006/main" uri="{D6D511B9-2390-475A-947B-AFAB55BFBCF1}">
            <pc226:cmChg xmlns:pc226="http://schemas.microsoft.com/office/powerpoint/2022/06/main/command" chg="add">
              <pc226:chgData name="Peterson, Cassidy" userId="S::peterson.cassidy@epa.gov::f8f7160e-573c-44f1-9beb-cca5bac0a7a4" providerId="AD" clId="Web-{14D069B1-4485-AD33-B092-15BEC185E003}" dt="2023-11-22T17:26:07.096" v="2"/>
              <pc2:cmMkLst xmlns:pc2="http://schemas.microsoft.com/office/powerpoint/2019/9/main/command">
                <pc:docMk/>
                <pc:sldMk cId="2709784800" sldId="262"/>
                <pc2:cmMk id="{3AC1937B-7BDB-4BFD-BD60-967CEEF6CF45}"/>
              </pc2:cmMkLst>
              <pc226:cmRplyChg chg="add">
                <pc226:chgData name="Peterson, Cassidy" userId="S::peterson.cassidy@epa.gov::f8f7160e-573c-44f1-9beb-cca5bac0a7a4" providerId="AD" clId="Web-{14D069B1-4485-AD33-B092-15BEC185E003}" dt="2023-11-22T17:26:07.096" v="2"/>
                <pc2:cmRplyMkLst xmlns:pc2="http://schemas.microsoft.com/office/powerpoint/2019/9/main/command">
                  <pc:docMk/>
                  <pc:sldMk cId="2709784800" sldId="262"/>
                  <pc2:cmMk id="{3AC1937B-7BDB-4BFD-BD60-967CEEF6CF45}"/>
                  <pc2:cmRplyMk id="{E8C67360-BFAC-4C69-9E79-C2E75BFAA57A}"/>
                </pc2:cmRplyMkLst>
              </pc226:cmRplyChg>
            </pc226:cmChg>
          </p:ext>
        </pc:extLst>
      </pc:sldChg>
    </pc:docChg>
  </pc:docChgLst>
  <pc:docChgLst>
    <pc:chgData name="Okhuysen, Gabriela" userId="S::okhuysen.gabriela@epa.gov::adf2f2f9-bb39-4613-bccc-6457b1e13d83" providerId="AD" clId="Web-{48EE7CB6-1E39-A797-C1F6-D8CC49C3C0EF}"/>
    <pc:docChg chg="modSld">
      <pc:chgData name="Okhuysen, Gabriela" userId="S::okhuysen.gabriela@epa.gov::adf2f2f9-bb39-4613-bccc-6457b1e13d83" providerId="AD" clId="Web-{48EE7CB6-1E39-A797-C1F6-D8CC49C3C0EF}" dt="2024-05-10T14:08:00.608" v="121"/>
      <pc:docMkLst>
        <pc:docMk/>
      </pc:docMkLst>
      <pc:sldChg chg="modNotes">
        <pc:chgData name="Okhuysen, Gabriela" userId="S::okhuysen.gabriela@epa.gov::adf2f2f9-bb39-4613-bccc-6457b1e13d83" providerId="AD" clId="Web-{48EE7CB6-1E39-A797-C1F6-D8CC49C3C0EF}" dt="2024-05-10T14:06:41.499" v="109"/>
        <pc:sldMkLst>
          <pc:docMk/>
          <pc:sldMk cId="1459146230" sldId="257"/>
        </pc:sldMkLst>
      </pc:sldChg>
      <pc:sldChg chg="modNotes">
        <pc:chgData name="Okhuysen, Gabriela" userId="S::okhuysen.gabriela@epa.gov::adf2f2f9-bb39-4613-bccc-6457b1e13d83" providerId="AD" clId="Web-{48EE7CB6-1E39-A797-C1F6-D8CC49C3C0EF}" dt="2024-05-10T14:06:54.655" v="113"/>
        <pc:sldMkLst>
          <pc:docMk/>
          <pc:sldMk cId="530557295" sldId="258"/>
        </pc:sldMkLst>
      </pc:sldChg>
      <pc:sldChg chg="modNotes">
        <pc:chgData name="Okhuysen, Gabriela" userId="S::okhuysen.gabriela@epa.gov::adf2f2f9-bb39-4613-bccc-6457b1e13d83" providerId="AD" clId="Web-{48EE7CB6-1E39-A797-C1F6-D8CC49C3C0EF}" dt="2024-05-10T14:07:20.249" v="117"/>
        <pc:sldMkLst>
          <pc:docMk/>
          <pc:sldMk cId="4262179522" sldId="260"/>
        </pc:sldMkLst>
      </pc:sldChg>
      <pc:sldChg chg="modNotes">
        <pc:chgData name="Okhuysen, Gabriela" userId="S::okhuysen.gabriela@epa.gov::adf2f2f9-bb39-4613-bccc-6457b1e13d83" providerId="AD" clId="Web-{48EE7CB6-1E39-A797-C1F6-D8CC49C3C0EF}" dt="2024-05-10T14:08:00.608" v="121"/>
        <pc:sldMkLst>
          <pc:docMk/>
          <pc:sldMk cId="2531368946" sldId="261"/>
        </pc:sldMkLst>
      </pc:sldChg>
      <pc:sldChg chg="modNotes">
        <pc:chgData name="Okhuysen, Gabriela" userId="S::okhuysen.gabriela@epa.gov::adf2f2f9-bb39-4613-bccc-6457b1e13d83" providerId="AD" clId="Web-{48EE7CB6-1E39-A797-C1F6-D8CC49C3C0EF}" dt="2024-05-10T14:03:13.217" v="39"/>
        <pc:sldMkLst>
          <pc:docMk/>
          <pc:sldMk cId="2709784800" sldId="262"/>
        </pc:sldMkLst>
      </pc:sldChg>
      <pc:sldChg chg="modNotes">
        <pc:chgData name="Okhuysen, Gabriela" userId="S::okhuysen.gabriela@epa.gov::adf2f2f9-bb39-4613-bccc-6457b1e13d83" providerId="AD" clId="Web-{48EE7CB6-1E39-A797-C1F6-D8CC49C3C0EF}" dt="2024-05-10T14:06:21.796" v="104"/>
        <pc:sldMkLst>
          <pc:docMk/>
          <pc:sldMk cId="3774631069" sldId="263"/>
        </pc:sldMkLst>
      </pc:sldChg>
      <pc:sldChg chg="modNotes">
        <pc:chgData name="Okhuysen, Gabriela" userId="S::okhuysen.gabriela@epa.gov::adf2f2f9-bb39-4613-bccc-6457b1e13d83" providerId="AD" clId="Web-{48EE7CB6-1E39-A797-C1F6-D8CC49C3C0EF}" dt="2024-05-10T14:06:32.889" v="107"/>
        <pc:sldMkLst>
          <pc:docMk/>
          <pc:sldMk cId="452209379" sldId="264"/>
        </pc:sldMkLst>
      </pc:sldChg>
      <pc:sldChg chg="modNotes">
        <pc:chgData name="Okhuysen, Gabriela" userId="S::okhuysen.gabriela@epa.gov::adf2f2f9-bb39-4613-bccc-6457b1e13d83" providerId="AD" clId="Web-{48EE7CB6-1E39-A797-C1F6-D8CC49C3C0EF}" dt="2024-05-10T14:02:52.951" v="20"/>
        <pc:sldMkLst>
          <pc:docMk/>
          <pc:sldMk cId="749194463" sldId="266"/>
        </pc:sldMkLst>
      </pc:sldChg>
      <pc:sldChg chg="modNotes">
        <pc:chgData name="Okhuysen, Gabriela" userId="S::okhuysen.gabriela@epa.gov::adf2f2f9-bb39-4613-bccc-6457b1e13d83" providerId="AD" clId="Web-{48EE7CB6-1E39-A797-C1F6-D8CC49C3C0EF}" dt="2024-05-10T14:07:01.218" v="114"/>
        <pc:sldMkLst>
          <pc:docMk/>
          <pc:sldMk cId="194992594" sldId="268"/>
        </pc:sldMkLst>
      </pc:sldChg>
      <pc:sldChg chg="modNotes">
        <pc:chgData name="Okhuysen, Gabriela" userId="S::okhuysen.gabriela@epa.gov::adf2f2f9-bb39-4613-bccc-6457b1e13d83" providerId="AD" clId="Web-{48EE7CB6-1E39-A797-C1F6-D8CC49C3C0EF}" dt="2024-05-10T14:07:16.499" v="116"/>
        <pc:sldMkLst>
          <pc:docMk/>
          <pc:sldMk cId="3236617324" sldId="269"/>
        </pc:sldMkLst>
      </pc:sldChg>
    </pc:docChg>
  </pc:docChgLst>
  <pc:docChgLst>
    <pc:chgData name="Peterson, Cassidy" userId="S::peterson.cassidy@epa.gov::f8f7160e-573c-44f1-9beb-cca5bac0a7a4" providerId="AD" clId="Web-{5D84A231-6A36-E7AD-FF93-EA4ED48B63FB}"/>
    <pc:docChg chg="">
      <pc:chgData name="Peterson, Cassidy" userId="S::peterson.cassidy@epa.gov::f8f7160e-573c-44f1-9beb-cca5bac0a7a4" providerId="AD" clId="Web-{5D84A231-6A36-E7AD-FF93-EA4ED48B63FB}" dt="2023-11-22T18:50:19.573" v="3"/>
      <pc:docMkLst>
        <pc:docMk/>
      </pc:docMkLst>
      <pc:sldChg chg="addCm modCm">
        <pc:chgData name="Peterson, Cassidy" userId="S::peterson.cassidy@epa.gov::f8f7160e-573c-44f1-9beb-cca5bac0a7a4" providerId="AD" clId="Web-{5D84A231-6A36-E7AD-FF93-EA4ED48B63FB}" dt="2023-11-22T18:50:19.573" v="3"/>
        <pc:sldMkLst>
          <pc:docMk/>
          <pc:sldMk cId="749194463" sldId="266"/>
        </pc:sldMkLst>
        <pc:extLst>
          <p:ext xmlns:p="http://schemas.openxmlformats.org/presentationml/2006/main" uri="{D6D511B9-2390-475A-947B-AFAB55BFBCF1}">
            <pc226:cmChg xmlns:pc226="http://schemas.microsoft.com/office/powerpoint/2022/06/main/command" chg="add">
              <pc226:chgData name="Peterson, Cassidy" userId="S::peterson.cassidy@epa.gov::f8f7160e-573c-44f1-9beb-cca5bac0a7a4" providerId="AD" clId="Web-{5D84A231-6A36-E7AD-FF93-EA4ED48B63FB}" dt="2023-11-22T18:49:43.073" v="2"/>
              <pc2:cmMkLst xmlns:pc2="http://schemas.microsoft.com/office/powerpoint/2019/9/main/command">
                <pc:docMk/>
                <pc:sldMk cId="749194463" sldId="266"/>
                <pc2:cmMk id="{701B1470-4B43-45AD-813A-2E8EC6CD7D8C}"/>
              </pc2:cmMkLst>
            </pc226:cmChg>
            <pc226:cmChg xmlns:pc226="http://schemas.microsoft.com/office/powerpoint/2022/06/main/command" chg="add mod">
              <pc226:chgData name="Peterson, Cassidy" userId="S::peterson.cassidy@epa.gov::f8f7160e-573c-44f1-9beb-cca5bac0a7a4" providerId="AD" clId="Web-{5D84A231-6A36-E7AD-FF93-EA4ED48B63FB}" dt="2023-11-22T18:50:19.573" v="3"/>
              <pc2:cmMkLst xmlns:pc2="http://schemas.microsoft.com/office/powerpoint/2019/9/main/command">
                <pc:docMk/>
                <pc:sldMk cId="749194463" sldId="266"/>
                <pc2:cmMk id="{BCA5738F-31B6-47DF-9694-20887BC41403}"/>
              </pc2:cmMkLst>
            </pc226:cmChg>
            <pc226:cmChg xmlns:pc226="http://schemas.microsoft.com/office/powerpoint/2022/06/main/command" chg="add">
              <pc226:chgData name="Peterson, Cassidy" userId="S::peterson.cassidy@epa.gov::f8f7160e-573c-44f1-9beb-cca5bac0a7a4" providerId="AD" clId="Web-{5D84A231-6A36-E7AD-FF93-EA4ED48B63FB}" dt="2023-11-22T18:32:54.966" v="1"/>
              <pc2:cmMkLst xmlns:pc2="http://schemas.microsoft.com/office/powerpoint/2019/9/main/command">
                <pc:docMk/>
                <pc:sldMk cId="749194463" sldId="266"/>
                <pc2:cmMk id="{BEC41AA0-63A0-4477-8ADA-B249713B8685}"/>
              </pc2:cmMkLst>
            </pc226:cmChg>
          </p:ext>
        </pc:extLst>
      </pc:sldChg>
    </pc:docChg>
  </pc:docChgLst>
  <pc:docChgLst>
    <pc:chgData name="Okhuysen, Gabriela" userId="S::okhuysen.gabriela@epa.gov::adf2f2f9-bb39-4613-bccc-6457b1e13d83" providerId="AD" clId="Web-{D089319F-916B-94DC-0510-B28D0C1D1AF3}"/>
    <pc:docChg chg="mod addSld delSld modSld">
      <pc:chgData name="Okhuysen, Gabriela" userId="S::okhuysen.gabriela@epa.gov::adf2f2f9-bb39-4613-bccc-6457b1e13d83" providerId="AD" clId="Web-{D089319F-916B-94DC-0510-B28D0C1D1AF3}" dt="2023-12-11T15:04:36.473" v="406"/>
      <pc:docMkLst>
        <pc:docMk/>
      </pc:docMkLst>
      <pc:sldChg chg="addSp modSp">
        <pc:chgData name="Okhuysen, Gabriela" userId="S::okhuysen.gabriela@epa.gov::adf2f2f9-bb39-4613-bccc-6457b1e13d83" providerId="AD" clId="Web-{D089319F-916B-94DC-0510-B28D0C1D1AF3}" dt="2023-12-08T14:34:00.109" v="152" actId="1076"/>
        <pc:sldMkLst>
          <pc:docMk/>
          <pc:sldMk cId="1459146230" sldId="257"/>
        </pc:sldMkLst>
        <pc:spChg chg="mod">
          <ac:chgData name="Okhuysen, Gabriela" userId="S::okhuysen.gabriela@epa.gov::adf2f2f9-bb39-4613-bccc-6457b1e13d83" providerId="AD" clId="Web-{D089319F-916B-94DC-0510-B28D0C1D1AF3}" dt="2023-12-08T14:30:38.653" v="117" actId="20577"/>
          <ac:spMkLst>
            <pc:docMk/>
            <pc:sldMk cId="1459146230" sldId="257"/>
            <ac:spMk id="3" creationId="{17E6D91E-C333-6E6F-84B4-09E767A4D5E4}"/>
          </ac:spMkLst>
        </pc:spChg>
        <pc:spChg chg="add mod">
          <ac:chgData name="Okhuysen, Gabriela" userId="S::okhuysen.gabriela@epa.gov::adf2f2f9-bb39-4613-bccc-6457b1e13d83" providerId="AD" clId="Web-{D089319F-916B-94DC-0510-B28D0C1D1AF3}" dt="2023-12-08T14:34:00.109" v="152" actId="1076"/>
          <ac:spMkLst>
            <pc:docMk/>
            <pc:sldMk cId="1459146230" sldId="257"/>
            <ac:spMk id="5" creationId="{98D3B691-405B-01B0-31BB-346A6BFAD573}"/>
          </ac:spMkLst>
        </pc:spChg>
        <pc:picChg chg="mod">
          <ac:chgData name="Okhuysen, Gabriela" userId="S::okhuysen.gabriela@epa.gov::adf2f2f9-bb39-4613-bccc-6457b1e13d83" providerId="AD" clId="Web-{D089319F-916B-94DC-0510-B28D0C1D1AF3}" dt="2023-12-08T14:33:50.531" v="148" actId="1076"/>
          <ac:picMkLst>
            <pc:docMk/>
            <pc:sldMk cId="1459146230" sldId="257"/>
            <ac:picMk id="10" creationId="{CA1D616C-5DDF-BD3C-4B35-A950F6DCDE47}"/>
          </ac:picMkLst>
        </pc:picChg>
      </pc:sldChg>
      <pc:sldChg chg="addSp modSp">
        <pc:chgData name="Okhuysen, Gabriela" userId="S::okhuysen.gabriela@epa.gov::adf2f2f9-bb39-4613-bccc-6457b1e13d83" providerId="AD" clId="Web-{D089319F-916B-94DC-0510-B28D0C1D1AF3}" dt="2023-12-08T14:33:38.187" v="146" actId="1076"/>
        <pc:sldMkLst>
          <pc:docMk/>
          <pc:sldMk cId="530557295" sldId="258"/>
        </pc:sldMkLst>
        <pc:spChg chg="add mod">
          <ac:chgData name="Okhuysen, Gabriela" userId="S::okhuysen.gabriela@epa.gov::adf2f2f9-bb39-4613-bccc-6457b1e13d83" providerId="AD" clId="Web-{D089319F-916B-94DC-0510-B28D0C1D1AF3}" dt="2023-12-08T14:33:38.187" v="146" actId="1076"/>
          <ac:spMkLst>
            <pc:docMk/>
            <pc:sldMk cId="530557295" sldId="258"/>
            <ac:spMk id="3" creationId="{98D3B691-405B-01B0-31BB-346A6BFAD573}"/>
          </ac:spMkLst>
        </pc:spChg>
        <pc:picChg chg="mod">
          <ac:chgData name="Okhuysen, Gabriela" userId="S::okhuysen.gabriela@epa.gov::adf2f2f9-bb39-4613-bccc-6457b1e13d83" providerId="AD" clId="Web-{D089319F-916B-94DC-0510-B28D0C1D1AF3}" dt="2023-12-08T14:33:30.078" v="142" actId="1076"/>
          <ac:picMkLst>
            <pc:docMk/>
            <pc:sldMk cId="530557295" sldId="258"/>
            <ac:picMk id="11" creationId="{CAF7B03A-1215-1E73-6F52-B0435676671B}"/>
          </ac:picMkLst>
        </pc:picChg>
      </pc:sldChg>
      <pc:sldChg chg="addSp delSp modSp del">
        <pc:chgData name="Okhuysen, Gabriela" userId="S::okhuysen.gabriela@epa.gov::adf2f2f9-bb39-4613-bccc-6457b1e13d83" providerId="AD" clId="Web-{D089319F-916B-94DC-0510-B28D0C1D1AF3}" dt="2023-11-30T15:21:50.442" v="110"/>
        <pc:sldMkLst>
          <pc:docMk/>
          <pc:sldMk cId="1256809748" sldId="259"/>
        </pc:sldMkLst>
        <pc:spChg chg="add del mod">
          <ac:chgData name="Okhuysen, Gabriela" userId="S::okhuysen.gabriela@epa.gov::adf2f2f9-bb39-4613-bccc-6457b1e13d83" providerId="AD" clId="Web-{D089319F-916B-94DC-0510-B28D0C1D1AF3}" dt="2023-11-30T15:18:59.815" v="69"/>
          <ac:spMkLst>
            <pc:docMk/>
            <pc:sldMk cId="1256809748" sldId="259"/>
            <ac:spMk id="3" creationId="{4F0B1CDD-EB0A-D62E-1173-4608FA312808}"/>
          </ac:spMkLst>
        </pc:spChg>
        <pc:spChg chg="del">
          <ac:chgData name="Okhuysen, Gabriela" userId="S::okhuysen.gabriela@epa.gov::adf2f2f9-bb39-4613-bccc-6457b1e13d83" providerId="AD" clId="Web-{D089319F-916B-94DC-0510-B28D0C1D1AF3}" dt="2023-11-30T15:20:36.285" v="90"/>
          <ac:spMkLst>
            <pc:docMk/>
            <pc:sldMk cId="1256809748" sldId="259"/>
            <ac:spMk id="9" creationId="{21F7B7C3-DA83-4A05-BC8B-C5D24C8FCCB1}"/>
          </ac:spMkLst>
        </pc:spChg>
        <pc:spChg chg="mod">
          <ac:chgData name="Okhuysen, Gabriela" userId="S::okhuysen.gabriela@epa.gov::adf2f2f9-bb39-4613-bccc-6457b1e13d83" providerId="AD" clId="Web-{D089319F-916B-94DC-0510-B28D0C1D1AF3}" dt="2023-11-30T15:20:05.722" v="85" actId="14100"/>
          <ac:spMkLst>
            <pc:docMk/>
            <pc:sldMk cId="1256809748" sldId="259"/>
            <ac:spMk id="18" creationId="{0D8396B2-2E51-417A-8819-9540921089E3}"/>
          </ac:spMkLst>
        </pc:spChg>
        <pc:spChg chg="mod">
          <ac:chgData name="Okhuysen, Gabriela" userId="S::okhuysen.gabriela@epa.gov::adf2f2f9-bb39-4613-bccc-6457b1e13d83" providerId="AD" clId="Web-{D089319F-916B-94DC-0510-B28D0C1D1AF3}" dt="2023-11-30T15:21:26.817" v="108" actId="14100"/>
          <ac:spMkLst>
            <pc:docMk/>
            <pc:sldMk cId="1256809748" sldId="259"/>
            <ac:spMk id="20" creationId="{D18E1CD8-64BE-4750-97BB-3649173B0CE5}"/>
          </ac:spMkLst>
        </pc:spChg>
        <pc:spChg chg="mod">
          <ac:chgData name="Okhuysen, Gabriela" userId="S::okhuysen.gabriela@epa.gov::adf2f2f9-bb39-4613-bccc-6457b1e13d83" providerId="AD" clId="Web-{D089319F-916B-94DC-0510-B28D0C1D1AF3}" dt="2023-11-30T15:21:11.332" v="93" actId="20577"/>
          <ac:spMkLst>
            <pc:docMk/>
            <pc:sldMk cId="1256809748" sldId="259"/>
            <ac:spMk id="21" creationId="{754D27C3-0A92-4A8C-856C-6B5908BEE89B}"/>
          </ac:spMkLst>
        </pc:spChg>
        <pc:picChg chg="add mod">
          <ac:chgData name="Okhuysen, Gabriela" userId="S::okhuysen.gabriela@epa.gov::adf2f2f9-bb39-4613-bccc-6457b1e13d83" providerId="AD" clId="Web-{D089319F-916B-94DC-0510-B28D0C1D1AF3}" dt="2023-11-30T15:20:30.379" v="88" actId="1076"/>
          <ac:picMkLst>
            <pc:docMk/>
            <pc:sldMk cId="1256809748" sldId="259"/>
            <ac:picMk id="4" creationId="{9E5FF930-C5AA-44F1-A481-25D3E94ED6C3}"/>
          </ac:picMkLst>
        </pc:picChg>
        <pc:picChg chg="del">
          <ac:chgData name="Okhuysen, Gabriela" userId="S::okhuysen.gabriela@epa.gov::adf2f2f9-bb39-4613-bccc-6457b1e13d83" providerId="AD" clId="Web-{D089319F-916B-94DC-0510-B28D0C1D1AF3}" dt="2023-11-30T15:20:34.347" v="89"/>
          <ac:picMkLst>
            <pc:docMk/>
            <pc:sldMk cId="1256809748" sldId="259"/>
            <ac:picMk id="13" creationId="{9E91AAAA-55C0-4A66-B2A6-DD0CA5A65D44}"/>
          </ac:picMkLst>
        </pc:picChg>
        <pc:picChg chg="del">
          <ac:chgData name="Okhuysen, Gabriela" userId="S::okhuysen.gabriela@epa.gov::adf2f2f9-bb39-4613-bccc-6457b1e13d83" providerId="AD" clId="Web-{D089319F-916B-94DC-0510-B28D0C1D1AF3}" dt="2023-11-30T15:20:25.425" v="86"/>
          <ac:picMkLst>
            <pc:docMk/>
            <pc:sldMk cId="1256809748" sldId="259"/>
            <ac:picMk id="17" creationId="{8CF7ADDD-0C54-4938-AE2F-539835691472}"/>
          </ac:picMkLst>
        </pc:picChg>
      </pc:sldChg>
      <pc:sldChg chg="addSp modSp addCm">
        <pc:chgData name="Okhuysen, Gabriela" userId="S::okhuysen.gabriela@epa.gov::adf2f2f9-bb39-4613-bccc-6457b1e13d83" providerId="AD" clId="Web-{D089319F-916B-94DC-0510-B28D0C1D1AF3}" dt="2023-12-08T14:33:44.281" v="147" actId="1076"/>
        <pc:sldMkLst>
          <pc:docMk/>
          <pc:sldMk cId="4262179522" sldId="260"/>
        </pc:sldMkLst>
        <pc:spChg chg="add mod">
          <ac:chgData name="Okhuysen, Gabriela" userId="S::okhuysen.gabriela@epa.gov::adf2f2f9-bb39-4613-bccc-6457b1e13d83" providerId="AD" clId="Web-{D089319F-916B-94DC-0510-B28D0C1D1AF3}" dt="2023-12-08T14:33:28.187" v="141" actId="1076"/>
          <ac:spMkLst>
            <pc:docMk/>
            <pc:sldMk cId="4262179522" sldId="260"/>
            <ac:spMk id="3" creationId="{98D3B691-405B-01B0-31BB-346A6BFAD573}"/>
          </ac:spMkLst>
        </pc:spChg>
        <pc:spChg chg="mod">
          <ac:chgData name="Okhuysen, Gabriela" userId="S::okhuysen.gabriela@epa.gov::adf2f2f9-bb39-4613-bccc-6457b1e13d83" providerId="AD" clId="Web-{D089319F-916B-94DC-0510-B28D0C1D1AF3}" dt="2023-12-08T14:33:02.108" v="132" actId="1076"/>
          <ac:spMkLst>
            <pc:docMk/>
            <pc:sldMk cId="4262179522" sldId="260"/>
            <ac:spMk id="9" creationId="{25CA52D5-6145-456F-8C20-458E77FCA7A9}"/>
          </ac:spMkLst>
        </pc:spChg>
        <pc:picChg chg="mod">
          <ac:chgData name="Okhuysen, Gabriela" userId="S::okhuysen.gabriela@epa.gov::adf2f2f9-bb39-4613-bccc-6457b1e13d83" providerId="AD" clId="Web-{D089319F-916B-94DC-0510-B28D0C1D1AF3}" dt="2023-12-08T14:33:44.281" v="147" actId="1076"/>
          <ac:picMkLst>
            <pc:docMk/>
            <pc:sldMk cId="4262179522" sldId="260"/>
            <ac:picMk id="19" creationId="{39762225-D244-903C-26EB-9B1CFE628ED0}"/>
          </ac:picMkLst>
        </pc:picChg>
        <pc:extLst>
          <p:ext xmlns:p="http://schemas.openxmlformats.org/presentationml/2006/main" uri="{D6D511B9-2390-475A-947B-AFAB55BFBCF1}">
            <pc226:cmChg xmlns:pc226="http://schemas.microsoft.com/office/powerpoint/2022/06/main/command" chg="add">
              <pc226:chgData name="Okhuysen, Gabriela" userId="S::okhuysen.gabriela@epa.gov::adf2f2f9-bb39-4613-bccc-6457b1e13d83" providerId="AD" clId="Web-{D089319F-916B-94DC-0510-B28D0C1D1AF3}" dt="2023-12-08T14:27:12.337" v="112"/>
              <pc2:cmMkLst xmlns:pc2="http://schemas.microsoft.com/office/powerpoint/2019/9/main/command">
                <pc:docMk/>
                <pc:sldMk cId="4262179522" sldId="260"/>
                <pc2:cmMk id="{1068086C-C7E5-48EA-A989-EBB1FB8E54BE}"/>
              </pc2:cmMkLst>
            </pc226:cmChg>
          </p:ext>
        </pc:extLst>
      </pc:sldChg>
      <pc:sldChg chg="addSp delSp modSp">
        <pc:chgData name="Okhuysen, Gabriela" userId="S::okhuysen.gabriela@epa.gov::adf2f2f9-bb39-4613-bccc-6457b1e13d83" providerId="AD" clId="Web-{D089319F-916B-94DC-0510-B28D0C1D1AF3}" dt="2023-12-08T14:34:44.641" v="166" actId="1076"/>
        <pc:sldMkLst>
          <pc:docMk/>
          <pc:sldMk cId="2531368946" sldId="261"/>
        </pc:sldMkLst>
        <pc:spChg chg="add del mod">
          <ac:chgData name="Okhuysen, Gabriela" userId="S::okhuysen.gabriela@epa.gov::adf2f2f9-bb39-4613-bccc-6457b1e13d83" providerId="AD" clId="Web-{D089319F-916B-94DC-0510-B28D0C1D1AF3}" dt="2023-12-08T14:32:46.233" v="129" actId="20577"/>
          <ac:spMkLst>
            <pc:docMk/>
            <pc:sldMk cId="2531368946" sldId="261"/>
            <ac:spMk id="3" creationId="{98D3B691-405B-01B0-31BB-346A6BFAD573}"/>
          </ac:spMkLst>
        </pc:spChg>
        <pc:picChg chg="mod">
          <ac:chgData name="Okhuysen, Gabriela" userId="S::okhuysen.gabriela@epa.gov::adf2f2f9-bb39-4613-bccc-6457b1e13d83" providerId="AD" clId="Web-{D089319F-916B-94DC-0510-B28D0C1D1AF3}" dt="2023-12-08T14:34:44.641" v="166" actId="1076"/>
          <ac:picMkLst>
            <pc:docMk/>
            <pc:sldMk cId="2531368946" sldId="261"/>
            <ac:picMk id="20" creationId="{4386DB02-DA31-39F2-866F-28BCD7FDC31F}"/>
          </ac:picMkLst>
        </pc:picChg>
      </pc:sldChg>
      <pc:sldChg chg="addSp modSp modCm">
        <pc:chgData name="Okhuysen, Gabriela" userId="S::okhuysen.gabriela@epa.gov::adf2f2f9-bb39-4613-bccc-6457b1e13d83" providerId="AD" clId="Web-{D089319F-916B-94DC-0510-B28D0C1D1AF3}" dt="2023-12-11T15:04:36.473" v="406"/>
        <pc:sldMkLst>
          <pc:docMk/>
          <pc:sldMk cId="2709784800" sldId="262"/>
        </pc:sldMkLst>
        <pc:spChg chg="add mod">
          <ac:chgData name="Okhuysen, Gabriela" userId="S::okhuysen.gabriela@epa.gov::adf2f2f9-bb39-4613-bccc-6457b1e13d83" providerId="AD" clId="Web-{D089319F-916B-94DC-0510-B28D0C1D1AF3}" dt="2023-12-08T14:32:30.373" v="124" actId="1076"/>
          <ac:spMkLst>
            <pc:docMk/>
            <pc:sldMk cId="2709784800" sldId="262"/>
            <ac:spMk id="3" creationId="{98D3B691-405B-01B0-31BB-346A6BFAD573}"/>
          </ac:spMkLst>
        </pc:spChg>
        <pc:spChg chg="mod">
          <ac:chgData name="Okhuysen, Gabriela" userId="S::okhuysen.gabriela@epa.gov::adf2f2f9-bb39-4613-bccc-6457b1e13d83" providerId="AD" clId="Web-{D089319F-916B-94DC-0510-B28D0C1D1AF3}" dt="2023-11-30T15:15:54.905" v="63" actId="1076"/>
          <ac:spMkLst>
            <pc:docMk/>
            <pc:sldMk cId="2709784800" sldId="262"/>
            <ac:spMk id="17" creationId="{A0E0B6E5-5EA7-4665-962F-5AF61097EAE0}"/>
          </ac:spMkLst>
        </pc:spChg>
        <pc:spChg chg="mod">
          <ac:chgData name="Okhuysen, Gabriela" userId="S::okhuysen.gabriela@epa.gov::adf2f2f9-bb39-4613-bccc-6457b1e13d83" providerId="AD" clId="Web-{D089319F-916B-94DC-0510-B28D0C1D1AF3}" dt="2023-11-30T15:16:31" v="66" actId="1076"/>
          <ac:spMkLst>
            <pc:docMk/>
            <pc:sldMk cId="2709784800" sldId="262"/>
            <ac:spMk id="18" creationId="{BB502A8F-8581-455C-9F62-270D4F9EF1BD}"/>
          </ac:spMkLst>
        </pc:spChg>
        <pc:spChg chg="mod">
          <ac:chgData name="Okhuysen, Gabriela" userId="S::okhuysen.gabriela@epa.gov::adf2f2f9-bb39-4613-bccc-6457b1e13d83" providerId="AD" clId="Web-{D089319F-916B-94DC-0510-B28D0C1D1AF3}" dt="2023-11-30T15:15:29.311" v="57" actId="20577"/>
          <ac:spMkLst>
            <pc:docMk/>
            <pc:sldMk cId="2709784800" sldId="262"/>
            <ac:spMk id="23" creationId="{4D788C1F-B253-45AA-8C6E-4F10F15D3E26}"/>
          </ac:spMkLst>
        </pc:spChg>
        <pc:spChg chg="mod">
          <ac:chgData name="Okhuysen, Gabriela" userId="S::okhuysen.gabriela@epa.gov::adf2f2f9-bb39-4613-bccc-6457b1e13d83" providerId="AD" clId="Web-{D089319F-916B-94DC-0510-B28D0C1D1AF3}" dt="2023-11-30T15:15:50.171" v="62" actId="1076"/>
          <ac:spMkLst>
            <pc:docMk/>
            <pc:sldMk cId="2709784800" sldId="262"/>
            <ac:spMk id="25" creationId="{60E26A7F-58F2-47F6-BCD1-5AE61C383C90}"/>
          </ac:spMkLst>
        </pc:spChg>
        <pc:picChg chg="mod">
          <ac:chgData name="Okhuysen, Gabriela" userId="S::okhuysen.gabriela@epa.gov::adf2f2f9-bb39-4613-bccc-6457b1e13d83" providerId="AD" clId="Web-{D089319F-916B-94DC-0510-B28D0C1D1AF3}" dt="2023-12-08T14:32:17.139" v="122" actId="1076"/>
          <ac:picMkLst>
            <pc:docMk/>
            <pc:sldMk cId="2709784800" sldId="262"/>
            <ac:picMk id="15" creationId="{20A63A9A-6359-C81F-FCE9-888BA3A6040D}"/>
          </ac:picMkLst>
        </pc:picChg>
        <pc:extLst>
          <p:ext xmlns:p="http://schemas.openxmlformats.org/presentationml/2006/main" uri="{D6D511B9-2390-475A-947B-AFAB55BFBCF1}">
            <pc226:cmChg xmlns:pc226="http://schemas.microsoft.com/office/powerpoint/2022/06/main/command" chg="mod">
              <pc226:chgData name="Okhuysen, Gabriela" userId="S::okhuysen.gabriela@epa.gov::adf2f2f9-bb39-4613-bccc-6457b1e13d83" providerId="AD" clId="Web-{D089319F-916B-94DC-0510-B28D0C1D1AF3}" dt="2023-12-11T15:04:36.473" v="406"/>
              <pc2:cmMkLst xmlns:pc2="http://schemas.microsoft.com/office/powerpoint/2019/9/main/command">
                <pc:docMk/>
                <pc:sldMk cId="2709784800" sldId="262"/>
                <pc2:cmMk id="{3AC1937B-7BDB-4BFD-BD60-967CEEF6CF45}"/>
              </pc2:cmMkLst>
            </pc226:cmChg>
          </p:ext>
        </pc:extLst>
      </pc:sldChg>
      <pc:sldChg chg="addSp modSp">
        <pc:chgData name="Okhuysen, Gabriela" userId="S::okhuysen.gabriela@epa.gov::adf2f2f9-bb39-4613-bccc-6457b1e13d83" providerId="AD" clId="Web-{D089319F-916B-94DC-0510-B28D0C1D1AF3}" dt="2023-12-08T14:34:20.750" v="164" actId="1076"/>
        <pc:sldMkLst>
          <pc:docMk/>
          <pc:sldMk cId="3774631069" sldId="263"/>
        </pc:sldMkLst>
        <pc:spChg chg="add mod">
          <ac:chgData name="Okhuysen, Gabriela" userId="S::okhuysen.gabriela@epa.gov::adf2f2f9-bb39-4613-bccc-6457b1e13d83" providerId="AD" clId="Web-{D089319F-916B-94DC-0510-B28D0C1D1AF3}" dt="2023-12-08T14:34:20.750" v="164" actId="1076"/>
          <ac:spMkLst>
            <pc:docMk/>
            <pc:sldMk cId="3774631069" sldId="263"/>
            <ac:spMk id="2" creationId="{98D3B691-405B-01B0-31BB-346A6BFAD573}"/>
          </ac:spMkLst>
        </pc:spChg>
        <pc:picChg chg="mod">
          <ac:chgData name="Okhuysen, Gabriela" userId="S::okhuysen.gabriela@epa.gov::adf2f2f9-bb39-4613-bccc-6457b1e13d83" providerId="AD" clId="Web-{D089319F-916B-94DC-0510-B28D0C1D1AF3}" dt="2023-12-08T14:34:10.563" v="157" actId="1076"/>
          <ac:picMkLst>
            <pc:docMk/>
            <pc:sldMk cId="3774631069" sldId="263"/>
            <ac:picMk id="9" creationId="{F36D866B-48E2-EE01-5CB8-8AFD5F633DEA}"/>
          </ac:picMkLst>
        </pc:picChg>
      </pc:sldChg>
      <pc:sldChg chg="addSp modSp">
        <pc:chgData name="Okhuysen, Gabriela" userId="S::okhuysen.gabriela@epa.gov::adf2f2f9-bb39-4613-bccc-6457b1e13d83" providerId="AD" clId="Web-{D089319F-916B-94DC-0510-B28D0C1D1AF3}" dt="2023-12-08T14:34:06.750" v="156" actId="20577"/>
        <pc:sldMkLst>
          <pc:docMk/>
          <pc:sldMk cId="452209379" sldId="264"/>
        </pc:sldMkLst>
        <pc:spChg chg="add mod">
          <ac:chgData name="Okhuysen, Gabriela" userId="S::okhuysen.gabriela@epa.gov::adf2f2f9-bb39-4613-bccc-6457b1e13d83" providerId="AD" clId="Web-{D089319F-916B-94DC-0510-B28D0C1D1AF3}" dt="2023-12-08T14:34:06.750" v="156" actId="20577"/>
          <ac:spMkLst>
            <pc:docMk/>
            <pc:sldMk cId="452209379" sldId="264"/>
            <ac:spMk id="2" creationId="{98D3B691-405B-01B0-31BB-346A6BFAD573}"/>
          </ac:spMkLst>
        </pc:spChg>
        <pc:picChg chg="mod">
          <ac:chgData name="Okhuysen, Gabriela" userId="S::okhuysen.gabriela@epa.gov::adf2f2f9-bb39-4613-bccc-6457b1e13d83" providerId="AD" clId="Web-{D089319F-916B-94DC-0510-B28D0C1D1AF3}" dt="2023-12-08T14:34:02.547" v="153" actId="1076"/>
          <ac:picMkLst>
            <pc:docMk/>
            <pc:sldMk cId="452209379" sldId="264"/>
            <ac:picMk id="28" creationId="{1FCF9EE9-D026-6B37-F24A-BEC828F7E669}"/>
          </ac:picMkLst>
        </pc:picChg>
      </pc:sldChg>
      <pc:sldChg chg="addSp delSp modSp modCm">
        <pc:chgData name="Okhuysen, Gabriela" userId="S::okhuysen.gabriela@epa.gov::adf2f2f9-bb39-4613-bccc-6457b1e13d83" providerId="AD" clId="Web-{D089319F-916B-94DC-0510-B28D0C1D1AF3}" dt="2023-12-11T15:03:36.503" v="404"/>
        <pc:sldMkLst>
          <pc:docMk/>
          <pc:sldMk cId="749194463" sldId="266"/>
        </pc:sldMkLst>
        <pc:spChg chg="add mod">
          <ac:chgData name="Okhuysen, Gabriela" userId="S::okhuysen.gabriela@epa.gov::adf2f2f9-bb39-4613-bccc-6457b1e13d83" providerId="AD" clId="Web-{D089319F-916B-94DC-0510-B28D0C1D1AF3}" dt="2023-12-08T14:32:14.045" v="121" actId="1076"/>
          <ac:spMkLst>
            <pc:docMk/>
            <pc:sldMk cId="749194463" sldId="266"/>
            <ac:spMk id="3" creationId="{CD543A22-E8A4-9F7D-59A5-E00F2C2595AA}"/>
          </ac:spMkLst>
        </pc:spChg>
        <pc:spChg chg="mod">
          <ac:chgData name="Okhuysen, Gabriela" userId="S::okhuysen.gabriela@epa.gov::adf2f2f9-bb39-4613-bccc-6457b1e13d83" providerId="AD" clId="Web-{D089319F-916B-94DC-0510-B28D0C1D1AF3}" dt="2023-12-11T15:03:21.894" v="401" actId="20577"/>
          <ac:spMkLst>
            <pc:docMk/>
            <pc:sldMk cId="749194463" sldId="266"/>
            <ac:spMk id="4" creationId="{24EFBF3C-E3CA-4748-9C2B-0E62D306CDFE}"/>
          </ac:spMkLst>
        </pc:spChg>
        <pc:spChg chg="del mod">
          <ac:chgData name="Okhuysen, Gabriela" userId="S::okhuysen.gabriela@epa.gov::adf2f2f9-bb39-4613-bccc-6457b1e13d83" providerId="AD" clId="Web-{D089319F-916B-94DC-0510-B28D0C1D1AF3}" dt="2023-12-11T15:03:36.503" v="404"/>
          <ac:spMkLst>
            <pc:docMk/>
            <pc:sldMk cId="749194463" sldId="266"/>
            <ac:spMk id="6" creationId="{F0AE4942-32A5-4FF4-B23B-9F182F46E736}"/>
          </ac:spMkLst>
        </pc:spChg>
        <pc:spChg chg="mod">
          <ac:chgData name="Okhuysen, Gabriela" userId="S::okhuysen.gabriela@epa.gov::adf2f2f9-bb39-4613-bccc-6457b1e13d83" providerId="AD" clId="Web-{D089319F-916B-94DC-0510-B28D0C1D1AF3}" dt="2023-12-11T15:03:25.737" v="402" actId="20577"/>
          <ac:spMkLst>
            <pc:docMk/>
            <pc:sldMk cId="749194463" sldId="266"/>
            <ac:spMk id="8" creationId="{EB8C1BD4-7012-4B78-A680-CF67B16C3699}"/>
          </ac:spMkLst>
        </pc:spChg>
        <pc:extLst>
          <p:ext xmlns:p="http://schemas.openxmlformats.org/presentationml/2006/main" uri="{D6D511B9-2390-475A-947B-AFAB55BFBCF1}">
            <pc226:cmChg xmlns:pc226="http://schemas.microsoft.com/office/powerpoint/2022/06/main/command" chg="mod">
              <pc226:chgData name="Okhuysen, Gabriela" userId="S::okhuysen.gabriela@epa.gov::adf2f2f9-bb39-4613-bccc-6457b1e13d83" providerId="AD" clId="Web-{D089319F-916B-94DC-0510-B28D0C1D1AF3}" dt="2023-12-11T15:01:11.891" v="371"/>
              <pc2:cmMkLst xmlns:pc2="http://schemas.microsoft.com/office/powerpoint/2019/9/main/command">
                <pc:docMk/>
                <pc:sldMk cId="749194463" sldId="266"/>
                <pc2:cmMk id="{701B1470-4B43-45AD-813A-2E8EC6CD7D8C}"/>
              </pc2:cmMkLst>
            </pc226:cmChg>
            <pc226:cmChg xmlns:pc226="http://schemas.microsoft.com/office/powerpoint/2022/06/main/command" chg="mod">
              <pc226:chgData name="Okhuysen, Gabriela" userId="S::okhuysen.gabriela@epa.gov::adf2f2f9-bb39-4613-bccc-6457b1e13d83" providerId="AD" clId="Web-{D089319F-916B-94DC-0510-B28D0C1D1AF3}" dt="2023-12-11T15:02:13.330" v="393"/>
              <pc2:cmMkLst xmlns:pc2="http://schemas.microsoft.com/office/powerpoint/2019/9/main/command">
                <pc:docMk/>
                <pc:sldMk cId="749194463" sldId="266"/>
                <pc2:cmMk id="{BCA5738F-31B6-47DF-9694-20887BC41403}"/>
              </pc2:cmMkLst>
            </pc226:cmChg>
            <pc226:cmChg xmlns:pc226="http://schemas.microsoft.com/office/powerpoint/2022/06/main/command" chg="mod">
              <pc226:chgData name="Okhuysen, Gabriela" userId="S::okhuysen.gabriela@epa.gov::adf2f2f9-bb39-4613-bccc-6457b1e13d83" providerId="AD" clId="Web-{D089319F-916B-94DC-0510-B28D0C1D1AF3}" dt="2023-12-11T15:02:09.736" v="392" actId="20577"/>
              <pc2:cmMkLst xmlns:pc2="http://schemas.microsoft.com/office/powerpoint/2019/9/main/command">
                <pc:docMk/>
                <pc:sldMk cId="749194463" sldId="266"/>
                <pc2:cmMk id="{BEC41AA0-63A0-4477-8ADA-B249713B8685}"/>
              </pc2:cmMkLst>
            </pc226:cmChg>
          </p:ext>
        </pc:extLst>
      </pc:sldChg>
      <pc:sldChg chg="addSp modSp">
        <pc:chgData name="Okhuysen, Gabriela" userId="S::okhuysen.gabriela@epa.gov::adf2f2f9-bb39-4613-bccc-6457b1e13d83" providerId="AD" clId="Web-{D089319F-916B-94DC-0510-B28D0C1D1AF3}" dt="2023-12-08T14:35:00.954" v="168" actId="20577"/>
        <pc:sldMkLst>
          <pc:docMk/>
          <pc:sldMk cId="194992594" sldId="268"/>
        </pc:sldMkLst>
        <pc:spChg chg="add mod">
          <ac:chgData name="Okhuysen, Gabriela" userId="S::okhuysen.gabriela@epa.gov::adf2f2f9-bb39-4613-bccc-6457b1e13d83" providerId="AD" clId="Web-{D089319F-916B-94DC-0510-B28D0C1D1AF3}" dt="2023-12-08T14:35:00.954" v="168" actId="20577"/>
          <ac:spMkLst>
            <pc:docMk/>
            <pc:sldMk cId="194992594" sldId="268"/>
            <ac:spMk id="3" creationId="{CB5070E7-E69E-EB23-569D-92B06FE56A0F}"/>
          </ac:spMkLst>
        </pc:spChg>
      </pc:sldChg>
      <pc:sldChg chg="addSp delSp modSp add addCm">
        <pc:chgData name="Okhuysen, Gabriela" userId="S::okhuysen.gabriela@epa.gov::adf2f2f9-bb39-4613-bccc-6457b1e13d83" providerId="AD" clId="Web-{D089319F-916B-94DC-0510-B28D0C1D1AF3}" dt="2023-12-08T14:34:37.157" v="165"/>
        <pc:sldMkLst>
          <pc:docMk/>
          <pc:sldMk cId="3236617324" sldId="269"/>
        </pc:sldMkLst>
        <pc:spChg chg="add del mod">
          <ac:chgData name="Okhuysen, Gabriela" userId="S::okhuysen.gabriela@epa.gov::adf2f2f9-bb39-4613-bccc-6457b1e13d83" providerId="AD" clId="Web-{D089319F-916B-94DC-0510-B28D0C1D1AF3}" dt="2023-12-08T14:33:22.468" v="140" actId="20577"/>
          <ac:spMkLst>
            <pc:docMk/>
            <pc:sldMk cId="3236617324" sldId="269"/>
            <ac:spMk id="10" creationId="{98D3B691-405B-01B0-31BB-346A6BFAD573}"/>
          </ac:spMkLst>
        </pc:spChg>
        <pc:extLst>
          <p:ext xmlns:p="http://schemas.openxmlformats.org/presentationml/2006/main" uri="{D6D511B9-2390-475A-947B-AFAB55BFBCF1}">
            <pc226:cmChg xmlns:pc226="http://schemas.microsoft.com/office/powerpoint/2022/06/main/command" chg="add">
              <pc226:chgData name="Okhuysen, Gabriela" userId="S::okhuysen.gabriela@epa.gov::adf2f2f9-bb39-4613-bccc-6457b1e13d83" providerId="AD" clId="Web-{D089319F-916B-94DC-0510-B28D0C1D1AF3}" dt="2023-12-08T14:34:37.157" v="165"/>
              <pc2:cmMkLst xmlns:pc2="http://schemas.microsoft.com/office/powerpoint/2019/9/main/command">
                <pc:docMk/>
                <pc:sldMk cId="3236617324" sldId="269"/>
                <pc2:cmMk id="{216AC9FE-E32F-477C-BFD9-880E72D293C1}"/>
              </pc2:cmMkLst>
            </pc226:cmChg>
          </p:ext>
        </pc:extLst>
      </pc:sldChg>
      <pc:sldMasterChg chg="addSldLayout">
        <pc:chgData name="Okhuysen, Gabriela" userId="S::okhuysen.gabriela@epa.gov::adf2f2f9-bb39-4613-bccc-6457b1e13d83" providerId="AD" clId="Web-{D089319F-916B-94DC-0510-B28D0C1D1AF3}" dt="2023-11-30T15:21:43.192" v="109"/>
        <pc:sldMasterMkLst>
          <pc:docMk/>
          <pc:sldMasterMk cId="1140778426" sldId="2147483726"/>
        </pc:sldMasterMkLst>
        <pc:sldLayoutChg chg="add">
          <pc:chgData name="Okhuysen, Gabriela" userId="S::okhuysen.gabriela@epa.gov::adf2f2f9-bb39-4613-bccc-6457b1e13d83" providerId="AD" clId="Web-{D089319F-916B-94DC-0510-B28D0C1D1AF3}" dt="2023-11-30T15:21:43.192" v="109"/>
          <pc:sldLayoutMkLst>
            <pc:docMk/>
            <pc:sldMasterMk cId="1140778426" sldId="2147483726"/>
            <pc:sldLayoutMk cId="809148836" sldId="2147483906"/>
          </pc:sldLayoutMkLst>
        </pc:sldLayoutChg>
      </pc:sldMasterChg>
    </pc:docChg>
  </pc:docChgLst>
  <pc:docChgLst>
    <pc:chgData name="Okhuysen, Gabriela" userId="S::okhuysen.gabriela@epa.gov::adf2f2f9-bb39-4613-bccc-6457b1e13d83" providerId="AD" clId="Web-{00228D10-3E8F-561C-D27E-8DF88457B98C}"/>
    <pc:docChg chg="addSld delSld modSld addMainMaster">
      <pc:chgData name="Okhuysen, Gabriela" userId="S::okhuysen.gabriela@epa.gov::adf2f2f9-bb39-4613-bccc-6457b1e13d83" providerId="AD" clId="Web-{00228D10-3E8F-561C-D27E-8DF88457B98C}" dt="2023-11-07T18:26:55.287" v="65" actId="14100"/>
      <pc:docMkLst>
        <pc:docMk/>
      </pc:docMkLst>
      <pc:sldChg chg="addSp delSp modSp mod modClrScheme chgLayout">
        <pc:chgData name="Okhuysen, Gabriela" userId="S::okhuysen.gabriela@epa.gov::adf2f2f9-bb39-4613-bccc-6457b1e13d83" providerId="AD" clId="Web-{00228D10-3E8F-561C-D27E-8DF88457B98C}" dt="2023-11-07T18:26:55.287" v="65" actId="14100"/>
        <pc:sldMkLst>
          <pc:docMk/>
          <pc:sldMk cId="749194463" sldId="266"/>
        </pc:sldMkLst>
        <pc:spChg chg="mod">
          <ac:chgData name="Okhuysen, Gabriela" userId="S::okhuysen.gabriela@epa.gov::adf2f2f9-bb39-4613-bccc-6457b1e13d83" providerId="AD" clId="Web-{00228D10-3E8F-561C-D27E-8DF88457B98C}" dt="2023-11-07T18:22:43.204" v="54" actId="1076"/>
          <ac:spMkLst>
            <pc:docMk/>
            <pc:sldMk cId="749194463" sldId="266"/>
            <ac:spMk id="2" creationId="{DAF5D7BE-2E63-F1DA-4E1E-3665ACE70A8F}"/>
          </ac:spMkLst>
        </pc:spChg>
        <pc:spChg chg="add del mod ord">
          <ac:chgData name="Okhuysen, Gabriela" userId="S::okhuysen.gabriela@epa.gov::adf2f2f9-bb39-4613-bccc-6457b1e13d83" providerId="AD" clId="Web-{00228D10-3E8F-561C-D27E-8DF88457B98C}" dt="2023-11-07T18:15:24.492" v="33"/>
          <ac:spMkLst>
            <pc:docMk/>
            <pc:sldMk cId="749194463" sldId="266"/>
            <ac:spMk id="3" creationId="{92BF36A4-9B52-9B67-3F6C-943DFE9F9509}"/>
          </ac:spMkLst>
        </pc:spChg>
        <pc:spChg chg="mod ord">
          <ac:chgData name="Okhuysen, Gabriela" userId="S::okhuysen.gabriela@epa.gov::adf2f2f9-bb39-4613-bccc-6457b1e13d83" providerId="AD" clId="Web-{00228D10-3E8F-561C-D27E-8DF88457B98C}" dt="2023-11-07T18:22:35.313" v="52" actId="1076"/>
          <ac:spMkLst>
            <pc:docMk/>
            <pc:sldMk cId="749194463" sldId="266"/>
            <ac:spMk id="4" creationId="{24EFBF3C-E3CA-4748-9C2B-0E62D306CDFE}"/>
          </ac:spMkLst>
        </pc:spChg>
        <pc:spChg chg="add del mod ord">
          <ac:chgData name="Okhuysen, Gabriela" userId="S::okhuysen.gabriela@epa.gov::adf2f2f9-bb39-4613-bccc-6457b1e13d83" providerId="AD" clId="Web-{00228D10-3E8F-561C-D27E-8DF88457B98C}" dt="2023-11-07T18:16:54.338" v="39"/>
          <ac:spMkLst>
            <pc:docMk/>
            <pc:sldMk cId="749194463" sldId="266"/>
            <ac:spMk id="5" creationId="{C6291014-74D0-9A9F-27D5-30DBE2D5DAB1}"/>
          </ac:spMkLst>
        </pc:spChg>
        <pc:spChg chg="mod">
          <ac:chgData name="Okhuysen, Gabriela" userId="S::okhuysen.gabriela@epa.gov::adf2f2f9-bb39-4613-bccc-6457b1e13d83" providerId="AD" clId="Web-{00228D10-3E8F-561C-D27E-8DF88457B98C}" dt="2023-11-07T18:14:28.491" v="31" actId="1076"/>
          <ac:spMkLst>
            <pc:docMk/>
            <pc:sldMk cId="749194463" sldId="266"/>
            <ac:spMk id="6" creationId="{F0AE4942-32A5-4FF4-B23B-9F182F46E736}"/>
          </ac:spMkLst>
        </pc:spChg>
        <pc:spChg chg="add mod">
          <ac:chgData name="Okhuysen, Gabriela" userId="S::okhuysen.gabriela@epa.gov::adf2f2f9-bb39-4613-bccc-6457b1e13d83" providerId="AD" clId="Web-{00228D10-3E8F-561C-D27E-8DF88457B98C}" dt="2023-11-07T18:26:50.943" v="64" actId="14100"/>
          <ac:spMkLst>
            <pc:docMk/>
            <pc:sldMk cId="749194463" sldId="266"/>
            <ac:spMk id="7" creationId="{92AD9A63-0097-AEB6-6952-3A5C6494B8BE}"/>
          </ac:spMkLst>
        </pc:spChg>
        <pc:spChg chg="mod ord">
          <ac:chgData name="Okhuysen, Gabriela" userId="S::okhuysen.gabriela@epa.gov::adf2f2f9-bb39-4613-bccc-6457b1e13d83" providerId="AD" clId="Web-{00228D10-3E8F-561C-D27E-8DF88457B98C}" dt="2023-11-07T18:26:55.287" v="65" actId="14100"/>
          <ac:spMkLst>
            <pc:docMk/>
            <pc:sldMk cId="749194463" sldId="266"/>
            <ac:spMk id="8" creationId="{EB8C1BD4-7012-4B78-A680-CF67B16C3699}"/>
          </ac:spMkLst>
        </pc:spChg>
        <pc:picChg chg="mod">
          <ac:chgData name="Okhuysen, Gabriela" userId="S::okhuysen.gabriela@epa.gov::adf2f2f9-bb39-4613-bccc-6457b1e13d83" providerId="AD" clId="Web-{00228D10-3E8F-561C-D27E-8DF88457B98C}" dt="2023-11-07T18:17:40.261" v="45" actId="1076"/>
          <ac:picMkLst>
            <pc:docMk/>
            <pc:sldMk cId="749194463" sldId="266"/>
            <ac:picMk id="16" creationId="{9E0D73DA-68B8-A6B6-8C53-F96A20C33A6F}"/>
          </ac:picMkLst>
        </pc:picChg>
      </pc:sldChg>
      <pc:sldChg chg="del">
        <pc:chgData name="Okhuysen, Gabriela" userId="S::okhuysen.gabriela@epa.gov::adf2f2f9-bb39-4613-bccc-6457b1e13d83" providerId="AD" clId="Web-{00228D10-3E8F-561C-D27E-8DF88457B98C}" dt="2023-11-07T18:13:44.506" v="23"/>
        <pc:sldMkLst>
          <pc:docMk/>
          <pc:sldMk cId="1510452004" sldId="267"/>
        </pc:sldMkLst>
      </pc:sldChg>
      <pc:sldChg chg="addSp delSp modSp add mod modClrScheme delAnim chgLayout modNotes">
        <pc:chgData name="Okhuysen, Gabriela" userId="S::okhuysen.gabriela@epa.gov::adf2f2f9-bb39-4613-bccc-6457b1e13d83" providerId="AD" clId="Web-{00228D10-3E8F-561C-D27E-8DF88457B98C}" dt="2023-11-07T18:18:56.450" v="50"/>
        <pc:sldMkLst>
          <pc:docMk/>
          <pc:sldMk cId="194992594" sldId="268"/>
        </pc:sldMkLst>
        <pc:spChg chg="del">
          <ac:chgData name="Okhuysen, Gabriela" userId="S::okhuysen.gabriela@epa.gov::adf2f2f9-bb39-4613-bccc-6457b1e13d83" providerId="AD" clId="Web-{00228D10-3E8F-561C-D27E-8DF88457B98C}" dt="2023-11-07T18:12:20.973" v="1"/>
          <ac:spMkLst>
            <pc:docMk/>
            <pc:sldMk cId="194992594" sldId="268"/>
            <ac:spMk id="3" creationId="{CE9CAD73-C694-4793-8E2C-6A05FEEE69B3}"/>
          </ac:spMkLst>
        </pc:spChg>
        <pc:spChg chg="add del mod ord">
          <ac:chgData name="Okhuysen, Gabriela" userId="S::okhuysen.gabriela@epa.gov::adf2f2f9-bb39-4613-bccc-6457b1e13d83" providerId="AD" clId="Web-{00228D10-3E8F-561C-D27E-8DF88457B98C}" dt="2023-11-07T18:18:44.746" v="48"/>
          <ac:spMkLst>
            <pc:docMk/>
            <pc:sldMk cId="194992594" sldId="268"/>
            <ac:spMk id="5" creationId="{FA593930-2965-4654-CC2E-B3C591434EE9}"/>
          </ac:spMkLst>
        </pc:spChg>
        <pc:spChg chg="add del mod ord">
          <ac:chgData name="Okhuysen, Gabriela" userId="S::okhuysen.gabriela@epa.gov::adf2f2f9-bb39-4613-bccc-6457b1e13d83" providerId="AD" clId="Web-{00228D10-3E8F-561C-D27E-8DF88457B98C}" dt="2023-11-07T18:18:56.450" v="50"/>
          <ac:spMkLst>
            <pc:docMk/>
            <pc:sldMk cId="194992594" sldId="268"/>
            <ac:spMk id="7" creationId="{573C7F8A-BF69-4952-A408-B0F18872A3E1}"/>
          </ac:spMkLst>
        </pc:spChg>
        <pc:spChg chg="add del mod">
          <ac:chgData name="Okhuysen, Gabriela" userId="S::okhuysen.gabriela@epa.gov::adf2f2f9-bb39-4613-bccc-6457b1e13d83" providerId="AD" clId="Web-{00228D10-3E8F-561C-D27E-8DF88457B98C}" dt="2023-11-07T18:18:56.450" v="50"/>
          <ac:spMkLst>
            <pc:docMk/>
            <pc:sldMk cId="194992594" sldId="268"/>
            <ac:spMk id="8" creationId="{7787C505-B0F6-3BF8-E8B0-3339B5F06110}"/>
          </ac:spMkLst>
        </pc:spChg>
        <pc:picChg chg="del">
          <ac:chgData name="Okhuysen, Gabriela" userId="S::okhuysen.gabriela@epa.gov::adf2f2f9-bb39-4613-bccc-6457b1e13d83" providerId="AD" clId="Web-{00228D10-3E8F-561C-D27E-8DF88457B98C}" dt="2023-11-07T18:12:25.489" v="2"/>
          <ac:picMkLst>
            <pc:docMk/>
            <pc:sldMk cId="194992594" sldId="268"/>
            <ac:picMk id="2" creationId="{386B372F-B9A9-F29D-ACCC-D332D5F82787}"/>
          </ac:picMkLst>
        </pc:picChg>
        <pc:picChg chg="add del mod">
          <ac:chgData name="Okhuysen, Gabriela" userId="S::okhuysen.gabriela@epa.gov::adf2f2f9-bb39-4613-bccc-6457b1e13d83" providerId="AD" clId="Web-{00228D10-3E8F-561C-D27E-8DF88457B98C}" dt="2023-11-07T18:18:38.590" v="47"/>
          <ac:picMkLst>
            <pc:docMk/>
            <pc:sldMk cId="194992594" sldId="268"/>
            <ac:picMk id="4" creationId="{B92D8ECA-764C-CE54-F0E4-C575A70BD792}"/>
          </ac:picMkLst>
        </pc:picChg>
        <pc:picChg chg="del">
          <ac:chgData name="Okhuysen, Gabriela" userId="S::okhuysen.gabriela@epa.gov::adf2f2f9-bb39-4613-bccc-6457b1e13d83" providerId="AD" clId="Web-{00228D10-3E8F-561C-D27E-8DF88457B98C}" dt="2023-11-07T18:12:27.739" v="3"/>
          <ac:picMkLst>
            <pc:docMk/>
            <pc:sldMk cId="194992594" sldId="268"/>
            <ac:picMk id="19" creationId="{1E9EE7A8-5BB9-92A7-5098-E90BA1EDE6FD}"/>
          </ac:picMkLst>
        </pc:picChg>
      </pc:sldChg>
      <pc:sldMasterChg chg="add addSldLayout">
        <pc:chgData name="Okhuysen, Gabriela" userId="S::okhuysen.gabriela@epa.gov::adf2f2f9-bb39-4613-bccc-6457b1e13d83" providerId="AD" clId="Web-{00228D10-3E8F-561C-D27E-8DF88457B98C}" dt="2023-11-07T18:12:08.395" v="0"/>
        <pc:sldMasterMkLst>
          <pc:docMk/>
          <pc:sldMasterMk cId="2044443556" sldId="2147483826"/>
        </pc:sldMasterMkLst>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941009039" sldId="214748382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08955465" sldId="214748382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565187190" sldId="214748382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032063249" sldId="214748383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4143640598" sldId="214748383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048682714" sldId="214748383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4147803103" sldId="214748383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143122523" sldId="214748383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840926177" sldId="214748383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65220355" sldId="214748383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030065102" sldId="214748383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782602225" sldId="214748383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52363869" sldId="214748383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18313785" sldId="214748384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551265548" sldId="214748384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6097788" sldId="214748384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948720664" sldId="214748384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36503575" sldId="214748384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99779683" sldId="214748384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000906731" sldId="214748384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947511750" sldId="214748384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931733138" sldId="214748384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8170641" sldId="214748384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657076973" sldId="214748385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84370088" sldId="214748385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861878084" sldId="214748385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466275066" sldId="214748385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635665723" sldId="214748385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549559913" sldId="214748385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075398324" sldId="214748385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362922304" sldId="214748385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247832615" sldId="214748385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532839463" sldId="214748385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783039296" sldId="214748386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040023656" sldId="214748386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212842696" sldId="214748386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12360455" sldId="214748386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497497339" sldId="214748386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934348293" sldId="214748386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01219811" sldId="214748386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681212930" sldId="214748386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4025583798" sldId="214748386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11827597" sldId="214748386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617261090" sldId="214748387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347166023" sldId="2147483871"/>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017568740" sldId="2147483872"/>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910939817" sldId="2147483873"/>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859150982" sldId="2147483874"/>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19596528" sldId="2147483875"/>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52043932" sldId="2147483876"/>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598153216" sldId="2147483877"/>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950795762" sldId="2147483878"/>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2035017673" sldId="2147483879"/>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355326475" sldId="2147483880"/>
          </pc:sldLayoutMkLst>
        </pc:sldLayoutChg>
        <pc:sldLayoutChg chg="add">
          <pc:chgData name="Okhuysen, Gabriela" userId="S::okhuysen.gabriela@epa.gov::adf2f2f9-bb39-4613-bccc-6457b1e13d83" providerId="AD" clId="Web-{00228D10-3E8F-561C-D27E-8DF88457B98C}" dt="2023-11-07T18:12:08.395" v="0"/>
          <pc:sldLayoutMkLst>
            <pc:docMk/>
            <pc:sldMasterMk cId="2044443556" sldId="2147483826"/>
            <pc:sldLayoutMk cId="177263952" sldId="2147483883"/>
          </pc:sldLayoutMkLst>
        </pc:sldLayoutChg>
      </pc:sldMasterChg>
    </pc:docChg>
  </pc:docChgLst>
</pc:chgInfo>
</file>

<file path=ppt/comments/modernComment_101_56F8CDF6.xml><?xml version="1.0" encoding="utf-8"?>
<p188:cmLst xmlns:a="http://schemas.openxmlformats.org/drawingml/2006/main" xmlns:r="http://schemas.openxmlformats.org/officeDocument/2006/relationships" xmlns:p188="http://schemas.microsoft.com/office/powerpoint/2018/8/main">
  <p188:cm id="{DFE67787-99B2-452D-A414-59855E268F15}" authorId="{05FC2C8B-0A37-F05B-7CA5-E4057435CF64}" status="resolved" created="2022-11-18T18:44:01.624" complete="100000">
    <pc:sldMkLst xmlns:pc="http://schemas.microsoft.com/office/powerpoint/2013/main/command">
      <pc:docMk/>
      <pc:sldMk cId="367071461" sldId="716"/>
    </pc:sldMkLst>
    <p188:txBody>
      <a:bodyPr/>
      <a:lstStyle/>
      <a:p>
        <a:r>
          <a:rPr lang="en-US"/>
          <a:t>Ann - add.  
I wanted to showcase that you may have the capacity in your community but you need to assemble those folks and you may need to link with your local experts to help move your project forward. </a:t>
        </a:r>
      </a:p>
    </p188:txBody>
  </p188:cm>
</p188:cmLst>
</file>

<file path=ppt/comments/modernComment_104_FE0BB2C2.xml><?xml version="1.0" encoding="utf-8"?>
<p188:cmLst xmlns:a="http://schemas.openxmlformats.org/drawingml/2006/main" xmlns:r="http://schemas.openxmlformats.org/officeDocument/2006/relationships" xmlns:p188="http://schemas.microsoft.com/office/powerpoint/2018/8/main">
  <p188:cm id="{1068086C-C7E5-48EA-A989-EBB1FB8E54BE}" authorId="{4E30B020-7A42-A2A2-1B24-7DFFF0943897}" created="2023-12-08T14:27:12.337">
    <pc:sldMkLst xmlns:pc="http://schemas.microsoft.com/office/powerpoint/2013/main/command">
      <pc:docMk/>
      <pc:sldMk cId="4262179522" sldId="260"/>
    </pc:sldMkLst>
    <p188:txBody>
      <a:bodyPr/>
      <a:lstStyle/>
      <a:p>
        <a:r>
          <a:rPr lang="en-US"/>
          <a:t>Get most updated TAB map from Sahar </a:t>
        </a:r>
      </a:p>
    </p188:txBody>
  </p188:cm>
</p188:cmLst>
</file>

<file path=ppt/comments/modernComment_106_A18408E0.xml><?xml version="1.0" encoding="utf-8"?>
<p188:cmLst xmlns:a="http://schemas.openxmlformats.org/drawingml/2006/main" xmlns:r="http://schemas.openxmlformats.org/officeDocument/2006/relationships" xmlns:p188="http://schemas.microsoft.com/office/powerpoint/2018/8/main">
  <p188:cm id="{3AC1937B-7BDB-4BFD-BD60-967CEEF6CF45}" authorId="{F636AD57-9858-9024-4802-A356768D03F2}" status="resolved" created="2023-11-22T17:22:11.687" complete="100000">
    <ac:deMkLst xmlns:ac="http://schemas.microsoft.com/office/drawing/2013/main/command">
      <pc:docMk xmlns:pc="http://schemas.microsoft.com/office/powerpoint/2013/main/command"/>
      <pc:sldMk xmlns:pc="http://schemas.microsoft.com/office/powerpoint/2013/main/command" cId="2709784800" sldId="262"/>
      <ac:spMk id="23" creationId="{4D788C1F-B253-45AA-8C6E-4F10F15D3E26}"/>
    </ac:deMkLst>
    <p188:replyLst>
      <p188:reply id="{E8C67360-BFAC-4C69-9E79-C2E75BFAA57A}" authorId="{F636AD57-9858-9024-4802-A356768D03F2}" created="2023-11-22T17:26:07.096">
        <p188:txBody>
          <a:bodyPr/>
          <a:lstStyle/>
          <a:p>
            <a:r>
              <a:rPr lang="en-US"/>
              <a:t>Additionally, this is a small adjustment, but in the audio I think we should say "States have developed Voluntary Cleanup Programs (VCPs) and Tribes have developed Tribal Response Programs...". Right now it sounds like the States developed the Tribal Response Programs. </a:t>
            </a:r>
          </a:p>
        </p188:txBody>
      </p188:reply>
    </p188:replyLst>
    <p188:txBody>
      <a:bodyPr/>
      <a:lstStyle/>
      <a:p>
        <a:r>
          <a:rPr lang="en-US"/>
          <a:t>I think if we mention in the audio that there are Tribal Response Programs too, we should add that to the slide to be inclusive.</a:t>
        </a:r>
      </a:p>
    </p188:txBody>
  </p188:cm>
</p188:cmLst>
</file>

<file path=ppt/comments/modernComment_10A_2CA7CCDF.xml><?xml version="1.0" encoding="utf-8"?>
<p188:cmLst xmlns:a="http://schemas.openxmlformats.org/drawingml/2006/main" xmlns:r="http://schemas.openxmlformats.org/officeDocument/2006/relationships" xmlns:p188="http://schemas.microsoft.com/office/powerpoint/2018/8/main">
  <p188:cm id="{BCA5738F-31B6-47DF-9694-20887BC41403}" authorId="{F636AD57-9858-9024-4802-A356768D03F2}" status="resolved" created="2023-11-22T18:32:44.934" complete="100000">
    <ac:txMkLst xmlns:ac="http://schemas.microsoft.com/office/drawing/2013/main/command">
      <pc:docMk xmlns:pc="http://schemas.microsoft.com/office/powerpoint/2013/main/command"/>
      <pc:sldMk xmlns:pc="http://schemas.microsoft.com/office/powerpoint/2013/main/command" cId="749194463" sldId="266"/>
      <ac:spMk id="4" creationId="{24EFBF3C-E3CA-4748-9C2B-0E62D306CDFE}"/>
      <ac:txMk cp="0" len="95">
        <ac:context len="97" hash="2387396364"/>
      </ac:txMk>
    </ac:txMkLst>
    <p188:pos x="4014716" y="1558119"/>
    <p188:txBody>
      <a:bodyPr/>
      <a:lstStyle/>
      <a:p>
        <a:r>
          <a:rPr lang="en-US"/>
          <a:t>Update. This presentation seems focused on other support/resource for brownfields activities beyond financial.</a:t>
        </a:r>
      </a:p>
    </p188:txBody>
  </p188:cm>
  <p188:cm id="{BEC41AA0-63A0-4477-8ADA-B249713B8685}" authorId="{F636AD57-9858-9024-4802-A356768D03F2}" status="resolved" created="2023-11-22T18:32:54.966" complete="100000">
    <ac:txMkLst xmlns:ac="http://schemas.microsoft.com/office/drawing/2013/main/command">
      <pc:docMk xmlns:pc="http://schemas.microsoft.com/office/powerpoint/2013/main/command"/>
      <pc:sldMk xmlns:pc="http://schemas.microsoft.com/office/powerpoint/2013/main/command" cId="749194463" sldId="266"/>
      <ac:spMk id="8" creationId="{EB8C1BD4-7012-4B78-A680-CF67B16C3699}"/>
      <ac:txMk cp="0" len="2">
        <ac:context len="183" hash="1156261594"/>
      </ac:txMk>
    </ac:txMkLst>
    <p188:pos x="3104865" y="2547582"/>
    <p188:txBody>
      <a:bodyPr/>
      <a:lstStyle/>
      <a:p>
        <a:r>
          <a:rPr lang="en-US"/>
          <a:t>Update.</a:t>
        </a:r>
      </a:p>
    </p188:txBody>
  </p188:cm>
  <p188:cm id="{701B1470-4B43-45AD-813A-2E8EC6CD7D8C}" authorId="{F636AD57-9858-9024-4802-A356768D03F2}" status="resolved" created="2023-11-22T18:49:43.073" complete="100000">
    <pc:sldMkLst xmlns:pc="http://schemas.microsoft.com/office/powerpoint/2013/main/command">
      <pc:docMk/>
      <pc:sldMk cId="749194463" sldId="266"/>
    </pc:sldMkLst>
    <p188:txBody>
      <a:bodyPr/>
      <a:lstStyle/>
      <a:p>
        <a:r>
          <a:rPr lang="en-US"/>
          <a:t>Having watched 101.5 now and come back, there is some overlap between the two powerpoints. I'm wondering if there are ways to distinguish them a bit more. </a:t>
        </a:r>
      </a:p>
    </p188:txBody>
  </p188:cm>
</p188:cmLst>
</file>

<file path=ppt/comments/modernComment_10D_C0EADC6C.xml><?xml version="1.0" encoding="utf-8"?>
<p188:cmLst xmlns:a="http://schemas.openxmlformats.org/drawingml/2006/main" xmlns:r="http://schemas.openxmlformats.org/officeDocument/2006/relationships" xmlns:p188="http://schemas.microsoft.com/office/powerpoint/2018/8/main">
  <p188:cm id="{216AC9FE-E32F-477C-BFD9-880E72D293C1}" authorId="{4E30B020-7A42-A2A2-1B24-7DFFF0943897}" status="resolved" created="2023-12-08T14:34:37.157" complete="100000">
    <pc:sldMkLst xmlns:pc="http://schemas.microsoft.com/office/powerpoint/2013/main/command">
      <pc:docMk/>
      <pc:sldMk cId="3236617324" sldId="269"/>
    </pc:sldMkLst>
    <p188:txBody>
      <a:bodyPr/>
      <a:lstStyle/>
      <a:p>
        <a:r>
          <a:rPr lang="en-US"/>
          <a:t>no audio?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38371-80B7-4E1A-80AE-EB468D4041B3}" type="datetimeFigureOut">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8018B-09B6-4AAB-B24D-539442DEDB2E}" type="slidenum">
              <a:t>‹#›</a:t>
            </a:fld>
            <a:endParaRPr lang="en-US"/>
          </a:p>
        </p:txBody>
      </p:sp>
    </p:spTree>
    <p:extLst>
      <p:ext uri="{BB962C8B-B14F-4D97-AF65-F5344CB8AC3E}">
        <p14:creationId xmlns:p14="http://schemas.microsoft.com/office/powerpoint/2010/main" val="386508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TRANSCRIPTION: </a:t>
            </a:r>
            <a:r>
              <a:rPr lang="en-US" dirty="0"/>
              <a:t>In this section, we're going to talk about what financial resources are available to help your community adjust Brownfield sites. And that includes competitive Brownfield grants, Section 128, a grants targeted brownfields assessment or TBA's site reuse planning, technical assistance and other federal programs.</a:t>
            </a:r>
          </a:p>
          <a:p>
            <a:endParaRPr lang="en-US" dirty="0">
              <a:cs typeface="Calibri"/>
            </a:endParaRPr>
          </a:p>
        </p:txBody>
      </p:sp>
      <p:sp>
        <p:nvSpPr>
          <p:cNvPr id="4" name="Slide Number Placeholder 3"/>
          <p:cNvSpPr>
            <a:spLocks noGrp="1"/>
          </p:cNvSpPr>
          <p:nvPr>
            <p:ph type="sldNum" sz="quarter" idx="5"/>
          </p:nvPr>
        </p:nvSpPr>
        <p:spPr/>
        <p:txBody>
          <a:bodyPr/>
          <a:lstStyle/>
          <a:p>
            <a:fld id="{C548018B-09B6-4AAB-B24D-539442DEDB2E}" type="slidenum">
              <a:rPr lang="en-US"/>
              <a:t>1</a:t>
            </a:fld>
            <a:endParaRPr lang="en-US"/>
          </a:p>
        </p:txBody>
      </p:sp>
    </p:spTree>
    <p:extLst>
      <p:ext uri="{BB962C8B-B14F-4D97-AF65-F5344CB8AC3E}">
        <p14:creationId xmlns:p14="http://schemas.microsoft.com/office/powerpoint/2010/main" val="324836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TRANSCRIPTION: There are liability protections that are available to site owners and prospective purchasers. State and local governments, nonprofit organizations, and other entities can be found to be liable under CERCLA by virtue of property ownership or their actions with respect to a site. CERCLA liability protections include innocent landowner defense, contiguous property owner defense, bona fide prospective purchaser, defense government entities that acquire property through an involuntary transfer or acquisition or through the exercise of eminent domain authority by purchase or condemnation. So to encourage acquisition and investment in brownfields reuse, CERCLA provides a defense to liability if certain responsibilities are met. Conducting all appropriate inquiry on a property before taking title, whether by purchase or donation, is necessary for obtaining liability protection under CERCLA for prior contamination. AAI must be conducted before the property is acquired and the owner must comply with all other applicable statutory criteria. Continuing obligations are applicable after property acquisition.</a:t>
            </a:r>
          </a:p>
        </p:txBody>
      </p:sp>
      <p:sp>
        <p:nvSpPr>
          <p:cNvPr id="4" name="Slide Number Placeholder 3"/>
          <p:cNvSpPr>
            <a:spLocks noGrp="1"/>
          </p:cNvSpPr>
          <p:nvPr>
            <p:ph type="sldNum" sz="quarter" idx="5"/>
          </p:nvPr>
        </p:nvSpPr>
        <p:spPr/>
        <p:txBody>
          <a:bodyPr/>
          <a:lstStyle/>
          <a:p>
            <a:fld id="{AB72423D-E462-4943-B7C8-524A63CE7282}" type="slidenum">
              <a:rPr lang="en-US" smtClean="0"/>
              <a:t>10</a:t>
            </a:fld>
            <a:endParaRPr lang="en-US"/>
          </a:p>
        </p:txBody>
      </p:sp>
    </p:spTree>
    <p:extLst>
      <p:ext uri="{BB962C8B-B14F-4D97-AF65-F5344CB8AC3E}">
        <p14:creationId xmlns:p14="http://schemas.microsoft.com/office/powerpoint/2010/main" val="73377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tx2"/>
                </a:solidFill>
                <a:latin typeface="Calibri"/>
                <a:cs typeface="Calibri"/>
              </a:rPr>
              <a:t>TRANSCRIPTION: </a:t>
            </a:r>
            <a:r>
              <a:rPr lang="en-US" dirty="0">
                <a:solidFill>
                  <a:schemeClr val="tx2"/>
                </a:solidFill>
              </a:rPr>
              <a:t>State and tribal response programs are the programs that are governed by section 128A. Historically, reuse of contaminated and potentially contaminated properties was hammered by the fear of federal liability under the Superfund law, or CERCLA, which can result in responsibility for very costly damages because of contamination. States developed voluntary cleanup programs, VCP programs, and tribal response programs to help address sites with relatively low environmental risk. As compared to the CERCLA sites, brownfield sites often are cleaned up under the oversight of state and tribal VCPs, or state and tribal response programs. These programs provide guidance and oversight, making sure cleanups are protective of human health and the environment. Appropriate for that reuse so property owners, banks, and developers often seek assurance that a cleanup under these programs will protect them from EPA enforcement and liability.</a:t>
            </a:r>
            <a:endParaRPr lang="en-US" dirty="0">
              <a:solidFill>
                <a:srgbClr val="000000"/>
              </a:solidFill>
              <a:latin typeface="Calibri"/>
              <a:cs typeface="Calibri"/>
            </a:endParaRPr>
          </a:p>
          <a:p>
            <a:pPr>
              <a:defRPr/>
            </a:pPr>
            <a:endParaRPr lang="en-US" dirty="0">
              <a:solidFill>
                <a:srgbClr val="44546A"/>
              </a:solidFill>
              <a:cs typeface="Calibri"/>
            </a:endParaRPr>
          </a:p>
          <a:p>
            <a:pPr>
              <a:defRPr/>
            </a:pPr>
            <a:endParaRPr lang="en-US" dirty="0">
              <a:solidFill>
                <a:schemeClr val="tx2"/>
              </a:solidFill>
              <a:latin typeface="Calibri"/>
              <a:cs typeface="Calibri"/>
            </a:endParaRPr>
          </a:p>
          <a:p>
            <a:pPr>
              <a:defRPr/>
            </a:pPr>
            <a:r>
              <a:rPr lang="en-US" i="1" dirty="0">
                <a:solidFill>
                  <a:schemeClr val="tx2"/>
                </a:solidFill>
                <a:latin typeface="Calibri"/>
                <a:cs typeface="Calibri"/>
              </a:rPr>
              <a:t>Notes: Historically</a:t>
            </a:r>
            <a:r>
              <a:rPr lang="en-US" sz="1200" b="0" i="1" dirty="0">
                <a:solidFill>
                  <a:schemeClr val="tx2"/>
                </a:solidFill>
                <a:latin typeface="Calibri"/>
                <a:cs typeface="Calibri"/>
              </a:rPr>
              <a:t>, reuse of contaminated or potentially contaminated properties has been hampered by the fear of federal liability under Superfund law* - which is typically very costly and time consuming</a:t>
            </a:r>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solidFill>
                <a:schemeClr val="tx2"/>
              </a:solidFill>
              <a:latin typeface="Calibri" panose="020F0502020204030204" pitchFamily="34" charset="0"/>
              <a:cs typeface="Calibri" panose="020F0502020204030204" pitchFamily="34" charset="0"/>
            </a:endParaRPr>
          </a:p>
          <a:p>
            <a:pPr>
              <a:defRPr/>
            </a:pPr>
            <a:r>
              <a:rPr lang="en-US" sz="1200" i="1" dirty="0">
                <a:solidFill>
                  <a:schemeClr val="tx2"/>
                </a:solidFill>
                <a:latin typeface="Calibri"/>
                <a:cs typeface="Calibri"/>
              </a:rPr>
              <a:t>States developed Voluntary Cleanup Programs to help address sites with lower environmental risk.</a:t>
            </a:r>
            <a:r>
              <a:rPr lang="en-US" i="1" dirty="0">
                <a:solidFill>
                  <a:schemeClr val="tx2"/>
                </a:solidFill>
                <a:latin typeface="Calibri"/>
                <a:cs typeface="Calibri"/>
              </a:rPr>
              <a:t> </a:t>
            </a:r>
            <a:endParaRPr lang="en-US" sz="1200" i="1" dirty="0">
              <a:solidFill>
                <a:schemeClr val="tx2"/>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2"/>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alibri"/>
                <a:cs typeface="Calibri"/>
              </a:rPr>
              <a:t>Brownfields sites often are cleaned up under the oversight of state/tribal “voluntary cleanup programs,” or state/tribal response programs. These programs provide </a:t>
            </a:r>
            <a:r>
              <a:rPr lang="en-US" b="1" i="1" dirty="0">
                <a:solidFill>
                  <a:schemeClr val="accent5"/>
                </a:solidFill>
                <a:latin typeface="Calibri"/>
                <a:cs typeface="Calibri"/>
              </a:rPr>
              <a:t>guidance</a:t>
            </a:r>
            <a:r>
              <a:rPr lang="en-US" i="1" dirty="0">
                <a:latin typeface="Calibri"/>
                <a:cs typeface="Calibri"/>
              </a:rPr>
              <a:t> and </a:t>
            </a:r>
            <a:r>
              <a:rPr lang="en-US" b="1" i="1" dirty="0">
                <a:solidFill>
                  <a:schemeClr val="accent5"/>
                </a:solidFill>
                <a:latin typeface="Calibri"/>
                <a:cs typeface="Calibri"/>
              </a:rPr>
              <a:t>oversight </a:t>
            </a:r>
            <a:r>
              <a:rPr lang="en-US" i="1" dirty="0">
                <a:latin typeface="Calibri"/>
                <a:cs typeface="Calibri"/>
              </a:rPr>
              <a:t>making sure cleanups are protective of human health and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2"/>
                </a:solidFill>
                <a:latin typeface="Calibri"/>
                <a:cs typeface="Calibri"/>
              </a:rPr>
              <a:t>Property owners, banks, &amp; developers, however, needed reassurance that a cleanup under these programs would protect them from EPA enforcement.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2"/>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AB72423D-E462-4943-B7C8-524A63CE7282}" type="slidenum">
              <a:rPr lang="en-US" smtClean="0"/>
              <a:t>2</a:t>
            </a:fld>
            <a:endParaRPr lang="en-US"/>
          </a:p>
        </p:txBody>
      </p:sp>
    </p:spTree>
    <p:extLst>
      <p:ext uri="{BB962C8B-B14F-4D97-AF65-F5344CB8AC3E}">
        <p14:creationId xmlns:p14="http://schemas.microsoft.com/office/powerpoint/2010/main" val="1399877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FCF1D2-446A-466A-98F0-DE51E6F058C6}" type="slidenum">
              <a:rPr lang="en-US"/>
              <a:t>3</a:t>
            </a:fld>
            <a:endParaRPr lang="en-US"/>
          </a:p>
        </p:txBody>
      </p:sp>
    </p:spTree>
    <p:extLst>
      <p:ext uri="{BB962C8B-B14F-4D97-AF65-F5344CB8AC3E}">
        <p14:creationId xmlns:p14="http://schemas.microsoft.com/office/powerpoint/2010/main" val="9105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defTabSz="1463040">
              <a:defRPr/>
            </a:pPr>
            <a:r>
              <a:rPr lang="en-US" dirty="0"/>
              <a:t>TRANSCRIPTION: EPA also provides free technical assistance to communities, so we call that TA. These resources can help your community, tribe, or organization get started on addressing Brownfield sites, so technical assistance to brownfield communities or tab provide topic-specific technical assistance. So they are an independent resource. The providers are EPA grant recipients and they have been competitively selected from across the country. Communities can access these TA providers directly. Really. And then they can provide you information in response to your needs, and they can also provide any specific direct project assistance to the Community asked for.</a:t>
            </a:r>
          </a:p>
          <a:p>
            <a:pPr defTabSz="1463040">
              <a:defRPr/>
            </a:pPr>
            <a:endParaRPr lang="en-US"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4</a:t>
            </a:fld>
            <a:endParaRPr lang="en-US"/>
          </a:p>
        </p:txBody>
      </p:sp>
    </p:spTree>
    <p:extLst>
      <p:ext uri="{BB962C8B-B14F-4D97-AF65-F5344CB8AC3E}">
        <p14:creationId xmlns:p14="http://schemas.microsoft.com/office/powerpoint/2010/main" val="356950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defTabSz="1463040">
              <a:defRPr/>
            </a:pPr>
            <a:r>
              <a:rPr lang="en-US"/>
              <a:t>TRANSCRIPTION: This slide illustrates how the Brownfield technical assistance. Provided by the technical assistance to Brownsville tab providers is actually geographically located and so there are certain tab providers you will contact based on what region of the country you live in. And this map can be found on the EPA brownfield's web page. So using EPA grant funds, those tab providers work regionally. To assist communities and other stakeholders on Brownfield issues, such as preparing grant applications, performing site inventories or compiling lists of brownfield sites, reviewing that historical information about past land use and operations that might be associated with potentially. Contaminated sites, design of investigation, sampling or field analysis to further investigate sites and of course plan cleanup and redevelopment.</a:t>
            </a:r>
            <a:endParaRPr lang="en-US" dirty="0"/>
          </a:p>
          <a:p>
            <a:pPr defTabSz="1463040">
              <a:defRPr/>
            </a:pPr>
            <a:endParaRPr lang="en-US" dirty="0"/>
          </a:p>
          <a:p>
            <a:pPr defTabSz="1463040">
              <a:defRPr/>
            </a:pPr>
            <a:endParaRPr lang="en-US" dirty="0">
              <a:cs typeface="Calibri"/>
            </a:endParaRPr>
          </a:p>
        </p:txBody>
      </p:sp>
      <p:sp>
        <p:nvSpPr>
          <p:cNvPr id="4" name="Slide Number Placeholder 3"/>
          <p:cNvSpPr>
            <a:spLocks noGrp="1"/>
          </p:cNvSpPr>
          <p:nvPr>
            <p:ph type="sldNum" sz="quarter" idx="5"/>
          </p:nvPr>
        </p:nvSpPr>
        <p:spPr/>
        <p:txBody>
          <a:bodyPr/>
          <a:lstStyle/>
          <a:p>
            <a:fld id="{2B07E96F-8E76-4185-93C0-A705EF49F24A}" type="slidenum">
              <a:rPr lang="en-US" smtClean="0"/>
              <a:t>5</a:t>
            </a:fld>
            <a:endParaRPr lang="en-US"/>
          </a:p>
        </p:txBody>
      </p:sp>
    </p:spTree>
    <p:extLst>
      <p:ext uri="{BB962C8B-B14F-4D97-AF65-F5344CB8AC3E}">
        <p14:creationId xmlns:p14="http://schemas.microsoft.com/office/powerpoint/2010/main" val="758816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cs typeface="Calibri"/>
            </a:endParaRPr>
          </a:p>
        </p:txBody>
      </p:sp>
      <p:sp>
        <p:nvSpPr>
          <p:cNvPr id="4" name="Slide Number Placeholder 3"/>
          <p:cNvSpPr>
            <a:spLocks noGrp="1"/>
          </p:cNvSpPr>
          <p:nvPr>
            <p:ph type="sldNum" sz="quarter" idx="10"/>
          </p:nvPr>
        </p:nvSpPr>
        <p:spPr>
          <a:xfrm>
            <a:off x="3970938" y="8772669"/>
            <a:ext cx="3037840" cy="461804"/>
          </a:xfrm>
          <a:prstGeom prst="rect">
            <a:avLst/>
          </a:prstGeom>
        </p:spPr>
        <p:txBody>
          <a:bodyPr/>
          <a:lstStyle/>
          <a:p>
            <a:fld id="{5695BAC0-FDCD-48B2-9431-FA9D95494BA2}" type="slidenum">
              <a:rPr lang="en-US" smtClean="0"/>
              <a:pPr/>
              <a:t>6</a:t>
            </a:fld>
            <a:endParaRPr lang="en-US"/>
          </a:p>
        </p:txBody>
      </p:sp>
    </p:spTree>
    <p:extLst>
      <p:ext uri="{BB962C8B-B14F-4D97-AF65-F5344CB8AC3E}">
        <p14:creationId xmlns:p14="http://schemas.microsoft.com/office/powerpoint/2010/main" val="81050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TRANSCRIPTION: EPA Brownfields and regional staff are also nationwide. EPA has 10 regional offices, each of which works directly with several states, tribal nations and or territories. You may contact an EPA regional representative to learn more about applicable laws, regulations, policies, and technical assistance.</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C548018B-09B6-4AAB-B24D-539442DEDB2E}" type="slidenum">
              <a:rPr lang="en-US"/>
              <a:t>7</a:t>
            </a:fld>
            <a:endParaRPr lang="en-US"/>
          </a:p>
        </p:txBody>
      </p:sp>
    </p:spTree>
    <p:extLst>
      <p:ext uri="{BB962C8B-B14F-4D97-AF65-F5344CB8AC3E}">
        <p14:creationId xmlns:p14="http://schemas.microsoft.com/office/powerpoint/2010/main" val="1838015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TRANSCRIPTION: Working with experts in Community development is another important part of brownfields revitalization, so check for local experts. Ask around your community may already have professionals, elected leaders and local government staff who have the expertise and experience to support your plans. And link your brownfield work with community development. Assess your Community capacity, agency experts and access to local leaders with the experience, expertise and other connections that can help your community be successful. Plan to ensure all sectors of your Community are represented to bring the widest array of views and experts to complete your Community project. The goal is really for you to craft and create the Community vision that works for you and turns that brownfield into a safe reuse.</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B72423D-E462-4943-B7C8-524A63CE7282}" type="slidenum">
              <a:rPr lang="en-US" smtClean="0"/>
              <a:t>8</a:t>
            </a:fld>
            <a:endParaRPr lang="en-US"/>
          </a:p>
        </p:txBody>
      </p:sp>
    </p:spTree>
    <p:extLst>
      <p:ext uri="{BB962C8B-B14F-4D97-AF65-F5344CB8AC3E}">
        <p14:creationId xmlns:p14="http://schemas.microsoft.com/office/powerpoint/2010/main" val="51551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TRANSCRIPTION: What kind of experts do you need for you to be successful with your brownfields projects? Well, the range of expertise you need really depends on the kind of site that you are proposing as well as this type of brownfield reuse that you're thinking about you might need. Architects, planners, community engagement specialists. You will probably need an environmental professional. Your state and tribal response program or, uh, VCP program will be instrumental in helping oversee any kind of activities that you need. Do you have a public health specialist that can serve on your Advisory Board? Do you need some other kinds of technical assistance that are unique to your site? Or unique to the planned reuse. Maybe you're planning to add some solar panels to a building, and so you might need some. Additional technical expertise in modeling or in design, as well as just general engineering, architecture and project management expertise. So think about what you're going to need for your brownfield project, not only in its current state and what's required for site. Investigation and cleanup planning, but also that can support the redevelopment vision that the community is developing.</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B72423D-E462-4943-B7C8-524A63CE7282}" type="slidenum">
              <a:rPr lang="en-US" smtClean="0"/>
              <a:t>9</a:t>
            </a:fld>
            <a:endParaRPr lang="en-US"/>
          </a:p>
        </p:txBody>
      </p:sp>
    </p:spTree>
    <p:extLst>
      <p:ext uri="{BB962C8B-B14F-4D97-AF65-F5344CB8AC3E}">
        <p14:creationId xmlns:p14="http://schemas.microsoft.com/office/powerpoint/2010/main" val="336520832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4.wdp"/><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emf"/><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emf"/><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 name="Picture 25" descr="An aerial view of a city&#10;&#10;Description automatically generated with medium confidence">
            <a:extLst>
              <a:ext uri="{FF2B5EF4-FFF2-40B4-BE49-F238E27FC236}">
                <a16:creationId xmlns:a16="http://schemas.microsoft.com/office/drawing/2014/main" id="{3703D8C5-7EE3-4F96-89B9-898A868FC45C}"/>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2152"/>
                    </a14:imgEffect>
                    <a14:imgEffect>
                      <a14:saturation sat="0"/>
                    </a14:imgEffect>
                  </a14:imgLayer>
                </a14:imgProps>
              </a:ext>
              <a:ext uri="{28A0092B-C50C-407E-A947-70E740481C1C}">
                <a14:useLocalDpi xmlns:a14="http://schemas.microsoft.com/office/drawing/2010/main" val="0"/>
              </a:ext>
            </a:extLst>
          </a:blip>
          <a:srcRect t="6651" r="1297" b="230"/>
          <a:stretch/>
        </p:blipFill>
        <p:spPr>
          <a:xfrm>
            <a:off x="-11288" y="-8468"/>
            <a:ext cx="12225868" cy="6858000"/>
          </a:xfrm>
          <a:prstGeom prst="rect">
            <a:avLst/>
          </a:prstGeom>
          <a:solidFill>
            <a:schemeClr val="bg1">
              <a:alpha val="77000"/>
            </a:schemeClr>
          </a:solidFill>
        </p:spPr>
      </p:pic>
      <p:cxnSp>
        <p:nvCxnSpPr>
          <p:cNvPr id="17" name="Straight Connector 16"/>
          <p:cNvCxnSpPr/>
          <p:nvPr/>
        </p:nvCxnSpPr>
        <p:spPr>
          <a:xfrm flipV="1">
            <a:off x="6852395" y="4167138"/>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401564" y="-8467"/>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9200484" y="-8466"/>
            <a:ext cx="302592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9618166" y="-16934"/>
            <a:ext cx="2597529"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8861817" y="3911599"/>
            <a:ext cx="3351420"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9358527" y="-16934"/>
            <a:ext cx="2857168"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1072324" y="-16934"/>
            <a:ext cx="114337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10780930" y="-16935"/>
            <a:ext cx="142236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16935"/>
            <a:ext cx="1151467"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461" y="2404534"/>
            <a:ext cx="7768958"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8" cy="1096899"/>
          </a:xfrm>
        </p:spPr>
        <p:txBody>
          <a:bodyPr anchor="t"/>
          <a:lstStyle>
            <a:lvl1pPr marL="0" indent="0" algn="r">
              <a:buNone/>
              <a:defRPr>
                <a:solidFill>
                  <a:schemeClr val="tx1">
                    <a:lumMod val="50000"/>
                    <a:lumOff val="50000"/>
                  </a:schemeClr>
                </a:solidFill>
              </a:defRPr>
            </a:lvl1pPr>
            <a:lvl2pPr marL="457198" indent="0" algn="ctr">
              <a:buNone/>
              <a:defRPr>
                <a:solidFill>
                  <a:schemeClr val="tx1">
                    <a:tint val="75000"/>
                  </a:schemeClr>
                </a:solidFill>
              </a:defRPr>
            </a:lvl2pPr>
            <a:lvl3pPr marL="914396" indent="0" algn="ctr">
              <a:buNone/>
              <a:defRPr>
                <a:solidFill>
                  <a:schemeClr val="tx1">
                    <a:tint val="75000"/>
                  </a:schemeClr>
                </a:solidFill>
              </a:defRPr>
            </a:lvl3pPr>
            <a:lvl4pPr marL="1371595" indent="0" algn="ctr">
              <a:buNone/>
              <a:defRPr>
                <a:solidFill>
                  <a:schemeClr val="tx1">
                    <a:tint val="75000"/>
                  </a:schemeClr>
                </a:solidFill>
              </a:defRPr>
            </a:lvl4pPr>
            <a:lvl5pPr marL="1828793" indent="0" algn="ctr">
              <a:buNone/>
              <a:defRPr>
                <a:solidFill>
                  <a:schemeClr val="tx1">
                    <a:tint val="75000"/>
                  </a:schemeClr>
                </a:solidFill>
              </a:defRPr>
            </a:lvl5pPr>
            <a:lvl6pPr marL="2285991" indent="0" algn="ctr">
              <a:buNone/>
              <a:defRPr>
                <a:solidFill>
                  <a:schemeClr val="tx1">
                    <a:tint val="75000"/>
                  </a:schemeClr>
                </a:solidFill>
              </a:defRPr>
            </a:lvl6pPr>
            <a:lvl7pPr marL="2743189" indent="0" algn="ctr">
              <a:buNone/>
              <a:defRPr>
                <a:solidFill>
                  <a:schemeClr val="tx1">
                    <a:tint val="75000"/>
                  </a:schemeClr>
                </a:solidFill>
              </a:defRPr>
            </a:lvl7pPr>
            <a:lvl8pPr marL="3200388" indent="0" algn="ctr">
              <a:buNone/>
              <a:defRPr>
                <a:solidFill>
                  <a:schemeClr val="tx1">
                    <a:tint val="75000"/>
                  </a:schemeClr>
                </a:solidFill>
              </a:defRPr>
            </a:lvl8pPr>
            <a:lvl9pPr marL="36575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0458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cxnSp>
        <p:nvCxnSpPr>
          <p:cNvPr id="17" name="Straight Connector 16"/>
          <p:cNvCxnSpPr>
            <a:cxnSpLocks/>
          </p:cNvCxnSpPr>
          <p:nvPr/>
        </p:nvCxnSpPr>
        <p:spPr>
          <a:xfrm flipV="1">
            <a:off x="10362195" y="4167139"/>
            <a:ext cx="1853500" cy="2632595"/>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H="1">
            <a:off x="11027164" y="-16935"/>
            <a:ext cx="1164836" cy="686646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643703" y="3911599"/>
            <a:ext cx="1569534"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userDrawn="1"/>
        </p:nvSpPr>
        <p:spPr>
          <a:xfrm>
            <a:off x="11588768" y="-16934"/>
            <a:ext cx="6269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4" name="Freeform 23"/>
          <p:cNvSpPr/>
          <p:nvPr userDrawn="1"/>
        </p:nvSpPr>
        <p:spPr>
          <a:xfrm>
            <a:off x="11461418" y="-16935"/>
            <a:ext cx="751819"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64093"/>
            <a:ext cx="348534" cy="574522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342651" y="270452"/>
            <a:ext cx="10926374"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103491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B4D1C56-5304-4B52-A8BD-F6A1896E5AA4}"/>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808851" y="349831"/>
            <a:ext cx="3488176" cy="5741839"/>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hasCustomPrompt="1"/>
          </p:nvPr>
        </p:nvSpPr>
        <p:spPr>
          <a:xfrm rot="5400000">
            <a:off x="-2179552"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Stakeholder</a:t>
            </a:r>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4726928" y="782883"/>
            <a:ext cx="5777252" cy="369332"/>
          </a:xfrm>
        </p:spPr>
        <p:txBody>
          <a:bodyPr>
            <a:spAutoFit/>
          </a:body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4706471" y="1599767"/>
            <a:ext cx="6774579" cy="4683486"/>
          </a:xfrm>
        </p:spPr>
        <p:txBody>
          <a:bodyPr/>
          <a:lstStyle>
            <a:lvl1pPr marL="0" indent="0">
              <a:buNone/>
              <a:defRPr/>
            </a:lvl1pPr>
            <a:lvl2pPr marL="457198" indent="0">
              <a:buNone/>
              <a:defRPr/>
            </a:lvl2pPr>
            <a:lvl3pPr marL="914396" indent="0">
              <a:buNone/>
              <a:defRPr/>
            </a:lvl3pPr>
            <a:lvl4pPr marL="1371594" indent="0">
              <a:buNone/>
              <a:defRPr/>
            </a:lvl4pPr>
            <a:lvl5pPr marL="182879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a:extLst>
              <a:ext uri="{FF2B5EF4-FFF2-40B4-BE49-F238E27FC236}">
                <a16:creationId xmlns:a16="http://schemas.microsoft.com/office/drawing/2014/main" id="{BAF75BBF-F82F-43C2-8E45-4C664709B609}"/>
              </a:ext>
            </a:extLst>
          </p:cNvPr>
          <p:cNvGrpSpPr/>
          <p:nvPr userDrawn="1"/>
        </p:nvGrpSpPr>
        <p:grpSpPr>
          <a:xfrm>
            <a:off x="11075542" y="5813434"/>
            <a:ext cx="814951" cy="810491"/>
            <a:chOff x="11222083" y="712971"/>
            <a:chExt cx="822062" cy="785012"/>
          </a:xfrm>
        </p:grpSpPr>
        <p:sp>
          <p:nvSpPr>
            <p:cNvPr id="23" name="Oval 22">
              <a:extLst>
                <a:ext uri="{FF2B5EF4-FFF2-40B4-BE49-F238E27FC236}">
                  <a16:creationId xmlns:a16="http://schemas.microsoft.com/office/drawing/2014/main" id="{2ABE751D-9ACB-42F4-9FAD-D1E7D9A8B3D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8C0E49F-D0F7-4C35-9C2E-BEFDA431905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00940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B76CF9-0684-4215-B3AC-06AEDA229E82}"/>
              </a:ext>
            </a:extLst>
          </p:cNvPr>
          <p:cNvSpPr/>
          <p:nvPr userDrawn="1"/>
        </p:nvSpPr>
        <p:spPr>
          <a:xfrm rot="5400000">
            <a:off x="-3173098" y="3173094"/>
            <a:ext cx="6858003" cy="511807"/>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753818" y="112303"/>
            <a:ext cx="10158450"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4" name="Text Placeholder 8">
            <a:extLst>
              <a:ext uri="{FF2B5EF4-FFF2-40B4-BE49-F238E27FC236}">
                <a16:creationId xmlns:a16="http://schemas.microsoft.com/office/drawing/2014/main" id="{9D7AF3DF-DB85-4826-839E-67CDE0D9A4E6}"/>
              </a:ext>
            </a:extLst>
          </p:cNvPr>
          <p:cNvSpPr>
            <a:spLocks noGrp="1"/>
          </p:cNvSpPr>
          <p:nvPr>
            <p:ph type="body" sz="quarter" idx="15"/>
          </p:nvPr>
        </p:nvSpPr>
        <p:spPr>
          <a:xfrm rot="5400000">
            <a:off x="-2181831" y="2378933"/>
            <a:ext cx="4875470" cy="420013"/>
          </a:xfrm>
          <a:noFill/>
        </p:spPr>
        <p:txBody>
          <a:bodyPr anchor="ctr">
            <a:noAutofit/>
          </a:bodyPr>
          <a:lstStyle>
            <a:lvl1pPr marL="0" indent="0" algn="l">
              <a:buFontTx/>
              <a:buNone/>
              <a:defRPr sz="1636" b="1">
                <a:solidFill>
                  <a:schemeClr val="bg1"/>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endParaRPr lang="en-US"/>
          </a:p>
        </p:txBody>
      </p:sp>
      <p:sp>
        <p:nvSpPr>
          <p:cNvPr id="6" name="Text Placeholder 5">
            <a:extLst>
              <a:ext uri="{FF2B5EF4-FFF2-40B4-BE49-F238E27FC236}">
                <a16:creationId xmlns:a16="http://schemas.microsoft.com/office/drawing/2014/main" id="{426B84BA-406E-4EF8-9C74-834477EA8584}"/>
              </a:ext>
            </a:extLst>
          </p:cNvPr>
          <p:cNvSpPr>
            <a:spLocks noGrp="1"/>
          </p:cNvSpPr>
          <p:nvPr>
            <p:ph type="body" sz="quarter" idx="16"/>
          </p:nvPr>
        </p:nvSpPr>
        <p:spPr>
          <a:xfrm>
            <a:off x="753817" y="782883"/>
            <a:ext cx="9750362" cy="491768"/>
          </a:xfrm>
        </p:spPr>
        <p:txBody>
          <a:bodyPr/>
          <a:lstStyle>
            <a:lvl1pPr>
              <a:defRPr>
                <a:solidFill>
                  <a:schemeClr val="tx1"/>
                </a:solidFill>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719CD7EE-5C5E-4612-AEFC-A4B9F10AC6E4}"/>
              </a:ext>
            </a:extLst>
          </p:cNvPr>
          <p:cNvSpPr>
            <a:spLocks noGrp="1"/>
          </p:cNvSpPr>
          <p:nvPr>
            <p:ph sz="quarter" idx="17"/>
          </p:nvPr>
        </p:nvSpPr>
        <p:spPr>
          <a:xfrm>
            <a:off x="835462" y="1599767"/>
            <a:ext cx="10645588" cy="4683486"/>
          </a:xfrm>
        </p:spPr>
        <p:txBody>
          <a:bodyPr/>
          <a:lstStyle>
            <a:lvl1pPr marL="0" indent="0">
              <a:buNone/>
              <a:defRPr>
                <a:solidFill>
                  <a:schemeClr val="tx1"/>
                </a:solidFill>
              </a:defRPr>
            </a:lvl1pPr>
            <a:lvl2pPr marL="457198" indent="0">
              <a:buNone/>
              <a:defRPr>
                <a:solidFill>
                  <a:schemeClr val="tx1"/>
                </a:solidFill>
              </a:defRPr>
            </a:lvl2pPr>
            <a:lvl3pPr marL="914396" indent="0">
              <a:buNone/>
              <a:defRPr>
                <a:solidFill>
                  <a:schemeClr val="tx1"/>
                </a:solidFill>
              </a:defRPr>
            </a:lvl3pPr>
            <a:lvl4pPr marL="1371594" indent="0">
              <a:buNone/>
              <a:defRPr>
                <a:solidFill>
                  <a:schemeClr val="tx1"/>
                </a:solidFill>
              </a:defRPr>
            </a:lvl4pPr>
            <a:lvl5pPr marL="182879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E2949E72-9045-4A55-8051-724931040EE0}"/>
              </a:ext>
            </a:extLst>
          </p:cNvPr>
          <p:cNvGrpSpPr/>
          <p:nvPr userDrawn="1"/>
        </p:nvGrpSpPr>
        <p:grpSpPr>
          <a:xfrm>
            <a:off x="11050743" y="200674"/>
            <a:ext cx="860612" cy="748145"/>
            <a:chOff x="11222083" y="712971"/>
            <a:chExt cx="822062" cy="785012"/>
          </a:xfrm>
        </p:grpSpPr>
        <p:sp>
          <p:nvSpPr>
            <p:cNvPr id="25" name="Oval 24">
              <a:extLst>
                <a:ext uri="{FF2B5EF4-FFF2-40B4-BE49-F238E27FC236}">
                  <a16:creationId xmlns:a16="http://schemas.microsoft.com/office/drawing/2014/main" id="{544B9D1D-9C0B-43A8-870D-D7DC7E5C151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2DB0087D-883B-4660-BCA1-4B0B946A9702}"/>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335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CF08AF8-F70A-4E76-B314-431D65EC1232}"/>
              </a:ext>
            </a:extLst>
          </p:cNvPr>
          <p:cNvSpPr>
            <a:spLocks noGrp="1"/>
          </p:cNvSpPr>
          <p:nvPr>
            <p:ph type="subTitle" idx="1" hasCustomPrompt="1"/>
          </p:nvPr>
        </p:nvSpPr>
        <p:spPr>
          <a:xfrm>
            <a:off x="342651" y="270452"/>
            <a:ext cx="8993116"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1770668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5"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8"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7697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8" y="609600"/>
            <a:ext cx="8463619"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2502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612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748489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over">
    <p:spTree>
      <p:nvGrpSpPr>
        <p:cNvPr id="1" name=""/>
        <p:cNvGrpSpPr/>
        <p:nvPr/>
      </p:nvGrpSpPr>
      <p:grpSpPr>
        <a:xfrm>
          <a:off x="0" y="0"/>
          <a:ext cx="0" cy="0"/>
          <a:chOff x="0" y="0"/>
          <a:chExt cx="0" cy="0"/>
        </a:xfrm>
      </p:grpSpPr>
      <p:pic>
        <p:nvPicPr>
          <p:cNvPr id="5" name="Picture 4" descr="An aerial view of a city&#10;&#10;Description automatically generated with medium confidence">
            <a:extLst>
              <a:ext uri="{FF2B5EF4-FFF2-40B4-BE49-F238E27FC236}">
                <a16:creationId xmlns:a16="http://schemas.microsoft.com/office/drawing/2014/main" id="{DC91764C-BC8D-4919-B733-EFD04C4FC079}"/>
              </a:ext>
            </a:extLst>
          </p:cNvPr>
          <p:cNvPicPr>
            <a:picLocks noChangeAspect="1"/>
          </p:cNvPicPr>
          <p:nvPr userDrawn="1"/>
        </p:nvPicPr>
        <p:blipFill rotWithShape="1">
          <a:blip r:embed="rId2" cstate="print">
            <a:duotone>
              <a:schemeClr val="accent1">
                <a:shade val="45000"/>
                <a:satMod val="135000"/>
              </a:schemeClr>
              <a:prstClr val="white"/>
            </a:duotone>
            <a:alphaModFix amt="70000"/>
            <a:extLst>
              <a:ext uri="{BEBA8EAE-BF5A-486C-A8C5-ECC9F3942E4B}">
                <a14:imgProps xmlns:a14="http://schemas.microsoft.com/office/drawing/2010/main">
                  <a14:imgLayer r:embed="rId3">
                    <a14:imgEffect>
                      <a14:colorTemperature colorTemp="3008"/>
                    </a14:imgEffect>
                    <a14:imgEffect>
                      <a14:saturation sat="0"/>
                    </a14:imgEffect>
                  </a14:imgLayer>
                </a14:imgProps>
              </a:ext>
              <a:ext uri="{28A0092B-C50C-407E-A947-70E740481C1C}">
                <a14:useLocalDpi xmlns:a14="http://schemas.microsoft.com/office/drawing/2010/main" val="0"/>
              </a:ext>
            </a:extLst>
          </a:blip>
          <a:srcRect l="8222" r="10692"/>
          <a:stretch/>
        </p:blipFill>
        <p:spPr>
          <a:xfrm>
            <a:off x="9961" y="0"/>
            <a:ext cx="9352631" cy="6858000"/>
          </a:xfrm>
          <a:prstGeom prst="rect">
            <a:avLst/>
          </a:prstGeom>
          <a:solidFill>
            <a:schemeClr val="bg1">
              <a:alpha val="14000"/>
            </a:schemeClr>
          </a:solidFill>
        </p:spPr>
      </p:pic>
      <p:pic>
        <p:nvPicPr>
          <p:cNvPr id="8" name="Picture 7">
            <a:extLst>
              <a:ext uri="{FF2B5EF4-FFF2-40B4-BE49-F238E27FC236}">
                <a16:creationId xmlns:a16="http://schemas.microsoft.com/office/drawing/2014/main" id="{62E2C2A6-1BF4-4391-933A-5A40A2EC37A3}"/>
              </a:ext>
            </a:extLst>
          </p:cNvPr>
          <p:cNvPicPr>
            <a:picLocks noChangeAspect="1"/>
          </p:cNvPicPr>
          <p:nvPr userDrawn="1"/>
        </p:nvPicPr>
        <p:blipFill rotWithShape="1">
          <a:blip r:embed="rId4" cstate="print">
            <a:duotone>
              <a:schemeClr val="accent1">
                <a:shade val="45000"/>
                <a:satMod val="135000"/>
              </a:schemeClr>
              <a:prstClr val="white"/>
            </a:duotone>
            <a:alphaModFix amt="4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33231"/>
          <a:stretch/>
        </p:blipFill>
        <p:spPr>
          <a:xfrm>
            <a:off x="-3129006" y="4478550"/>
            <a:ext cx="2469365" cy="1808459"/>
          </a:xfrm>
          <a:prstGeom prst="rect">
            <a:avLst/>
          </a:prstGeom>
          <a:noFill/>
        </p:spPr>
      </p:pic>
      <p:sp>
        <p:nvSpPr>
          <p:cNvPr id="6" name="Rectangle 5">
            <a:extLst>
              <a:ext uri="{FF2B5EF4-FFF2-40B4-BE49-F238E27FC236}">
                <a16:creationId xmlns:a16="http://schemas.microsoft.com/office/drawing/2014/main" id="{C5075257-AD26-4FB3-A61A-D2F947C2152E}"/>
              </a:ext>
            </a:extLst>
          </p:cNvPr>
          <p:cNvSpPr/>
          <p:nvPr userDrawn="1"/>
        </p:nvSpPr>
        <p:spPr>
          <a:xfrm>
            <a:off x="8538384" y="0"/>
            <a:ext cx="3643655" cy="15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 name="Subtitle 2"/>
          <p:cNvSpPr>
            <a:spLocks noGrp="1"/>
          </p:cNvSpPr>
          <p:nvPr>
            <p:ph type="subTitle" idx="1"/>
          </p:nvPr>
        </p:nvSpPr>
        <p:spPr>
          <a:xfrm>
            <a:off x="3984" y="4773179"/>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9" name="Text Placeholder 8">
            <a:extLst>
              <a:ext uri="{FF2B5EF4-FFF2-40B4-BE49-F238E27FC236}">
                <a16:creationId xmlns:a16="http://schemas.microsoft.com/office/drawing/2014/main" id="{EE9CACB7-493B-404B-908D-0A81E1BC1962}"/>
              </a:ext>
            </a:extLst>
          </p:cNvPr>
          <p:cNvSpPr>
            <a:spLocks noGrp="1"/>
          </p:cNvSpPr>
          <p:nvPr>
            <p:ph type="body" sz="quarter" idx="13"/>
          </p:nvPr>
        </p:nvSpPr>
        <p:spPr>
          <a:xfrm>
            <a:off x="3265145" y="5349875"/>
            <a:ext cx="5283200" cy="365125"/>
          </a:xfrm>
          <a:noFill/>
        </p:spPr>
        <p:txBody>
          <a:bodyPr anchor="ctr">
            <a:noAutofit/>
          </a:bodyPr>
          <a:lstStyle>
            <a:lvl1pPr marL="0" indent="0" algn="r">
              <a:buFontTx/>
              <a:buNone/>
              <a:defRPr sz="1636">
                <a:solidFill>
                  <a:schemeClr val="accent4"/>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425FB526-6576-45F8-A4A0-F23444AFBD22}"/>
              </a:ext>
            </a:extLst>
          </p:cNvPr>
          <p:cNvSpPr>
            <a:spLocks noGrp="1"/>
          </p:cNvSpPr>
          <p:nvPr>
            <p:ph type="ctrTitle" hasCustomPrompt="1"/>
          </p:nvPr>
        </p:nvSpPr>
        <p:spPr>
          <a:xfrm>
            <a:off x="-3677205" y="3705946"/>
            <a:ext cx="12192000" cy="827088"/>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
        <p:nvSpPr>
          <p:cNvPr id="4" name="Arrow: Chevron 3">
            <a:extLst>
              <a:ext uri="{FF2B5EF4-FFF2-40B4-BE49-F238E27FC236}">
                <a16:creationId xmlns:a16="http://schemas.microsoft.com/office/drawing/2014/main" id="{41990CC6-0DCA-45D3-94E1-DC9C9736F205}"/>
              </a:ext>
            </a:extLst>
          </p:cNvPr>
          <p:cNvSpPr/>
          <p:nvPr userDrawn="1"/>
        </p:nvSpPr>
        <p:spPr>
          <a:xfrm>
            <a:off x="8144745" y="-67253"/>
            <a:ext cx="2043091" cy="9680864"/>
          </a:xfrm>
          <a:prstGeom prst="chevron">
            <a:avLst>
              <a:gd name="adj" fmla="val 57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solidFill>
                <a:schemeClr val="tx1"/>
              </a:solidFill>
            </a:endParaRPr>
          </a:p>
        </p:txBody>
      </p:sp>
    </p:spTree>
    <p:extLst>
      <p:ext uri="{BB962C8B-B14F-4D97-AF65-F5344CB8AC3E}">
        <p14:creationId xmlns:p14="http://schemas.microsoft.com/office/powerpoint/2010/main" val="1658457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88000"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4" name="Subtitle 2">
            <a:extLst>
              <a:ext uri="{FF2B5EF4-FFF2-40B4-BE49-F238E27FC236}">
                <a16:creationId xmlns:a16="http://schemas.microsoft.com/office/drawing/2014/main" id="{45206C8D-6940-4E64-B562-1569CA7296D5}"/>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5" name="Text Placeholder 8">
            <a:extLst>
              <a:ext uri="{FF2B5EF4-FFF2-40B4-BE49-F238E27FC236}">
                <a16:creationId xmlns:a16="http://schemas.microsoft.com/office/drawing/2014/main" id="{2D8F21ED-2F8A-49E3-B5DB-0A705B12E607}"/>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7" name="Title 1">
            <a:extLst>
              <a:ext uri="{FF2B5EF4-FFF2-40B4-BE49-F238E27FC236}">
                <a16:creationId xmlns:a16="http://schemas.microsoft.com/office/drawing/2014/main" id="{FAB1552F-81CC-441F-A6D4-66A4FB3DFF6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20245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7" name="Arrow: Pentagon 26">
            <a:extLst>
              <a:ext uri="{FF2B5EF4-FFF2-40B4-BE49-F238E27FC236}">
                <a16:creationId xmlns:a16="http://schemas.microsoft.com/office/drawing/2014/main" id="{98B1B092-9694-40A3-A480-4022F7539E65}"/>
              </a:ext>
            </a:extLst>
          </p:cNvPr>
          <p:cNvSpPr/>
          <p:nvPr userDrawn="1"/>
        </p:nvSpPr>
        <p:spPr>
          <a:xfrm>
            <a:off x="1" y="-673273"/>
            <a:ext cx="7923867" cy="8929676"/>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2514" r="-481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8536"/>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7699"/>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124447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4539" r="-44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EC5F7ADD-E029-41FC-B80F-7C1CE78758C8}"/>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EFCE0E6B-6EC9-4A17-829F-AF81682C9F53}"/>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69C07AE2-F879-4DA4-B2AA-6EE0F928D6F6}"/>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020349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3205" r="-365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A8FD7CA9-EC1D-400D-87BF-9CF79D80BD33}"/>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06500577-2B2B-45AC-8F3B-24913B2FA8B5}"/>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95E723CA-8C7D-42B5-96DA-583CC64F2CF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4098484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7" name="Subtitle 2">
            <a:extLst>
              <a:ext uri="{FF2B5EF4-FFF2-40B4-BE49-F238E27FC236}">
                <a16:creationId xmlns:a16="http://schemas.microsoft.com/office/drawing/2014/main" id="{81F012B2-CEA8-48BD-82F6-6FF33DE7B66F}"/>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8" name="Text Placeholder 8">
            <a:extLst>
              <a:ext uri="{FF2B5EF4-FFF2-40B4-BE49-F238E27FC236}">
                <a16:creationId xmlns:a16="http://schemas.microsoft.com/office/drawing/2014/main" id="{F6EAE5E4-A54C-4585-B0A6-7F74987B500F}"/>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9" name="Title 1">
            <a:extLst>
              <a:ext uri="{FF2B5EF4-FFF2-40B4-BE49-F238E27FC236}">
                <a16:creationId xmlns:a16="http://schemas.microsoft.com/office/drawing/2014/main" id="{A20D38AC-EEC2-4B1C-A5CD-D8A117187072}"/>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465745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21CA1E5-831D-4F85-96D1-7EB4DDE48E2A}"/>
              </a:ext>
            </a:extLst>
          </p:cNvPr>
          <p:cNvSpPr/>
          <p:nvPr userDrawn="1"/>
        </p:nvSpPr>
        <p:spPr>
          <a:xfrm>
            <a:off x="0" y="0"/>
            <a:ext cx="5593976" cy="6858000"/>
          </a:xfrm>
          <a:prstGeom prst="homePlate">
            <a:avLst>
              <a:gd name="adj" fmla="val 28523"/>
            </a:avLst>
          </a:prstGeom>
          <a:blipFill dpi="0" rotWithShape="1">
            <a:blip r:embed="rId2" cstate="print">
              <a:duotone>
                <a:schemeClr val="accent1">
                  <a:shade val="45000"/>
                  <a:satMod val="135000"/>
                </a:schemeClr>
                <a:prstClr val="white"/>
              </a:duotone>
              <a:alphaModFix amt="73000"/>
              <a:extLst>
                <a:ext uri="{28A0092B-C50C-407E-A947-70E740481C1C}">
                  <a14:useLocalDpi xmlns:a14="http://schemas.microsoft.com/office/drawing/2010/main" val="0"/>
                </a:ext>
              </a:extLst>
            </a:blip>
            <a:srcRect/>
            <a:stretch>
              <a:fillRect l="-30129" r="-44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9" name="Subtitle 2">
            <a:extLst>
              <a:ext uri="{FF2B5EF4-FFF2-40B4-BE49-F238E27FC236}">
                <a16:creationId xmlns:a16="http://schemas.microsoft.com/office/drawing/2014/main" id="{7C5872EB-FE48-4BF2-935A-66D4C2F34306}"/>
              </a:ext>
            </a:extLst>
          </p:cNvPr>
          <p:cNvSpPr>
            <a:spLocks noGrp="1"/>
          </p:cNvSpPr>
          <p:nvPr>
            <p:ph type="subTitle" idx="1"/>
          </p:nvPr>
        </p:nvSpPr>
        <p:spPr>
          <a:xfrm>
            <a:off x="3316783" y="2217046"/>
            <a:ext cx="8534400" cy="609600"/>
          </a:xfrm>
          <a:noFill/>
        </p:spPr>
        <p:txBody>
          <a:bodyPr anchor="ctr">
            <a:normAutofit/>
          </a:bodyPr>
          <a:lstStyle>
            <a:lvl1pPr marL="0" indent="0" algn="r">
              <a:buNone/>
              <a:defRPr sz="2182" b="1">
                <a:solidFill>
                  <a:schemeClr val="accent3"/>
                </a:solidFill>
                <a:latin typeface="Avenir Next LT Pro Demi" panose="020B0704020202020204" pitchFamily="34" charset="0"/>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Click to edit Master subtitle style</a:t>
            </a:r>
          </a:p>
        </p:txBody>
      </p:sp>
      <p:sp>
        <p:nvSpPr>
          <p:cNvPr id="10" name="Text Placeholder 8">
            <a:extLst>
              <a:ext uri="{FF2B5EF4-FFF2-40B4-BE49-F238E27FC236}">
                <a16:creationId xmlns:a16="http://schemas.microsoft.com/office/drawing/2014/main" id="{A778ED2A-D688-40AC-8B38-E4E06EF2C4DB}"/>
              </a:ext>
            </a:extLst>
          </p:cNvPr>
          <p:cNvSpPr>
            <a:spLocks noGrp="1"/>
          </p:cNvSpPr>
          <p:nvPr>
            <p:ph type="body" sz="quarter" idx="13"/>
          </p:nvPr>
        </p:nvSpPr>
        <p:spPr>
          <a:xfrm>
            <a:off x="6567983" y="2939230"/>
            <a:ext cx="5283200" cy="365125"/>
          </a:xfrm>
          <a:noFill/>
        </p:spPr>
        <p:txBody>
          <a:bodyPr anchor="ctr">
            <a:noAutofit/>
          </a:bodyPr>
          <a:lstStyle>
            <a:lvl1pPr marL="0" indent="0" algn="r">
              <a:buFontTx/>
              <a:buNone/>
              <a:defRPr sz="1636">
                <a:solidFill>
                  <a:schemeClr val="accent5"/>
                </a:solidFill>
                <a:latin typeface="Avenir Next LT Pro" panose="020B0604020202020204" pitchFamily="34" charset="0"/>
              </a:defRPr>
            </a:lvl1pPr>
            <a:lvl2pPr>
              <a:defRPr sz="1186">
                <a:latin typeface="Avenir LT 35 Light" panose="020B0402020203020204" pitchFamily="34" charset="0"/>
              </a:defRPr>
            </a:lvl2pPr>
            <a:lvl3pPr>
              <a:defRPr sz="1186">
                <a:latin typeface="Avenir LT 35 Light" panose="020B0402020203020204" pitchFamily="34" charset="0"/>
              </a:defRPr>
            </a:lvl3pPr>
            <a:lvl4pPr>
              <a:defRPr sz="1186">
                <a:latin typeface="Avenir LT 35 Light" panose="020B0402020203020204" pitchFamily="34" charset="0"/>
              </a:defRPr>
            </a:lvl4pPr>
            <a:lvl5pPr>
              <a:defRPr sz="1186">
                <a:latin typeface="Avenir LT 35 Light" panose="020B0402020203020204" pitchFamily="34" charset="0"/>
              </a:defRPr>
            </a:lvl5pPr>
          </a:lstStyle>
          <a:p>
            <a:pPr lvl="0"/>
            <a:r>
              <a:rPr lang="en-US"/>
              <a:t>Click to edit Master text style</a:t>
            </a:r>
          </a:p>
        </p:txBody>
      </p:sp>
      <p:sp>
        <p:nvSpPr>
          <p:cNvPr id="11" name="Title 1">
            <a:extLst>
              <a:ext uri="{FF2B5EF4-FFF2-40B4-BE49-F238E27FC236}">
                <a16:creationId xmlns:a16="http://schemas.microsoft.com/office/drawing/2014/main" id="{74C34C26-E87C-403E-A9A8-3A45D06D501A}"/>
              </a:ext>
            </a:extLst>
          </p:cNvPr>
          <p:cNvSpPr>
            <a:spLocks noGrp="1"/>
          </p:cNvSpPr>
          <p:nvPr>
            <p:ph type="ctrTitle" hasCustomPrompt="1"/>
          </p:nvPr>
        </p:nvSpPr>
        <p:spPr>
          <a:xfrm>
            <a:off x="5245508" y="648581"/>
            <a:ext cx="6605675" cy="1470025"/>
          </a:xfrm>
          <a:noFill/>
        </p:spPr>
        <p:txBody>
          <a:bodyPr anchor="ctr">
            <a:normAutofit/>
          </a:bodyPr>
          <a:lstStyle>
            <a:lvl1pPr algn="r">
              <a:defRPr sz="3682" b="1">
                <a:solidFill>
                  <a:schemeClr val="accent1"/>
                </a:solidFill>
                <a:latin typeface="+mj-lt"/>
              </a:defRPr>
            </a:lvl1pPr>
          </a:lstStyle>
          <a:p>
            <a:r>
              <a:rPr lang="en-US"/>
              <a:t>CLICK TO EDIT MASTER TITLE STYLE</a:t>
            </a:r>
          </a:p>
        </p:txBody>
      </p:sp>
    </p:spTree>
    <p:extLst>
      <p:ext uri="{BB962C8B-B14F-4D97-AF65-F5344CB8AC3E}">
        <p14:creationId xmlns:p14="http://schemas.microsoft.com/office/powerpoint/2010/main" val="1121184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38D200-A036-499D-A6F6-1ABC65B28B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354" r="2354"/>
          <a:stretch/>
        </p:blipFill>
        <p:spPr>
          <a:xfrm rot="16200000">
            <a:off x="-398270" y="370907"/>
            <a:ext cx="10647704" cy="9905892"/>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5893077" y="-22628"/>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7030531" y="0"/>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741615" y="2637213"/>
            <a:ext cx="4459101"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55370" y="5747096"/>
            <a:ext cx="860612"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165909" y="5747095"/>
            <a:ext cx="860612"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1450536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pic>
        <p:nvPicPr>
          <p:cNvPr id="6" name="Picture 5" descr="A group of men holding a sign&#10;&#10;Description automatically generated with low confidence">
            <a:extLst>
              <a:ext uri="{FF2B5EF4-FFF2-40B4-BE49-F238E27FC236}">
                <a16:creationId xmlns:a16="http://schemas.microsoft.com/office/drawing/2014/main" id="{F583ECC9-BBA6-4FEE-9B72-4DBAF54F64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112" t="14857" r="21403" b="18341"/>
          <a:stretch/>
        </p:blipFill>
        <p:spPr>
          <a:xfrm>
            <a:off x="6283857" y="12445"/>
            <a:ext cx="5945315" cy="6706990"/>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17" y="-8980"/>
            <a:ext cx="8196187"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33" y="-11309"/>
            <a:ext cx="711901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349931" y="3239007"/>
            <a:ext cx="5933926" cy="3437717"/>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7917" y="112649"/>
            <a:ext cx="745730" cy="73543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018856" y="101744"/>
            <a:ext cx="745730" cy="735439"/>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4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flipH="1">
            <a:off x="1602769" y="-22628"/>
            <a:ext cx="10606663"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flipH="1">
            <a:off x="4263775" y="0"/>
            <a:ext cx="794565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flipH="1">
            <a:off x="7068619" y="2637210"/>
            <a:ext cx="4878317" cy="2078628"/>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flipH="1">
            <a:off x="6414607" y="224444"/>
            <a:ext cx="5584207" cy="2202691"/>
          </a:xfrm>
        </p:spPr>
        <p:txBody>
          <a:bodyPr anchor="b">
            <a:normAutofit/>
          </a:bodyPr>
          <a:lstStyle>
            <a:lvl1pPr algn="r">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flipH="1">
            <a:off x="7732899" y="2834301"/>
            <a:ext cx="4459101" cy="483807"/>
          </a:xfrm>
        </p:spPr>
        <p:txBody>
          <a:bodyPr/>
          <a:lstStyle>
            <a:lvl1pPr marL="0" indent="0" algn="l">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1739" y="-2107846"/>
            <a:ext cx="932329" cy="810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5482278" y="-2107847"/>
            <a:ext cx="932329" cy="810491"/>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flipH="1">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3" name="Picture 2" descr="Related image">
            <a:extLst>
              <a:ext uri="{FF2B5EF4-FFF2-40B4-BE49-F238E27FC236}">
                <a16:creationId xmlns:a16="http://schemas.microsoft.com/office/drawing/2014/main" id="{AC0D47AD-3650-49A5-8CE6-4B162FAD87B5}"/>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15254" y="5747096"/>
            <a:ext cx="700728"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16A377D-FE63-4B7A-A091-BA403B198EB9}"/>
              </a:ext>
            </a:extLst>
          </p:cNvPr>
          <p:cNvGrpSpPr/>
          <p:nvPr userDrawn="1"/>
        </p:nvGrpSpPr>
        <p:grpSpPr>
          <a:xfrm>
            <a:off x="11325793" y="5747095"/>
            <a:ext cx="700728" cy="748145"/>
            <a:chOff x="11222083" y="712971"/>
            <a:chExt cx="822062" cy="785012"/>
          </a:xfrm>
        </p:grpSpPr>
        <p:sp>
          <p:nvSpPr>
            <p:cNvPr id="17" name="Oval 16">
              <a:extLst>
                <a:ext uri="{FF2B5EF4-FFF2-40B4-BE49-F238E27FC236}">
                  <a16:creationId xmlns:a16="http://schemas.microsoft.com/office/drawing/2014/main" id="{44DB0699-C203-4E38-9A2D-FAA486E132D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8" name="Picture 17">
              <a:extLst>
                <a:ext uri="{FF2B5EF4-FFF2-40B4-BE49-F238E27FC236}">
                  <a16:creationId xmlns:a16="http://schemas.microsoft.com/office/drawing/2014/main" id="{00E4D4B3-F477-4778-9235-6F64FF85D361}"/>
                </a:ext>
              </a:extLst>
            </p:cNvPr>
            <p:cNvPicPr>
              <a:picLocks noChangeAspect="1"/>
            </p:cNvPicPr>
            <p:nvPr userDrawn="1"/>
          </p:nvPicPr>
          <p:blipFill>
            <a:blip r:embed="rId3"/>
            <a:stretch>
              <a:fillRect/>
            </a:stretch>
          </p:blipFill>
          <p:spPr>
            <a:xfrm>
              <a:off x="11328830" y="811070"/>
              <a:ext cx="621950" cy="477528"/>
            </a:xfrm>
            <a:prstGeom prst="rect">
              <a:avLst/>
            </a:prstGeom>
          </p:spPr>
        </p:pic>
      </p:grpSp>
      <p:pic>
        <p:nvPicPr>
          <p:cNvPr id="6" name="Picture 5" descr="A group of people posing for a photo in front of a house&#10;&#10;Description automatically generated">
            <a:extLst>
              <a:ext uri="{FF2B5EF4-FFF2-40B4-BE49-F238E27FC236}">
                <a16:creationId xmlns:a16="http://schemas.microsoft.com/office/drawing/2014/main" id="{EB52D61D-D59E-4E21-9590-550C704C1A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62" y="-22629"/>
            <a:ext cx="6083438" cy="7042353"/>
          </a:xfrm>
          <a:prstGeom prst="rect">
            <a:avLst/>
          </a:prstGeom>
        </p:spPr>
      </p:pic>
    </p:spTree>
    <p:extLst>
      <p:ext uri="{BB962C8B-B14F-4D97-AF65-F5344CB8AC3E}">
        <p14:creationId xmlns:p14="http://schemas.microsoft.com/office/powerpoint/2010/main" val="341450536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5_Title Slide Urban Garden">
    <p:spTree>
      <p:nvGrpSpPr>
        <p:cNvPr id="1" name=""/>
        <p:cNvGrpSpPr/>
        <p:nvPr/>
      </p:nvGrpSpPr>
      <p:grpSpPr>
        <a:xfrm>
          <a:off x="0" y="0"/>
          <a:ext cx="0" cy="0"/>
          <a:chOff x="0" y="0"/>
          <a:chExt cx="0" cy="0"/>
        </a:xfrm>
      </p:grpSpPr>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3" y="-8980"/>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24529" y="-11309"/>
            <a:ext cx="5178901"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2637" y="2649806"/>
            <a:ext cx="12166724" cy="589203"/>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5" y="288727"/>
            <a:ext cx="5584207" cy="2202691"/>
          </a:xfrm>
        </p:spPr>
        <p:txBody>
          <a:bodyPr anchor="b">
            <a:normAutofit/>
          </a:bodyPr>
          <a:lstStyle>
            <a:lvl1pPr algn="l">
              <a:defRPr sz="4346">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2638" y="2755202"/>
            <a:ext cx="4459101" cy="483807"/>
          </a:xfrm>
        </p:spPr>
        <p:txBody>
          <a:bodyPr/>
          <a:lstStyle>
            <a:lvl1pPr marL="0" indent="0" algn="r">
              <a:buNone/>
              <a:defRPr sz="2434">
                <a:solidFill>
                  <a:srgbClr val="002060"/>
                </a:solidFill>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US"/>
              <a:t>Click to edit Master subtitle style</a:t>
            </a:r>
          </a:p>
        </p:txBody>
      </p:sp>
      <p:pic>
        <p:nvPicPr>
          <p:cNvPr id="16" name="Picture 2" descr="Related image">
            <a:extLst>
              <a:ext uri="{FF2B5EF4-FFF2-40B4-BE49-F238E27FC236}">
                <a16:creationId xmlns:a16="http://schemas.microsoft.com/office/drawing/2014/main" id="{CB240646-1354-4798-BF8A-2D5E1CBBF481}"/>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0799" y="242023"/>
            <a:ext cx="750985" cy="74814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E8D3D271-C87F-4A17-A419-B8ABB11A1E1D}"/>
              </a:ext>
            </a:extLst>
          </p:cNvPr>
          <p:cNvGrpSpPr/>
          <p:nvPr userDrawn="1"/>
        </p:nvGrpSpPr>
        <p:grpSpPr>
          <a:xfrm>
            <a:off x="11221338" y="242022"/>
            <a:ext cx="750985" cy="748145"/>
            <a:chOff x="11222083" y="712971"/>
            <a:chExt cx="822062" cy="785012"/>
          </a:xfrm>
        </p:grpSpPr>
        <p:sp>
          <p:nvSpPr>
            <p:cNvPr id="22" name="Oval 21">
              <a:extLst>
                <a:ext uri="{FF2B5EF4-FFF2-40B4-BE49-F238E27FC236}">
                  <a16:creationId xmlns:a16="http://schemas.microsoft.com/office/drawing/2014/main" id="{25C4CCF7-49C2-4050-B62F-DA2A7AC472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23" name="Picture 22">
              <a:extLst>
                <a:ext uri="{FF2B5EF4-FFF2-40B4-BE49-F238E27FC236}">
                  <a16:creationId xmlns:a16="http://schemas.microsoft.com/office/drawing/2014/main" id="{1E79910E-FB32-4AC7-8CEE-5F52BA1CBE38}"/>
                </a:ext>
              </a:extLst>
            </p:cNvPr>
            <p:cNvPicPr>
              <a:picLocks noChangeAspect="1"/>
            </p:cNvPicPr>
            <p:nvPr userDrawn="1"/>
          </p:nvPicPr>
          <p:blipFill>
            <a:blip r:embed="rId3"/>
            <a:stretch>
              <a:fillRect/>
            </a:stretch>
          </p:blipFill>
          <p:spPr>
            <a:xfrm>
              <a:off x="11328830" y="811070"/>
              <a:ext cx="621950" cy="477528"/>
            </a:xfrm>
            <a:prstGeom prst="rect">
              <a:avLst/>
            </a:prstGeom>
          </p:spPr>
        </p:pic>
      </p:gr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4"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84420961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065266" y="5813434"/>
            <a:ext cx="753509"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39593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D2AA2C5-3590-4572-A3AE-5696F995BC0D}"/>
              </a:ext>
            </a:extLst>
          </p:cNvPr>
          <p:cNvSpPr/>
          <p:nvPr userDrawn="1"/>
        </p:nvSpPr>
        <p:spPr>
          <a:xfrm rot="5400000">
            <a:off x="10800181" y="197396"/>
            <a:ext cx="1589214" cy="119442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B43BCF1C-96CD-40E6-A56D-F4C5BC948F0E}"/>
              </a:ext>
            </a:extLst>
          </p:cNvPr>
          <p:cNvSpPr/>
          <p:nvPr userDrawn="1"/>
        </p:nvSpPr>
        <p:spPr>
          <a:xfrm rot="5400000">
            <a:off x="10998181" y="131748"/>
            <a:ext cx="1325565" cy="1062074"/>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9" y="2501513"/>
            <a:ext cx="10515600" cy="1325563"/>
          </a:xfrm>
        </p:spPr>
        <p:txBody>
          <a:bodyPr>
            <a:normAutofit/>
          </a:bodyPr>
          <a:lstStyle>
            <a:lvl1pPr algn="ctr">
              <a:defRPr sz="6000">
                <a:solidFill>
                  <a:srgbClr val="183460"/>
                </a:solidFill>
                <a:latin typeface="Segoe UI Semilight" panose="020B0402040204020203" pitchFamily="34" charset="0"/>
                <a:cs typeface="Segoe UI Semilight" panose="020B0402040204020203" pitchFamily="34" charset="0"/>
              </a:defRPr>
            </a:lvl1pPr>
          </a:lstStyle>
          <a:p>
            <a:endParaRPr lang="en-US"/>
          </a:p>
        </p:txBody>
      </p:sp>
      <p:grpSp>
        <p:nvGrpSpPr>
          <p:cNvPr id="15" name="Group 14">
            <a:extLst>
              <a:ext uri="{FF2B5EF4-FFF2-40B4-BE49-F238E27FC236}">
                <a16:creationId xmlns:a16="http://schemas.microsoft.com/office/drawing/2014/main" id="{7E3C0C62-5F9F-4BDF-9474-8D07B88A54EE}"/>
              </a:ext>
            </a:extLst>
          </p:cNvPr>
          <p:cNvGrpSpPr/>
          <p:nvPr userDrawn="1"/>
        </p:nvGrpSpPr>
        <p:grpSpPr>
          <a:xfrm>
            <a:off x="11292795" y="67136"/>
            <a:ext cx="822062" cy="822062"/>
            <a:chOff x="11222083" y="712971"/>
            <a:chExt cx="822062" cy="785012"/>
          </a:xfrm>
        </p:grpSpPr>
        <p:sp>
          <p:nvSpPr>
            <p:cNvPr id="16" name="Oval 15">
              <a:extLst>
                <a:ext uri="{FF2B5EF4-FFF2-40B4-BE49-F238E27FC236}">
                  <a16:creationId xmlns:a16="http://schemas.microsoft.com/office/drawing/2014/main" id="{6BDD4846-A62E-4917-81BB-686B8E02E80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6DD85F9-E71A-453B-B301-835E9EA299A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480783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3" descr="A group of people at a construction site&#10;&#10;Description automatically generated with low confidence">
            <a:extLst>
              <a:ext uri="{FF2B5EF4-FFF2-40B4-BE49-F238E27FC236}">
                <a16:creationId xmlns:a16="http://schemas.microsoft.com/office/drawing/2014/main" id="{E670CD85-0E83-4133-A81F-77BE7E383C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02955" y="-490016"/>
            <a:ext cx="12723387" cy="7354169"/>
          </a:xfrm>
          <a:prstGeom prst="rect">
            <a:avLst/>
          </a:prstGeom>
        </p:spPr>
      </p:pic>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23144"/>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5390"/>
            <a:ext cx="6609093"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84902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42536"/>
            <a:ext cx="722151" cy="719044"/>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4975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9" name="Group 8">
            <a:extLst>
              <a:ext uri="{FF2B5EF4-FFF2-40B4-BE49-F238E27FC236}">
                <a16:creationId xmlns:a16="http://schemas.microsoft.com/office/drawing/2014/main" id="{05CCACDE-0812-4B05-8BB5-20721B46A381}"/>
              </a:ext>
            </a:extLst>
          </p:cNvPr>
          <p:cNvGrpSpPr/>
          <p:nvPr userDrawn="1"/>
        </p:nvGrpSpPr>
        <p:grpSpPr>
          <a:xfrm>
            <a:off x="11201400" y="5813434"/>
            <a:ext cx="754384" cy="748145"/>
            <a:chOff x="11222083" y="712971"/>
            <a:chExt cx="822062" cy="785012"/>
          </a:xfrm>
        </p:grpSpPr>
        <p:sp>
          <p:nvSpPr>
            <p:cNvPr id="15" name="Oval 14">
              <a:extLst>
                <a:ext uri="{FF2B5EF4-FFF2-40B4-BE49-F238E27FC236}">
                  <a16:creationId xmlns:a16="http://schemas.microsoft.com/office/drawing/2014/main" id="{2EABFE90-5F82-4B9B-AA9C-EA30DCF1104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pic>
          <p:nvPicPr>
            <p:cNvPr id="16" name="Picture 15">
              <a:extLst>
                <a:ext uri="{FF2B5EF4-FFF2-40B4-BE49-F238E27FC236}">
                  <a16:creationId xmlns:a16="http://schemas.microsoft.com/office/drawing/2014/main" id="{023315C9-6F57-40C1-AC8A-EAC5A36C8EA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17" name="Rectangle 16">
            <a:extLst>
              <a:ext uri="{FF2B5EF4-FFF2-40B4-BE49-F238E27FC236}">
                <a16:creationId xmlns:a16="http://schemas.microsoft.com/office/drawing/2014/main" id="{92DC4CE6-5668-489E-9AB1-61F4E58B1527}"/>
              </a:ext>
            </a:extLst>
          </p:cNvPr>
          <p:cNvSpPr/>
          <p:nvPr userDrawn="1"/>
        </p:nvSpPr>
        <p:spPr>
          <a:xfrm>
            <a:off x="497305" y="1"/>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5" y="110490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4"/>
          </a:p>
        </p:txBody>
      </p:sp>
    </p:spTree>
    <p:extLst>
      <p:ext uri="{BB962C8B-B14F-4D97-AF65-F5344CB8AC3E}">
        <p14:creationId xmlns:p14="http://schemas.microsoft.com/office/powerpoint/2010/main" val="131514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One Content - Light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1" y="1873127"/>
            <a:ext cx="1051560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9" y="6"/>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9" y="1104905"/>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 14">
            <a:extLst>
              <a:ext uri="{FF2B5EF4-FFF2-40B4-BE49-F238E27FC236}">
                <a16:creationId xmlns:a16="http://schemas.microsoft.com/office/drawing/2014/main" id="{63241BBC-EE28-4740-BA17-B9EB150204FD}"/>
              </a:ext>
            </a:extLst>
          </p:cNvPr>
          <p:cNvGrpSpPr/>
          <p:nvPr userDrawn="1"/>
        </p:nvGrpSpPr>
        <p:grpSpPr>
          <a:xfrm>
            <a:off x="11095177" y="5813434"/>
            <a:ext cx="822063" cy="822062"/>
            <a:chOff x="11222083" y="712971"/>
            <a:chExt cx="822062" cy="785012"/>
          </a:xfrm>
        </p:grpSpPr>
        <p:sp>
          <p:nvSpPr>
            <p:cNvPr id="16" name="Oval 15">
              <a:extLst>
                <a:ext uri="{FF2B5EF4-FFF2-40B4-BE49-F238E27FC236}">
                  <a16:creationId xmlns:a16="http://schemas.microsoft.com/office/drawing/2014/main" id="{52CD13E3-382F-4785-B330-630A5FDB310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0E634A03-053B-4392-9A23-2580B4F12D6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3"/>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09148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River Logos on Bottom">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5BFDB3-9533-419D-84CE-32EFC5EF32CB}"/>
              </a:ext>
            </a:extLst>
          </p:cNvPr>
          <p:cNvPicPr>
            <a:picLocks noChangeAspect="1"/>
          </p:cNvPicPr>
          <p:nvPr userDrawn="1"/>
        </p:nvPicPr>
        <p:blipFill rotWithShape="1">
          <a:blip r:embed="rId2"/>
          <a:srcRect l="29760"/>
          <a:stretch/>
        </p:blipFill>
        <p:spPr>
          <a:xfrm>
            <a:off x="-27366" y="3019443"/>
            <a:ext cx="12219367" cy="3678218"/>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18" name="Rectangle 17">
            <a:extLst>
              <a:ext uri="{FF2B5EF4-FFF2-40B4-BE49-F238E27FC236}">
                <a16:creationId xmlns:a16="http://schemas.microsoft.com/office/drawing/2014/main" id="{BCB1346F-6507-4C21-9035-5BA1BDDB9550}"/>
              </a:ext>
            </a:extLst>
          </p:cNvPr>
          <p:cNvSpPr/>
          <p:nvPr userDrawn="1"/>
        </p:nvSpPr>
        <p:spPr>
          <a:xfrm>
            <a:off x="21288" y="3012417"/>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ED5A6CF-3A26-4ADB-9128-2361795D72D1}"/>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B9488A33-81CC-4CF7-BA8C-847970BEE42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59F5D1D-DB0F-47CD-91F5-032EBB983B29}"/>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B646665E-D115-47B3-80C3-760CC85FC4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0903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Estrella Vista Logos on Bottom">
    <p:spTree>
      <p:nvGrpSpPr>
        <p:cNvPr id="1" name=""/>
        <p:cNvGrpSpPr/>
        <p:nvPr/>
      </p:nvGrpSpPr>
      <p:grpSpPr>
        <a:xfrm>
          <a:off x="0" y="0"/>
          <a:ext cx="0" cy="0"/>
          <a:chOff x="0" y="0"/>
          <a:chExt cx="0" cy="0"/>
        </a:xfrm>
      </p:grpSpPr>
      <p:pic>
        <p:nvPicPr>
          <p:cNvPr id="28" name="Picture 27" descr="A picture containing building, outdoor, sky, apartment building&#10;&#10;Description automatically generated">
            <a:extLst>
              <a:ext uri="{FF2B5EF4-FFF2-40B4-BE49-F238E27FC236}">
                <a16:creationId xmlns:a16="http://schemas.microsoft.com/office/drawing/2014/main" id="{E9191279-E679-4582-9338-0B4C953E73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86" t="-7282" b="1386"/>
          <a:stretch/>
        </p:blipFill>
        <p:spPr>
          <a:xfrm>
            <a:off x="-564585" y="-493272"/>
            <a:ext cx="12750800" cy="7172325"/>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04061"/>
            <a:ext cx="12172038"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DF0C8B0-4E43-4516-9D07-241E2D091F1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D6B18E50-87A1-4DA1-B961-D08F9BC3A23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A6D03857-D257-4762-AFA9-0E927F9DDA4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580EDB50-E121-4BF0-90F3-FC38C921108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5546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Bottom">
    <p:spTree>
      <p:nvGrpSpPr>
        <p:cNvPr id="1" name=""/>
        <p:cNvGrpSpPr/>
        <p:nvPr/>
      </p:nvGrpSpPr>
      <p:grpSpPr>
        <a:xfrm>
          <a:off x="0" y="0"/>
          <a:ext cx="0" cy="0"/>
          <a:chOff x="0" y="0"/>
          <a:chExt cx="0" cy="0"/>
        </a:xfrm>
      </p:grpSpPr>
      <p:pic>
        <p:nvPicPr>
          <p:cNvPr id="31" name="Picture 30" descr="A picture containing grass, outdoor, sky, tree&#10;&#10;Description automatically generated">
            <a:extLst>
              <a:ext uri="{FF2B5EF4-FFF2-40B4-BE49-F238E27FC236}">
                <a16:creationId xmlns:a16="http://schemas.microsoft.com/office/drawing/2014/main" id="{82ADB483-8340-4177-8BA4-F4211ECFD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33" r="1" b="5511"/>
          <a:stretch/>
        </p:blipFill>
        <p:spPr>
          <a:xfrm>
            <a:off x="0" y="539"/>
            <a:ext cx="12192000" cy="6852413"/>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arallelogram 18">
            <a:extLst>
              <a:ext uri="{FF2B5EF4-FFF2-40B4-BE49-F238E27FC236}">
                <a16:creationId xmlns:a16="http://schemas.microsoft.com/office/drawing/2014/main" id="{70106152-7D31-469E-86ED-F9404A7A45EB}"/>
              </a:ext>
            </a:extLst>
          </p:cNvPr>
          <p:cNvSpPr/>
          <p:nvPr userDrawn="1"/>
        </p:nvSpPr>
        <p:spPr>
          <a:xfrm>
            <a:off x="-699244" y="609191"/>
            <a:ext cx="6373131" cy="1200150"/>
          </a:xfrm>
          <a:prstGeom prst="parallelogram">
            <a:avLst>
              <a:gd name="adj" fmla="val 3779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E8FD5BD6-906B-4493-87DD-F199AE085B9A}"/>
              </a:ext>
            </a:extLst>
          </p:cNvPr>
          <p:cNvSpPr/>
          <p:nvPr userDrawn="1"/>
        </p:nvSpPr>
        <p:spPr>
          <a:xfrm>
            <a:off x="-445771" y="1803120"/>
            <a:ext cx="5515038" cy="776950"/>
          </a:xfrm>
          <a:prstGeom prst="parallelogram">
            <a:avLst>
              <a:gd name="adj" fmla="val 3516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EEFE7CBF-8ECC-4B53-8630-89683EAE5734}"/>
              </a:ext>
            </a:extLst>
          </p:cNvPr>
          <p:cNvSpPr txBox="1">
            <a:spLocks/>
          </p:cNvSpPr>
          <p:nvPr userDrawn="1"/>
        </p:nvSpPr>
        <p:spPr>
          <a:xfrm>
            <a:off x="101546" y="747269"/>
            <a:ext cx="4975282" cy="1005705"/>
          </a:xfrm>
          <a:prstGeom prst="rect">
            <a:avLst/>
          </a:prstGeom>
        </p:spPr>
        <p:txBody>
          <a:bodyPr vert="horz" lIns="91440" tIns="45720" rIns="91440" bIns="45720" rtlCol="0" anchor="b">
            <a:normAutofit fontScale="92500" lnSpcReduction="10000"/>
          </a:bodyPr>
          <a:lstStyle>
            <a:lvl1pPr algn="r" defTabSz="914400" rtl="0" eaLnBrk="1" latinLnBrk="0" hangingPunct="1">
              <a:lnSpc>
                <a:spcPct val="90000"/>
              </a:lnSpc>
              <a:spcBef>
                <a:spcPct val="0"/>
              </a:spcBef>
              <a:buNone/>
              <a:defRPr sz="4000" kern="1200">
                <a:solidFill>
                  <a:srgbClr val="002060"/>
                </a:solidFill>
                <a:latin typeface="Segoe UI Semilight" panose="020B0402040204020203" pitchFamily="34" charset="0"/>
                <a:ea typeface="+mj-ea"/>
                <a:cs typeface="Segoe UI Semilight" panose="020B0402040204020203" pitchFamily="34" charset="0"/>
              </a:defRPr>
            </a:lvl1pPr>
          </a:lstStyle>
          <a:p>
            <a:pPr marL="0" marR="0" lvl="0" indent="0" algn="r" defTabSz="914396"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24" name="Subtitle 2">
            <a:extLst>
              <a:ext uri="{FF2B5EF4-FFF2-40B4-BE49-F238E27FC236}">
                <a16:creationId xmlns:a16="http://schemas.microsoft.com/office/drawing/2014/main" id="{D433506B-06FD-4F48-BF48-E8E9D316E7BA}"/>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5" name="Group 24">
            <a:extLst>
              <a:ext uri="{FF2B5EF4-FFF2-40B4-BE49-F238E27FC236}">
                <a16:creationId xmlns:a16="http://schemas.microsoft.com/office/drawing/2014/main" id="{C5628F9A-6938-4819-AEAE-51053DF9FFE4}"/>
              </a:ext>
            </a:extLst>
          </p:cNvPr>
          <p:cNvGrpSpPr/>
          <p:nvPr userDrawn="1"/>
        </p:nvGrpSpPr>
        <p:grpSpPr>
          <a:xfrm>
            <a:off x="97725" y="4861321"/>
            <a:ext cx="975360" cy="731520"/>
            <a:chOff x="11222083" y="712971"/>
            <a:chExt cx="822062" cy="785012"/>
          </a:xfrm>
        </p:grpSpPr>
        <p:sp>
          <p:nvSpPr>
            <p:cNvPr id="27" name="Oval 26">
              <a:extLst>
                <a:ext uri="{FF2B5EF4-FFF2-40B4-BE49-F238E27FC236}">
                  <a16:creationId xmlns:a16="http://schemas.microsoft.com/office/drawing/2014/main" id="{749235C0-2256-4449-A27A-3210E1C0E0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6F37A4FB-2376-4E1D-9C06-C66A3F6423D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30" name="Picture 2" descr="Related image">
            <a:extLst>
              <a:ext uri="{FF2B5EF4-FFF2-40B4-BE49-F238E27FC236}">
                <a16:creationId xmlns:a16="http://schemas.microsoft.com/office/drawing/2014/main" id="{4CE8E88F-7795-4C76-A808-1111E935EFE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18719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Fremont Community Garden Logos on Bottom">
    <p:spTree>
      <p:nvGrpSpPr>
        <p:cNvPr id="1" name=""/>
        <p:cNvGrpSpPr/>
        <p:nvPr/>
      </p:nvGrpSpPr>
      <p:grpSpPr>
        <a:xfrm>
          <a:off x="0" y="0"/>
          <a:ext cx="0" cy="0"/>
          <a:chOff x="0" y="0"/>
          <a:chExt cx="0" cy="0"/>
        </a:xfrm>
      </p:grpSpPr>
      <p:pic>
        <p:nvPicPr>
          <p:cNvPr id="28" name="Picture 27" descr="A picture containing tree, outdoor, ground, house&#10;&#10;Description automatically generated">
            <a:extLst>
              <a:ext uri="{FF2B5EF4-FFF2-40B4-BE49-F238E27FC236}">
                <a16:creationId xmlns:a16="http://schemas.microsoft.com/office/drawing/2014/main" id="{C5BFB9F1-3EEE-4FB9-A075-68AAFE0E0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781" t="247" b="-247"/>
          <a:stretch/>
        </p:blipFill>
        <p:spPr>
          <a:xfrm>
            <a:off x="0" y="4478"/>
            <a:ext cx="12192000" cy="6858000"/>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27362" y="577123"/>
            <a:ext cx="12219364"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CADDEDD-D7CB-481D-90AC-4CA61EB0DF7F}"/>
              </a:ext>
            </a:extLst>
          </p:cNvPr>
          <p:cNvSpPr/>
          <p:nvPr userDrawn="1"/>
        </p:nvSpPr>
        <p:spPr>
          <a:xfrm>
            <a:off x="-27363" y="2005711"/>
            <a:ext cx="12229031" cy="1088830"/>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grpSp>
        <p:nvGrpSpPr>
          <p:cNvPr id="21" name="Group 20">
            <a:extLst>
              <a:ext uri="{FF2B5EF4-FFF2-40B4-BE49-F238E27FC236}">
                <a16:creationId xmlns:a16="http://schemas.microsoft.com/office/drawing/2014/main" id="{512F9D65-67F0-404A-B87A-38F56EACF5D9}"/>
              </a:ext>
            </a:extLst>
          </p:cNvPr>
          <p:cNvGrpSpPr/>
          <p:nvPr userDrawn="1"/>
        </p:nvGrpSpPr>
        <p:grpSpPr>
          <a:xfrm>
            <a:off x="97725" y="4861321"/>
            <a:ext cx="975360" cy="731520"/>
            <a:chOff x="11222083" y="712971"/>
            <a:chExt cx="822062" cy="785012"/>
          </a:xfrm>
        </p:grpSpPr>
        <p:sp>
          <p:nvSpPr>
            <p:cNvPr id="24" name="Oval 23">
              <a:extLst>
                <a:ext uri="{FF2B5EF4-FFF2-40B4-BE49-F238E27FC236}">
                  <a16:creationId xmlns:a16="http://schemas.microsoft.com/office/drawing/2014/main" id="{2C73032F-0E29-4AE9-B17A-925FC1D4322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1080845-35DC-4B1A-BC93-69D3FA1FF094}"/>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7" name="Picture 2" descr="Related image">
            <a:extLst>
              <a:ext uri="{FF2B5EF4-FFF2-40B4-BE49-F238E27FC236}">
                <a16:creationId xmlns:a16="http://schemas.microsoft.com/office/drawing/2014/main" id="{1DD82A51-897F-49E9-BE85-7CEFC061CC0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06324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lat Branch Park Logos on Bottom">
    <p:spTree>
      <p:nvGrpSpPr>
        <p:cNvPr id="1" name=""/>
        <p:cNvGrpSpPr/>
        <p:nvPr/>
      </p:nvGrpSpPr>
      <p:grpSpPr>
        <a:xfrm>
          <a:off x="0" y="0"/>
          <a:ext cx="0" cy="0"/>
          <a:chOff x="0" y="0"/>
          <a:chExt cx="0" cy="0"/>
        </a:xfrm>
      </p:grpSpPr>
      <p:pic>
        <p:nvPicPr>
          <p:cNvPr id="27" name="Picture 26" descr="A pond with rocks and a building in the background&#10;&#10;Description automatically generated with low confidence">
            <a:extLst>
              <a:ext uri="{FF2B5EF4-FFF2-40B4-BE49-F238E27FC236}">
                <a16:creationId xmlns:a16="http://schemas.microsoft.com/office/drawing/2014/main" id="{CDAAA143-666F-484B-8397-19958253C4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00" t="6650" b="-151"/>
          <a:stretch/>
        </p:blipFill>
        <p:spPr>
          <a:xfrm>
            <a:off x="-8030" y="-4414"/>
            <a:ext cx="12200031" cy="669299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5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3120"/>
            <a:ext cx="5515038" cy="776950"/>
          </a:xfrm>
          <a:prstGeom prst="parallelogram">
            <a:avLst>
              <a:gd name="adj" fmla="val 3624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9" name="Group 18">
            <a:extLst>
              <a:ext uri="{FF2B5EF4-FFF2-40B4-BE49-F238E27FC236}">
                <a16:creationId xmlns:a16="http://schemas.microsoft.com/office/drawing/2014/main" id="{0D450CE7-AA0C-48C7-B924-0B3D53A69458}"/>
              </a:ext>
            </a:extLst>
          </p:cNvPr>
          <p:cNvGrpSpPr/>
          <p:nvPr userDrawn="1"/>
        </p:nvGrpSpPr>
        <p:grpSpPr>
          <a:xfrm>
            <a:off x="97725" y="4861321"/>
            <a:ext cx="975360" cy="731520"/>
            <a:chOff x="11222083" y="712971"/>
            <a:chExt cx="822062" cy="785012"/>
          </a:xfrm>
        </p:grpSpPr>
        <p:sp>
          <p:nvSpPr>
            <p:cNvPr id="21" name="Oval 20">
              <a:extLst>
                <a:ext uri="{FF2B5EF4-FFF2-40B4-BE49-F238E27FC236}">
                  <a16:creationId xmlns:a16="http://schemas.microsoft.com/office/drawing/2014/main" id="{836A8ECF-6665-4CA9-9DDB-957E9920EB7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98D4D022-57E3-4052-BBB7-48C598504675}"/>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5" name="Picture 2" descr="Related image">
            <a:extLst>
              <a:ext uri="{FF2B5EF4-FFF2-40B4-BE49-F238E27FC236}">
                <a16:creationId xmlns:a16="http://schemas.microsoft.com/office/drawing/2014/main" id="{03FB5B59-C1CA-4124-99C6-84F00DC06A6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4059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Dig Site Logos on Bottom">
    <p:spTree>
      <p:nvGrpSpPr>
        <p:cNvPr id="1" name=""/>
        <p:cNvGrpSpPr/>
        <p:nvPr/>
      </p:nvGrpSpPr>
      <p:grpSpPr>
        <a:xfrm>
          <a:off x="0" y="0"/>
          <a:ext cx="0" cy="0"/>
          <a:chOff x="0" y="0"/>
          <a:chExt cx="0" cy="0"/>
        </a:xfrm>
      </p:grpSpPr>
      <p:pic>
        <p:nvPicPr>
          <p:cNvPr id="20" name="Picture 19" descr="A close-up of a pipe&#10;&#10;Description automatically generated with low confidence">
            <a:extLst>
              <a:ext uri="{FF2B5EF4-FFF2-40B4-BE49-F238E27FC236}">
                <a16:creationId xmlns:a16="http://schemas.microsoft.com/office/drawing/2014/main" id="{7D62FFFE-5D84-45C6-873A-02EEAA60D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28"/>
          <a:stretch/>
        </p:blipFill>
        <p:spPr>
          <a:xfrm>
            <a:off x="-27366" y="0"/>
            <a:ext cx="12219367" cy="6858000"/>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19964" y="2015915"/>
            <a:ext cx="12172038"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773508"/>
            <a:ext cx="10934088" cy="1005705"/>
          </a:xfrm>
        </p:spPr>
        <p:txBody>
          <a:bodyPr anchor="b"/>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81D7BD1-3BE2-4969-87D6-3EAE54E1706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0AF86AE-E586-4A6F-87F9-963C8DD4D5D2}"/>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974A125E-8078-40EA-9FC5-DB4275A852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764FD44-2086-45C2-A2BC-EECE1B31DEE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4868271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Dig Site Logos on Bottom">
    <p:spTree>
      <p:nvGrpSpPr>
        <p:cNvPr id="1" name=""/>
        <p:cNvGrpSpPr/>
        <p:nvPr/>
      </p:nvGrpSpPr>
      <p:grpSpPr>
        <a:xfrm>
          <a:off x="0" y="0"/>
          <a:ext cx="0" cy="0"/>
          <a:chOff x="0" y="0"/>
          <a:chExt cx="0" cy="0"/>
        </a:xfrm>
      </p:grpSpPr>
      <p:pic>
        <p:nvPicPr>
          <p:cNvPr id="20" name="Picture 19" descr="A picture containing sky, outdoor, power shovel, rock&#10;&#10;Description automatically generated">
            <a:extLst>
              <a:ext uri="{FF2B5EF4-FFF2-40B4-BE49-F238E27FC236}">
                <a16:creationId xmlns:a16="http://schemas.microsoft.com/office/drawing/2014/main" id="{D50145F6-4D92-44C5-A3E1-2C4648C7F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9278" y="1774460"/>
            <a:ext cx="10015792" cy="4904594"/>
          </a:xfrm>
          <a:prstGeom prst="rect">
            <a:avLst/>
          </a:prstGeom>
        </p:spPr>
      </p:pic>
      <p:sp>
        <p:nvSpPr>
          <p:cNvPr id="18" name="Rectangle 17">
            <a:extLst>
              <a:ext uri="{FF2B5EF4-FFF2-40B4-BE49-F238E27FC236}">
                <a16:creationId xmlns:a16="http://schemas.microsoft.com/office/drawing/2014/main" id="{BCB1346F-6507-4C21-9035-5BA1BDDB9550}"/>
              </a:ext>
            </a:extLst>
          </p:cNvPr>
          <p:cNvSpPr/>
          <p:nvPr userDrawn="1"/>
        </p:nvSpPr>
        <p:spPr>
          <a:xfrm>
            <a:off x="-27364" y="2008981"/>
            <a:ext cx="12232434" cy="1657293"/>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A47A7E59-43D4-40AC-81E7-5CED8A517C68}"/>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0D0321F5-D4C1-4A9C-9EAE-90062599980E}"/>
              </a:ext>
            </a:extLst>
          </p:cNvPr>
          <p:cNvSpPr/>
          <p:nvPr userDrawn="1"/>
        </p:nvSpPr>
        <p:spPr>
          <a:xfrm rot="10800000">
            <a:off x="-27363" y="5051"/>
            <a:ext cx="4965122" cy="6880894"/>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Pentagon 13">
            <a:extLst>
              <a:ext uri="{FF2B5EF4-FFF2-40B4-BE49-F238E27FC236}">
                <a16:creationId xmlns:a16="http://schemas.microsoft.com/office/drawing/2014/main" id="{B587CD72-1AB6-42E0-A76F-814F26C7958C}"/>
              </a:ext>
            </a:extLst>
          </p:cNvPr>
          <p:cNvSpPr/>
          <p:nvPr userDrawn="1"/>
        </p:nvSpPr>
        <p:spPr>
          <a:xfrm>
            <a:off x="-8029" y="577123"/>
            <a:ext cx="12200029" cy="1429444"/>
          </a:xfrm>
          <a:prstGeom prst="homePlate">
            <a:avLst>
              <a:gd name="adj" fmla="val 0"/>
            </a:avLst>
          </a:prstGeom>
          <a:solidFill>
            <a:srgbClr val="54AE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4E8B1E33-5986-466A-9B0B-FA767213CA35}"/>
              </a:ext>
            </a:extLst>
          </p:cNvPr>
          <p:cNvSpPr>
            <a:spLocks noGrp="1"/>
          </p:cNvSpPr>
          <p:nvPr>
            <p:ph type="ctrTitle"/>
          </p:nvPr>
        </p:nvSpPr>
        <p:spPr>
          <a:xfrm>
            <a:off x="503314" y="773508"/>
            <a:ext cx="10934088" cy="1005705"/>
          </a:xfrm>
        </p:spPr>
        <p:txBody>
          <a:bodyPr anchor="b">
            <a:noAutofit/>
          </a:bodyPr>
          <a:lstStyle>
            <a:lvl1pPr algn="r">
              <a:defRPr sz="48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5" name="Subtitle 2">
            <a:extLst>
              <a:ext uri="{FF2B5EF4-FFF2-40B4-BE49-F238E27FC236}">
                <a16:creationId xmlns:a16="http://schemas.microsoft.com/office/drawing/2014/main" id="{85F16701-141F-4DD0-BB81-D29E5D4614CF}"/>
              </a:ext>
            </a:extLst>
          </p:cNvPr>
          <p:cNvSpPr>
            <a:spLocks noGrp="1"/>
          </p:cNvSpPr>
          <p:nvPr>
            <p:ph type="subTitle" idx="1"/>
          </p:nvPr>
        </p:nvSpPr>
        <p:spPr>
          <a:xfrm>
            <a:off x="499872" y="2325511"/>
            <a:ext cx="10937532" cy="396761"/>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31" name="Rectangle 30">
            <a:extLst>
              <a:ext uri="{FF2B5EF4-FFF2-40B4-BE49-F238E27FC236}">
                <a16:creationId xmlns:a16="http://schemas.microsoft.com/office/drawing/2014/main" id="{9815CBBB-FE7A-44A0-A24F-5BCB4B9B9132}"/>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 descr="Related image">
            <a:extLst>
              <a:ext uri="{FF2B5EF4-FFF2-40B4-BE49-F238E27FC236}">
                <a16:creationId xmlns:a16="http://schemas.microsoft.com/office/drawing/2014/main" id="{0913DE2D-1D72-4891-A71D-D74552DD0A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821" y="576805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2572E1-0160-4547-8950-E053C4E305BC}"/>
              </a:ext>
            </a:extLst>
          </p:cNvPr>
          <p:cNvGrpSpPr/>
          <p:nvPr userDrawn="1"/>
        </p:nvGrpSpPr>
        <p:grpSpPr>
          <a:xfrm>
            <a:off x="1075320" y="5768053"/>
            <a:ext cx="975360" cy="731520"/>
            <a:chOff x="11222083" y="712971"/>
            <a:chExt cx="822062" cy="785012"/>
          </a:xfrm>
        </p:grpSpPr>
        <p:sp>
          <p:nvSpPr>
            <p:cNvPr id="17" name="Oval 16">
              <a:extLst>
                <a:ext uri="{FF2B5EF4-FFF2-40B4-BE49-F238E27FC236}">
                  <a16:creationId xmlns:a16="http://schemas.microsoft.com/office/drawing/2014/main" id="{FF463C18-2EFD-4799-AD4D-9E2F577E7E2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3BE3BDB-575B-487C-BD53-012AB68E20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14780310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03D4C273-FA86-4796-88B2-94EFB5769632}"/>
              </a:ext>
            </a:extLst>
          </p:cNvPr>
          <p:cNvSpPr/>
          <p:nvPr userDrawn="1"/>
        </p:nvSpPr>
        <p:spPr>
          <a:xfrm>
            <a:off x="0" y="-265114"/>
            <a:ext cx="7560515" cy="7388228"/>
          </a:xfrm>
          <a:prstGeom prst="homePlate">
            <a:avLst>
              <a:gd name="adj" fmla="val 28523"/>
            </a:avLst>
          </a:prstGeom>
          <a:blipFill dpi="0"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l="-55128" r="-243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cxnSp>
        <p:nvCxnSpPr>
          <p:cNvPr id="17" name="Straight Connector 16"/>
          <p:cNvCxnSpPr/>
          <p:nvPr/>
        </p:nvCxnSpPr>
        <p:spPr>
          <a:xfrm flipV="1">
            <a:off x="2491095" y="4175602"/>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973093" y="-66734"/>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3764688" y="-8466"/>
            <a:ext cx="8547958"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4182370" y="-16934"/>
            <a:ext cx="810628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3426022" y="3930840"/>
            <a:ext cx="888662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3922732" y="-16934"/>
            <a:ext cx="832288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3" name="Freeform 22"/>
          <p:cNvSpPr/>
          <p:nvPr/>
        </p:nvSpPr>
        <p:spPr>
          <a:xfrm>
            <a:off x="5636528" y="-1542"/>
            <a:ext cx="66521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5345134" y="-16935"/>
            <a:ext cx="6967512"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853865"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756737" y="1252341"/>
            <a:ext cx="5194591" cy="1646302"/>
          </a:xfrm>
        </p:spPr>
        <p:txBody>
          <a:bodyPr anchor="b">
            <a:noAutofit/>
          </a:bodyPr>
          <a:lstStyle>
            <a:lvl1pPr algn="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25295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lat Branch Park Logos on Bottom">
    <p:spTree>
      <p:nvGrpSpPr>
        <p:cNvPr id="1" name=""/>
        <p:cNvGrpSpPr/>
        <p:nvPr/>
      </p:nvGrpSpPr>
      <p:grpSpPr>
        <a:xfrm>
          <a:off x="0" y="0"/>
          <a:ext cx="0" cy="0"/>
          <a:chOff x="0" y="0"/>
          <a:chExt cx="0" cy="0"/>
        </a:xfrm>
      </p:grpSpPr>
      <p:pic>
        <p:nvPicPr>
          <p:cNvPr id="19" name="Picture 18" descr="A picture containing outdoor, tree, ground, dirt&#10;&#10;Description automatically generated">
            <a:extLst>
              <a:ext uri="{FF2B5EF4-FFF2-40B4-BE49-F238E27FC236}">
                <a16:creationId xmlns:a16="http://schemas.microsoft.com/office/drawing/2014/main" id="{0FC6B8C2-951A-4973-8B82-7FEBBB9A92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2" t="1032" b="1"/>
          <a:stretch/>
        </p:blipFill>
        <p:spPr>
          <a:xfrm>
            <a:off x="-550606" y="-4415"/>
            <a:ext cx="12742607" cy="6787231"/>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A0D789A4-1C58-47BF-955A-20C0C9672E2B}"/>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B232D482-7B26-4AF8-9EFF-68766B64E737}"/>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DDB676C-0D85-4445-936E-F1A2D7C61BCA}"/>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DDC9120A-1C55-4A59-B1E3-4D8BE3578D1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2252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Title Slide lat Branch Park Logos on Bottom">
    <p:spTree>
      <p:nvGrpSpPr>
        <p:cNvPr id="1" name=""/>
        <p:cNvGrpSpPr/>
        <p:nvPr/>
      </p:nvGrpSpPr>
      <p:grpSpPr>
        <a:xfrm>
          <a:off x="0" y="0"/>
          <a:ext cx="0" cy="0"/>
          <a:chOff x="0" y="0"/>
          <a:chExt cx="0" cy="0"/>
        </a:xfrm>
      </p:grpSpPr>
      <p:sp>
        <p:nvSpPr>
          <p:cNvPr id="34" name="Trapezoid 11">
            <a:extLst>
              <a:ext uri="{FF2B5EF4-FFF2-40B4-BE49-F238E27FC236}">
                <a16:creationId xmlns:a16="http://schemas.microsoft.com/office/drawing/2014/main" id="{DC0835C2-5CDA-41B5-9C87-8C56BAC4F99B}"/>
              </a:ext>
            </a:extLst>
          </p:cNvPr>
          <p:cNvSpPr/>
          <p:nvPr userDrawn="1"/>
        </p:nvSpPr>
        <p:spPr>
          <a:xfrm>
            <a:off x="1663064" y="2360321"/>
            <a:ext cx="4998324" cy="430920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rapezoid 11">
            <a:extLst>
              <a:ext uri="{FF2B5EF4-FFF2-40B4-BE49-F238E27FC236}">
                <a16:creationId xmlns:a16="http://schemas.microsoft.com/office/drawing/2014/main" id="{07F3F1E8-31B1-47BF-A03C-DB82FB484512}"/>
              </a:ext>
            </a:extLst>
          </p:cNvPr>
          <p:cNvSpPr/>
          <p:nvPr userDrawn="1"/>
        </p:nvSpPr>
        <p:spPr>
          <a:xfrm>
            <a:off x="7213009" y="0"/>
            <a:ext cx="4998324" cy="683059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picture containing person, outdoor&#10;&#10;Description automatically generated">
            <a:extLst>
              <a:ext uri="{FF2B5EF4-FFF2-40B4-BE49-F238E27FC236}">
                <a16:creationId xmlns:a16="http://schemas.microsoft.com/office/drawing/2014/main" id="{F9BE94CC-79E3-4FB5-A0FF-7C3208BF19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776" y="3474"/>
            <a:ext cx="7514025" cy="6858000"/>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2E13C9EB-7E75-414A-AC03-A479F011442C}"/>
              </a:ext>
            </a:extLst>
          </p:cNvPr>
          <p:cNvGrpSpPr/>
          <p:nvPr userDrawn="1"/>
        </p:nvGrpSpPr>
        <p:grpSpPr>
          <a:xfrm>
            <a:off x="97725" y="4861321"/>
            <a:ext cx="975360" cy="731520"/>
            <a:chOff x="11222083" y="712971"/>
            <a:chExt cx="822062" cy="785012"/>
          </a:xfrm>
        </p:grpSpPr>
        <p:sp>
          <p:nvSpPr>
            <p:cNvPr id="16" name="Oval 15">
              <a:extLst>
                <a:ext uri="{FF2B5EF4-FFF2-40B4-BE49-F238E27FC236}">
                  <a16:creationId xmlns:a16="http://schemas.microsoft.com/office/drawing/2014/main" id="{D4467AFE-4014-4986-A110-C3973C68198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C9BB51C-CF84-48BD-9E51-66D3C9EA3B0D}"/>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B7AA9FA4-E215-4504-934F-B35310428D2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
        <p:nvSpPr>
          <p:cNvPr id="31" name="Parallelogram 30">
            <a:extLst>
              <a:ext uri="{FF2B5EF4-FFF2-40B4-BE49-F238E27FC236}">
                <a16:creationId xmlns:a16="http://schemas.microsoft.com/office/drawing/2014/main" id="{052B2A89-51BF-4738-B002-C42D55B124CC}"/>
              </a:ext>
            </a:extLst>
          </p:cNvPr>
          <p:cNvSpPr/>
          <p:nvPr userDrawn="1"/>
        </p:nvSpPr>
        <p:spPr>
          <a:xfrm>
            <a:off x="-718116" y="640178"/>
            <a:ext cx="6373131" cy="1200150"/>
          </a:xfrm>
          <a:prstGeom prst="parallelogram">
            <a:avLst>
              <a:gd name="adj" fmla="val 37310"/>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arallelogram 31">
            <a:extLst>
              <a:ext uri="{FF2B5EF4-FFF2-40B4-BE49-F238E27FC236}">
                <a16:creationId xmlns:a16="http://schemas.microsoft.com/office/drawing/2014/main" id="{D21C2E96-7EAD-4320-957C-BB298D298355}"/>
              </a:ext>
            </a:extLst>
          </p:cNvPr>
          <p:cNvSpPr/>
          <p:nvPr userDrawn="1"/>
        </p:nvSpPr>
        <p:spPr>
          <a:xfrm>
            <a:off x="-453047" y="1843571"/>
            <a:ext cx="5515038" cy="776950"/>
          </a:xfrm>
          <a:prstGeom prst="parallelogram">
            <a:avLst>
              <a:gd name="adj" fmla="val 38358"/>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384092617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6_Title Slide lat Branch Park Logos on Bottom">
    <p:spTree>
      <p:nvGrpSpPr>
        <p:cNvPr id="1" name=""/>
        <p:cNvGrpSpPr/>
        <p:nvPr/>
      </p:nvGrpSpPr>
      <p:grpSpPr>
        <a:xfrm>
          <a:off x="0" y="0"/>
          <a:ext cx="0" cy="0"/>
          <a:chOff x="0" y="0"/>
          <a:chExt cx="0" cy="0"/>
        </a:xfrm>
      </p:grpSpPr>
      <p:sp>
        <p:nvSpPr>
          <p:cNvPr id="27" name="Trapezoid 11">
            <a:extLst>
              <a:ext uri="{FF2B5EF4-FFF2-40B4-BE49-F238E27FC236}">
                <a16:creationId xmlns:a16="http://schemas.microsoft.com/office/drawing/2014/main" id="{C6EC50DF-E786-4CD9-A2F0-5983215033D1}"/>
              </a:ext>
            </a:extLst>
          </p:cNvPr>
          <p:cNvSpPr/>
          <p:nvPr userDrawn="1"/>
        </p:nvSpPr>
        <p:spPr>
          <a:xfrm>
            <a:off x="1872604" y="3423"/>
            <a:ext cx="4965122" cy="666448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outdoor, grass, ground, person&#10;&#10;Description automatically generated">
            <a:extLst>
              <a:ext uri="{FF2B5EF4-FFF2-40B4-BE49-F238E27FC236}">
                <a16:creationId xmlns:a16="http://schemas.microsoft.com/office/drawing/2014/main" id="{D2535F90-D221-4936-83FD-41889CAB57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06" r="38113"/>
          <a:stretch/>
        </p:blipFill>
        <p:spPr>
          <a:xfrm>
            <a:off x="5423656" y="4144"/>
            <a:ext cx="6768344" cy="6867060"/>
          </a:xfrm>
          <a:prstGeom prst="rect">
            <a:avLst/>
          </a:prstGeom>
          <a:effectLst/>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693268" y="609191"/>
            <a:ext cx="6373131" cy="1200150"/>
          </a:xfrm>
          <a:prstGeom prst="parallelogram">
            <a:avLst>
              <a:gd name="adj" fmla="val 38769"/>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D9F4CEE1-1930-4843-9F7D-2D8BE49D27EE}"/>
              </a:ext>
            </a:extLst>
          </p:cNvPr>
          <p:cNvGrpSpPr/>
          <p:nvPr userDrawn="1"/>
        </p:nvGrpSpPr>
        <p:grpSpPr>
          <a:xfrm>
            <a:off x="97725" y="4861321"/>
            <a:ext cx="975360" cy="731520"/>
            <a:chOff x="11222083" y="712971"/>
            <a:chExt cx="822062" cy="785012"/>
          </a:xfrm>
        </p:grpSpPr>
        <p:sp>
          <p:nvSpPr>
            <p:cNvPr id="19" name="Oval 18">
              <a:extLst>
                <a:ext uri="{FF2B5EF4-FFF2-40B4-BE49-F238E27FC236}">
                  <a16:creationId xmlns:a16="http://schemas.microsoft.com/office/drawing/2014/main" id="{5203EDAC-998D-4643-AEC8-1A1C206604BC}"/>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9973603-71A8-469D-BAA5-7F53C9DD2933}"/>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4" name="Picture 2" descr="Related image">
            <a:extLst>
              <a:ext uri="{FF2B5EF4-FFF2-40B4-BE49-F238E27FC236}">
                <a16:creationId xmlns:a16="http://schemas.microsoft.com/office/drawing/2014/main" id="{E5C3E2DA-BA61-431F-8921-C492ED90AFC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22035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7_Title Slide lat Branch Park Logos on Bottom">
    <p:spTree>
      <p:nvGrpSpPr>
        <p:cNvPr id="1" name=""/>
        <p:cNvGrpSpPr/>
        <p:nvPr/>
      </p:nvGrpSpPr>
      <p:grpSpPr>
        <a:xfrm>
          <a:off x="0" y="0"/>
          <a:ext cx="0" cy="0"/>
          <a:chOff x="0" y="0"/>
          <a:chExt cx="0" cy="0"/>
        </a:xfrm>
      </p:grpSpPr>
      <p:sp>
        <p:nvSpPr>
          <p:cNvPr id="18" name="Trapezoid 11">
            <a:extLst>
              <a:ext uri="{FF2B5EF4-FFF2-40B4-BE49-F238E27FC236}">
                <a16:creationId xmlns:a16="http://schemas.microsoft.com/office/drawing/2014/main" id="{07F3F1E8-31B1-47BF-A03C-DB82FB484512}"/>
              </a:ext>
            </a:extLst>
          </p:cNvPr>
          <p:cNvSpPr/>
          <p:nvPr userDrawn="1"/>
        </p:nvSpPr>
        <p:spPr>
          <a:xfrm>
            <a:off x="178862" y="5048"/>
            <a:ext cx="4965122" cy="66626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icture containing outdoor, person, yellow, bin&#10;&#10;Description automatically generated">
            <a:extLst>
              <a:ext uri="{FF2B5EF4-FFF2-40B4-BE49-F238E27FC236}">
                <a16:creationId xmlns:a16="http://schemas.microsoft.com/office/drawing/2014/main" id="{CA171BBB-483E-490F-937C-0D396D4C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5352" y="-3587"/>
            <a:ext cx="8175981" cy="6851169"/>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10439" y="609191"/>
            <a:ext cx="6373131" cy="1200150"/>
          </a:xfrm>
          <a:prstGeom prst="parallelogram">
            <a:avLst>
              <a:gd name="adj" fmla="val 37112"/>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7226"/>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5" name="Group 14">
            <a:extLst>
              <a:ext uri="{FF2B5EF4-FFF2-40B4-BE49-F238E27FC236}">
                <a16:creationId xmlns:a16="http://schemas.microsoft.com/office/drawing/2014/main" id="{93A9C9AC-8B41-41EE-9A57-DBF5EB622360}"/>
              </a:ext>
            </a:extLst>
          </p:cNvPr>
          <p:cNvGrpSpPr/>
          <p:nvPr userDrawn="1"/>
        </p:nvGrpSpPr>
        <p:grpSpPr>
          <a:xfrm>
            <a:off x="97725" y="4861321"/>
            <a:ext cx="975360" cy="731520"/>
            <a:chOff x="11222083" y="712971"/>
            <a:chExt cx="822062" cy="785012"/>
          </a:xfrm>
        </p:grpSpPr>
        <p:sp>
          <p:nvSpPr>
            <p:cNvPr id="16" name="Oval 15">
              <a:extLst>
                <a:ext uri="{FF2B5EF4-FFF2-40B4-BE49-F238E27FC236}">
                  <a16:creationId xmlns:a16="http://schemas.microsoft.com/office/drawing/2014/main" id="{C5E597FF-9C4B-4B58-90B7-61144125297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17E5C01-AEB4-4138-9DB0-E43E0C2EB491}"/>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21" name="Picture 2" descr="Related image">
            <a:extLst>
              <a:ext uri="{FF2B5EF4-FFF2-40B4-BE49-F238E27FC236}">
                <a16:creationId xmlns:a16="http://schemas.microsoft.com/office/drawing/2014/main" id="{B01D0187-E549-4222-95EC-28CEAAC0F39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6510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lat Branch Park Logos on Bottom">
    <p:spTree>
      <p:nvGrpSpPr>
        <p:cNvPr id="1" name=""/>
        <p:cNvGrpSpPr/>
        <p:nvPr/>
      </p:nvGrpSpPr>
      <p:grpSpPr>
        <a:xfrm>
          <a:off x="0" y="0"/>
          <a:ext cx="0" cy="0"/>
          <a:chOff x="0" y="0"/>
          <a:chExt cx="0" cy="0"/>
        </a:xfrm>
      </p:grpSpPr>
      <p:pic>
        <p:nvPicPr>
          <p:cNvPr id="19" name="Picture 18" descr="A picture containing fence, building, outdoor&#10;&#10;Description automatically generated">
            <a:extLst>
              <a:ext uri="{FF2B5EF4-FFF2-40B4-BE49-F238E27FC236}">
                <a16:creationId xmlns:a16="http://schemas.microsoft.com/office/drawing/2014/main" id="{1E38E230-A01D-46DB-9FA0-1B9840AD91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74"/>
          <a:stretch/>
        </p:blipFill>
        <p:spPr>
          <a:xfrm>
            <a:off x="101544" y="4634"/>
            <a:ext cx="12090455" cy="6700684"/>
          </a:xfrm>
          <a:prstGeom prst="rect">
            <a:avLst/>
          </a:prstGeom>
        </p:spPr>
      </p:pic>
      <p:sp>
        <p:nvSpPr>
          <p:cNvPr id="13" name="Trapezoid 11">
            <a:extLst>
              <a:ext uri="{FF2B5EF4-FFF2-40B4-BE49-F238E27FC236}">
                <a16:creationId xmlns:a16="http://schemas.microsoft.com/office/drawing/2014/main" id="{DC2BBFF8-A991-44AC-9F53-18C92E82B11C}"/>
              </a:ext>
            </a:extLst>
          </p:cNvPr>
          <p:cNvSpPr/>
          <p:nvPr userDrawn="1"/>
        </p:nvSpPr>
        <p:spPr>
          <a:xfrm rot="10800000">
            <a:off x="-8029" y="3"/>
            <a:ext cx="5978389" cy="6874945"/>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74042 h 6874042"/>
              <a:gd name="connsiteX1" fmla="*/ 4856319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6550271"/>
              <a:gd name="connsiteY0" fmla="*/ 6874042 h 6874042"/>
              <a:gd name="connsiteX1" fmla="*/ 4281999 w 6550271"/>
              <a:gd name="connsiteY1" fmla="*/ 0 h 6874042"/>
              <a:gd name="connsiteX2" fmla="*/ 6550271 w 6550271"/>
              <a:gd name="connsiteY2" fmla="*/ 0 h 6874042"/>
              <a:gd name="connsiteX3" fmla="*/ 6542250 w 6550271"/>
              <a:gd name="connsiteY3" fmla="*/ 6874042 h 6874042"/>
              <a:gd name="connsiteX4" fmla="*/ 0 w 6550271"/>
              <a:gd name="connsiteY4" fmla="*/ 6874042 h 6874042"/>
              <a:gd name="connsiteX0" fmla="*/ 0 w 5835874"/>
              <a:gd name="connsiteY0" fmla="*/ 6874042 h 6874042"/>
              <a:gd name="connsiteX1" fmla="*/ 356760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94411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874042 h 6874042"/>
              <a:gd name="connsiteX1" fmla="*/ 3354444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 name="connsiteX0" fmla="*/ 0 w 5835874"/>
              <a:gd name="connsiteY0" fmla="*/ 6901334 h 6901334"/>
              <a:gd name="connsiteX1" fmla="*/ 3341122 w 5835874"/>
              <a:gd name="connsiteY1" fmla="*/ 0 h 6901334"/>
              <a:gd name="connsiteX2" fmla="*/ 5835874 w 5835874"/>
              <a:gd name="connsiteY2" fmla="*/ 27292 h 6901334"/>
              <a:gd name="connsiteX3" fmla="*/ 5827853 w 5835874"/>
              <a:gd name="connsiteY3" fmla="*/ 6901334 h 6901334"/>
              <a:gd name="connsiteX4" fmla="*/ 0 w 5835874"/>
              <a:gd name="connsiteY4" fmla="*/ 6901334 h 6901334"/>
              <a:gd name="connsiteX0" fmla="*/ 0 w 5835874"/>
              <a:gd name="connsiteY0" fmla="*/ 6874042 h 6874042"/>
              <a:gd name="connsiteX1" fmla="*/ 3341122 w 5835874"/>
              <a:gd name="connsiteY1" fmla="*/ 0 h 6874042"/>
              <a:gd name="connsiteX2" fmla="*/ 5835874 w 5835874"/>
              <a:gd name="connsiteY2" fmla="*/ 0 h 6874042"/>
              <a:gd name="connsiteX3" fmla="*/ 5827853 w 5835874"/>
              <a:gd name="connsiteY3" fmla="*/ 6874042 h 6874042"/>
              <a:gd name="connsiteX4" fmla="*/ 0 w 5835874"/>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874" h="6874042">
                <a:moveTo>
                  <a:pt x="0" y="6874042"/>
                </a:moveTo>
                <a:lnTo>
                  <a:pt x="3341122" y="0"/>
                </a:lnTo>
                <a:lnTo>
                  <a:pt x="5835874" y="0"/>
                </a:lnTo>
                <a:cubicBezTo>
                  <a:pt x="5833200" y="2291347"/>
                  <a:pt x="5830527" y="4582695"/>
                  <a:pt x="5827853" y="6874042"/>
                </a:cubicBezTo>
                <a:lnTo>
                  <a:pt x="0" y="6874042"/>
                </a:lnTo>
                <a:close/>
              </a:path>
            </a:pathLst>
          </a:custGeom>
          <a:gradFill flip="none" rotWithShape="1">
            <a:gsLst>
              <a:gs pos="0">
                <a:srgbClr val="2E69C8"/>
              </a:gs>
              <a:gs pos="44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07204F4B-4E30-4236-9385-850DA09A13D7}"/>
              </a:ext>
            </a:extLst>
          </p:cNvPr>
          <p:cNvSpPr/>
          <p:nvPr userDrawn="1"/>
        </p:nvSpPr>
        <p:spPr>
          <a:xfrm rot="10800000">
            <a:off x="-27363" y="3"/>
            <a:ext cx="4965122" cy="6852949"/>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C4E8C"/>
              </a:gs>
              <a:gs pos="44000">
                <a:srgbClr val="5D87CB"/>
              </a:gs>
              <a:gs pos="100000">
                <a:srgbClr val="BDCEE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A1EE594-F80E-4358-B19E-299EC9D4BBE3}"/>
              </a:ext>
            </a:extLst>
          </p:cNvPr>
          <p:cNvSpPr/>
          <p:nvPr userDrawn="1"/>
        </p:nvSpPr>
        <p:spPr>
          <a:xfrm rot="10800000">
            <a:off x="-27362" y="6669530"/>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F91EFEBC-F8FB-41BA-8072-B3A1554B40A6}"/>
              </a:ext>
            </a:extLst>
          </p:cNvPr>
          <p:cNvSpPr/>
          <p:nvPr userDrawn="1"/>
        </p:nvSpPr>
        <p:spPr>
          <a:xfrm>
            <a:off x="-701853" y="609191"/>
            <a:ext cx="6373131" cy="1200150"/>
          </a:xfrm>
          <a:prstGeom prst="parallelogram">
            <a:avLst>
              <a:gd name="adj" fmla="val 37941"/>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arallelogram 19">
            <a:extLst>
              <a:ext uri="{FF2B5EF4-FFF2-40B4-BE49-F238E27FC236}">
                <a16:creationId xmlns:a16="http://schemas.microsoft.com/office/drawing/2014/main" id="{93EDDF9D-B34E-4F96-A3BA-ECF4CF64091C}"/>
              </a:ext>
            </a:extLst>
          </p:cNvPr>
          <p:cNvSpPr/>
          <p:nvPr userDrawn="1"/>
        </p:nvSpPr>
        <p:spPr>
          <a:xfrm>
            <a:off x="-439795" y="1802996"/>
            <a:ext cx="5515038" cy="776950"/>
          </a:xfrm>
          <a:prstGeom prst="parallelogram">
            <a:avLst>
              <a:gd name="adj" fmla="val 38505"/>
            </a:avLst>
          </a:prstGeom>
          <a:gradFill>
            <a:gsLst>
              <a:gs pos="0">
                <a:schemeClr val="bg1"/>
              </a:gs>
              <a:gs pos="70000">
                <a:schemeClr val="bg1">
                  <a:alpha val="44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187268" y="1963561"/>
            <a:ext cx="4375208" cy="396761"/>
          </a:xfrm>
        </p:spPr>
        <p:txBody>
          <a:bodyPr>
            <a:noAutofit/>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101546" y="747269"/>
            <a:ext cx="4975282" cy="1005705"/>
          </a:xfrm>
        </p:spPr>
        <p:txBody>
          <a:bodyPr anchor="b">
            <a:noAutofit/>
          </a:bodyPr>
          <a:lstStyle>
            <a:lvl1pPr algn="r">
              <a:defRPr sz="36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B40DFCC7-81A7-480F-969F-FAC52CFE9E1E}"/>
              </a:ext>
            </a:extLst>
          </p:cNvPr>
          <p:cNvGrpSpPr/>
          <p:nvPr userDrawn="1"/>
        </p:nvGrpSpPr>
        <p:grpSpPr>
          <a:xfrm>
            <a:off x="97725" y="4861321"/>
            <a:ext cx="975360" cy="731520"/>
            <a:chOff x="11222083" y="712971"/>
            <a:chExt cx="822062" cy="785012"/>
          </a:xfrm>
        </p:grpSpPr>
        <p:sp>
          <p:nvSpPr>
            <p:cNvPr id="15" name="Oval 14">
              <a:extLst>
                <a:ext uri="{FF2B5EF4-FFF2-40B4-BE49-F238E27FC236}">
                  <a16:creationId xmlns:a16="http://schemas.microsoft.com/office/drawing/2014/main" id="{A9603884-236F-4D38-96DC-95A771A3E85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B45E32F0-BD56-4DD3-BB90-D508A50EA7EC}"/>
                </a:ext>
              </a:extLst>
            </p:cNvPr>
            <p:cNvPicPr>
              <a:picLocks noChangeAspect="1"/>
            </p:cNvPicPr>
            <p:nvPr userDrawn="1"/>
          </p:nvPicPr>
          <p:blipFill>
            <a:blip r:embed="rId3"/>
            <a:stretch>
              <a:fillRect/>
            </a:stretch>
          </p:blipFill>
          <p:spPr>
            <a:xfrm>
              <a:off x="11305739" y="780303"/>
              <a:ext cx="654749" cy="502712"/>
            </a:xfrm>
            <a:prstGeom prst="rect">
              <a:avLst/>
            </a:prstGeom>
          </p:spPr>
        </p:pic>
      </p:grpSp>
      <p:pic>
        <p:nvPicPr>
          <p:cNvPr id="18" name="Picture 2" descr="Related image">
            <a:extLst>
              <a:ext uri="{FF2B5EF4-FFF2-40B4-BE49-F238E27FC236}">
                <a16:creationId xmlns:a16="http://schemas.microsoft.com/office/drawing/2014/main" id="{0D3D4ECC-F25C-48EC-B446-F545460134E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360" y="5775536"/>
            <a:ext cx="97536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0222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River Logos on Top">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12A4F5-D2AD-4DC4-BD5C-4B089ED92809}"/>
              </a:ext>
            </a:extLst>
          </p:cNvPr>
          <p:cNvPicPr>
            <a:picLocks noChangeAspect="1"/>
          </p:cNvPicPr>
          <p:nvPr userDrawn="1"/>
        </p:nvPicPr>
        <p:blipFill rotWithShape="1">
          <a:blip r:embed="rId2"/>
          <a:srcRect l="25372" r="8344"/>
          <a:stretch/>
        </p:blipFill>
        <p:spPr>
          <a:xfrm>
            <a:off x="19963" y="3303890"/>
            <a:ext cx="12172038" cy="3470587"/>
          </a:xfrm>
          <a:prstGeom prst="rect">
            <a:avLst/>
          </a:prstGeom>
          <a:ln w="174625">
            <a:noFill/>
            <a:extLst>
              <a:ext uri="{C807C97D-BFC1-408E-A445-0C87EB9F89A2}">
                <ask:lineSketchStyleProps xmlns:ask="http://schemas.microsoft.com/office/drawing/2018/sketchyshapes" sd="1219033472">
                  <a:custGeom>
                    <a:avLst/>
                    <a:gdLst>
                      <a:gd name="connsiteX0" fmla="*/ 0 w 12210703"/>
                      <a:gd name="connsiteY0" fmla="*/ 0 h 3124037"/>
                      <a:gd name="connsiteX1" fmla="*/ 703569 w 12210703"/>
                      <a:gd name="connsiteY1" fmla="*/ 0 h 3124037"/>
                      <a:gd name="connsiteX2" fmla="*/ 1285031 w 12210703"/>
                      <a:gd name="connsiteY2" fmla="*/ 0 h 3124037"/>
                      <a:gd name="connsiteX3" fmla="*/ 1866493 w 12210703"/>
                      <a:gd name="connsiteY3" fmla="*/ 0 h 3124037"/>
                      <a:gd name="connsiteX4" fmla="*/ 2447955 w 12210703"/>
                      <a:gd name="connsiteY4" fmla="*/ 0 h 3124037"/>
                      <a:gd name="connsiteX5" fmla="*/ 2663096 w 12210703"/>
                      <a:gd name="connsiteY5" fmla="*/ 0 h 3124037"/>
                      <a:gd name="connsiteX6" fmla="*/ 3366665 w 12210703"/>
                      <a:gd name="connsiteY6" fmla="*/ 0 h 3124037"/>
                      <a:gd name="connsiteX7" fmla="*/ 3581806 w 12210703"/>
                      <a:gd name="connsiteY7" fmla="*/ 0 h 3124037"/>
                      <a:gd name="connsiteX8" fmla="*/ 4163268 w 12210703"/>
                      <a:gd name="connsiteY8" fmla="*/ 0 h 3124037"/>
                      <a:gd name="connsiteX9" fmla="*/ 4988944 w 12210703"/>
                      <a:gd name="connsiteY9" fmla="*/ 0 h 3124037"/>
                      <a:gd name="connsiteX10" fmla="*/ 5814620 w 12210703"/>
                      <a:gd name="connsiteY10" fmla="*/ 0 h 3124037"/>
                      <a:gd name="connsiteX11" fmla="*/ 6518190 w 12210703"/>
                      <a:gd name="connsiteY11" fmla="*/ 0 h 3124037"/>
                      <a:gd name="connsiteX12" fmla="*/ 6977545 w 12210703"/>
                      <a:gd name="connsiteY12" fmla="*/ 0 h 3124037"/>
                      <a:gd name="connsiteX13" fmla="*/ 7192686 w 12210703"/>
                      <a:gd name="connsiteY13" fmla="*/ 0 h 3124037"/>
                      <a:gd name="connsiteX14" fmla="*/ 7652041 w 12210703"/>
                      <a:gd name="connsiteY14" fmla="*/ 0 h 3124037"/>
                      <a:gd name="connsiteX15" fmla="*/ 8355610 w 12210703"/>
                      <a:gd name="connsiteY15" fmla="*/ 0 h 3124037"/>
                      <a:gd name="connsiteX16" fmla="*/ 9181286 w 12210703"/>
                      <a:gd name="connsiteY16" fmla="*/ 0 h 3124037"/>
                      <a:gd name="connsiteX17" fmla="*/ 9396427 w 12210703"/>
                      <a:gd name="connsiteY17" fmla="*/ 0 h 3124037"/>
                      <a:gd name="connsiteX18" fmla="*/ 9611568 w 12210703"/>
                      <a:gd name="connsiteY18" fmla="*/ 0 h 3124037"/>
                      <a:gd name="connsiteX19" fmla="*/ 10437244 w 12210703"/>
                      <a:gd name="connsiteY19" fmla="*/ 0 h 3124037"/>
                      <a:gd name="connsiteX20" fmla="*/ 10652385 w 12210703"/>
                      <a:gd name="connsiteY20" fmla="*/ 0 h 3124037"/>
                      <a:gd name="connsiteX21" fmla="*/ 11233847 w 12210703"/>
                      <a:gd name="connsiteY21" fmla="*/ 0 h 3124037"/>
                      <a:gd name="connsiteX22" fmla="*/ 11571095 w 12210703"/>
                      <a:gd name="connsiteY22" fmla="*/ 0 h 3124037"/>
                      <a:gd name="connsiteX23" fmla="*/ 12210703 w 12210703"/>
                      <a:gd name="connsiteY23" fmla="*/ 0 h 3124037"/>
                      <a:gd name="connsiteX24" fmla="*/ 12210703 w 12210703"/>
                      <a:gd name="connsiteY24" fmla="*/ 458192 h 3124037"/>
                      <a:gd name="connsiteX25" fmla="*/ 12210703 w 12210703"/>
                      <a:gd name="connsiteY25" fmla="*/ 1041346 h 3124037"/>
                      <a:gd name="connsiteX26" fmla="*/ 12210703 w 12210703"/>
                      <a:gd name="connsiteY26" fmla="*/ 1468297 h 3124037"/>
                      <a:gd name="connsiteX27" fmla="*/ 12210703 w 12210703"/>
                      <a:gd name="connsiteY27" fmla="*/ 1988970 h 3124037"/>
                      <a:gd name="connsiteX28" fmla="*/ 12210703 w 12210703"/>
                      <a:gd name="connsiteY28" fmla="*/ 2478403 h 3124037"/>
                      <a:gd name="connsiteX29" fmla="*/ 12210703 w 12210703"/>
                      <a:gd name="connsiteY29" fmla="*/ 3124037 h 3124037"/>
                      <a:gd name="connsiteX30" fmla="*/ 11751348 w 12210703"/>
                      <a:gd name="connsiteY30" fmla="*/ 3124037 h 3124037"/>
                      <a:gd name="connsiteX31" fmla="*/ 10925672 w 12210703"/>
                      <a:gd name="connsiteY31" fmla="*/ 3124037 h 3124037"/>
                      <a:gd name="connsiteX32" fmla="*/ 10466317 w 12210703"/>
                      <a:gd name="connsiteY32" fmla="*/ 3124037 h 3124037"/>
                      <a:gd name="connsiteX33" fmla="*/ 9640641 w 12210703"/>
                      <a:gd name="connsiteY33" fmla="*/ 3124037 h 3124037"/>
                      <a:gd name="connsiteX34" fmla="*/ 9059179 w 12210703"/>
                      <a:gd name="connsiteY34" fmla="*/ 3124037 h 3124037"/>
                      <a:gd name="connsiteX35" fmla="*/ 8233503 w 12210703"/>
                      <a:gd name="connsiteY35" fmla="*/ 3124037 h 3124037"/>
                      <a:gd name="connsiteX36" fmla="*/ 7407826 w 12210703"/>
                      <a:gd name="connsiteY36" fmla="*/ 3124037 h 3124037"/>
                      <a:gd name="connsiteX37" fmla="*/ 7070578 w 12210703"/>
                      <a:gd name="connsiteY37" fmla="*/ 3124037 h 3124037"/>
                      <a:gd name="connsiteX38" fmla="*/ 6611223 w 12210703"/>
                      <a:gd name="connsiteY38" fmla="*/ 3124037 h 3124037"/>
                      <a:gd name="connsiteX39" fmla="*/ 6029761 w 12210703"/>
                      <a:gd name="connsiteY39" fmla="*/ 3124037 h 3124037"/>
                      <a:gd name="connsiteX40" fmla="*/ 5448299 w 12210703"/>
                      <a:gd name="connsiteY40" fmla="*/ 3124037 h 3124037"/>
                      <a:gd name="connsiteX41" fmla="*/ 4744730 w 12210703"/>
                      <a:gd name="connsiteY41" fmla="*/ 3124037 h 3124037"/>
                      <a:gd name="connsiteX42" fmla="*/ 4407482 w 12210703"/>
                      <a:gd name="connsiteY42" fmla="*/ 3124037 h 3124037"/>
                      <a:gd name="connsiteX43" fmla="*/ 4070234 w 12210703"/>
                      <a:gd name="connsiteY43" fmla="*/ 3124037 h 3124037"/>
                      <a:gd name="connsiteX44" fmla="*/ 3244558 w 12210703"/>
                      <a:gd name="connsiteY44" fmla="*/ 3124037 h 3124037"/>
                      <a:gd name="connsiteX45" fmla="*/ 2418882 w 12210703"/>
                      <a:gd name="connsiteY45" fmla="*/ 3124037 h 3124037"/>
                      <a:gd name="connsiteX46" fmla="*/ 1837420 w 12210703"/>
                      <a:gd name="connsiteY46" fmla="*/ 3124037 h 3124037"/>
                      <a:gd name="connsiteX47" fmla="*/ 1622279 w 12210703"/>
                      <a:gd name="connsiteY47" fmla="*/ 3124037 h 3124037"/>
                      <a:gd name="connsiteX48" fmla="*/ 1407138 w 12210703"/>
                      <a:gd name="connsiteY48" fmla="*/ 3124037 h 3124037"/>
                      <a:gd name="connsiteX49" fmla="*/ 581462 w 12210703"/>
                      <a:gd name="connsiteY49" fmla="*/ 3124037 h 3124037"/>
                      <a:gd name="connsiteX50" fmla="*/ 0 w 12210703"/>
                      <a:gd name="connsiteY50" fmla="*/ 3124037 h 3124037"/>
                      <a:gd name="connsiteX51" fmla="*/ 0 w 12210703"/>
                      <a:gd name="connsiteY51" fmla="*/ 2540883 h 3124037"/>
                      <a:gd name="connsiteX52" fmla="*/ 0 w 12210703"/>
                      <a:gd name="connsiteY52" fmla="*/ 2051451 h 3124037"/>
                      <a:gd name="connsiteX53" fmla="*/ 0 w 12210703"/>
                      <a:gd name="connsiteY53" fmla="*/ 1624499 h 3124037"/>
                      <a:gd name="connsiteX54" fmla="*/ 0 w 12210703"/>
                      <a:gd name="connsiteY54" fmla="*/ 1197548 h 3124037"/>
                      <a:gd name="connsiteX55" fmla="*/ 0 w 12210703"/>
                      <a:gd name="connsiteY55" fmla="*/ 770596 h 3124037"/>
                      <a:gd name="connsiteX56" fmla="*/ 0 w 12210703"/>
                      <a:gd name="connsiteY56" fmla="*/ 0 h 3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210703" h="3124037" fill="none" extrusionOk="0">
                        <a:moveTo>
                          <a:pt x="0" y="0"/>
                        </a:moveTo>
                        <a:cubicBezTo>
                          <a:pt x="332060" y="-8077"/>
                          <a:pt x="536234" y="2303"/>
                          <a:pt x="703569" y="0"/>
                        </a:cubicBezTo>
                        <a:cubicBezTo>
                          <a:pt x="870904" y="-2303"/>
                          <a:pt x="1130880" y="16626"/>
                          <a:pt x="1285031" y="0"/>
                        </a:cubicBezTo>
                        <a:cubicBezTo>
                          <a:pt x="1439182" y="-16626"/>
                          <a:pt x="1653803" y="32590"/>
                          <a:pt x="1866493" y="0"/>
                        </a:cubicBezTo>
                        <a:cubicBezTo>
                          <a:pt x="2079183" y="-32590"/>
                          <a:pt x="2302266" y="17223"/>
                          <a:pt x="2447955" y="0"/>
                        </a:cubicBezTo>
                        <a:cubicBezTo>
                          <a:pt x="2593644" y="-17223"/>
                          <a:pt x="2603390" y="15656"/>
                          <a:pt x="2663096" y="0"/>
                        </a:cubicBezTo>
                        <a:cubicBezTo>
                          <a:pt x="2722802" y="-15656"/>
                          <a:pt x="3224666" y="39535"/>
                          <a:pt x="3366665" y="0"/>
                        </a:cubicBezTo>
                        <a:cubicBezTo>
                          <a:pt x="3508664" y="-39535"/>
                          <a:pt x="3512401" y="1070"/>
                          <a:pt x="3581806" y="0"/>
                        </a:cubicBezTo>
                        <a:cubicBezTo>
                          <a:pt x="3651211" y="-1070"/>
                          <a:pt x="3925228" y="55345"/>
                          <a:pt x="4163268" y="0"/>
                        </a:cubicBezTo>
                        <a:cubicBezTo>
                          <a:pt x="4401308" y="-55345"/>
                          <a:pt x="4734096" y="5535"/>
                          <a:pt x="4988944" y="0"/>
                        </a:cubicBezTo>
                        <a:cubicBezTo>
                          <a:pt x="5243792" y="-5535"/>
                          <a:pt x="5580064" y="54286"/>
                          <a:pt x="5814620" y="0"/>
                        </a:cubicBezTo>
                        <a:cubicBezTo>
                          <a:pt x="6049176" y="-54286"/>
                          <a:pt x="6181158" y="33769"/>
                          <a:pt x="6518190" y="0"/>
                        </a:cubicBezTo>
                        <a:cubicBezTo>
                          <a:pt x="6855222" y="-33769"/>
                          <a:pt x="6805043" y="54745"/>
                          <a:pt x="6977545" y="0"/>
                        </a:cubicBezTo>
                        <a:cubicBezTo>
                          <a:pt x="7150047" y="-54745"/>
                          <a:pt x="7122501" y="15683"/>
                          <a:pt x="7192686" y="0"/>
                        </a:cubicBezTo>
                        <a:cubicBezTo>
                          <a:pt x="7262871" y="-15683"/>
                          <a:pt x="7537169" y="9142"/>
                          <a:pt x="7652041" y="0"/>
                        </a:cubicBezTo>
                        <a:cubicBezTo>
                          <a:pt x="7766914" y="-9142"/>
                          <a:pt x="8051395" y="72171"/>
                          <a:pt x="8355610" y="0"/>
                        </a:cubicBezTo>
                        <a:cubicBezTo>
                          <a:pt x="8659825" y="-72171"/>
                          <a:pt x="8990477" y="85849"/>
                          <a:pt x="9181286" y="0"/>
                        </a:cubicBezTo>
                        <a:cubicBezTo>
                          <a:pt x="9372095" y="-85849"/>
                          <a:pt x="9327845" y="24387"/>
                          <a:pt x="9396427" y="0"/>
                        </a:cubicBezTo>
                        <a:cubicBezTo>
                          <a:pt x="9465009" y="-24387"/>
                          <a:pt x="9546163" y="11365"/>
                          <a:pt x="9611568" y="0"/>
                        </a:cubicBezTo>
                        <a:cubicBezTo>
                          <a:pt x="9676973" y="-11365"/>
                          <a:pt x="10123658" y="8333"/>
                          <a:pt x="10437244" y="0"/>
                        </a:cubicBezTo>
                        <a:cubicBezTo>
                          <a:pt x="10750830" y="-8333"/>
                          <a:pt x="10605731" y="2255"/>
                          <a:pt x="10652385" y="0"/>
                        </a:cubicBezTo>
                        <a:cubicBezTo>
                          <a:pt x="10699039" y="-2255"/>
                          <a:pt x="11028787" y="35030"/>
                          <a:pt x="11233847" y="0"/>
                        </a:cubicBezTo>
                        <a:cubicBezTo>
                          <a:pt x="11438907" y="-35030"/>
                          <a:pt x="11462060" y="38507"/>
                          <a:pt x="11571095" y="0"/>
                        </a:cubicBezTo>
                        <a:cubicBezTo>
                          <a:pt x="11680130" y="-38507"/>
                          <a:pt x="11899250" y="48279"/>
                          <a:pt x="12210703" y="0"/>
                        </a:cubicBezTo>
                        <a:cubicBezTo>
                          <a:pt x="12239655" y="164573"/>
                          <a:pt x="12208377" y="364329"/>
                          <a:pt x="12210703" y="458192"/>
                        </a:cubicBezTo>
                        <a:cubicBezTo>
                          <a:pt x="12213029" y="552055"/>
                          <a:pt x="12142769" y="828761"/>
                          <a:pt x="12210703" y="1041346"/>
                        </a:cubicBezTo>
                        <a:cubicBezTo>
                          <a:pt x="12278637" y="1253931"/>
                          <a:pt x="12207336" y="1376272"/>
                          <a:pt x="12210703" y="1468297"/>
                        </a:cubicBezTo>
                        <a:cubicBezTo>
                          <a:pt x="12214070" y="1560322"/>
                          <a:pt x="12185712" y="1851764"/>
                          <a:pt x="12210703" y="1988970"/>
                        </a:cubicBezTo>
                        <a:cubicBezTo>
                          <a:pt x="12235694" y="2126176"/>
                          <a:pt x="12190722" y="2262838"/>
                          <a:pt x="12210703" y="2478403"/>
                        </a:cubicBezTo>
                        <a:cubicBezTo>
                          <a:pt x="12230684" y="2693968"/>
                          <a:pt x="12205890" y="2933661"/>
                          <a:pt x="12210703" y="3124037"/>
                        </a:cubicBezTo>
                        <a:cubicBezTo>
                          <a:pt x="11994861" y="3136411"/>
                          <a:pt x="11978228" y="3080386"/>
                          <a:pt x="11751348" y="3124037"/>
                        </a:cubicBezTo>
                        <a:cubicBezTo>
                          <a:pt x="11524469" y="3167688"/>
                          <a:pt x="11208795" y="3048938"/>
                          <a:pt x="10925672" y="3124037"/>
                        </a:cubicBezTo>
                        <a:cubicBezTo>
                          <a:pt x="10642549" y="3199136"/>
                          <a:pt x="10618140" y="3118954"/>
                          <a:pt x="10466317" y="3124037"/>
                        </a:cubicBezTo>
                        <a:cubicBezTo>
                          <a:pt x="10314495" y="3129120"/>
                          <a:pt x="9848979" y="3115200"/>
                          <a:pt x="9640641" y="3124037"/>
                        </a:cubicBezTo>
                        <a:cubicBezTo>
                          <a:pt x="9432303" y="3132874"/>
                          <a:pt x="9185399" y="3090572"/>
                          <a:pt x="9059179" y="3124037"/>
                        </a:cubicBezTo>
                        <a:cubicBezTo>
                          <a:pt x="8932959" y="3157502"/>
                          <a:pt x="8495720" y="3122649"/>
                          <a:pt x="8233503" y="3124037"/>
                        </a:cubicBezTo>
                        <a:cubicBezTo>
                          <a:pt x="7971286" y="3125425"/>
                          <a:pt x="7653645" y="3055446"/>
                          <a:pt x="7407826" y="3124037"/>
                        </a:cubicBezTo>
                        <a:cubicBezTo>
                          <a:pt x="7162007" y="3192628"/>
                          <a:pt x="7179236" y="3117791"/>
                          <a:pt x="7070578" y="3124037"/>
                        </a:cubicBezTo>
                        <a:cubicBezTo>
                          <a:pt x="6961920" y="3130283"/>
                          <a:pt x="6792162" y="3103346"/>
                          <a:pt x="6611223" y="3124037"/>
                        </a:cubicBezTo>
                        <a:cubicBezTo>
                          <a:pt x="6430284" y="3144728"/>
                          <a:pt x="6208972" y="3094840"/>
                          <a:pt x="6029761" y="3124037"/>
                        </a:cubicBezTo>
                        <a:cubicBezTo>
                          <a:pt x="5850550" y="3153234"/>
                          <a:pt x="5713726" y="3094714"/>
                          <a:pt x="5448299" y="3124037"/>
                        </a:cubicBezTo>
                        <a:cubicBezTo>
                          <a:pt x="5182872" y="3153360"/>
                          <a:pt x="5089421" y="3074788"/>
                          <a:pt x="4744730" y="3124037"/>
                        </a:cubicBezTo>
                        <a:cubicBezTo>
                          <a:pt x="4400039" y="3173286"/>
                          <a:pt x="4489216" y="3122479"/>
                          <a:pt x="4407482" y="3124037"/>
                        </a:cubicBezTo>
                        <a:cubicBezTo>
                          <a:pt x="4325748" y="3125595"/>
                          <a:pt x="4137693" y="3118389"/>
                          <a:pt x="4070234" y="3124037"/>
                        </a:cubicBezTo>
                        <a:cubicBezTo>
                          <a:pt x="4002775" y="3129685"/>
                          <a:pt x="3587571" y="3112772"/>
                          <a:pt x="3244558" y="3124037"/>
                        </a:cubicBezTo>
                        <a:cubicBezTo>
                          <a:pt x="2901545" y="3135302"/>
                          <a:pt x="2712599" y="3109188"/>
                          <a:pt x="2418882" y="3124037"/>
                        </a:cubicBezTo>
                        <a:cubicBezTo>
                          <a:pt x="2125165" y="3138886"/>
                          <a:pt x="1982405" y="3121053"/>
                          <a:pt x="1837420" y="3124037"/>
                        </a:cubicBezTo>
                        <a:cubicBezTo>
                          <a:pt x="1692435" y="3127021"/>
                          <a:pt x="1687616" y="3107284"/>
                          <a:pt x="1622279" y="3124037"/>
                        </a:cubicBezTo>
                        <a:cubicBezTo>
                          <a:pt x="1556942" y="3140790"/>
                          <a:pt x="1502048" y="3116605"/>
                          <a:pt x="1407138" y="3124037"/>
                        </a:cubicBezTo>
                        <a:cubicBezTo>
                          <a:pt x="1312228" y="3131469"/>
                          <a:pt x="915924" y="3122637"/>
                          <a:pt x="581462" y="3124037"/>
                        </a:cubicBezTo>
                        <a:cubicBezTo>
                          <a:pt x="247000" y="3125437"/>
                          <a:pt x="169059" y="3111275"/>
                          <a:pt x="0" y="3124037"/>
                        </a:cubicBezTo>
                        <a:cubicBezTo>
                          <a:pt x="-24351" y="2881398"/>
                          <a:pt x="1389" y="2729835"/>
                          <a:pt x="0" y="2540883"/>
                        </a:cubicBezTo>
                        <a:cubicBezTo>
                          <a:pt x="-1389" y="2351931"/>
                          <a:pt x="39087" y="2248944"/>
                          <a:pt x="0" y="2051451"/>
                        </a:cubicBezTo>
                        <a:cubicBezTo>
                          <a:pt x="-39087" y="1853958"/>
                          <a:pt x="14913" y="1819155"/>
                          <a:pt x="0" y="1624499"/>
                        </a:cubicBezTo>
                        <a:cubicBezTo>
                          <a:pt x="-14913" y="1429843"/>
                          <a:pt x="16413" y="1283238"/>
                          <a:pt x="0" y="1197548"/>
                        </a:cubicBezTo>
                        <a:cubicBezTo>
                          <a:pt x="-16413" y="1111858"/>
                          <a:pt x="14898" y="927111"/>
                          <a:pt x="0" y="770596"/>
                        </a:cubicBezTo>
                        <a:cubicBezTo>
                          <a:pt x="-14898" y="614081"/>
                          <a:pt x="6925" y="362041"/>
                          <a:pt x="0" y="0"/>
                        </a:cubicBezTo>
                        <a:close/>
                      </a:path>
                      <a:path w="12210703" h="3124037" stroke="0" extrusionOk="0">
                        <a:moveTo>
                          <a:pt x="0" y="0"/>
                        </a:moveTo>
                        <a:cubicBezTo>
                          <a:pt x="131411" y="-15048"/>
                          <a:pt x="302217" y="42119"/>
                          <a:pt x="459355" y="0"/>
                        </a:cubicBezTo>
                        <a:cubicBezTo>
                          <a:pt x="616493" y="-42119"/>
                          <a:pt x="599135" y="9266"/>
                          <a:pt x="674496" y="0"/>
                        </a:cubicBezTo>
                        <a:cubicBezTo>
                          <a:pt x="749857" y="-9266"/>
                          <a:pt x="1240954" y="44925"/>
                          <a:pt x="1500172" y="0"/>
                        </a:cubicBezTo>
                        <a:cubicBezTo>
                          <a:pt x="1759390" y="-44925"/>
                          <a:pt x="1734316" y="51151"/>
                          <a:pt x="1959527" y="0"/>
                        </a:cubicBezTo>
                        <a:cubicBezTo>
                          <a:pt x="2184739" y="-51151"/>
                          <a:pt x="2275342" y="32630"/>
                          <a:pt x="2418882" y="0"/>
                        </a:cubicBezTo>
                        <a:cubicBezTo>
                          <a:pt x="2562422" y="-32630"/>
                          <a:pt x="2862817" y="5338"/>
                          <a:pt x="3244558" y="0"/>
                        </a:cubicBezTo>
                        <a:cubicBezTo>
                          <a:pt x="3626299" y="-5338"/>
                          <a:pt x="3493535" y="35641"/>
                          <a:pt x="3581806" y="0"/>
                        </a:cubicBezTo>
                        <a:cubicBezTo>
                          <a:pt x="3670077" y="-35641"/>
                          <a:pt x="4143333" y="23730"/>
                          <a:pt x="4407482" y="0"/>
                        </a:cubicBezTo>
                        <a:cubicBezTo>
                          <a:pt x="4671631" y="-23730"/>
                          <a:pt x="5058687" y="53187"/>
                          <a:pt x="5233158" y="0"/>
                        </a:cubicBezTo>
                        <a:cubicBezTo>
                          <a:pt x="5407629" y="-53187"/>
                          <a:pt x="5669577" y="52003"/>
                          <a:pt x="5814620" y="0"/>
                        </a:cubicBezTo>
                        <a:cubicBezTo>
                          <a:pt x="5959663" y="-52003"/>
                          <a:pt x="6399153" y="71175"/>
                          <a:pt x="6640297" y="0"/>
                        </a:cubicBezTo>
                        <a:cubicBezTo>
                          <a:pt x="6881441" y="-71175"/>
                          <a:pt x="6999476" y="52369"/>
                          <a:pt x="7099652" y="0"/>
                        </a:cubicBezTo>
                        <a:cubicBezTo>
                          <a:pt x="7199829" y="-52369"/>
                          <a:pt x="7405159" y="22390"/>
                          <a:pt x="7559007" y="0"/>
                        </a:cubicBezTo>
                        <a:cubicBezTo>
                          <a:pt x="7712856" y="-22390"/>
                          <a:pt x="8040106" y="68618"/>
                          <a:pt x="8262576" y="0"/>
                        </a:cubicBezTo>
                        <a:cubicBezTo>
                          <a:pt x="8485046" y="-68618"/>
                          <a:pt x="8550580" y="52726"/>
                          <a:pt x="8721931" y="0"/>
                        </a:cubicBezTo>
                        <a:cubicBezTo>
                          <a:pt x="8893282" y="-52726"/>
                          <a:pt x="9346792" y="47105"/>
                          <a:pt x="9547607" y="0"/>
                        </a:cubicBezTo>
                        <a:cubicBezTo>
                          <a:pt x="9748422" y="-47105"/>
                          <a:pt x="10012447" y="59840"/>
                          <a:pt x="10373283" y="0"/>
                        </a:cubicBezTo>
                        <a:cubicBezTo>
                          <a:pt x="10734119" y="-59840"/>
                          <a:pt x="10737151" y="27328"/>
                          <a:pt x="10954745" y="0"/>
                        </a:cubicBezTo>
                        <a:cubicBezTo>
                          <a:pt x="11172339" y="-27328"/>
                          <a:pt x="11215349" y="33101"/>
                          <a:pt x="11414100" y="0"/>
                        </a:cubicBezTo>
                        <a:cubicBezTo>
                          <a:pt x="11612851" y="-33101"/>
                          <a:pt x="11575639" y="7974"/>
                          <a:pt x="11629241" y="0"/>
                        </a:cubicBezTo>
                        <a:cubicBezTo>
                          <a:pt x="11682843" y="-7974"/>
                          <a:pt x="12071252" y="59261"/>
                          <a:pt x="12210703" y="0"/>
                        </a:cubicBezTo>
                        <a:cubicBezTo>
                          <a:pt x="12259542" y="189235"/>
                          <a:pt x="12167322" y="250442"/>
                          <a:pt x="12210703" y="458192"/>
                        </a:cubicBezTo>
                        <a:cubicBezTo>
                          <a:pt x="12254084" y="665942"/>
                          <a:pt x="12183398" y="777545"/>
                          <a:pt x="12210703" y="947625"/>
                        </a:cubicBezTo>
                        <a:cubicBezTo>
                          <a:pt x="12238008" y="1117705"/>
                          <a:pt x="12196830" y="1233795"/>
                          <a:pt x="12210703" y="1405817"/>
                        </a:cubicBezTo>
                        <a:cubicBezTo>
                          <a:pt x="12224576" y="1577839"/>
                          <a:pt x="12160183" y="1704506"/>
                          <a:pt x="12210703" y="1957730"/>
                        </a:cubicBezTo>
                        <a:cubicBezTo>
                          <a:pt x="12261223" y="2210954"/>
                          <a:pt x="12202845" y="2294340"/>
                          <a:pt x="12210703" y="2478403"/>
                        </a:cubicBezTo>
                        <a:cubicBezTo>
                          <a:pt x="12218561" y="2662466"/>
                          <a:pt x="12165683" y="2895456"/>
                          <a:pt x="12210703" y="3124037"/>
                        </a:cubicBezTo>
                        <a:cubicBezTo>
                          <a:pt x="11825884" y="3150070"/>
                          <a:pt x="11654571" y="3083020"/>
                          <a:pt x="11385027" y="3124037"/>
                        </a:cubicBezTo>
                        <a:cubicBezTo>
                          <a:pt x="11115483" y="3165054"/>
                          <a:pt x="11026035" y="3115955"/>
                          <a:pt x="10681458" y="3124037"/>
                        </a:cubicBezTo>
                        <a:cubicBezTo>
                          <a:pt x="10336881" y="3132119"/>
                          <a:pt x="10452368" y="3116210"/>
                          <a:pt x="10344210" y="3124037"/>
                        </a:cubicBezTo>
                        <a:cubicBezTo>
                          <a:pt x="10236052" y="3131864"/>
                          <a:pt x="9825800" y="3041605"/>
                          <a:pt x="9640641" y="3124037"/>
                        </a:cubicBezTo>
                        <a:cubicBezTo>
                          <a:pt x="9455482" y="3206469"/>
                          <a:pt x="9516671" y="3119481"/>
                          <a:pt x="9425500" y="3124037"/>
                        </a:cubicBezTo>
                        <a:cubicBezTo>
                          <a:pt x="9334329" y="3128593"/>
                          <a:pt x="9061678" y="3070860"/>
                          <a:pt x="8721931" y="3124037"/>
                        </a:cubicBezTo>
                        <a:cubicBezTo>
                          <a:pt x="8382184" y="3177214"/>
                          <a:pt x="8518734" y="3088533"/>
                          <a:pt x="8384683" y="3124037"/>
                        </a:cubicBezTo>
                        <a:cubicBezTo>
                          <a:pt x="8250632" y="3159541"/>
                          <a:pt x="8262011" y="3122781"/>
                          <a:pt x="8169542" y="3124037"/>
                        </a:cubicBezTo>
                        <a:cubicBezTo>
                          <a:pt x="8077073" y="3125293"/>
                          <a:pt x="7974362" y="3119938"/>
                          <a:pt x="7832294" y="3124037"/>
                        </a:cubicBezTo>
                        <a:cubicBezTo>
                          <a:pt x="7690226" y="3128136"/>
                          <a:pt x="7269995" y="3058170"/>
                          <a:pt x="7128725" y="3124037"/>
                        </a:cubicBezTo>
                        <a:cubicBezTo>
                          <a:pt x="6987455" y="3189904"/>
                          <a:pt x="6932223" y="3088662"/>
                          <a:pt x="6791477" y="3124037"/>
                        </a:cubicBezTo>
                        <a:cubicBezTo>
                          <a:pt x="6650731" y="3159412"/>
                          <a:pt x="6645622" y="3117448"/>
                          <a:pt x="6576336" y="3124037"/>
                        </a:cubicBezTo>
                        <a:cubicBezTo>
                          <a:pt x="6507050" y="3130626"/>
                          <a:pt x="6356025" y="3087311"/>
                          <a:pt x="6239088" y="3124037"/>
                        </a:cubicBezTo>
                        <a:cubicBezTo>
                          <a:pt x="6122151" y="3160763"/>
                          <a:pt x="5962567" y="3099749"/>
                          <a:pt x="5779733" y="3124037"/>
                        </a:cubicBezTo>
                        <a:cubicBezTo>
                          <a:pt x="5596899" y="3148325"/>
                          <a:pt x="5475863" y="3098260"/>
                          <a:pt x="5198271" y="3124037"/>
                        </a:cubicBezTo>
                        <a:cubicBezTo>
                          <a:pt x="4920679" y="3149814"/>
                          <a:pt x="4942589" y="3088544"/>
                          <a:pt x="4861023" y="3124037"/>
                        </a:cubicBezTo>
                        <a:cubicBezTo>
                          <a:pt x="4779457" y="3159530"/>
                          <a:pt x="4297065" y="3091433"/>
                          <a:pt x="4035347" y="3124037"/>
                        </a:cubicBezTo>
                        <a:cubicBezTo>
                          <a:pt x="3773629" y="3156641"/>
                          <a:pt x="3688760" y="3080878"/>
                          <a:pt x="3453885" y="3124037"/>
                        </a:cubicBezTo>
                        <a:cubicBezTo>
                          <a:pt x="3219010" y="3167196"/>
                          <a:pt x="2866029" y="3042155"/>
                          <a:pt x="2628208" y="3124037"/>
                        </a:cubicBezTo>
                        <a:cubicBezTo>
                          <a:pt x="2390387" y="3205919"/>
                          <a:pt x="2091505" y="3057427"/>
                          <a:pt x="1924639" y="3124037"/>
                        </a:cubicBezTo>
                        <a:cubicBezTo>
                          <a:pt x="1757773" y="3190647"/>
                          <a:pt x="1557221" y="3092578"/>
                          <a:pt x="1465284" y="3124037"/>
                        </a:cubicBezTo>
                        <a:cubicBezTo>
                          <a:pt x="1373347" y="3155496"/>
                          <a:pt x="1080317" y="3049476"/>
                          <a:pt x="761715" y="3124037"/>
                        </a:cubicBezTo>
                        <a:cubicBezTo>
                          <a:pt x="443113" y="3198598"/>
                          <a:pt x="333266" y="3053907"/>
                          <a:pt x="0" y="3124037"/>
                        </a:cubicBezTo>
                        <a:cubicBezTo>
                          <a:pt x="-19288" y="2868563"/>
                          <a:pt x="27874" y="2789894"/>
                          <a:pt x="0" y="2603364"/>
                        </a:cubicBezTo>
                        <a:cubicBezTo>
                          <a:pt x="-27874" y="2416834"/>
                          <a:pt x="42659" y="2165578"/>
                          <a:pt x="0" y="2020211"/>
                        </a:cubicBezTo>
                        <a:cubicBezTo>
                          <a:pt x="-42659" y="1874844"/>
                          <a:pt x="42954" y="1691589"/>
                          <a:pt x="0" y="1437057"/>
                        </a:cubicBezTo>
                        <a:cubicBezTo>
                          <a:pt x="-42954" y="1182525"/>
                          <a:pt x="14411" y="1048344"/>
                          <a:pt x="0" y="885144"/>
                        </a:cubicBezTo>
                        <a:cubicBezTo>
                          <a:pt x="-14411" y="721944"/>
                          <a:pt x="4846" y="320068"/>
                          <a:pt x="0" y="0"/>
                        </a:cubicBezTo>
                        <a:close/>
                      </a:path>
                    </a:pathLst>
                  </a:custGeom>
                  <ask:type>
                    <ask:lineSketchNone/>
                  </ask:type>
                </ask:lineSketchStyleProps>
              </a:ext>
            </a:extLst>
          </a:ln>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668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Autofit/>
          </a:bodyPr>
          <a:lstStyle>
            <a:lvl1pPr algn="l">
              <a:defRPr sz="54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0901297F-1916-4B09-A96D-0777FFCC5B8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A2DB5DF-3C32-4DAC-9588-75B708771512}"/>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E1E3EB2B-E60C-4689-8865-07373786DD3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881CEC0-BBDB-47F7-A9A8-51D9FFF037F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5236386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Estrella Vista Logos on Top">
    <p:spTree>
      <p:nvGrpSpPr>
        <p:cNvPr id="1" name=""/>
        <p:cNvGrpSpPr/>
        <p:nvPr/>
      </p:nvGrpSpPr>
      <p:grpSpPr>
        <a:xfrm>
          <a:off x="0" y="0"/>
          <a:ext cx="0" cy="0"/>
          <a:chOff x="0" y="0"/>
          <a:chExt cx="0" cy="0"/>
        </a:xfrm>
      </p:grpSpPr>
      <p:pic>
        <p:nvPicPr>
          <p:cNvPr id="20" name="Picture 19" descr="A picture containing building, outdoor, sky, apartment building&#10;&#10;Description automatically generated">
            <a:extLst>
              <a:ext uri="{FF2B5EF4-FFF2-40B4-BE49-F238E27FC236}">
                <a16:creationId xmlns:a16="http://schemas.microsoft.com/office/drawing/2014/main" id="{20DB244A-6276-4B84-A1AC-F729FC1530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29" t="-7385" b="1"/>
          <a:stretch/>
        </p:blipFill>
        <p:spPr>
          <a:xfrm>
            <a:off x="17" y="-495747"/>
            <a:ext cx="12186034" cy="7172325"/>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405"/>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984BE594-6B51-4688-83B1-9098D6BE75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0E617E4-1CD8-4724-8437-2775CBA5ADA3}"/>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F26BDBA-E940-4350-B5E7-EC21F3871F3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82A0575-2B61-43E5-AE02-2D7C11EB05B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83137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Estrella Vista Logos on Top">
    <p:spTree>
      <p:nvGrpSpPr>
        <p:cNvPr id="1" name=""/>
        <p:cNvGrpSpPr/>
        <p:nvPr/>
      </p:nvGrpSpPr>
      <p:grpSpPr>
        <a:xfrm>
          <a:off x="0" y="0"/>
          <a:ext cx="0" cy="0"/>
          <a:chOff x="0" y="0"/>
          <a:chExt cx="0" cy="0"/>
        </a:xfrm>
      </p:grpSpPr>
      <p:pic>
        <p:nvPicPr>
          <p:cNvPr id="19" name="Picture 18" descr="A group of people digging in the dirt&#10;&#10;Description automatically generated with low confidence">
            <a:extLst>
              <a:ext uri="{FF2B5EF4-FFF2-40B4-BE49-F238E27FC236}">
                <a16:creationId xmlns:a16="http://schemas.microsoft.com/office/drawing/2014/main" id="{423F87A2-F69C-4FA7-8836-C51B117C16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47" t="1101" b="-1"/>
          <a:stretch/>
        </p:blipFill>
        <p:spPr>
          <a:xfrm>
            <a:off x="109118" y="10510"/>
            <a:ext cx="12082882" cy="6782499"/>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8865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5B2A7A6A-0AED-47C2-9AE6-CE98D9E1D63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F39A160-08C0-4643-98BA-EE65C950B7ED}"/>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9C24ED-8943-4F7A-A7BD-9B1D7BCFCA8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AB5B760-8ABD-4FB0-A1BD-BC9093255CBB}"/>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5126554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Westerly Creek Logos on Top">
    <p:spTree>
      <p:nvGrpSpPr>
        <p:cNvPr id="1" name=""/>
        <p:cNvGrpSpPr/>
        <p:nvPr/>
      </p:nvGrpSpPr>
      <p:grpSpPr>
        <a:xfrm>
          <a:off x="0" y="0"/>
          <a:ext cx="0" cy="0"/>
          <a:chOff x="0" y="0"/>
          <a:chExt cx="0" cy="0"/>
        </a:xfrm>
      </p:grpSpPr>
      <p:pic>
        <p:nvPicPr>
          <p:cNvPr id="20" name="Picture 19" descr="A picture containing grass, outdoor, sky, tree&#10;&#10;Description automatically generated">
            <a:extLst>
              <a:ext uri="{FF2B5EF4-FFF2-40B4-BE49-F238E27FC236}">
                <a16:creationId xmlns:a16="http://schemas.microsoft.com/office/drawing/2014/main" id="{E82EC79A-FCAB-4005-A07C-4470B4805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280" t="-77" r="1" b="5510"/>
          <a:stretch/>
        </p:blipFill>
        <p:spPr>
          <a:xfrm>
            <a:off x="109117" y="-5587"/>
            <a:ext cx="12082882" cy="685800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4" y="3291812"/>
            <a:ext cx="12172038"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Related image">
            <a:extLst>
              <a:ext uri="{FF2B5EF4-FFF2-40B4-BE49-F238E27FC236}">
                <a16:creationId xmlns:a16="http://schemas.microsoft.com/office/drawing/2014/main" id="{0E1DB6DB-E106-4D16-9B4A-B85BCF891E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CB284AF-E3C1-448E-BA6F-7CEAA85738A4}"/>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B8053CC9-A621-4931-A632-87F666BB9FF9}"/>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102CE38-6CDC-4168-B373-13A5A71E120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609778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Fromont Community Garden Logos on Top">
    <p:spTree>
      <p:nvGrpSpPr>
        <p:cNvPr id="1" name=""/>
        <p:cNvGrpSpPr/>
        <p:nvPr/>
      </p:nvGrpSpPr>
      <p:grpSpPr>
        <a:xfrm>
          <a:off x="0" y="0"/>
          <a:ext cx="0" cy="0"/>
          <a:chOff x="0" y="0"/>
          <a:chExt cx="0" cy="0"/>
        </a:xfrm>
      </p:grpSpPr>
      <p:pic>
        <p:nvPicPr>
          <p:cNvPr id="19" name="Picture 18" descr="A picture containing tree, outdoor, ground, house&#10;&#10;Description automatically generated">
            <a:extLst>
              <a:ext uri="{FF2B5EF4-FFF2-40B4-BE49-F238E27FC236}">
                <a16:creationId xmlns:a16="http://schemas.microsoft.com/office/drawing/2014/main" id="{3246F48D-CE30-4DF4-9738-1A73199186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42" t="1561"/>
          <a:stretch/>
        </p:blipFill>
        <p:spPr>
          <a:xfrm>
            <a:off x="109118" y="-1"/>
            <a:ext cx="12082882" cy="6750961"/>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A2FD1E28-CB3F-44A9-A661-C69101E418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B0237C0-70A4-427C-9AB4-1DE4855C89CB}"/>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01266744-B3C6-491A-91CB-5EB24EAD9F5D}"/>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398698C-464F-432E-98EE-34E36515CCCE}"/>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4872066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144250" y="5839403"/>
            <a:ext cx="713254" cy="748145"/>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291466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Fromont Community Garden Logos on Top">
    <p:spTree>
      <p:nvGrpSpPr>
        <p:cNvPr id="1" name=""/>
        <p:cNvGrpSpPr/>
        <p:nvPr/>
      </p:nvGrpSpPr>
      <p:grpSpPr>
        <a:xfrm>
          <a:off x="0" y="0"/>
          <a:ext cx="0" cy="0"/>
          <a:chOff x="0" y="0"/>
          <a:chExt cx="0" cy="0"/>
        </a:xfrm>
      </p:grpSpPr>
      <p:pic>
        <p:nvPicPr>
          <p:cNvPr id="20" name="Picture 19" descr="A pond with rocks and a building in the background&#10;&#10;Description automatically generated with low confidence">
            <a:extLst>
              <a:ext uri="{FF2B5EF4-FFF2-40B4-BE49-F238E27FC236}">
                <a16:creationId xmlns:a16="http://schemas.microsoft.com/office/drawing/2014/main" id="{C3216301-9109-41B7-A5D7-51A2113229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07" t="7775" b="-151"/>
          <a:stretch/>
        </p:blipFill>
        <p:spPr>
          <a:xfrm>
            <a:off x="172967" y="0"/>
            <a:ext cx="12013084" cy="6730374"/>
          </a:xfrm>
          <a:prstGeom prst="rect">
            <a:avLst/>
          </a:prstGeom>
        </p:spPr>
      </p:pic>
      <p:sp>
        <p:nvSpPr>
          <p:cNvPr id="4" name="Rectangle 3">
            <a:extLst>
              <a:ext uri="{FF2B5EF4-FFF2-40B4-BE49-F238E27FC236}">
                <a16:creationId xmlns:a16="http://schemas.microsoft.com/office/drawing/2014/main" id="{8397EE7A-73D8-4B23-8B18-22D047B4EC9E}"/>
              </a:ext>
            </a:extLst>
          </p:cNvPr>
          <p:cNvSpPr/>
          <p:nvPr userDrawn="1"/>
        </p:nvSpPr>
        <p:spPr>
          <a:xfrm>
            <a:off x="19963" y="3291812"/>
            <a:ext cx="12185405" cy="1419114"/>
          </a:xfrm>
          <a:prstGeom prst="rect">
            <a:avLst/>
          </a:prstGeom>
          <a:gradFill flip="none" rotWithShape="1">
            <a:gsLst>
              <a:gs pos="0">
                <a:schemeClr val="bg1"/>
              </a:gs>
              <a:gs pos="70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rapezoid 11">
            <a:extLst>
              <a:ext uri="{FF2B5EF4-FFF2-40B4-BE49-F238E27FC236}">
                <a16:creationId xmlns:a16="http://schemas.microsoft.com/office/drawing/2014/main" id="{FC7DB6B8-09F7-4F57-B24B-E916EEB6D688}"/>
              </a:ext>
            </a:extLst>
          </p:cNvPr>
          <p:cNvSpPr/>
          <p:nvPr userDrawn="1"/>
        </p:nvSpPr>
        <p:spPr>
          <a:xfrm rot="10800000">
            <a:off x="109119" y="0"/>
            <a:ext cx="6104028"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rapezoid 11">
            <a:extLst>
              <a:ext uri="{FF2B5EF4-FFF2-40B4-BE49-F238E27FC236}">
                <a16:creationId xmlns:a16="http://schemas.microsoft.com/office/drawing/2014/main" id="{5971663B-7643-4ACB-BA06-9B84BF21F939}"/>
              </a:ext>
            </a:extLst>
          </p:cNvPr>
          <p:cNvSpPr/>
          <p:nvPr userDrawn="1"/>
        </p:nvSpPr>
        <p:spPr>
          <a:xfrm rot="10800000">
            <a:off x="-13994" y="0"/>
            <a:ext cx="5343076" cy="6858000"/>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3996"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4" name="Title 1">
            <a:extLst>
              <a:ext uri="{FF2B5EF4-FFF2-40B4-BE49-F238E27FC236}">
                <a16:creationId xmlns:a16="http://schemas.microsoft.com/office/drawing/2014/main" id="{ECE9AB98-F0FA-441A-B47B-34A9FB79CAE6}"/>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0" name="Rectangle 29">
            <a:extLst>
              <a:ext uri="{FF2B5EF4-FFF2-40B4-BE49-F238E27FC236}">
                <a16:creationId xmlns:a16="http://schemas.microsoft.com/office/drawing/2014/main" id="{0DEAFCED-4179-40DD-AA00-B36C8A6183FE}"/>
              </a:ext>
            </a:extLst>
          </p:cNvPr>
          <p:cNvSpPr/>
          <p:nvPr userDrawn="1"/>
        </p:nvSpPr>
        <p:spPr>
          <a:xfrm rot="10800000">
            <a:off x="-13997" y="6615978"/>
            <a:ext cx="12205998" cy="269966"/>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Related image">
            <a:extLst>
              <a:ext uri="{FF2B5EF4-FFF2-40B4-BE49-F238E27FC236}">
                <a16:creationId xmlns:a16="http://schemas.microsoft.com/office/drawing/2014/main" id="{1ABB8DD9-D243-4473-B38B-7C44C441AD3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A7C1BD2-ACC9-40F0-BB5A-0F48FE34CBF1}"/>
              </a:ext>
            </a:extLst>
          </p:cNvPr>
          <p:cNvGrpSpPr/>
          <p:nvPr userDrawn="1"/>
        </p:nvGrpSpPr>
        <p:grpSpPr>
          <a:xfrm>
            <a:off x="11057687" y="179456"/>
            <a:ext cx="975360" cy="731520"/>
            <a:chOff x="11222083" y="712971"/>
            <a:chExt cx="822062" cy="785012"/>
          </a:xfrm>
        </p:grpSpPr>
        <p:sp>
          <p:nvSpPr>
            <p:cNvPr id="18" name="Oval 17">
              <a:extLst>
                <a:ext uri="{FF2B5EF4-FFF2-40B4-BE49-F238E27FC236}">
                  <a16:creationId xmlns:a16="http://schemas.microsoft.com/office/drawing/2014/main" id="{D9AF3699-6834-4946-990B-148AA268A5B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7EE862B-DFA1-4EE8-9941-56564E7A607D}"/>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3650357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Dig Site Logos on Top">
    <p:spTree>
      <p:nvGrpSpPr>
        <p:cNvPr id="1" name=""/>
        <p:cNvGrpSpPr/>
        <p:nvPr/>
      </p:nvGrpSpPr>
      <p:grpSpPr>
        <a:xfrm>
          <a:off x="0" y="0"/>
          <a:ext cx="0" cy="0"/>
          <a:chOff x="0" y="0"/>
          <a:chExt cx="0" cy="0"/>
        </a:xfrm>
      </p:grpSpPr>
      <p:pic>
        <p:nvPicPr>
          <p:cNvPr id="29" name="Picture 28" descr="The side of a dirt field&#10;&#10;Description automatically generated">
            <a:extLst>
              <a:ext uri="{FF2B5EF4-FFF2-40B4-BE49-F238E27FC236}">
                <a16:creationId xmlns:a16="http://schemas.microsoft.com/office/drawing/2014/main" id="{3D1909EC-1577-460D-BD51-A9E64201DC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85" t="16280" r="149" b="27746"/>
          <a:stretch/>
        </p:blipFill>
        <p:spPr>
          <a:xfrm>
            <a:off x="286253" y="3050122"/>
            <a:ext cx="11905783" cy="3678579"/>
          </a:xfrm>
          <a:prstGeom prst="rect">
            <a:avLst/>
          </a:prstGeom>
        </p:spPr>
      </p:pic>
      <p:sp>
        <p:nvSpPr>
          <p:cNvPr id="17" name="Rectangle 16">
            <a:extLst>
              <a:ext uri="{FF2B5EF4-FFF2-40B4-BE49-F238E27FC236}">
                <a16:creationId xmlns:a16="http://schemas.microsoft.com/office/drawing/2014/main" id="{2AF1D213-49F0-4AA8-B30E-FF0387F22A03}"/>
              </a:ext>
            </a:extLst>
          </p:cNvPr>
          <p:cNvSpPr/>
          <p:nvPr userDrawn="1"/>
        </p:nvSpPr>
        <p:spPr>
          <a:xfrm>
            <a:off x="9984" y="2712873"/>
            <a:ext cx="12172038" cy="1294749"/>
          </a:xfrm>
          <a:prstGeom prst="rect">
            <a:avLst/>
          </a:prstGeom>
          <a:gradFill flip="none" rotWithShape="1">
            <a:gsLst>
              <a:gs pos="0">
                <a:schemeClr val="bg1"/>
              </a:gs>
              <a:gs pos="55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97EE7A-73D8-4B23-8B18-22D047B4EC9E}"/>
              </a:ext>
            </a:extLst>
          </p:cNvPr>
          <p:cNvSpPr/>
          <p:nvPr userDrawn="1"/>
        </p:nvSpPr>
        <p:spPr>
          <a:xfrm>
            <a:off x="27992" y="2709070"/>
            <a:ext cx="12172038" cy="1498361"/>
          </a:xfrm>
          <a:prstGeom prst="rect">
            <a:avLst/>
          </a:prstGeom>
          <a:gradFill flip="none" rotWithShape="1">
            <a:gsLst>
              <a:gs pos="15000">
                <a:srgbClr val="FFFFFF"/>
              </a:gs>
              <a:gs pos="0">
                <a:schemeClr val="bg1"/>
              </a:gs>
              <a:gs pos="43000">
                <a:schemeClr val="bg1">
                  <a:alpha val="44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5542"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Pentagon 14">
            <a:extLst>
              <a:ext uri="{FF2B5EF4-FFF2-40B4-BE49-F238E27FC236}">
                <a16:creationId xmlns:a16="http://schemas.microsoft.com/office/drawing/2014/main" id="{10AEE3E0-82E7-4778-9B50-E1155A1810C2}"/>
              </a:ext>
            </a:extLst>
          </p:cNvPr>
          <p:cNvSpPr/>
          <p:nvPr userDrawn="1"/>
        </p:nvSpPr>
        <p:spPr>
          <a:xfrm rot="10800000">
            <a:off x="17" y="2649806"/>
            <a:ext cx="12205995" cy="642006"/>
          </a:xfrm>
          <a:prstGeom prst="homePlate">
            <a:avLst>
              <a:gd name="adj" fmla="val 0"/>
            </a:avLst>
          </a:prstGeom>
          <a:solidFill>
            <a:srgbClr val="54AE48">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7" y="288730"/>
            <a:ext cx="55842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755206"/>
            <a:ext cx="11582185" cy="483807"/>
          </a:xfrm>
        </p:spPr>
        <p:txBody>
          <a:bodyPr/>
          <a:lstStyle>
            <a:lvl1pPr marL="0" indent="0" algn="r">
              <a:buNone/>
              <a:defRPr sz="2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descr="Related image">
            <a:extLst>
              <a:ext uri="{FF2B5EF4-FFF2-40B4-BE49-F238E27FC236}">
                <a16:creationId xmlns:a16="http://schemas.microsoft.com/office/drawing/2014/main" id="{AE80F2CE-D65B-48F8-923F-F66D155935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E66EB51-8211-4B26-A4A5-D939FBB39FA3}"/>
              </a:ext>
            </a:extLst>
          </p:cNvPr>
          <p:cNvGrpSpPr/>
          <p:nvPr userDrawn="1"/>
        </p:nvGrpSpPr>
        <p:grpSpPr>
          <a:xfrm>
            <a:off x="11057687" y="179456"/>
            <a:ext cx="975360" cy="731520"/>
            <a:chOff x="11222083" y="712971"/>
            <a:chExt cx="822062" cy="785012"/>
          </a:xfrm>
        </p:grpSpPr>
        <p:sp>
          <p:nvSpPr>
            <p:cNvPr id="26" name="Oval 25">
              <a:extLst>
                <a:ext uri="{FF2B5EF4-FFF2-40B4-BE49-F238E27FC236}">
                  <a16:creationId xmlns:a16="http://schemas.microsoft.com/office/drawing/2014/main" id="{58E1A6FE-D690-4533-BD54-3D7F5989B1C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FD312928-FD85-476E-8F18-B0FB014256A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99779683"/>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Job Training Students">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36676886-D67B-4C76-BCF0-B2E23EC7983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295" t="12647"/>
          <a:stretch/>
        </p:blipFill>
        <p:spPr bwMode="auto">
          <a:xfrm>
            <a:off x="-4617" y="-38248"/>
            <a:ext cx="12196616" cy="6758395"/>
          </a:xfrm>
          <a:prstGeom prst="rect">
            <a:avLst/>
          </a:prstGeom>
          <a:noFill/>
          <a:extLst>
            <a:ext uri="{909E8E84-426E-40DD-AFC4-6F175D3DCCD1}">
              <a14:hiddenFill xmlns:a14="http://schemas.microsoft.com/office/drawing/2010/main">
                <a:solidFill>
                  <a:srgbClr val="FFFFFF"/>
                </a:solidFill>
              </a14:hiddenFill>
            </a:ext>
          </a:extLst>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6" y="-54786"/>
            <a:ext cx="6170817" cy="6912786"/>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4614" y="-29286"/>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9226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4616" y="6679058"/>
            <a:ext cx="12196615" cy="197789"/>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49C1DA69-8EE2-4E60-BE87-CA9288636A7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7C39FCF-8A1B-4D09-A456-FE77F41BCB4A}"/>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B5E17A16-4A27-49E3-88F6-95E22A52D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DC8FCD0-BFD2-445E-A10D-DDC628F9BF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FA92F4A8-C408-4389-B69D-FA4CB26304F6}"/>
              </a:ext>
            </a:extLst>
          </p:cNvPr>
          <p:cNvSpPr/>
          <p:nvPr userDrawn="1"/>
        </p:nvSpPr>
        <p:spPr>
          <a:xfrm>
            <a:off x="-37306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F237E3F-4A00-4BCD-9B25-437513497F3B}"/>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100090673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Urban Garden">
    <p:spTree>
      <p:nvGrpSpPr>
        <p:cNvPr id="1" name=""/>
        <p:cNvGrpSpPr/>
        <p:nvPr/>
      </p:nvGrpSpPr>
      <p:grpSpPr>
        <a:xfrm>
          <a:off x="0" y="0"/>
          <a:ext cx="0" cy="0"/>
          <a:chOff x="0" y="0"/>
          <a:chExt cx="0" cy="0"/>
        </a:xfrm>
      </p:grpSpPr>
      <p:pic>
        <p:nvPicPr>
          <p:cNvPr id="20" name="Picture 19" descr="A picture containing outdoor, sky, ground, building&#10;&#10;Description automatically generated">
            <a:extLst>
              <a:ext uri="{FF2B5EF4-FFF2-40B4-BE49-F238E27FC236}">
                <a16:creationId xmlns:a16="http://schemas.microsoft.com/office/drawing/2014/main" id="{66AFF3B4-0895-455F-AE68-5952CCC79D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22" t="2915" b="6472"/>
          <a:stretch/>
        </p:blipFill>
        <p:spPr>
          <a:xfrm>
            <a:off x="113026" y="-10509"/>
            <a:ext cx="12078975" cy="6693299"/>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8" y="-22628"/>
            <a:ext cx="6104028"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3985" y="-22629"/>
            <a:ext cx="5343076"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543107"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9C7555C2-967A-49C2-9D86-87BABCE6163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27C103A-A536-4F6B-A9DC-EC173641353F}"/>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9AD850F7-B6EF-4494-B35D-EAA9F124C6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9ACD731-68B0-4D9E-B4BD-5095D979C486}"/>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5" name="Parallelogram 24">
            <a:extLst>
              <a:ext uri="{FF2B5EF4-FFF2-40B4-BE49-F238E27FC236}">
                <a16:creationId xmlns:a16="http://schemas.microsoft.com/office/drawing/2014/main" id="{E2CF438A-30F5-442E-9FDD-A756C2B4C5C3}"/>
              </a:ext>
            </a:extLst>
          </p:cNvPr>
          <p:cNvSpPr/>
          <p:nvPr userDrawn="1"/>
        </p:nvSpPr>
        <p:spPr>
          <a:xfrm>
            <a:off x="-422224" y="2542425"/>
            <a:ext cx="5223558"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ubtitle 2">
            <a:extLst>
              <a:ext uri="{FF2B5EF4-FFF2-40B4-BE49-F238E27FC236}">
                <a16:creationId xmlns:a16="http://schemas.microsoft.com/office/drawing/2014/main" id="{45F48A98-CDBD-477C-9E50-190E1FA4C073}"/>
              </a:ext>
            </a:extLst>
          </p:cNvPr>
          <p:cNvSpPr>
            <a:spLocks noGrp="1"/>
          </p:cNvSpPr>
          <p:nvPr>
            <p:ph type="subTitle" idx="1"/>
          </p:nvPr>
        </p:nvSpPr>
        <p:spPr>
          <a:xfrm>
            <a:off x="258228" y="2594695"/>
            <a:ext cx="4271287"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4751175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Urban Garden">
    <p:spTree>
      <p:nvGrpSpPr>
        <p:cNvPr id="1" name=""/>
        <p:cNvGrpSpPr/>
        <p:nvPr/>
      </p:nvGrpSpPr>
      <p:grpSpPr>
        <a:xfrm>
          <a:off x="0" y="0"/>
          <a:ext cx="0" cy="0"/>
          <a:chOff x="0" y="0"/>
          <a:chExt cx="0" cy="0"/>
        </a:xfrm>
      </p:grpSpPr>
      <p:pic>
        <p:nvPicPr>
          <p:cNvPr id="5" name="Picture 4" descr="A picture containing sky, outdoor, ground, building&#10;&#10;Description automatically generated">
            <a:extLst>
              <a:ext uri="{FF2B5EF4-FFF2-40B4-BE49-F238E27FC236}">
                <a16:creationId xmlns:a16="http://schemas.microsoft.com/office/drawing/2014/main" id="{4B38D200-A036-499D-A6F6-1ABC65B28B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60" t="14107" r="7215" b="5484"/>
          <a:stretch/>
        </p:blipFill>
        <p:spPr>
          <a:xfrm>
            <a:off x="2568722" y="753"/>
            <a:ext cx="9626600" cy="6852683"/>
          </a:xfrm>
          <a:prstGeom prst="rect">
            <a:avLst/>
          </a:prstGeom>
        </p:spPr>
      </p:pic>
      <p:sp>
        <p:nvSpPr>
          <p:cNvPr id="19" name="Trapezoid 11">
            <a:extLst>
              <a:ext uri="{FF2B5EF4-FFF2-40B4-BE49-F238E27FC236}">
                <a16:creationId xmlns:a16="http://schemas.microsoft.com/office/drawing/2014/main" id="{F930AEAB-58CB-4FD3-9A6F-94B28611E466}"/>
              </a:ext>
            </a:extLst>
          </p:cNvPr>
          <p:cNvSpPr/>
          <p:nvPr userDrawn="1"/>
        </p:nvSpPr>
        <p:spPr>
          <a:xfrm rot="10800000">
            <a:off x="113024" y="-13103"/>
            <a:ext cx="6316355"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 name="connsiteX0" fmla="*/ 0 w 7306691"/>
              <a:gd name="connsiteY0" fmla="*/ 6858002 h 6874042"/>
              <a:gd name="connsiteX1" fmla="*/ 4884333 w 7306691"/>
              <a:gd name="connsiteY1" fmla="*/ 0 h 6874042"/>
              <a:gd name="connsiteX2" fmla="*/ 7306691 w 7306691"/>
              <a:gd name="connsiteY2" fmla="*/ 0 h 6874042"/>
              <a:gd name="connsiteX3" fmla="*/ 7298670 w 7306691"/>
              <a:gd name="connsiteY3" fmla="*/ 6874042 h 6874042"/>
              <a:gd name="connsiteX4" fmla="*/ 0 w 7306691"/>
              <a:gd name="connsiteY4" fmla="*/ 6858002 h 6874042"/>
              <a:gd name="connsiteX0" fmla="*/ 0 w 6928481"/>
              <a:gd name="connsiteY0" fmla="*/ 684196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41962 h 6874042"/>
              <a:gd name="connsiteX0" fmla="*/ 0 w 6928481"/>
              <a:gd name="connsiteY0" fmla="*/ 6858002 h 6874042"/>
              <a:gd name="connsiteX1" fmla="*/ 4506123 w 6928481"/>
              <a:gd name="connsiteY1" fmla="*/ 0 h 6874042"/>
              <a:gd name="connsiteX2" fmla="*/ 6928481 w 6928481"/>
              <a:gd name="connsiteY2" fmla="*/ 0 h 6874042"/>
              <a:gd name="connsiteX3" fmla="*/ 6920460 w 6928481"/>
              <a:gd name="connsiteY3" fmla="*/ 6874042 h 6874042"/>
              <a:gd name="connsiteX4" fmla="*/ 0 w 6928481"/>
              <a:gd name="connsiteY4" fmla="*/ 6858002 h 6874042"/>
              <a:gd name="connsiteX0" fmla="*/ 0 w 7124591"/>
              <a:gd name="connsiteY0" fmla="*/ 6874042 h 6874042"/>
              <a:gd name="connsiteX1" fmla="*/ 4702233 w 7124591"/>
              <a:gd name="connsiteY1" fmla="*/ 0 h 6874042"/>
              <a:gd name="connsiteX2" fmla="*/ 7124591 w 7124591"/>
              <a:gd name="connsiteY2" fmla="*/ 0 h 6874042"/>
              <a:gd name="connsiteX3" fmla="*/ 7116570 w 7124591"/>
              <a:gd name="connsiteY3" fmla="*/ 6874042 h 6874042"/>
              <a:gd name="connsiteX4" fmla="*/ 0 w 7124591"/>
              <a:gd name="connsiteY4" fmla="*/ 6874042 h 6874042"/>
              <a:gd name="connsiteX0" fmla="*/ 0 w 7124591"/>
              <a:gd name="connsiteY0" fmla="*/ 6890082 h 6890082"/>
              <a:gd name="connsiteX1" fmla="*/ 4604178 w 7124591"/>
              <a:gd name="connsiteY1" fmla="*/ 0 h 6890082"/>
              <a:gd name="connsiteX2" fmla="*/ 7124591 w 7124591"/>
              <a:gd name="connsiteY2" fmla="*/ 16040 h 6890082"/>
              <a:gd name="connsiteX3" fmla="*/ 7116570 w 7124591"/>
              <a:gd name="connsiteY3" fmla="*/ 6890082 h 6890082"/>
              <a:gd name="connsiteX4" fmla="*/ 0 w 7124591"/>
              <a:gd name="connsiteY4" fmla="*/ 6890082 h 6890082"/>
              <a:gd name="connsiteX0" fmla="*/ 0 w 6634319"/>
              <a:gd name="connsiteY0" fmla="*/ 6906122 h 6906122"/>
              <a:gd name="connsiteX1" fmla="*/ 4113906 w 6634319"/>
              <a:gd name="connsiteY1" fmla="*/ 0 h 6906122"/>
              <a:gd name="connsiteX2" fmla="*/ 6634319 w 6634319"/>
              <a:gd name="connsiteY2" fmla="*/ 16040 h 6906122"/>
              <a:gd name="connsiteX3" fmla="*/ 6626298 w 6634319"/>
              <a:gd name="connsiteY3" fmla="*/ 6890082 h 6906122"/>
              <a:gd name="connsiteX4" fmla="*/ 0 w 6634319"/>
              <a:gd name="connsiteY4" fmla="*/ 6906122 h 690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319" h="6906122">
                <a:moveTo>
                  <a:pt x="0" y="6906122"/>
                </a:moveTo>
                <a:lnTo>
                  <a:pt x="4113906" y="0"/>
                </a:lnTo>
                <a:lnTo>
                  <a:pt x="6634319" y="16040"/>
                </a:lnTo>
                <a:cubicBezTo>
                  <a:pt x="6631645" y="2307387"/>
                  <a:pt x="6628972" y="4598735"/>
                  <a:pt x="6626298" y="6890082"/>
                </a:cubicBezTo>
                <a:lnTo>
                  <a:pt x="0" y="6906122"/>
                </a:lnTo>
                <a:close/>
              </a:path>
            </a:pathLst>
          </a:custGeom>
          <a:gradFill flip="none" rotWithShape="1">
            <a:gsLst>
              <a:gs pos="0">
                <a:srgbClr val="2E69C8"/>
              </a:gs>
              <a:gs pos="55000">
                <a:srgbClr val="8BABDF"/>
              </a:gs>
              <a:gs pos="100000">
                <a:srgbClr val="CDDAE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rapezoid 11">
            <a:extLst>
              <a:ext uri="{FF2B5EF4-FFF2-40B4-BE49-F238E27FC236}">
                <a16:creationId xmlns:a16="http://schemas.microsoft.com/office/drawing/2014/main" id="{86B8939C-5A6B-4EEE-B770-13E4A8A8485B}"/>
              </a:ext>
            </a:extLst>
          </p:cNvPr>
          <p:cNvSpPr/>
          <p:nvPr userDrawn="1"/>
        </p:nvSpPr>
        <p:spPr>
          <a:xfrm rot="10800000">
            <a:off x="-1" y="-4208"/>
            <a:ext cx="5158172" cy="6880628"/>
          </a:xfrm>
          <a:custGeom>
            <a:avLst/>
            <a:gdLst>
              <a:gd name="connsiteX0" fmla="*/ 0 w 6448927"/>
              <a:gd name="connsiteY0" fmla="*/ 6858000 h 6858000"/>
              <a:gd name="connsiteX1" fmla="*/ 1612232 w 6448927"/>
              <a:gd name="connsiteY1" fmla="*/ 0 h 6858000"/>
              <a:gd name="connsiteX2" fmla="*/ 4836695 w 6448927"/>
              <a:gd name="connsiteY2" fmla="*/ 0 h 6858000"/>
              <a:gd name="connsiteX3" fmla="*/ 6448927 w 6448927"/>
              <a:gd name="connsiteY3" fmla="*/ 6858000 h 6858000"/>
              <a:gd name="connsiteX4" fmla="*/ 0 w 6448927"/>
              <a:gd name="connsiteY4" fmla="*/ 6858000 h 6858000"/>
              <a:gd name="connsiteX0" fmla="*/ 0 w 6456948"/>
              <a:gd name="connsiteY0" fmla="*/ 6874042 h 6874042"/>
              <a:gd name="connsiteX1" fmla="*/ 1612232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2815390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8799096"/>
              <a:gd name="connsiteY0" fmla="*/ 6858000 h 6874042"/>
              <a:gd name="connsiteX1" fmla="*/ 5157538 w 8799096"/>
              <a:gd name="connsiteY1" fmla="*/ 16042 h 6874042"/>
              <a:gd name="connsiteX2" fmla="*/ 8799096 w 8799096"/>
              <a:gd name="connsiteY2" fmla="*/ 0 h 6874042"/>
              <a:gd name="connsiteX3" fmla="*/ 8791075 w 8799096"/>
              <a:gd name="connsiteY3" fmla="*/ 6874042 h 6874042"/>
              <a:gd name="connsiteX4" fmla="*/ 0 w 8799096"/>
              <a:gd name="connsiteY4" fmla="*/ 6858000 h 6874042"/>
              <a:gd name="connsiteX0" fmla="*/ 0 w 7772401"/>
              <a:gd name="connsiteY0" fmla="*/ 6858000 h 6874042"/>
              <a:gd name="connsiteX1" fmla="*/ 4130843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5141496 w 7772401"/>
              <a:gd name="connsiteY1" fmla="*/ 0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72401"/>
              <a:gd name="connsiteY0" fmla="*/ 6858000 h 6874042"/>
              <a:gd name="connsiteX1" fmla="*/ 4948991 w 7772401"/>
              <a:gd name="connsiteY1" fmla="*/ 16042 h 6874042"/>
              <a:gd name="connsiteX2" fmla="*/ 7772401 w 7772401"/>
              <a:gd name="connsiteY2" fmla="*/ 0 h 6874042"/>
              <a:gd name="connsiteX3" fmla="*/ 7764380 w 7772401"/>
              <a:gd name="connsiteY3" fmla="*/ 6874042 h 6874042"/>
              <a:gd name="connsiteX4" fmla="*/ 0 w 7772401"/>
              <a:gd name="connsiteY4" fmla="*/ 6858000 h 6874042"/>
              <a:gd name="connsiteX0" fmla="*/ 0 w 7788443"/>
              <a:gd name="connsiteY0" fmla="*/ 6874042 h 6874042"/>
              <a:gd name="connsiteX1" fmla="*/ 4965033 w 7788443"/>
              <a:gd name="connsiteY1" fmla="*/ 16042 h 6874042"/>
              <a:gd name="connsiteX2" fmla="*/ 7788443 w 7788443"/>
              <a:gd name="connsiteY2" fmla="*/ 0 h 6874042"/>
              <a:gd name="connsiteX3" fmla="*/ 7780422 w 7788443"/>
              <a:gd name="connsiteY3" fmla="*/ 6874042 h 6874042"/>
              <a:gd name="connsiteX4" fmla="*/ 0 w 7788443"/>
              <a:gd name="connsiteY4" fmla="*/ 6874042 h 6874042"/>
              <a:gd name="connsiteX0" fmla="*/ 0 w 6456948"/>
              <a:gd name="connsiteY0" fmla="*/ 6874042 h 6874042"/>
              <a:gd name="connsiteX1" fmla="*/ 3633538 w 6456948"/>
              <a:gd name="connsiteY1" fmla="*/ 16042 h 6874042"/>
              <a:gd name="connsiteX2" fmla="*/ 6456948 w 6456948"/>
              <a:gd name="connsiteY2" fmla="*/ 0 h 6874042"/>
              <a:gd name="connsiteX3" fmla="*/ 6448927 w 6456948"/>
              <a:gd name="connsiteY3" fmla="*/ 6874042 h 6874042"/>
              <a:gd name="connsiteX4" fmla="*/ 0 w 6456948"/>
              <a:gd name="connsiteY4" fmla="*/ 6874042 h 6874042"/>
              <a:gd name="connsiteX0" fmla="*/ 0 w 6456948"/>
              <a:gd name="connsiteY0" fmla="*/ 6874042 h 6874042"/>
              <a:gd name="connsiteX1" fmla="*/ 4034590 w 6456948"/>
              <a:gd name="connsiteY1" fmla="*/ 0 h 6874042"/>
              <a:gd name="connsiteX2" fmla="*/ 6456948 w 6456948"/>
              <a:gd name="connsiteY2" fmla="*/ 0 h 6874042"/>
              <a:gd name="connsiteX3" fmla="*/ 6448927 w 6456948"/>
              <a:gd name="connsiteY3" fmla="*/ 6874042 h 6874042"/>
              <a:gd name="connsiteX4" fmla="*/ 0 w 6456948"/>
              <a:gd name="connsiteY4" fmla="*/ 6874042 h 6874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948" h="6874042">
                <a:moveTo>
                  <a:pt x="0" y="6874042"/>
                </a:moveTo>
                <a:lnTo>
                  <a:pt x="4034590" y="0"/>
                </a:lnTo>
                <a:lnTo>
                  <a:pt x="6456948" y="0"/>
                </a:lnTo>
                <a:cubicBezTo>
                  <a:pt x="6454274" y="2291347"/>
                  <a:pt x="6451601" y="4582695"/>
                  <a:pt x="6448927" y="6874042"/>
                </a:cubicBezTo>
                <a:lnTo>
                  <a:pt x="0" y="6874042"/>
                </a:lnTo>
                <a:close/>
              </a:path>
            </a:pathLst>
          </a:custGeom>
          <a:gradFill flip="none" rotWithShape="1">
            <a:gsLst>
              <a:gs pos="0">
                <a:srgbClr val="2D508F"/>
              </a:gs>
              <a:gs pos="54000">
                <a:srgbClr val="5D87CB"/>
              </a:gs>
              <a:gs pos="100000">
                <a:srgbClr val="AAC0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FBC9AF-9972-4A97-9652-43451993B705}"/>
              </a:ext>
            </a:extLst>
          </p:cNvPr>
          <p:cNvSpPr>
            <a:spLocks noGrp="1"/>
          </p:cNvSpPr>
          <p:nvPr>
            <p:ph type="ctrTitle"/>
          </p:nvPr>
        </p:nvSpPr>
        <p:spPr>
          <a:xfrm>
            <a:off x="258228" y="288730"/>
            <a:ext cx="4720172" cy="2202691"/>
          </a:xfrm>
        </p:spPr>
        <p:txBody>
          <a:bodyPr anchor="b">
            <a:normAutofit/>
          </a:bodyPr>
          <a:lstStyle>
            <a:lvl1pPr algn="l">
              <a:defRPr sz="5000">
                <a:solidFill>
                  <a:srgbClr val="002060"/>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8" name="Rectangle 27">
            <a:extLst>
              <a:ext uri="{FF2B5EF4-FFF2-40B4-BE49-F238E27FC236}">
                <a16:creationId xmlns:a16="http://schemas.microsoft.com/office/drawing/2014/main" id="{143D5AB3-EE76-497D-B373-5036D76EF8E5}"/>
              </a:ext>
            </a:extLst>
          </p:cNvPr>
          <p:cNvSpPr/>
          <p:nvPr userDrawn="1"/>
        </p:nvSpPr>
        <p:spPr>
          <a:xfrm rot="10800000">
            <a:off x="-27362" y="6679055"/>
            <a:ext cx="12219364" cy="206890"/>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Related image">
            <a:extLst>
              <a:ext uri="{FF2B5EF4-FFF2-40B4-BE49-F238E27FC236}">
                <a16:creationId xmlns:a16="http://schemas.microsoft.com/office/drawing/2014/main" id="{B252B331-30B6-49D0-9002-E74CE089236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93064" y="181423"/>
            <a:ext cx="97536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A1EA1BF-DCD3-436E-8009-B1B8333F3A87}"/>
              </a:ext>
            </a:extLst>
          </p:cNvPr>
          <p:cNvGrpSpPr/>
          <p:nvPr userDrawn="1"/>
        </p:nvGrpSpPr>
        <p:grpSpPr>
          <a:xfrm>
            <a:off x="11057687" y="179456"/>
            <a:ext cx="975360" cy="731520"/>
            <a:chOff x="11222083" y="712971"/>
            <a:chExt cx="822062" cy="785012"/>
          </a:xfrm>
        </p:grpSpPr>
        <p:sp>
          <p:nvSpPr>
            <p:cNvPr id="17" name="Oval 16">
              <a:extLst>
                <a:ext uri="{FF2B5EF4-FFF2-40B4-BE49-F238E27FC236}">
                  <a16:creationId xmlns:a16="http://schemas.microsoft.com/office/drawing/2014/main" id="{A27CD53D-D485-4738-A85E-50225B21ADF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A50518B-2C7B-4AB5-B9A2-BE3F381CFAB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
        <p:nvSpPr>
          <p:cNvPr id="20" name="Parallelogram 19">
            <a:extLst>
              <a:ext uri="{FF2B5EF4-FFF2-40B4-BE49-F238E27FC236}">
                <a16:creationId xmlns:a16="http://schemas.microsoft.com/office/drawing/2014/main" id="{A09E9AB0-D99C-44C1-A6F1-962B4451BFDB}"/>
              </a:ext>
            </a:extLst>
          </p:cNvPr>
          <p:cNvSpPr/>
          <p:nvPr userDrawn="1"/>
        </p:nvSpPr>
        <p:spPr>
          <a:xfrm>
            <a:off x="-422224" y="2542425"/>
            <a:ext cx="5400625" cy="571025"/>
          </a:xfrm>
          <a:prstGeom prst="parallelogram">
            <a:avLst>
              <a:gd name="adj" fmla="val 40236"/>
            </a:avLst>
          </a:prstGeom>
          <a:solidFill>
            <a:srgbClr val="54AE48">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ubtitle 2">
            <a:extLst>
              <a:ext uri="{FF2B5EF4-FFF2-40B4-BE49-F238E27FC236}">
                <a16:creationId xmlns:a16="http://schemas.microsoft.com/office/drawing/2014/main" id="{E877B6C0-1FF9-475E-9B3B-83F4E212EDBE}"/>
              </a:ext>
            </a:extLst>
          </p:cNvPr>
          <p:cNvSpPr>
            <a:spLocks noGrp="1"/>
          </p:cNvSpPr>
          <p:nvPr>
            <p:ph type="subTitle" idx="1"/>
          </p:nvPr>
        </p:nvSpPr>
        <p:spPr>
          <a:xfrm>
            <a:off x="258228" y="2594695"/>
            <a:ext cx="4351874" cy="483807"/>
          </a:xfrm>
        </p:spPr>
        <p:txBody>
          <a:bodyPr/>
          <a:lstStyle>
            <a:lvl1pPr marL="0" indent="0" algn="r">
              <a:buNone/>
              <a:defRPr sz="1800">
                <a:solidFill>
                  <a:srgbClr val="002060"/>
                </a:solidFill>
              </a:defRPr>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Tree>
    <p:extLst>
      <p:ext uri="{BB962C8B-B14F-4D97-AF65-F5344CB8AC3E}">
        <p14:creationId xmlns:p14="http://schemas.microsoft.com/office/powerpoint/2010/main" val="93173313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E03BDBF-8528-4829-9B15-3ACDB2B47F1A}"/>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F9E155A5-067B-4316-B468-6DD14E14A50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C460F97-2267-4249-B222-ED16934E5CBF}"/>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170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Body Slide Two Text Boxes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84960"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83331" y="1239840"/>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48E4672F-93FD-484C-BFCB-C5F5F4C1203D}"/>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72F967-94AA-4109-B702-0D0E833B864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6CBEFC5A-21C6-4DD0-8D7D-F6A229D357D4}"/>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657076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Body Slide Two Text Boxe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BFDBE9-CC9A-4BD3-AA36-871FCB780582}"/>
              </a:ext>
            </a:extLst>
          </p:cNvPr>
          <p:cNvSpPr>
            <a:spLocks noGrp="1"/>
          </p:cNvSpPr>
          <p:nvPr>
            <p:ph sz="half" idx="1"/>
          </p:nvPr>
        </p:nvSpPr>
        <p:spPr>
          <a:xfrm>
            <a:off x="838200"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6172202" y="1825625"/>
            <a:ext cx="5181600" cy="439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A3A68BC-4C23-4DF8-BD1E-7DC88B3B4422}"/>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BDB92648-B1E5-4BBF-98F2-9366761238A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6E28BB-2B17-4AFB-B8BB-9332F8471E11}"/>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84370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EBC3506F-DE52-4F2D-AF88-F140FAE0F1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A5523619-360D-4E71-81B2-82A35925605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D1B2078-FC4A-44BC-B1F6-523592424A9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861878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One Text Box Ribbon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B913994-A48E-4770-BBA4-0897B9E61BD0}"/>
              </a:ext>
            </a:extLst>
          </p:cNvPr>
          <p:cNvSpPr/>
          <p:nvPr userDrawn="1"/>
        </p:nvSpPr>
        <p:spPr>
          <a:xfrm>
            <a:off x="11291651" y="0"/>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ABF82D1-BC8F-4560-A207-4F785D4C6B46}"/>
              </a:ext>
            </a:extLst>
          </p:cNvPr>
          <p:cNvSpPr/>
          <p:nvPr userDrawn="1"/>
        </p:nvSpPr>
        <p:spPr>
          <a:xfrm>
            <a:off x="11291651" y="1298775"/>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907140FC-B4CD-4EF6-8AF3-CE6D98592983}"/>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C9837170-A001-4820-AAF4-AE80333DDC91}"/>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48B421D-D039-4D03-AC88-1128183362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46627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736579"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9" name="Rectangle 18">
            <a:extLst>
              <a:ext uri="{FF2B5EF4-FFF2-40B4-BE49-F238E27FC236}">
                <a16:creationId xmlns:a16="http://schemas.microsoft.com/office/drawing/2014/main" id="{17566E98-E187-4CD2-886D-05BA75E68802}"/>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2B2219-1CD6-4F57-8FA3-025ECFB30F11}"/>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1ECDD0BE-EDB5-4770-84C0-113D01B13B4F}"/>
              </a:ext>
            </a:extLst>
          </p:cNvPr>
          <p:cNvGrpSpPr/>
          <p:nvPr userDrawn="1"/>
        </p:nvGrpSpPr>
        <p:grpSpPr>
          <a:xfrm>
            <a:off x="11046733" y="5795691"/>
            <a:ext cx="932329" cy="810491"/>
            <a:chOff x="11222083" y="712971"/>
            <a:chExt cx="822062" cy="785012"/>
          </a:xfrm>
        </p:grpSpPr>
        <p:sp>
          <p:nvSpPr>
            <p:cNvPr id="22" name="Oval 21">
              <a:extLst>
                <a:ext uri="{FF2B5EF4-FFF2-40B4-BE49-F238E27FC236}">
                  <a16:creationId xmlns:a16="http://schemas.microsoft.com/office/drawing/2014/main" id="{F0387901-AA0D-432B-9C31-34D06B7B8A6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83A5DC73-4ACF-40A1-9926-76FCDB52ECFA}"/>
                </a:ext>
              </a:extLst>
            </p:cNvPr>
            <p:cNvPicPr>
              <a:picLocks noChangeAspect="1"/>
            </p:cNvPicPr>
            <p:nvPr userDrawn="1"/>
          </p:nvPicPr>
          <p:blipFill>
            <a:blip r:embed="rId2"/>
            <a:stretch>
              <a:fillRect/>
            </a:stretch>
          </p:blipFill>
          <p:spPr>
            <a:xfrm>
              <a:off x="11328830" y="811070"/>
              <a:ext cx="621950" cy="477528"/>
            </a:xfrm>
            <a:prstGeom prst="rect">
              <a:avLst/>
            </a:prstGeom>
          </p:spPr>
        </p:pic>
      </p:grpSp>
      <p:sp>
        <p:nvSpPr>
          <p:cNvPr id="11" name="Rectangle 10">
            <a:extLst>
              <a:ext uri="{FF2B5EF4-FFF2-40B4-BE49-F238E27FC236}">
                <a16:creationId xmlns:a16="http://schemas.microsoft.com/office/drawing/2014/main" id="{4FD4D4F6-5154-42C6-99BB-A5DC33DD48AE}"/>
              </a:ext>
            </a:extLst>
          </p:cNvPr>
          <p:cNvSpPr/>
          <p:nvPr userDrawn="1"/>
        </p:nvSpPr>
        <p:spPr>
          <a:xfrm rot="5400000">
            <a:off x="8690950" y="3333745"/>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21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ne Text Box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EAE-9C1C-48A6-8C9E-FF798216A608}"/>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B0082B4-7199-4E50-9A29-FAB0803F1E5A}"/>
              </a:ext>
            </a:extLst>
          </p:cNvPr>
          <p:cNvSpPr>
            <a:spLocks noGrp="1"/>
          </p:cNvSpPr>
          <p:nvPr>
            <p:ph sz="half" idx="2"/>
          </p:nvPr>
        </p:nvSpPr>
        <p:spPr>
          <a:xfrm>
            <a:off x="838202" y="1873127"/>
            <a:ext cx="105156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7FC5144A-461D-44A3-9707-B289748B9DD6}"/>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0CF554A-B324-4E68-945B-6077789F7783}"/>
              </a:ext>
            </a:extLst>
          </p:cNvPr>
          <p:cNvGrpSpPr/>
          <p:nvPr userDrawn="1"/>
        </p:nvGrpSpPr>
        <p:grpSpPr>
          <a:xfrm>
            <a:off x="11096624" y="5813434"/>
            <a:ext cx="722151" cy="748145"/>
            <a:chOff x="11222083" y="712971"/>
            <a:chExt cx="822062" cy="785012"/>
          </a:xfrm>
        </p:grpSpPr>
        <p:sp>
          <p:nvSpPr>
            <p:cNvPr id="9" name="Oval 8">
              <a:extLst>
                <a:ext uri="{FF2B5EF4-FFF2-40B4-BE49-F238E27FC236}">
                  <a16:creationId xmlns:a16="http://schemas.microsoft.com/office/drawing/2014/main" id="{905A0280-EE7F-46FB-A78A-7CA7133C79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887F6D-54D6-4C1A-ABD1-B25F189F72C3}"/>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356657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321D6564-28E2-4EB6-9EE7-1416CB837EE4}"/>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3E27ABBB-150D-4812-A16E-4241A096AA2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7DBEAA5-D176-4781-A733-E15DCDC78CF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549559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Body Slide Cityscap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1651" y="128746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4A727C1-02DF-4938-A610-CFC0F80DDA59}"/>
              </a:ext>
            </a:extLst>
          </p:cNvPr>
          <p:cNvGrpSpPr/>
          <p:nvPr userDrawn="1"/>
        </p:nvGrpSpPr>
        <p:grpSpPr>
          <a:xfrm>
            <a:off x="10958164" y="5813434"/>
            <a:ext cx="860612" cy="748145"/>
            <a:chOff x="11222083" y="712971"/>
            <a:chExt cx="822062" cy="785012"/>
          </a:xfrm>
        </p:grpSpPr>
        <p:sp>
          <p:nvSpPr>
            <p:cNvPr id="13" name="Oval 12">
              <a:extLst>
                <a:ext uri="{FF2B5EF4-FFF2-40B4-BE49-F238E27FC236}">
                  <a16:creationId xmlns:a16="http://schemas.microsoft.com/office/drawing/2014/main" id="{C350C84D-57AF-4724-83ED-1F0271502278}"/>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3A4D8ED-90BA-4C4D-9B49-291362B177E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75398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Body Slide Cityscap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grpSp>
        <p:nvGrpSpPr>
          <p:cNvPr id="7" name="Group 6">
            <a:extLst>
              <a:ext uri="{FF2B5EF4-FFF2-40B4-BE49-F238E27FC236}">
                <a16:creationId xmlns:a16="http://schemas.microsoft.com/office/drawing/2014/main" id="{EBBAF9BD-C08F-43B3-A98D-74F46D3A9B1E}"/>
              </a:ext>
            </a:extLst>
          </p:cNvPr>
          <p:cNvGrpSpPr/>
          <p:nvPr userDrawn="1"/>
        </p:nvGrpSpPr>
        <p:grpSpPr>
          <a:xfrm>
            <a:off x="11106150" y="5813434"/>
            <a:ext cx="712626" cy="748145"/>
            <a:chOff x="11222083" y="712971"/>
            <a:chExt cx="822062" cy="785012"/>
          </a:xfrm>
        </p:grpSpPr>
        <p:sp>
          <p:nvSpPr>
            <p:cNvPr id="8" name="Oval 7">
              <a:extLst>
                <a:ext uri="{FF2B5EF4-FFF2-40B4-BE49-F238E27FC236}">
                  <a16:creationId xmlns:a16="http://schemas.microsoft.com/office/drawing/2014/main" id="{6995E895-A895-4BEB-80A4-D063CCC2379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5C0EEE0-B6F2-47AD-B883-F7098BE3FB55}"/>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362922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DE8C097E-D242-4898-AE18-A16DE16C125C}"/>
              </a:ext>
            </a:extLst>
          </p:cNvPr>
          <p:cNvGrpSpPr/>
          <p:nvPr userDrawn="1"/>
        </p:nvGrpSpPr>
        <p:grpSpPr>
          <a:xfrm>
            <a:off x="10958164" y="5813434"/>
            <a:ext cx="860612" cy="748145"/>
            <a:chOff x="11222083" y="712971"/>
            <a:chExt cx="822062" cy="785012"/>
          </a:xfrm>
        </p:grpSpPr>
        <p:sp>
          <p:nvSpPr>
            <p:cNvPr id="16" name="Oval 15">
              <a:extLst>
                <a:ext uri="{FF2B5EF4-FFF2-40B4-BE49-F238E27FC236}">
                  <a16:creationId xmlns:a16="http://schemas.microsoft.com/office/drawing/2014/main" id="{E8D2754B-0F5B-4A2C-A93C-D101DA0FFB6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8230007-04E6-47F5-979B-8B28186E4EE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2478326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Ribb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4958" y="128687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8D90AAD4-2BC1-4FF6-8EB4-EE4278B69829}"/>
              </a:ext>
            </a:extLst>
          </p:cNvPr>
          <p:cNvGrpSpPr/>
          <p:nvPr userDrawn="1"/>
        </p:nvGrpSpPr>
        <p:grpSpPr>
          <a:xfrm>
            <a:off x="10958164" y="5813434"/>
            <a:ext cx="860612" cy="748145"/>
            <a:chOff x="11222083" y="712971"/>
            <a:chExt cx="822062" cy="785012"/>
          </a:xfrm>
        </p:grpSpPr>
        <p:sp>
          <p:nvSpPr>
            <p:cNvPr id="21" name="Oval 20">
              <a:extLst>
                <a:ext uri="{FF2B5EF4-FFF2-40B4-BE49-F238E27FC236}">
                  <a16:creationId xmlns:a16="http://schemas.microsoft.com/office/drawing/2014/main" id="{5050CA62-5F23-48C8-BDC7-5E30B825210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C4FA4EE7-0245-4367-8D32-B1F6A9E32CC0}"/>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532839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26966" y="2288238"/>
            <a:ext cx="4343400" cy="3366128"/>
          </a:xfrm>
        </p:spPr>
        <p:txBody>
          <a:bodyPr/>
          <a:lstStyle>
            <a:lvl1pPr>
              <a:defRPr/>
            </a:lvl1pPr>
          </a:lstStyle>
          <a:p>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3BCD3F13-5431-405B-8EF8-94CBF791C7BC}"/>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8C358FDF-3B38-431A-86B4-48ABF3493F2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6597A63-9D3D-4966-B544-EE359D4134F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783039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Ribbon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49123A44-8796-4DDA-85D0-3CCE444C639B}"/>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1C74747F-D1B0-4961-A758-7EBB8FB8988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0207B2E-C3FC-475C-A7D4-4756F573ACB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040023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93837" y="1285111"/>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313963" y="763118"/>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971328" y="2128232"/>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92CEF9E-2F13-461E-8AC9-9D6B3BE96257}"/>
              </a:ext>
            </a:extLst>
          </p:cNvPr>
          <p:cNvSpPr txBox="1">
            <a:spLocks/>
          </p:cNvSpPr>
          <p:nvPr userDrawn="1"/>
        </p:nvSpPr>
        <p:spPr>
          <a:xfrm>
            <a:off x="4972154" y="375722"/>
            <a:ext cx="607047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grpSp>
        <p:nvGrpSpPr>
          <p:cNvPr id="13" name="Group 12">
            <a:extLst>
              <a:ext uri="{FF2B5EF4-FFF2-40B4-BE49-F238E27FC236}">
                <a16:creationId xmlns:a16="http://schemas.microsoft.com/office/drawing/2014/main" id="{F9D56FB1-28FE-4C6F-9133-EE7319AD546E}"/>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F151C7C7-404F-49E6-B240-8B43E2DAED9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A508F126-952F-4193-A176-396BAFBF535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212842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e Big Pictur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838201" y="365129"/>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169495" y="36512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838201" y="1873127"/>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1937124D-D86E-42F9-BA31-9D4647B57D91}"/>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E7CAEFC9-B246-42FD-A061-8CBF202C9D4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43C7C0A-BE10-41EE-A19D-86954BC220D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12360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6576C3B-8A88-4500-9F6A-03B7852940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342651" y="270452"/>
            <a:ext cx="10509625"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grpSp>
        <p:nvGrpSpPr>
          <p:cNvPr id="12" name="Group 11">
            <a:extLst>
              <a:ext uri="{FF2B5EF4-FFF2-40B4-BE49-F238E27FC236}">
                <a16:creationId xmlns:a16="http://schemas.microsoft.com/office/drawing/2014/main" id="{0755F856-3344-416A-9622-F807C6C510C4}"/>
              </a:ext>
            </a:extLst>
          </p:cNvPr>
          <p:cNvGrpSpPr/>
          <p:nvPr userDrawn="1"/>
        </p:nvGrpSpPr>
        <p:grpSpPr>
          <a:xfrm>
            <a:off x="10955369" y="270452"/>
            <a:ext cx="932329" cy="810491"/>
            <a:chOff x="11222083" y="712971"/>
            <a:chExt cx="822062" cy="785012"/>
          </a:xfrm>
        </p:grpSpPr>
        <p:sp>
          <p:nvSpPr>
            <p:cNvPr id="13" name="Oval 12">
              <a:extLst>
                <a:ext uri="{FF2B5EF4-FFF2-40B4-BE49-F238E27FC236}">
                  <a16:creationId xmlns:a16="http://schemas.microsoft.com/office/drawing/2014/main" id="{C8188D21-CE5C-4A1A-A1FC-8D9BE4624D6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123C731-53D4-4CE4-AB07-921ABCF04E83}"/>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8795639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dy Slide Cityscape One Text Box on Right One Big Picture on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753399" y="375722"/>
            <a:ext cx="6070474"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704999" y="834139"/>
            <a:ext cx="4343400" cy="5331771"/>
          </a:xfrm>
        </p:spPr>
        <p:txBody>
          <a:bodyPr/>
          <a:lstStyle>
            <a:lvl1pPr marL="0" indent="0">
              <a:buNone/>
              <a:defRPr/>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5753398" y="1965643"/>
            <a:ext cx="607047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3F1BA79-08CE-45EE-959E-0369E5187468}"/>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14484A71-9F03-496B-8BF9-921A485114D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B497F0A-7FA9-45EB-A3CE-7B69A1D5722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4974973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Lef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17" name="Rectangle 16">
            <a:extLst>
              <a:ext uri="{FF2B5EF4-FFF2-40B4-BE49-F238E27FC236}">
                <a16:creationId xmlns:a16="http://schemas.microsoft.com/office/drawing/2014/main" id="{92DC4CE6-5668-489E-9AB1-61F4E58B1527}"/>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3" name="Group 12">
            <a:extLst>
              <a:ext uri="{FF2B5EF4-FFF2-40B4-BE49-F238E27FC236}">
                <a16:creationId xmlns:a16="http://schemas.microsoft.com/office/drawing/2014/main" id="{C8CBC585-FA0B-44A4-BE5E-F5CFEF7C6FB8}"/>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376ABF47-C4BB-4F25-B4CF-BA3C8CCF2F0E}"/>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66DECF6-0541-46E0-992B-07F28207EA0C}"/>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934348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Ribbon on Right">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3" name="Rectangle 12">
            <a:extLst>
              <a:ext uri="{FF2B5EF4-FFF2-40B4-BE49-F238E27FC236}">
                <a16:creationId xmlns:a16="http://schemas.microsoft.com/office/drawing/2014/main" id="{2DC96504-0854-456F-832C-7E777C14EFF9}"/>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8445"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3410681-E63B-44A0-A667-1F893DA31214}"/>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488684B1-11D4-4ACA-8809-B40CA1B128A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D6680EA-514E-4391-8950-9A793BACF599}"/>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1219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dy Slide Cityscape Bottom Text Box Two Pictures">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0" y="640080"/>
            <a:ext cx="12192000" cy="6217920"/>
          </a:xfrm>
          <a:prstGeom prst="rect">
            <a:avLst/>
          </a:prstGeom>
        </p:spPr>
      </p:pic>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10" name="Group 9">
            <a:extLst>
              <a:ext uri="{FF2B5EF4-FFF2-40B4-BE49-F238E27FC236}">
                <a16:creationId xmlns:a16="http://schemas.microsoft.com/office/drawing/2014/main" id="{0E0DB5E7-FDB8-4F6C-A3CF-EA3F46D96E15}"/>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EA54D9C-D757-4D82-A660-13B0B03ECEC4}"/>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FD483D4-8737-44AB-B646-D3C9880DAF9F}"/>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681212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C556071E-E310-42F2-8F84-D410686C0D81}"/>
              </a:ext>
            </a:extLst>
          </p:cNvPr>
          <p:cNvSpPr/>
          <p:nvPr userDrawn="1"/>
        </p:nvSpPr>
        <p:spPr>
          <a:xfrm>
            <a:off x="11291651"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062CF1E-6738-4849-AE6F-FEE6FF62A198}"/>
              </a:ext>
            </a:extLst>
          </p:cNvPr>
          <p:cNvSpPr/>
          <p:nvPr userDrawn="1"/>
        </p:nvSpPr>
        <p:spPr>
          <a:xfrm>
            <a:off x="11297323" y="1324869"/>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E8CD69-08F2-4824-BF71-BA70FF1B9C72}"/>
              </a:ext>
            </a:extLst>
          </p:cNvPr>
          <p:cNvGrpSpPr/>
          <p:nvPr userDrawn="1"/>
        </p:nvGrpSpPr>
        <p:grpSpPr>
          <a:xfrm>
            <a:off x="10958164" y="5813434"/>
            <a:ext cx="932329" cy="810491"/>
            <a:chOff x="11222083" y="712971"/>
            <a:chExt cx="822062" cy="785012"/>
          </a:xfrm>
        </p:grpSpPr>
        <p:sp>
          <p:nvSpPr>
            <p:cNvPr id="14" name="Oval 13">
              <a:extLst>
                <a:ext uri="{FF2B5EF4-FFF2-40B4-BE49-F238E27FC236}">
                  <a16:creationId xmlns:a16="http://schemas.microsoft.com/office/drawing/2014/main" id="{1E69F401-E0D3-4354-AC7B-D3590D3656CB}"/>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DD4C942-4A43-4C0B-91C3-285D86D54D48}"/>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40255837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Ribbon on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8" name="Rectangle 7">
            <a:extLst>
              <a:ext uri="{FF2B5EF4-FFF2-40B4-BE49-F238E27FC236}">
                <a16:creationId xmlns:a16="http://schemas.microsoft.com/office/drawing/2014/main" id="{3AB27795-F067-4C7B-8875-7F302F2B4C55}"/>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609BA2B-D28F-4342-863A-FEC92D76AC69}"/>
              </a:ext>
            </a:extLst>
          </p:cNvPr>
          <p:cNvSpPr/>
          <p:nvPr userDrawn="1"/>
        </p:nvSpPr>
        <p:spPr>
          <a:xfrm>
            <a:off x="497308" y="1104903"/>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5A0FD76-2046-4B44-B13E-28748C27C386}"/>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16CF1B87-C5B3-4F2F-9A1C-23E983D750C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77B3D892-B86E-4253-81F3-339477E4D9C5}"/>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18275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dy Slide Bottom Text Box Two Pictures">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94B0EC-568A-4CD8-BF70-73CDBC7A2F9A}"/>
              </a:ext>
            </a:extLst>
          </p:cNvPr>
          <p:cNvSpPr>
            <a:spLocks noGrp="1"/>
          </p:cNvSpPr>
          <p:nvPr>
            <p:ph type="pic" sz="quarter" idx="10" hasCustomPrompt="1"/>
          </p:nvPr>
        </p:nvSpPr>
        <p:spPr>
          <a:xfrm>
            <a:off x="1801265" y="437052"/>
            <a:ext cx="3384343" cy="2987970"/>
          </a:xfrm>
        </p:spPr>
        <p:txBody>
          <a:body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sp>
        <p:nvSpPr>
          <p:cNvPr id="11" name="Content Placeholder 3">
            <a:extLst>
              <a:ext uri="{FF2B5EF4-FFF2-40B4-BE49-F238E27FC236}">
                <a16:creationId xmlns:a16="http://schemas.microsoft.com/office/drawing/2014/main" id="{AF665F61-06C4-4DDE-82CF-B3AF8C7B6B3D}"/>
              </a:ext>
            </a:extLst>
          </p:cNvPr>
          <p:cNvSpPr>
            <a:spLocks noGrp="1"/>
          </p:cNvSpPr>
          <p:nvPr>
            <p:ph sz="half" idx="2"/>
          </p:nvPr>
        </p:nvSpPr>
        <p:spPr>
          <a:xfrm>
            <a:off x="419102" y="3647526"/>
            <a:ext cx="10582708" cy="2987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9C8C1353-AA17-4746-8D06-EE2CD85D2EFE}"/>
              </a:ext>
            </a:extLst>
          </p:cNvPr>
          <p:cNvSpPr>
            <a:spLocks noGrp="1"/>
          </p:cNvSpPr>
          <p:nvPr>
            <p:ph type="pic" sz="quarter" idx="11" hasCustomPrompt="1"/>
          </p:nvPr>
        </p:nvSpPr>
        <p:spPr>
          <a:xfrm>
            <a:off x="7006399" y="437052"/>
            <a:ext cx="3384343" cy="2987970"/>
          </a:xfrm>
        </p:spPr>
        <p:txBody>
          <a:bodyPr/>
          <a:lstStyle>
            <a:lvl1pPr>
              <a:defRPr b="0"/>
            </a:lvl1pPr>
          </a:lstStyle>
          <a:p>
            <a:pPr marL="228599" marR="0" lvl="0" indent="-228599" algn="l" defTabSz="91439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Right click to add picture here</a:t>
            </a:r>
          </a:p>
          <a:p>
            <a:endParaRPr lang="en-US"/>
          </a:p>
        </p:txBody>
      </p:sp>
      <p:grpSp>
        <p:nvGrpSpPr>
          <p:cNvPr id="8" name="Group 7">
            <a:extLst>
              <a:ext uri="{FF2B5EF4-FFF2-40B4-BE49-F238E27FC236}">
                <a16:creationId xmlns:a16="http://schemas.microsoft.com/office/drawing/2014/main" id="{A439D381-F4E5-4708-B8CB-E6E9398BC00B}"/>
              </a:ext>
            </a:extLst>
          </p:cNvPr>
          <p:cNvGrpSpPr/>
          <p:nvPr userDrawn="1"/>
        </p:nvGrpSpPr>
        <p:grpSpPr>
          <a:xfrm>
            <a:off x="10958164" y="5813434"/>
            <a:ext cx="975360" cy="731520"/>
            <a:chOff x="11222083" y="712971"/>
            <a:chExt cx="822062" cy="785012"/>
          </a:xfrm>
        </p:grpSpPr>
        <p:sp>
          <p:nvSpPr>
            <p:cNvPr id="10" name="Oval 9">
              <a:extLst>
                <a:ext uri="{FF2B5EF4-FFF2-40B4-BE49-F238E27FC236}">
                  <a16:creationId xmlns:a16="http://schemas.microsoft.com/office/drawing/2014/main" id="{4B4028C8-2DA2-417E-8D43-40B0AFC9977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C5E0604-FE58-4058-AC56-DF040456466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6172610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2BFCEA9-DE1F-4352-B0E8-122230CFBD94}"/>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72F6D915-CDD4-48CB-BDBE-46F122784BE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C3AC056-4F6B-4799-B794-50638C0C63A1}"/>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347166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4FEF9A79-9055-4D31-A497-5F0BAA1D300F}"/>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31935FB7-4E88-4657-BF49-DF080E96F933}"/>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1C6E5EE-D20F-4FD2-B5AE-095AF90061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30175687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Lef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830464"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72012" y="608181"/>
            <a:ext cx="12264015" cy="6254648"/>
          </a:xfrm>
          <a:prstGeom prst="rect">
            <a:avLst/>
          </a:prstGeom>
        </p:spPr>
      </p:pic>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830456"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200ECE5A-23C1-4B42-B2EB-3F2836AC4B10}"/>
              </a:ext>
            </a:extLst>
          </p:cNvPr>
          <p:cNvGrpSpPr/>
          <p:nvPr userDrawn="1"/>
        </p:nvGrpSpPr>
        <p:grpSpPr>
          <a:xfrm>
            <a:off x="10958164" y="5813434"/>
            <a:ext cx="975360" cy="731520"/>
            <a:chOff x="11222083" y="712971"/>
            <a:chExt cx="822062" cy="785012"/>
          </a:xfrm>
        </p:grpSpPr>
        <p:sp>
          <p:nvSpPr>
            <p:cNvPr id="12" name="Oval 11">
              <a:extLst>
                <a:ext uri="{FF2B5EF4-FFF2-40B4-BE49-F238E27FC236}">
                  <a16:creationId xmlns:a16="http://schemas.microsoft.com/office/drawing/2014/main" id="{4DE69CDE-AD10-4C12-BC77-C7E31BDD27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AA287EC-E0F2-4579-B6CB-622532C6DBC7}"/>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910939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cxnSp>
        <p:nvCxnSpPr>
          <p:cNvPr id="17" name="Straight Connector 16"/>
          <p:cNvCxnSpPr>
            <a:cxnSpLocks/>
          </p:cNvCxnSpPr>
          <p:nvPr/>
        </p:nvCxnSpPr>
        <p:spPr>
          <a:xfrm flipV="1">
            <a:off x="10362195" y="4167139"/>
            <a:ext cx="1853500" cy="2632595"/>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H="1">
            <a:off x="11027164" y="-16935"/>
            <a:ext cx="1164836" cy="686646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643703" y="3911599"/>
            <a:ext cx="1569534"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userDrawn="1"/>
        </p:nvSpPr>
        <p:spPr>
          <a:xfrm>
            <a:off x="11588768" y="-16934"/>
            <a:ext cx="6269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4" name="Freeform 23"/>
          <p:cNvSpPr/>
          <p:nvPr userDrawn="1"/>
        </p:nvSpPr>
        <p:spPr>
          <a:xfrm>
            <a:off x="11461418" y="-16935"/>
            <a:ext cx="751819"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64093"/>
            <a:ext cx="348534" cy="574522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342651" y="270452"/>
            <a:ext cx="10864011"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623779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Slide Cityscape Gradient On Right ">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11E489D3-CAC9-4068-A62A-912AAF40736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488" b="41950"/>
          <a:stretch/>
        </p:blipFill>
        <p:spPr>
          <a:xfrm>
            <a:off x="-57779" y="603352"/>
            <a:ext cx="12264015" cy="6254648"/>
          </a:xfrm>
          <a:prstGeom prst="rect">
            <a:avLst/>
          </a:prstGeom>
        </p:spPr>
      </p:pic>
      <p:sp>
        <p:nvSpPr>
          <p:cNvPr id="12" name="Title 1">
            <a:extLst>
              <a:ext uri="{FF2B5EF4-FFF2-40B4-BE49-F238E27FC236}">
                <a16:creationId xmlns:a16="http://schemas.microsoft.com/office/drawing/2014/main" id="{F9AB07D8-DE77-4374-85E7-2F6261F73966}"/>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4" name="Content Placeholder 3">
            <a:extLst>
              <a:ext uri="{FF2B5EF4-FFF2-40B4-BE49-F238E27FC236}">
                <a16:creationId xmlns:a16="http://schemas.microsoft.com/office/drawing/2014/main" id="{9074649E-994D-46EB-813F-7F67C97CD093}"/>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77141BFC-057E-465A-A76C-AA5434FCC7D6}"/>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2C3F313E-61E1-4623-B29E-D055720EE690}"/>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F5095394-E36E-40F2-90C5-6F7119D3E392}"/>
                </a:ext>
              </a:extLst>
            </p:cNvPr>
            <p:cNvPicPr>
              <a:picLocks noChangeAspect="1"/>
            </p:cNvPicPr>
            <p:nvPr userDrawn="1"/>
          </p:nvPicPr>
          <p:blipFill>
            <a:blip r:embed="rId4"/>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859150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dy Slide Gradient On Left Ribbon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318515"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562272" y="365129"/>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C5FCB53-8EDE-4D6B-A812-4DA6E866B7E2}"/>
              </a:ext>
            </a:extLst>
          </p:cNvPr>
          <p:cNvSpPr/>
          <p:nvPr userDrawn="1"/>
        </p:nvSpPr>
        <p:spPr>
          <a:xfrm>
            <a:off x="11284960"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2202CF6-B41B-4B03-9C0B-CB4579648F02}"/>
              </a:ext>
            </a:extLst>
          </p:cNvPr>
          <p:cNvSpPr/>
          <p:nvPr userDrawn="1"/>
        </p:nvSpPr>
        <p:spPr>
          <a:xfrm>
            <a:off x="11283980" y="1324868"/>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E8C5803-DBA7-4B43-A021-D576B130170B}"/>
              </a:ext>
            </a:extLst>
          </p:cNvPr>
          <p:cNvGrpSpPr/>
          <p:nvPr userDrawn="1"/>
        </p:nvGrpSpPr>
        <p:grpSpPr>
          <a:xfrm>
            <a:off x="10958164" y="5813434"/>
            <a:ext cx="975360" cy="731520"/>
            <a:chOff x="11222083" y="712971"/>
            <a:chExt cx="822062" cy="785012"/>
          </a:xfrm>
        </p:grpSpPr>
        <p:sp>
          <p:nvSpPr>
            <p:cNvPr id="14" name="Oval 13">
              <a:extLst>
                <a:ext uri="{FF2B5EF4-FFF2-40B4-BE49-F238E27FC236}">
                  <a16:creationId xmlns:a16="http://schemas.microsoft.com/office/drawing/2014/main" id="{09AB44DC-1F3D-4EAA-988F-82841E45F2A5}"/>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3F9C8C0-B4CC-4906-B72C-30D7ECE643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19596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dy Slide Gradient On Right Ribbon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556160" y="377065"/>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556160" y="1933744"/>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39481F2-58A2-40D8-B354-DEF2828C18C5}"/>
              </a:ext>
            </a:extLst>
          </p:cNvPr>
          <p:cNvSpPr/>
          <p:nvPr userDrawn="1"/>
        </p:nvSpPr>
        <p:spPr>
          <a:xfrm>
            <a:off x="61931" y="-175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517E69-E03B-426F-8793-E0751F2EC1DD}"/>
              </a:ext>
            </a:extLst>
          </p:cNvPr>
          <p:cNvSpPr/>
          <p:nvPr userDrawn="1"/>
        </p:nvSpPr>
        <p:spPr>
          <a:xfrm>
            <a:off x="61931" y="1283356"/>
            <a:ext cx="442495" cy="220663"/>
          </a:xfrm>
          <a:prstGeom prst="rect">
            <a:avLst/>
          </a:prstGeom>
          <a:solidFill>
            <a:srgbClr val="428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5DA1A88-005D-415F-AB08-1DF008775DF3}"/>
              </a:ext>
            </a:extLst>
          </p:cNvPr>
          <p:cNvGrpSpPr/>
          <p:nvPr userDrawn="1"/>
        </p:nvGrpSpPr>
        <p:grpSpPr>
          <a:xfrm>
            <a:off x="10958164" y="5813434"/>
            <a:ext cx="975360" cy="731520"/>
            <a:chOff x="11222083" y="712971"/>
            <a:chExt cx="822062" cy="785012"/>
          </a:xfrm>
        </p:grpSpPr>
        <p:sp>
          <p:nvSpPr>
            <p:cNvPr id="17" name="Oval 16">
              <a:extLst>
                <a:ext uri="{FF2B5EF4-FFF2-40B4-BE49-F238E27FC236}">
                  <a16:creationId xmlns:a16="http://schemas.microsoft.com/office/drawing/2014/main" id="{67375FF5-22D7-4C67-931E-52A31422062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5C8863D-DF2C-44BA-9681-14429AD5AD99}"/>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52043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dy Slide Gradient on Lef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1235867"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320CD9D-C7D6-4EE0-9AE5-8B990660A571}"/>
              </a:ext>
            </a:extLst>
          </p:cNvPr>
          <p:cNvSpPr txBox="1">
            <a:spLocks/>
          </p:cNvSpPr>
          <p:nvPr userDrawn="1"/>
        </p:nvSpPr>
        <p:spPr>
          <a:xfrm>
            <a:off x="4562272" y="365129"/>
            <a:ext cx="679152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ctr" defTabSz="914396"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light" panose="020B0402040204020203" pitchFamily="34" charset="0"/>
                <a:ea typeface="+mj-ea"/>
                <a:cs typeface="Segoe UI Semilight" panose="020B0402040204020203" pitchFamily="34" charset="0"/>
              </a:rPr>
              <a:t>Click to edit Master title style</a:t>
            </a:r>
          </a:p>
        </p:txBody>
      </p:sp>
      <p:sp>
        <p:nvSpPr>
          <p:cNvPr id="11" name="Content Placeholder 3">
            <a:extLst>
              <a:ext uri="{FF2B5EF4-FFF2-40B4-BE49-F238E27FC236}">
                <a16:creationId xmlns:a16="http://schemas.microsoft.com/office/drawing/2014/main" id="{C03C73B1-750C-4B30-BA35-70BB90F48180}"/>
              </a:ext>
            </a:extLst>
          </p:cNvPr>
          <p:cNvSpPr>
            <a:spLocks noGrp="1"/>
          </p:cNvSpPr>
          <p:nvPr>
            <p:ph sz="half" idx="10"/>
          </p:nvPr>
        </p:nvSpPr>
        <p:spPr>
          <a:xfrm>
            <a:off x="45622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33385086-EB74-405B-89D2-B848EB722939}"/>
              </a:ext>
            </a:extLst>
          </p:cNvPr>
          <p:cNvGrpSpPr/>
          <p:nvPr userDrawn="1"/>
        </p:nvGrpSpPr>
        <p:grpSpPr>
          <a:xfrm>
            <a:off x="10958164" y="5813434"/>
            <a:ext cx="975360" cy="731520"/>
            <a:chOff x="11222083" y="712971"/>
            <a:chExt cx="822062" cy="785012"/>
          </a:xfrm>
        </p:grpSpPr>
        <p:sp>
          <p:nvSpPr>
            <p:cNvPr id="13" name="Oval 12">
              <a:extLst>
                <a:ext uri="{FF2B5EF4-FFF2-40B4-BE49-F238E27FC236}">
                  <a16:creationId xmlns:a16="http://schemas.microsoft.com/office/drawing/2014/main" id="{DAB0F6AF-F3C8-410D-B1E0-07786FBBE3F2}"/>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3ED455B-CCEB-449C-B73D-E300D8E41E9C}"/>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598153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dy Slide Gradient on R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764FDF-1741-4A39-9187-0AACB77452F1}"/>
              </a:ext>
            </a:extLst>
          </p:cNvPr>
          <p:cNvSpPr/>
          <p:nvPr userDrawn="1"/>
        </p:nvSpPr>
        <p:spPr>
          <a:xfrm rot="5400000">
            <a:off x="6569869" y="1235872"/>
            <a:ext cx="6858003" cy="4386265"/>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415F3D-5819-414C-BA3A-52E180CB576E}"/>
              </a:ext>
            </a:extLst>
          </p:cNvPr>
          <p:cNvSpPr>
            <a:spLocks noGrp="1"/>
          </p:cNvSpPr>
          <p:nvPr>
            <p:ph type="title"/>
          </p:nvPr>
        </p:nvSpPr>
        <p:spPr>
          <a:xfrm>
            <a:off x="447472" y="279576"/>
            <a:ext cx="6791528" cy="1325563"/>
          </a:xfrm>
        </p:spPr>
        <p:txBody>
          <a:bodyPr/>
          <a:lstStyle>
            <a:lvl1pPr algn="ctr">
              <a:defRPr>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1341B65D-7825-4275-9C14-7749038E3D4F}"/>
              </a:ext>
            </a:extLst>
          </p:cNvPr>
          <p:cNvSpPr>
            <a:spLocks noGrp="1"/>
          </p:cNvSpPr>
          <p:nvPr>
            <p:ph sz="half" idx="10"/>
          </p:nvPr>
        </p:nvSpPr>
        <p:spPr>
          <a:xfrm>
            <a:off x="447473" y="1873127"/>
            <a:ext cx="679153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C6F40B31-4C41-4F70-A8CD-F99EF312685F}"/>
              </a:ext>
            </a:extLst>
          </p:cNvPr>
          <p:cNvGrpSpPr/>
          <p:nvPr userDrawn="1"/>
        </p:nvGrpSpPr>
        <p:grpSpPr>
          <a:xfrm>
            <a:off x="10958164" y="5813434"/>
            <a:ext cx="975360" cy="731520"/>
            <a:chOff x="11222083" y="712971"/>
            <a:chExt cx="822062" cy="785012"/>
          </a:xfrm>
        </p:grpSpPr>
        <p:sp>
          <p:nvSpPr>
            <p:cNvPr id="11" name="Oval 10">
              <a:extLst>
                <a:ext uri="{FF2B5EF4-FFF2-40B4-BE49-F238E27FC236}">
                  <a16:creationId xmlns:a16="http://schemas.microsoft.com/office/drawing/2014/main" id="{AFC190DB-EBF8-478B-B721-000EF36CAD5F}"/>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4587554-00E3-4D1E-A8AB-6F74AF0A6627}"/>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950795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 &amp; A or Thank You Slide">
    <p:bg>
      <p:bgPr>
        <a:gradFill flip="none" rotWithShape="1">
          <a:gsLst>
            <a:gs pos="0">
              <a:schemeClr val="accent1">
                <a:lumMod val="5000"/>
                <a:lumOff val="95000"/>
              </a:schemeClr>
            </a:gs>
            <a:gs pos="63000">
              <a:srgbClr val="B0CBE7"/>
            </a:gs>
            <a:gs pos="0">
              <a:srgbClr val="ECF3FA"/>
            </a:gs>
            <a:gs pos="100000">
              <a:srgbClr val="558BCD"/>
            </a:gs>
          </a:gsLst>
          <a:lin ang="8100000" scaled="1"/>
          <a:tileRect/>
        </a:gra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4D964B-1D11-4CFB-ABE5-A814E7DF57C8}"/>
              </a:ext>
            </a:extLst>
          </p:cNvPr>
          <p:cNvSpPr>
            <a:spLocks noGrp="1"/>
          </p:cNvSpPr>
          <p:nvPr>
            <p:ph type="title"/>
          </p:nvPr>
        </p:nvSpPr>
        <p:spPr>
          <a:xfrm>
            <a:off x="838198" y="2501515"/>
            <a:ext cx="10515600" cy="1325563"/>
          </a:xfrm>
        </p:spPr>
        <p:txBody>
          <a:bodyPr>
            <a:normAutofit/>
          </a:bodyPr>
          <a:lstStyle>
            <a:lvl1pPr algn="ctr">
              <a:defRPr sz="4800">
                <a:solidFill>
                  <a:srgbClr val="183460"/>
                </a:solidFill>
                <a:latin typeface="Segoe UI Semilight" panose="020B0402040204020203" pitchFamily="34" charset="0"/>
                <a:cs typeface="Segoe UI Semilight" panose="020B0402040204020203" pitchFamily="34" charset="0"/>
              </a:defRPr>
            </a:lvl1pPr>
          </a:lstStyle>
          <a:p>
            <a:endParaRPr lang="en-US"/>
          </a:p>
        </p:txBody>
      </p:sp>
      <p:sp>
        <p:nvSpPr>
          <p:cNvPr id="14" name="Freeform: Shape 13">
            <a:extLst>
              <a:ext uri="{FF2B5EF4-FFF2-40B4-BE49-F238E27FC236}">
                <a16:creationId xmlns:a16="http://schemas.microsoft.com/office/drawing/2014/main" id="{A40AF744-90FD-4BBA-B0A1-8C7AFB4E6449}"/>
              </a:ext>
            </a:extLst>
          </p:cNvPr>
          <p:cNvSpPr/>
          <p:nvPr userDrawn="1"/>
        </p:nvSpPr>
        <p:spPr>
          <a:xfrm rot="5400000">
            <a:off x="10601112" y="-1674"/>
            <a:ext cx="1589214" cy="1592562"/>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97000">
                <a:srgbClr val="1DB34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1B8D999-308C-4C38-8EBF-FF343F5C20F4}"/>
              </a:ext>
            </a:extLst>
          </p:cNvPr>
          <p:cNvSpPr/>
          <p:nvPr userDrawn="1"/>
        </p:nvSpPr>
        <p:spPr>
          <a:xfrm rot="5400000">
            <a:off x="10821171" y="-45264"/>
            <a:ext cx="1325565" cy="1416099"/>
          </a:xfrm>
          <a:custGeom>
            <a:avLst/>
            <a:gdLst>
              <a:gd name="connsiteX0" fmla="*/ 0 w 8115300"/>
              <a:gd name="connsiteY0" fmla="*/ 19050 h 6877050"/>
              <a:gd name="connsiteX1" fmla="*/ 19050 w 8115300"/>
              <a:gd name="connsiteY1" fmla="*/ 6877050 h 6877050"/>
              <a:gd name="connsiteX2" fmla="*/ 5905500 w 8115300"/>
              <a:gd name="connsiteY2" fmla="*/ 5753100 h 6877050"/>
              <a:gd name="connsiteX3" fmla="*/ 6572250 w 8115300"/>
              <a:gd name="connsiteY3" fmla="*/ 22860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908400"/>
              <a:gd name="connsiteX1" fmla="*/ 19050 w 8115300"/>
              <a:gd name="connsiteY1" fmla="*/ 6877050 h 6908400"/>
              <a:gd name="connsiteX2" fmla="*/ 5905500 w 8115300"/>
              <a:gd name="connsiteY2" fmla="*/ 5753100 h 6908400"/>
              <a:gd name="connsiteX3" fmla="*/ 6572250 w 8115300"/>
              <a:gd name="connsiteY3" fmla="*/ 2286000 h 6908400"/>
              <a:gd name="connsiteX4" fmla="*/ 7143750 w 8115300"/>
              <a:gd name="connsiteY4" fmla="*/ 762000 h 6908400"/>
              <a:gd name="connsiteX5" fmla="*/ 8115300 w 8115300"/>
              <a:gd name="connsiteY5" fmla="*/ 0 h 6908400"/>
              <a:gd name="connsiteX6" fmla="*/ 0 w 8115300"/>
              <a:gd name="connsiteY6" fmla="*/ 19050 h 6908400"/>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49218"/>
              <a:gd name="connsiteX1" fmla="*/ 19050 w 8115300"/>
              <a:gd name="connsiteY1" fmla="*/ 6877050 h 7149218"/>
              <a:gd name="connsiteX2" fmla="*/ 5905500 w 8115300"/>
              <a:gd name="connsiteY2" fmla="*/ 5753100 h 7149218"/>
              <a:gd name="connsiteX3" fmla="*/ 6572250 w 8115300"/>
              <a:gd name="connsiteY3" fmla="*/ 2286000 h 7149218"/>
              <a:gd name="connsiteX4" fmla="*/ 7143750 w 8115300"/>
              <a:gd name="connsiteY4" fmla="*/ 762000 h 7149218"/>
              <a:gd name="connsiteX5" fmla="*/ 8115300 w 8115300"/>
              <a:gd name="connsiteY5" fmla="*/ 0 h 7149218"/>
              <a:gd name="connsiteX6" fmla="*/ 0 w 8115300"/>
              <a:gd name="connsiteY6" fmla="*/ 19050 h 7149218"/>
              <a:gd name="connsiteX0" fmla="*/ 0 w 8115300"/>
              <a:gd name="connsiteY0" fmla="*/ 19050 h 7109728"/>
              <a:gd name="connsiteX1" fmla="*/ 19050 w 8115300"/>
              <a:gd name="connsiteY1" fmla="*/ 6877050 h 7109728"/>
              <a:gd name="connsiteX2" fmla="*/ 5905500 w 8115300"/>
              <a:gd name="connsiteY2" fmla="*/ 5753100 h 7109728"/>
              <a:gd name="connsiteX3" fmla="*/ 6572250 w 8115300"/>
              <a:gd name="connsiteY3" fmla="*/ 2286000 h 7109728"/>
              <a:gd name="connsiteX4" fmla="*/ 7143750 w 8115300"/>
              <a:gd name="connsiteY4" fmla="*/ 762000 h 7109728"/>
              <a:gd name="connsiteX5" fmla="*/ 8115300 w 8115300"/>
              <a:gd name="connsiteY5" fmla="*/ 0 h 7109728"/>
              <a:gd name="connsiteX6" fmla="*/ 0 w 8115300"/>
              <a:gd name="connsiteY6" fmla="*/ 19050 h 7109728"/>
              <a:gd name="connsiteX0" fmla="*/ 0 w 8115300"/>
              <a:gd name="connsiteY0" fmla="*/ 19050 h 7073247"/>
              <a:gd name="connsiteX1" fmla="*/ 19050 w 8115300"/>
              <a:gd name="connsiteY1" fmla="*/ 6877050 h 7073247"/>
              <a:gd name="connsiteX2" fmla="*/ 5905500 w 8115300"/>
              <a:gd name="connsiteY2" fmla="*/ 5753100 h 7073247"/>
              <a:gd name="connsiteX3" fmla="*/ 6572250 w 8115300"/>
              <a:gd name="connsiteY3" fmla="*/ 2286000 h 7073247"/>
              <a:gd name="connsiteX4" fmla="*/ 7143750 w 8115300"/>
              <a:gd name="connsiteY4" fmla="*/ 762000 h 7073247"/>
              <a:gd name="connsiteX5" fmla="*/ 8115300 w 8115300"/>
              <a:gd name="connsiteY5" fmla="*/ 0 h 7073247"/>
              <a:gd name="connsiteX6" fmla="*/ 0 w 8115300"/>
              <a:gd name="connsiteY6" fmla="*/ 19050 h 7073247"/>
              <a:gd name="connsiteX0" fmla="*/ 0 w 8115300"/>
              <a:gd name="connsiteY0" fmla="*/ 19050 h 6985875"/>
              <a:gd name="connsiteX1" fmla="*/ 19050 w 8115300"/>
              <a:gd name="connsiteY1" fmla="*/ 6877050 h 6985875"/>
              <a:gd name="connsiteX2" fmla="*/ 5905500 w 8115300"/>
              <a:gd name="connsiteY2" fmla="*/ 5753100 h 6985875"/>
              <a:gd name="connsiteX3" fmla="*/ 6572250 w 8115300"/>
              <a:gd name="connsiteY3" fmla="*/ 2286000 h 6985875"/>
              <a:gd name="connsiteX4" fmla="*/ 7143750 w 8115300"/>
              <a:gd name="connsiteY4" fmla="*/ 762000 h 6985875"/>
              <a:gd name="connsiteX5" fmla="*/ 8115300 w 8115300"/>
              <a:gd name="connsiteY5" fmla="*/ 0 h 6985875"/>
              <a:gd name="connsiteX6" fmla="*/ 0 w 8115300"/>
              <a:gd name="connsiteY6" fmla="*/ 19050 h 6985875"/>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73386"/>
              <a:gd name="connsiteX1" fmla="*/ 19050 w 8115300"/>
              <a:gd name="connsiteY1" fmla="*/ 6877050 h 6973386"/>
              <a:gd name="connsiteX2" fmla="*/ 5905500 w 8115300"/>
              <a:gd name="connsiteY2" fmla="*/ 5753100 h 6973386"/>
              <a:gd name="connsiteX3" fmla="*/ 6572250 w 8115300"/>
              <a:gd name="connsiteY3" fmla="*/ 2286000 h 6973386"/>
              <a:gd name="connsiteX4" fmla="*/ 7143750 w 8115300"/>
              <a:gd name="connsiteY4" fmla="*/ 762000 h 6973386"/>
              <a:gd name="connsiteX5" fmla="*/ 8115300 w 8115300"/>
              <a:gd name="connsiteY5" fmla="*/ 0 h 6973386"/>
              <a:gd name="connsiteX6" fmla="*/ 0 w 8115300"/>
              <a:gd name="connsiteY6" fmla="*/ 19050 h 697338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97606"/>
              <a:gd name="connsiteX1" fmla="*/ 19050 w 8115300"/>
              <a:gd name="connsiteY1" fmla="*/ 6877050 h 6997606"/>
              <a:gd name="connsiteX2" fmla="*/ 5943600 w 8115300"/>
              <a:gd name="connsiteY2" fmla="*/ 5810250 h 6997606"/>
              <a:gd name="connsiteX3" fmla="*/ 6572250 w 8115300"/>
              <a:gd name="connsiteY3" fmla="*/ 2286000 h 6997606"/>
              <a:gd name="connsiteX4" fmla="*/ 7143750 w 8115300"/>
              <a:gd name="connsiteY4" fmla="*/ 762000 h 6997606"/>
              <a:gd name="connsiteX5" fmla="*/ 8115300 w 8115300"/>
              <a:gd name="connsiteY5" fmla="*/ 0 h 6997606"/>
              <a:gd name="connsiteX6" fmla="*/ 0 w 8115300"/>
              <a:gd name="connsiteY6" fmla="*/ 19050 h 6997606"/>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953694"/>
              <a:gd name="connsiteX1" fmla="*/ 19050 w 8115300"/>
              <a:gd name="connsiteY1" fmla="*/ 6877050 h 6953694"/>
              <a:gd name="connsiteX2" fmla="*/ 5943600 w 8115300"/>
              <a:gd name="connsiteY2" fmla="*/ 5810250 h 6953694"/>
              <a:gd name="connsiteX3" fmla="*/ 6572250 w 8115300"/>
              <a:gd name="connsiteY3" fmla="*/ 2286000 h 6953694"/>
              <a:gd name="connsiteX4" fmla="*/ 7143750 w 8115300"/>
              <a:gd name="connsiteY4" fmla="*/ 762000 h 6953694"/>
              <a:gd name="connsiteX5" fmla="*/ 8115300 w 8115300"/>
              <a:gd name="connsiteY5" fmla="*/ 0 h 6953694"/>
              <a:gd name="connsiteX6" fmla="*/ 0 w 8115300"/>
              <a:gd name="connsiteY6" fmla="*/ 19050 h 6953694"/>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572250 w 8115300"/>
              <a:gd name="connsiteY3" fmla="*/ 22860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885516"/>
              <a:gd name="connsiteX1" fmla="*/ 19050 w 8115300"/>
              <a:gd name="connsiteY1" fmla="*/ 6877050 h 6885516"/>
              <a:gd name="connsiteX2" fmla="*/ 5943600 w 8115300"/>
              <a:gd name="connsiteY2" fmla="*/ 5810250 h 6885516"/>
              <a:gd name="connsiteX3" fmla="*/ 6896100 w 8115300"/>
              <a:gd name="connsiteY3" fmla="*/ 2171700 h 6885516"/>
              <a:gd name="connsiteX4" fmla="*/ 7143750 w 8115300"/>
              <a:gd name="connsiteY4" fmla="*/ 762000 h 6885516"/>
              <a:gd name="connsiteX5" fmla="*/ 8115300 w 8115300"/>
              <a:gd name="connsiteY5" fmla="*/ 0 h 6885516"/>
              <a:gd name="connsiteX6" fmla="*/ 0 w 8115300"/>
              <a:gd name="connsiteY6" fmla="*/ 19050 h 6885516"/>
              <a:gd name="connsiteX0" fmla="*/ 0 w 8115300"/>
              <a:gd name="connsiteY0" fmla="*/ 19050 h 6910916"/>
              <a:gd name="connsiteX1" fmla="*/ 19050 w 8115300"/>
              <a:gd name="connsiteY1" fmla="*/ 6877050 h 6910916"/>
              <a:gd name="connsiteX2" fmla="*/ 5943600 w 8115300"/>
              <a:gd name="connsiteY2" fmla="*/ 5810250 h 6910916"/>
              <a:gd name="connsiteX3" fmla="*/ 6896100 w 8115300"/>
              <a:gd name="connsiteY3" fmla="*/ 2171700 h 6910916"/>
              <a:gd name="connsiteX4" fmla="*/ 7143750 w 8115300"/>
              <a:gd name="connsiteY4" fmla="*/ 762000 h 6910916"/>
              <a:gd name="connsiteX5" fmla="*/ 8115300 w 8115300"/>
              <a:gd name="connsiteY5" fmla="*/ 0 h 6910916"/>
              <a:gd name="connsiteX6" fmla="*/ 0 w 8115300"/>
              <a:gd name="connsiteY6" fmla="*/ 19050 h 6910916"/>
              <a:gd name="connsiteX0" fmla="*/ 0 w 8115300"/>
              <a:gd name="connsiteY0" fmla="*/ 19050 h 6877050"/>
              <a:gd name="connsiteX1" fmla="*/ 19050 w 8115300"/>
              <a:gd name="connsiteY1" fmla="*/ 6877050 h 6877050"/>
              <a:gd name="connsiteX2" fmla="*/ 5695950 w 8115300"/>
              <a:gd name="connsiteY2" fmla="*/ 554355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0070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96100 w 8115300"/>
              <a:gd name="connsiteY3" fmla="*/ 217170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14375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334250 w 8115300"/>
              <a:gd name="connsiteY4" fmla="*/ 8001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657850 w 8115300"/>
              <a:gd name="connsiteY2" fmla="*/ 54864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819900 w 8115300"/>
              <a:gd name="connsiteY3" fmla="*/ 20383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277100 w 8115300"/>
              <a:gd name="connsiteY4" fmla="*/ 762000 h 6877050"/>
              <a:gd name="connsiteX5" fmla="*/ 8115300 w 8115300"/>
              <a:gd name="connsiteY5" fmla="*/ 0 h 6877050"/>
              <a:gd name="connsiteX6" fmla="*/ 0 w 8115300"/>
              <a:gd name="connsiteY6" fmla="*/ 19050 h 6877050"/>
              <a:gd name="connsiteX0" fmla="*/ 0 w 8115300"/>
              <a:gd name="connsiteY0" fmla="*/ 19050 h 6877050"/>
              <a:gd name="connsiteX1" fmla="*/ 19050 w 8115300"/>
              <a:gd name="connsiteY1" fmla="*/ 6877050 h 6877050"/>
              <a:gd name="connsiteX2" fmla="*/ 5448300 w 8115300"/>
              <a:gd name="connsiteY2" fmla="*/ 5372100 h 6877050"/>
              <a:gd name="connsiteX3" fmla="*/ 6953250 w 8115300"/>
              <a:gd name="connsiteY3" fmla="*/ 1924050 h 6877050"/>
              <a:gd name="connsiteX4" fmla="*/ 7410450 w 8115300"/>
              <a:gd name="connsiteY4" fmla="*/ 781050 h 6877050"/>
              <a:gd name="connsiteX5" fmla="*/ 8115300 w 8115300"/>
              <a:gd name="connsiteY5" fmla="*/ 0 h 6877050"/>
              <a:gd name="connsiteX6" fmla="*/ 0 w 8115300"/>
              <a:gd name="connsiteY6" fmla="*/ 19050 h 6877050"/>
              <a:gd name="connsiteX0" fmla="*/ 0 w 8248650"/>
              <a:gd name="connsiteY0" fmla="*/ 19050 h 6877050"/>
              <a:gd name="connsiteX1" fmla="*/ 19050 w 8248650"/>
              <a:gd name="connsiteY1" fmla="*/ 6877050 h 6877050"/>
              <a:gd name="connsiteX2" fmla="*/ 544830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8248650"/>
              <a:gd name="connsiteY0" fmla="*/ 19050 h 6877050"/>
              <a:gd name="connsiteX1" fmla="*/ 19050 w 8248650"/>
              <a:gd name="connsiteY1" fmla="*/ 6877050 h 6877050"/>
              <a:gd name="connsiteX2" fmla="*/ 5429250 w 8248650"/>
              <a:gd name="connsiteY2" fmla="*/ 5372100 h 6877050"/>
              <a:gd name="connsiteX3" fmla="*/ 6953250 w 8248650"/>
              <a:gd name="connsiteY3" fmla="*/ 1924050 h 6877050"/>
              <a:gd name="connsiteX4" fmla="*/ 7410450 w 8248650"/>
              <a:gd name="connsiteY4" fmla="*/ 781050 h 6877050"/>
              <a:gd name="connsiteX5" fmla="*/ 8248650 w 8248650"/>
              <a:gd name="connsiteY5" fmla="*/ 0 h 6877050"/>
              <a:gd name="connsiteX6" fmla="*/ 0 w 8248650"/>
              <a:gd name="connsiteY6" fmla="*/ 19050 h 687705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9048750"/>
              <a:gd name="connsiteY0" fmla="*/ 38100 h 6896100"/>
              <a:gd name="connsiteX1" fmla="*/ 19050 w 9048750"/>
              <a:gd name="connsiteY1" fmla="*/ 6896100 h 6896100"/>
              <a:gd name="connsiteX2" fmla="*/ 5429250 w 9048750"/>
              <a:gd name="connsiteY2" fmla="*/ 5391150 h 6896100"/>
              <a:gd name="connsiteX3" fmla="*/ 6953250 w 9048750"/>
              <a:gd name="connsiteY3" fmla="*/ 1943100 h 6896100"/>
              <a:gd name="connsiteX4" fmla="*/ 7410450 w 9048750"/>
              <a:gd name="connsiteY4" fmla="*/ 800100 h 6896100"/>
              <a:gd name="connsiteX5" fmla="*/ 9048750 w 9048750"/>
              <a:gd name="connsiteY5" fmla="*/ 0 h 6896100"/>
              <a:gd name="connsiteX6" fmla="*/ 0 w 9048750"/>
              <a:gd name="connsiteY6" fmla="*/ 38100 h 689610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10450 w 8724900"/>
              <a:gd name="connsiteY4" fmla="*/ 78105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 name="connsiteX0" fmla="*/ 0 w 8724900"/>
              <a:gd name="connsiteY0" fmla="*/ 19050 h 6877050"/>
              <a:gd name="connsiteX1" fmla="*/ 19050 w 8724900"/>
              <a:gd name="connsiteY1" fmla="*/ 6877050 h 6877050"/>
              <a:gd name="connsiteX2" fmla="*/ 5429250 w 8724900"/>
              <a:gd name="connsiteY2" fmla="*/ 5372100 h 6877050"/>
              <a:gd name="connsiteX3" fmla="*/ 6953250 w 8724900"/>
              <a:gd name="connsiteY3" fmla="*/ 1924050 h 6877050"/>
              <a:gd name="connsiteX4" fmla="*/ 7467600 w 8724900"/>
              <a:gd name="connsiteY4" fmla="*/ 800100 h 6877050"/>
              <a:gd name="connsiteX5" fmla="*/ 8724900 w 8724900"/>
              <a:gd name="connsiteY5" fmla="*/ 0 h 6877050"/>
              <a:gd name="connsiteX6" fmla="*/ 0 w 8724900"/>
              <a:gd name="connsiteY6"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4900" h="6877050">
                <a:moveTo>
                  <a:pt x="0" y="19050"/>
                </a:moveTo>
                <a:lnTo>
                  <a:pt x="19050" y="6877050"/>
                </a:lnTo>
                <a:cubicBezTo>
                  <a:pt x="2857500" y="6826250"/>
                  <a:pt x="4629150" y="6356350"/>
                  <a:pt x="5429250" y="5372100"/>
                </a:cubicBezTo>
                <a:cubicBezTo>
                  <a:pt x="6127750" y="4616450"/>
                  <a:pt x="6635750" y="2870200"/>
                  <a:pt x="6953250" y="1924050"/>
                </a:cubicBezTo>
                <a:cubicBezTo>
                  <a:pt x="7086600" y="1454150"/>
                  <a:pt x="7239000" y="1117600"/>
                  <a:pt x="7467600" y="800100"/>
                </a:cubicBezTo>
                <a:cubicBezTo>
                  <a:pt x="7734300" y="488950"/>
                  <a:pt x="8115300" y="101600"/>
                  <a:pt x="8724900" y="0"/>
                </a:cubicBezTo>
                <a:lnTo>
                  <a:pt x="0" y="19050"/>
                </a:lnTo>
                <a:close/>
              </a:path>
            </a:pathLst>
          </a:custGeom>
          <a:gradFill flip="none" rotWithShape="1">
            <a:gsLst>
              <a:gs pos="0">
                <a:schemeClr val="accent1">
                  <a:lumMod val="5000"/>
                  <a:lumOff val="95000"/>
                </a:schemeClr>
              </a:gs>
              <a:gs pos="40000">
                <a:schemeClr val="accent1">
                  <a:lumMod val="45000"/>
                  <a:lumOff val="55000"/>
                </a:schemeClr>
              </a:gs>
              <a:gs pos="56000">
                <a:schemeClr val="accent1">
                  <a:lumMod val="45000"/>
                  <a:lumOff val="55000"/>
                </a:schemeClr>
              </a:gs>
              <a:gs pos="100000">
                <a:srgbClr val="5590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4F2D8E50-6467-4717-8AA1-368E6183ECDC}"/>
              </a:ext>
            </a:extLst>
          </p:cNvPr>
          <p:cNvGrpSpPr/>
          <p:nvPr userDrawn="1"/>
        </p:nvGrpSpPr>
        <p:grpSpPr>
          <a:xfrm>
            <a:off x="11064781" y="110168"/>
            <a:ext cx="932329" cy="810491"/>
            <a:chOff x="11222083" y="712971"/>
            <a:chExt cx="822062" cy="785012"/>
          </a:xfrm>
        </p:grpSpPr>
        <p:sp>
          <p:nvSpPr>
            <p:cNvPr id="20" name="Oval 19">
              <a:extLst>
                <a:ext uri="{FF2B5EF4-FFF2-40B4-BE49-F238E27FC236}">
                  <a16:creationId xmlns:a16="http://schemas.microsoft.com/office/drawing/2014/main" id="{8B71919B-4A53-49B8-A74F-8585BE211F1A}"/>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B8E3FF15-86B9-4564-83E9-E63968372F60}"/>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20350176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dy Slid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26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C7B2D077-C527-4C81-8D31-80FF9C2C2951}"/>
              </a:ext>
            </a:extLst>
          </p:cNvPr>
          <p:cNvSpPr>
            <a:spLocks noGrp="1"/>
          </p:cNvSpPr>
          <p:nvPr>
            <p:ph type="subTitle" idx="1" hasCustomPrompt="1"/>
          </p:nvPr>
        </p:nvSpPr>
        <p:spPr>
          <a:xfrm>
            <a:off x="1403171" y="270452"/>
            <a:ext cx="10024027" cy="609600"/>
          </a:xfrm>
          <a:noFill/>
        </p:spPr>
        <p:txBody>
          <a:bodyPr anchor="ctr">
            <a:noAutofit/>
          </a:bodyPr>
          <a:lstStyle>
            <a:lvl1pPr marL="0" indent="0" algn="l">
              <a:buNone/>
              <a:defRPr sz="3682" b="1">
                <a:solidFill>
                  <a:schemeClr val="tx1"/>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
        <p:nvSpPr>
          <p:cNvPr id="10" name="TextBox 9">
            <a:extLst>
              <a:ext uri="{FF2B5EF4-FFF2-40B4-BE49-F238E27FC236}">
                <a16:creationId xmlns:a16="http://schemas.microsoft.com/office/drawing/2014/main" id="{25E797F5-B321-4328-97EF-341EAFEE174C}"/>
              </a:ext>
            </a:extLst>
          </p:cNvPr>
          <p:cNvSpPr txBox="1"/>
          <p:nvPr userDrawn="1"/>
        </p:nvSpPr>
        <p:spPr>
          <a:xfrm>
            <a:off x="9236137" y="6606183"/>
            <a:ext cx="1587822"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CHAPTER ONE</a:t>
            </a:r>
            <a:endParaRPr lang="en-US" sz="1227">
              <a:solidFill>
                <a:srgbClr val="92D050"/>
              </a:solidFill>
              <a:latin typeface="Avenir Next LT Pro Demi" panose="020B0704020202020204" pitchFamily="34" charset="0"/>
            </a:endParaRPr>
          </a:p>
        </p:txBody>
      </p:sp>
      <p:sp>
        <p:nvSpPr>
          <p:cNvPr id="16" name="Rectangle 15">
            <a:extLst>
              <a:ext uri="{FF2B5EF4-FFF2-40B4-BE49-F238E27FC236}">
                <a16:creationId xmlns:a16="http://schemas.microsoft.com/office/drawing/2014/main" id="{46DAEE7A-9DE3-4524-BC4D-C74E7C1878D8}"/>
              </a:ext>
            </a:extLst>
          </p:cNvPr>
          <p:cNvSpPr/>
          <p:nvPr userDrawn="1"/>
        </p:nvSpPr>
        <p:spPr>
          <a:xfrm>
            <a:off x="497308" y="4"/>
            <a:ext cx="442495" cy="1325563"/>
          </a:xfrm>
          <a:prstGeom prst="rect">
            <a:avLst/>
          </a:prstGeom>
          <a:solidFill>
            <a:srgbClr val="8BBAE1"/>
          </a:solidFill>
          <a:ln>
            <a:noFill/>
          </a:ln>
          <a:effectLst>
            <a:outerShdw blurRad="1270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26C39-89B5-45AE-A331-15537B7F9539}"/>
              </a:ext>
            </a:extLst>
          </p:cNvPr>
          <p:cNvSpPr/>
          <p:nvPr userDrawn="1"/>
        </p:nvSpPr>
        <p:spPr>
          <a:xfrm rot="5400000">
            <a:off x="-3333750" y="3333752"/>
            <a:ext cx="6858003" cy="190501"/>
          </a:xfrm>
          <a:prstGeom prst="rect">
            <a:avLst/>
          </a:prstGeom>
          <a:gradFill flip="none" rotWithShape="1">
            <a:gsLst>
              <a:gs pos="47400">
                <a:srgbClr val="ABD1D9"/>
              </a:gs>
              <a:gs pos="0">
                <a:srgbClr val="3762AF"/>
              </a:gs>
              <a:gs pos="100000">
                <a:srgbClr val="60B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016960F-0592-4D26-9A6B-41D9E9DE35CB}"/>
              </a:ext>
            </a:extLst>
          </p:cNvPr>
          <p:cNvGrpSpPr/>
          <p:nvPr userDrawn="1"/>
        </p:nvGrpSpPr>
        <p:grpSpPr>
          <a:xfrm>
            <a:off x="11125200" y="5871411"/>
            <a:ext cx="693576" cy="690168"/>
            <a:chOff x="11222083" y="712971"/>
            <a:chExt cx="822062" cy="785012"/>
          </a:xfrm>
        </p:grpSpPr>
        <p:sp>
          <p:nvSpPr>
            <p:cNvPr id="21" name="Oval 20">
              <a:extLst>
                <a:ext uri="{FF2B5EF4-FFF2-40B4-BE49-F238E27FC236}">
                  <a16:creationId xmlns:a16="http://schemas.microsoft.com/office/drawing/2014/main" id="{65225213-8661-46A4-B8CD-39EE8708FE56}"/>
                </a:ext>
              </a:extLst>
            </p:cNvPr>
            <p:cNvSpPr/>
            <p:nvPr userDrawn="1"/>
          </p:nvSpPr>
          <p:spPr>
            <a:xfrm>
              <a:off x="11222083" y="712971"/>
              <a:ext cx="822062" cy="785012"/>
            </a:xfrm>
            <a:prstGeom prst="ellipse">
              <a:avLst/>
            </a:prstGeom>
            <a:solidFill>
              <a:schemeClr val="bg1"/>
            </a:solidFill>
            <a:ln w="12700">
              <a:solidFill>
                <a:srgbClr val="335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58A575F6-F57A-48C2-A1E6-3CE184FE92FD}"/>
                </a:ext>
              </a:extLst>
            </p:cNvPr>
            <p:cNvPicPr>
              <a:picLocks noChangeAspect="1"/>
            </p:cNvPicPr>
            <p:nvPr userDrawn="1"/>
          </p:nvPicPr>
          <p:blipFill>
            <a:blip r:embed="rId2"/>
            <a:stretch>
              <a:fillRect/>
            </a:stretch>
          </p:blipFill>
          <p:spPr>
            <a:xfrm>
              <a:off x="11328830" y="811070"/>
              <a:ext cx="621950" cy="477528"/>
            </a:xfrm>
            <a:prstGeom prst="rect">
              <a:avLst/>
            </a:prstGeom>
          </p:spPr>
        </p:pic>
      </p:grpSp>
    </p:spTree>
    <p:extLst>
      <p:ext uri="{BB962C8B-B14F-4D97-AF65-F5344CB8AC3E}">
        <p14:creationId xmlns:p14="http://schemas.microsoft.com/office/powerpoint/2010/main" val="177263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cxnSp>
        <p:nvCxnSpPr>
          <p:cNvPr id="17" name="Straight Connector 16"/>
          <p:cNvCxnSpPr>
            <a:cxnSpLocks/>
          </p:cNvCxnSpPr>
          <p:nvPr/>
        </p:nvCxnSpPr>
        <p:spPr>
          <a:xfrm flipV="1">
            <a:off x="10362195" y="4167139"/>
            <a:ext cx="1853500" cy="2632595"/>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H="1">
            <a:off x="11027164" y="-16935"/>
            <a:ext cx="1164836" cy="686646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643703" y="3911599"/>
            <a:ext cx="1569534"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userDrawn="1"/>
        </p:nvSpPr>
        <p:spPr>
          <a:xfrm>
            <a:off x="11588768" y="-16934"/>
            <a:ext cx="626929"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sp>
        <p:nvSpPr>
          <p:cNvPr id="24" name="Freeform 23"/>
          <p:cNvSpPr/>
          <p:nvPr userDrawn="1"/>
        </p:nvSpPr>
        <p:spPr>
          <a:xfrm>
            <a:off x="11461418" y="-16935"/>
            <a:ext cx="751819"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10758351" y="4885267"/>
            <a:ext cx="1458781"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0" y="-64093"/>
            <a:ext cx="348534" cy="574522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Subtitle 2">
            <a:extLst>
              <a:ext uri="{FF2B5EF4-FFF2-40B4-BE49-F238E27FC236}">
                <a16:creationId xmlns:a16="http://schemas.microsoft.com/office/drawing/2014/main" id="{B46AAFEF-C275-4ECD-A4BE-B402218C980A}"/>
              </a:ext>
            </a:extLst>
          </p:cNvPr>
          <p:cNvSpPr>
            <a:spLocks noGrp="1"/>
          </p:cNvSpPr>
          <p:nvPr>
            <p:ph type="subTitle" idx="1" hasCustomPrompt="1"/>
          </p:nvPr>
        </p:nvSpPr>
        <p:spPr>
          <a:xfrm>
            <a:off x="342651" y="270452"/>
            <a:ext cx="11001210" cy="609600"/>
          </a:xfrm>
          <a:noFill/>
        </p:spPr>
        <p:txBody>
          <a:bodyPr anchor="ctr">
            <a:noAutofit/>
          </a:bodyPr>
          <a:lstStyle>
            <a:lvl1pPr marL="0" indent="0" algn="l">
              <a:buNone/>
              <a:defRPr sz="3682" b="1">
                <a:solidFill>
                  <a:schemeClr val="accent3">
                    <a:lumMod val="90000"/>
                    <a:lumOff val="10000"/>
                  </a:schemeClr>
                </a:solidFill>
                <a:latin typeface="+mj-lt"/>
              </a:defRPr>
            </a:lvl1pPr>
            <a:lvl2pPr marL="270977" indent="0" algn="ctr">
              <a:buNone/>
              <a:defRPr>
                <a:solidFill>
                  <a:schemeClr val="tx1">
                    <a:tint val="75000"/>
                  </a:schemeClr>
                </a:solidFill>
              </a:defRPr>
            </a:lvl2pPr>
            <a:lvl3pPr marL="541955" indent="0" algn="ctr">
              <a:buNone/>
              <a:defRPr>
                <a:solidFill>
                  <a:schemeClr val="tx1">
                    <a:tint val="75000"/>
                  </a:schemeClr>
                </a:solidFill>
              </a:defRPr>
            </a:lvl3pPr>
            <a:lvl4pPr marL="812932" indent="0" algn="ctr">
              <a:buNone/>
              <a:defRPr>
                <a:solidFill>
                  <a:schemeClr val="tx1">
                    <a:tint val="75000"/>
                  </a:schemeClr>
                </a:solidFill>
              </a:defRPr>
            </a:lvl4pPr>
            <a:lvl5pPr marL="1083909" indent="0" algn="ctr">
              <a:buNone/>
              <a:defRPr>
                <a:solidFill>
                  <a:schemeClr val="tx1">
                    <a:tint val="75000"/>
                  </a:schemeClr>
                </a:solidFill>
              </a:defRPr>
            </a:lvl5pPr>
            <a:lvl6pPr marL="1354887" indent="0" algn="ctr">
              <a:buNone/>
              <a:defRPr>
                <a:solidFill>
                  <a:schemeClr val="tx1">
                    <a:tint val="75000"/>
                  </a:schemeClr>
                </a:solidFill>
              </a:defRPr>
            </a:lvl6pPr>
            <a:lvl7pPr marL="1625864" indent="0" algn="ctr">
              <a:buNone/>
              <a:defRPr>
                <a:solidFill>
                  <a:schemeClr val="tx1">
                    <a:tint val="75000"/>
                  </a:schemeClr>
                </a:solidFill>
              </a:defRPr>
            </a:lvl7pPr>
            <a:lvl8pPr marL="1896841" indent="0" algn="ctr">
              <a:buNone/>
              <a:defRPr>
                <a:solidFill>
                  <a:schemeClr val="tx1">
                    <a:tint val="75000"/>
                  </a:schemeClr>
                </a:solidFill>
              </a:defRPr>
            </a:lvl8pPr>
            <a:lvl9pPr marL="2167819" indent="0" algn="ctr">
              <a:buNone/>
              <a:defRPr>
                <a:solidFill>
                  <a:schemeClr val="tx1">
                    <a:tint val="75000"/>
                  </a:schemeClr>
                </a:solidFill>
              </a:defRPr>
            </a:lvl9pPr>
          </a:lstStyle>
          <a:p>
            <a:r>
              <a:rPr lang="en-US"/>
              <a:t>Slide Title</a:t>
            </a:r>
          </a:p>
        </p:txBody>
      </p:sp>
    </p:spTree>
    <p:extLst>
      <p:ext uri="{BB962C8B-B14F-4D97-AF65-F5344CB8AC3E}">
        <p14:creationId xmlns:p14="http://schemas.microsoft.com/office/powerpoint/2010/main" val="127868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slideLayout" Target="../slideLayouts/slideLayout61.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3" Type="http://schemas.openxmlformats.org/officeDocument/2006/relationships/slideLayout" Target="../slideLayouts/slideLayout85.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56" Type="http://schemas.openxmlformats.org/officeDocument/2006/relationships/theme" Target="../theme/theme3.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11289" y="4013200"/>
            <a:ext cx="6096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432"/>
          </a:p>
        </p:txBody>
      </p:sp>
      <p:cxnSp>
        <p:nvCxnSpPr>
          <p:cNvPr id="8" name="Straight Connector 7"/>
          <p:cNvCxnSpPr>
            <a:cxnSpLocks/>
          </p:cNvCxnSpPr>
          <p:nvPr/>
        </p:nvCxnSpPr>
        <p:spPr>
          <a:xfrm flipV="1">
            <a:off x="6841110" y="4175606"/>
            <a:ext cx="5363301"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9390278" y="1"/>
            <a:ext cx="1625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10141010" y="2"/>
            <a:ext cx="2074111"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10423939" y="-8467"/>
            <a:ext cx="1780471"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9904729" y="3920066"/>
            <a:ext cx="2297223"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10245973" y="-8467"/>
            <a:ext cx="1958439"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11420692" y="-8467"/>
            <a:ext cx="783722"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11217053" y="-8468"/>
            <a:ext cx="974953"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11205930" y="4893734"/>
            <a:ext cx="999918"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userDrawn="1">
            <p:ph type="title"/>
          </p:nvPr>
        </p:nvSpPr>
        <p:spPr>
          <a:xfrm>
            <a:off x="812799" y="609600"/>
            <a:ext cx="8463617"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userDrawn="1">
            <p:ph type="body" idx="1"/>
          </p:nvPr>
        </p:nvSpPr>
        <p:spPr>
          <a:xfrm>
            <a:off x="812798"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7493938" y="6041364"/>
            <a:ext cx="62524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5/10/2024</a:t>
            </a:fld>
            <a:endParaRPr lang="en-US"/>
          </a:p>
        </p:txBody>
      </p:sp>
      <p:sp>
        <p:nvSpPr>
          <p:cNvPr id="5" name="Footer Placeholder 4"/>
          <p:cNvSpPr>
            <a:spLocks noGrp="1"/>
          </p:cNvSpPr>
          <p:nvPr userDrawn="1">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8807904" y="6041364"/>
            <a:ext cx="468515"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
        <p:nvSpPr>
          <p:cNvPr id="18" name="TextBox 17">
            <a:extLst>
              <a:ext uri="{FF2B5EF4-FFF2-40B4-BE49-F238E27FC236}">
                <a16:creationId xmlns:a16="http://schemas.microsoft.com/office/drawing/2014/main" id="{6839F7E1-507B-4E25-B9D7-8590D73FFBF0}"/>
              </a:ext>
            </a:extLst>
          </p:cNvPr>
          <p:cNvSpPr txBox="1"/>
          <p:nvPr userDrawn="1"/>
        </p:nvSpPr>
        <p:spPr>
          <a:xfrm>
            <a:off x="620891" y="6606182"/>
            <a:ext cx="4165600" cy="281167"/>
          </a:xfrm>
          <a:prstGeom prst="rect">
            <a:avLst/>
          </a:prstGeom>
          <a:noFill/>
        </p:spPr>
        <p:txBody>
          <a:bodyPr wrap="square" rtlCol="0">
            <a:spAutoFit/>
          </a:bodyPr>
          <a:lstStyle/>
          <a:p>
            <a:pPr marL="0" marR="0" indent="0" algn="l" defTabSz="541955" rtl="0" eaLnBrk="1" fontAlgn="auto" latinLnBrk="0" hangingPunct="1">
              <a:lnSpc>
                <a:spcPct val="100000"/>
              </a:lnSpc>
              <a:spcBef>
                <a:spcPts val="0"/>
              </a:spcBef>
              <a:spcAft>
                <a:spcPts val="0"/>
              </a:spcAft>
              <a:buClrTx/>
              <a:buSzTx/>
              <a:buFontTx/>
              <a:buNone/>
              <a:tabLst/>
              <a:defRPr/>
            </a:pPr>
            <a:r>
              <a:rPr lang="en-US" sz="1227">
                <a:solidFill>
                  <a:schemeClr val="bg1">
                    <a:lumMod val="75000"/>
                  </a:schemeClr>
                </a:solidFill>
                <a:latin typeface="Avenir Next LT Pro Demi" panose="020B0704020202020204" pitchFamily="34" charset="0"/>
              </a:rPr>
              <a:t>FRESNO EPA BROWNFIELDS</a:t>
            </a:r>
            <a:endParaRPr lang="en-US" sz="1227">
              <a:solidFill>
                <a:srgbClr val="92D050"/>
              </a:solidFill>
              <a:latin typeface="Avenir Next LT Pro Demi" panose="020B0704020202020204" pitchFamily="34" charset="0"/>
            </a:endParaRPr>
          </a:p>
        </p:txBody>
      </p:sp>
    </p:spTree>
    <p:extLst>
      <p:ext uri="{BB962C8B-B14F-4D97-AF65-F5344CB8AC3E}">
        <p14:creationId xmlns:p14="http://schemas.microsoft.com/office/powerpoint/2010/main" val="3803202200"/>
      </p:ext>
    </p:extLst>
  </p:cSld>
  <p:clrMap bg1="lt1" tx1="dk1" bg2="lt2" tx2="dk2" accent1="accent1" accent2="accent2" accent3="accent3" accent4="accent4" accent5="accent5" accent6="accent6" hlink="hlink" folHlink="folHlink"/>
  <p:sldLayoutIdLst>
    <p:sldLayoutId id="2147483738" r:id="rId1"/>
    <p:sldLayoutId id="2147483758" r:id="rId2"/>
    <p:sldLayoutId id="2147483759" r:id="rId3"/>
    <p:sldLayoutId id="2147483760" r:id="rId4"/>
    <p:sldLayoutId id="2147483756" r:id="rId5"/>
    <p:sldLayoutId id="2147483761" r:id="rId6"/>
    <p:sldLayoutId id="2147483762" r:id="rId7"/>
    <p:sldLayoutId id="2147483757" r:id="rId8"/>
    <p:sldLayoutId id="2147483763" r:id="rId9"/>
    <p:sldLayoutId id="2147483764" r:id="rId10"/>
    <p:sldLayoutId id="2147483765" r:id="rId11"/>
    <p:sldLayoutId id="2147483766" r:id="rId12"/>
    <p:sldLayoutId id="2147483739" r:id="rId13"/>
    <p:sldLayoutId id="2147483740" r:id="rId14"/>
    <p:sldLayoutId id="2147483743" r:id="rId15"/>
    <p:sldLayoutId id="2147483744" r:id="rId16"/>
    <p:sldLayoutId id="2147483754" r:id="rId17"/>
  </p:sldLayoutIdLst>
  <p:txStyles>
    <p:titleStyle>
      <a:lvl1pPr algn="l" defTabSz="457198"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98" rtl="0" eaLnBrk="1" latinLnBrk="0" hangingPunct="1">
        <a:defRPr sz="1800" kern="1200">
          <a:solidFill>
            <a:schemeClr val="tx1"/>
          </a:solidFill>
          <a:latin typeface="+mn-lt"/>
          <a:ea typeface="+mn-ea"/>
          <a:cs typeface="+mn-cs"/>
        </a:defRPr>
      </a:lvl1pPr>
      <a:lvl2pPr marL="457198" algn="l" defTabSz="457198" rtl="0" eaLnBrk="1" latinLnBrk="0" hangingPunct="1">
        <a:defRPr sz="1800" kern="1200">
          <a:solidFill>
            <a:schemeClr val="tx1"/>
          </a:solidFill>
          <a:latin typeface="+mn-lt"/>
          <a:ea typeface="+mn-ea"/>
          <a:cs typeface="+mn-cs"/>
        </a:defRPr>
      </a:lvl2pPr>
      <a:lvl3pPr marL="914396" algn="l" defTabSz="457198" rtl="0" eaLnBrk="1" latinLnBrk="0" hangingPunct="1">
        <a:defRPr sz="1800" kern="1200">
          <a:solidFill>
            <a:schemeClr val="tx1"/>
          </a:solidFill>
          <a:latin typeface="+mn-lt"/>
          <a:ea typeface="+mn-ea"/>
          <a:cs typeface="+mn-cs"/>
        </a:defRPr>
      </a:lvl3pPr>
      <a:lvl4pPr marL="1371595" algn="l" defTabSz="457198" rtl="0" eaLnBrk="1" latinLnBrk="0" hangingPunct="1">
        <a:defRPr sz="1800" kern="1200">
          <a:solidFill>
            <a:schemeClr val="tx1"/>
          </a:solidFill>
          <a:latin typeface="+mn-lt"/>
          <a:ea typeface="+mn-ea"/>
          <a:cs typeface="+mn-cs"/>
        </a:defRPr>
      </a:lvl4pPr>
      <a:lvl5pPr marL="1828793" algn="l" defTabSz="457198" rtl="0" eaLnBrk="1" latinLnBrk="0" hangingPunct="1">
        <a:defRPr sz="1800" kern="1200">
          <a:solidFill>
            <a:schemeClr val="tx1"/>
          </a:solidFill>
          <a:latin typeface="+mn-lt"/>
          <a:ea typeface="+mn-ea"/>
          <a:cs typeface="+mn-cs"/>
        </a:defRPr>
      </a:lvl5pPr>
      <a:lvl6pPr marL="2285991" algn="l" defTabSz="457198" rtl="0" eaLnBrk="1" latinLnBrk="0" hangingPunct="1">
        <a:defRPr sz="1800" kern="1200">
          <a:solidFill>
            <a:schemeClr val="tx1"/>
          </a:solidFill>
          <a:latin typeface="+mn-lt"/>
          <a:ea typeface="+mn-ea"/>
          <a:cs typeface="+mn-cs"/>
        </a:defRPr>
      </a:lvl6pPr>
      <a:lvl7pPr marL="2743189" algn="l" defTabSz="457198" rtl="0" eaLnBrk="1" latinLnBrk="0" hangingPunct="1">
        <a:defRPr sz="1800" kern="1200">
          <a:solidFill>
            <a:schemeClr val="tx1"/>
          </a:solidFill>
          <a:latin typeface="+mn-lt"/>
          <a:ea typeface="+mn-ea"/>
          <a:cs typeface="+mn-cs"/>
        </a:defRPr>
      </a:lvl7pPr>
      <a:lvl8pPr marL="3200388" algn="l" defTabSz="457198" rtl="0" eaLnBrk="1" latinLnBrk="0" hangingPunct="1">
        <a:defRPr sz="1800" kern="1200">
          <a:solidFill>
            <a:schemeClr val="tx1"/>
          </a:solidFill>
          <a:latin typeface="+mn-lt"/>
          <a:ea typeface="+mn-ea"/>
          <a:cs typeface="+mn-cs"/>
        </a:defRPr>
      </a:lvl8pPr>
      <a:lvl9pPr marL="3657586" algn="l" defTabSz="4571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77842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904" r:id="rId7"/>
    <p:sldLayoutId id="2147483905" r:id="rId8"/>
    <p:sldLayoutId id="2147483881" r:id="rId9"/>
    <p:sldLayoutId id="2147483882" r:id="rId10"/>
    <p:sldLayoutId id="2147483884" r:id="rId11"/>
    <p:sldLayoutId id="2147483889" r:id="rId12"/>
    <p:sldLayoutId id="2147483902" r:id="rId13"/>
    <p:sldLayoutId id="2147483903" r:id="rId14"/>
    <p:sldLayoutId id="2147483906" r:id="rId15"/>
  </p:sldLayoutIdLst>
  <p:txStyles>
    <p:titleStyle>
      <a:lvl1pPr algn="ctr" defTabSz="541955" rtl="0" eaLnBrk="1" latinLnBrk="0" hangingPunct="1">
        <a:spcBef>
          <a:spcPct val="0"/>
        </a:spcBef>
        <a:buNone/>
        <a:defRPr sz="4091" kern="1200">
          <a:solidFill>
            <a:schemeClr val="tx1"/>
          </a:solidFill>
          <a:latin typeface="+mj-lt"/>
          <a:ea typeface="+mj-ea"/>
          <a:cs typeface="+mj-cs"/>
        </a:defRPr>
      </a:lvl1pPr>
    </p:titleStyle>
    <p:bodyStyle>
      <a:lvl1pPr marL="203233" indent="-203233" algn="l" defTabSz="541955" rtl="0" eaLnBrk="1" latinLnBrk="0" hangingPunct="1">
        <a:spcBef>
          <a:spcPct val="20000"/>
        </a:spcBef>
        <a:buFont typeface="Arial" panose="020B0604020202020204" pitchFamily="34" charset="0"/>
        <a:buChar char="•"/>
        <a:defRPr sz="2454" kern="1200">
          <a:solidFill>
            <a:schemeClr val="tx1"/>
          </a:solidFill>
          <a:latin typeface="Avenir LT 35 Light" panose="020B0402020203020204" pitchFamily="34" charset="0"/>
          <a:ea typeface="+mn-ea"/>
          <a:cs typeface="+mn-cs"/>
        </a:defRPr>
      </a:lvl1pPr>
      <a:lvl2pPr marL="440338" indent="-169360" algn="l" defTabSz="541955" rtl="0" eaLnBrk="1" latinLnBrk="0" hangingPunct="1">
        <a:spcBef>
          <a:spcPct val="20000"/>
        </a:spcBef>
        <a:buFont typeface="Arial" panose="020B0604020202020204" pitchFamily="34" charset="0"/>
        <a:buChar char="–"/>
        <a:defRPr sz="2182" kern="1200">
          <a:solidFill>
            <a:schemeClr val="tx1"/>
          </a:solidFill>
          <a:latin typeface="Avenir LT 35 Light" panose="020B0402020203020204" pitchFamily="34" charset="0"/>
          <a:ea typeface="+mn-ea"/>
          <a:cs typeface="+mn-cs"/>
        </a:defRPr>
      </a:lvl2pPr>
      <a:lvl3pPr marL="677443" indent="-135489" algn="l" defTabSz="541955" rtl="0" eaLnBrk="1" latinLnBrk="0" hangingPunct="1">
        <a:spcBef>
          <a:spcPct val="20000"/>
        </a:spcBef>
        <a:buFont typeface="Arial" panose="020B0604020202020204" pitchFamily="34" charset="0"/>
        <a:buChar char="•"/>
        <a:defRPr sz="1636" kern="1200">
          <a:solidFill>
            <a:schemeClr val="tx1"/>
          </a:solidFill>
          <a:latin typeface="Avenir LT 35 Light" panose="020B0402020203020204" pitchFamily="34" charset="0"/>
          <a:ea typeface="+mn-ea"/>
          <a:cs typeface="+mn-cs"/>
        </a:defRPr>
      </a:lvl3pPr>
      <a:lvl4pPr marL="948421"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4pPr>
      <a:lvl5pPr marL="1219398" indent="-135489" algn="l" defTabSz="541955" rtl="0" eaLnBrk="1" latinLnBrk="0" hangingPunct="1">
        <a:spcBef>
          <a:spcPct val="20000"/>
        </a:spcBef>
        <a:buFont typeface="Arial" panose="020B0604020202020204" pitchFamily="34" charset="0"/>
        <a:buChar char="»"/>
        <a:defRPr sz="1186" kern="1200">
          <a:solidFill>
            <a:schemeClr val="tx1"/>
          </a:solidFill>
          <a:latin typeface="Avenir LT 35 Light" panose="020B0402020203020204" pitchFamily="34" charset="0"/>
          <a:ea typeface="+mn-ea"/>
          <a:cs typeface="+mn-cs"/>
        </a:defRPr>
      </a:lvl5pPr>
      <a:lvl6pPr marL="1490375"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6pPr>
      <a:lvl7pPr marL="1761353"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7pPr>
      <a:lvl8pPr marL="2032330"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8pPr>
      <a:lvl9pPr marL="2303307" indent="-135489" algn="l" defTabSz="541955" rtl="0" eaLnBrk="1" latinLnBrk="0" hangingPunct="1">
        <a:spcBef>
          <a:spcPct val="20000"/>
        </a:spcBef>
        <a:buFont typeface="Arial" panose="020B0604020202020204" pitchFamily="34" charset="0"/>
        <a:buChar char="•"/>
        <a:defRPr sz="1186" kern="1200">
          <a:solidFill>
            <a:schemeClr val="tx1"/>
          </a:solidFill>
          <a:latin typeface="+mn-lt"/>
          <a:ea typeface="+mn-ea"/>
          <a:cs typeface="+mn-cs"/>
        </a:defRPr>
      </a:lvl9pPr>
    </p:bodyStyle>
    <p:otherStyle>
      <a:defPPr>
        <a:defRPr lang="en-US"/>
      </a:defPPr>
      <a:lvl1pPr marL="0" algn="l" defTabSz="541955" rtl="0" eaLnBrk="1" latinLnBrk="0" hangingPunct="1">
        <a:defRPr sz="1067" kern="1200">
          <a:solidFill>
            <a:schemeClr val="tx1"/>
          </a:solidFill>
          <a:latin typeface="+mn-lt"/>
          <a:ea typeface="+mn-ea"/>
          <a:cs typeface="+mn-cs"/>
        </a:defRPr>
      </a:lvl1pPr>
      <a:lvl2pPr marL="270977" algn="l" defTabSz="541955" rtl="0" eaLnBrk="1" latinLnBrk="0" hangingPunct="1">
        <a:defRPr sz="1067" kern="1200">
          <a:solidFill>
            <a:schemeClr val="tx1"/>
          </a:solidFill>
          <a:latin typeface="+mn-lt"/>
          <a:ea typeface="+mn-ea"/>
          <a:cs typeface="+mn-cs"/>
        </a:defRPr>
      </a:lvl2pPr>
      <a:lvl3pPr marL="541955" algn="l" defTabSz="541955" rtl="0" eaLnBrk="1" latinLnBrk="0" hangingPunct="1">
        <a:defRPr sz="1067" kern="1200">
          <a:solidFill>
            <a:schemeClr val="tx1"/>
          </a:solidFill>
          <a:latin typeface="+mn-lt"/>
          <a:ea typeface="+mn-ea"/>
          <a:cs typeface="+mn-cs"/>
        </a:defRPr>
      </a:lvl3pPr>
      <a:lvl4pPr marL="812932" algn="l" defTabSz="541955" rtl="0" eaLnBrk="1" latinLnBrk="0" hangingPunct="1">
        <a:defRPr sz="1067" kern="1200">
          <a:solidFill>
            <a:schemeClr val="tx1"/>
          </a:solidFill>
          <a:latin typeface="+mn-lt"/>
          <a:ea typeface="+mn-ea"/>
          <a:cs typeface="+mn-cs"/>
        </a:defRPr>
      </a:lvl4pPr>
      <a:lvl5pPr marL="1083909" algn="l" defTabSz="541955" rtl="0" eaLnBrk="1" latinLnBrk="0" hangingPunct="1">
        <a:defRPr sz="1067" kern="1200">
          <a:solidFill>
            <a:schemeClr val="tx1"/>
          </a:solidFill>
          <a:latin typeface="+mn-lt"/>
          <a:ea typeface="+mn-ea"/>
          <a:cs typeface="+mn-cs"/>
        </a:defRPr>
      </a:lvl5pPr>
      <a:lvl6pPr marL="1354887" algn="l" defTabSz="541955" rtl="0" eaLnBrk="1" latinLnBrk="0" hangingPunct="1">
        <a:defRPr sz="1067" kern="1200">
          <a:solidFill>
            <a:schemeClr val="tx1"/>
          </a:solidFill>
          <a:latin typeface="+mn-lt"/>
          <a:ea typeface="+mn-ea"/>
          <a:cs typeface="+mn-cs"/>
        </a:defRPr>
      </a:lvl6pPr>
      <a:lvl7pPr marL="1625864" algn="l" defTabSz="541955" rtl="0" eaLnBrk="1" latinLnBrk="0" hangingPunct="1">
        <a:defRPr sz="1067" kern="1200">
          <a:solidFill>
            <a:schemeClr val="tx1"/>
          </a:solidFill>
          <a:latin typeface="+mn-lt"/>
          <a:ea typeface="+mn-ea"/>
          <a:cs typeface="+mn-cs"/>
        </a:defRPr>
      </a:lvl7pPr>
      <a:lvl8pPr marL="1896841" algn="l" defTabSz="541955" rtl="0" eaLnBrk="1" latinLnBrk="0" hangingPunct="1">
        <a:defRPr sz="1067" kern="1200">
          <a:solidFill>
            <a:schemeClr val="tx1"/>
          </a:solidFill>
          <a:latin typeface="+mn-lt"/>
          <a:ea typeface="+mn-ea"/>
          <a:cs typeface="+mn-cs"/>
        </a:defRPr>
      </a:lvl8pPr>
      <a:lvl9pPr marL="2167819" algn="l" defTabSz="541955" rtl="0" eaLnBrk="1" latinLnBrk="0" hangingPunct="1">
        <a:defRPr sz="10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92BCE-0F98-4286-AA21-3226C142431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928C4-5DC7-40F4-A6B0-86B877911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00EAC-EDCE-41FC-8299-9F0C62905D54}"/>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96"/>
            <a:fld id="{033D6593-8BDD-490C-B0B7-00D6BC0061D0}" type="datetimeFigureOut">
              <a:rPr lang="en-US" smtClean="0">
                <a:solidFill>
                  <a:prstClr val="black">
                    <a:tint val="75000"/>
                  </a:prstClr>
                </a:solidFill>
              </a:rPr>
              <a:pPr defTabSz="914396"/>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1467F7-ED84-4FDF-A65C-C537A086808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9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3B36D2F-707A-4385-A82B-A1B551285D3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96"/>
            <a:fld id="{F7B8E44F-5FCC-43FC-B1C2-BC3C7DFA8195}" type="slidenum">
              <a:rPr lang="en-US" smtClean="0">
                <a:solidFill>
                  <a:prstClr val="black">
                    <a:tint val="75000"/>
                  </a:prstClr>
                </a:solidFill>
              </a:rPr>
              <a:pPr defTabSz="914396"/>
              <a:t>‹#›</a:t>
            </a:fld>
            <a:endParaRPr lang="en-US">
              <a:solidFill>
                <a:prstClr val="black">
                  <a:tint val="75000"/>
                </a:prstClr>
              </a:solidFill>
            </a:endParaRPr>
          </a:p>
        </p:txBody>
      </p:sp>
    </p:spTree>
    <p:extLst>
      <p:ext uri="{BB962C8B-B14F-4D97-AF65-F5344CB8AC3E}">
        <p14:creationId xmlns:p14="http://schemas.microsoft.com/office/powerpoint/2010/main" val="204444355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3" r:id="rId55"/>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7.png"/><Relationship Id="rId5" Type="http://schemas.microsoft.com/office/2018/10/relationships/comments" Target="../comments/modernComment_10A_2CA7CCDF.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7.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8.gif"/><Relationship Id="rId5" Type="http://schemas.microsoft.com/office/2018/10/relationships/comments" Target="../comments/modernComment_106_A18408E0.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9.png"/><Relationship Id="rId5" Type="http://schemas.microsoft.com/office/2018/10/relationships/comments" Target="../comments/modernComment_104_FE0BB2C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18/10/relationships/comments" Target="../comments/modernComment_10D_C0EADC6C.xml"/><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5.gif"/><Relationship Id="rId5" Type="http://schemas.openxmlformats.org/officeDocument/2006/relationships/hyperlink" Target="https://www.epa.gov/brownfields/brownfields-contacts-epa-regional-office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6.jpeg"/><Relationship Id="rId5" Type="http://schemas.microsoft.com/office/2018/10/relationships/comments" Target="../comments/modernComment_101_56F8CDF6.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EFBF3C-E3CA-4748-9C2B-0E62D306CDFE}"/>
              </a:ext>
            </a:extLst>
          </p:cNvPr>
          <p:cNvSpPr>
            <a:spLocks noGrp="1"/>
          </p:cNvSpPr>
          <p:nvPr>
            <p:ph type="ctrTitle"/>
          </p:nvPr>
        </p:nvSpPr>
        <p:spPr>
          <a:xfrm>
            <a:off x="-85747" y="1237049"/>
            <a:ext cx="4976658" cy="2202691"/>
          </a:xfrm>
        </p:spPr>
        <p:txBody>
          <a:bodyPr>
            <a:noAutofit/>
          </a:bodyPr>
          <a:lstStyle/>
          <a:p>
            <a:pPr algn="ctr"/>
            <a:r>
              <a:rPr lang="en-US" sz="2400" b="1">
                <a:solidFill>
                  <a:schemeClr val="tx1"/>
                </a:solidFill>
                <a:latin typeface="Segoe UI Semilight"/>
                <a:cs typeface="Segoe UI Semilight"/>
              </a:rPr>
              <a:t>What financial and other resources are available to help my community address brownfield sites?</a:t>
            </a:r>
            <a:endParaRPr lang="en-US" sz="2400">
              <a:solidFill>
                <a:schemeClr val="tx1"/>
              </a:solidFill>
            </a:endParaRPr>
          </a:p>
          <a:p>
            <a:endParaRPr lang="en-US" sz="3600" b="1">
              <a:solidFill>
                <a:schemeClr val="tx1"/>
              </a:solidFill>
              <a:latin typeface="+mn-lt"/>
              <a:cs typeface="Segoe UI Semilight"/>
            </a:endParaRPr>
          </a:p>
        </p:txBody>
      </p:sp>
      <p:sp>
        <p:nvSpPr>
          <p:cNvPr id="2" name="TextBox 1">
            <a:extLst>
              <a:ext uri="{FF2B5EF4-FFF2-40B4-BE49-F238E27FC236}">
                <a16:creationId xmlns:a16="http://schemas.microsoft.com/office/drawing/2014/main" id="{DAF5D7BE-2E63-F1DA-4E1E-3665ACE70A8F}"/>
              </a:ext>
            </a:extLst>
          </p:cNvPr>
          <p:cNvSpPr txBox="1"/>
          <p:nvPr/>
        </p:nvSpPr>
        <p:spPr>
          <a:xfrm>
            <a:off x="487023" y="422902"/>
            <a:ext cx="6220375" cy="1540282"/>
          </a:xfrm>
          <a:prstGeom prst="rect">
            <a:avLst/>
          </a:prstGeom>
          <a:noFill/>
        </p:spPr>
        <p:txBody>
          <a:bodyPr wrap="square" lIns="62345" tIns="31173" rIns="62345" bIns="31173"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600">
                <a:solidFill>
                  <a:schemeClr val="bg1"/>
                </a:solidFill>
                <a:latin typeface="Arial Black"/>
              </a:rPr>
              <a:t>101.4 </a:t>
            </a:r>
            <a:endParaRPr lang="en-US" sz="1600">
              <a:solidFill>
                <a:schemeClr val="bg1"/>
              </a:solidFill>
              <a:latin typeface="Arial Black"/>
            </a:endParaRPr>
          </a:p>
        </p:txBody>
      </p:sp>
      <p:pic>
        <p:nvPicPr>
          <p:cNvPr id="16" name="Audio 15">
            <a:hlinkClick r:id="" action="ppaction://media"/>
            <a:extLst>
              <a:ext uri="{FF2B5EF4-FFF2-40B4-BE49-F238E27FC236}">
                <a16:creationId xmlns:a16="http://schemas.microsoft.com/office/drawing/2014/main" id="{9E0D73DA-68B8-A6B6-8C53-F96A20C33A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45890" t="-245890" r="-245890" b="-245890"/>
          <a:stretch>
            <a:fillRect/>
          </a:stretch>
        </p:blipFill>
        <p:spPr>
          <a:xfrm>
            <a:off x="10779668" y="4741395"/>
            <a:ext cx="2057400" cy="2057400"/>
          </a:xfrm>
          <a:prstGeom prst="ellipse">
            <a:avLst/>
          </a:prstGeom>
        </p:spPr>
      </p:pic>
      <p:sp>
        <p:nvSpPr>
          <p:cNvPr id="7" name="Rectangle 6">
            <a:extLst>
              <a:ext uri="{FF2B5EF4-FFF2-40B4-BE49-F238E27FC236}">
                <a16:creationId xmlns:a16="http://schemas.microsoft.com/office/drawing/2014/main" id="{92AD9A63-0097-AEB6-6952-3A5C6494B8BE}"/>
              </a:ext>
            </a:extLst>
          </p:cNvPr>
          <p:cNvSpPr/>
          <p:nvPr/>
        </p:nvSpPr>
        <p:spPr>
          <a:xfrm>
            <a:off x="79406" y="3211945"/>
            <a:ext cx="2895771" cy="2562236"/>
          </a:xfrm>
          <a:prstGeom prst="rect">
            <a:avLst/>
          </a:prstGeom>
          <a:solidFill>
            <a:srgbClr val="70AD47">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EB8C1BD4-7012-4B78-A680-CF67B16C3699}"/>
              </a:ext>
            </a:extLst>
          </p:cNvPr>
          <p:cNvSpPr txBox="1"/>
          <p:nvPr/>
        </p:nvSpPr>
        <p:spPr>
          <a:xfrm>
            <a:off x="-457815" y="3211577"/>
            <a:ext cx="3506079" cy="3877985"/>
          </a:xfrm>
          <a:prstGeom prst="rect">
            <a:avLst/>
          </a:prstGeom>
          <a:noFill/>
        </p:spPr>
        <p:txBody>
          <a:bodyPr wrap="square" lIns="91440" tIns="45720" rIns="91440" bIns="45720" anchor="t">
            <a:spAutoFit/>
          </a:bodyPr>
          <a:lstStyle/>
          <a:p>
            <a:pPr marL="885190" lvl="2" indent="-342900">
              <a:spcAft>
                <a:spcPts val="600"/>
              </a:spcAft>
              <a:buFont typeface="Arial" panose="020B0604020202020204" pitchFamily="34" charset="0"/>
              <a:buChar char="•"/>
            </a:pPr>
            <a:r>
              <a:rPr lang="en-US">
                <a:latin typeface="Calibri"/>
                <a:cs typeface="Calibri"/>
              </a:rPr>
              <a:t>State and Tribal Response programs </a:t>
            </a:r>
          </a:p>
          <a:p>
            <a:pPr marL="885190" lvl="2" indent="-342900">
              <a:spcAft>
                <a:spcPts val="600"/>
              </a:spcAft>
              <a:buFont typeface="Arial" panose="020B0604020202020204" pitchFamily="34" charset="0"/>
              <a:buChar char="•"/>
            </a:pPr>
            <a:r>
              <a:rPr lang="en-US">
                <a:latin typeface="Calibri"/>
                <a:cs typeface="Calibri"/>
              </a:rPr>
              <a:t>EPA Brownfields Technical Assistance (TA) </a:t>
            </a:r>
          </a:p>
          <a:p>
            <a:pPr marL="885190" lvl="2" indent="-342900">
              <a:spcAft>
                <a:spcPts val="600"/>
              </a:spcAft>
              <a:buFont typeface="Arial" panose="020B0604020202020204" pitchFamily="34" charset="0"/>
              <a:buChar char="•"/>
            </a:pPr>
            <a:r>
              <a:rPr lang="en-US">
                <a:latin typeface="Calibri"/>
                <a:cs typeface="Calibri"/>
              </a:rPr>
              <a:t>EPA Brownfields TAB Providers</a:t>
            </a:r>
          </a:p>
          <a:p>
            <a:pPr marL="885190" lvl="2" indent="-342900">
              <a:spcAft>
                <a:spcPts val="600"/>
              </a:spcAft>
              <a:buFont typeface="Arial" panose="020B0604020202020204" pitchFamily="34" charset="0"/>
              <a:buChar char="•"/>
            </a:pPr>
            <a:r>
              <a:rPr lang="en-US">
                <a:latin typeface="Calibri"/>
                <a:cs typeface="Calibri"/>
              </a:rPr>
              <a:t>Available support for Brownfields projects</a:t>
            </a:r>
          </a:p>
          <a:p>
            <a:pPr marL="885190" lvl="2" indent="-342900">
              <a:spcAft>
                <a:spcPts val="600"/>
              </a:spcAft>
              <a:buFont typeface="Arial" panose="020B0604020202020204" pitchFamily="34" charset="0"/>
              <a:buChar char="•"/>
            </a:pPr>
            <a:r>
              <a:rPr lang="en-US">
                <a:latin typeface="Calibri"/>
                <a:cs typeface="Calibri"/>
              </a:rPr>
              <a:t>CERCLA Liability protections</a:t>
            </a:r>
          </a:p>
          <a:p>
            <a:pPr marL="885190" lvl="2" indent="-342900">
              <a:spcAft>
                <a:spcPts val="600"/>
              </a:spcAft>
              <a:buFont typeface="Arial" panose="020B0604020202020204" pitchFamily="34" charset="0"/>
              <a:buChar char="•"/>
            </a:pPr>
            <a:endParaRPr lang="en-US">
              <a:latin typeface="Calibri"/>
              <a:cs typeface="Calibri"/>
            </a:endParaRPr>
          </a:p>
          <a:p>
            <a:pPr marL="885190" lvl="2" indent="-342900">
              <a:spcAft>
                <a:spcPts val="600"/>
              </a:spcAft>
              <a:buFont typeface="Arial" panose="020B0604020202020204" pitchFamily="34" charset="0"/>
              <a:buChar char="•"/>
            </a:pPr>
            <a:endParaRPr lang="en-US">
              <a:latin typeface="Calibri"/>
              <a:cs typeface="Calibri"/>
            </a:endParaRPr>
          </a:p>
        </p:txBody>
      </p:sp>
      <p:sp>
        <p:nvSpPr>
          <p:cNvPr id="3" name="TextBox 1">
            <a:extLst>
              <a:ext uri="{FF2B5EF4-FFF2-40B4-BE49-F238E27FC236}">
                <a16:creationId xmlns:a16="http://schemas.microsoft.com/office/drawing/2014/main" id="{CD543A22-E8A4-9F7D-59A5-E00F2C2595AA}"/>
              </a:ext>
            </a:extLst>
          </p:cNvPr>
          <p:cNvSpPr txBox="1"/>
          <p:nvPr/>
        </p:nvSpPr>
        <p:spPr>
          <a:xfrm>
            <a:off x="11692814" y="6151882"/>
            <a:ext cx="65193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b="1">
                <a:solidFill>
                  <a:schemeClr val="bg1"/>
                </a:solidFill>
                <a:latin typeface="Trebuchet MS"/>
                <a:cs typeface="Calibri"/>
              </a:rPr>
              <a:t>1</a:t>
            </a:r>
            <a:endParaRPr lang="en-US" sz="4000" b="1">
              <a:solidFill>
                <a:schemeClr val="bg1"/>
              </a:solidFill>
              <a:latin typeface="Trebuchet MS"/>
            </a:endParaRPr>
          </a:p>
        </p:txBody>
      </p:sp>
    </p:spTree>
    <p:extLst>
      <p:ext uri="{BB962C8B-B14F-4D97-AF65-F5344CB8AC3E}">
        <p14:creationId xmlns:p14="http://schemas.microsoft.com/office/powerpoint/2010/main" val="749194463"/>
      </p:ext>
    </p:extLst>
  </p:cSld>
  <p:clrMapOvr>
    <a:masterClrMapping/>
  </p:clrMapOvr>
  <mc:AlternateContent xmlns:mc="http://schemas.openxmlformats.org/markup-compatibility/2006" xmlns:p14="http://schemas.microsoft.com/office/powerpoint/2010/main">
    <mc:Choice Requires="p14">
      <p:transition spd="slow" p14:dur="2000" advTm="24119"/>
    </mc:Choice>
    <mc:Fallback xmlns="">
      <p:transition spd="slow" advTm="2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6950BFC3-D8DA-4A85-94F7-54DA5524770B}">
      <p188:commentRel xmlns:p188="http://schemas.microsoft.com/office/powerpoint/2018/8/main" r:id="rId5"/>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C692717-E74E-4FB3-8F9D-1BED8F1D761C}"/>
              </a:ext>
            </a:extLst>
          </p:cNvPr>
          <p:cNvSpPr txBox="1">
            <a:spLocks/>
          </p:cNvSpPr>
          <p:nvPr/>
        </p:nvSpPr>
        <p:spPr>
          <a:xfrm>
            <a:off x="694954" y="4103964"/>
            <a:ext cx="4822261" cy="2386469"/>
          </a:xfrm>
          <a:prstGeom prst="rect">
            <a:avLst/>
          </a:prstGeom>
          <a:solidFill>
            <a:srgbClr val="0070C0">
              <a:alpha val="30000"/>
            </a:srgbClr>
          </a:solidFill>
        </p:spPr>
        <p:txBody>
          <a:bodyPr vert="horz" lIns="62345" tIns="31173" rIns="62345" bIns="31173" rtlCol="0" anchor="t">
            <a:noAutofit/>
          </a:bodyPr>
          <a:lst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sz="2000" b="1">
                <a:solidFill>
                  <a:schemeClr val="tx1"/>
                </a:solidFill>
                <a:latin typeface="Calibri"/>
                <a:cs typeface="Calibri"/>
              </a:rPr>
              <a:t>CERCLA liability protections include:</a:t>
            </a:r>
          </a:p>
          <a:p>
            <a:pPr marL="342265" indent="-342265">
              <a:spcBef>
                <a:spcPts val="0"/>
              </a:spcBef>
              <a:buFont typeface="Arial" panose="020B0604020202020204" pitchFamily="34" charset="0"/>
              <a:buChar char="•"/>
              <a:defRPr/>
            </a:pPr>
            <a:r>
              <a:rPr lang="en-US">
                <a:solidFill>
                  <a:schemeClr val="tx1"/>
                </a:solidFill>
                <a:latin typeface="Calibri"/>
                <a:cs typeface="Calibri"/>
              </a:rPr>
              <a:t>Innocent landowners defense</a:t>
            </a:r>
          </a:p>
          <a:p>
            <a:pPr marL="342265" indent="-342265">
              <a:spcBef>
                <a:spcPts val="0"/>
              </a:spcBef>
              <a:buFont typeface="Arial" panose="020B0604020202020204" pitchFamily="34" charset="0"/>
              <a:buChar char="•"/>
              <a:defRPr/>
            </a:pPr>
            <a:r>
              <a:rPr lang="en-US">
                <a:solidFill>
                  <a:schemeClr val="tx1"/>
                </a:solidFill>
                <a:latin typeface="Calibri"/>
                <a:cs typeface="Calibri"/>
              </a:rPr>
              <a:t>Contiguous property owners defense</a:t>
            </a:r>
          </a:p>
          <a:p>
            <a:pPr marL="342265" indent="-342265">
              <a:spcBef>
                <a:spcPts val="0"/>
              </a:spcBef>
              <a:buFont typeface="Arial" panose="020B0604020202020204" pitchFamily="34" charset="0"/>
              <a:buChar char="•"/>
              <a:defRPr/>
            </a:pPr>
            <a:r>
              <a:rPr lang="en-US">
                <a:solidFill>
                  <a:schemeClr val="tx1"/>
                </a:solidFill>
                <a:latin typeface="Calibri"/>
                <a:cs typeface="Calibri"/>
              </a:rPr>
              <a:t>Bona fide prospective purchasers defense</a:t>
            </a:r>
          </a:p>
          <a:p>
            <a:pPr marL="342265" indent="-342265">
              <a:spcBef>
                <a:spcPts val="0"/>
              </a:spcBef>
              <a:buFont typeface="Arial" panose="020B0604020202020204" pitchFamily="34" charset="0"/>
              <a:buChar char="•"/>
              <a:defRPr/>
            </a:pPr>
            <a:r>
              <a:rPr lang="en-US">
                <a:solidFill>
                  <a:schemeClr val="tx1"/>
                </a:solidFill>
                <a:latin typeface="Calibri"/>
                <a:cs typeface="Calibri"/>
              </a:rPr>
              <a:t>Government entities that acquire property through an involuntary transfer or acquisition, or through the exercise of eminent domain authority by purchase or condemnation</a:t>
            </a:r>
          </a:p>
          <a:p>
            <a:pPr>
              <a:spcBef>
                <a:spcPts val="0"/>
              </a:spcBef>
              <a:buFont typeface="Arial" panose="020B0604020202020204" pitchFamily="34" charset="0"/>
              <a:buChar char="•"/>
              <a:defRPr/>
            </a:pPr>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28F3448-7268-4119-B275-4AB7A9513619}"/>
              </a:ext>
            </a:extLst>
          </p:cNvPr>
          <p:cNvSpPr txBox="1"/>
          <p:nvPr/>
        </p:nvSpPr>
        <p:spPr>
          <a:xfrm>
            <a:off x="1276350" y="123825"/>
            <a:ext cx="9248775" cy="1200329"/>
          </a:xfrm>
          <a:prstGeom prst="rect">
            <a:avLst/>
          </a:prstGeom>
          <a:noFill/>
        </p:spPr>
        <p:txBody>
          <a:bodyPr wrap="square">
            <a:spAutoFit/>
          </a:bodyPr>
          <a:lstStyle/>
          <a:p>
            <a:pPr marL="0" indent="0">
              <a:buNone/>
            </a:pPr>
            <a:r>
              <a:rPr lang="en-US" sz="3600" b="1">
                <a:latin typeface="Calibri" panose="020F0502020204030204" pitchFamily="34" charset="0"/>
                <a:cs typeface="Calibri" panose="020F0502020204030204" pitchFamily="34" charset="0"/>
              </a:rPr>
              <a:t>Liability protections available to site owners and prospective purchasers</a:t>
            </a:r>
          </a:p>
        </p:txBody>
      </p:sp>
      <p:sp>
        <p:nvSpPr>
          <p:cNvPr id="6" name="TextBox 5">
            <a:extLst>
              <a:ext uri="{FF2B5EF4-FFF2-40B4-BE49-F238E27FC236}">
                <a16:creationId xmlns:a16="http://schemas.microsoft.com/office/drawing/2014/main" id="{BF4FCEB8-725C-4224-A68A-4367494AD435}"/>
              </a:ext>
            </a:extLst>
          </p:cNvPr>
          <p:cNvSpPr txBox="1"/>
          <p:nvPr/>
        </p:nvSpPr>
        <p:spPr>
          <a:xfrm>
            <a:off x="694955" y="2007530"/>
            <a:ext cx="4822261" cy="1631216"/>
          </a:xfrm>
          <a:prstGeom prst="rect">
            <a:avLst/>
          </a:prstGeom>
          <a:solidFill>
            <a:srgbClr val="FFC000"/>
          </a:solidFill>
        </p:spPr>
        <p:txBody>
          <a:bodyPr wrap="square" lIns="91440" tIns="45720" rIns="91440" bIns="45720" anchor="t">
            <a:spAutoFit/>
          </a:bodyPr>
          <a:lstStyle/>
          <a:p>
            <a:r>
              <a:rPr lang="en-US" sz="2000" b="1">
                <a:latin typeface="Calibri"/>
                <a:cs typeface="Calibri"/>
              </a:rPr>
              <a:t>State and local governments, nonprofit organizations, and other entities can be found to be liable under CERCLA </a:t>
            </a:r>
            <a:r>
              <a:rPr lang="en-US" sz="2000">
                <a:latin typeface="Calibri"/>
                <a:cs typeface="Calibri"/>
              </a:rPr>
              <a:t>by virtue of property ownership or their actions with respect to a site. </a:t>
            </a:r>
            <a:endParaRPr lang="en-US" sz="20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BC5D9D4-F363-4AAA-8085-C40B5AF72FA7}"/>
              </a:ext>
            </a:extLst>
          </p:cNvPr>
          <p:cNvSpPr txBox="1"/>
          <p:nvPr/>
        </p:nvSpPr>
        <p:spPr>
          <a:xfrm>
            <a:off x="6365395" y="2064786"/>
            <a:ext cx="5486399" cy="1015663"/>
          </a:xfrm>
          <a:prstGeom prst="rect">
            <a:avLst/>
          </a:prstGeom>
          <a:noFill/>
        </p:spPr>
        <p:txBody>
          <a:bodyPr wrap="square" lIns="91440" tIns="45720" rIns="91440" bIns="45720" anchor="t">
            <a:spAutoFit/>
          </a:bodyPr>
          <a:lstStyle/>
          <a:p>
            <a:pPr>
              <a:defRPr/>
            </a:pPr>
            <a:r>
              <a:rPr lang="en-US" sz="2000">
                <a:latin typeface="Calibri"/>
                <a:cs typeface="Calibri"/>
              </a:rPr>
              <a:t>To encourage acquisition and investment in brownfield reuse, </a:t>
            </a:r>
            <a:r>
              <a:rPr lang="en-US" sz="2000" b="1">
                <a:solidFill>
                  <a:srgbClr val="FF9933"/>
                </a:solidFill>
                <a:latin typeface="Calibri"/>
                <a:cs typeface="Calibri"/>
              </a:rPr>
              <a:t>CERCLA provides a defense to liability</a:t>
            </a:r>
            <a:r>
              <a:rPr lang="en-US" sz="2000">
                <a:latin typeface="Calibri"/>
                <a:cs typeface="Calibri"/>
              </a:rPr>
              <a:t> if certain responsibilities are met. </a:t>
            </a:r>
            <a:endParaRPr lang="en-US" sz="2000">
              <a:latin typeface="Calibri" panose="020F0502020204030204" pitchFamily="34" charset="0"/>
              <a:cs typeface="Calibri" panose="020F0502020204030204" pitchFamily="34" charset="0"/>
            </a:endParaRPr>
          </a:p>
        </p:txBody>
      </p:sp>
      <p:sp>
        <p:nvSpPr>
          <p:cNvPr id="16" name="Text Placeholder 3">
            <a:extLst>
              <a:ext uri="{FF2B5EF4-FFF2-40B4-BE49-F238E27FC236}">
                <a16:creationId xmlns:a16="http://schemas.microsoft.com/office/drawing/2014/main" id="{737810B1-EBD9-4EF8-8D00-6A8231192C2B}"/>
              </a:ext>
            </a:extLst>
          </p:cNvPr>
          <p:cNvSpPr txBox="1">
            <a:spLocks/>
          </p:cNvSpPr>
          <p:nvPr/>
        </p:nvSpPr>
        <p:spPr>
          <a:xfrm>
            <a:off x="6349954" y="3298491"/>
            <a:ext cx="5122909" cy="3383974"/>
          </a:xfrm>
          <a:prstGeom prst="rect">
            <a:avLst/>
          </a:prstGeom>
          <a:noFill/>
        </p:spPr>
        <p:txBody>
          <a:bodyPr vert="horz" lIns="62345" tIns="31173" rIns="62345" bIns="31173" rtlCol="0" anchor="t">
            <a:noAutofit/>
          </a:bodyPr>
          <a:lstStyle>
            <a:lvl1pPr marL="342898" indent="-342898" algn="l" defTabSz="457198"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47" indent="-285749" algn="l" defTabSz="457198"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95" indent="-228599" algn="l" defTabSz="457198"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93"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92"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90"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88"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86"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85" indent="-228599" algn="l" defTabSz="45719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265" indent="-342265">
              <a:spcBef>
                <a:spcPts val="0"/>
              </a:spcBef>
              <a:buFont typeface="Arial" panose="020B0604020202020204" pitchFamily="34" charset="0"/>
              <a:buChar char="•"/>
              <a:defRPr/>
            </a:pPr>
            <a:r>
              <a:rPr lang="en-US" sz="2000">
                <a:solidFill>
                  <a:schemeClr val="tx1"/>
                </a:solidFill>
                <a:latin typeface="Calibri"/>
                <a:cs typeface="Calibri"/>
              </a:rPr>
              <a:t>Conducting</a:t>
            </a:r>
            <a:r>
              <a:rPr lang="en-US" sz="2000">
                <a:latin typeface="Calibri"/>
                <a:cs typeface="Calibri"/>
              </a:rPr>
              <a:t> </a:t>
            </a:r>
            <a:r>
              <a:rPr lang="en-US" sz="2000" b="1">
                <a:solidFill>
                  <a:srgbClr val="FF9933"/>
                </a:solidFill>
                <a:latin typeface="Calibri"/>
                <a:cs typeface="Calibri"/>
              </a:rPr>
              <a:t>All Appropriate Inquiries (AAI)</a:t>
            </a:r>
            <a:r>
              <a:rPr lang="en-US" sz="2000" b="1">
                <a:solidFill>
                  <a:schemeClr val="accent2"/>
                </a:solidFill>
                <a:latin typeface="Calibri"/>
                <a:cs typeface="Calibri"/>
              </a:rPr>
              <a:t> </a:t>
            </a:r>
            <a:r>
              <a:rPr lang="en-US" sz="2000">
                <a:solidFill>
                  <a:schemeClr val="tx1"/>
                </a:solidFill>
                <a:latin typeface="Calibri"/>
                <a:cs typeface="Calibri"/>
              </a:rPr>
              <a:t>on a property (before taking title) is necessary for obtaining liability protection under CERCLA for prior contamination.</a:t>
            </a:r>
          </a:p>
          <a:p>
            <a:pPr marL="342265" indent="-342265">
              <a:buFont typeface="Arial" panose="020B0604020202020204" pitchFamily="34" charset="0"/>
              <a:buChar char="•"/>
              <a:defRPr/>
            </a:pPr>
            <a:r>
              <a:rPr lang="en-US" sz="2000">
                <a:solidFill>
                  <a:schemeClr val="tx1"/>
                </a:solidFill>
                <a:latin typeface="Calibri"/>
                <a:cs typeface="Calibri"/>
              </a:rPr>
              <a:t>AAI must be conducted</a:t>
            </a:r>
            <a:r>
              <a:rPr lang="en-US" sz="2000">
                <a:latin typeface="Calibri"/>
                <a:cs typeface="Calibri"/>
              </a:rPr>
              <a:t> </a:t>
            </a:r>
            <a:r>
              <a:rPr lang="en-US" sz="2000" b="1">
                <a:solidFill>
                  <a:srgbClr val="FF9933"/>
                </a:solidFill>
                <a:latin typeface="Calibri"/>
                <a:cs typeface="Calibri"/>
              </a:rPr>
              <a:t>before the property is acquired</a:t>
            </a:r>
            <a:r>
              <a:rPr lang="en-US" sz="2000" b="1">
                <a:solidFill>
                  <a:schemeClr val="tx1"/>
                </a:solidFill>
                <a:latin typeface="Calibri"/>
                <a:cs typeface="Calibri"/>
              </a:rPr>
              <a:t> </a:t>
            </a:r>
            <a:r>
              <a:rPr lang="en-US" sz="2000">
                <a:solidFill>
                  <a:schemeClr val="tx1"/>
                </a:solidFill>
                <a:latin typeface="Calibri"/>
                <a:cs typeface="Calibri"/>
              </a:rPr>
              <a:t>and the owner</a:t>
            </a:r>
            <a:r>
              <a:rPr lang="en-US" sz="2000">
                <a:latin typeface="Calibri"/>
                <a:cs typeface="Calibri"/>
              </a:rPr>
              <a:t> </a:t>
            </a:r>
            <a:r>
              <a:rPr lang="en-US" sz="2000" b="1">
                <a:solidFill>
                  <a:srgbClr val="FF9933"/>
                </a:solidFill>
                <a:latin typeface="Calibri"/>
                <a:cs typeface="Calibri"/>
              </a:rPr>
              <a:t>must comply </a:t>
            </a:r>
            <a:r>
              <a:rPr lang="en-US" sz="2000">
                <a:solidFill>
                  <a:schemeClr val="tx1"/>
                </a:solidFill>
                <a:latin typeface="Calibri"/>
                <a:cs typeface="Calibri"/>
              </a:rPr>
              <a:t>with all other applicable statutory criteria. </a:t>
            </a:r>
            <a:endParaRPr lang="en-US" sz="2000">
              <a:solidFill>
                <a:schemeClr val="tx1"/>
              </a:solidFill>
              <a:latin typeface="Calibri" panose="020F0502020204030204" pitchFamily="34" charset="0"/>
              <a:cs typeface="Calibri" panose="020F0502020204030204" pitchFamily="34" charset="0"/>
            </a:endParaRPr>
          </a:p>
          <a:p>
            <a:pPr marL="342265" indent="-342265">
              <a:buFont typeface="Arial" panose="020B0604020202020204" pitchFamily="34" charset="0"/>
              <a:buChar char="•"/>
              <a:defRPr/>
            </a:pPr>
            <a:r>
              <a:rPr lang="en-US" sz="2000">
                <a:solidFill>
                  <a:schemeClr val="tx1"/>
                </a:solidFill>
                <a:latin typeface="Calibri"/>
                <a:cs typeface="Calibri"/>
              </a:rPr>
              <a:t>Continuing obligations are applicable after property acquisition.</a:t>
            </a:r>
            <a:endParaRPr lang="en-US" sz="2000">
              <a:solidFill>
                <a:schemeClr val="tx1"/>
              </a:solidFill>
              <a:latin typeface="Calibri" panose="020F0502020204030204" pitchFamily="34" charset="0"/>
              <a:cs typeface="Calibri" panose="020F0502020204030204" pitchFamily="34" charset="0"/>
            </a:endParaRPr>
          </a:p>
          <a:p>
            <a:pPr marL="342265" indent="-342265">
              <a:spcBef>
                <a:spcPts val="0"/>
              </a:spcBef>
              <a:buFont typeface="Arial" panose="020B0604020202020204" pitchFamily="34" charset="0"/>
              <a:buChar char="•"/>
              <a:defRPr/>
            </a:pPr>
            <a:endParaRPr lang="en-US" sz="2000">
              <a:latin typeface="Calibri" panose="020F0502020204030204" pitchFamily="34" charset="0"/>
              <a:cs typeface="Calibri" panose="020F0502020204030204" pitchFamily="34" charset="0"/>
            </a:endParaRPr>
          </a:p>
        </p:txBody>
      </p:sp>
      <p:pic>
        <p:nvPicPr>
          <p:cNvPr id="9" name="Audio 8">
            <a:hlinkClick r:id="" action="ppaction://media"/>
            <a:extLst>
              <a:ext uri="{FF2B5EF4-FFF2-40B4-BE49-F238E27FC236}">
                <a16:creationId xmlns:a16="http://schemas.microsoft.com/office/drawing/2014/main" id="{F36D866B-48E2-EE01-5CB8-8AFD5F633D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1" t="-245891" r="-245891" b="-245891"/>
          <a:stretch>
            <a:fillRect/>
          </a:stretch>
        </p:blipFill>
        <p:spPr>
          <a:xfrm>
            <a:off x="10924917" y="4632272"/>
            <a:ext cx="2057400" cy="2057400"/>
          </a:xfrm>
          <a:prstGeom prst="ellipse">
            <a:avLst/>
          </a:prstGeom>
        </p:spPr>
      </p:pic>
      <p:sp>
        <p:nvSpPr>
          <p:cNvPr id="2" name="TextBox 1">
            <a:extLst>
              <a:ext uri="{FF2B5EF4-FFF2-40B4-BE49-F238E27FC236}">
                <a16:creationId xmlns:a16="http://schemas.microsoft.com/office/drawing/2014/main" id="{98D3B691-405B-01B0-31BB-346A6BFAD573}"/>
              </a:ext>
            </a:extLst>
          </p:cNvPr>
          <p:cNvSpPr txBox="1"/>
          <p:nvPr/>
        </p:nvSpPr>
        <p:spPr>
          <a:xfrm>
            <a:off x="11596373" y="6399419"/>
            <a:ext cx="82399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10</a:t>
            </a:r>
          </a:p>
        </p:txBody>
      </p:sp>
    </p:spTree>
    <p:extLst>
      <p:ext uri="{BB962C8B-B14F-4D97-AF65-F5344CB8AC3E}">
        <p14:creationId xmlns:p14="http://schemas.microsoft.com/office/powerpoint/2010/main" val="3774631069"/>
      </p:ext>
    </p:extLst>
  </p:cSld>
  <p:clrMapOvr>
    <a:masterClrMapping/>
  </p:clrMapOvr>
  <mc:AlternateContent xmlns:mc="http://schemas.openxmlformats.org/markup-compatibility/2006" xmlns:p14="http://schemas.microsoft.com/office/powerpoint/2010/main">
    <mc:Choice Requires="p14">
      <p:transition spd="slow" p14:dur="2000" advTm="80684"/>
    </mc:Choice>
    <mc:Fallback xmlns="">
      <p:transition spd="slow" advTm="8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8D39493-8889-4F50-9973-F399E641D62F}"/>
              </a:ext>
            </a:extLst>
          </p:cNvPr>
          <p:cNvSpPr>
            <a:spLocks noGrp="1"/>
          </p:cNvSpPr>
          <p:nvPr>
            <p:ph type="subTitle" idx="1"/>
          </p:nvPr>
        </p:nvSpPr>
        <p:spPr>
          <a:xfrm>
            <a:off x="562271" y="349831"/>
            <a:ext cx="3488176" cy="2598852"/>
          </a:xfrm>
        </p:spPr>
        <p:txBody>
          <a:bodyPr/>
          <a:lstStyle/>
          <a:p>
            <a:pPr algn="ctr"/>
            <a:r>
              <a:rPr lang="en-US" sz="3600">
                <a:solidFill>
                  <a:schemeClr val="bg1"/>
                </a:solidFill>
                <a:latin typeface="Calibri"/>
                <a:cs typeface="Calibri"/>
              </a:rPr>
              <a:t>State and Tribal Response Programs</a:t>
            </a:r>
            <a:endParaRPr lang="en-US" sz="3600">
              <a:solidFill>
                <a:schemeClr val="bg1"/>
              </a:solidFill>
              <a:latin typeface="Calibri"/>
              <a:ea typeface="Calibri"/>
              <a:cs typeface="Calibri"/>
            </a:endParaRPr>
          </a:p>
        </p:txBody>
      </p:sp>
      <p:sp>
        <p:nvSpPr>
          <p:cNvPr id="8" name="Rectangle 7">
            <a:extLst>
              <a:ext uri="{FF2B5EF4-FFF2-40B4-BE49-F238E27FC236}">
                <a16:creationId xmlns:a16="http://schemas.microsoft.com/office/drawing/2014/main" id="{0C623C95-B1A5-44D9-8868-1D1CDC21B26B}"/>
              </a:ext>
            </a:extLst>
          </p:cNvPr>
          <p:cNvSpPr/>
          <p:nvPr/>
        </p:nvSpPr>
        <p:spPr>
          <a:xfrm>
            <a:off x="4947005" y="6205743"/>
            <a:ext cx="6388590" cy="523220"/>
          </a:xfrm>
          <a:prstGeom prst="rect">
            <a:avLst/>
          </a:prstGeom>
        </p:spPr>
        <p:txBody>
          <a:bodyPr wrap="square">
            <a:spAutoFit/>
          </a:bodyPr>
          <a:lstStyle/>
          <a:p>
            <a:pPr lvl="0"/>
            <a:r>
              <a:rPr lang="en-US" sz="1400">
                <a:solidFill>
                  <a:schemeClr val="tx2"/>
                </a:solidFill>
                <a:latin typeface="Calibri" panose="020F0502020204030204" pitchFamily="34" charset="0"/>
                <a:cs typeface="Calibri" panose="020F0502020204030204" pitchFamily="34" charset="0"/>
              </a:rPr>
              <a:t>* ”Superfund” is a nickname for the Comprehensive Environmental Response, Compensation, and Liability Act (CERCLA)</a:t>
            </a:r>
          </a:p>
        </p:txBody>
      </p:sp>
      <p:pic>
        <p:nvPicPr>
          <p:cNvPr id="11" name="Picture 10">
            <a:extLst>
              <a:ext uri="{FF2B5EF4-FFF2-40B4-BE49-F238E27FC236}">
                <a16:creationId xmlns:a16="http://schemas.microsoft.com/office/drawing/2014/main" id="{2C6F57D0-0FA9-4F26-8D48-B1F33DFD63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216" y="2827876"/>
            <a:ext cx="2503785" cy="3263794"/>
          </a:xfrm>
          <a:prstGeom prst="rect">
            <a:avLst/>
          </a:prstGeom>
        </p:spPr>
      </p:pic>
      <p:sp>
        <p:nvSpPr>
          <p:cNvPr id="14" name="Straight Connector 13">
            <a:extLst>
              <a:ext uri="{FF2B5EF4-FFF2-40B4-BE49-F238E27FC236}">
                <a16:creationId xmlns:a16="http://schemas.microsoft.com/office/drawing/2014/main" id="{0D081C27-34D1-49AD-AFFF-05E8B71415B0}"/>
              </a:ext>
            </a:extLst>
          </p:cNvPr>
          <p:cNvSpPr/>
          <p:nvPr/>
        </p:nvSpPr>
        <p:spPr>
          <a:xfrm>
            <a:off x="4563662" y="1873835"/>
            <a:ext cx="7259855" cy="0"/>
          </a:xfrm>
          <a:prstGeom prst="line">
            <a:avLst/>
          </a:prstGeom>
          <a:ln>
            <a:solidFill>
              <a:srgbClr val="FF993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Straight Connector 16">
            <a:extLst>
              <a:ext uri="{FF2B5EF4-FFF2-40B4-BE49-F238E27FC236}">
                <a16:creationId xmlns:a16="http://schemas.microsoft.com/office/drawing/2014/main" id="{A0E0B6E5-5EA7-4665-962F-5AF61097EAE0}"/>
              </a:ext>
            </a:extLst>
          </p:cNvPr>
          <p:cNvSpPr/>
          <p:nvPr/>
        </p:nvSpPr>
        <p:spPr>
          <a:xfrm>
            <a:off x="4563662" y="3136893"/>
            <a:ext cx="7259855" cy="0"/>
          </a:xfrm>
          <a:prstGeom prst="line">
            <a:avLst/>
          </a:prstGeom>
          <a:ln>
            <a:solidFill>
              <a:srgbClr val="FF993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 name="Straight Connector 17">
            <a:extLst>
              <a:ext uri="{FF2B5EF4-FFF2-40B4-BE49-F238E27FC236}">
                <a16:creationId xmlns:a16="http://schemas.microsoft.com/office/drawing/2014/main" id="{BB502A8F-8581-455C-9F62-270D4F9EF1BD}"/>
              </a:ext>
            </a:extLst>
          </p:cNvPr>
          <p:cNvSpPr/>
          <p:nvPr/>
        </p:nvSpPr>
        <p:spPr>
          <a:xfrm>
            <a:off x="4599226" y="4673453"/>
            <a:ext cx="7259855" cy="0"/>
          </a:xfrm>
          <a:prstGeom prst="line">
            <a:avLst/>
          </a:prstGeom>
          <a:ln>
            <a:solidFill>
              <a:srgbClr val="FF993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FAA9BAAA-E1C3-4016-A43E-99CBEF882E77}"/>
              </a:ext>
            </a:extLst>
          </p:cNvPr>
          <p:cNvSpPr txBox="1"/>
          <p:nvPr/>
        </p:nvSpPr>
        <p:spPr>
          <a:xfrm>
            <a:off x="4947006" y="454551"/>
            <a:ext cx="6682723" cy="1323439"/>
          </a:xfrm>
          <a:prstGeom prst="rect">
            <a:avLst/>
          </a:prstGeom>
          <a:noFill/>
        </p:spPr>
        <p:txBody>
          <a:bodyPr wrap="square" lIns="91440" tIns="45720" rIns="91440" bIns="45720" anchor="t">
            <a:spAutoFit/>
          </a:bodyPr>
          <a:lstStyle/>
          <a:p>
            <a:pPr>
              <a:defRPr/>
            </a:pPr>
            <a:r>
              <a:rPr lang="en-US" sz="2000" b="0">
                <a:latin typeface="Calibri"/>
                <a:cs typeface="Calibri"/>
              </a:rPr>
              <a:t>Historically, reuse of contaminated or potentially contaminated properties </a:t>
            </a:r>
            <a:r>
              <a:rPr lang="en-US" sz="2000">
                <a:latin typeface="Calibri"/>
                <a:cs typeface="Calibri"/>
              </a:rPr>
              <a:t>was hampered</a:t>
            </a:r>
            <a:r>
              <a:rPr lang="en-US" sz="2000" b="0">
                <a:latin typeface="Calibri"/>
                <a:cs typeface="Calibri"/>
              </a:rPr>
              <a:t> by the fear of federal liability under </a:t>
            </a:r>
            <a:r>
              <a:rPr lang="en-US" sz="2000">
                <a:latin typeface="Calibri"/>
                <a:cs typeface="Calibri"/>
              </a:rPr>
              <a:t>the Superfund</a:t>
            </a:r>
            <a:r>
              <a:rPr lang="en-US" sz="2000" b="0">
                <a:latin typeface="Calibri"/>
                <a:cs typeface="Calibri"/>
              </a:rPr>
              <a:t> law* - </a:t>
            </a:r>
            <a:r>
              <a:rPr lang="en-US" sz="2000">
                <a:latin typeface="Calibri"/>
                <a:cs typeface="Calibri"/>
              </a:rPr>
              <a:t>which</a:t>
            </a:r>
            <a:r>
              <a:rPr lang="en-US" sz="2000" b="0">
                <a:latin typeface="Calibri"/>
                <a:cs typeface="Calibri"/>
              </a:rPr>
              <a:t> </a:t>
            </a:r>
            <a:r>
              <a:rPr lang="en-US" sz="2000">
                <a:latin typeface="Calibri"/>
                <a:cs typeface="Calibri"/>
              </a:rPr>
              <a:t>can result in responsibility for very</a:t>
            </a:r>
            <a:r>
              <a:rPr lang="en-US" sz="2000" b="0">
                <a:latin typeface="Calibri"/>
                <a:cs typeface="Calibri"/>
              </a:rPr>
              <a:t> costly </a:t>
            </a:r>
            <a:r>
              <a:rPr lang="en-US" sz="2000">
                <a:latin typeface="Calibri"/>
                <a:cs typeface="Calibri"/>
              </a:rPr>
              <a:t>damages</a:t>
            </a:r>
            <a:r>
              <a:rPr lang="en-US" sz="2000" b="0">
                <a:latin typeface="Calibri"/>
                <a:cs typeface="Calibri"/>
              </a:rPr>
              <a:t>.</a:t>
            </a:r>
          </a:p>
        </p:txBody>
      </p:sp>
      <p:sp>
        <p:nvSpPr>
          <p:cNvPr id="23" name="TextBox 22">
            <a:extLst>
              <a:ext uri="{FF2B5EF4-FFF2-40B4-BE49-F238E27FC236}">
                <a16:creationId xmlns:a16="http://schemas.microsoft.com/office/drawing/2014/main" id="{4D788C1F-B253-45AA-8C6E-4F10F15D3E26}"/>
              </a:ext>
            </a:extLst>
          </p:cNvPr>
          <p:cNvSpPr txBox="1"/>
          <p:nvPr/>
        </p:nvSpPr>
        <p:spPr>
          <a:xfrm>
            <a:off x="4947005" y="1986543"/>
            <a:ext cx="7149755" cy="1015663"/>
          </a:xfrm>
          <a:prstGeom prst="rect">
            <a:avLst/>
          </a:prstGeom>
          <a:noFill/>
        </p:spPr>
        <p:txBody>
          <a:bodyPr wrap="square" lIns="91440" tIns="45720" rIns="91440" bIns="45720" anchor="t">
            <a:spAutoFit/>
          </a:bodyPr>
          <a:lstStyle/>
          <a:p>
            <a:pPr>
              <a:defRPr/>
            </a:pPr>
            <a:r>
              <a:rPr lang="en-US" sz="2000">
                <a:latin typeface="Calibri"/>
                <a:cs typeface="Calibri"/>
              </a:rPr>
              <a:t>States have developed Voluntary Cleanup Programs (VCPs) and Tribes have developed Tribal Response Programs to help address sites with relatively low environmental risk. </a:t>
            </a:r>
            <a:endParaRPr lang="en-US" sz="200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0E26A7F-58F2-47F6-BCD1-5AE61C383C90}"/>
              </a:ext>
            </a:extLst>
          </p:cNvPr>
          <p:cNvSpPr txBox="1"/>
          <p:nvPr/>
        </p:nvSpPr>
        <p:spPr>
          <a:xfrm>
            <a:off x="4947005" y="3302499"/>
            <a:ext cx="6876512" cy="132343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Calibri"/>
                <a:cs typeface="Calibri"/>
              </a:rPr>
              <a:t>Brownfields sites often are cleaned up under the oversight of state/tribal VCPs, or state/tribal response programs. These programs provide </a:t>
            </a:r>
            <a:r>
              <a:rPr lang="en-US" sz="2000" b="1">
                <a:solidFill>
                  <a:srgbClr val="FF9933"/>
                </a:solidFill>
                <a:latin typeface="Calibri"/>
                <a:cs typeface="Calibri"/>
              </a:rPr>
              <a:t>guidance</a:t>
            </a:r>
            <a:r>
              <a:rPr lang="en-US" sz="2000">
                <a:latin typeface="Calibri"/>
                <a:cs typeface="Calibri"/>
              </a:rPr>
              <a:t> and </a:t>
            </a:r>
            <a:r>
              <a:rPr lang="en-US" sz="2000" b="1">
                <a:solidFill>
                  <a:srgbClr val="FF9933"/>
                </a:solidFill>
                <a:latin typeface="Calibri"/>
                <a:cs typeface="Calibri"/>
              </a:rPr>
              <a:t>oversight </a:t>
            </a:r>
            <a:r>
              <a:rPr lang="en-US" sz="2000">
                <a:latin typeface="Calibri"/>
                <a:cs typeface="Calibri"/>
              </a:rPr>
              <a:t>making sure cleanups are protective of human health and the environment.</a:t>
            </a:r>
          </a:p>
        </p:txBody>
      </p:sp>
      <p:sp>
        <p:nvSpPr>
          <p:cNvPr id="27" name="TextBox 26">
            <a:extLst>
              <a:ext uri="{FF2B5EF4-FFF2-40B4-BE49-F238E27FC236}">
                <a16:creationId xmlns:a16="http://schemas.microsoft.com/office/drawing/2014/main" id="{F3827075-154B-407C-A72F-FF94D9452495}"/>
              </a:ext>
            </a:extLst>
          </p:cNvPr>
          <p:cNvSpPr txBox="1"/>
          <p:nvPr/>
        </p:nvSpPr>
        <p:spPr>
          <a:xfrm>
            <a:off x="4947433" y="4707599"/>
            <a:ext cx="6876084"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Calibri"/>
                <a:cs typeface="Calibri"/>
              </a:rPr>
              <a:t>Property owners, banks, &amp; developers often seek assurance that a cleanup under these programs will protect them from EPA enforcement.</a:t>
            </a:r>
          </a:p>
        </p:txBody>
      </p:sp>
      <p:pic>
        <p:nvPicPr>
          <p:cNvPr id="15" name="Audio 14">
            <a:hlinkClick r:id="" action="ppaction://media"/>
            <a:extLst>
              <a:ext uri="{FF2B5EF4-FFF2-40B4-BE49-F238E27FC236}">
                <a16:creationId xmlns:a16="http://schemas.microsoft.com/office/drawing/2014/main" id="{20A63A9A-6359-C81F-FCE9-888BA3A6040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949498" y="4546239"/>
            <a:ext cx="2057400" cy="2057400"/>
          </a:xfrm>
          <a:prstGeom prst="ellipse">
            <a:avLst/>
          </a:prstGeom>
        </p:spPr>
      </p:pic>
      <p:sp>
        <p:nvSpPr>
          <p:cNvPr id="3" name="TextBox 1">
            <a:extLst>
              <a:ext uri="{FF2B5EF4-FFF2-40B4-BE49-F238E27FC236}">
                <a16:creationId xmlns:a16="http://schemas.microsoft.com/office/drawing/2014/main" id="{98D3B691-405B-01B0-31BB-346A6BFAD573}"/>
              </a:ext>
            </a:extLst>
          </p:cNvPr>
          <p:cNvSpPr txBox="1"/>
          <p:nvPr/>
        </p:nvSpPr>
        <p:spPr>
          <a:xfrm>
            <a:off x="11756147" y="6313387"/>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2</a:t>
            </a:r>
          </a:p>
        </p:txBody>
      </p:sp>
    </p:spTree>
    <p:extLst>
      <p:ext uri="{BB962C8B-B14F-4D97-AF65-F5344CB8AC3E}">
        <p14:creationId xmlns:p14="http://schemas.microsoft.com/office/powerpoint/2010/main" val="2709784800"/>
      </p:ext>
    </p:extLst>
  </p:cSld>
  <p:clrMapOvr>
    <a:masterClrMapping/>
  </p:clrMapOvr>
  <mc:AlternateContent xmlns:mc="http://schemas.openxmlformats.org/markup-compatibility/2006" xmlns:p14="http://schemas.microsoft.com/office/powerpoint/2010/main">
    <mc:Choice Requires="p14">
      <p:transition spd="slow" p14:dur="2000" advTm="68703"/>
    </mc:Choice>
    <mc:Fallback xmlns="">
      <p:transition spd="slow" advTm="6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6950BFC3-D8DA-4A85-94F7-54DA5524770B}">
      <p188:commentRel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3C7F8A-BF69-4952-A408-B0F18872A3E1}"/>
              </a:ext>
            </a:extLst>
          </p:cNvPr>
          <p:cNvSpPr>
            <a:spLocks noGrp="1"/>
          </p:cNvSpPr>
          <p:nvPr>
            <p:ph type="ctrTitle"/>
          </p:nvPr>
        </p:nvSpPr>
        <p:spPr/>
        <p:txBody>
          <a:bodyPr>
            <a:normAutofit/>
          </a:bodyPr>
          <a:lstStyle/>
          <a:p>
            <a:r>
              <a:rPr lang="en-US" sz="3600" b="1">
                <a:latin typeface="Calibri"/>
                <a:cs typeface="Segoe UI Semilight"/>
              </a:rPr>
              <a:t>EPA's Brownfields Technical Assistance (TA)</a:t>
            </a:r>
            <a:endParaRPr lang="en-US"/>
          </a:p>
        </p:txBody>
      </p:sp>
      <p:sp>
        <p:nvSpPr>
          <p:cNvPr id="3" name="TextBox 2">
            <a:extLst>
              <a:ext uri="{FF2B5EF4-FFF2-40B4-BE49-F238E27FC236}">
                <a16:creationId xmlns:a16="http://schemas.microsoft.com/office/drawing/2014/main" id="{CB5070E7-E69E-EB23-569D-92B06FE56A0F}"/>
              </a:ext>
            </a:extLst>
          </p:cNvPr>
          <p:cNvSpPr txBox="1"/>
          <p:nvPr/>
        </p:nvSpPr>
        <p:spPr>
          <a:xfrm>
            <a:off x="11692814" y="6151882"/>
            <a:ext cx="65193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b="1">
                <a:solidFill>
                  <a:schemeClr val="bg1"/>
                </a:solidFill>
                <a:latin typeface="Trebuchet MS"/>
                <a:cs typeface="Calibri"/>
              </a:rPr>
              <a:t>3</a:t>
            </a:r>
          </a:p>
        </p:txBody>
      </p:sp>
    </p:spTree>
    <p:extLst>
      <p:ext uri="{BB962C8B-B14F-4D97-AF65-F5344CB8AC3E}">
        <p14:creationId xmlns:p14="http://schemas.microsoft.com/office/powerpoint/2010/main" val="194992594"/>
      </p:ext>
    </p:extLst>
  </p:cSld>
  <p:clrMapOvr>
    <a:masterClrMapping/>
  </p:clrMapOvr>
  <mc:AlternateContent xmlns:mc="http://schemas.openxmlformats.org/markup-compatibility/2006" xmlns:p14="http://schemas.microsoft.com/office/powerpoint/2010/main">
    <mc:Choice Requires="p14">
      <p:transition spd="slow" p14:dur="2000" advTm="74642"/>
    </mc:Choice>
    <mc:Fallback xmlns="">
      <p:transition spd="slow" advTm="7464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267FB6E-77BA-48E3-9741-398FE75AC3DF}"/>
              </a:ext>
            </a:extLst>
          </p:cNvPr>
          <p:cNvSpPr>
            <a:spLocks noGrp="1"/>
          </p:cNvSpPr>
          <p:nvPr>
            <p:ph type="subTitle" idx="1"/>
          </p:nvPr>
        </p:nvSpPr>
        <p:spPr>
          <a:xfrm>
            <a:off x="1738965" y="192953"/>
            <a:ext cx="8714069" cy="966237"/>
          </a:xfrm>
        </p:spPr>
        <p:txBody>
          <a:bodyPr/>
          <a:lstStyle/>
          <a:p>
            <a:r>
              <a:rPr lang="en-US"/>
              <a:t>EPA’s </a:t>
            </a:r>
            <a:r>
              <a:rPr lang="en-US" sz="3600"/>
              <a:t>Brownfields</a:t>
            </a:r>
            <a:r>
              <a:rPr lang="en-US"/>
              <a:t> Technical Assistance (TA)</a:t>
            </a:r>
          </a:p>
        </p:txBody>
      </p:sp>
      <p:sp>
        <p:nvSpPr>
          <p:cNvPr id="7" name="Rectangle 6">
            <a:extLst>
              <a:ext uri="{FF2B5EF4-FFF2-40B4-BE49-F238E27FC236}">
                <a16:creationId xmlns:a16="http://schemas.microsoft.com/office/drawing/2014/main" id="{781433CA-0347-44AB-9328-FA6BF3520D0E}"/>
              </a:ext>
            </a:extLst>
          </p:cNvPr>
          <p:cNvSpPr/>
          <p:nvPr/>
        </p:nvSpPr>
        <p:spPr>
          <a:xfrm>
            <a:off x="7685139"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8" name="Rectangle 7">
            <a:extLst>
              <a:ext uri="{FF2B5EF4-FFF2-40B4-BE49-F238E27FC236}">
                <a16:creationId xmlns:a16="http://schemas.microsoft.com/office/drawing/2014/main" id="{C14AE1EB-0127-425C-BDDB-B311AC9B4037}"/>
              </a:ext>
            </a:extLst>
          </p:cNvPr>
          <p:cNvSpPr/>
          <p:nvPr/>
        </p:nvSpPr>
        <p:spPr>
          <a:xfrm>
            <a:off x="1319429" y="6551383"/>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7" name="TextBox 16">
            <a:extLst>
              <a:ext uri="{FF2B5EF4-FFF2-40B4-BE49-F238E27FC236}">
                <a16:creationId xmlns:a16="http://schemas.microsoft.com/office/drawing/2014/main" id="{E29A61E5-1542-4D18-9863-CDC4D085DDBE}"/>
              </a:ext>
            </a:extLst>
          </p:cNvPr>
          <p:cNvSpPr txBox="1"/>
          <p:nvPr/>
        </p:nvSpPr>
        <p:spPr>
          <a:xfrm>
            <a:off x="3912783" y="2605682"/>
            <a:ext cx="5149500" cy="1766637"/>
          </a:xfrm>
          <a:prstGeom prst="rect">
            <a:avLst/>
          </a:prstGeom>
          <a:solidFill>
            <a:schemeClr val="accent4">
              <a:lumMod val="20000"/>
              <a:lumOff val="80000"/>
              <a:alpha val="40000"/>
            </a:schemeClr>
          </a:solidFill>
        </p:spPr>
        <p:txBody>
          <a:bodyPr wrap="square" rtlCol="0">
            <a:spAutoFit/>
          </a:bodyPr>
          <a:lstStyle/>
          <a:p>
            <a:pPr marL="342900" indent="-342900">
              <a:lnSpc>
                <a:spcPct val="120000"/>
              </a:lnSpc>
              <a:buFont typeface="Arial" panose="020B0604020202020204" pitchFamily="34" charset="0"/>
              <a:buChar char="•"/>
            </a:pPr>
            <a:r>
              <a:rPr lang="en-US" sz="2400" b="1"/>
              <a:t>Technical Assistance to Brownfields Communities (TAB)</a:t>
            </a:r>
          </a:p>
          <a:p>
            <a:pPr marL="342900" indent="-342900">
              <a:lnSpc>
                <a:spcPct val="120000"/>
              </a:lnSpc>
              <a:buFont typeface="Arial" panose="020B0604020202020204" pitchFamily="34" charset="0"/>
              <a:buChar char="•"/>
            </a:pPr>
            <a:r>
              <a:rPr lang="en-US" sz="2400" b="1"/>
              <a:t>Topic-specific TA</a:t>
            </a:r>
          </a:p>
          <a:p>
            <a:pPr marL="342900" indent="-342900">
              <a:lnSpc>
                <a:spcPct val="120000"/>
              </a:lnSpc>
              <a:buFont typeface="Arial" panose="020B0604020202020204" pitchFamily="34" charset="0"/>
              <a:buChar char="•"/>
            </a:pPr>
            <a:endParaRPr lang="en-US" sz="2000"/>
          </a:p>
        </p:txBody>
      </p:sp>
      <p:sp>
        <p:nvSpPr>
          <p:cNvPr id="18" name="TextBox 17">
            <a:extLst>
              <a:ext uri="{FF2B5EF4-FFF2-40B4-BE49-F238E27FC236}">
                <a16:creationId xmlns:a16="http://schemas.microsoft.com/office/drawing/2014/main" id="{5FD2A233-7CE3-4D8A-AC74-45EAE7739F09}"/>
              </a:ext>
            </a:extLst>
          </p:cNvPr>
          <p:cNvSpPr txBox="1"/>
          <p:nvPr/>
        </p:nvSpPr>
        <p:spPr>
          <a:xfrm>
            <a:off x="3912783" y="4132307"/>
            <a:ext cx="5149500" cy="2394502"/>
          </a:xfrm>
          <a:prstGeom prst="rect">
            <a:avLst/>
          </a:prstGeom>
          <a:solidFill>
            <a:schemeClr val="accent4">
              <a:lumMod val="40000"/>
              <a:lumOff val="60000"/>
            </a:schemeClr>
          </a:solidFill>
          <a:effectLst>
            <a:softEdge rad="31750"/>
          </a:effectLst>
        </p:spPr>
        <p:txBody>
          <a:bodyPr wrap="square" rtlCol="0">
            <a:spAutoFit/>
          </a:bodyPr>
          <a:lstStyle/>
          <a:p>
            <a:pPr marL="457200" indent="-457200">
              <a:lnSpc>
                <a:spcPct val="110000"/>
              </a:lnSpc>
              <a:buFont typeface="Wingdings" panose="05000000000000000000" pitchFamily="2" charset="2"/>
              <a:buChar char="ü"/>
            </a:pPr>
            <a:endParaRPr lang="en-US" sz="1700"/>
          </a:p>
          <a:p>
            <a:pPr marL="457200" indent="-457200">
              <a:lnSpc>
                <a:spcPct val="110000"/>
              </a:lnSpc>
              <a:buFont typeface="Wingdings" panose="05000000000000000000" pitchFamily="2" charset="2"/>
              <a:buChar char="ü"/>
            </a:pPr>
            <a:r>
              <a:rPr lang="en-US" sz="2000"/>
              <a:t>Independent resource</a:t>
            </a:r>
          </a:p>
          <a:p>
            <a:pPr marL="457200" indent="-457200">
              <a:lnSpc>
                <a:spcPct val="110000"/>
              </a:lnSpc>
              <a:buFont typeface="Wingdings" panose="05000000000000000000" pitchFamily="2" charset="2"/>
              <a:buChar char="ü"/>
            </a:pPr>
            <a:r>
              <a:rPr lang="en-US" sz="2000"/>
              <a:t>TA providers are </a:t>
            </a:r>
            <a:r>
              <a:rPr lang="en-US" sz="2000" b="1"/>
              <a:t>EPA grant recipients </a:t>
            </a:r>
            <a:r>
              <a:rPr lang="en-US" sz="2000"/>
              <a:t>who were competitively selected</a:t>
            </a:r>
          </a:p>
          <a:p>
            <a:pPr marL="457200" indent="-457200">
              <a:lnSpc>
                <a:spcPct val="110000"/>
              </a:lnSpc>
              <a:buFont typeface="Wingdings" panose="05000000000000000000" pitchFamily="2" charset="2"/>
              <a:buChar char="ü"/>
            </a:pPr>
            <a:r>
              <a:rPr lang="en-US" sz="2000"/>
              <a:t>Communities access TA providers </a:t>
            </a:r>
            <a:r>
              <a:rPr lang="en-US" sz="2000" b="1"/>
              <a:t>directly</a:t>
            </a:r>
            <a:r>
              <a:rPr lang="en-US" sz="2000"/>
              <a:t> </a:t>
            </a:r>
          </a:p>
          <a:p>
            <a:pPr marL="457200" indent="-457200">
              <a:lnSpc>
                <a:spcPct val="110000"/>
              </a:lnSpc>
              <a:buFont typeface="Wingdings" panose="05000000000000000000" pitchFamily="2" charset="2"/>
              <a:buChar char="ü"/>
            </a:pPr>
            <a:r>
              <a:rPr lang="en-US" sz="2000"/>
              <a:t>Provide </a:t>
            </a:r>
            <a:r>
              <a:rPr lang="en-US" sz="2000" b="1"/>
              <a:t>information </a:t>
            </a:r>
            <a:r>
              <a:rPr lang="en-US" sz="2000"/>
              <a:t>and direct </a:t>
            </a:r>
            <a:r>
              <a:rPr lang="en-US" sz="2000" b="1"/>
              <a:t>project assistance</a:t>
            </a:r>
          </a:p>
        </p:txBody>
      </p:sp>
      <p:cxnSp>
        <p:nvCxnSpPr>
          <p:cNvPr id="22" name="Straight Connector 21">
            <a:extLst>
              <a:ext uri="{FF2B5EF4-FFF2-40B4-BE49-F238E27FC236}">
                <a16:creationId xmlns:a16="http://schemas.microsoft.com/office/drawing/2014/main" id="{D7746D27-FBB5-484E-8A09-E8528472AB0D}"/>
              </a:ext>
            </a:extLst>
          </p:cNvPr>
          <p:cNvCxnSpPr>
            <a:cxnSpLocks/>
          </p:cNvCxnSpPr>
          <p:nvPr/>
        </p:nvCxnSpPr>
        <p:spPr>
          <a:xfrm>
            <a:off x="3912783" y="4165173"/>
            <a:ext cx="5100079"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Subtitle 1">
            <a:extLst>
              <a:ext uri="{FF2B5EF4-FFF2-40B4-BE49-F238E27FC236}">
                <a16:creationId xmlns:a16="http://schemas.microsoft.com/office/drawing/2014/main" id="{05931BD8-4A96-4CD5-AE8B-D4F07AAAF1DC}"/>
              </a:ext>
            </a:extLst>
          </p:cNvPr>
          <p:cNvSpPr txBox="1">
            <a:spLocks/>
          </p:cNvSpPr>
          <p:nvPr/>
        </p:nvSpPr>
        <p:spPr>
          <a:xfrm>
            <a:off x="2211575" y="1366587"/>
            <a:ext cx="8714069" cy="966237"/>
          </a:xfrm>
          <a:prstGeom prst="rect">
            <a:avLst/>
          </a:prstGeom>
          <a:noFill/>
        </p:spPr>
        <p:txBody>
          <a:bodyPr vert="horz" lIns="91440" tIns="45720" rIns="91440" bIns="45720" rtlCol="0" anchor="ctr">
            <a:noAutofit/>
          </a:bodyPr>
          <a:lstStyle>
            <a:lvl1pPr marL="0" indent="0" algn="l" defTabSz="541955" rtl="0" eaLnBrk="1" latinLnBrk="0" hangingPunct="1">
              <a:spcBef>
                <a:spcPct val="20000"/>
              </a:spcBef>
              <a:buFont typeface="Arial" panose="020B0604020202020204" pitchFamily="34" charset="0"/>
              <a:buNone/>
              <a:defRPr sz="3682" b="1" kern="1200">
                <a:solidFill>
                  <a:schemeClr val="tx1"/>
                </a:solidFill>
                <a:latin typeface="+mj-lt"/>
                <a:ea typeface="+mn-ea"/>
                <a:cs typeface="+mn-cs"/>
              </a:defRPr>
            </a:lvl1pPr>
            <a:lvl2pPr marL="270977" indent="0" algn="ctr" defTabSz="541955" rtl="0" eaLnBrk="1" latinLnBrk="0" hangingPunct="1">
              <a:spcBef>
                <a:spcPct val="20000"/>
              </a:spcBef>
              <a:buFont typeface="Arial" panose="020B0604020202020204" pitchFamily="34" charset="0"/>
              <a:buNone/>
              <a:defRPr sz="2182" kern="1200">
                <a:solidFill>
                  <a:schemeClr val="tx1">
                    <a:tint val="75000"/>
                  </a:schemeClr>
                </a:solidFill>
                <a:latin typeface="Avenir LT 35 Light" panose="020B0402020203020204" pitchFamily="34" charset="0"/>
                <a:ea typeface="+mn-ea"/>
                <a:cs typeface="+mn-cs"/>
              </a:defRPr>
            </a:lvl2pPr>
            <a:lvl3pPr marL="541955" indent="0" algn="ctr" defTabSz="541955" rtl="0" eaLnBrk="1" latinLnBrk="0" hangingPunct="1">
              <a:spcBef>
                <a:spcPct val="20000"/>
              </a:spcBef>
              <a:buFont typeface="Arial" panose="020B0604020202020204" pitchFamily="34" charset="0"/>
              <a:buNone/>
              <a:defRPr sz="1636" kern="1200">
                <a:solidFill>
                  <a:schemeClr val="tx1">
                    <a:tint val="75000"/>
                  </a:schemeClr>
                </a:solidFill>
                <a:latin typeface="Avenir LT 35 Light" panose="020B0402020203020204" pitchFamily="34" charset="0"/>
                <a:ea typeface="+mn-ea"/>
                <a:cs typeface="+mn-cs"/>
              </a:defRPr>
            </a:lvl3pPr>
            <a:lvl4pPr marL="812932"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Avenir LT 35 Light" panose="020B0402020203020204" pitchFamily="34" charset="0"/>
                <a:ea typeface="+mn-ea"/>
                <a:cs typeface="+mn-cs"/>
              </a:defRPr>
            </a:lvl4pPr>
            <a:lvl5pPr marL="1083909"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Avenir LT 35 Light" panose="020B0402020203020204" pitchFamily="34" charset="0"/>
                <a:ea typeface="+mn-ea"/>
                <a:cs typeface="+mn-cs"/>
              </a:defRPr>
            </a:lvl5pPr>
            <a:lvl6pPr marL="1354887"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mn-lt"/>
                <a:ea typeface="+mn-ea"/>
                <a:cs typeface="+mn-cs"/>
              </a:defRPr>
            </a:lvl6pPr>
            <a:lvl7pPr marL="1625864"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mn-lt"/>
                <a:ea typeface="+mn-ea"/>
                <a:cs typeface="+mn-cs"/>
              </a:defRPr>
            </a:lvl7pPr>
            <a:lvl8pPr marL="1896841"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mn-lt"/>
                <a:ea typeface="+mn-ea"/>
                <a:cs typeface="+mn-cs"/>
              </a:defRPr>
            </a:lvl8pPr>
            <a:lvl9pPr marL="2167819" indent="0" algn="ctr" defTabSz="541955" rtl="0" eaLnBrk="1" latinLnBrk="0" hangingPunct="1">
              <a:spcBef>
                <a:spcPct val="20000"/>
              </a:spcBef>
              <a:buFont typeface="Arial" panose="020B0604020202020204" pitchFamily="34" charset="0"/>
              <a:buNone/>
              <a:defRPr sz="1186" kern="1200">
                <a:solidFill>
                  <a:schemeClr val="tx1">
                    <a:tint val="75000"/>
                  </a:schemeClr>
                </a:solidFill>
                <a:latin typeface="+mn-lt"/>
                <a:ea typeface="+mn-ea"/>
                <a:cs typeface="+mn-cs"/>
              </a:defRPr>
            </a:lvl9pPr>
          </a:lstStyle>
          <a:p>
            <a:r>
              <a:rPr lang="en-US" sz="2000" b="0"/>
              <a:t>These resources can help your community, tribe, or organization get started on addressing brownfield sites</a:t>
            </a:r>
          </a:p>
        </p:txBody>
      </p:sp>
      <p:pic>
        <p:nvPicPr>
          <p:cNvPr id="20" name="Audio 19">
            <a:hlinkClick r:id="" action="ppaction://media"/>
            <a:extLst>
              <a:ext uri="{FF2B5EF4-FFF2-40B4-BE49-F238E27FC236}">
                <a16:creationId xmlns:a16="http://schemas.microsoft.com/office/drawing/2014/main" id="{4386DB02-DA31-39F2-866F-28BCD7FDC3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0" t="-245890" r="-245890" b="-245890"/>
          <a:stretch>
            <a:fillRect/>
          </a:stretch>
        </p:blipFill>
        <p:spPr>
          <a:xfrm>
            <a:off x="10932545" y="4639476"/>
            <a:ext cx="2057400" cy="2057400"/>
          </a:xfrm>
          <a:prstGeom prst="ellipse">
            <a:avLst/>
          </a:prstGeom>
        </p:spPr>
      </p:pic>
      <p:sp>
        <p:nvSpPr>
          <p:cNvPr id="3" name="TextBox 1">
            <a:extLst>
              <a:ext uri="{FF2B5EF4-FFF2-40B4-BE49-F238E27FC236}">
                <a16:creationId xmlns:a16="http://schemas.microsoft.com/office/drawing/2014/main" id="{98D3B691-405B-01B0-31BB-346A6BFAD573}"/>
              </a:ext>
            </a:extLst>
          </p:cNvPr>
          <p:cNvSpPr txBox="1"/>
          <p:nvPr/>
        </p:nvSpPr>
        <p:spPr>
          <a:xfrm>
            <a:off x="11719276" y="6202774"/>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4</a:t>
            </a:r>
          </a:p>
        </p:txBody>
      </p:sp>
    </p:spTree>
    <p:extLst>
      <p:ext uri="{BB962C8B-B14F-4D97-AF65-F5344CB8AC3E}">
        <p14:creationId xmlns:p14="http://schemas.microsoft.com/office/powerpoint/2010/main" val="2531368946"/>
      </p:ext>
    </p:extLst>
  </p:cSld>
  <p:clrMapOvr>
    <a:masterClrMapping/>
  </p:clrMapOvr>
  <mc:AlternateContent xmlns:mc="http://schemas.openxmlformats.org/markup-compatibility/2006" xmlns:p14="http://schemas.microsoft.com/office/powerpoint/2010/main">
    <mc:Choice Requires="p14">
      <p:transition spd="slow" p14:dur="2000" advTm="50183"/>
    </mc:Choice>
    <mc:Fallback xmlns="">
      <p:transition spd="slow" advTm="50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267FB6E-77BA-48E3-9741-398FE75AC3DF}"/>
              </a:ext>
            </a:extLst>
          </p:cNvPr>
          <p:cNvSpPr>
            <a:spLocks noGrp="1"/>
          </p:cNvSpPr>
          <p:nvPr>
            <p:ph type="subTitle" idx="1"/>
          </p:nvPr>
        </p:nvSpPr>
        <p:spPr>
          <a:xfrm>
            <a:off x="1319429" y="158801"/>
            <a:ext cx="8714069" cy="966237"/>
          </a:xfrm>
        </p:spPr>
        <p:txBody>
          <a:bodyPr/>
          <a:lstStyle/>
          <a:p>
            <a:r>
              <a:rPr lang="en-US" sz="3600"/>
              <a:t>EPA’s Brownfields Technical Assistance</a:t>
            </a:r>
          </a:p>
        </p:txBody>
      </p:sp>
      <p:sp>
        <p:nvSpPr>
          <p:cNvPr id="8" name="Rectangle 7">
            <a:extLst>
              <a:ext uri="{FF2B5EF4-FFF2-40B4-BE49-F238E27FC236}">
                <a16:creationId xmlns:a16="http://schemas.microsoft.com/office/drawing/2014/main" id="{C14AE1EB-0127-425C-BDDB-B311AC9B4037}"/>
              </a:ext>
            </a:extLst>
          </p:cNvPr>
          <p:cNvSpPr/>
          <p:nvPr/>
        </p:nvSpPr>
        <p:spPr>
          <a:xfrm>
            <a:off x="8949085" y="6244766"/>
            <a:ext cx="2514419" cy="306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pic>
        <p:nvPicPr>
          <p:cNvPr id="10" name="Picture 4">
            <a:extLst>
              <a:ext uri="{FF2B5EF4-FFF2-40B4-BE49-F238E27FC236}">
                <a16:creationId xmlns:a16="http://schemas.microsoft.com/office/drawing/2014/main" id="{D94D24C9-F61B-4D53-9DBD-D543EA99E5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351" y="1951316"/>
            <a:ext cx="6689024" cy="44186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C87435E5-C037-4B94-8368-90C848B901EB}"/>
              </a:ext>
            </a:extLst>
          </p:cNvPr>
          <p:cNvSpPr>
            <a:spLocks noChangeArrowheads="1"/>
          </p:cNvSpPr>
          <p:nvPr/>
        </p:nvSpPr>
        <p:spPr bwMode="auto">
          <a:xfrm>
            <a:off x="7396355" y="2472371"/>
            <a:ext cx="4688553"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US" altLang="en-US" sz="2000" i="0" u="none" strike="noStrike" cap="none" normalizeH="0" baseline="0">
                <a:ln>
                  <a:noFill/>
                </a:ln>
                <a:effectLst/>
                <a:latin typeface="+mn-lt"/>
                <a:ea typeface="Calibri" panose="020F0502020204030204" pitchFamily="34" charset="0"/>
              </a:rPr>
              <a:t>Using EPA grant funds, TAB providers work regionally to ass</a:t>
            </a:r>
            <a:r>
              <a:rPr kumimoji="0" lang="en-US" altLang="en-US" sz="2000" b="0" i="0" u="none" strike="noStrike" cap="none" normalizeH="0" baseline="0">
                <a:ln>
                  <a:noFill/>
                </a:ln>
                <a:effectLst/>
                <a:latin typeface="+mn-lt"/>
                <a:ea typeface="Calibri" panose="020F0502020204030204" pitchFamily="34" charset="0"/>
              </a:rPr>
              <a:t>ist </a:t>
            </a:r>
            <a:r>
              <a:rPr kumimoji="0" lang="en-US" altLang="en-US" sz="2000" b="0" i="0" u="none" strike="noStrike" cap="none" normalizeH="0" baseline="0">
                <a:ln>
                  <a:noFill/>
                </a:ln>
                <a:effectLst/>
                <a:latin typeface="+mn-lt"/>
                <a:ea typeface="Calibri" panose="020F0502020204030204" pitchFamily="34" charset="0"/>
                <a:cs typeface="Arial"/>
              </a:rPr>
              <a:t>communities and other stakeholders on brownfield issues, such as:</a:t>
            </a:r>
            <a:endParaRPr lang="en-US" altLang="en-US" sz="2000" b="0" i="0" u="none" strike="noStrike" cap="none" normalizeH="0" baseline="0">
              <a:ln>
                <a:noFill/>
              </a:ln>
              <a:effectLst/>
              <a:latin typeface="+mn-lt"/>
              <a:ea typeface="Times New Roman" panose="02020603050405020304" pitchFamily="18" charset="0"/>
              <a:cs typeface="Arial"/>
            </a:endParaRPr>
          </a:p>
          <a:p>
            <a:pPr marL="0" marR="0" lvl="0" indent="0" algn="l" defTabSz="914400" rtl="0" eaLnBrk="0" fontAlgn="base" latinLnBrk="0" hangingPunct="0">
              <a:lnSpc>
                <a:spcPct val="100000"/>
              </a:lnSpc>
              <a:spcBef>
                <a:spcPct val="0"/>
              </a:spcBef>
              <a:spcAft>
                <a:spcPct val="0"/>
              </a:spcAft>
              <a:buClrTx/>
              <a:buSzTx/>
              <a:tabLst>
                <a:tab pos="457200" algn="l"/>
              </a:tabLst>
            </a:pPr>
            <a:endParaRPr lang="en-US" altLang="en-US" sz="2000">
              <a:latin typeface="+mn-lt"/>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preparing grant applications; </a:t>
            </a:r>
            <a:r>
              <a:rPr kumimoji="0" lang="en-US" altLang="en-US" sz="2000" b="0" i="0" u="none" strike="noStrike" cap="none" normalizeH="0" baseline="0">
                <a:ln>
                  <a:noFill/>
                </a:ln>
                <a:effectLst/>
                <a:latin typeface="+mn-lt"/>
                <a:ea typeface="Calibri" panose="020F0502020204030204" pitchFamily="34" charset="0"/>
                <a:cs typeface="Arial"/>
              </a:rPr>
              <a:t>​</a:t>
            </a:r>
            <a:endParaRPr kumimoji="0" lang="en-US" altLang="en-US" sz="2000" b="0" i="0" u="none" strike="noStrike" cap="none" normalizeH="0" baseline="0">
              <a:ln>
                <a:noFill/>
              </a:ln>
              <a:effectLst/>
              <a:latin typeface="+mn-lt"/>
              <a:cs typeface="Aria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performing site inventories; </a:t>
            </a:r>
            <a:r>
              <a:rPr kumimoji="0" lang="en-US" altLang="en-US" sz="2000" b="0" i="0" u="none" strike="noStrike" cap="none" normalizeH="0" baseline="0">
                <a:ln>
                  <a:noFill/>
                </a:ln>
                <a:effectLst/>
                <a:latin typeface="+mn-lt"/>
                <a:ea typeface="Calibri" panose="020F0502020204030204" pitchFamily="34" charset="0"/>
                <a:cs typeface="Arial"/>
              </a:rPr>
              <a:t>​</a:t>
            </a:r>
            <a:endParaRPr kumimoji="0" lang="en-US" altLang="en-US" sz="2000" b="0" i="0" u="none" strike="noStrike" cap="none" normalizeH="0" baseline="0">
              <a:ln>
                <a:noFill/>
              </a:ln>
              <a:effectLst/>
              <a:latin typeface="+mn-lt"/>
              <a:cs typeface="Aria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reviewing historical information; </a:t>
            </a:r>
            <a:r>
              <a:rPr kumimoji="0" lang="en-US" altLang="en-US" sz="2000" b="0" i="0" u="none" strike="noStrike" cap="none" normalizeH="0" baseline="0">
                <a:ln>
                  <a:noFill/>
                </a:ln>
                <a:effectLst/>
                <a:latin typeface="+mn-lt"/>
                <a:ea typeface="Calibri" panose="020F0502020204030204" pitchFamily="34" charset="0"/>
                <a:cs typeface="Arial"/>
              </a:rPr>
              <a:t>​</a:t>
            </a:r>
            <a:endParaRPr kumimoji="0" lang="en-US" altLang="en-US" sz="2000" b="0" i="0" u="none" strike="noStrike" cap="none" normalizeH="0" baseline="0">
              <a:ln>
                <a:noFill/>
              </a:ln>
              <a:effectLst/>
              <a:latin typeface="+mn-lt"/>
              <a:cs typeface="Aria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design of investigation/sampling/field analysis; and</a:t>
            </a:r>
            <a:r>
              <a:rPr kumimoji="0" lang="en-US" altLang="en-US" sz="2000" b="0" i="0" u="none" strike="noStrike" cap="none" normalizeH="0" baseline="0">
                <a:ln>
                  <a:noFill/>
                </a:ln>
                <a:effectLst/>
                <a:latin typeface="+mn-lt"/>
                <a:ea typeface="Calibri" panose="020F0502020204030204" pitchFamily="34" charset="0"/>
                <a:cs typeface="Arial"/>
              </a:rPr>
              <a:t>​</a:t>
            </a:r>
            <a:endParaRPr kumimoji="0" lang="en-US" altLang="en-US" sz="2000" b="0" i="0" u="none" strike="noStrike" cap="none" normalizeH="0" baseline="0">
              <a:ln>
                <a:noFill/>
              </a:ln>
              <a:effectLst/>
              <a:latin typeface="+mn-lt"/>
              <a:cs typeface="Aria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2000" b="0" i="0" u="none" strike="noStrike" cap="none" normalizeH="0" baseline="0">
                <a:ln>
                  <a:noFill/>
                </a:ln>
                <a:effectLst/>
                <a:latin typeface="+mn-lt"/>
                <a:ea typeface="Times New Roman" panose="02020603050405020304" pitchFamily="18" charset="0"/>
                <a:cs typeface="Calibri"/>
              </a:rPr>
              <a:t>cleanup and redevelopment planning. </a:t>
            </a:r>
            <a:r>
              <a:rPr kumimoji="0" lang="en-US" altLang="en-US" sz="2000" b="0" i="0" u="none" strike="noStrike" cap="none" normalizeH="0" baseline="0">
                <a:ln>
                  <a:noFill/>
                </a:ln>
                <a:effectLst/>
                <a:latin typeface="+mn-lt"/>
                <a:ea typeface="Calibri" panose="020F0502020204030204" pitchFamily="34" charset="0"/>
                <a:cs typeface="Arial"/>
              </a:rPr>
              <a:t>​</a:t>
            </a:r>
            <a:endParaRPr lang="en-US" altLang="en-US" b="0" u="none" strike="noStrike" cap="none" normalizeH="0" baseline="0">
              <a:ln>
                <a:noFill/>
              </a:ln>
              <a:effectLst/>
              <a:latin typeface="+mn-lt"/>
              <a:cs typeface="Arial"/>
            </a:endParaRPr>
          </a:p>
          <a:p>
            <a:r>
              <a:rPr lang="en-US" altLang="en-US">
                <a:solidFill>
                  <a:schemeClr val="accent1">
                    <a:lumMod val="75000"/>
                  </a:schemeClr>
                </a:solidFill>
                <a:latin typeface="+mn-lt"/>
              </a:rPr>
              <a:t>      </a:t>
            </a:r>
            <a:endParaRPr kumimoji="0" lang="en-US" altLang="en-US" b="0" u="none" strike="noStrike" cap="none" normalizeH="0" baseline="0">
              <a:ln>
                <a:noFill/>
              </a:ln>
              <a:solidFill>
                <a:schemeClr val="accent1">
                  <a:lumMod val="75000"/>
                </a:schemeClr>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b="0" i="0" u="none" strike="noStrike" cap="none" normalizeH="0" baseline="0">
              <a:ln>
                <a:noFill/>
              </a:ln>
              <a:solidFill>
                <a:schemeClr val="tx1"/>
              </a:solidFill>
              <a:effectLst/>
              <a:latin typeface="+mn-lt"/>
            </a:endParaRPr>
          </a:p>
        </p:txBody>
      </p:sp>
      <p:sp>
        <p:nvSpPr>
          <p:cNvPr id="12" name="TextBox 11">
            <a:extLst>
              <a:ext uri="{FF2B5EF4-FFF2-40B4-BE49-F238E27FC236}">
                <a16:creationId xmlns:a16="http://schemas.microsoft.com/office/drawing/2014/main" id="{97F8D35C-A96C-4956-824A-AA4EBD605885}"/>
              </a:ext>
            </a:extLst>
          </p:cNvPr>
          <p:cNvSpPr txBox="1"/>
          <p:nvPr/>
        </p:nvSpPr>
        <p:spPr>
          <a:xfrm>
            <a:off x="1319429" y="1215741"/>
            <a:ext cx="7629656" cy="49244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600" b="1" i="0" u="none" strike="noStrike" cap="none" normalizeH="0" baseline="0">
                <a:ln>
                  <a:noFill/>
                </a:ln>
                <a:solidFill>
                  <a:schemeClr val="tx1"/>
                </a:solidFill>
                <a:effectLst/>
                <a:latin typeface="+mn-lt"/>
                <a:ea typeface="Calibri" panose="020F0502020204030204" pitchFamily="34" charset="0"/>
              </a:rPr>
              <a:t>Technical Assistance to Brownfields (TAB) Providers </a:t>
            </a:r>
          </a:p>
        </p:txBody>
      </p:sp>
      <p:sp>
        <p:nvSpPr>
          <p:cNvPr id="9" name="TextBox 8">
            <a:extLst>
              <a:ext uri="{FF2B5EF4-FFF2-40B4-BE49-F238E27FC236}">
                <a16:creationId xmlns:a16="http://schemas.microsoft.com/office/drawing/2014/main" id="{25CA52D5-6145-456F-8C20-458E77FCA7A9}"/>
              </a:ext>
            </a:extLst>
          </p:cNvPr>
          <p:cNvSpPr txBox="1"/>
          <p:nvPr/>
        </p:nvSpPr>
        <p:spPr>
          <a:xfrm>
            <a:off x="1655240" y="6403439"/>
            <a:ext cx="6097712" cy="369332"/>
          </a:xfrm>
          <a:prstGeom prst="rect">
            <a:avLst/>
          </a:prstGeom>
          <a:noFill/>
        </p:spPr>
        <p:txBody>
          <a:bodyPr wrap="square">
            <a:spAutoFit/>
          </a:bodyPr>
          <a:lstStyle/>
          <a:p>
            <a:r>
              <a:rPr lang="en-US" altLang="en-US" i="1">
                <a:solidFill>
                  <a:schemeClr val="accent1">
                    <a:lumMod val="75000"/>
                  </a:schemeClr>
                </a:solidFill>
                <a:latin typeface="+mn-lt"/>
                <a:ea typeface="Times New Roman" panose="02020603050405020304" pitchFamily="18" charset="0"/>
                <a:cs typeface="Segoe UI" panose="020B0502040204020203" pitchFamily="34" charset="0"/>
              </a:rPr>
              <a:t>Current TAB providers available </a:t>
            </a:r>
            <a:r>
              <a:rPr kumimoji="0" lang="en-US" altLang="en-US" b="0" i="1" u="none" strike="noStrike" cap="none" normalizeH="0" baseline="0">
                <a:ln>
                  <a:noFill/>
                </a:ln>
                <a:solidFill>
                  <a:schemeClr val="accent1">
                    <a:lumMod val="75000"/>
                  </a:schemeClr>
                </a:solidFill>
                <a:effectLst/>
                <a:latin typeface="+mn-lt"/>
                <a:ea typeface="Times New Roman" panose="02020603050405020304" pitchFamily="18" charset="0"/>
                <a:cs typeface="Segoe UI" panose="020B0502040204020203" pitchFamily="34" charset="0"/>
              </a:rPr>
              <a:t>Oct 2021 – Sep 2024</a:t>
            </a:r>
            <a:endParaRPr lang="en-US" i="1"/>
          </a:p>
        </p:txBody>
      </p:sp>
      <p:pic>
        <p:nvPicPr>
          <p:cNvPr id="19" name="Audio 18">
            <a:hlinkClick r:id="" action="ppaction://media"/>
            <a:extLst>
              <a:ext uri="{FF2B5EF4-FFF2-40B4-BE49-F238E27FC236}">
                <a16:creationId xmlns:a16="http://schemas.microsoft.com/office/drawing/2014/main" id="{39762225-D244-903C-26EB-9B1CFE628ED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924917" y="4718304"/>
            <a:ext cx="2057400" cy="2057400"/>
          </a:xfrm>
          <a:prstGeom prst="ellipse">
            <a:avLst/>
          </a:prstGeom>
        </p:spPr>
      </p:pic>
      <p:sp>
        <p:nvSpPr>
          <p:cNvPr id="3" name="TextBox 1">
            <a:extLst>
              <a:ext uri="{FF2B5EF4-FFF2-40B4-BE49-F238E27FC236}">
                <a16:creationId xmlns:a16="http://schemas.microsoft.com/office/drawing/2014/main" id="{98D3B691-405B-01B0-31BB-346A6BFAD573}"/>
              </a:ext>
            </a:extLst>
          </p:cNvPr>
          <p:cNvSpPr txBox="1"/>
          <p:nvPr/>
        </p:nvSpPr>
        <p:spPr>
          <a:xfrm>
            <a:off x="11743857" y="6202774"/>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5</a:t>
            </a:r>
          </a:p>
        </p:txBody>
      </p:sp>
    </p:spTree>
    <p:extLst>
      <p:ext uri="{BB962C8B-B14F-4D97-AF65-F5344CB8AC3E}">
        <p14:creationId xmlns:p14="http://schemas.microsoft.com/office/powerpoint/2010/main" val="4262179522"/>
      </p:ext>
    </p:extLst>
  </p:cSld>
  <p:clrMapOvr>
    <a:masterClrMapping/>
  </p:clrMapOvr>
  <mc:AlternateContent xmlns:mc="http://schemas.openxmlformats.org/markup-compatibility/2006" xmlns:p14="http://schemas.microsoft.com/office/powerpoint/2010/main">
    <mc:Choice Requires="p14">
      <p:transition spd="slow" p14:dur="2000" advTm="64378"/>
    </mc:Choice>
    <mc:Fallback xmlns="">
      <p:transition spd="slow" advTm="6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6950BFC3-D8DA-4A85-94F7-54DA5524770B}">
      <p188:commentRel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046" y="-55119"/>
            <a:ext cx="9675164" cy="1325563"/>
          </a:xfrm>
        </p:spPr>
        <p:txBody>
          <a:bodyPr>
            <a:noAutofit/>
          </a:bodyPr>
          <a:lstStyle/>
          <a:p>
            <a:pPr algn="l"/>
            <a:r>
              <a:rPr lang="en-US"/>
              <a:t>Topic-specific technical assistance</a:t>
            </a:r>
          </a:p>
        </p:txBody>
      </p:sp>
      <p:pic>
        <p:nvPicPr>
          <p:cNvPr id="3074" name="Picture 9">
            <a:extLst>
              <a:ext uri="{FF2B5EF4-FFF2-40B4-BE49-F238E27FC236}">
                <a16:creationId xmlns:a16="http://schemas.microsoft.com/office/drawing/2014/main" id="{2F1AAF41-B8DA-4E1F-85A0-5012B436546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355" y="1890533"/>
            <a:ext cx="2541357" cy="8231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F5E47C-3E3F-4188-BA5D-204956FCA1D2}"/>
              </a:ext>
            </a:extLst>
          </p:cNvPr>
          <p:cNvSpPr>
            <a:spLocks noChangeArrowheads="1"/>
          </p:cNvSpPr>
          <p:nvPr/>
        </p:nvSpPr>
        <p:spPr bwMode="auto">
          <a:xfrm>
            <a:off x="1203046" y="1313882"/>
            <a:ext cx="88161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873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defTabSz="914354"/>
            <a:r>
              <a:rPr lang="en-US" altLang="en-US" sz="2600">
                <a:latin typeface="Segoe UI Semilight" panose="020B0402040204020203" pitchFamily="34" charset="0"/>
                <a:ea typeface="Calibri" panose="020F0502020204030204" pitchFamily="34" charset="0"/>
                <a:cs typeface="Segoe UI Semilight" panose="020B0402040204020203" pitchFamily="34" charset="0"/>
              </a:rPr>
              <a:t>Available to communities nationwide via these EPA grantees:</a:t>
            </a:r>
            <a:endParaRPr lang="en-US" altLang="en-US" sz="2600">
              <a:latin typeface="Segoe UI Semilight" panose="020B0402040204020203" pitchFamily="34" charset="0"/>
              <a:cs typeface="Segoe UI Semilight" panose="020B0402040204020203" pitchFamily="34" charset="0"/>
            </a:endParaRPr>
          </a:p>
        </p:txBody>
      </p:sp>
      <p:pic>
        <p:nvPicPr>
          <p:cNvPr id="6" name="Picture 5">
            <a:extLst>
              <a:ext uri="{FF2B5EF4-FFF2-40B4-BE49-F238E27FC236}">
                <a16:creationId xmlns:a16="http://schemas.microsoft.com/office/drawing/2014/main" id="{4769A380-3978-4359-B897-6463D4F1E735}"/>
              </a:ext>
            </a:extLst>
          </p:cNvPr>
          <p:cNvPicPr>
            <a:picLocks/>
          </p:cNvPicPr>
          <p:nvPr/>
        </p:nvPicPr>
        <p:blipFill>
          <a:blip r:embed="rId5"/>
          <a:stretch>
            <a:fillRect/>
          </a:stretch>
        </p:blipFill>
        <p:spPr>
          <a:xfrm>
            <a:off x="8783846" y="4190758"/>
            <a:ext cx="1752715" cy="691737"/>
          </a:xfrm>
          <a:prstGeom prst="rect">
            <a:avLst/>
          </a:prstGeom>
        </p:spPr>
      </p:pic>
      <p:sp>
        <p:nvSpPr>
          <p:cNvPr id="13" name="TextBox 12">
            <a:extLst>
              <a:ext uri="{FF2B5EF4-FFF2-40B4-BE49-F238E27FC236}">
                <a16:creationId xmlns:a16="http://schemas.microsoft.com/office/drawing/2014/main" id="{405F0DF2-3FED-4A6E-BFD0-CCFF897851D8}"/>
              </a:ext>
            </a:extLst>
          </p:cNvPr>
          <p:cNvSpPr txBox="1"/>
          <p:nvPr/>
        </p:nvSpPr>
        <p:spPr>
          <a:xfrm>
            <a:off x="330627" y="2790303"/>
            <a:ext cx="3749010" cy="1107996"/>
          </a:xfrm>
          <a:prstGeom prst="rect">
            <a:avLst/>
          </a:prstGeom>
          <a:noFill/>
        </p:spPr>
        <p:txBody>
          <a:bodyPr wrap="square" lIns="91440" tIns="45720" rIns="91440" bIns="45720" anchor="t">
            <a:spAutoFit/>
          </a:bodyPr>
          <a:lstStyle/>
          <a:p>
            <a:pPr defTabSz="914354" eaLnBrk="0" fontAlgn="base" hangingPunct="0">
              <a:spcBef>
                <a:spcPct val="0"/>
              </a:spcBef>
              <a:spcAft>
                <a:spcPct val="0"/>
              </a:spcAft>
              <a:tabLst>
                <a:tab pos="457178" algn="l"/>
              </a:tabLst>
            </a:pPr>
            <a:r>
              <a:rPr lang="en-US" altLang="en-US" sz="2400" b="1">
                <a:solidFill>
                  <a:srgbClr val="000000"/>
                </a:solidFill>
                <a:ea typeface="Calibri" panose="020F0502020204030204" pitchFamily="34" charset="0"/>
              </a:rPr>
              <a:t>Technical Assistance to Tribal Nations and Entities</a:t>
            </a:r>
          </a:p>
          <a:p>
            <a:pPr defTabSz="914354" eaLnBrk="0" fontAlgn="base" hangingPunct="0">
              <a:spcBef>
                <a:spcPct val="0"/>
              </a:spcBef>
              <a:spcAft>
                <a:spcPct val="0"/>
              </a:spcAft>
              <a:tabLst>
                <a:tab pos="457178" algn="l"/>
              </a:tabLst>
            </a:pPr>
            <a:r>
              <a:rPr lang="en-US" altLang="en-US" u="sng">
                <a:solidFill>
                  <a:schemeClr val="accent1">
                    <a:lumMod val="75000"/>
                  </a:schemeClr>
                </a:solidFill>
                <a:ea typeface="Times New Roman" panose="02020603050405020304" pitchFamily="18" charset="0"/>
                <a:cs typeface="Segoe UI"/>
              </a:rPr>
              <a:t>Available</a:t>
            </a:r>
            <a:r>
              <a:rPr lang="en-US" altLang="en-US">
                <a:solidFill>
                  <a:schemeClr val="accent1">
                    <a:lumMod val="75000"/>
                  </a:schemeClr>
                </a:solidFill>
                <a:ea typeface="Times New Roman" panose="02020603050405020304" pitchFamily="18" charset="0"/>
                <a:cs typeface="Segoe UI"/>
              </a:rPr>
              <a:t>: Coming Soon</a:t>
            </a:r>
            <a:endParaRPr lang="en-US" altLang="en-US">
              <a:solidFill>
                <a:schemeClr val="accent1">
                  <a:lumMod val="75000"/>
                </a:schemeClr>
              </a:solidFill>
              <a:cs typeface="Segoe UI"/>
            </a:endParaRPr>
          </a:p>
        </p:txBody>
      </p:sp>
      <p:sp>
        <p:nvSpPr>
          <p:cNvPr id="15" name="TextBox 14">
            <a:extLst>
              <a:ext uri="{FF2B5EF4-FFF2-40B4-BE49-F238E27FC236}">
                <a16:creationId xmlns:a16="http://schemas.microsoft.com/office/drawing/2014/main" id="{BC9620E3-7E7C-4862-8D0D-A25B3A8527F3}"/>
              </a:ext>
            </a:extLst>
          </p:cNvPr>
          <p:cNvSpPr txBox="1"/>
          <p:nvPr/>
        </p:nvSpPr>
        <p:spPr>
          <a:xfrm>
            <a:off x="4169360" y="2715285"/>
            <a:ext cx="3412213" cy="1107996"/>
          </a:xfrm>
          <a:prstGeom prst="rect">
            <a:avLst/>
          </a:prstGeom>
          <a:noFill/>
        </p:spPr>
        <p:txBody>
          <a:bodyPr wrap="square" lIns="91440" tIns="45720" rIns="91440" bIns="45720" anchor="t">
            <a:spAutoFit/>
          </a:bodyPr>
          <a:lstStyle/>
          <a:p>
            <a:pPr defTabSz="914354" eaLnBrk="0" fontAlgn="base" hangingPunct="0">
              <a:spcBef>
                <a:spcPct val="0"/>
              </a:spcBef>
              <a:spcAft>
                <a:spcPct val="0"/>
              </a:spcAft>
              <a:tabLst>
                <a:tab pos="457178" algn="l"/>
              </a:tabLst>
            </a:pPr>
            <a:r>
              <a:rPr lang="en-US" altLang="en-US" sz="2400" b="1">
                <a:solidFill>
                  <a:srgbClr val="000000"/>
                </a:solidFill>
                <a:ea typeface="Calibri" panose="020F0502020204030204" pitchFamily="34" charset="0"/>
              </a:rPr>
              <a:t>Equitable Development in Brownfields Planning</a:t>
            </a:r>
          </a:p>
          <a:p>
            <a:pPr defTabSz="914354" eaLnBrk="0" fontAlgn="base" hangingPunct="0">
              <a:spcBef>
                <a:spcPct val="0"/>
              </a:spcBef>
              <a:spcAft>
                <a:spcPct val="0"/>
              </a:spcAft>
              <a:tabLst>
                <a:tab pos="457178" algn="l"/>
              </a:tabLst>
            </a:pPr>
            <a:r>
              <a:rPr lang="en-US" altLang="en-US" u="sng">
                <a:solidFill>
                  <a:schemeClr val="accent1">
                    <a:lumMod val="75000"/>
                  </a:schemeClr>
                </a:solidFill>
                <a:ea typeface="Times New Roman" panose="02020603050405020304" pitchFamily="18" charset="0"/>
                <a:cs typeface="Segoe UI" panose="020B0502040204020203" pitchFamily="34" charset="0"/>
              </a:rPr>
              <a:t>Available</a:t>
            </a:r>
            <a:r>
              <a:rPr lang="en-US" altLang="en-US">
                <a:solidFill>
                  <a:schemeClr val="accent1">
                    <a:lumMod val="75000"/>
                  </a:schemeClr>
                </a:solidFill>
                <a:ea typeface="Times New Roman" panose="02020603050405020304" pitchFamily="18" charset="0"/>
                <a:cs typeface="Segoe UI" panose="020B0502040204020203" pitchFamily="34" charset="0"/>
              </a:rPr>
              <a:t>: 2021- 2024</a:t>
            </a:r>
            <a:endParaRPr lang="en-US" altLang="en-US">
              <a:solidFill>
                <a:schemeClr val="accent1">
                  <a:lumMod val="75000"/>
                </a:schemeClr>
              </a:solidFill>
              <a:cs typeface="Segoe UI" panose="020B0502040204020203" pitchFamily="34" charset="0"/>
            </a:endParaRPr>
          </a:p>
        </p:txBody>
      </p:sp>
      <p:sp>
        <p:nvSpPr>
          <p:cNvPr id="17" name="TextBox 16">
            <a:extLst>
              <a:ext uri="{FF2B5EF4-FFF2-40B4-BE49-F238E27FC236}">
                <a16:creationId xmlns:a16="http://schemas.microsoft.com/office/drawing/2014/main" id="{281053DB-03DF-4A98-B97D-73AFF07D105D}"/>
              </a:ext>
            </a:extLst>
          </p:cNvPr>
          <p:cNvSpPr txBox="1"/>
          <p:nvPr/>
        </p:nvSpPr>
        <p:spPr>
          <a:xfrm>
            <a:off x="8059196" y="2764355"/>
            <a:ext cx="3740393" cy="1138773"/>
          </a:xfrm>
          <a:prstGeom prst="rect">
            <a:avLst/>
          </a:prstGeom>
          <a:noFill/>
        </p:spPr>
        <p:txBody>
          <a:bodyPr wrap="square">
            <a:spAutoFit/>
          </a:bodyPr>
          <a:lstStyle/>
          <a:p>
            <a:pPr defTabSz="914354" eaLnBrk="0" fontAlgn="base" hangingPunct="0">
              <a:spcBef>
                <a:spcPct val="0"/>
              </a:spcBef>
              <a:spcAft>
                <a:spcPct val="0"/>
              </a:spcAft>
              <a:tabLst>
                <a:tab pos="457178" algn="l"/>
              </a:tabLst>
            </a:pPr>
            <a:r>
              <a:rPr lang="en-US" altLang="en-US" sz="2400" b="1">
                <a:solidFill>
                  <a:srgbClr val="000000"/>
                </a:solidFill>
                <a:ea typeface="Times New Roman" panose="02020603050405020304" pitchFamily="18" charset="0"/>
                <a:cs typeface="Calibri" panose="020F0502020204030204" pitchFamily="34" charset="0"/>
              </a:rPr>
              <a:t>State Program Implementation</a:t>
            </a:r>
          </a:p>
          <a:p>
            <a:pPr defTabSz="914354" eaLnBrk="0" fontAlgn="base" hangingPunct="0">
              <a:spcBef>
                <a:spcPct val="0"/>
              </a:spcBef>
              <a:spcAft>
                <a:spcPct val="0"/>
              </a:spcAft>
              <a:tabLst>
                <a:tab pos="457178" algn="l"/>
              </a:tabLst>
            </a:pPr>
            <a:r>
              <a:rPr lang="en-US" altLang="en-US" sz="2000">
                <a:solidFill>
                  <a:srgbClr val="000000"/>
                </a:solidFill>
                <a:ea typeface="Calibri" panose="020F0502020204030204" pitchFamily="34" charset="0"/>
                <a:cs typeface="Arial" panose="020B0604020202020204" pitchFamily="34" charset="0"/>
              </a:rPr>
              <a:t>​</a:t>
            </a:r>
            <a:r>
              <a:rPr lang="en-US" altLang="en-US" u="sng">
                <a:solidFill>
                  <a:schemeClr val="accent1">
                    <a:lumMod val="75000"/>
                  </a:schemeClr>
                </a:solidFill>
                <a:ea typeface="Times New Roman" panose="02020603050405020304" pitchFamily="18" charset="0"/>
                <a:cs typeface="Segoe UI" panose="020B0502040204020203" pitchFamily="34" charset="0"/>
              </a:rPr>
              <a:t>Available</a:t>
            </a:r>
            <a:r>
              <a:rPr lang="en-US" altLang="en-US">
                <a:solidFill>
                  <a:schemeClr val="accent1">
                    <a:lumMod val="75000"/>
                  </a:schemeClr>
                </a:solidFill>
                <a:ea typeface="Times New Roman" panose="02020603050405020304" pitchFamily="18" charset="0"/>
                <a:cs typeface="Segoe UI" panose="020B0502040204020203" pitchFamily="34" charset="0"/>
              </a:rPr>
              <a:t>: Aug 2017 – February 2024</a:t>
            </a:r>
            <a:endParaRPr lang="en-US" altLang="en-US">
              <a:solidFill>
                <a:schemeClr val="accent1">
                  <a:lumMod val="75000"/>
                </a:schemeClr>
              </a:solidFill>
              <a:cs typeface="Segoe UI" panose="020B0502040204020203" pitchFamily="34" charset="0"/>
            </a:endParaRPr>
          </a:p>
        </p:txBody>
      </p:sp>
      <p:sp>
        <p:nvSpPr>
          <p:cNvPr id="16" name="TextBox 15">
            <a:extLst>
              <a:ext uri="{FF2B5EF4-FFF2-40B4-BE49-F238E27FC236}">
                <a16:creationId xmlns:a16="http://schemas.microsoft.com/office/drawing/2014/main" id="{A8FE0477-DFFD-442A-A171-311B97F8C971}"/>
              </a:ext>
            </a:extLst>
          </p:cNvPr>
          <p:cNvSpPr txBox="1"/>
          <p:nvPr/>
        </p:nvSpPr>
        <p:spPr>
          <a:xfrm>
            <a:off x="8248482" y="4810225"/>
            <a:ext cx="3549057" cy="1138773"/>
          </a:xfrm>
          <a:prstGeom prst="rect">
            <a:avLst/>
          </a:prstGeom>
          <a:noFill/>
        </p:spPr>
        <p:txBody>
          <a:bodyPr wrap="square" lIns="91440" tIns="45720" rIns="91440" bIns="45720" anchor="t">
            <a:spAutoFit/>
          </a:bodyPr>
          <a:lstStyle/>
          <a:p>
            <a:pPr defTabSz="914354" eaLnBrk="0" fontAlgn="base" hangingPunct="0">
              <a:spcBef>
                <a:spcPct val="0"/>
              </a:spcBef>
              <a:spcAft>
                <a:spcPct val="0"/>
              </a:spcAft>
              <a:tabLst>
                <a:tab pos="457178" algn="l"/>
              </a:tabLst>
            </a:pPr>
            <a:r>
              <a:rPr lang="en-US" altLang="en-US" sz="2400" b="1">
                <a:solidFill>
                  <a:srgbClr val="000000"/>
                </a:solidFill>
                <a:ea typeface="Times New Roman" panose="02020603050405020304" pitchFamily="18" charset="0"/>
                <a:cs typeface="Calibri" panose="020F0502020204030204" pitchFamily="34" charset="0"/>
              </a:rPr>
              <a:t>National Brownfields Training Conference </a:t>
            </a:r>
          </a:p>
          <a:p>
            <a:pPr defTabSz="914354" eaLnBrk="0" fontAlgn="base" hangingPunct="0">
              <a:spcBef>
                <a:spcPct val="0"/>
              </a:spcBef>
              <a:spcAft>
                <a:spcPct val="0"/>
              </a:spcAft>
              <a:tabLst>
                <a:tab pos="457178" algn="l"/>
              </a:tabLst>
            </a:pPr>
            <a:r>
              <a:rPr lang="en-US" altLang="en-US" sz="2000">
                <a:solidFill>
                  <a:srgbClr val="000000"/>
                </a:solidFill>
                <a:ea typeface="Calibri" panose="020F0502020204030204" pitchFamily="34" charset="0"/>
                <a:cs typeface="Arial"/>
              </a:rPr>
              <a:t>​</a:t>
            </a:r>
            <a:r>
              <a:rPr lang="en-US" altLang="en-US" u="sng">
                <a:solidFill>
                  <a:schemeClr val="accent1">
                    <a:lumMod val="75000"/>
                  </a:schemeClr>
                </a:solidFill>
                <a:ea typeface="Times New Roman" panose="02020603050405020304" pitchFamily="18" charset="0"/>
                <a:cs typeface="Segoe UI"/>
              </a:rPr>
              <a:t>Available</a:t>
            </a:r>
            <a:r>
              <a:rPr lang="en-US" altLang="en-US">
                <a:solidFill>
                  <a:schemeClr val="accent1">
                    <a:lumMod val="75000"/>
                  </a:schemeClr>
                </a:solidFill>
                <a:ea typeface="Times New Roman" panose="02020603050405020304" pitchFamily="18" charset="0"/>
                <a:cs typeface="Segoe UI"/>
              </a:rPr>
              <a:t>: 2023 –2030</a:t>
            </a:r>
            <a:endParaRPr lang="en-US" altLang="en-US">
              <a:solidFill>
                <a:schemeClr val="accent1">
                  <a:lumMod val="75000"/>
                </a:schemeClr>
              </a:solidFill>
              <a:cs typeface="Segoe UI" panose="020B0502040204020203" pitchFamily="34" charset="0"/>
            </a:endParaRPr>
          </a:p>
        </p:txBody>
      </p:sp>
      <p:pic>
        <p:nvPicPr>
          <p:cNvPr id="18" name="Picture 2" descr="ASTSWMO">
            <a:extLst>
              <a:ext uri="{FF2B5EF4-FFF2-40B4-BE49-F238E27FC236}">
                <a16:creationId xmlns:a16="http://schemas.microsoft.com/office/drawing/2014/main" id="{A3D28BA7-E840-47D5-AF7B-F1921A301A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1415" y="2127626"/>
            <a:ext cx="1569991" cy="1263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0B9209-5501-D9BE-4FCB-767041D0A345}"/>
              </a:ext>
            </a:extLst>
          </p:cNvPr>
          <p:cNvSpPr txBox="1"/>
          <p:nvPr/>
        </p:nvSpPr>
        <p:spPr>
          <a:xfrm>
            <a:off x="4080618" y="3919607"/>
            <a:ext cx="3912955" cy="1107996"/>
          </a:xfrm>
          <a:prstGeom prst="rect">
            <a:avLst/>
          </a:prstGeom>
          <a:noFill/>
        </p:spPr>
        <p:txBody>
          <a:bodyPr wrap="square" lIns="91440" tIns="45720" rIns="91440" bIns="45720" anchor="t">
            <a:spAutoFit/>
          </a:bodyPr>
          <a:lstStyle/>
          <a:p>
            <a:pPr defTabSz="914354">
              <a:spcBef>
                <a:spcPct val="0"/>
              </a:spcBef>
              <a:spcAft>
                <a:spcPct val="0"/>
              </a:spcAft>
              <a:tabLst>
                <a:tab pos="457178" algn="l"/>
              </a:tabLst>
            </a:pPr>
            <a:r>
              <a:rPr lang="en-US" sz="2400" b="1">
                <a:solidFill>
                  <a:srgbClr val="000000"/>
                </a:solidFill>
                <a:ea typeface="+mn-lt"/>
                <a:cs typeface="+mn-lt"/>
              </a:rPr>
              <a:t>Support Nonprofits Seeking to Reuse Brownfields</a:t>
            </a:r>
            <a:endParaRPr lang="en-US" b="1">
              <a:ea typeface="+mn-lt"/>
              <a:cs typeface="+mn-lt"/>
            </a:endParaRPr>
          </a:p>
          <a:p>
            <a:pPr defTabSz="914354" eaLnBrk="0" fontAlgn="base" hangingPunct="0">
              <a:spcBef>
                <a:spcPct val="0"/>
              </a:spcBef>
              <a:spcAft>
                <a:spcPct val="0"/>
              </a:spcAft>
              <a:tabLst>
                <a:tab pos="457178" algn="l"/>
              </a:tabLst>
            </a:pPr>
            <a:r>
              <a:rPr lang="en-US" altLang="en-US" u="sng">
                <a:solidFill>
                  <a:schemeClr val="accent1">
                    <a:lumMod val="75000"/>
                  </a:schemeClr>
                </a:solidFill>
                <a:ea typeface="Times New Roman" panose="02020603050405020304" pitchFamily="18" charset="0"/>
                <a:cs typeface="Segoe UI" panose="020B0502040204020203" pitchFamily="34" charset="0"/>
              </a:rPr>
              <a:t>Available</a:t>
            </a:r>
            <a:r>
              <a:rPr lang="en-US" altLang="en-US">
                <a:solidFill>
                  <a:schemeClr val="accent1">
                    <a:lumMod val="75000"/>
                  </a:schemeClr>
                </a:solidFill>
                <a:ea typeface="Times New Roman" panose="02020603050405020304" pitchFamily="18" charset="0"/>
                <a:cs typeface="Segoe UI" panose="020B0502040204020203" pitchFamily="34" charset="0"/>
              </a:rPr>
              <a:t>: 2023 – 2028</a:t>
            </a:r>
            <a:endParaRPr lang="en-US" altLang="en-US">
              <a:solidFill>
                <a:schemeClr val="accent1">
                  <a:lumMod val="75000"/>
                </a:schemeClr>
              </a:solidFill>
              <a:cs typeface="Segoe UI" panose="020B0502040204020203" pitchFamily="34" charset="0"/>
            </a:endParaRPr>
          </a:p>
        </p:txBody>
      </p:sp>
      <p:sp>
        <p:nvSpPr>
          <p:cNvPr id="5" name="Rectangle 3">
            <a:extLst>
              <a:ext uri="{FF2B5EF4-FFF2-40B4-BE49-F238E27FC236}">
                <a16:creationId xmlns:a16="http://schemas.microsoft.com/office/drawing/2014/main" id="{3BA1ACAA-6DC9-1EE3-9309-7BB9E94C6304}"/>
              </a:ext>
            </a:extLst>
          </p:cNvPr>
          <p:cNvSpPr>
            <a:spLocks noChangeArrowheads="1"/>
          </p:cNvSpPr>
          <p:nvPr/>
        </p:nvSpPr>
        <p:spPr bwMode="auto">
          <a:xfrm>
            <a:off x="295043" y="5021841"/>
            <a:ext cx="381940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914354">
              <a:tabLst>
                <a:tab pos="457178" algn="l"/>
              </a:tabLst>
            </a:pPr>
            <a:r>
              <a:rPr lang="en-US" altLang="en-US" sz="2400" b="1">
                <a:solidFill>
                  <a:srgbClr val="000000"/>
                </a:solidFill>
                <a:latin typeface="+mn-lt"/>
                <a:ea typeface="Times New Roman" panose="02020603050405020304" pitchFamily="18" charset="0"/>
                <a:cs typeface="Calibri" panose="020F0502020204030204" pitchFamily="34" charset="0"/>
              </a:rPr>
              <a:t>Land Banking Strategies to Support Brownfields</a:t>
            </a:r>
          </a:p>
          <a:p>
            <a:pPr defTabSz="914354">
              <a:tabLst>
                <a:tab pos="457178" algn="l"/>
              </a:tabLst>
            </a:pPr>
            <a:r>
              <a:rPr lang="en-US" altLang="en-US" sz="2000">
                <a:solidFill>
                  <a:srgbClr val="000000"/>
                </a:solidFill>
                <a:latin typeface="+mn-lt"/>
                <a:ea typeface="Calibri" panose="020F0502020204030204" pitchFamily="34" charset="0"/>
                <a:cs typeface="Arial"/>
              </a:rPr>
              <a:t>​</a:t>
            </a:r>
            <a:r>
              <a:rPr lang="en-US" altLang="en-US" u="sng">
                <a:solidFill>
                  <a:schemeClr val="accent1">
                    <a:lumMod val="75000"/>
                  </a:schemeClr>
                </a:solidFill>
                <a:latin typeface="+mn-lt"/>
                <a:ea typeface="Times New Roman" panose="02020603050405020304" pitchFamily="18" charset="0"/>
                <a:cs typeface="Segoe UI"/>
              </a:rPr>
              <a:t>Available</a:t>
            </a:r>
            <a:r>
              <a:rPr lang="en-US" altLang="en-US">
                <a:solidFill>
                  <a:schemeClr val="accent1">
                    <a:lumMod val="75000"/>
                  </a:schemeClr>
                </a:solidFill>
                <a:latin typeface="+mn-lt"/>
                <a:ea typeface="Times New Roman" panose="02020603050405020304" pitchFamily="18" charset="0"/>
                <a:cs typeface="Segoe UI"/>
              </a:rPr>
              <a:t>: 2023-2028</a:t>
            </a:r>
            <a:endParaRPr lang="en-US" altLang="en-US">
              <a:solidFill>
                <a:schemeClr val="accent1">
                  <a:lumMod val="75000"/>
                </a:schemeClr>
              </a:solidFill>
              <a:latin typeface="+mn-lt"/>
              <a:cs typeface="Segoe UI"/>
            </a:endParaRPr>
          </a:p>
        </p:txBody>
      </p:sp>
      <p:sp>
        <p:nvSpPr>
          <p:cNvPr id="7" name="Rectangle 3">
            <a:extLst>
              <a:ext uri="{FF2B5EF4-FFF2-40B4-BE49-F238E27FC236}">
                <a16:creationId xmlns:a16="http://schemas.microsoft.com/office/drawing/2014/main" id="{DB3E11E1-1CB4-ACA8-08B4-E8912996F8BF}"/>
              </a:ext>
            </a:extLst>
          </p:cNvPr>
          <p:cNvSpPr>
            <a:spLocks noChangeArrowheads="1"/>
          </p:cNvSpPr>
          <p:nvPr/>
        </p:nvSpPr>
        <p:spPr bwMode="auto">
          <a:xfrm>
            <a:off x="4076106" y="5605492"/>
            <a:ext cx="381940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914354">
              <a:tabLst>
                <a:tab pos="457178" algn="l"/>
              </a:tabLst>
            </a:pPr>
            <a:r>
              <a:rPr lang="en-US" altLang="en-US" sz="2400" b="1">
                <a:solidFill>
                  <a:srgbClr val="000000"/>
                </a:solidFill>
                <a:latin typeface="+mn-lt"/>
                <a:ea typeface="Times New Roman" panose="02020603050405020304" pitchFamily="18" charset="0"/>
                <a:cs typeface="Calibri"/>
              </a:rPr>
              <a:t>Anti-displacement Research</a:t>
            </a:r>
            <a:endParaRPr lang="en-US" altLang="en-US" sz="2400" b="1">
              <a:solidFill>
                <a:srgbClr val="000000"/>
              </a:solidFill>
              <a:latin typeface="+mn-lt"/>
              <a:ea typeface="Times New Roman" panose="02020603050405020304" pitchFamily="18" charset="0"/>
              <a:cs typeface="Calibri" panose="020F0502020204030204" pitchFamily="34" charset="0"/>
            </a:endParaRPr>
          </a:p>
          <a:p>
            <a:pPr defTabSz="914354">
              <a:tabLst>
                <a:tab pos="457178" algn="l"/>
              </a:tabLst>
            </a:pPr>
            <a:r>
              <a:rPr lang="en-US" altLang="en-US" sz="2000">
                <a:solidFill>
                  <a:srgbClr val="000000"/>
                </a:solidFill>
                <a:latin typeface="+mn-lt"/>
                <a:ea typeface="Calibri" panose="020F0502020204030204" pitchFamily="34" charset="0"/>
                <a:cs typeface="Arial"/>
              </a:rPr>
              <a:t>​</a:t>
            </a:r>
            <a:r>
              <a:rPr lang="en-US" altLang="en-US" u="sng">
                <a:solidFill>
                  <a:schemeClr val="accent1">
                    <a:lumMod val="75000"/>
                  </a:schemeClr>
                </a:solidFill>
                <a:latin typeface="+mn-lt"/>
                <a:ea typeface="Times New Roman" panose="02020603050405020304" pitchFamily="18" charset="0"/>
                <a:cs typeface="Segoe UI"/>
              </a:rPr>
              <a:t>Available</a:t>
            </a:r>
            <a:r>
              <a:rPr lang="en-US" altLang="en-US">
                <a:solidFill>
                  <a:schemeClr val="accent1">
                    <a:lumMod val="75000"/>
                  </a:schemeClr>
                </a:solidFill>
                <a:latin typeface="+mn-lt"/>
                <a:ea typeface="Times New Roman" panose="02020603050405020304" pitchFamily="18" charset="0"/>
                <a:cs typeface="Segoe UI"/>
              </a:rPr>
              <a:t>: 2023-2028</a:t>
            </a:r>
            <a:endParaRPr lang="en-US" altLang="en-US">
              <a:solidFill>
                <a:schemeClr val="accent1">
                  <a:lumMod val="75000"/>
                </a:schemeClr>
              </a:solidFill>
              <a:latin typeface="+mn-lt"/>
              <a:cs typeface="Segoe UI"/>
            </a:endParaRPr>
          </a:p>
        </p:txBody>
      </p:sp>
      <p:pic>
        <p:nvPicPr>
          <p:cNvPr id="8" name="Picture 7">
            <a:extLst>
              <a:ext uri="{FF2B5EF4-FFF2-40B4-BE49-F238E27FC236}">
                <a16:creationId xmlns:a16="http://schemas.microsoft.com/office/drawing/2014/main" id="{1D70989C-B364-5AE2-9397-42B3F2EA0D61}"/>
              </a:ext>
            </a:extLst>
          </p:cNvPr>
          <p:cNvPicPr>
            <a:picLocks noChangeAspect="1"/>
          </p:cNvPicPr>
          <p:nvPr/>
        </p:nvPicPr>
        <p:blipFill>
          <a:blip r:embed="rId7"/>
          <a:stretch>
            <a:fillRect/>
          </a:stretch>
        </p:blipFill>
        <p:spPr>
          <a:xfrm>
            <a:off x="606639" y="3954677"/>
            <a:ext cx="2390775" cy="1028700"/>
          </a:xfrm>
          <a:prstGeom prst="rect">
            <a:avLst/>
          </a:prstGeom>
        </p:spPr>
      </p:pic>
      <p:pic>
        <p:nvPicPr>
          <p:cNvPr id="9" name="Picture 8" descr="Text&#10;&#10;Description automatically generated">
            <a:extLst>
              <a:ext uri="{FF2B5EF4-FFF2-40B4-BE49-F238E27FC236}">
                <a16:creationId xmlns:a16="http://schemas.microsoft.com/office/drawing/2014/main" id="{CEBFAB1A-5145-9DEA-D371-D99BAF81B650}"/>
              </a:ext>
            </a:extLst>
          </p:cNvPr>
          <p:cNvPicPr>
            <a:picLocks noChangeAspect="1"/>
          </p:cNvPicPr>
          <p:nvPr/>
        </p:nvPicPr>
        <p:blipFill>
          <a:blip r:embed="rId8"/>
          <a:stretch>
            <a:fillRect/>
          </a:stretch>
        </p:blipFill>
        <p:spPr>
          <a:xfrm>
            <a:off x="4291914" y="5098025"/>
            <a:ext cx="2743200" cy="492545"/>
          </a:xfrm>
          <a:prstGeom prst="rect">
            <a:avLst/>
          </a:prstGeom>
        </p:spPr>
      </p:pic>
      <p:sp>
        <p:nvSpPr>
          <p:cNvPr id="10" name="TextBox 1">
            <a:extLst>
              <a:ext uri="{FF2B5EF4-FFF2-40B4-BE49-F238E27FC236}">
                <a16:creationId xmlns:a16="http://schemas.microsoft.com/office/drawing/2014/main" id="{98D3B691-405B-01B0-31BB-346A6BFAD573}"/>
              </a:ext>
            </a:extLst>
          </p:cNvPr>
          <p:cNvSpPr txBox="1"/>
          <p:nvPr/>
        </p:nvSpPr>
        <p:spPr>
          <a:xfrm>
            <a:off x="11794535" y="6315663"/>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6</a:t>
            </a:r>
          </a:p>
        </p:txBody>
      </p:sp>
    </p:spTree>
    <p:extLst>
      <p:ext uri="{BB962C8B-B14F-4D97-AF65-F5344CB8AC3E}">
        <p14:creationId xmlns:p14="http://schemas.microsoft.com/office/powerpoint/2010/main" val="323661732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D8F3A7B-3AF4-4BEE-B1F2-B7F6ECDC90C6}"/>
              </a:ext>
            </a:extLst>
          </p:cNvPr>
          <p:cNvSpPr>
            <a:spLocks noGrp="1"/>
          </p:cNvSpPr>
          <p:nvPr>
            <p:ph type="subTitle" idx="1"/>
          </p:nvPr>
        </p:nvSpPr>
        <p:spPr/>
        <p:txBody>
          <a:bodyPr/>
          <a:lstStyle/>
          <a:p>
            <a:r>
              <a:rPr lang="en-US"/>
              <a:t>EPA Brownfields Regional Staff</a:t>
            </a:r>
          </a:p>
        </p:txBody>
      </p:sp>
      <p:sp>
        <p:nvSpPr>
          <p:cNvPr id="5" name="TextBox 4">
            <a:extLst>
              <a:ext uri="{FF2B5EF4-FFF2-40B4-BE49-F238E27FC236}">
                <a16:creationId xmlns:a16="http://schemas.microsoft.com/office/drawing/2014/main" id="{0CAF35A2-936D-4AED-879B-986B84808258}"/>
              </a:ext>
            </a:extLst>
          </p:cNvPr>
          <p:cNvSpPr txBox="1"/>
          <p:nvPr/>
        </p:nvSpPr>
        <p:spPr>
          <a:xfrm>
            <a:off x="8408275" y="1898440"/>
            <a:ext cx="3468413" cy="3170099"/>
          </a:xfrm>
          <a:prstGeom prst="rect">
            <a:avLst/>
          </a:prstGeom>
          <a:noFill/>
        </p:spPr>
        <p:txBody>
          <a:bodyPr wrap="square" lIns="91440" tIns="45720" rIns="91440" bIns="45720" anchor="t">
            <a:spAutoFit/>
          </a:bodyPr>
          <a:lstStyle/>
          <a:p>
            <a:r>
              <a:rPr lang="en-US" sz="2000" b="0" i="0">
                <a:solidFill>
                  <a:srgbClr val="1B1B1B"/>
                </a:solidFill>
                <a:effectLst/>
              </a:rPr>
              <a:t>EPA has 10 regional offices, each of which</a:t>
            </a:r>
            <a:r>
              <a:rPr lang="en-US" sz="2000">
                <a:solidFill>
                  <a:srgbClr val="1B1B1B"/>
                </a:solidFill>
              </a:rPr>
              <a:t> works directly with several states, tribal nations and/or territories.</a:t>
            </a:r>
            <a:endParaRPr lang="en-US" sz="2000" b="0" i="0">
              <a:solidFill>
                <a:srgbClr val="1B1B1B"/>
              </a:solidFill>
              <a:effectLst/>
              <a:cs typeface="Calibri"/>
            </a:endParaRPr>
          </a:p>
          <a:p>
            <a:pPr algn="l"/>
            <a:endParaRPr lang="en-US" sz="2000">
              <a:solidFill>
                <a:srgbClr val="1B1B1B"/>
              </a:solidFill>
            </a:endParaRPr>
          </a:p>
          <a:p>
            <a:pPr algn="l"/>
            <a:r>
              <a:rPr lang="en-US" sz="2000" b="0" i="0">
                <a:solidFill>
                  <a:srgbClr val="1B1B1B"/>
                </a:solidFill>
                <a:effectLst/>
              </a:rPr>
              <a:t>You may contact an </a:t>
            </a:r>
            <a:r>
              <a:rPr lang="en-US" sz="2000" b="1" i="0">
                <a:solidFill>
                  <a:srgbClr val="005EA2"/>
                </a:solidFill>
                <a:effectLst/>
                <a:hlinkClick r:id="rId5"/>
              </a:rPr>
              <a:t>EPA regional representative</a:t>
            </a:r>
            <a:r>
              <a:rPr lang="en-US" sz="2000" b="1" i="0">
                <a:solidFill>
                  <a:srgbClr val="1B1B1B"/>
                </a:solidFill>
                <a:effectLst/>
              </a:rPr>
              <a:t> </a:t>
            </a:r>
            <a:r>
              <a:rPr lang="en-US" sz="2000" b="0" i="0">
                <a:solidFill>
                  <a:srgbClr val="1B1B1B"/>
                </a:solidFill>
                <a:effectLst/>
              </a:rPr>
              <a:t>to learn more about applicable laws, regulations, policies, and technical assistance.</a:t>
            </a:r>
            <a:endParaRPr lang="en-US" sz="2000" b="0" i="0">
              <a:solidFill>
                <a:srgbClr val="1B1B1B"/>
              </a:solidFill>
              <a:effectLst/>
              <a:cs typeface="Calibri"/>
            </a:endParaRPr>
          </a:p>
        </p:txBody>
      </p:sp>
      <p:pic>
        <p:nvPicPr>
          <p:cNvPr id="1026" name="Picture 2" descr="Map of the US, split into EPA regions">
            <a:extLst>
              <a:ext uri="{FF2B5EF4-FFF2-40B4-BE49-F238E27FC236}">
                <a16:creationId xmlns:a16="http://schemas.microsoft.com/office/drawing/2014/main" id="{FCD41E6A-842A-4EE2-B8C8-51BFE770DE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018" y="1120675"/>
            <a:ext cx="6946669" cy="524859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CAF7B03A-1215-1E73-6F52-B043567667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0" t="-245890" r="-245890" b="-245890"/>
          <a:stretch>
            <a:fillRect/>
          </a:stretch>
        </p:blipFill>
        <p:spPr>
          <a:xfrm>
            <a:off x="10949498" y="4681433"/>
            <a:ext cx="2057400" cy="2057400"/>
          </a:xfrm>
          <a:prstGeom prst="ellipse">
            <a:avLst/>
          </a:prstGeom>
        </p:spPr>
      </p:pic>
      <p:sp>
        <p:nvSpPr>
          <p:cNvPr id="3" name="TextBox 1">
            <a:extLst>
              <a:ext uri="{FF2B5EF4-FFF2-40B4-BE49-F238E27FC236}">
                <a16:creationId xmlns:a16="http://schemas.microsoft.com/office/drawing/2014/main" id="{98D3B691-405B-01B0-31BB-346A6BFAD573}"/>
              </a:ext>
            </a:extLst>
          </p:cNvPr>
          <p:cNvSpPr txBox="1"/>
          <p:nvPr/>
        </p:nvSpPr>
        <p:spPr>
          <a:xfrm>
            <a:off x="11785128" y="6325070"/>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7</a:t>
            </a:r>
          </a:p>
        </p:txBody>
      </p:sp>
    </p:spTree>
    <p:extLst>
      <p:ext uri="{BB962C8B-B14F-4D97-AF65-F5344CB8AC3E}">
        <p14:creationId xmlns:p14="http://schemas.microsoft.com/office/powerpoint/2010/main" val="530557295"/>
      </p:ext>
    </p:extLst>
  </p:cSld>
  <p:clrMapOvr>
    <a:masterClrMapping/>
  </p:clrMapOvr>
  <mc:AlternateContent xmlns:mc="http://schemas.openxmlformats.org/markup-compatibility/2006" xmlns:p14="http://schemas.microsoft.com/office/powerpoint/2010/main">
    <mc:Choice Requires="p14">
      <p:transition spd="slow" p14:dur="2000" advTm="26156"/>
    </mc:Choice>
    <mc:Fallback xmlns="">
      <p:transition spd="slow" advTm="2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4BE633-E464-B8B8-135E-6045EF831B4E}"/>
              </a:ext>
            </a:extLst>
          </p:cNvPr>
          <p:cNvSpPr>
            <a:spLocks noGrp="1"/>
          </p:cNvSpPr>
          <p:nvPr>
            <p:ph type="subTitle" idx="1"/>
          </p:nvPr>
        </p:nvSpPr>
        <p:spPr>
          <a:xfrm>
            <a:off x="1299849" y="309198"/>
            <a:ext cx="10024027" cy="609600"/>
          </a:xfrm>
        </p:spPr>
        <p:txBody>
          <a:bodyPr/>
          <a:lstStyle/>
          <a:p>
            <a:r>
              <a:rPr lang="en-US" sz="3650">
                <a:latin typeface="Calibri" panose="020F0502020204030204" pitchFamily="34" charset="0"/>
                <a:cs typeface="Calibri" panose="020F0502020204030204" pitchFamily="34" charset="0"/>
              </a:rPr>
              <a:t>Check for local experts</a:t>
            </a:r>
            <a:endParaRPr lang="en-US">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7E6D91E-C333-6E6F-84B4-09E767A4D5E4}"/>
              </a:ext>
            </a:extLst>
          </p:cNvPr>
          <p:cNvSpPr txBox="1"/>
          <p:nvPr/>
        </p:nvSpPr>
        <p:spPr>
          <a:xfrm>
            <a:off x="1183370" y="1624008"/>
            <a:ext cx="520541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9933"/>
                </a:solidFill>
                <a:latin typeface="Calibri"/>
                <a:cs typeface="Calibri"/>
              </a:rPr>
              <a:t>Ask around! </a:t>
            </a:r>
            <a:r>
              <a:rPr lang="en-US" sz="2000">
                <a:latin typeface="Calibri"/>
                <a:cs typeface="Calibri"/>
              </a:rPr>
              <a:t>Your community may already have professionals, elected leaders and local government staff who have the expertise and experience to support your plans.</a:t>
            </a:r>
          </a:p>
          <a:p>
            <a:endParaRPr lang="en-US" sz="2000" b="1">
              <a:solidFill>
                <a:srgbClr val="FF9933"/>
              </a:solidFill>
              <a:latin typeface="Calibri"/>
              <a:cs typeface="Calibri"/>
            </a:endParaRPr>
          </a:p>
          <a:p>
            <a:r>
              <a:rPr lang="en-US" sz="2000" b="1">
                <a:solidFill>
                  <a:srgbClr val="FF9933"/>
                </a:solidFill>
                <a:latin typeface="Calibri"/>
                <a:cs typeface="Calibri"/>
              </a:rPr>
              <a:t>Assess your community capacity</a:t>
            </a:r>
            <a:r>
              <a:rPr lang="en-US" sz="2000">
                <a:latin typeface="Calibri"/>
                <a:cs typeface="Calibri"/>
              </a:rPr>
              <a:t>, agency experts and access to local leaders with the experience, expertise and other connections </a:t>
            </a:r>
          </a:p>
          <a:p>
            <a:r>
              <a:rPr lang="en-US" sz="2000">
                <a:latin typeface="Calibri"/>
                <a:cs typeface="Calibri"/>
              </a:rPr>
              <a:t>that can help your community be successful.</a:t>
            </a:r>
            <a:endParaRPr lang="en-US"/>
          </a:p>
          <a:p>
            <a:endParaRPr lang="en-US" sz="2000">
              <a:latin typeface="Calibri"/>
              <a:cs typeface="Calibri"/>
            </a:endParaRPr>
          </a:p>
          <a:p>
            <a:r>
              <a:rPr lang="en-US" sz="2000">
                <a:latin typeface="Calibri"/>
                <a:cs typeface="Calibri"/>
              </a:rPr>
              <a:t>Plan to</a:t>
            </a:r>
            <a:r>
              <a:rPr lang="en-US" sz="2000" b="1">
                <a:solidFill>
                  <a:srgbClr val="FF9933"/>
                </a:solidFill>
                <a:latin typeface="Calibri"/>
                <a:cs typeface="Calibri"/>
              </a:rPr>
              <a:t> ensure all sectors of your community are represented </a:t>
            </a:r>
            <a:r>
              <a:rPr lang="en-US" sz="2000">
                <a:latin typeface="Calibri"/>
                <a:cs typeface="Calibri"/>
              </a:rPr>
              <a:t>to bring the widest array of </a:t>
            </a:r>
            <a:endParaRPr lang="en-US">
              <a:latin typeface="Trebuchet MS" panose="020B0603020202020204"/>
              <a:cs typeface="Calibri"/>
            </a:endParaRPr>
          </a:p>
          <a:p>
            <a:r>
              <a:rPr lang="en-US" sz="2000">
                <a:latin typeface="Calibri"/>
                <a:cs typeface="Calibri"/>
              </a:rPr>
              <a:t>views and experts to complete your community</a:t>
            </a:r>
            <a:endParaRPr lang="en-US">
              <a:latin typeface="Trebuchet MS" panose="020B0603020202020204"/>
              <a:cs typeface="Calibri"/>
            </a:endParaRPr>
          </a:p>
          <a:p>
            <a:r>
              <a:rPr lang="en-US" sz="2000">
                <a:latin typeface="Calibri"/>
                <a:cs typeface="Calibri"/>
              </a:rPr>
              <a:t>project.</a:t>
            </a:r>
            <a:endParaRPr lang="en-US"/>
          </a:p>
        </p:txBody>
      </p:sp>
      <p:pic>
        <p:nvPicPr>
          <p:cNvPr id="4" name="Picture 4">
            <a:extLst>
              <a:ext uri="{FF2B5EF4-FFF2-40B4-BE49-F238E27FC236}">
                <a16:creationId xmlns:a16="http://schemas.microsoft.com/office/drawing/2014/main" id="{9DCE287A-95DB-21CE-3D53-20266D1A82EF}"/>
              </a:ext>
            </a:extLst>
          </p:cNvPr>
          <p:cNvPicPr>
            <a:picLocks noChangeAspect="1"/>
          </p:cNvPicPr>
          <p:nvPr/>
        </p:nvPicPr>
        <p:blipFill>
          <a:blip r:embed="rId6"/>
          <a:stretch>
            <a:fillRect/>
          </a:stretch>
        </p:blipFill>
        <p:spPr>
          <a:xfrm>
            <a:off x="6481318" y="1875726"/>
            <a:ext cx="5545810" cy="3531409"/>
          </a:xfrm>
          <a:prstGeom prst="rect">
            <a:avLst/>
          </a:prstGeom>
        </p:spPr>
      </p:pic>
      <p:pic>
        <p:nvPicPr>
          <p:cNvPr id="10" name="Audio 9">
            <a:hlinkClick r:id="" action="ppaction://media"/>
            <a:extLst>
              <a:ext uri="{FF2B5EF4-FFF2-40B4-BE49-F238E27FC236}">
                <a16:creationId xmlns:a16="http://schemas.microsoft.com/office/drawing/2014/main" id="{CA1D616C-5DDF-BD3C-4B35-A950F6DCDE4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45891" t="-245891" r="-245891" b="-245891"/>
          <a:stretch>
            <a:fillRect/>
          </a:stretch>
        </p:blipFill>
        <p:spPr>
          <a:xfrm>
            <a:off x="10875756" y="4681433"/>
            <a:ext cx="2057400" cy="2057400"/>
          </a:xfrm>
          <a:prstGeom prst="ellipse">
            <a:avLst/>
          </a:prstGeom>
        </p:spPr>
      </p:pic>
      <p:sp>
        <p:nvSpPr>
          <p:cNvPr id="5" name="TextBox 1">
            <a:extLst>
              <a:ext uri="{FF2B5EF4-FFF2-40B4-BE49-F238E27FC236}">
                <a16:creationId xmlns:a16="http://schemas.microsoft.com/office/drawing/2014/main" id="{98D3B691-405B-01B0-31BB-346A6BFAD573}"/>
              </a:ext>
            </a:extLst>
          </p:cNvPr>
          <p:cNvSpPr txBox="1"/>
          <p:nvPr/>
        </p:nvSpPr>
        <p:spPr>
          <a:xfrm>
            <a:off x="11785128" y="6343885"/>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8</a:t>
            </a:r>
          </a:p>
        </p:txBody>
      </p:sp>
    </p:spTree>
    <p:extLst>
      <p:ext uri="{BB962C8B-B14F-4D97-AF65-F5344CB8AC3E}">
        <p14:creationId xmlns:p14="http://schemas.microsoft.com/office/powerpoint/2010/main" val="1459146230"/>
      </p:ext>
    </p:extLst>
  </p:cSld>
  <p:clrMapOvr>
    <a:masterClrMapping/>
  </p:clrMapOvr>
  <mc:AlternateContent xmlns:mc="http://schemas.openxmlformats.org/markup-compatibility/2006" xmlns:p14="http://schemas.microsoft.com/office/powerpoint/2010/main">
    <mc:Choice Requires="p14">
      <p:transition spd="slow" p14:dur="2000" advTm="58054"/>
    </mc:Choice>
    <mc:Fallback xmlns="">
      <p:transition spd="slow" advTm="58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D1C93838-5358-A0E0-1C89-62A00D3C992F}"/>
              </a:ext>
            </a:extLst>
          </p:cNvPr>
          <p:cNvSpPr>
            <a:spLocks noGrp="1"/>
          </p:cNvSpPr>
          <p:nvPr>
            <p:ph type="title"/>
          </p:nvPr>
        </p:nvSpPr>
        <p:spPr>
          <a:xfrm>
            <a:off x="1127734" y="143565"/>
            <a:ext cx="10366645" cy="1104337"/>
          </a:xfrm>
        </p:spPr>
        <p:txBody>
          <a:bodyPr>
            <a:normAutofit fontScale="90000"/>
          </a:bodyPr>
          <a:lstStyle/>
          <a:p>
            <a:r>
              <a:rPr lang="en-US" b="1">
                <a:latin typeface="+mn-lt"/>
                <a:cs typeface="Segoe UI Semilight"/>
              </a:rPr>
              <a:t>Range of expertise needed to support safe brownfields reuse</a:t>
            </a:r>
            <a:endParaRPr lang="en-US" b="1">
              <a:latin typeface="+mn-lt"/>
            </a:endParaRPr>
          </a:p>
        </p:txBody>
      </p:sp>
      <p:sp>
        <p:nvSpPr>
          <p:cNvPr id="16" name="TextBox 15">
            <a:extLst>
              <a:ext uri="{FF2B5EF4-FFF2-40B4-BE49-F238E27FC236}">
                <a16:creationId xmlns:a16="http://schemas.microsoft.com/office/drawing/2014/main" id="{D7D11A83-E106-C63D-B650-2CA136E6A317}"/>
              </a:ext>
            </a:extLst>
          </p:cNvPr>
          <p:cNvSpPr txBox="1"/>
          <p:nvPr/>
        </p:nvSpPr>
        <p:spPr>
          <a:xfrm>
            <a:off x="814006" y="2673427"/>
            <a:ext cx="3576169"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Licensed site environmental professional</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891EB4-D10C-277D-BD4A-38A98A3C142F}"/>
              </a:ext>
            </a:extLst>
          </p:cNvPr>
          <p:cNvSpPr txBox="1"/>
          <p:nvPr/>
        </p:nvSpPr>
        <p:spPr>
          <a:xfrm>
            <a:off x="634170" y="4027316"/>
            <a:ext cx="2958547"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Planner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27460486-A175-BD06-4188-8FDC9983802C}"/>
              </a:ext>
            </a:extLst>
          </p:cNvPr>
          <p:cNvSpPr txBox="1"/>
          <p:nvPr/>
        </p:nvSpPr>
        <p:spPr>
          <a:xfrm>
            <a:off x="8810149" y="2616484"/>
            <a:ext cx="2737096"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Architect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0" name="TextBox 19">
            <a:extLst>
              <a:ext uri="{FF2B5EF4-FFF2-40B4-BE49-F238E27FC236}">
                <a16:creationId xmlns:a16="http://schemas.microsoft.com/office/drawing/2014/main" id="{DC110330-2E0B-F0B1-42B0-1F3AB3EAE5D4}"/>
              </a:ext>
            </a:extLst>
          </p:cNvPr>
          <p:cNvSpPr txBox="1"/>
          <p:nvPr/>
        </p:nvSpPr>
        <p:spPr>
          <a:xfrm>
            <a:off x="3849178" y="4008892"/>
            <a:ext cx="3111412"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cs typeface="Calibri"/>
              </a:rPr>
              <a:t>Engineer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1" name="TextBox 20">
            <a:extLst>
              <a:ext uri="{FF2B5EF4-FFF2-40B4-BE49-F238E27FC236}">
                <a16:creationId xmlns:a16="http://schemas.microsoft.com/office/drawing/2014/main" id="{2C970B6A-8A84-1E4E-CD45-91B70FEB8DCA}"/>
              </a:ext>
            </a:extLst>
          </p:cNvPr>
          <p:cNvSpPr txBox="1"/>
          <p:nvPr/>
        </p:nvSpPr>
        <p:spPr>
          <a:xfrm>
            <a:off x="658718" y="5119985"/>
            <a:ext cx="3190460"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Geologist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2" name="TextBox 21">
            <a:extLst>
              <a:ext uri="{FF2B5EF4-FFF2-40B4-BE49-F238E27FC236}">
                <a16:creationId xmlns:a16="http://schemas.microsoft.com/office/drawing/2014/main" id="{29E9482E-C6EE-9366-CC0E-387EA0CA4141}"/>
              </a:ext>
            </a:extLst>
          </p:cNvPr>
          <p:cNvSpPr txBox="1"/>
          <p:nvPr/>
        </p:nvSpPr>
        <p:spPr>
          <a:xfrm>
            <a:off x="9046544" y="5320638"/>
            <a:ext cx="2295939"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Project manager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C8382E33-7B2F-4E26-9282-1C919B8547B1}"/>
              </a:ext>
            </a:extLst>
          </p:cNvPr>
          <p:cNvSpPr txBox="1"/>
          <p:nvPr/>
        </p:nvSpPr>
        <p:spPr>
          <a:xfrm>
            <a:off x="5677976" y="3473837"/>
            <a:ext cx="2737096"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Attorney</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839D7947-7FE5-4098-B88E-CEA420740A6E}"/>
              </a:ext>
            </a:extLst>
          </p:cNvPr>
          <p:cNvSpPr txBox="1"/>
          <p:nvPr/>
        </p:nvSpPr>
        <p:spPr>
          <a:xfrm>
            <a:off x="7923588" y="4599127"/>
            <a:ext cx="2737096"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Landscape Architect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928EAC4A-41ED-48B0-BC93-0C8BC4A4CAC0}"/>
              </a:ext>
            </a:extLst>
          </p:cNvPr>
          <p:cNvSpPr txBox="1"/>
          <p:nvPr/>
        </p:nvSpPr>
        <p:spPr>
          <a:xfrm>
            <a:off x="4770949" y="5713954"/>
            <a:ext cx="3190460"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Environmental </a:t>
            </a:r>
            <a:r>
              <a:rPr lang="en-US" sz="2400">
                <a:solidFill>
                  <a:prstClr val="black"/>
                </a:solidFill>
                <a:latin typeface="Calibri" panose="020F0502020204030204"/>
              </a:rPr>
              <a:t>t</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echnician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2" name="TextBox 11">
            <a:extLst>
              <a:ext uri="{FF2B5EF4-FFF2-40B4-BE49-F238E27FC236}">
                <a16:creationId xmlns:a16="http://schemas.microsoft.com/office/drawing/2014/main" id="{13FD8733-5C8A-404E-B480-B61E5F4993CD}"/>
              </a:ext>
            </a:extLst>
          </p:cNvPr>
          <p:cNvSpPr txBox="1"/>
          <p:nvPr/>
        </p:nvSpPr>
        <p:spPr>
          <a:xfrm>
            <a:off x="8599283" y="3426991"/>
            <a:ext cx="3190460"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engagement specialist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403B10DF-6DBC-4500-B4B9-1A1A0E5C5430}"/>
              </a:ext>
            </a:extLst>
          </p:cNvPr>
          <p:cNvSpPr txBox="1"/>
          <p:nvPr/>
        </p:nvSpPr>
        <p:spPr>
          <a:xfrm>
            <a:off x="6856313" y="1484995"/>
            <a:ext cx="4690932"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Economic development &amp; housing specialist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4" name="TextBox 13">
            <a:extLst>
              <a:ext uri="{FF2B5EF4-FFF2-40B4-BE49-F238E27FC236}">
                <a16:creationId xmlns:a16="http://schemas.microsoft.com/office/drawing/2014/main" id="{FF0DBAA3-00B6-408E-A0AD-10D4E1D9E9EE}"/>
              </a:ext>
            </a:extLst>
          </p:cNvPr>
          <p:cNvSpPr txBox="1"/>
          <p:nvPr/>
        </p:nvSpPr>
        <p:spPr>
          <a:xfrm>
            <a:off x="644757" y="1746320"/>
            <a:ext cx="4690932"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Public health professional</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5" name="TextBox 14">
            <a:extLst>
              <a:ext uri="{FF2B5EF4-FFF2-40B4-BE49-F238E27FC236}">
                <a16:creationId xmlns:a16="http://schemas.microsoft.com/office/drawing/2014/main" id="{F54827B1-9837-4155-85EB-DC1349631C7A}"/>
              </a:ext>
            </a:extLst>
          </p:cNvPr>
          <p:cNvSpPr txBox="1"/>
          <p:nvPr/>
        </p:nvSpPr>
        <p:spPr>
          <a:xfrm>
            <a:off x="1431628" y="5960718"/>
            <a:ext cx="2958547"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Developer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7" name="TextBox 16">
            <a:extLst>
              <a:ext uri="{FF2B5EF4-FFF2-40B4-BE49-F238E27FC236}">
                <a16:creationId xmlns:a16="http://schemas.microsoft.com/office/drawing/2014/main" id="{A3FD8B00-1F60-4A72-8710-3C44C424ACF7}"/>
              </a:ext>
            </a:extLst>
          </p:cNvPr>
          <p:cNvSpPr txBox="1"/>
          <p:nvPr/>
        </p:nvSpPr>
        <p:spPr>
          <a:xfrm>
            <a:off x="4198703" y="4829960"/>
            <a:ext cx="2958547"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err="1">
                <a:solidFill>
                  <a:prstClr val="black"/>
                </a:solidFill>
                <a:latin typeface="Calibri" panose="020F0502020204030204"/>
              </a:rPr>
              <a:t>Lende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r</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3" name="TextBox 22">
            <a:extLst>
              <a:ext uri="{FF2B5EF4-FFF2-40B4-BE49-F238E27FC236}">
                <a16:creationId xmlns:a16="http://schemas.microsoft.com/office/drawing/2014/main" id="{2EA1B2E4-1335-4528-B8CF-C48A6627DA83}"/>
              </a:ext>
            </a:extLst>
          </p:cNvPr>
          <p:cNvSpPr txBox="1"/>
          <p:nvPr/>
        </p:nvSpPr>
        <p:spPr>
          <a:xfrm>
            <a:off x="8147515" y="6312838"/>
            <a:ext cx="2737096" cy="461665"/>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Calibri" panose="020F0502020204030204"/>
              </a:rPr>
              <a:t>Resilience specialist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4" name="TextBox 23">
            <a:extLst>
              <a:ext uri="{FF2B5EF4-FFF2-40B4-BE49-F238E27FC236}">
                <a16:creationId xmlns:a16="http://schemas.microsoft.com/office/drawing/2014/main" id="{688BB8A6-BB61-45FE-8E24-3F88F29DE3EA}"/>
              </a:ext>
            </a:extLst>
          </p:cNvPr>
          <p:cNvSpPr txBox="1"/>
          <p:nvPr/>
        </p:nvSpPr>
        <p:spPr>
          <a:xfrm>
            <a:off x="4561587" y="2526516"/>
            <a:ext cx="3959180" cy="830997"/>
          </a:xfrm>
          <a:prstGeom prst="rect">
            <a:avLst/>
          </a:prstGeom>
          <a:solidFill>
            <a:schemeClr val="accent3">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Environmental</a:t>
            </a:r>
            <a:r>
              <a:rPr kumimoji="0" lang="en-US" sz="2400" b="0" i="0" u="none" strike="noStrike" kern="1200" cap="none" spc="0" normalizeH="0" noProof="0">
                <a:ln>
                  <a:noFill/>
                </a:ln>
                <a:solidFill>
                  <a:prstClr val="black"/>
                </a:solidFill>
                <a:effectLst/>
                <a:uLnTx/>
                <a:uFillTx/>
                <a:latin typeface="Calibri" panose="020F0502020204030204"/>
                <a:ea typeface="+mn-ea"/>
                <a:cs typeface="+mn-cs"/>
              </a:rPr>
              <a:t> Regulatory Agency</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28" name="Audio 27">
            <a:hlinkClick r:id="" action="ppaction://media"/>
            <a:extLst>
              <a:ext uri="{FF2B5EF4-FFF2-40B4-BE49-F238E27FC236}">
                <a16:creationId xmlns:a16="http://schemas.microsoft.com/office/drawing/2014/main" id="{1FCF9EE9-D026-6B37-F24A-BEC828F7E6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45890" t="-245890" r="-245890" b="-245890"/>
          <a:stretch>
            <a:fillRect/>
          </a:stretch>
        </p:blipFill>
        <p:spPr>
          <a:xfrm>
            <a:off x="10888046" y="4644562"/>
            <a:ext cx="2057400" cy="2057400"/>
          </a:xfrm>
          <a:prstGeom prst="ellipse">
            <a:avLst/>
          </a:prstGeom>
        </p:spPr>
      </p:pic>
      <p:sp>
        <p:nvSpPr>
          <p:cNvPr id="2" name="TextBox 1">
            <a:extLst>
              <a:ext uri="{FF2B5EF4-FFF2-40B4-BE49-F238E27FC236}">
                <a16:creationId xmlns:a16="http://schemas.microsoft.com/office/drawing/2014/main" id="{98D3B691-405B-01B0-31BB-346A6BFAD573}"/>
              </a:ext>
            </a:extLst>
          </p:cNvPr>
          <p:cNvSpPr txBox="1"/>
          <p:nvPr/>
        </p:nvSpPr>
        <p:spPr>
          <a:xfrm>
            <a:off x="11719276" y="6202774"/>
            <a:ext cx="6519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a:solidFill>
                  <a:srgbClr val="002060"/>
                </a:solidFill>
                <a:latin typeface="Trebuchet MS"/>
                <a:cs typeface="Calibri"/>
              </a:rPr>
              <a:t>9</a:t>
            </a:r>
          </a:p>
        </p:txBody>
      </p:sp>
    </p:spTree>
    <p:extLst>
      <p:ext uri="{BB962C8B-B14F-4D97-AF65-F5344CB8AC3E}">
        <p14:creationId xmlns:p14="http://schemas.microsoft.com/office/powerpoint/2010/main" val="452209379"/>
      </p:ext>
    </p:extLst>
  </p:cSld>
  <p:clrMapOvr>
    <a:masterClrMapping/>
  </p:clrMapOvr>
  <mc:AlternateContent xmlns:mc="http://schemas.openxmlformats.org/markup-compatibility/2006" xmlns:p14="http://schemas.microsoft.com/office/powerpoint/2010/main">
    <mc:Choice Requires="p14">
      <p:transition spd="slow" p14:dur="2000" advTm="88115"/>
    </mc:Choice>
    <mc:Fallback xmlns="">
      <p:transition spd="slow" advTm="8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1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65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15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16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15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265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15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365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15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465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515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565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par>
                          <p:cTn id="56" fill="hold">
                            <p:stCondLst>
                              <p:cond delay="615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6650"/>
                            </p:stCondLst>
                            <p:childTnLst>
                              <p:par>
                                <p:cTn id="61" presetID="10"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7150"/>
                            </p:stCondLst>
                            <p:childTnLst>
                              <p:par>
                                <p:cTn id="65" presetID="10"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765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28"/>
                </p:tgtEl>
              </p:cMediaNode>
            </p:audio>
          </p:childTnLst>
        </p:cTn>
      </p:par>
    </p:tnLst>
    <p:bldLst>
      <p:bldP spid="16" grpId="0" animBg="1"/>
      <p:bldP spid="18" grpId="0" animBg="1"/>
      <p:bldP spid="19" grpId="0" animBg="1"/>
      <p:bldP spid="20" grpId="0" animBg="1"/>
      <p:bldP spid="21" grpId="0" animBg="1"/>
      <p:bldP spid="22" grpId="0" animBg="1"/>
      <p:bldP spid="9" grpId="0" animBg="1"/>
      <p:bldP spid="10" grpId="0" animBg="1"/>
      <p:bldP spid="11" grpId="0" animBg="1"/>
      <p:bldP spid="12" grpId="0" animBg="1"/>
      <p:bldP spid="13" grpId="0" animBg="1"/>
      <p:bldP spid="14" grpId="0" animBg="1"/>
      <p:bldP spid="15" grpId="0" animBg="1"/>
      <p:bldP spid="17" grpId="0" animBg="1"/>
      <p:bldP spid="23" grpId="0" animBg="1"/>
      <p:bldP spid="24" grpId="0" animBg="1"/>
    </p:bldLst>
  </p:timing>
</p:sld>
</file>

<file path=ppt/theme/theme1.xml><?xml version="1.0" encoding="utf-8"?>
<a:theme xmlns:a="http://schemas.openxmlformats.org/drawingml/2006/main" name="Facet">
  <a:themeElements>
    <a:clrScheme name="Brownfields 101">
      <a:dk1>
        <a:sysClr val="windowText" lastClr="000000"/>
      </a:dk1>
      <a:lt1>
        <a:sysClr val="window" lastClr="FFFFFF"/>
      </a:lt1>
      <a:dk2>
        <a:srgbClr val="323232"/>
      </a:dk2>
      <a:lt2>
        <a:srgbClr val="E3DED1"/>
      </a:lt2>
      <a:accent1>
        <a:srgbClr val="0B4244"/>
      </a:accent1>
      <a:accent2>
        <a:srgbClr val="F06449"/>
      </a:accent2>
      <a:accent3>
        <a:srgbClr val="2D1E2F"/>
      </a:accent3>
      <a:accent4>
        <a:srgbClr val="F72C25"/>
      </a:accent4>
      <a:accent5>
        <a:srgbClr val="F06449"/>
      </a:accent5>
      <a:accent6>
        <a:srgbClr val="FCF6B1"/>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3_Office Theme">
  <a:themeElements>
    <a:clrScheme name="Brownfields 101">
      <a:dk1>
        <a:sysClr val="windowText" lastClr="000000"/>
      </a:dk1>
      <a:lt1>
        <a:sysClr val="window" lastClr="FFFFFF"/>
      </a:lt1>
      <a:dk2>
        <a:srgbClr val="323232"/>
      </a:dk2>
      <a:lt2>
        <a:srgbClr val="E3DED1"/>
      </a:lt2>
      <a:accent1>
        <a:srgbClr val="0B4244"/>
      </a:accent1>
      <a:accent2>
        <a:srgbClr val="F7B32B"/>
      </a:accent2>
      <a:accent3>
        <a:srgbClr val="2D1E2F"/>
      </a:accent3>
      <a:accent4>
        <a:srgbClr val="F72C25"/>
      </a:accent4>
      <a:accent5>
        <a:srgbClr val="F06449"/>
      </a:accent5>
      <a:accent6>
        <a:srgbClr val="FCF6B1"/>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Document_x0020_Creation_x0020_Date xmlns="4ffa91fb-a0ff-4ac5-b2db-65c790d184a4">2023-05-11T11:39:14+00:00</Document_x0020_Creation_x0020_Date>
    <Language xmlns="http://schemas.microsoft.com/sharepoint/v3">English</Language>
    <_Source xmlns="http://schemas.microsoft.com/sharepoint/v3/fields" xsi:nil="true"/>
    <_ip_UnifiedCompliancePolicyUIAction xmlns="http://schemas.microsoft.com/sharepoint/v3"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lcf76f155ced4ddcb4097134ff3c332f xmlns="a091d5e1-1cba-4450-a442-184f4e177768">
      <Terms xmlns="http://schemas.microsoft.com/office/infopath/2007/PartnerControls"/>
    </lcf76f155ced4ddcb4097134ff3c332f>
    <_ip_UnifiedCompliancePolicyProperties xmlns="http://schemas.microsoft.com/sharepoint/v3"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65877132341EB48A6EA73DEDA3C6D9B" ma:contentTypeVersion="44" ma:contentTypeDescription="Create a new document." ma:contentTypeScope="" ma:versionID="fcb34d479c948d10ecbb72ed41b41c6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4a53b34c-a9c4-438d-b196-3472b46531c4" xmlns:ns6="a091d5e1-1cba-4450-a442-184f4e177768" targetNamespace="http://schemas.microsoft.com/office/2006/metadata/properties" ma:root="true" ma:fieldsID="3a3f06f01ea358284f111b5d203a3aa6" ns1:_="" ns2:_="" ns3:_="" ns4:_="" ns5:_="" ns6:_="">
    <xsd:import namespace="http://schemas.microsoft.com/sharepoint/v3"/>
    <xsd:import namespace="4ffa91fb-a0ff-4ac5-b2db-65c790d184a4"/>
    <xsd:import namespace="http://schemas.microsoft.com/sharepoint.v3"/>
    <xsd:import namespace="http://schemas.microsoft.com/sharepoint/v3/fields"/>
    <xsd:import namespace="4a53b34c-a9c4-438d-b196-3472b46531c4"/>
    <xsd:import namespace="a091d5e1-1cba-4450-a442-184f4e177768"/>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ingHintHash" minOccurs="0"/>
                <xsd:element ref="ns5:SharedWithDetails" minOccurs="0"/>
                <xsd:element ref="ns5:LastSharedByUser" minOccurs="0"/>
                <xsd:element ref="ns5:LastSharedByTime" minOccurs="0"/>
                <xsd:element ref="ns6:MediaServiceMetadata" minOccurs="0"/>
                <xsd:element ref="ns6:MediaServiceFastMetadata" minOccurs="0"/>
                <xsd:element ref="ns6:MediaServiceDateTaken" minOccurs="0"/>
                <xsd:element ref="ns1:_ip_UnifiedCompliancePolicyProperties" minOccurs="0"/>
                <xsd:element ref="ns1:_ip_UnifiedCompliancePolicyUIAction" minOccurs="0"/>
                <xsd:element ref="ns6:MediaServiceAutoTags" minOccurs="0"/>
                <xsd:element ref="ns6:MediaServiceLocation" minOccurs="0"/>
                <xsd:element ref="ns6:MediaServiceOCR" minOccurs="0"/>
                <xsd:element ref="ns6:MediaServiceEventHashCode" minOccurs="0"/>
                <xsd:element ref="ns6:MediaServiceGenerationTime" minOccurs="0"/>
                <xsd:element ref="ns6:MediaServiceAutoKeyPoints" minOccurs="0"/>
                <xsd:element ref="ns6:MediaServiceKeyPoints" minOccurs="0"/>
                <xsd:element ref="ns6:MediaLengthInSeconds" minOccurs="0"/>
                <xsd:element ref="ns6:lcf76f155ced4ddcb4097134ff3c332f" minOccurs="0"/>
                <xsd:element ref="ns6:MediaServiceObjectDetectorVersions" minOccurs="0"/>
                <xsd:element ref="ns6: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7" nillable="true" ma:displayName="Unified Compliance Policy Properties" ma:description="" ma:hidden="true" ma:internalName="_ip_UnifiedCompliancePolicyProperties">
      <xsd:simpleType>
        <xsd:restriction base="dms:Note"/>
      </xsd:simpleType>
    </xsd:element>
    <xsd:element name="_ip_UnifiedCompliancePolicyUIAction" ma:index="3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fa96e4f8-3797-44fd-a617-4920dcc968a8}" ma:internalName="TaxCatchAllLabel" ma:readOnly="true" ma:showField="CatchAllDataLabel"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fa96e4f8-3797-44fd-a617-4920dcc968a8}" ma:internalName="TaxCatchAll" ma:showField="CatchAllData" ma:web="7b853237-49c4-4fca-80f6-51ad32aadab4">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53b34c-a9c4-438d-b196-3472b46531c4"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0" nillable="true" ma:displayName="Sharing Hint Hash" ma:internalName="SharingHintHash" ma:readOnly="true">
      <xsd:simpleType>
        <xsd:restriction base="dms:Text"/>
      </xsd:simpleType>
    </xsd:element>
    <xsd:element name="SharedWithDetails" ma:index="31" nillable="true" ma:displayName="Shared With Details" ma:internalName="SharedWithDetails" ma:readOnly="true">
      <xsd:simpleType>
        <xsd:restriction base="dms:Note">
          <xsd:maxLength value="255"/>
        </xsd:restriction>
      </xsd:simpleType>
    </xsd:element>
    <xsd:element name="LastSharedByUser" ma:index="32" nillable="true" ma:displayName="Last Shared By User" ma:description="" ma:internalName="LastSharedByUser" ma:readOnly="true">
      <xsd:simpleType>
        <xsd:restriction base="dms:Note">
          <xsd:maxLength value="255"/>
        </xsd:restriction>
      </xsd:simpleType>
    </xsd:element>
    <xsd:element name="LastSharedByTime" ma:index="3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091d5e1-1cba-4450-a442-184f4e177768" elementFormDefault="qualified">
    <xsd:import namespace="http://schemas.microsoft.com/office/2006/documentManagement/types"/>
    <xsd:import namespace="http://schemas.microsoft.com/office/infopath/2007/PartnerControls"/>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MediaServiceDateTaken" ma:index="36" nillable="true" ma:displayName="MediaServiceDateTaken" ma:description="" ma:hidden="true" ma:internalName="MediaServiceDateTaken" ma:readOnly="true">
      <xsd:simpleType>
        <xsd:restriction base="dms:Text"/>
      </xsd:simpleType>
    </xsd:element>
    <xsd:element name="MediaServiceAutoTags" ma:index="39" nillable="true" ma:displayName="MediaServiceAutoTags" ma:internalName="MediaServiceAutoTags"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OCR" ma:index="41" nillable="true" ma:displayName="MediaServiceOCR" ma:internalName="MediaServiceOCR" ma:readOnly="true">
      <xsd:simpleType>
        <xsd:restriction base="dms:Note">
          <xsd:maxLength value="255"/>
        </xsd:restriction>
      </xsd:simpleType>
    </xsd:element>
    <xsd:element name="MediaServiceEventHashCode" ma:index="42" nillable="true" ma:displayName="MediaServiceEventHashCode" ma:hidden="true" ma:internalName="MediaServiceEventHashCode" ma:readOnly="true">
      <xsd:simpleType>
        <xsd:restriction base="dms:Text"/>
      </xsd:simpleType>
    </xsd:element>
    <xsd:element name="MediaServiceGenerationTime" ma:index="43" nillable="true" ma:displayName="MediaServiceGenerationTime" ma:hidden="true" ma:internalName="MediaServiceGenerationTime" ma:readOnly="true">
      <xsd:simpleType>
        <xsd:restriction base="dms:Text"/>
      </xsd:simpleType>
    </xsd:element>
    <xsd:element name="MediaServiceAutoKeyPoints" ma:index="44" nillable="true" ma:displayName="MediaServiceAutoKeyPoints" ma:hidden="true" ma:internalName="MediaServiceAutoKeyPoints" ma:readOnly="true">
      <xsd:simpleType>
        <xsd:restriction base="dms:Note"/>
      </xsd:simpleType>
    </xsd:element>
    <xsd:element name="MediaServiceKeyPoints" ma:index="45" nillable="true" ma:displayName="KeyPoints" ma:internalName="MediaServiceKeyPoints" ma:readOnly="true">
      <xsd:simpleType>
        <xsd:restriction base="dms:Note">
          <xsd:maxLength value="255"/>
        </xsd:restriction>
      </xsd:simpleType>
    </xsd:element>
    <xsd:element name="MediaLengthInSeconds" ma:index="46" nillable="true" ma:displayName="Length (seconds)" ma:internalName="MediaLengthInSeconds" ma:readOnly="true">
      <xsd:simpleType>
        <xsd:restriction base="dms:Unknown"/>
      </xsd:simpleType>
    </xsd:element>
    <xsd:element name="lcf76f155ced4ddcb4097134ff3c332f" ma:index="48"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FE5F68-E593-44E7-91FA-9520EC4DD722}">
  <ds:schemaRefs>
    <ds:schemaRef ds:uri="Microsoft.SharePoint.Taxonomy.ContentTypeSync"/>
  </ds:schemaRefs>
</ds:datastoreItem>
</file>

<file path=customXml/itemProps2.xml><?xml version="1.0" encoding="utf-8"?>
<ds:datastoreItem xmlns:ds="http://schemas.openxmlformats.org/officeDocument/2006/customXml" ds:itemID="{F0C4898F-A15F-48B3-A2BC-2A5E9439C2AF}">
  <ds:schemaRefs>
    <ds:schemaRef ds:uri="4a53b34c-a9c4-438d-b196-3472b46531c4"/>
    <ds:schemaRef ds:uri="4ffa91fb-a0ff-4ac5-b2db-65c790d184a4"/>
    <ds:schemaRef ds:uri="a091d5e1-1cba-4450-a442-184f4e1777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2D172D7-353C-413F-93B3-708B575F2683}">
  <ds:schemaRefs>
    <ds:schemaRef ds:uri="http://schemas.microsoft.com/sharepoint/v3/contenttype/forms"/>
  </ds:schemaRefs>
</ds:datastoreItem>
</file>

<file path=customXml/itemProps4.xml><?xml version="1.0" encoding="utf-8"?>
<ds:datastoreItem xmlns:ds="http://schemas.openxmlformats.org/officeDocument/2006/customXml" ds:itemID="{847F9381-03D8-4143-89D2-3E56E5D204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4a53b34c-a9c4-438d-b196-3472b46531c4"/>
    <ds:schemaRef ds:uri="a091d5e1-1cba-4450-a442-184f4e177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10</Slides>
  <Notes>10</Notes>
  <HiddenSlides>0</HiddenSlide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Facet</vt:lpstr>
      <vt:lpstr>3_Office Theme</vt:lpstr>
      <vt:lpstr>Office Theme</vt:lpstr>
      <vt:lpstr>What financial and other resources are available to help my community address brownfield sites? </vt:lpstr>
      <vt:lpstr>PowerPoint Presentation</vt:lpstr>
      <vt:lpstr>EPA's Brownfields Technical Assistance (TA)</vt:lpstr>
      <vt:lpstr>PowerPoint Presentation</vt:lpstr>
      <vt:lpstr>PowerPoint Presentation</vt:lpstr>
      <vt:lpstr>Topic-specific technical assistance</vt:lpstr>
      <vt:lpstr>PowerPoint Presentation</vt:lpstr>
      <vt:lpstr>PowerPoint Presentation</vt:lpstr>
      <vt:lpstr>Range of expertise needed to support safe brownfields reuse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Carroll, Ann</dc:creator>
  <cp:revision>33</cp:revision>
  <dcterms:created xsi:type="dcterms:W3CDTF">2023-05-11T15:39:14Z</dcterms:created>
  <dcterms:modified xsi:type="dcterms:W3CDTF">2024-05-10T14:08:10Z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0x010100365877132341EB48A6EA73DEDA3C6D9B</vt:lpwstr>
  </property>
  <property fmtid="{D5CDD505-2E9C-101B-9397-08002B2CF9AE}" pid="4" name="MediaServiceImageTags">
    <vt:lpwstr/>
  </property>
  <property fmtid="{D5CDD505-2E9C-101B-9397-08002B2CF9AE}" pid="5" name="EPA Subject">
    <vt:lpwstr/>
  </property>
  <property fmtid="{D5CDD505-2E9C-101B-9397-08002B2CF9AE}" pid="6" name="Document Type">
    <vt:lpwstr/>
  </property>
</Properties>
</file>