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sldIdLst>
    <p:sldId id="256" r:id="rId6"/>
    <p:sldId id="257" r:id="rId7"/>
  </p:sldIdLst>
  <p:sldSz cx="128016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86" d="100"/>
          <a:sy n="86" d="100"/>
        </p:scale>
        <p:origin x="224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ustomXml" Target="../customXml/item5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272011"/>
            <a:ext cx="9601200" cy="2705947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082310"/>
            <a:ext cx="9601200" cy="1876530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08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8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413808"/>
            <a:ext cx="2760345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413808"/>
            <a:ext cx="8121015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0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1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1937704"/>
            <a:ext cx="11041380" cy="323310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5201392"/>
            <a:ext cx="11041380" cy="170021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6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069042"/>
            <a:ext cx="54406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069042"/>
            <a:ext cx="54406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413809"/>
            <a:ext cx="1104138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1905318"/>
            <a:ext cx="5415676" cy="933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2839085"/>
            <a:ext cx="5415676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1905318"/>
            <a:ext cx="5442347" cy="933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2839085"/>
            <a:ext cx="5442347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5/6/24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4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5/6/24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58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5/6/24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40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119082"/>
            <a:ext cx="6480810" cy="5523442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30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119082"/>
            <a:ext cx="6480810" cy="5523442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1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413809"/>
            <a:ext cx="110413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069042"/>
            <a:ext cx="110413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7203864"/>
            <a:ext cx="28803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88FF0-167A-4840-AC54-1A2CFCDDBDFE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7203864"/>
            <a:ext cx="43205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7203864"/>
            <a:ext cx="28803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3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A1A6E2-149B-43DA-C696-A38543A8E2A0}"/>
              </a:ext>
            </a:extLst>
          </p:cNvPr>
          <p:cNvSpPr txBox="1"/>
          <p:nvPr/>
        </p:nvSpPr>
        <p:spPr>
          <a:xfrm>
            <a:off x="393492" y="7028247"/>
            <a:ext cx="5731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426697"/>
                </a:solidFill>
                <a:latin typeface="Myriad Pro Light" panose="020B0403030403020204" pitchFamily="34" charset="0"/>
              </a:rPr>
              <a:t>Insert organization’s URL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E55D0D9-7AD0-45EF-DD50-AB1373071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9099" y="588287"/>
            <a:ext cx="1061357" cy="37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2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144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fa91fb-a0ff-4ac5-b2db-65c790d184a4" xsi:nil="true"/>
    <lcf76f155ced4ddcb4097134ff3c332f xmlns="63659d2e-38ba-4bbd-a17a-f290998f6ed6">
      <Terms xmlns="http://schemas.microsoft.com/office/infopath/2007/PartnerControls"/>
    </lcf76f155ced4ddcb4097134ff3c332f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AltText xmlns="63659d2e-38ba-4bbd-a17a-f290998f6ed6" xsi:nil="true"/>
    <Record xmlns="4ffa91fb-a0ff-4ac5-b2db-65c790d184a4">Shared</Record>
    <Rights xmlns="4ffa91fb-a0ff-4ac5-b2db-65c790d184a4" xsi:nil="true"/>
    <Document_x0020_Creation_x0020_Date xmlns="4ffa91fb-a0ff-4ac5-b2db-65c790d184a4">2024-05-06T18:10:48+00:00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E1228B579B9544997670C85E06D440" ma:contentTypeVersion="17" ma:contentTypeDescription="Create a new document." ma:contentTypeScope="" ma:versionID="e4a03d161ce537230c9a5dd5a8882765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63659d2e-38ba-4bbd-a17a-f290998f6ed6" xmlns:ns6="bc389ca0-6767-4b18-b4f3-467ba013dcf7" targetNamespace="http://schemas.microsoft.com/office/2006/metadata/properties" ma:root="true" ma:fieldsID="9d1a63f7fcc2b110d308562886d91e8d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63659d2e-38ba-4bbd-a17a-f290998f6ed6"/>
    <xsd:import namespace="bc389ca0-6767-4b18-b4f3-467ba013dcf7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MediaServiceMetadata" minOccurs="0"/>
                <xsd:element ref="ns5:MediaServiceFastMetadata" minOccurs="0"/>
                <xsd:element ref="ns6:SharedWithUsers" minOccurs="0"/>
                <xsd:element ref="ns6:SharedWithDetails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lcf76f155ced4ddcb4097134ff3c332f" minOccurs="0"/>
                <xsd:element ref="ns5:MediaServiceDateTaken" minOccurs="0"/>
                <xsd:element ref="ns5:AltText" minOccurs="0"/>
                <xsd:element ref="ns5:MediaServiceObjectDetectorVersions" minOccurs="0"/>
                <xsd:element ref="ns5:MediaServiceLocation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ea0b96c3-6915-48b1-ad88-8ceab050b7f8}" ma:internalName="TaxCatchAllLabel" ma:readOnly="true" ma:showField="CatchAllDataLabel" ma:web="bc389ca0-6767-4b18-b4f3-467ba013d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ea0b96c3-6915-48b1-ad88-8ceab050b7f8}" ma:internalName="TaxCatchAll" ma:showField="CatchAllData" ma:web="bc389ca0-6767-4b18-b4f3-467ba013d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59d2e-38ba-4bbd-a17a-f290998f6e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AltText" ma:index="39" nillable="true" ma:displayName="Alt Text" ma:format="Dropdown" ma:internalName="AltText">
      <xsd:simpleType>
        <xsd:restriction base="dms:Note">
          <xsd:maxLength value="255"/>
        </xsd:restriction>
      </xsd:simpleType>
    </xsd:element>
    <xsd:element name="MediaServiceObjectDetectorVersions" ma:index="4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4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4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89ca0-6767-4b18-b4f3-467ba013dcf7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E1228B579B9544997670C85E06D440" ma:contentTypeVersion="14" ma:contentTypeDescription="Create a new document." ma:contentTypeScope="" ma:versionID="6526368c73222f9c5ac7aaeeee3e5f60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63659d2e-38ba-4bbd-a17a-f290998f6ed6" xmlns:ns6="bc389ca0-6767-4b18-b4f3-467ba013dcf7" targetNamespace="http://schemas.microsoft.com/office/2006/metadata/properties" ma:root="true" ma:fieldsID="5e8b5a778642128d67772b6e85cf08df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63659d2e-38ba-4bbd-a17a-f290998f6ed6"/>
    <xsd:import namespace="bc389ca0-6767-4b18-b4f3-467ba013dcf7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MediaServiceMetadata" minOccurs="0"/>
                <xsd:element ref="ns5:MediaServiceFastMetadata" minOccurs="0"/>
                <xsd:element ref="ns6:SharedWithUsers" minOccurs="0"/>
                <xsd:element ref="ns6:SharedWithDetails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lcf76f155ced4ddcb4097134ff3c332f" minOccurs="0"/>
                <xsd:element ref="ns5:MediaServiceDateTaken" minOccurs="0"/>
                <xsd:element ref="ns5:AltTex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ea0b96c3-6915-48b1-ad88-8ceab050b7f8}" ma:internalName="TaxCatchAllLabel" ma:readOnly="true" ma:showField="CatchAllDataLabel" ma:web="bc389ca0-6767-4b18-b4f3-467ba013d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ea0b96c3-6915-48b1-ad88-8ceab050b7f8}" ma:internalName="TaxCatchAll" ma:showField="CatchAllData" ma:web="bc389ca0-6767-4b18-b4f3-467ba013d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59d2e-38ba-4bbd-a17a-f290998f6e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AltText" ma:index="39" nillable="true" ma:displayName="Alt Text" ma:format="Dropdown" ma:internalName="AltTex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89ca0-6767-4b18-b4f3-467ba013dcf7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29f62856-1543-49d4-a736-4569d363f533" ContentTypeId="0x0101" PreviousValue="false"/>
</file>

<file path=customXml/itemProps1.xml><?xml version="1.0" encoding="utf-8"?>
<ds:datastoreItem xmlns:ds="http://schemas.openxmlformats.org/officeDocument/2006/customXml" ds:itemID="{0DB699F2-F7E9-4E6A-B17B-0949D69ED88E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  <ds:schemaRef ds:uri="4ffa91fb-a0ff-4ac5-b2db-65c790d184a4"/>
    <ds:schemaRef ds:uri="http://schemas.microsoft.com/sharepoint/v3"/>
    <ds:schemaRef ds:uri="http://schemas.microsoft.com/sharepoint.v3"/>
    <ds:schemaRef ds:uri="63659d2e-38ba-4bbd-a17a-f290998f6ed6"/>
  </ds:schemaRefs>
</ds:datastoreItem>
</file>

<file path=customXml/itemProps2.xml><?xml version="1.0" encoding="utf-8"?>
<ds:datastoreItem xmlns:ds="http://schemas.openxmlformats.org/officeDocument/2006/customXml" ds:itemID="{7416B3B7-E194-4143-918C-E669991273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1101B1-8716-4CDD-84E0-002DA80D9741}"/>
</file>

<file path=customXml/itemProps4.xml><?xml version="1.0" encoding="utf-8"?>
<ds:datastoreItem xmlns:ds="http://schemas.openxmlformats.org/officeDocument/2006/customXml" ds:itemID="{F43141B1-6514-4944-8FA0-10B8530CEB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63659d2e-38ba-4bbd-a17a-f290998f6ed6"/>
    <ds:schemaRef ds:uri="bc389ca0-6767-4b18-b4f3-467ba013dc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481BD33F-83E0-4584-9758-443E6EC6A14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3</Words>
  <Application>Microsoft Macintosh PowerPoint</Application>
  <PresentationFormat>Custom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Myriad Pro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Deena Roberson</dc:creator>
  <cp:lastModifiedBy>Deena Roberson</cp:lastModifiedBy>
  <cp:revision>2</cp:revision>
  <dcterms:created xsi:type="dcterms:W3CDTF">2022-08-23T14:52:47Z</dcterms:created>
  <dcterms:modified xsi:type="dcterms:W3CDTF">2024-05-06T16:58:12Z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0x010100C4E1228B579B9544997670C85E06D440</vt:lpwstr>
  </property>
  <property fmtid="{D5CDD505-2E9C-101B-9397-08002B2CF9AE}" pid="4" name="MediaServiceImageTags">
    <vt:lpwstr/>
  </property>
  <property fmtid="{D5CDD505-2E9C-101B-9397-08002B2CF9AE}" pid="5" name="e3f09c3df709400db2417a7161762d62">
    <vt:lpwstr/>
  </property>
  <property fmtid="{D5CDD505-2E9C-101B-9397-08002B2CF9AE}" pid="6" name="EPA_x0020_Subject">
    <vt:lpwstr/>
  </property>
  <property fmtid="{D5CDD505-2E9C-101B-9397-08002B2CF9AE}" pid="7" name="Document Type">
    <vt:lpwstr/>
  </property>
  <property fmtid="{D5CDD505-2E9C-101B-9397-08002B2CF9AE}" pid="8" name="EPA Subject">
    <vt:lpwstr/>
  </property>
</Properties>
</file>