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0" r:id="rId7"/>
    <p:sldMasterId id="2147483732" r:id="rId8"/>
    <p:sldMasterId id="2147483744" r:id="rId9"/>
    <p:sldMasterId id="2147483756" r:id="rId10"/>
    <p:sldMasterId id="2147483768" r:id="rId11"/>
    <p:sldMasterId id="2147483780" r:id="rId12"/>
    <p:sldMasterId id="2147483797" r:id="rId13"/>
  </p:sldMasterIdLst>
  <p:notesMasterIdLst>
    <p:notesMasterId r:id="rId58"/>
  </p:notesMasterIdLst>
  <p:handoutMasterIdLst>
    <p:handoutMasterId r:id="rId59"/>
  </p:handoutMasterIdLst>
  <p:sldIdLst>
    <p:sldId id="256" r:id="rId14"/>
    <p:sldId id="600" r:id="rId15"/>
    <p:sldId id="601" r:id="rId16"/>
    <p:sldId id="603" r:id="rId17"/>
    <p:sldId id="3843" r:id="rId18"/>
    <p:sldId id="3841" r:id="rId19"/>
    <p:sldId id="618" r:id="rId20"/>
    <p:sldId id="632" r:id="rId21"/>
    <p:sldId id="633" r:id="rId22"/>
    <p:sldId id="634" r:id="rId23"/>
    <p:sldId id="288" r:id="rId24"/>
    <p:sldId id="3851" r:id="rId25"/>
    <p:sldId id="275" r:id="rId26"/>
    <p:sldId id="3848" r:id="rId27"/>
    <p:sldId id="3849" r:id="rId28"/>
    <p:sldId id="3825" r:id="rId29"/>
    <p:sldId id="3826" r:id="rId30"/>
    <p:sldId id="3852" r:id="rId31"/>
    <p:sldId id="3836" r:id="rId32"/>
    <p:sldId id="3850" r:id="rId33"/>
    <p:sldId id="3837" r:id="rId34"/>
    <p:sldId id="479" r:id="rId35"/>
    <p:sldId id="480" r:id="rId36"/>
    <p:sldId id="481" r:id="rId37"/>
    <p:sldId id="482" r:id="rId38"/>
    <p:sldId id="483" r:id="rId39"/>
    <p:sldId id="484" r:id="rId40"/>
    <p:sldId id="493" r:id="rId41"/>
    <p:sldId id="503" r:id="rId42"/>
    <p:sldId id="494" r:id="rId43"/>
    <p:sldId id="496" r:id="rId44"/>
    <p:sldId id="497" r:id="rId45"/>
    <p:sldId id="495" r:id="rId46"/>
    <p:sldId id="499" r:id="rId47"/>
    <p:sldId id="508" r:id="rId48"/>
    <p:sldId id="500" r:id="rId49"/>
    <p:sldId id="509" r:id="rId50"/>
    <p:sldId id="511" r:id="rId51"/>
    <p:sldId id="512" r:id="rId52"/>
    <p:sldId id="513" r:id="rId53"/>
    <p:sldId id="514" r:id="rId54"/>
    <p:sldId id="515" r:id="rId55"/>
    <p:sldId id="517" r:id="rId56"/>
    <p:sldId id="523" r:id="rId5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BAAA6E2-3170-BDCF-D78C-88CABF9C3D74}" name="Pease, Anita (she/her/hers)" initials="PA(" userId="S::Pease.Anita@epa.gov::452e59df-0f0c-4252-85f6-afdb2d335d94" providerId="AD"/>
  <p188:author id="{7C8828F4-3DF3-7502-0508-49AB2BDAF676}" name="Donovan, Elizabeth" initials="DE" userId="S::Donovan.Elizabeth@epa.gov::b960d572-0174-482b-b15c-5cc675cdec3e" providerId="AD"/>
  <p188:author id="{B9DCE0F7-95A9-0A9F-EC34-A9AFA5163BAE}" name="Blackburn, Tajah (she/her/hers)" initials="B(" userId="S::blackburn.tajah@epa.gov::869fbe31-864b-4e7f-a913-c8c704a03c6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ichelle Arling" initials="MA" lastIdx="1" clrIdx="0"/>
  <p:cmAuthor id="1" name="Overbey, Dian" initials="OD" lastIdx="11" clrIdx="1"/>
  <p:cmAuthor id="2" name="Schroeder, Carolyn" initials="SC" lastIdx="2" clrIdx="2"/>
  <p:cmAuthor id="3" name="Carvalho, Gabriela" initials="CG" lastIdx="1" clrIdx="3">
    <p:extLst>
      <p:ext uri="{19B8F6BF-5375-455C-9EA6-DF929625EA0E}">
        <p15:presenceInfo xmlns:p15="http://schemas.microsoft.com/office/powerpoint/2012/main" userId="S-1-5-21-1339303556-449845944-1601390327-203939" providerId="AD"/>
      </p:ext>
    </p:extLst>
  </p:cmAuthor>
  <p:cmAuthor id="4" name="Garvie, Heather" initials="GH" lastIdx="7" clrIdx="4">
    <p:extLst>
      <p:ext uri="{19B8F6BF-5375-455C-9EA6-DF929625EA0E}">
        <p15:presenceInfo xmlns:p15="http://schemas.microsoft.com/office/powerpoint/2012/main" userId="S-1-5-21-1339303556-449845944-1601390327-808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A5C"/>
    <a:srgbClr val="007A37"/>
    <a:srgbClr val="009644"/>
    <a:srgbClr val="3399FF"/>
    <a:srgbClr val="0070C0"/>
    <a:srgbClr val="FFCC99"/>
    <a:srgbClr val="99CCFF"/>
    <a:srgbClr val="FFFF99"/>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1" d="100"/>
          <a:sy n="61" d="100"/>
        </p:scale>
        <p:origin x="1440" y="60"/>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theme" Target="theme/theme1.xml"/><Relationship Id="rId7" Type="http://schemas.openxmlformats.org/officeDocument/2006/relationships/slideMaster" Target="slideMasters/slideMaster1.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5.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notesMaster" Target="notesMasters/notesMaster1.xml"/><Relationship Id="rId5" Type="http://schemas.openxmlformats.org/officeDocument/2006/relationships/customXml" Target="../customXml/item5.xml"/><Relationship Id="rId61" Type="http://schemas.openxmlformats.org/officeDocument/2006/relationships/presProps" Target="presProps.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tableStyles" Target="tableStyles.xml"/><Relationship Id="rId8" Type="http://schemas.openxmlformats.org/officeDocument/2006/relationships/slideMaster" Target="slideMasters/slideMaster2.xml"/><Relationship Id="rId51" Type="http://schemas.openxmlformats.org/officeDocument/2006/relationships/slide" Target="slides/slide38.xml"/><Relationship Id="rId3" Type="http://schemas.openxmlformats.org/officeDocument/2006/relationships/customXml" Target="../customXml/item3.xml"/><Relationship Id="rId12" Type="http://schemas.openxmlformats.org/officeDocument/2006/relationships/slideMaster" Target="slideMasters/slideMaster6.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handoutMaster" Target="handoutMasters/handoutMaster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4.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commentAuthors" Target="commentAuthors.xml"/><Relationship Id="rId65"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Master" Target="slideMasters/slideMaster3.xml"/><Relationship Id="rId13" Type="http://schemas.openxmlformats.org/officeDocument/2006/relationships/slideMaster" Target="slideMasters/slideMaster7.xml"/><Relationship Id="rId18" Type="http://schemas.openxmlformats.org/officeDocument/2006/relationships/slide" Target="slides/slide5.xml"/><Relationship Id="rId39" Type="http://schemas.openxmlformats.org/officeDocument/2006/relationships/slide" Target="slides/slide2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 Completion</c:v>
                </c:pt>
              </c:strCache>
            </c:strRef>
          </c:tx>
          <c:spPr>
            <a:solidFill>
              <a:schemeClr val="accent1"/>
            </a:solidFill>
            <a:ln>
              <a:noFill/>
            </a:ln>
            <a:effectLst/>
          </c:spPr>
          <c:invertIfNegative val="0"/>
          <c:dLbls>
            <c:dLbl>
              <c:idx val="0"/>
              <c:tx>
                <c:rich>
                  <a:bodyPr/>
                  <a:lstStyle/>
                  <a:p>
                    <a:r>
                      <a:rPr lang="en-US"/>
                      <a:t>September 2024</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43D3-499A-A9A0-C18D9E84AC3D}"/>
                </c:ext>
              </c:extLst>
            </c:dLbl>
            <c:dLbl>
              <c:idx val="1"/>
              <c:tx>
                <c:rich>
                  <a:bodyPr/>
                  <a:lstStyle/>
                  <a:p>
                    <a:r>
                      <a:rPr lang="en-US" dirty="0"/>
                      <a:t>August 2024</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43D3-499A-A9A0-C18D9E84AC3D}"/>
                </c:ext>
              </c:extLst>
            </c:dLbl>
            <c:dLbl>
              <c:idx val="2"/>
              <c:delete val="1"/>
              <c:extLst>
                <c:ext xmlns:c15="http://schemas.microsoft.com/office/drawing/2012/chart" uri="{CE6537A1-D6FC-4f65-9D91-7224C49458BB}">
                  <c15:layout>
                    <c:manualLayout>
                      <c:w val="0.13402494995384415"/>
                      <c:h val="0.16166669917044449"/>
                    </c:manualLayout>
                  </c15:layout>
                </c:ext>
                <c:ext xmlns:c16="http://schemas.microsoft.com/office/drawing/2014/chart" uri="{C3380CC4-5D6E-409C-BE32-E72D297353CC}">
                  <c16:uniqueId val="{00000003-43D3-499A-A9A0-C18D9E84AC3D}"/>
                </c:ext>
              </c:extLst>
            </c:dLbl>
            <c:dLbl>
              <c:idx val="3"/>
              <c:delete val="1"/>
              <c:extLst>
                <c:ext xmlns:c15="http://schemas.microsoft.com/office/drawing/2012/chart" uri="{CE6537A1-D6FC-4f65-9D91-7224C49458BB}"/>
                <c:ext xmlns:c16="http://schemas.microsoft.com/office/drawing/2014/chart" uri="{C3380CC4-5D6E-409C-BE32-E72D297353CC}">
                  <c16:uniqueId val="{00000002-43D3-499A-A9A0-C18D9E84AC3D}"/>
                </c:ext>
              </c:extLst>
            </c:dLbl>
            <c:dLbl>
              <c:idx val="4"/>
              <c:delete val="1"/>
              <c:extLst>
                <c:ext xmlns:c15="http://schemas.microsoft.com/office/drawing/2012/chart" uri="{CE6537A1-D6FC-4f65-9D91-7224C49458BB}">
                  <c15:layout>
                    <c:manualLayout>
                      <c:w val="0.15223384282891206"/>
                      <c:h val="0.12023679297634729"/>
                    </c:manualLayout>
                  </c15:layout>
                </c:ext>
                <c:ext xmlns:c16="http://schemas.microsoft.com/office/drawing/2014/chart" uri="{C3380CC4-5D6E-409C-BE32-E72D297353CC}">
                  <c16:uniqueId val="{00000001-43D3-499A-A9A0-C18D9E84AC3D}"/>
                </c:ext>
              </c:extLst>
            </c:dLbl>
            <c:dLbl>
              <c:idx val="5"/>
              <c:delete val="1"/>
              <c:extLst>
                <c:ext xmlns:c15="http://schemas.microsoft.com/office/drawing/2012/chart" uri="{CE6537A1-D6FC-4f65-9D91-7224C49458BB}"/>
                <c:ext xmlns:c16="http://schemas.microsoft.com/office/drawing/2014/chart" uri="{C3380CC4-5D6E-409C-BE32-E72D297353CC}">
                  <c16:uniqueId val="{00000000-E557-498B-864C-53E5102CC09C}"/>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lumMod val="7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General Recommendations</c:v>
                </c:pt>
                <c:pt idx="1">
                  <c:v>Bacteria</c:v>
                </c:pt>
                <c:pt idx="2">
                  <c:v>Fungi/Yeast</c:v>
                </c:pt>
                <c:pt idx="3">
                  <c:v>Mycobacteria</c:v>
                </c:pt>
                <c:pt idx="4">
                  <c:v>Sporeformers</c:v>
                </c:pt>
                <c:pt idx="5">
                  <c:v>Virus</c:v>
                </c:pt>
              </c:strCache>
            </c:strRef>
          </c:cat>
          <c:val>
            <c:numRef>
              <c:f>Sheet1!$B$2:$B$7</c:f>
              <c:numCache>
                <c:formatCode>General</c:formatCode>
                <c:ptCount val="6"/>
                <c:pt idx="0">
                  <c:v>50</c:v>
                </c:pt>
                <c:pt idx="1">
                  <c:v>50</c:v>
                </c:pt>
                <c:pt idx="2">
                  <c:v>100</c:v>
                </c:pt>
                <c:pt idx="3">
                  <c:v>100</c:v>
                </c:pt>
                <c:pt idx="4">
                  <c:v>100</c:v>
                </c:pt>
                <c:pt idx="5">
                  <c:v>100</c:v>
                </c:pt>
              </c:numCache>
            </c:numRef>
          </c:val>
          <c:extLst>
            <c:ext xmlns:c16="http://schemas.microsoft.com/office/drawing/2014/chart" uri="{C3380CC4-5D6E-409C-BE32-E72D297353CC}">
              <c16:uniqueId val="{00000000-43D3-499A-A9A0-C18D9E84AC3D}"/>
            </c:ext>
          </c:extLst>
        </c:ser>
        <c:dLbls>
          <c:dLblPos val="outEnd"/>
          <c:showLegendKey val="0"/>
          <c:showVal val="1"/>
          <c:showCatName val="0"/>
          <c:showSerName val="0"/>
          <c:showPercent val="0"/>
          <c:showBubbleSize val="0"/>
        </c:dLbls>
        <c:gapWidth val="182"/>
        <c:axId val="988991663"/>
        <c:axId val="989655983"/>
      </c:barChart>
      <c:catAx>
        <c:axId val="9889916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89655983"/>
        <c:crosses val="autoZero"/>
        <c:auto val="1"/>
        <c:lblAlgn val="ctr"/>
        <c:lblOffset val="100"/>
        <c:noMultiLvlLbl val="0"/>
      </c:catAx>
      <c:valAx>
        <c:axId val="989655983"/>
        <c:scaling>
          <c:orientation val="minMax"/>
          <c:max val="1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Percent</a:t>
                </a:r>
                <a:r>
                  <a:rPr lang="en-US" baseline="0" dirty="0"/>
                  <a:t> Completion</a:t>
                </a:r>
                <a:endParaRPr lang="en-US" dirty="0"/>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88991663"/>
        <c:crosses val="autoZero"/>
        <c:crossBetween val="between"/>
        <c:majorUnit val="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jpeg"/><Relationship Id="rId4" Type="http://schemas.openxmlformats.org/officeDocument/2006/relationships/image" Target="../media/image38.jpeg"/></Relationships>
</file>

<file path=ppt/diagrams/_rels/data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ata6.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ata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image" Target="../media/image56.jpeg"/><Relationship Id="rId4" Type="http://schemas.openxmlformats.org/officeDocument/2006/relationships/image" Target="../media/image59.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jpeg"/><Relationship Id="rId4" Type="http://schemas.openxmlformats.org/officeDocument/2006/relationships/image" Target="../media/image38.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rawing6.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rawing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image" Target="../media/image56.jpeg"/><Relationship Id="rId4" Type="http://schemas.openxmlformats.org/officeDocument/2006/relationships/image" Target="../media/image59.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accent6_2">
  <dgm:title val=""/>
  <dgm:desc val=""/>
  <dgm:catLst>
    <dgm:cat type="accent6" pri="16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a:alpha val="0"/>
      </a:schemeClr>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B3419F-9884-4B8F-A33E-0ED11609F66E}" type="doc">
      <dgm:prSet loTypeId="urn:microsoft.com/office/officeart/2005/8/layout/chevron2" loCatId="list" qsTypeId="urn:microsoft.com/office/officeart/2005/8/quickstyle/simple5" qsCatId="simple" csTypeId="urn:microsoft.com/office/officeart/2005/8/colors/accent0_3" csCatId="mainScheme" phldr="1"/>
      <dgm:spPr/>
      <dgm:t>
        <a:bodyPr/>
        <a:lstStyle/>
        <a:p>
          <a:endParaRPr lang="en-US"/>
        </a:p>
      </dgm:t>
    </dgm:pt>
    <dgm:pt modelId="{19B8F01C-B844-44E7-970A-A744A27AB1CA}">
      <dgm:prSet phldrT="[Text]"/>
      <dgm:spPr/>
      <dgm:t>
        <a:bodyPr/>
        <a:lstStyle/>
        <a:p>
          <a:r>
            <a:rPr lang="en-US" b="0" dirty="0">
              <a:latin typeface="Corbel" panose="020B0503020204020204" pitchFamily="34" charset="0"/>
            </a:rPr>
            <a:t>2020</a:t>
          </a:r>
        </a:p>
      </dgm:t>
    </dgm:pt>
    <dgm:pt modelId="{272642FF-43F4-47AE-81DD-154C5ACE5F52}" type="parTrans" cxnId="{E2B23C7F-1D81-42DA-84A5-89572FB5E5FB}">
      <dgm:prSet/>
      <dgm:spPr/>
      <dgm:t>
        <a:bodyPr/>
        <a:lstStyle/>
        <a:p>
          <a:endParaRPr lang="en-US"/>
        </a:p>
      </dgm:t>
    </dgm:pt>
    <dgm:pt modelId="{F222CCD8-AAD7-4314-918C-B585C228DD12}" type="sibTrans" cxnId="{E2B23C7F-1D81-42DA-84A5-89572FB5E5FB}">
      <dgm:prSet/>
      <dgm:spPr/>
      <dgm:t>
        <a:bodyPr/>
        <a:lstStyle/>
        <a:p>
          <a:endParaRPr lang="en-US"/>
        </a:p>
      </dgm:t>
    </dgm:pt>
    <dgm:pt modelId="{1FD356F2-9BD6-427D-BBE5-4CB6A58693A0}">
      <dgm:prSet phldrT="[Text]" custT="1"/>
      <dgm:spPr/>
      <dgm:t>
        <a:bodyPr/>
        <a:lstStyle/>
        <a:p>
          <a:r>
            <a:rPr lang="en-US" sz="1400" dirty="0">
              <a:latin typeface="Corbel" panose="020B0503020204020204" pitchFamily="34" charset="0"/>
            </a:rPr>
            <a:t>Met biweekly to address 4 charge questions</a:t>
          </a:r>
        </a:p>
      </dgm:t>
    </dgm:pt>
    <dgm:pt modelId="{1F3CF8CF-33E2-464D-BC70-D7ACD15060A9}" type="parTrans" cxnId="{6B4CE0D2-5A71-4EF2-8026-00614325B89A}">
      <dgm:prSet/>
      <dgm:spPr/>
      <dgm:t>
        <a:bodyPr/>
        <a:lstStyle/>
        <a:p>
          <a:endParaRPr lang="en-US"/>
        </a:p>
      </dgm:t>
    </dgm:pt>
    <dgm:pt modelId="{B6A9E55A-9D81-40B9-8578-552C05227A16}" type="sibTrans" cxnId="{6B4CE0D2-5A71-4EF2-8026-00614325B89A}">
      <dgm:prSet/>
      <dgm:spPr/>
      <dgm:t>
        <a:bodyPr/>
        <a:lstStyle/>
        <a:p>
          <a:endParaRPr lang="en-US"/>
        </a:p>
      </dgm:t>
    </dgm:pt>
    <dgm:pt modelId="{A4C3F622-E99A-4090-899D-4A88017E7497}">
      <dgm:prSet phldrT="[Text]"/>
      <dgm:spPr/>
      <dgm:t>
        <a:bodyPr/>
        <a:lstStyle/>
        <a:p>
          <a:r>
            <a:rPr lang="en-US" b="0" dirty="0">
              <a:latin typeface="Corbel" panose="020B0503020204020204" pitchFamily="34" charset="0"/>
            </a:rPr>
            <a:t>2022-2023</a:t>
          </a:r>
        </a:p>
      </dgm:t>
    </dgm:pt>
    <dgm:pt modelId="{1EDEA8D4-D4BC-4879-ADB1-1A575E4AFD0B}" type="parTrans" cxnId="{23CE9485-4F13-4D71-BD1C-1B514CDD3984}">
      <dgm:prSet/>
      <dgm:spPr/>
      <dgm:t>
        <a:bodyPr/>
        <a:lstStyle/>
        <a:p>
          <a:endParaRPr lang="en-US"/>
        </a:p>
      </dgm:t>
    </dgm:pt>
    <dgm:pt modelId="{E1484A0D-C396-4B1C-AB69-028BDD613953}" type="sibTrans" cxnId="{23CE9485-4F13-4D71-BD1C-1B514CDD3984}">
      <dgm:prSet/>
      <dgm:spPr/>
      <dgm:t>
        <a:bodyPr/>
        <a:lstStyle/>
        <a:p>
          <a:endParaRPr lang="en-US"/>
        </a:p>
      </dgm:t>
    </dgm:pt>
    <dgm:pt modelId="{2F6609D4-6F55-4570-86AC-97B5F1EAE412}">
      <dgm:prSet phldrT="[Text]" custT="1"/>
      <dgm:spPr/>
      <dgm:t>
        <a:bodyPr/>
        <a:lstStyle/>
        <a:p>
          <a:r>
            <a:rPr lang="en-US" sz="1400" dirty="0">
              <a:latin typeface="Corbel" panose="020B0503020204020204" pitchFamily="34" charset="0"/>
            </a:rPr>
            <a:t>Antimicrobials Division (AD) prioritized the recommendations for consideration in the implementation phase (presented at the May 2022 Spring PPDC Meeting)</a:t>
          </a:r>
        </a:p>
      </dgm:t>
    </dgm:pt>
    <dgm:pt modelId="{05D596D4-FA87-4A5D-9274-A1014920109D}" type="parTrans" cxnId="{D8B18450-C275-40ED-8FBF-9B3AB656595A}">
      <dgm:prSet/>
      <dgm:spPr/>
      <dgm:t>
        <a:bodyPr/>
        <a:lstStyle/>
        <a:p>
          <a:endParaRPr lang="en-US"/>
        </a:p>
      </dgm:t>
    </dgm:pt>
    <dgm:pt modelId="{3ABFFFE4-276B-4D4D-93BF-C311041DBC4D}" type="sibTrans" cxnId="{D8B18450-C275-40ED-8FBF-9B3AB656595A}">
      <dgm:prSet/>
      <dgm:spPr/>
      <dgm:t>
        <a:bodyPr/>
        <a:lstStyle/>
        <a:p>
          <a:endParaRPr lang="en-US"/>
        </a:p>
      </dgm:t>
    </dgm:pt>
    <dgm:pt modelId="{E7051754-D8E2-4FED-AD8D-D4269AEDFA2C}">
      <dgm:prSet phldrT="[Text]"/>
      <dgm:spPr/>
      <dgm:t>
        <a:bodyPr/>
        <a:lstStyle/>
        <a:p>
          <a:r>
            <a:rPr lang="en-US" dirty="0">
              <a:latin typeface="Corbel" panose="020B0503020204020204" pitchFamily="34" charset="0"/>
            </a:rPr>
            <a:t>2022-2024</a:t>
          </a:r>
        </a:p>
      </dgm:t>
    </dgm:pt>
    <dgm:pt modelId="{4DA042A1-CBE9-4936-AF7E-274246E10A18}" type="parTrans" cxnId="{42F5A9B6-B9F1-4A34-A172-F74EE94E3EA3}">
      <dgm:prSet/>
      <dgm:spPr/>
      <dgm:t>
        <a:bodyPr/>
        <a:lstStyle/>
        <a:p>
          <a:endParaRPr lang="en-US"/>
        </a:p>
      </dgm:t>
    </dgm:pt>
    <dgm:pt modelId="{877417D5-E941-4530-96DA-D8426B58DD85}" type="sibTrans" cxnId="{42F5A9B6-B9F1-4A34-A172-F74EE94E3EA3}">
      <dgm:prSet/>
      <dgm:spPr/>
      <dgm:t>
        <a:bodyPr/>
        <a:lstStyle/>
        <a:p>
          <a:endParaRPr lang="en-US"/>
        </a:p>
      </dgm:t>
    </dgm:pt>
    <dgm:pt modelId="{035C125E-C73B-4CFD-B6F1-1DEE9EFC07CF}">
      <dgm:prSet phldrT="[Text]" custT="1"/>
      <dgm:spPr/>
      <dgm:t>
        <a:bodyPr/>
        <a:lstStyle/>
        <a:p>
          <a:r>
            <a:rPr lang="en-US" sz="1400" dirty="0">
              <a:latin typeface="Corbel" panose="020B0503020204020204" pitchFamily="34" charset="0"/>
            </a:rPr>
            <a:t>Emerging Pathogen Implementation Committee (EPIC!) formed and operationalized.</a:t>
          </a:r>
        </a:p>
      </dgm:t>
    </dgm:pt>
    <dgm:pt modelId="{8D02E87C-E9A2-47A4-A2CC-988464EB9708}" type="parTrans" cxnId="{051EE1F5-E817-4724-826C-414636FF5E72}">
      <dgm:prSet/>
      <dgm:spPr/>
      <dgm:t>
        <a:bodyPr/>
        <a:lstStyle/>
        <a:p>
          <a:endParaRPr lang="en-US"/>
        </a:p>
      </dgm:t>
    </dgm:pt>
    <dgm:pt modelId="{6E2C0739-08B3-45BC-9C6E-AC65679E675A}" type="sibTrans" cxnId="{051EE1F5-E817-4724-826C-414636FF5E72}">
      <dgm:prSet/>
      <dgm:spPr/>
      <dgm:t>
        <a:bodyPr/>
        <a:lstStyle/>
        <a:p>
          <a:endParaRPr lang="en-US"/>
        </a:p>
      </dgm:t>
    </dgm:pt>
    <dgm:pt modelId="{7825A877-46E4-4224-BDB3-57FCD4B03893}">
      <dgm:prSet phldrT="[Text]"/>
      <dgm:spPr/>
      <dgm:t>
        <a:bodyPr/>
        <a:lstStyle/>
        <a:p>
          <a:r>
            <a:rPr lang="en-US" b="0" dirty="0">
              <a:latin typeface="Corbel" panose="020B0503020204020204" pitchFamily="34" charset="0"/>
            </a:rPr>
            <a:t>2021-2022</a:t>
          </a:r>
        </a:p>
      </dgm:t>
    </dgm:pt>
    <dgm:pt modelId="{41698E25-8211-45CA-9953-A25EF8AFBE2A}" type="parTrans" cxnId="{0692B7D9-A760-454F-82D7-31680C5AFB5A}">
      <dgm:prSet/>
      <dgm:spPr/>
      <dgm:t>
        <a:bodyPr/>
        <a:lstStyle/>
        <a:p>
          <a:endParaRPr lang="en-US"/>
        </a:p>
      </dgm:t>
    </dgm:pt>
    <dgm:pt modelId="{4756D115-DC8A-4909-A686-219254DE9D29}" type="sibTrans" cxnId="{0692B7D9-A760-454F-82D7-31680C5AFB5A}">
      <dgm:prSet/>
      <dgm:spPr/>
      <dgm:t>
        <a:bodyPr/>
        <a:lstStyle/>
        <a:p>
          <a:endParaRPr lang="en-US"/>
        </a:p>
      </dgm:t>
    </dgm:pt>
    <dgm:pt modelId="{F87C8799-0BC2-4EDA-8338-DB29E6055094}">
      <dgm:prSet custT="1"/>
      <dgm:spPr/>
      <dgm:t>
        <a:bodyPr/>
        <a:lstStyle/>
        <a:p>
          <a:r>
            <a:rPr lang="en-US" sz="1300" dirty="0">
              <a:latin typeface="Corbel" panose="020B0503020204020204" pitchFamily="34" charset="0"/>
            </a:rPr>
            <a:t>Emerging Pathogen Workgroup (EPWG) was proposed in Fall 2020 to conduct a retrospective analysis of the Emerging Viral Pathogen Policy and EPA’s antimicrobial response to COVID-19 pandemic.  </a:t>
          </a:r>
          <a:endParaRPr lang="en-US" sz="1300" dirty="0"/>
        </a:p>
      </dgm:t>
    </dgm:pt>
    <dgm:pt modelId="{1BBBD864-4DE8-4341-8EFB-DE84DD6299FC}" type="parTrans" cxnId="{A35EE810-8574-4B0F-A281-E099C292CD7A}">
      <dgm:prSet/>
      <dgm:spPr/>
      <dgm:t>
        <a:bodyPr/>
        <a:lstStyle/>
        <a:p>
          <a:endParaRPr lang="en-US"/>
        </a:p>
      </dgm:t>
    </dgm:pt>
    <dgm:pt modelId="{CD64620C-3022-44B6-8A8C-FC8FA23ED44A}" type="sibTrans" cxnId="{A35EE810-8574-4B0F-A281-E099C292CD7A}">
      <dgm:prSet/>
      <dgm:spPr/>
      <dgm:t>
        <a:bodyPr/>
        <a:lstStyle/>
        <a:p>
          <a:endParaRPr lang="en-US"/>
        </a:p>
      </dgm:t>
    </dgm:pt>
    <dgm:pt modelId="{E82ACE18-ED01-4704-A442-90A301F8A938}">
      <dgm:prSet custT="1"/>
      <dgm:spPr/>
      <dgm:t>
        <a:bodyPr/>
        <a:lstStyle/>
        <a:p>
          <a:r>
            <a:rPr lang="en-US" sz="1300" dirty="0">
              <a:latin typeface="Corbel" panose="020B0503020204020204" pitchFamily="34" charset="0"/>
            </a:rPr>
            <a:t>EPWG was formed in December 2020 with 1</a:t>
          </a:r>
          <a:r>
            <a:rPr lang="en-US" sz="1300" baseline="30000" dirty="0">
              <a:latin typeface="Corbel" panose="020B0503020204020204" pitchFamily="34" charset="0"/>
            </a:rPr>
            <a:t>st</a:t>
          </a:r>
          <a:r>
            <a:rPr lang="en-US" sz="1300" dirty="0">
              <a:latin typeface="Corbel" panose="020B0503020204020204" pitchFamily="34" charset="0"/>
            </a:rPr>
            <a:t> meeting occurring in January 2021, comprising of &gt; 20 members representing regulated industry, academia, trade associations, regulatory/technical consultants, transportation industry, and CDC.</a:t>
          </a:r>
        </a:p>
      </dgm:t>
    </dgm:pt>
    <dgm:pt modelId="{07FD6CD1-92EC-45A7-8046-F74034DA226F}" type="parTrans" cxnId="{C6D10782-3043-44BD-962D-BC4121349318}">
      <dgm:prSet/>
      <dgm:spPr/>
      <dgm:t>
        <a:bodyPr/>
        <a:lstStyle/>
        <a:p>
          <a:endParaRPr lang="en-US"/>
        </a:p>
      </dgm:t>
    </dgm:pt>
    <dgm:pt modelId="{17EF58E7-1917-4A26-A538-5F62D244387B}" type="sibTrans" cxnId="{C6D10782-3043-44BD-962D-BC4121349318}">
      <dgm:prSet/>
      <dgm:spPr/>
      <dgm:t>
        <a:bodyPr/>
        <a:lstStyle/>
        <a:p>
          <a:endParaRPr lang="en-US"/>
        </a:p>
      </dgm:t>
    </dgm:pt>
    <dgm:pt modelId="{3007C043-37DA-44CE-AF21-E004443BA7AA}">
      <dgm:prSet phldrT="[Text]" custT="1"/>
      <dgm:spPr/>
      <dgm:t>
        <a:bodyPr/>
        <a:lstStyle/>
        <a:p>
          <a:r>
            <a:rPr lang="en-US" sz="1400" dirty="0">
              <a:latin typeface="Corbel" panose="020B0503020204020204" pitchFamily="34" charset="0"/>
            </a:rPr>
            <a:t>EPWG provided &gt;85 recommendations to EPA for consideration and prioritization</a:t>
          </a:r>
        </a:p>
      </dgm:t>
    </dgm:pt>
    <dgm:pt modelId="{AE47F59B-34CF-47AF-9D15-CAE61668CD51}" type="parTrans" cxnId="{4E190B3F-1035-4802-A18F-964698AE7BAC}">
      <dgm:prSet/>
      <dgm:spPr/>
      <dgm:t>
        <a:bodyPr/>
        <a:lstStyle/>
        <a:p>
          <a:endParaRPr lang="en-US"/>
        </a:p>
      </dgm:t>
    </dgm:pt>
    <dgm:pt modelId="{58CBADD8-BFA6-48D5-8FCF-E283118C5ED2}" type="sibTrans" cxnId="{4E190B3F-1035-4802-A18F-964698AE7BAC}">
      <dgm:prSet/>
      <dgm:spPr/>
      <dgm:t>
        <a:bodyPr/>
        <a:lstStyle/>
        <a:p>
          <a:endParaRPr lang="en-US"/>
        </a:p>
      </dgm:t>
    </dgm:pt>
    <dgm:pt modelId="{7BF79B72-7460-4179-BE93-4A89E29340D3}">
      <dgm:prSet phldrT="[Text]" custT="1"/>
      <dgm:spPr/>
      <dgm:t>
        <a:bodyPr/>
        <a:lstStyle/>
        <a:p>
          <a:r>
            <a:rPr lang="en-US" sz="1400" dirty="0">
              <a:latin typeface="Corbel" panose="020B0503020204020204" pitchFamily="34" charset="0"/>
            </a:rPr>
            <a:t>PPDC voted to (1) form a new Workgroup to refine and implement the recommendations, and (2) focus on how to expand to other types of antimicrobial pathogens</a:t>
          </a:r>
        </a:p>
      </dgm:t>
    </dgm:pt>
    <dgm:pt modelId="{E0CB771B-E72D-4F97-921B-6FD59D6D31B1}" type="parTrans" cxnId="{1600A063-557D-485E-9A30-E3EDFCDC82C6}">
      <dgm:prSet/>
      <dgm:spPr/>
      <dgm:t>
        <a:bodyPr/>
        <a:lstStyle/>
        <a:p>
          <a:endParaRPr lang="en-US"/>
        </a:p>
      </dgm:t>
    </dgm:pt>
    <dgm:pt modelId="{A0B9CE07-8F03-4D59-8469-B43F7EEAC75E}" type="sibTrans" cxnId="{1600A063-557D-485E-9A30-E3EDFCDC82C6}">
      <dgm:prSet/>
      <dgm:spPr/>
      <dgm:t>
        <a:bodyPr/>
        <a:lstStyle/>
        <a:p>
          <a:endParaRPr lang="en-US"/>
        </a:p>
      </dgm:t>
    </dgm:pt>
    <dgm:pt modelId="{902200DE-31C2-4861-B3E3-BA40D7DBB043}" type="pres">
      <dgm:prSet presAssocID="{FDB3419F-9884-4B8F-A33E-0ED11609F66E}" presName="linearFlow" presStyleCnt="0">
        <dgm:presLayoutVars>
          <dgm:dir/>
          <dgm:animLvl val="lvl"/>
          <dgm:resizeHandles val="exact"/>
        </dgm:presLayoutVars>
      </dgm:prSet>
      <dgm:spPr/>
    </dgm:pt>
    <dgm:pt modelId="{0FB203E9-A2B0-48AA-87DF-515AEE083859}" type="pres">
      <dgm:prSet presAssocID="{19B8F01C-B844-44E7-970A-A744A27AB1CA}" presName="composite" presStyleCnt="0"/>
      <dgm:spPr/>
    </dgm:pt>
    <dgm:pt modelId="{6F9D1FD7-393B-4876-B37C-399280C43C9F}" type="pres">
      <dgm:prSet presAssocID="{19B8F01C-B844-44E7-970A-A744A27AB1CA}" presName="parentText" presStyleLbl="alignNode1" presStyleIdx="0" presStyleCnt="4">
        <dgm:presLayoutVars>
          <dgm:chMax val="1"/>
          <dgm:bulletEnabled val="1"/>
        </dgm:presLayoutVars>
      </dgm:prSet>
      <dgm:spPr/>
    </dgm:pt>
    <dgm:pt modelId="{77584815-307A-4201-AEAA-B61781D83169}" type="pres">
      <dgm:prSet presAssocID="{19B8F01C-B844-44E7-970A-A744A27AB1CA}" presName="descendantText" presStyleLbl="alignAcc1" presStyleIdx="0" presStyleCnt="4" custScaleX="98504" custScaleY="117025">
        <dgm:presLayoutVars>
          <dgm:bulletEnabled val="1"/>
        </dgm:presLayoutVars>
      </dgm:prSet>
      <dgm:spPr/>
    </dgm:pt>
    <dgm:pt modelId="{D1D30A1C-DA0C-42DA-9178-CBA367F4CA10}" type="pres">
      <dgm:prSet presAssocID="{F222CCD8-AAD7-4314-918C-B585C228DD12}" presName="sp" presStyleCnt="0"/>
      <dgm:spPr/>
    </dgm:pt>
    <dgm:pt modelId="{01A79C92-C02F-4FF7-A6FB-2F593A96013B}" type="pres">
      <dgm:prSet presAssocID="{7825A877-46E4-4224-BDB3-57FCD4B03893}" presName="composite" presStyleCnt="0"/>
      <dgm:spPr/>
    </dgm:pt>
    <dgm:pt modelId="{96E432C1-8797-4B78-AB5C-F227D6E94C41}" type="pres">
      <dgm:prSet presAssocID="{7825A877-46E4-4224-BDB3-57FCD4B03893}" presName="parentText" presStyleLbl="alignNode1" presStyleIdx="1" presStyleCnt="4" custLinFactNeighborY="0">
        <dgm:presLayoutVars>
          <dgm:chMax val="1"/>
          <dgm:bulletEnabled val="1"/>
        </dgm:presLayoutVars>
      </dgm:prSet>
      <dgm:spPr/>
    </dgm:pt>
    <dgm:pt modelId="{925049F2-766A-4621-8396-9BE29208B811}" type="pres">
      <dgm:prSet presAssocID="{7825A877-46E4-4224-BDB3-57FCD4B03893}" presName="descendantText" presStyleLbl="alignAcc1" presStyleIdx="1" presStyleCnt="4" custLinFactNeighborX="0" custLinFactNeighborY="0">
        <dgm:presLayoutVars>
          <dgm:bulletEnabled val="1"/>
        </dgm:presLayoutVars>
      </dgm:prSet>
      <dgm:spPr/>
    </dgm:pt>
    <dgm:pt modelId="{229BC0AB-407F-432B-A965-5165F42CB3D2}" type="pres">
      <dgm:prSet presAssocID="{4756D115-DC8A-4909-A686-219254DE9D29}" presName="sp" presStyleCnt="0"/>
      <dgm:spPr/>
    </dgm:pt>
    <dgm:pt modelId="{F3F36C5A-73BA-4338-9E83-5A339242C0BC}" type="pres">
      <dgm:prSet presAssocID="{A4C3F622-E99A-4090-899D-4A88017E7497}" presName="composite" presStyleCnt="0"/>
      <dgm:spPr/>
    </dgm:pt>
    <dgm:pt modelId="{6C9B2780-82B2-462D-BF61-449CE4CD08EF}" type="pres">
      <dgm:prSet presAssocID="{A4C3F622-E99A-4090-899D-4A88017E7497}" presName="parentText" presStyleLbl="alignNode1" presStyleIdx="2" presStyleCnt="4">
        <dgm:presLayoutVars>
          <dgm:chMax val="1"/>
          <dgm:bulletEnabled val="1"/>
        </dgm:presLayoutVars>
      </dgm:prSet>
      <dgm:spPr/>
    </dgm:pt>
    <dgm:pt modelId="{AED87926-31BC-4E43-9B56-51439379E9B4}" type="pres">
      <dgm:prSet presAssocID="{A4C3F622-E99A-4090-899D-4A88017E7497}" presName="descendantText" presStyleLbl="alignAcc1" presStyleIdx="2" presStyleCnt="4" custLinFactNeighborX="-142" custLinFactNeighborY="-1228">
        <dgm:presLayoutVars>
          <dgm:bulletEnabled val="1"/>
        </dgm:presLayoutVars>
      </dgm:prSet>
      <dgm:spPr/>
    </dgm:pt>
    <dgm:pt modelId="{8636A970-19F5-49EC-8EDF-705342F23016}" type="pres">
      <dgm:prSet presAssocID="{E1484A0D-C396-4B1C-AB69-028BDD613953}" presName="sp" presStyleCnt="0"/>
      <dgm:spPr/>
    </dgm:pt>
    <dgm:pt modelId="{89252C67-F154-45FD-AB56-FF97307564C6}" type="pres">
      <dgm:prSet presAssocID="{E7051754-D8E2-4FED-AD8D-D4269AEDFA2C}" presName="composite" presStyleCnt="0"/>
      <dgm:spPr/>
    </dgm:pt>
    <dgm:pt modelId="{D18836B0-D286-4EAD-900A-1CEF429548F8}" type="pres">
      <dgm:prSet presAssocID="{E7051754-D8E2-4FED-AD8D-D4269AEDFA2C}" presName="parentText" presStyleLbl="alignNode1" presStyleIdx="3" presStyleCnt="4">
        <dgm:presLayoutVars>
          <dgm:chMax val="1"/>
          <dgm:bulletEnabled val="1"/>
        </dgm:presLayoutVars>
      </dgm:prSet>
      <dgm:spPr/>
    </dgm:pt>
    <dgm:pt modelId="{162BAD47-0DD0-4066-8507-78A21D190938}" type="pres">
      <dgm:prSet presAssocID="{E7051754-D8E2-4FED-AD8D-D4269AEDFA2C}" presName="descendantText" presStyleLbl="alignAcc1" presStyleIdx="3" presStyleCnt="4">
        <dgm:presLayoutVars>
          <dgm:bulletEnabled val="1"/>
        </dgm:presLayoutVars>
      </dgm:prSet>
      <dgm:spPr/>
    </dgm:pt>
  </dgm:ptLst>
  <dgm:cxnLst>
    <dgm:cxn modelId="{A53B9903-BB5F-4C8A-A447-67024F1E4D24}" type="presOf" srcId="{A4C3F622-E99A-4090-899D-4A88017E7497}" destId="{6C9B2780-82B2-462D-BF61-449CE4CD08EF}" srcOrd="0" destOrd="0" presId="urn:microsoft.com/office/officeart/2005/8/layout/chevron2"/>
    <dgm:cxn modelId="{A35EE810-8574-4B0F-A281-E099C292CD7A}" srcId="{19B8F01C-B844-44E7-970A-A744A27AB1CA}" destId="{F87C8799-0BC2-4EDA-8338-DB29E6055094}" srcOrd="0" destOrd="0" parTransId="{1BBBD864-4DE8-4341-8EFB-DE84DD6299FC}" sibTransId="{CD64620C-3022-44B6-8A8C-FC8FA23ED44A}"/>
    <dgm:cxn modelId="{0559FE15-669C-4534-910E-76CE05A0D983}" type="presOf" srcId="{FDB3419F-9884-4B8F-A33E-0ED11609F66E}" destId="{902200DE-31C2-4861-B3E3-BA40D7DBB043}" srcOrd="0" destOrd="0" presId="urn:microsoft.com/office/officeart/2005/8/layout/chevron2"/>
    <dgm:cxn modelId="{12357429-2577-4DB5-9D55-2CADF6D5D392}" type="presOf" srcId="{2F6609D4-6F55-4570-86AC-97B5F1EAE412}" destId="{AED87926-31BC-4E43-9B56-51439379E9B4}" srcOrd="0" destOrd="0" presId="urn:microsoft.com/office/officeart/2005/8/layout/chevron2"/>
    <dgm:cxn modelId="{C0D64831-E272-4B36-9954-398041DB9CC2}" type="presOf" srcId="{7825A877-46E4-4224-BDB3-57FCD4B03893}" destId="{96E432C1-8797-4B78-AB5C-F227D6E94C41}" srcOrd="0" destOrd="0" presId="urn:microsoft.com/office/officeart/2005/8/layout/chevron2"/>
    <dgm:cxn modelId="{694BFA32-4445-43D1-BBD9-F1E452A413AA}" type="presOf" srcId="{19B8F01C-B844-44E7-970A-A744A27AB1CA}" destId="{6F9D1FD7-393B-4876-B37C-399280C43C9F}" srcOrd="0" destOrd="0" presId="urn:microsoft.com/office/officeart/2005/8/layout/chevron2"/>
    <dgm:cxn modelId="{4E190B3F-1035-4802-A18F-964698AE7BAC}" srcId="{7825A877-46E4-4224-BDB3-57FCD4B03893}" destId="{3007C043-37DA-44CE-AF21-E004443BA7AA}" srcOrd="1" destOrd="0" parTransId="{AE47F59B-34CF-47AF-9D15-CAE61668CD51}" sibTransId="{58CBADD8-BFA6-48D5-8FCF-E283118C5ED2}"/>
    <dgm:cxn modelId="{606ECF5B-27F6-4FA5-AF32-2DAFED877CF2}" type="presOf" srcId="{E82ACE18-ED01-4704-A442-90A301F8A938}" destId="{77584815-307A-4201-AEAA-B61781D83169}" srcOrd="0" destOrd="1" presId="urn:microsoft.com/office/officeart/2005/8/layout/chevron2"/>
    <dgm:cxn modelId="{1600A063-557D-485E-9A30-E3EDFCDC82C6}" srcId="{A4C3F622-E99A-4090-899D-4A88017E7497}" destId="{7BF79B72-7460-4179-BE93-4A89E29340D3}" srcOrd="1" destOrd="0" parTransId="{E0CB771B-E72D-4F97-921B-6FD59D6D31B1}" sibTransId="{A0B9CE07-8F03-4D59-8469-B43F7EEAC75E}"/>
    <dgm:cxn modelId="{D8B18450-C275-40ED-8FBF-9B3AB656595A}" srcId="{A4C3F622-E99A-4090-899D-4A88017E7497}" destId="{2F6609D4-6F55-4570-86AC-97B5F1EAE412}" srcOrd="0" destOrd="0" parTransId="{05D596D4-FA87-4A5D-9274-A1014920109D}" sibTransId="{3ABFFFE4-276B-4D4D-93BF-C311041DBC4D}"/>
    <dgm:cxn modelId="{A6C0E25A-52E2-44A8-B8BC-32348791FF6F}" type="presOf" srcId="{7BF79B72-7460-4179-BE93-4A89E29340D3}" destId="{AED87926-31BC-4E43-9B56-51439379E9B4}" srcOrd="0" destOrd="1" presId="urn:microsoft.com/office/officeart/2005/8/layout/chevron2"/>
    <dgm:cxn modelId="{E2B23C7F-1D81-42DA-84A5-89572FB5E5FB}" srcId="{FDB3419F-9884-4B8F-A33E-0ED11609F66E}" destId="{19B8F01C-B844-44E7-970A-A744A27AB1CA}" srcOrd="0" destOrd="0" parTransId="{272642FF-43F4-47AE-81DD-154C5ACE5F52}" sibTransId="{F222CCD8-AAD7-4314-918C-B585C228DD12}"/>
    <dgm:cxn modelId="{C6D10782-3043-44BD-962D-BC4121349318}" srcId="{19B8F01C-B844-44E7-970A-A744A27AB1CA}" destId="{E82ACE18-ED01-4704-A442-90A301F8A938}" srcOrd="1" destOrd="0" parTransId="{07FD6CD1-92EC-45A7-8046-F74034DA226F}" sibTransId="{17EF58E7-1917-4A26-A538-5F62D244387B}"/>
    <dgm:cxn modelId="{23CE9485-4F13-4D71-BD1C-1B514CDD3984}" srcId="{FDB3419F-9884-4B8F-A33E-0ED11609F66E}" destId="{A4C3F622-E99A-4090-899D-4A88017E7497}" srcOrd="2" destOrd="0" parTransId="{1EDEA8D4-D4BC-4879-ADB1-1A575E4AFD0B}" sibTransId="{E1484A0D-C396-4B1C-AB69-028BDD613953}"/>
    <dgm:cxn modelId="{593D1A8D-8163-4400-BC01-4B33C5339032}" type="presOf" srcId="{035C125E-C73B-4CFD-B6F1-1DEE9EFC07CF}" destId="{162BAD47-0DD0-4066-8507-78A21D190938}" srcOrd="0" destOrd="0" presId="urn:microsoft.com/office/officeart/2005/8/layout/chevron2"/>
    <dgm:cxn modelId="{706347A0-E378-461E-89FE-35199D2DE700}" type="presOf" srcId="{F87C8799-0BC2-4EDA-8338-DB29E6055094}" destId="{77584815-307A-4201-AEAA-B61781D83169}" srcOrd="0" destOrd="0" presId="urn:microsoft.com/office/officeart/2005/8/layout/chevron2"/>
    <dgm:cxn modelId="{FFA25DAD-C620-4C07-9953-DDA0B9B8F176}" type="presOf" srcId="{3007C043-37DA-44CE-AF21-E004443BA7AA}" destId="{925049F2-766A-4621-8396-9BE29208B811}" srcOrd="0" destOrd="1" presId="urn:microsoft.com/office/officeart/2005/8/layout/chevron2"/>
    <dgm:cxn modelId="{42F5A9B6-B9F1-4A34-A172-F74EE94E3EA3}" srcId="{FDB3419F-9884-4B8F-A33E-0ED11609F66E}" destId="{E7051754-D8E2-4FED-AD8D-D4269AEDFA2C}" srcOrd="3" destOrd="0" parTransId="{4DA042A1-CBE9-4936-AF7E-274246E10A18}" sibTransId="{877417D5-E941-4530-96DA-D8426B58DD85}"/>
    <dgm:cxn modelId="{A77301B7-391E-4906-A02D-0CBDE2E445D9}" type="presOf" srcId="{1FD356F2-9BD6-427D-BBE5-4CB6A58693A0}" destId="{925049F2-766A-4621-8396-9BE29208B811}" srcOrd="0" destOrd="0" presId="urn:microsoft.com/office/officeart/2005/8/layout/chevron2"/>
    <dgm:cxn modelId="{17113CD1-F3F8-4096-8B42-409EF527B7A0}" type="presOf" srcId="{E7051754-D8E2-4FED-AD8D-D4269AEDFA2C}" destId="{D18836B0-D286-4EAD-900A-1CEF429548F8}" srcOrd="0" destOrd="0" presId="urn:microsoft.com/office/officeart/2005/8/layout/chevron2"/>
    <dgm:cxn modelId="{6B4CE0D2-5A71-4EF2-8026-00614325B89A}" srcId="{7825A877-46E4-4224-BDB3-57FCD4B03893}" destId="{1FD356F2-9BD6-427D-BBE5-4CB6A58693A0}" srcOrd="0" destOrd="0" parTransId="{1F3CF8CF-33E2-464D-BC70-D7ACD15060A9}" sibTransId="{B6A9E55A-9D81-40B9-8578-552C05227A16}"/>
    <dgm:cxn modelId="{0692B7D9-A760-454F-82D7-31680C5AFB5A}" srcId="{FDB3419F-9884-4B8F-A33E-0ED11609F66E}" destId="{7825A877-46E4-4224-BDB3-57FCD4B03893}" srcOrd="1" destOrd="0" parTransId="{41698E25-8211-45CA-9953-A25EF8AFBE2A}" sibTransId="{4756D115-DC8A-4909-A686-219254DE9D29}"/>
    <dgm:cxn modelId="{051EE1F5-E817-4724-826C-414636FF5E72}" srcId="{E7051754-D8E2-4FED-AD8D-D4269AEDFA2C}" destId="{035C125E-C73B-4CFD-B6F1-1DEE9EFC07CF}" srcOrd="0" destOrd="0" parTransId="{8D02E87C-E9A2-47A4-A2CC-988464EB9708}" sibTransId="{6E2C0739-08B3-45BC-9C6E-AC65679E675A}"/>
    <dgm:cxn modelId="{45AC1727-AC5F-4D4D-BB37-F8D815B95366}" type="presParOf" srcId="{902200DE-31C2-4861-B3E3-BA40D7DBB043}" destId="{0FB203E9-A2B0-48AA-87DF-515AEE083859}" srcOrd="0" destOrd="0" presId="urn:microsoft.com/office/officeart/2005/8/layout/chevron2"/>
    <dgm:cxn modelId="{B199FD70-B0E5-4EFF-BB12-0691B42DB785}" type="presParOf" srcId="{0FB203E9-A2B0-48AA-87DF-515AEE083859}" destId="{6F9D1FD7-393B-4876-B37C-399280C43C9F}" srcOrd="0" destOrd="0" presId="urn:microsoft.com/office/officeart/2005/8/layout/chevron2"/>
    <dgm:cxn modelId="{6D0EEAC9-AD2A-4A0C-9CDC-843831C7C502}" type="presParOf" srcId="{0FB203E9-A2B0-48AA-87DF-515AEE083859}" destId="{77584815-307A-4201-AEAA-B61781D83169}" srcOrd="1" destOrd="0" presId="urn:microsoft.com/office/officeart/2005/8/layout/chevron2"/>
    <dgm:cxn modelId="{CE21AEFA-3D3E-4911-AEAB-2A2660E4ECD4}" type="presParOf" srcId="{902200DE-31C2-4861-B3E3-BA40D7DBB043}" destId="{D1D30A1C-DA0C-42DA-9178-CBA367F4CA10}" srcOrd="1" destOrd="0" presId="urn:microsoft.com/office/officeart/2005/8/layout/chevron2"/>
    <dgm:cxn modelId="{0757AB11-5F82-48B3-9BEC-052205ED5E33}" type="presParOf" srcId="{902200DE-31C2-4861-B3E3-BA40D7DBB043}" destId="{01A79C92-C02F-4FF7-A6FB-2F593A96013B}" srcOrd="2" destOrd="0" presId="urn:microsoft.com/office/officeart/2005/8/layout/chevron2"/>
    <dgm:cxn modelId="{87089941-D486-480A-B71D-D0A9B9D0DCC0}" type="presParOf" srcId="{01A79C92-C02F-4FF7-A6FB-2F593A96013B}" destId="{96E432C1-8797-4B78-AB5C-F227D6E94C41}" srcOrd="0" destOrd="0" presId="urn:microsoft.com/office/officeart/2005/8/layout/chevron2"/>
    <dgm:cxn modelId="{F0B5FC76-ADC5-48FF-8468-FB2C30813988}" type="presParOf" srcId="{01A79C92-C02F-4FF7-A6FB-2F593A96013B}" destId="{925049F2-766A-4621-8396-9BE29208B811}" srcOrd="1" destOrd="0" presId="urn:microsoft.com/office/officeart/2005/8/layout/chevron2"/>
    <dgm:cxn modelId="{ECE44314-2FC3-4E9A-A812-BD5DEE72BFBB}" type="presParOf" srcId="{902200DE-31C2-4861-B3E3-BA40D7DBB043}" destId="{229BC0AB-407F-432B-A965-5165F42CB3D2}" srcOrd="3" destOrd="0" presId="urn:microsoft.com/office/officeart/2005/8/layout/chevron2"/>
    <dgm:cxn modelId="{904A7DF9-9C31-415E-AFD0-9C8B3B05F2DC}" type="presParOf" srcId="{902200DE-31C2-4861-B3E3-BA40D7DBB043}" destId="{F3F36C5A-73BA-4338-9E83-5A339242C0BC}" srcOrd="4" destOrd="0" presId="urn:microsoft.com/office/officeart/2005/8/layout/chevron2"/>
    <dgm:cxn modelId="{2150BD2C-D35A-4252-A756-3CCA8AE771B0}" type="presParOf" srcId="{F3F36C5A-73BA-4338-9E83-5A339242C0BC}" destId="{6C9B2780-82B2-462D-BF61-449CE4CD08EF}" srcOrd="0" destOrd="0" presId="urn:microsoft.com/office/officeart/2005/8/layout/chevron2"/>
    <dgm:cxn modelId="{B743002A-7FA4-4D17-BAB8-4BD93659DA6D}" type="presParOf" srcId="{F3F36C5A-73BA-4338-9E83-5A339242C0BC}" destId="{AED87926-31BC-4E43-9B56-51439379E9B4}" srcOrd="1" destOrd="0" presId="urn:microsoft.com/office/officeart/2005/8/layout/chevron2"/>
    <dgm:cxn modelId="{96319823-35BC-4850-B55F-9C6FF9383AAB}" type="presParOf" srcId="{902200DE-31C2-4861-B3E3-BA40D7DBB043}" destId="{8636A970-19F5-49EC-8EDF-705342F23016}" srcOrd="5" destOrd="0" presId="urn:microsoft.com/office/officeart/2005/8/layout/chevron2"/>
    <dgm:cxn modelId="{5BFC410F-70EF-4ABA-9E2D-DE17DB02FD6E}" type="presParOf" srcId="{902200DE-31C2-4861-B3E3-BA40D7DBB043}" destId="{89252C67-F154-45FD-AB56-FF97307564C6}" srcOrd="6" destOrd="0" presId="urn:microsoft.com/office/officeart/2005/8/layout/chevron2"/>
    <dgm:cxn modelId="{963E350F-1EC2-4479-BF20-8176B0275200}" type="presParOf" srcId="{89252C67-F154-45FD-AB56-FF97307564C6}" destId="{D18836B0-D286-4EAD-900A-1CEF429548F8}" srcOrd="0" destOrd="0" presId="urn:microsoft.com/office/officeart/2005/8/layout/chevron2"/>
    <dgm:cxn modelId="{D9423EF1-FF92-455C-A8FC-5FB5775A7D66}" type="presParOf" srcId="{89252C67-F154-45FD-AB56-FF97307564C6}" destId="{162BAD47-0DD0-4066-8507-78A21D190938}"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3B6C40-F1DA-49E4-AC15-CC97E5BE1DF7}" type="doc">
      <dgm:prSet loTypeId="urn:microsoft.com/office/officeart/2005/8/layout/chevron1" loCatId="process" qsTypeId="urn:microsoft.com/office/officeart/2005/8/quickstyle/simple1" qsCatId="simple" csTypeId="urn:microsoft.com/office/officeart/2005/8/colors/colorful1" csCatId="colorful" phldr="1"/>
      <dgm:spPr/>
      <dgm:t>
        <a:bodyPr/>
        <a:lstStyle/>
        <a:p>
          <a:endParaRPr lang="en-US"/>
        </a:p>
      </dgm:t>
    </dgm:pt>
    <dgm:pt modelId="{5878A9E1-F335-4506-BBDC-F20AD397E818}">
      <dgm:prSet custT="1"/>
      <dgm:spPr/>
      <dgm:t>
        <a:bodyPr/>
        <a:lstStyle/>
        <a:p>
          <a:pPr>
            <a:defRPr b="1"/>
          </a:pPr>
          <a:r>
            <a:rPr lang="en-US" sz="1400" baseline="0" dirty="0"/>
            <a:t>PPDC Spring 2022 Meeting</a:t>
          </a:r>
          <a:endParaRPr lang="en-US" sz="1400" dirty="0"/>
        </a:p>
      </dgm:t>
    </dgm:pt>
    <dgm:pt modelId="{429E093D-5EAB-4B1F-B424-FCB9E07FA67C}" type="parTrans" cxnId="{8C371DC7-69DD-4A04-9213-BE58EE085360}">
      <dgm:prSet/>
      <dgm:spPr/>
      <dgm:t>
        <a:bodyPr/>
        <a:lstStyle/>
        <a:p>
          <a:endParaRPr lang="en-US"/>
        </a:p>
      </dgm:t>
    </dgm:pt>
    <dgm:pt modelId="{20AB358B-CD77-4401-A565-3A7A9978A18C}" type="sibTrans" cxnId="{8C371DC7-69DD-4A04-9213-BE58EE085360}">
      <dgm:prSet/>
      <dgm:spPr/>
      <dgm:t>
        <a:bodyPr/>
        <a:lstStyle/>
        <a:p>
          <a:endParaRPr lang="en-US"/>
        </a:p>
      </dgm:t>
    </dgm:pt>
    <dgm:pt modelId="{6F52EE53-6975-4F3C-8A1A-414338B9D60A}">
      <dgm:prSet custT="1"/>
      <dgm:spPr/>
      <dgm:t>
        <a:bodyPr/>
        <a:lstStyle/>
        <a:p>
          <a:pPr>
            <a:buFont typeface="Arial" panose="020B0604020202020204" pitchFamily="34" charset="0"/>
            <a:buChar char="•"/>
          </a:pPr>
          <a:r>
            <a:rPr lang="en-US" sz="1600" dirty="0"/>
            <a:t>Voted to created a new workgroup (EPIC!)</a:t>
          </a:r>
        </a:p>
      </dgm:t>
    </dgm:pt>
    <dgm:pt modelId="{5E792437-9F2E-4706-B9DD-6A4D00FAF1E3}" type="parTrans" cxnId="{4B2C8114-7225-4969-9292-5C436B47D5E5}">
      <dgm:prSet/>
      <dgm:spPr/>
      <dgm:t>
        <a:bodyPr/>
        <a:lstStyle/>
        <a:p>
          <a:endParaRPr lang="en-US"/>
        </a:p>
      </dgm:t>
    </dgm:pt>
    <dgm:pt modelId="{5AF35C2E-F68E-48E7-8F33-89E3F5F40C98}" type="sibTrans" cxnId="{4B2C8114-7225-4969-9292-5C436B47D5E5}">
      <dgm:prSet/>
      <dgm:spPr/>
      <dgm:t>
        <a:bodyPr/>
        <a:lstStyle/>
        <a:p>
          <a:endParaRPr lang="en-US"/>
        </a:p>
      </dgm:t>
    </dgm:pt>
    <dgm:pt modelId="{9F2D4BA5-13D4-4B15-B319-BC98CE53A662}">
      <dgm:prSet custT="1"/>
      <dgm:spPr/>
      <dgm:t>
        <a:bodyPr/>
        <a:lstStyle/>
        <a:p>
          <a:pPr>
            <a:defRPr b="1"/>
          </a:pPr>
          <a:r>
            <a:rPr lang="en-US" sz="1400" baseline="0" dirty="0"/>
            <a:t>Emerging Pathogen Implementation Committee (EPIC!)</a:t>
          </a:r>
          <a:endParaRPr lang="en-US" sz="1400" dirty="0"/>
        </a:p>
      </dgm:t>
    </dgm:pt>
    <dgm:pt modelId="{5440FE56-153B-4E28-922C-011FE6EC5676}" type="parTrans" cxnId="{6367DBDA-D5C7-4177-BDBE-E11291690DAD}">
      <dgm:prSet/>
      <dgm:spPr/>
      <dgm:t>
        <a:bodyPr/>
        <a:lstStyle/>
        <a:p>
          <a:endParaRPr lang="en-US"/>
        </a:p>
      </dgm:t>
    </dgm:pt>
    <dgm:pt modelId="{15B76156-4A6C-4D47-BFF1-D50F63B01CBD}" type="sibTrans" cxnId="{6367DBDA-D5C7-4177-BDBE-E11291690DAD}">
      <dgm:prSet/>
      <dgm:spPr/>
      <dgm:t>
        <a:bodyPr/>
        <a:lstStyle/>
        <a:p>
          <a:endParaRPr lang="en-US"/>
        </a:p>
      </dgm:t>
    </dgm:pt>
    <dgm:pt modelId="{EB09C9BA-FD76-453A-B335-135260DD393E}">
      <dgm:prSet custT="1"/>
      <dgm:spPr/>
      <dgm:t>
        <a:bodyPr/>
        <a:lstStyle/>
        <a:p>
          <a:r>
            <a:rPr lang="en-US" sz="1400" dirty="0"/>
            <a:t>1</a:t>
          </a:r>
          <a:r>
            <a:rPr lang="en-US" sz="1400" baseline="30000" dirty="0"/>
            <a:t>st</a:t>
          </a:r>
          <a:r>
            <a:rPr lang="en-US" sz="1400" dirty="0"/>
            <a:t>  charge to revise the EVP to consider other qualifying antimicrobial pesticide products</a:t>
          </a:r>
        </a:p>
      </dgm:t>
    </dgm:pt>
    <dgm:pt modelId="{E99F778A-BB16-4FBF-BF24-4DEB5B23D5E0}" type="parTrans" cxnId="{D800D6A1-3534-4BA5-A8DD-8BD0815788A2}">
      <dgm:prSet/>
      <dgm:spPr/>
      <dgm:t>
        <a:bodyPr/>
        <a:lstStyle/>
        <a:p>
          <a:endParaRPr lang="en-US"/>
        </a:p>
      </dgm:t>
    </dgm:pt>
    <dgm:pt modelId="{EE70A113-02D9-42FE-BCA7-A4135765867F}" type="sibTrans" cxnId="{D800D6A1-3534-4BA5-A8DD-8BD0815788A2}">
      <dgm:prSet/>
      <dgm:spPr/>
      <dgm:t>
        <a:bodyPr/>
        <a:lstStyle/>
        <a:p>
          <a:endParaRPr lang="en-US"/>
        </a:p>
      </dgm:t>
    </dgm:pt>
    <dgm:pt modelId="{1F0E7648-1E71-4F33-9757-B5ECC49EBC3A}">
      <dgm:prSet custT="1"/>
      <dgm:spPr/>
      <dgm:t>
        <a:bodyPr/>
        <a:lstStyle/>
        <a:p>
          <a:r>
            <a:rPr lang="en-US" sz="1400" dirty="0"/>
            <a:t>EPIC! provided revisions in May 2023</a:t>
          </a:r>
        </a:p>
      </dgm:t>
    </dgm:pt>
    <dgm:pt modelId="{24026633-83BE-4ABF-AC67-16779A5627D7}" type="parTrans" cxnId="{3AA98BEF-CC4D-40A5-A164-525AF2CD96C6}">
      <dgm:prSet/>
      <dgm:spPr/>
      <dgm:t>
        <a:bodyPr/>
        <a:lstStyle/>
        <a:p>
          <a:endParaRPr lang="en-US"/>
        </a:p>
      </dgm:t>
    </dgm:pt>
    <dgm:pt modelId="{93A191C8-C6F1-471D-9908-5D3A3CD5AA43}" type="sibTrans" cxnId="{3AA98BEF-CC4D-40A5-A164-525AF2CD96C6}">
      <dgm:prSet/>
      <dgm:spPr/>
      <dgm:t>
        <a:bodyPr/>
        <a:lstStyle/>
        <a:p>
          <a:endParaRPr lang="en-US"/>
        </a:p>
      </dgm:t>
    </dgm:pt>
    <dgm:pt modelId="{64F402CF-8EF5-4644-A52E-AE9308F76FDB}">
      <dgm:prSet custT="1"/>
      <dgm:spPr/>
      <dgm:t>
        <a:bodyPr/>
        <a:lstStyle/>
        <a:p>
          <a:pPr rtl="0"/>
          <a:r>
            <a:rPr lang="en-US" sz="1400" dirty="0">
              <a:latin typeface="Avenir Next LT Pro"/>
            </a:rPr>
            <a:t>Efficacy Branch (EB)</a:t>
          </a:r>
          <a:r>
            <a:rPr lang="en-US" sz="1400" dirty="0"/>
            <a:t> members worked through each of the proposed changes, categorizing as major or minor</a:t>
          </a:r>
        </a:p>
      </dgm:t>
    </dgm:pt>
    <dgm:pt modelId="{DC4B9F5D-8B55-48B2-BFB9-DC7C49220758}" type="parTrans" cxnId="{896F2F4A-2432-41BE-98B1-FC5EF95A3716}">
      <dgm:prSet/>
      <dgm:spPr/>
      <dgm:t>
        <a:bodyPr/>
        <a:lstStyle/>
        <a:p>
          <a:endParaRPr lang="en-US"/>
        </a:p>
      </dgm:t>
    </dgm:pt>
    <dgm:pt modelId="{3EA3825C-1C89-4FEA-AAC6-0BE3497CA653}" type="sibTrans" cxnId="{896F2F4A-2432-41BE-98B1-FC5EF95A3716}">
      <dgm:prSet/>
      <dgm:spPr/>
      <dgm:t>
        <a:bodyPr/>
        <a:lstStyle/>
        <a:p>
          <a:endParaRPr lang="en-US"/>
        </a:p>
      </dgm:t>
    </dgm:pt>
    <dgm:pt modelId="{52B604BF-B55C-473F-BE24-2EFEC2604F5C}">
      <dgm:prSet custT="1"/>
      <dgm:spPr/>
      <dgm:t>
        <a:bodyPr/>
        <a:lstStyle/>
        <a:p>
          <a:r>
            <a:rPr lang="en-US" sz="1400" dirty="0"/>
            <a:t>AD Management reviewed each suggested change</a:t>
          </a:r>
        </a:p>
      </dgm:t>
    </dgm:pt>
    <dgm:pt modelId="{FB9C7E4F-8111-4EC4-831A-6DF61802574E}" type="parTrans" cxnId="{3DBD86A1-A71F-4413-993C-BB02A5A7ABD5}">
      <dgm:prSet/>
      <dgm:spPr/>
      <dgm:t>
        <a:bodyPr/>
        <a:lstStyle/>
        <a:p>
          <a:endParaRPr lang="en-US"/>
        </a:p>
      </dgm:t>
    </dgm:pt>
    <dgm:pt modelId="{0B06B4E7-2AFF-4229-B129-20DD7542A579}" type="sibTrans" cxnId="{3DBD86A1-A71F-4413-993C-BB02A5A7ABD5}">
      <dgm:prSet/>
      <dgm:spPr/>
      <dgm:t>
        <a:bodyPr/>
        <a:lstStyle/>
        <a:p>
          <a:endParaRPr lang="en-US"/>
        </a:p>
      </dgm:t>
    </dgm:pt>
    <dgm:pt modelId="{24FD690B-D238-41A2-A4FB-865CA7B7B0DC}">
      <dgm:prSet custT="1"/>
      <dgm:spPr/>
      <dgm:t>
        <a:bodyPr/>
        <a:lstStyle/>
        <a:p>
          <a:pPr>
            <a:buFont typeface="Arial" panose="020B0604020202020204" pitchFamily="34" charset="0"/>
            <a:buChar char="•"/>
          </a:pPr>
          <a:r>
            <a:rPr lang="en-US" sz="1600" dirty="0"/>
            <a:t>Expand emerging pathogens to consider other microbes </a:t>
          </a:r>
        </a:p>
      </dgm:t>
    </dgm:pt>
    <dgm:pt modelId="{50BEE99C-FC26-429B-B3ED-F68697874484}" type="parTrans" cxnId="{27E2D93B-CB1E-4436-B924-B5B41CDA0893}">
      <dgm:prSet/>
      <dgm:spPr/>
      <dgm:t>
        <a:bodyPr/>
        <a:lstStyle/>
        <a:p>
          <a:endParaRPr lang="en-US"/>
        </a:p>
      </dgm:t>
    </dgm:pt>
    <dgm:pt modelId="{D868375F-6DEC-452F-A197-5B57E0B402D9}" type="sibTrans" cxnId="{27E2D93B-CB1E-4436-B924-B5B41CDA0893}">
      <dgm:prSet/>
      <dgm:spPr/>
      <dgm:t>
        <a:bodyPr/>
        <a:lstStyle/>
        <a:p>
          <a:endParaRPr lang="en-US"/>
        </a:p>
      </dgm:t>
    </dgm:pt>
    <dgm:pt modelId="{68F77BA4-CBD9-437B-833B-928A0FB1A113}">
      <dgm:prSet custT="1"/>
      <dgm:spPr/>
      <dgm:t>
        <a:bodyPr/>
        <a:lstStyle/>
        <a:p>
          <a:pPr>
            <a:buFont typeface="Arial" panose="020B0604020202020204" pitchFamily="34" charset="0"/>
            <a:buChar char="•"/>
          </a:pPr>
          <a:r>
            <a:rPr lang="en-US" sz="1600" dirty="0"/>
            <a:t>Expanding antimicrobial pesticides options for EVP </a:t>
          </a:r>
        </a:p>
      </dgm:t>
    </dgm:pt>
    <dgm:pt modelId="{FEC3F80D-D356-47FD-8B3A-7F55A29E740B}" type="parTrans" cxnId="{FE104360-5415-4E00-9A43-CED0016CCF71}">
      <dgm:prSet/>
      <dgm:spPr/>
      <dgm:t>
        <a:bodyPr/>
        <a:lstStyle/>
        <a:p>
          <a:endParaRPr lang="en-US"/>
        </a:p>
      </dgm:t>
    </dgm:pt>
    <dgm:pt modelId="{BC99CDD6-1BB7-4E2E-9735-4F2D674E6677}" type="sibTrans" cxnId="{FE104360-5415-4E00-9A43-CED0016CCF71}">
      <dgm:prSet/>
      <dgm:spPr/>
      <dgm:t>
        <a:bodyPr/>
        <a:lstStyle/>
        <a:p>
          <a:endParaRPr lang="en-US"/>
        </a:p>
      </dgm:t>
    </dgm:pt>
    <dgm:pt modelId="{22B15F4C-0B13-45AC-A0A8-75C476BD02CC}">
      <dgm:prSet custT="1"/>
      <dgm:spPr/>
      <dgm:t>
        <a:bodyPr/>
        <a:lstStyle/>
        <a:p>
          <a:r>
            <a:rPr lang="en-US" sz="1400" dirty="0"/>
            <a:t>Working on supplemental documents for other microbial outbreak scenarios</a:t>
          </a:r>
        </a:p>
      </dgm:t>
    </dgm:pt>
    <dgm:pt modelId="{A0156E70-79DC-421D-A4E2-2F6495C8A240}" type="parTrans" cxnId="{A56781A4-8B4E-4BEE-BE7E-8078FCEDF9BC}">
      <dgm:prSet/>
      <dgm:spPr/>
      <dgm:t>
        <a:bodyPr/>
        <a:lstStyle/>
        <a:p>
          <a:endParaRPr lang="en-US"/>
        </a:p>
      </dgm:t>
    </dgm:pt>
    <dgm:pt modelId="{4804C69B-6497-4E1A-8179-2FCFDB41DAC2}" type="sibTrans" cxnId="{A56781A4-8B4E-4BEE-BE7E-8078FCEDF9BC}">
      <dgm:prSet/>
      <dgm:spPr/>
      <dgm:t>
        <a:bodyPr/>
        <a:lstStyle/>
        <a:p>
          <a:endParaRPr lang="en-US"/>
        </a:p>
      </dgm:t>
    </dgm:pt>
    <dgm:pt modelId="{DA9F44F7-EDAF-408C-B24D-6C85845ABB0A}">
      <dgm:prSet custT="1"/>
      <dgm:spPr/>
      <dgm:t>
        <a:bodyPr/>
        <a:lstStyle/>
        <a:p>
          <a:pPr>
            <a:buFont typeface="Arial" panose="020B0604020202020204" pitchFamily="34" charset="0"/>
            <a:buChar char="•"/>
          </a:pPr>
          <a:r>
            <a:rPr lang="en-US" sz="1600" dirty="0"/>
            <a:t>Consider the EVP template for other microbial outbreak scenarios</a:t>
          </a:r>
        </a:p>
      </dgm:t>
    </dgm:pt>
    <dgm:pt modelId="{B95CA8A9-1488-45CD-BA20-DAA0F8A50C10}" type="sibTrans" cxnId="{E1E846B5-EE4D-43BE-8BA6-C9989A02068B}">
      <dgm:prSet/>
      <dgm:spPr/>
      <dgm:t>
        <a:bodyPr/>
        <a:lstStyle/>
        <a:p>
          <a:endParaRPr lang="en-US"/>
        </a:p>
      </dgm:t>
    </dgm:pt>
    <dgm:pt modelId="{C80157F0-69AA-419D-9F49-EBD244B64DDA}" type="parTrans" cxnId="{E1E846B5-EE4D-43BE-8BA6-C9989A02068B}">
      <dgm:prSet/>
      <dgm:spPr/>
      <dgm:t>
        <a:bodyPr/>
        <a:lstStyle/>
        <a:p>
          <a:endParaRPr lang="en-US"/>
        </a:p>
      </dgm:t>
    </dgm:pt>
    <dgm:pt modelId="{CBEFA1F1-C904-4226-8B4E-5C828FA7B025}" type="pres">
      <dgm:prSet presAssocID="{BC3B6C40-F1DA-49E4-AC15-CC97E5BE1DF7}" presName="Name0" presStyleCnt="0">
        <dgm:presLayoutVars>
          <dgm:dir/>
          <dgm:animLvl val="lvl"/>
          <dgm:resizeHandles val="exact"/>
        </dgm:presLayoutVars>
      </dgm:prSet>
      <dgm:spPr/>
    </dgm:pt>
    <dgm:pt modelId="{D2FC91E0-7C2F-478E-BF48-886F06D98B2D}" type="pres">
      <dgm:prSet presAssocID="{5878A9E1-F335-4506-BBDC-F20AD397E818}" presName="composite" presStyleCnt="0"/>
      <dgm:spPr/>
    </dgm:pt>
    <dgm:pt modelId="{196D3BD9-3A48-4600-9C5F-368A1F7010F4}" type="pres">
      <dgm:prSet presAssocID="{5878A9E1-F335-4506-BBDC-F20AD397E818}" presName="parTx" presStyleLbl="node1" presStyleIdx="0" presStyleCnt="2">
        <dgm:presLayoutVars>
          <dgm:chMax val="0"/>
          <dgm:chPref val="0"/>
          <dgm:bulletEnabled val="1"/>
        </dgm:presLayoutVars>
      </dgm:prSet>
      <dgm:spPr/>
    </dgm:pt>
    <dgm:pt modelId="{5B4DB553-307A-49EF-A842-95CF6CE05AEA}" type="pres">
      <dgm:prSet presAssocID="{5878A9E1-F335-4506-BBDC-F20AD397E818}" presName="desTx" presStyleLbl="revTx" presStyleIdx="0" presStyleCnt="2" custScaleX="127185">
        <dgm:presLayoutVars>
          <dgm:bulletEnabled val="1"/>
        </dgm:presLayoutVars>
      </dgm:prSet>
      <dgm:spPr/>
    </dgm:pt>
    <dgm:pt modelId="{7835546D-622B-411D-8109-AB74B0857874}" type="pres">
      <dgm:prSet presAssocID="{20AB358B-CD77-4401-A565-3A7A9978A18C}" presName="space" presStyleCnt="0"/>
      <dgm:spPr/>
    </dgm:pt>
    <dgm:pt modelId="{FBEC9E4E-8BC3-470E-82CF-056671DB311A}" type="pres">
      <dgm:prSet presAssocID="{9F2D4BA5-13D4-4B15-B319-BC98CE53A662}" presName="composite" presStyleCnt="0"/>
      <dgm:spPr/>
    </dgm:pt>
    <dgm:pt modelId="{82E75C1F-858C-459D-850A-8A3414A304EA}" type="pres">
      <dgm:prSet presAssocID="{9F2D4BA5-13D4-4B15-B319-BC98CE53A662}" presName="parTx" presStyleLbl="node1" presStyleIdx="1" presStyleCnt="2">
        <dgm:presLayoutVars>
          <dgm:chMax val="0"/>
          <dgm:chPref val="0"/>
          <dgm:bulletEnabled val="1"/>
        </dgm:presLayoutVars>
      </dgm:prSet>
      <dgm:spPr/>
    </dgm:pt>
    <dgm:pt modelId="{A018EDE9-6FBC-4873-88A1-931C9143219F}" type="pres">
      <dgm:prSet presAssocID="{9F2D4BA5-13D4-4B15-B319-BC98CE53A662}" presName="desTx" presStyleLbl="revTx" presStyleIdx="1" presStyleCnt="2" custScaleX="137964" custLinFactNeighborX="6727">
        <dgm:presLayoutVars>
          <dgm:bulletEnabled val="1"/>
        </dgm:presLayoutVars>
      </dgm:prSet>
      <dgm:spPr/>
    </dgm:pt>
  </dgm:ptLst>
  <dgm:cxnLst>
    <dgm:cxn modelId="{17BBE200-EA9A-496E-AD31-0B9683C178A3}" type="presOf" srcId="{64F402CF-8EF5-4644-A52E-AE9308F76FDB}" destId="{A018EDE9-6FBC-4873-88A1-931C9143219F}" srcOrd="0" destOrd="2" presId="urn:microsoft.com/office/officeart/2005/8/layout/chevron1"/>
    <dgm:cxn modelId="{4B2C8114-7225-4969-9292-5C436B47D5E5}" srcId="{5878A9E1-F335-4506-BBDC-F20AD397E818}" destId="{6F52EE53-6975-4F3C-8A1A-414338B9D60A}" srcOrd="0" destOrd="0" parTransId="{5E792437-9F2E-4706-B9DD-6A4D00FAF1E3}" sibTransId="{5AF35C2E-F68E-48E7-8F33-89E3F5F40C98}"/>
    <dgm:cxn modelId="{890D9625-D559-4D61-AC7D-4319D11174C9}" type="presOf" srcId="{5878A9E1-F335-4506-BBDC-F20AD397E818}" destId="{196D3BD9-3A48-4600-9C5F-368A1F7010F4}" srcOrd="0" destOrd="0" presId="urn:microsoft.com/office/officeart/2005/8/layout/chevron1"/>
    <dgm:cxn modelId="{BA0FCD36-6896-4DAE-B0A0-10D2BF417340}" type="presOf" srcId="{BC3B6C40-F1DA-49E4-AC15-CC97E5BE1DF7}" destId="{CBEFA1F1-C904-4226-8B4E-5C828FA7B025}" srcOrd="0" destOrd="0" presId="urn:microsoft.com/office/officeart/2005/8/layout/chevron1"/>
    <dgm:cxn modelId="{27E2D93B-CB1E-4436-B924-B5B41CDA0893}" srcId="{5878A9E1-F335-4506-BBDC-F20AD397E818}" destId="{24FD690B-D238-41A2-A4FB-865CA7B7B0DC}" srcOrd="1" destOrd="0" parTransId="{50BEE99C-FC26-429B-B3ED-F68697874484}" sibTransId="{D868375F-6DEC-452F-A197-5B57E0B402D9}"/>
    <dgm:cxn modelId="{FE104360-5415-4E00-9A43-CED0016CCF71}" srcId="{24FD690B-D238-41A2-A4FB-865CA7B7B0DC}" destId="{68F77BA4-CBD9-437B-833B-928A0FB1A113}" srcOrd="0" destOrd="0" parTransId="{FEC3F80D-D356-47FD-8B3A-7F55A29E740B}" sibTransId="{BC99CDD6-1BB7-4E2E-9735-4F2D674E6677}"/>
    <dgm:cxn modelId="{18580944-3C34-4F96-BB20-3237FCE8DA77}" type="presOf" srcId="{24FD690B-D238-41A2-A4FB-865CA7B7B0DC}" destId="{5B4DB553-307A-49EF-A842-95CF6CE05AEA}" srcOrd="0" destOrd="1" presId="urn:microsoft.com/office/officeart/2005/8/layout/chevron1"/>
    <dgm:cxn modelId="{45AD8366-B3B3-4A30-ADEE-FDBB43353895}" type="presOf" srcId="{6F52EE53-6975-4F3C-8A1A-414338B9D60A}" destId="{5B4DB553-307A-49EF-A842-95CF6CE05AEA}" srcOrd="0" destOrd="0" presId="urn:microsoft.com/office/officeart/2005/8/layout/chevron1"/>
    <dgm:cxn modelId="{896F2F4A-2432-41BE-98B1-FC5EF95A3716}" srcId="{EB09C9BA-FD76-453A-B335-135260DD393E}" destId="{64F402CF-8EF5-4644-A52E-AE9308F76FDB}" srcOrd="1" destOrd="0" parTransId="{DC4B9F5D-8B55-48B2-BFB9-DC7C49220758}" sibTransId="{3EA3825C-1C89-4FEA-AAC6-0BE3497CA653}"/>
    <dgm:cxn modelId="{DDA96E51-0601-4CA4-8F6E-BCC1642CECF4}" type="presOf" srcId="{EB09C9BA-FD76-453A-B335-135260DD393E}" destId="{A018EDE9-6FBC-4873-88A1-931C9143219F}" srcOrd="0" destOrd="0" presId="urn:microsoft.com/office/officeart/2005/8/layout/chevron1"/>
    <dgm:cxn modelId="{B8C60C57-48F4-4B38-A124-FCAC8F2D4C3D}" type="presOf" srcId="{9F2D4BA5-13D4-4B15-B319-BC98CE53A662}" destId="{82E75C1F-858C-459D-850A-8A3414A304EA}" srcOrd="0" destOrd="0" presId="urn:microsoft.com/office/officeart/2005/8/layout/chevron1"/>
    <dgm:cxn modelId="{C0536A8D-EEFC-49F2-AEA7-92E9A5D64F16}" type="presOf" srcId="{52B604BF-B55C-473F-BE24-2EFEC2604F5C}" destId="{A018EDE9-6FBC-4873-88A1-931C9143219F}" srcOrd="0" destOrd="3" presId="urn:microsoft.com/office/officeart/2005/8/layout/chevron1"/>
    <dgm:cxn modelId="{01C285A0-7A34-4AE1-9CC3-0EBAE336F268}" type="presOf" srcId="{22B15F4C-0B13-45AC-A0A8-75C476BD02CC}" destId="{A018EDE9-6FBC-4873-88A1-931C9143219F}" srcOrd="0" destOrd="4" presId="urn:microsoft.com/office/officeart/2005/8/layout/chevron1"/>
    <dgm:cxn modelId="{3DBD86A1-A71F-4413-993C-BB02A5A7ABD5}" srcId="{EB09C9BA-FD76-453A-B335-135260DD393E}" destId="{52B604BF-B55C-473F-BE24-2EFEC2604F5C}" srcOrd="2" destOrd="0" parTransId="{FB9C7E4F-8111-4EC4-831A-6DF61802574E}" sibTransId="{0B06B4E7-2AFF-4229-B129-20DD7542A579}"/>
    <dgm:cxn modelId="{D800D6A1-3534-4BA5-A8DD-8BD0815788A2}" srcId="{9F2D4BA5-13D4-4B15-B319-BC98CE53A662}" destId="{EB09C9BA-FD76-453A-B335-135260DD393E}" srcOrd="0" destOrd="0" parTransId="{E99F778A-BB16-4FBF-BF24-4DEB5B23D5E0}" sibTransId="{EE70A113-02D9-42FE-BCA7-A4135765867F}"/>
    <dgm:cxn modelId="{A56781A4-8B4E-4BEE-BE7E-8078FCEDF9BC}" srcId="{9F2D4BA5-13D4-4B15-B319-BC98CE53A662}" destId="{22B15F4C-0B13-45AC-A0A8-75C476BD02CC}" srcOrd="1" destOrd="0" parTransId="{A0156E70-79DC-421D-A4E2-2F6495C8A240}" sibTransId="{4804C69B-6497-4E1A-8179-2FCFDB41DAC2}"/>
    <dgm:cxn modelId="{E1E846B5-EE4D-43BE-8BA6-C9989A02068B}" srcId="{24FD690B-D238-41A2-A4FB-865CA7B7B0DC}" destId="{DA9F44F7-EDAF-408C-B24D-6C85845ABB0A}" srcOrd="1" destOrd="0" parTransId="{C80157F0-69AA-419D-9F49-EBD244B64DDA}" sibTransId="{B95CA8A9-1488-45CD-BA20-DAA0F8A50C10}"/>
    <dgm:cxn modelId="{791722C5-9B5A-43DB-A755-F57EBA0EE308}" type="presOf" srcId="{1F0E7648-1E71-4F33-9757-B5ECC49EBC3A}" destId="{A018EDE9-6FBC-4873-88A1-931C9143219F}" srcOrd="0" destOrd="1" presId="urn:microsoft.com/office/officeart/2005/8/layout/chevron1"/>
    <dgm:cxn modelId="{8C371DC7-69DD-4A04-9213-BE58EE085360}" srcId="{BC3B6C40-F1DA-49E4-AC15-CC97E5BE1DF7}" destId="{5878A9E1-F335-4506-BBDC-F20AD397E818}" srcOrd="0" destOrd="0" parTransId="{429E093D-5EAB-4B1F-B424-FCB9E07FA67C}" sibTransId="{20AB358B-CD77-4401-A565-3A7A9978A18C}"/>
    <dgm:cxn modelId="{DF9869CF-B544-4D1C-B3FF-91944462E1BF}" type="presOf" srcId="{68F77BA4-CBD9-437B-833B-928A0FB1A113}" destId="{5B4DB553-307A-49EF-A842-95CF6CE05AEA}" srcOrd="0" destOrd="2" presId="urn:microsoft.com/office/officeart/2005/8/layout/chevron1"/>
    <dgm:cxn modelId="{6367DBDA-D5C7-4177-BDBE-E11291690DAD}" srcId="{BC3B6C40-F1DA-49E4-AC15-CC97E5BE1DF7}" destId="{9F2D4BA5-13D4-4B15-B319-BC98CE53A662}" srcOrd="1" destOrd="0" parTransId="{5440FE56-153B-4E28-922C-011FE6EC5676}" sibTransId="{15B76156-4A6C-4D47-BFF1-D50F63B01CBD}"/>
    <dgm:cxn modelId="{32A004E7-FB0D-4025-81B8-45F8D59CF0C8}" type="presOf" srcId="{DA9F44F7-EDAF-408C-B24D-6C85845ABB0A}" destId="{5B4DB553-307A-49EF-A842-95CF6CE05AEA}" srcOrd="0" destOrd="3" presId="urn:microsoft.com/office/officeart/2005/8/layout/chevron1"/>
    <dgm:cxn modelId="{3AA98BEF-CC4D-40A5-A164-525AF2CD96C6}" srcId="{EB09C9BA-FD76-453A-B335-135260DD393E}" destId="{1F0E7648-1E71-4F33-9757-B5ECC49EBC3A}" srcOrd="0" destOrd="0" parTransId="{24026633-83BE-4ABF-AC67-16779A5627D7}" sibTransId="{93A191C8-C6F1-471D-9908-5D3A3CD5AA43}"/>
    <dgm:cxn modelId="{6C3544DA-1445-4877-A038-C64757540F28}" type="presParOf" srcId="{CBEFA1F1-C904-4226-8B4E-5C828FA7B025}" destId="{D2FC91E0-7C2F-478E-BF48-886F06D98B2D}" srcOrd="0" destOrd="0" presId="urn:microsoft.com/office/officeart/2005/8/layout/chevron1"/>
    <dgm:cxn modelId="{54988A92-2662-491D-94B1-F60232627CAC}" type="presParOf" srcId="{D2FC91E0-7C2F-478E-BF48-886F06D98B2D}" destId="{196D3BD9-3A48-4600-9C5F-368A1F7010F4}" srcOrd="0" destOrd="0" presId="urn:microsoft.com/office/officeart/2005/8/layout/chevron1"/>
    <dgm:cxn modelId="{DB660752-DC6B-409F-B46F-4F458D41A1AD}" type="presParOf" srcId="{D2FC91E0-7C2F-478E-BF48-886F06D98B2D}" destId="{5B4DB553-307A-49EF-A842-95CF6CE05AEA}" srcOrd="1" destOrd="0" presId="urn:microsoft.com/office/officeart/2005/8/layout/chevron1"/>
    <dgm:cxn modelId="{8E5BB1C7-4889-456C-B8D2-64604AAE95EC}" type="presParOf" srcId="{CBEFA1F1-C904-4226-8B4E-5C828FA7B025}" destId="{7835546D-622B-411D-8109-AB74B0857874}" srcOrd="1" destOrd="0" presId="urn:microsoft.com/office/officeart/2005/8/layout/chevron1"/>
    <dgm:cxn modelId="{BBF0881C-A350-4160-83E5-C77EE208B368}" type="presParOf" srcId="{CBEFA1F1-C904-4226-8B4E-5C828FA7B025}" destId="{FBEC9E4E-8BC3-470E-82CF-056671DB311A}" srcOrd="2" destOrd="0" presId="urn:microsoft.com/office/officeart/2005/8/layout/chevron1"/>
    <dgm:cxn modelId="{B218C9B0-F5AC-427D-B5E2-40F0BFFA5641}" type="presParOf" srcId="{FBEC9E4E-8BC3-470E-82CF-056671DB311A}" destId="{82E75C1F-858C-459D-850A-8A3414A304EA}" srcOrd="0" destOrd="0" presId="urn:microsoft.com/office/officeart/2005/8/layout/chevron1"/>
    <dgm:cxn modelId="{0B3D9E03-804E-425D-9FBC-0ED16071423B}" type="presParOf" srcId="{FBEC9E4E-8BC3-470E-82CF-056671DB311A}" destId="{A018EDE9-6FBC-4873-88A1-931C9143219F}"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7CDCD5-E5A2-46AF-9FD2-3323FD708FAD}" type="doc">
      <dgm:prSet loTypeId="urn:microsoft.com/office/officeart/2018/2/layout/IconVerticalSolidList" loCatId="icon" qsTypeId="urn:microsoft.com/office/officeart/2005/8/quickstyle/simple1" qsCatId="simple" csTypeId="urn:microsoft.com/office/officeart/2018/5/colors/Iconchunking_neutralbg_accent1_2" csCatId="accent1" phldr="1"/>
      <dgm:spPr/>
      <dgm:t>
        <a:bodyPr/>
        <a:lstStyle/>
        <a:p>
          <a:endParaRPr lang="en-US"/>
        </a:p>
      </dgm:t>
    </dgm:pt>
    <dgm:pt modelId="{7F920911-4978-40B6-BA81-CEE1E43F10B7}">
      <dgm:prSet/>
      <dgm:spPr/>
      <dgm:t>
        <a:bodyPr/>
        <a:lstStyle/>
        <a:p>
          <a:pPr>
            <a:lnSpc>
              <a:spcPct val="100000"/>
            </a:lnSpc>
          </a:pPr>
          <a:r>
            <a:rPr lang="en-US" dirty="0">
              <a:latin typeface="Corbel" panose="020B0503020204020204" pitchFamily="34" charset="0"/>
            </a:rPr>
            <a:t>Reviewed all proposed revisions </a:t>
          </a:r>
        </a:p>
        <a:p>
          <a:pPr>
            <a:lnSpc>
              <a:spcPct val="100000"/>
            </a:lnSpc>
          </a:pPr>
          <a:r>
            <a:rPr lang="en-US" dirty="0">
              <a:latin typeface="Corbel" panose="020B0503020204020204" pitchFamily="34" charset="0"/>
            </a:rPr>
            <a:t>(Completed October 2023)</a:t>
          </a:r>
        </a:p>
      </dgm:t>
    </dgm:pt>
    <dgm:pt modelId="{C1350CCF-793F-4EEB-BD3B-F7DD8512E031}" type="parTrans" cxnId="{7C92B0A3-54C0-472E-84F5-1373AB46354E}">
      <dgm:prSet/>
      <dgm:spPr/>
      <dgm:t>
        <a:bodyPr/>
        <a:lstStyle/>
        <a:p>
          <a:endParaRPr lang="en-US"/>
        </a:p>
      </dgm:t>
    </dgm:pt>
    <dgm:pt modelId="{71420D7E-4386-4C1E-8FBB-BF2490858194}" type="sibTrans" cxnId="{7C92B0A3-54C0-472E-84F5-1373AB46354E}">
      <dgm:prSet/>
      <dgm:spPr/>
      <dgm:t>
        <a:bodyPr/>
        <a:lstStyle/>
        <a:p>
          <a:endParaRPr lang="en-US"/>
        </a:p>
      </dgm:t>
    </dgm:pt>
    <dgm:pt modelId="{E41F3D84-3960-43DE-B16C-438C1F250DF3}">
      <dgm:prSet/>
      <dgm:spPr/>
      <dgm:t>
        <a:bodyPr/>
        <a:lstStyle/>
        <a:p>
          <a:pPr>
            <a:lnSpc>
              <a:spcPct val="100000"/>
            </a:lnSpc>
          </a:pPr>
          <a:r>
            <a:rPr lang="en-US" dirty="0">
              <a:latin typeface="Corbel" panose="020B0503020204020204" pitchFamily="34" charset="0"/>
            </a:rPr>
            <a:t>Options for implementing changes </a:t>
          </a:r>
        </a:p>
        <a:p>
          <a:pPr>
            <a:lnSpc>
              <a:spcPct val="100000"/>
            </a:lnSpc>
          </a:pPr>
          <a:r>
            <a:rPr lang="en-US" dirty="0">
              <a:latin typeface="Corbel" panose="020B0503020204020204" pitchFamily="34" charset="0"/>
            </a:rPr>
            <a:t>(Completed October 2023)</a:t>
          </a:r>
        </a:p>
      </dgm:t>
    </dgm:pt>
    <dgm:pt modelId="{4AF586A8-1DE9-42AF-8B01-3784FA942064}" type="parTrans" cxnId="{ABC2FB30-ADD1-4831-B395-BC6D50264AF2}">
      <dgm:prSet/>
      <dgm:spPr/>
      <dgm:t>
        <a:bodyPr/>
        <a:lstStyle/>
        <a:p>
          <a:endParaRPr lang="en-US"/>
        </a:p>
      </dgm:t>
    </dgm:pt>
    <dgm:pt modelId="{FD0ED200-76B3-45E7-8424-952DE4848D8F}" type="sibTrans" cxnId="{ABC2FB30-ADD1-4831-B395-BC6D50264AF2}">
      <dgm:prSet/>
      <dgm:spPr/>
      <dgm:t>
        <a:bodyPr/>
        <a:lstStyle/>
        <a:p>
          <a:endParaRPr lang="en-US"/>
        </a:p>
      </dgm:t>
    </dgm:pt>
    <dgm:pt modelId="{8BEF9AA9-77B7-44A1-BEB9-B436B915A2E0}">
      <dgm:prSet/>
      <dgm:spPr/>
      <dgm:t>
        <a:bodyPr/>
        <a:lstStyle/>
        <a:p>
          <a:pPr>
            <a:lnSpc>
              <a:spcPct val="100000"/>
            </a:lnSpc>
          </a:pPr>
          <a:r>
            <a:rPr lang="en-US" dirty="0">
              <a:latin typeface="Corbel" panose="020B0503020204020204" pitchFamily="34" charset="0"/>
            </a:rPr>
            <a:t>Briefed AD Management changes and potential implementation routes</a:t>
          </a:r>
        </a:p>
        <a:p>
          <a:pPr>
            <a:lnSpc>
              <a:spcPct val="100000"/>
            </a:lnSpc>
          </a:pPr>
          <a:r>
            <a:rPr lang="en-US" dirty="0">
              <a:latin typeface="Corbel" panose="020B0503020204020204" pitchFamily="34" charset="0"/>
            </a:rPr>
            <a:t>(Completed January 2024)</a:t>
          </a:r>
        </a:p>
      </dgm:t>
    </dgm:pt>
    <dgm:pt modelId="{A9642C3A-BAA6-4BFE-977A-145E1E7A7D0E}" type="parTrans" cxnId="{46DA556B-373B-4CAA-9400-1C24006C617F}">
      <dgm:prSet/>
      <dgm:spPr/>
      <dgm:t>
        <a:bodyPr/>
        <a:lstStyle/>
        <a:p>
          <a:endParaRPr lang="en-US"/>
        </a:p>
      </dgm:t>
    </dgm:pt>
    <dgm:pt modelId="{5B6C6D63-48F1-47F1-A1B5-9359BD7396AF}" type="sibTrans" cxnId="{46DA556B-373B-4CAA-9400-1C24006C617F}">
      <dgm:prSet/>
      <dgm:spPr/>
      <dgm:t>
        <a:bodyPr/>
        <a:lstStyle/>
        <a:p>
          <a:endParaRPr lang="en-US"/>
        </a:p>
      </dgm:t>
    </dgm:pt>
    <dgm:pt modelId="{49A49328-DA4D-4D6E-96A3-A4939EA5CBEE}">
      <dgm:prSet/>
      <dgm:spPr/>
      <dgm:t>
        <a:bodyPr/>
        <a:lstStyle/>
        <a:p>
          <a:pPr>
            <a:lnSpc>
              <a:spcPct val="100000"/>
            </a:lnSpc>
          </a:pPr>
          <a:r>
            <a:rPr lang="en-US" dirty="0">
              <a:latin typeface="Corbel" panose="020B0503020204020204" pitchFamily="34" charset="0"/>
            </a:rPr>
            <a:t>Agency decided that the proposed changes to the EVP should include an implementation period consistent with sanitizer-virucidal guidance (TBD)</a:t>
          </a:r>
        </a:p>
      </dgm:t>
    </dgm:pt>
    <dgm:pt modelId="{2D764AFC-63B0-4CF7-B011-C308E3322B27}" type="parTrans" cxnId="{22BE36CD-5593-4EB5-96BB-BFEEEF2D3C00}">
      <dgm:prSet/>
      <dgm:spPr/>
      <dgm:t>
        <a:bodyPr/>
        <a:lstStyle/>
        <a:p>
          <a:endParaRPr lang="en-US"/>
        </a:p>
      </dgm:t>
    </dgm:pt>
    <dgm:pt modelId="{7AEF3509-9E07-4FA6-BF90-B55880DD3C45}" type="sibTrans" cxnId="{22BE36CD-5593-4EB5-96BB-BFEEEF2D3C00}">
      <dgm:prSet/>
      <dgm:spPr/>
      <dgm:t>
        <a:bodyPr/>
        <a:lstStyle/>
        <a:p>
          <a:endParaRPr lang="en-US"/>
        </a:p>
      </dgm:t>
    </dgm:pt>
    <dgm:pt modelId="{C8C0A0FF-E6C1-4DB0-AA6A-408A1AAE8AD6}" type="pres">
      <dgm:prSet presAssocID="{6E7CDCD5-E5A2-46AF-9FD2-3323FD708FAD}" presName="root" presStyleCnt="0">
        <dgm:presLayoutVars>
          <dgm:dir/>
          <dgm:resizeHandles val="exact"/>
        </dgm:presLayoutVars>
      </dgm:prSet>
      <dgm:spPr/>
    </dgm:pt>
    <dgm:pt modelId="{6808F065-037E-4709-9D9F-BEFF1FCB9D40}" type="pres">
      <dgm:prSet presAssocID="{7F920911-4978-40B6-BA81-CEE1E43F10B7}" presName="compNode" presStyleCnt="0"/>
      <dgm:spPr/>
    </dgm:pt>
    <dgm:pt modelId="{E7232AD7-2853-4A03-8C0F-0C52C78C76D1}" type="pres">
      <dgm:prSet presAssocID="{7F920911-4978-40B6-BA81-CEE1E43F10B7}" presName="bgRect" presStyleLbl="bgShp" presStyleIdx="0" presStyleCnt="4"/>
      <dgm:spPr/>
    </dgm:pt>
    <dgm:pt modelId="{1F386728-2B88-440B-8DF2-806367D77E60}" type="pres">
      <dgm:prSet presAssocID="{7F920911-4978-40B6-BA81-CEE1E43F10B7}" presName="iconRect" presStyleLbl="node1" presStyleIdx="0" presStyleCnt="4" custLinFactNeighborX="-4350" custLinFactNeighborY="-4350"/>
      <dgm:spPr>
        <a:blipFill>
          <a:blip xmlns:r="http://schemas.openxmlformats.org/officeDocument/2006/relationships" r:embed="rId1"/>
          <a:srcRect/>
          <a:stretch>
            <a:fillRect l="-33000" r="-33000"/>
          </a:stretch>
        </a:blipFill>
        <a:ln>
          <a:noFill/>
        </a:ln>
      </dgm:spPr>
      <dgm:extLst>
        <a:ext uri="{E40237B7-FDA0-4F09-8148-C483321AD2D9}">
          <dgm14:cNvPr xmlns:dgm14="http://schemas.microsoft.com/office/drawing/2010/diagram" id="0" name="" descr="A digital balance scale using circles"/>
        </a:ext>
      </dgm:extLst>
    </dgm:pt>
    <dgm:pt modelId="{B9D96BFB-C859-4B1F-9670-AC769C31D37F}" type="pres">
      <dgm:prSet presAssocID="{7F920911-4978-40B6-BA81-CEE1E43F10B7}" presName="spaceRect" presStyleCnt="0"/>
      <dgm:spPr/>
    </dgm:pt>
    <dgm:pt modelId="{EE68AE7C-504F-4AD2-A42F-BB484BA14A7A}" type="pres">
      <dgm:prSet presAssocID="{7F920911-4978-40B6-BA81-CEE1E43F10B7}" presName="parTx" presStyleLbl="revTx" presStyleIdx="0" presStyleCnt="4">
        <dgm:presLayoutVars>
          <dgm:chMax val="0"/>
          <dgm:chPref val="0"/>
        </dgm:presLayoutVars>
      </dgm:prSet>
      <dgm:spPr/>
    </dgm:pt>
    <dgm:pt modelId="{41DFD963-4E8C-4DF7-B2F9-4DE9E0862D2B}" type="pres">
      <dgm:prSet presAssocID="{71420D7E-4386-4C1E-8FBB-BF2490858194}" presName="sibTrans" presStyleCnt="0"/>
      <dgm:spPr/>
    </dgm:pt>
    <dgm:pt modelId="{75DB2492-073B-4583-B62E-A1266AB32A57}" type="pres">
      <dgm:prSet presAssocID="{E41F3D84-3960-43DE-B16C-438C1F250DF3}" presName="compNode" presStyleCnt="0"/>
      <dgm:spPr/>
    </dgm:pt>
    <dgm:pt modelId="{2E57D8AC-EE23-4472-87CB-55E472B67C26}" type="pres">
      <dgm:prSet presAssocID="{E41F3D84-3960-43DE-B16C-438C1F250DF3}" presName="bgRect" presStyleLbl="bgShp" presStyleIdx="1" presStyleCnt="4"/>
      <dgm:spPr/>
    </dgm:pt>
    <dgm:pt modelId="{372181A3-5B8C-4C42-A628-2ADAD687A158}" type="pres">
      <dgm:prSet presAssocID="{E41F3D84-3960-43DE-B16C-438C1F250DF3}" presName="iconRect" presStyleLbl="node1" presStyleIdx="1" presStyleCnt="4"/>
      <dgm:spPr>
        <a:blipFill>
          <a:blip xmlns:r="http://schemas.openxmlformats.org/officeDocument/2006/relationships" r:embed="rId2"/>
          <a:srcRect/>
          <a:stretch>
            <a:fillRect l="-43000" r="-43000"/>
          </a:stretch>
        </a:blipFill>
        <a:ln>
          <a:noFill/>
        </a:ln>
      </dgm:spPr>
      <dgm:extLst>
        <a:ext uri="{E40237B7-FDA0-4F09-8148-C483321AD2D9}">
          <dgm14:cNvPr xmlns:dgm14="http://schemas.microsoft.com/office/drawing/2010/diagram" id="0" name="" descr="Black 3D wave patterns"/>
        </a:ext>
      </dgm:extLst>
    </dgm:pt>
    <dgm:pt modelId="{4975E543-7E83-4689-94AF-D7FFD611A635}" type="pres">
      <dgm:prSet presAssocID="{E41F3D84-3960-43DE-B16C-438C1F250DF3}" presName="spaceRect" presStyleCnt="0"/>
      <dgm:spPr/>
    </dgm:pt>
    <dgm:pt modelId="{46F44EDA-C62B-47C3-9727-41A6CFEB8AF4}" type="pres">
      <dgm:prSet presAssocID="{E41F3D84-3960-43DE-B16C-438C1F250DF3}" presName="parTx" presStyleLbl="revTx" presStyleIdx="1" presStyleCnt="4">
        <dgm:presLayoutVars>
          <dgm:chMax val="0"/>
          <dgm:chPref val="0"/>
        </dgm:presLayoutVars>
      </dgm:prSet>
      <dgm:spPr/>
    </dgm:pt>
    <dgm:pt modelId="{08A77C5D-9BEA-4B67-AC04-4DC85E127836}" type="pres">
      <dgm:prSet presAssocID="{FD0ED200-76B3-45E7-8424-952DE4848D8F}" presName="sibTrans" presStyleCnt="0"/>
      <dgm:spPr/>
    </dgm:pt>
    <dgm:pt modelId="{9221E175-F645-451D-8279-6849F5EEC0A8}" type="pres">
      <dgm:prSet presAssocID="{8BEF9AA9-77B7-44A1-BEB9-B436B915A2E0}" presName="compNode" presStyleCnt="0"/>
      <dgm:spPr/>
    </dgm:pt>
    <dgm:pt modelId="{6452044D-927E-4269-BBAF-1845DAC1A22A}" type="pres">
      <dgm:prSet presAssocID="{8BEF9AA9-77B7-44A1-BEB9-B436B915A2E0}" presName="bgRect" presStyleLbl="bgShp" presStyleIdx="2" presStyleCnt="4"/>
      <dgm:spPr/>
    </dgm:pt>
    <dgm:pt modelId="{CF61E3E2-05E5-40EE-B081-06081A4DDCCF}" type="pres">
      <dgm:prSet presAssocID="{8BEF9AA9-77B7-44A1-BEB9-B436B915A2E0}" presName="iconRect" presStyleLbl="nod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a:noFill/>
        </a:ln>
      </dgm:spPr>
      <dgm:extLst>
        <a:ext uri="{E40237B7-FDA0-4F09-8148-C483321AD2D9}">
          <dgm14:cNvPr xmlns:dgm14="http://schemas.microsoft.com/office/drawing/2010/diagram" id="0" name="" descr="Close-up of plant leaves"/>
        </a:ext>
      </dgm:extLst>
    </dgm:pt>
    <dgm:pt modelId="{B1DFBCCD-0736-4070-B3A0-FC3E9784DBB2}" type="pres">
      <dgm:prSet presAssocID="{8BEF9AA9-77B7-44A1-BEB9-B436B915A2E0}" presName="spaceRect" presStyleCnt="0"/>
      <dgm:spPr/>
    </dgm:pt>
    <dgm:pt modelId="{C9B221CC-201D-4AE4-91C5-FA05C21A67AA}" type="pres">
      <dgm:prSet presAssocID="{8BEF9AA9-77B7-44A1-BEB9-B436B915A2E0}" presName="parTx" presStyleLbl="revTx" presStyleIdx="2" presStyleCnt="4">
        <dgm:presLayoutVars>
          <dgm:chMax val="0"/>
          <dgm:chPref val="0"/>
        </dgm:presLayoutVars>
      </dgm:prSet>
      <dgm:spPr/>
    </dgm:pt>
    <dgm:pt modelId="{9C99C7C3-82E2-4CE3-9493-7B6519D5145D}" type="pres">
      <dgm:prSet presAssocID="{5B6C6D63-48F1-47F1-A1B5-9359BD7396AF}" presName="sibTrans" presStyleCnt="0"/>
      <dgm:spPr/>
    </dgm:pt>
    <dgm:pt modelId="{D047B0B0-A223-42D1-8B2E-34F539D9B5E6}" type="pres">
      <dgm:prSet presAssocID="{49A49328-DA4D-4D6E-96A3-A4939EA5CBEE}" presName="compNode" presStyleCnt="0"/>
      <dgm:spPr/>
    </dgm:pt>
    <dgm:pt modelId="{0D24ECE8-C384-43E2-A20A-52A8F0D6B50A}" type="pres">
      <dgm:prSet presAssocID="{49A49328-DA4D-4D6E-96A3-A4939EA5CBEE}" presName="bgRect" presStyleLbl="bgShp" presStyleIdx="3" presStyleCnt="4"/>
      <dgm:spPr/>
    </dgm:pt>
    <dgm:pt modelId="{522DE04C-17A2-4F49-B579-D92FEAAE57CF}" type="pres">
      <dgm:prSet presAssocID="{49A49328-DA4D-4D6E-96A3-A4939EA5CBEE}" presName="iconRect" presStyleLbl="nod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Colored pencils on black background"/>
        </a:ext>
      </dgm:extLst>
    </dgm:pt>
    <dgm:pt modelId="{67A3C643-83FD-45FD-9397-0455710D8CBA}" type="pres">
      <dgm:prSet presAssocID="{49A49328-DA4D-4D6E-96A3-A4939EA5CBEE}" presName="spaceRect" presStyleCnt="0"/>
      <dgm:spPr/>
    </dgm:pt>
    <dgm:pt modelId="{3D3230B1-3293-4E07-999D-92E6C8A409DA}" type="pres">
      <dgm:prSet presAssocID="{49A49328-DA4D-4D6E-96A3-A4939EA5CBEE}" presName="parTx" presStyleLbl="revTx" presStyleIdx="3" presStyleCnt="4">
        <dgm:presLayoutVars>
          <dgm:chMax val="0"/>
          <dgm:chPref val="0"/>
        </dgm:presLayoutVars>
      </dgm:prSet>
      <dgm:spPr/>
    </dgm:pt>
  </dgm:ptLst>
  <dgm:cxnLst>
    <dgm:cxn modelId="{ABC2FB30-ADD1-4831-B395-BC6D50264AF2}" srcId="{6E7CDCD5-E5A2-46AF-9FD2-3323FD708FAD}" destId="{E41F3D84-3960-43DE-B16C-438C1F250DF3}" srcOrd="1" destOrd="0" parTransId="{4AF586A8-1DE9-42AF-8B01-3784FA942064}" sibTransId="{FD0ED200-76B3-45E7-8424-952DE4848D8F}"/>
    <dgm:cxn modelId="{FFE5C137-33B4-4225-A1AC-5EE3F9175F27}" type="presOf" srcId="{6E7CDCD5-E5A2-46AF-9FD2-3323FD708FAD}" destId="{C8C0A0FF-E6C1-4DB0-AA6A-408A1AAE8AD6}" srcOrd="0" destOrd="0" presId="urn:microsoft.com/office/officeart/2018/2/layout/IconVerticalSolidList"/>
    <dgm:cxn modelId="{3D8A3442-0CA8-4185-B67F-A4C540D344FE}" type="presOf" srcId="{7F920911-4978-40B6-BA81-CEE1E43F10B7}" destId="{EE68AE7C-504F-4AD2-A42F-BB484BA14A7A}" srcOrd="0" destOrd="0" presId="urn:microsoft.com/office/officeart/2018/2/layout/IconVerticalSolidList"/>
    <dgm:cxn modelId="{46DA556B-373B-4CAA-9400-1C24006C617F}" srcId="{6E7CDCD5-E5A2-46AF-9FD2-3323FD708FAD}" destId="{8BEF9AA9-77B7-44A1-BEB9-B436B915A2E0}" srcOrd="2" destOrd="0" parTransId="{A9642C3A-BAA6-4BFE-977A-145E1E7A7D0E}" sibTransId="{5B6C6D63-48F1-47F1-A1B5-9359BD7396AF}"/>
    <dgm:cxn modelId="{95CB9285-5DC2-4812-855E-301A289CE5FA}" type="presOf" srcId="{49A49328-DA4D-4D6E-96A3-A4939EA5CBEE}" destId="{3D3230B1-3293-4E07-999D-92E6C8A409DA}" srcOrd="0" destOrd="0" presId="urn:microsoft.com/office/officeart/2018/2/layout/IconVerticalSolidList"/>
    <dgm:cxn modelId="{7C92B0A3-54C0-472E-84F5-1373AB46354E}" srcId="{6E7CDCD5-E5A2-46AF-9FD2-3323FD708FAD}" destId="{7F920911-4978-40B6-BA81-CEE1E43F10B7}" srcOrd="0" destOrd="0" parTransId="{C1350CCF-793F-4EEB-BD3B-F7DD8512E031}" sibTransId="{71420D7E-4386-4C1E-8FBB-BF2490858194}"/>
    <dgm:cxn modelId="{22BE36CD-5593-4EB5-96BB-BFEEEF2D3C00}" srcId="{6E7CDCD5-E5A2-46AF-9FD2-3323FD708FAD}" destId="{49A49328-DA4D-4D6E-96A3-A4939EA5CBEE}" srcOrd="3" destOrd="0" parTransId="{2D764AFC-63B0-4CF7-B011-C308E3322B27}" sibTransId="{7AEF3509-9E07-4FA6-BF90-B55880DD3C45}"/>
    <dgm:cxn modelId="{B6399ADF-5A71-4B53-AEF2-FCF02E83FD7D}" type="presOf" srcId="{8BEF9AA9-77B7-44A1-BEB9-B436B915A2E0}" destId="{C9B221CC-201D-4AE4-91C5-FA05C21A67AA}" srcOrd="0" destOrd="0" presId="urn:microsoft.com/office/officeart/2018/2/layout/IconVerticalSolidList"/>
    <dgm:cxn modelId="{0D02AAE7-B62E-454C-B6B3-0DB5CAC0B084}" type="presOf" srcId="{E41F3D84-3960-43DE-B16C-438C1F250DF3}" destId="{46F44EDA-C62B-47C3-9727-41A6CFEB8AF4}" srcOrd="0" destOrd="0" presId="urn:microsoft.com/office/officeart/2018/2/layout/IconVerticalSolidList"/>
    <dgm:cxn modelId="{07BB8D1C-7686-4A86-97AE-593708F466EA}" type="presParOf" srcId="{C8C0A0FF-E6C1-4DB0-AA6A-408A1AAE8AD6}" destId="{6808F065-037E-4709-9D9F-BEFF1FCB9D40}" srcOrd="0" destOrd="0" presId="urn:microsoft.com/office/officeart/2018/2/layout/IconVerticalSolidList"/>
    <dgm:cxn modelId="{2F8CA8D0-B3FC-4654-850F-8AD0B60B929F}" type="presParOf" srcId="{6808F065-037E-4709-9D9F-BEFF1FCB9D40}" destId="{E7232AD7-2853-4A03-8C0F-0C52C78C76D1}" srcOrd="0" destOrd="0" presId="urn:microsoft.com/office/officeart/2018/2/layout/IconVerticalSolidList"/>
    <dgm:cxn modelId="{A2472A65-F822-4AC9-AE15-E5C12C200A12}" type="presParOf" srcId="{6808F065-037E-4709-9D9F-BEFF1FCB9D40}" destId="{1F386728-2B88-440B-8DF2-806367D77E60}" srcOrd="1" destOrd="0" presId="urn:microsoft.com/office/officeart/2018/2/layout/IconVerticalSolidList"/>
    <dgm:cxn modelId="{17F3DCE4-E227-4DFC-A57A-A2002C8F0856}" type="presParOf" srcId="{6808F065-037E-4709-9D9F-BEFF1FCB9D40}" destId="{B9D96BFB-C859-4B1F-9670-AC769C31D37F}" srcOrd="2" destOrd="0" presId="urn:microsoft.com/office/officeart/2018/2/layout/IconVerticalSolidList"/>
    <dgm:cxn modelId="{D0691679-B48F-4372-A488-66E9DB709186}" type="presParOf" srcId="{6808F065-037E-4709-9D9F-BEFF1FCB9D40}" destId="{EE68AE7C-504F-4AD2-A42F-BB484BA14A7A}" srcOrd="3" destOrd="0" presId="urn:microsoft.com/office/officeart/2018/2/layout/IconVerticalSolidList"/>
    <dgm:cxn modelId="{C92E12B2-E36A-411B-84BF-4A4C94E99912}" type="presParOf" srcId="{C8C0A0FF-E6C1-4DB0-AA6A-408A1AAE8AD6}" destId="{41DFD963-4E8C-4DF7-B2F9-4DE9E0862D2B}" srcOrd="1" destOrd="0" presId="urn:microsoft.com/office/officeart/2018/2/layout/IconVerticalSolidList"/>
    <dgm:cxn modelId="{42840889-56B9-4E24-B612-817049050C85}" type="presParOf" srcId="{C8C0A0FF-E6C1-4DB0-AA6A-408A1AAE8AD6}" destId="{75DB2492-073B-4583-B62E-A1266AB32A57}" srcOrd="2" destOrd="0" presId="urn:microsoft.com/office/officeart/2018/2/layout/IconVerticalSolidList"/>
    <dgm:cxn modelId="{A8AF1DAA-F71D-4ECC-A1F4-E554C804735A}" type="presParOf" srcId="{75DB2492-073B-4583-B62E-A1266AB32A57}" destId="{2E57D8AC-EE23-4472-87CB-55E472B67C26}" srcOrd="0" destOrd="0" presId="urn:microsoft.com/office/officeart/2018/2/layout/IconVerticalSolidList"/>
    <dgm:cxn modelId="{F149C770-6AE6-442E-A347-2BE4AC8210AC}" type="presParOf" srcId="{75DB2492-073B-4583-B62E-A1266AB32A57}" destId="{372181A3-5B8C-4C42-A628-2ADAD687A158}" srcOrd="1" destOrd="0" presId="urn:microsoft.com/office/officeart/2018/2/layout/IconVerticalSolidList"/>
    <dgm:cxn modelId="{D8270F62-78DA-4C38-9E42-379911DB8547}" type="presParOf" srcId="{75DB2492-073B-4583-B62E-A1266AB32A57}" destId="{4975E543-7E83-4689-94AF-D7FFD611A635}" srcOrd="2" destOrd="0" presId="urn:microsoft.com/office/officeart/2018/2/layout/IconVerticalSolidList"/>
    <dgm:cxn modelId="{EBCD1C97-5085-4BE5-ABA6-BC8F9ACBB16D}" type="presParOf" srcId="{75DB2492-073B-4583-B62E-A1266AB32A57}" destId="{46F44EDA-C62B-47C3-9727-41A6CFEB8AF4}" srcOrd="3" destOrd="0" presId="urn:microsoft.com/office/officeart/2018/2/layout/IconVerticalSolidList"/>
    <dgm:cxn modelId="{4A57028B-7D04-4E25-B23F-1E81C1F64213}" type="presParOf" srcId="{C8C0A0FF-E6C1-4DB0-AA6A-408A1AAE8AD6}" destId="{08A77C5D-9BEA-4B67-AC04-4DC85E127836}" srcOrd="3" destOrd="0" presId="urn:microsoft.com/office/officeart/2018/2/layout/IconVerticalSolidList"/>
    <dgm:cxn modelId="{6B898C66-4217-43FE-9ECB-DC61D8962A1B}" type="presParOf" srcId="{C8C0A0FF-E6C1-4DB0-AA6A-408A1AAE8AD6}" destId="{9221E175-F645-451D-8279-6849F5EEC0A8}" srcOrd="4" destOrd="0" presId="urn:microsoft.com/office/officeart/2018/2/layout/IconVerticalSolidList"/>
    <dgm:cxn modelId="{7F579CC6-E58F-4F5D-8F12-60A0758A8376}" type="presParOf" srcId="{9221E175-F645-451D-8279-6849F5EEC0A8}" destId="{6452044D-927E-4269-BBAF-1845DAC1A22A}" srcOrd="0" destOrd="0" presId="urn:microsoft.com/office/officeart/2018/2/layout/IconVerticalSolidList"/>
    <dgm:cxn modelId="{A5E0C19C-C73D-46D7-AFE0-60F99D2B5260}" type="presParOf" srcId="{9221E175-F645-451D-8279-6849F5EEC0A8}" destId="{CF61E3E2-05E5-40EE-B081-06081A4DDCCF}" srcOrd="1" destOrd="0" presId="urn:microsoft.com/office/officeart/2018/2/layout/IconVerticalSolidList"/>
    <dgm:cxn modelId="{98382D6A-9802-455E-9C0D-65A602B211E6}" type="presParOf" srcId="{9221E175-F645-451D-8279-6849F5EEC0A8}" destId="{B1DFBCCD-0736-4070-B3A0-FC3E9784DBB2}" srcOrd="2" destOrd="0" presId="urn:microsoft.com/office/officeart/2018/2/layout/IconVerticalSolidList"/>
    <dgm:cxn modelId="{385F8E5D-9FFA-48A7-ADFC-EAC3B608E863}" type="presParOf" srcId="{9221E175-F645-451D-8279-6849F5EEC0A8}" destId="{C9B221CC-201D-4AE4-91C5-FA05C21A67AA}" srcOrd="3" destOrd="0" presId="urn:microsoft.com/office/officeart/2018/2/layout/IconVerticalSolidList"/>
    <dgm:cxn modelId="{A30639C6-6A38-4214-ADEC-0A803BE25A5D}" type="presParOf" srcId="{C8C0A0FF-E6C1-4DB0-AA6A-408A1AAE8AD6}" destId="{9C99C7C3-82E2-4CE3-9493-7B6519D5145D}" srcOrd="5" destOrd="0" presId="urn:microsoft.com/office/officeart/2018/2/layout/IconVerticalSolidList"/>
    <dgm:cxn modelId="{F012DBC2-1DD5-4500-8C99-746890147522}" type="presParOf" srcId="{C8C0A0FF-E6C1-4DB0-AA6A-408A1AAE8AD6}" destId="{D047B0B0-A223-42D1-8B2E-34F539D9B5E6}" srcOrd="6" destOrd="0" presId="urn:microsoft.com/office/officeart/2018/2/layout/IconVerticalSolidList"/>
    <dgm:cxn modelId="{A6598864-E84C-47A8-B1E9-89383E783314}" type="presParOf" srcId="{D047B0B0-A223-42D1-8B2E-34F539D9B5E6}" destId="{0D24ECE8-C384-43E2-A20A-52A8F0D6B50A}" srcOrd="0" destOrd="0" presId="urn:microsoft.com/office/officeart/2018/2/layout/IconVerticalSolidList"/>
    <dgm:cxn modelId="{8B8E62E0-B1C3-44C9-86E5-8E840F29897C}" type="presParOf" srcId="{D047B0B0-A223-42D1-8B2E-34F539D9B5E6}" destId="{522DE04C-17A2-4F49-B579-D92FEAAE57CF}" srcOrd="1" destOrd="0" presId="urn:microsoft.com/office/officeart/2018/2/layout/IconVerticalSolidList"/>
    <dgm:cxn modelId="{88D3B156-88E7-4135-BDCB-4872FB6A28D1}" type="presParOf" srcId="{D047B0B0-A223-42D1-8B2E-34F539D9B5E6}" destId="{67A3C643-83FD-45FD-9397-0455710D8CBA}" srcOrd="2" destOrd="0" presId="urn:microsoft.com/office/officeart/2018/2/layout/IconVerticalSolidList"/>
    <dgm:cxn modelId="{682892D2-010C-4230-BFE4-4CDB97A72D0B}" type="presParOf" srcId="{D047B0B0-A223-42D1-8B2E-34F539D9B5E6}" destId="{3D3230B1-3293-4E07-999D-92E6C8A409D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D9BF958-E9C3-4ECB-AA5D-1AC915BFBE4B}" type="doc">
      <dgm:prSet loTypeId="urn:microsoft.com/office/officeart/2005/8/layout/vList5" loCatId="list" qsTypeId="urn:microsoft.com/office/officeart/2005/8/quickstyle/simple4" qsCatId="simple" csTypeId="urn:microsoft.com/office/officeart/2005/8/colors/accent0_3" csCatId="mainScheme"/>
      <dgm:spPr/>
      <dgm:t>
        <a:bodyPr/>
        <a:lstStyle/>
        <a:p>
          <a:endParaRPr lang="en-US"/>
        </a:p>
      </dgm:t>
    </dgm:pt>
    <dgm:pt modelId="{BBC57B70-2C31-4786-AB0E-BCE860ECE53D}">
      <dgm:prSet/>
      <dgm:spPr/>
      <dgm:t>
        <a:bodyPr/>
        <a:lstStyle/>
        <a:p>
          <a:r>
            <a:rPr lang="en-US" dirty="0">
              <a:latin typeface="Corbel" panose="020B0503020204020204" pitchFamily="34" charset="0"/>
            </a:rPr>
            <a:t>Matt Arduino, CDC</a:t>
          </a:r>
        </a:p>
      </dgm:t>
    </dgm:pt>
    <dgm:pt modelId="{BDDC6B70-9701-41CD-9FC0-7DD565BBB865}" type="parTrans" cxnId="{1A87FD87-70DE-461B-8B9C-0EFBD768E73C}">
      <dgm:prSet/>
      <dgm:spPr/>
      <dgm:t>
        <a:bodyPr/>
        <a:lstStyle/>
        <a:p>
          <a:endParaRPr lang="en-US"/>
        </a:p>
      </dgm:t>
    </dgm:pt>
    <dgm:pt modelId="{FABFAABE-66F9-40D0-847D-A0481FEF3057}" type="sibTrans" cxnId="{1A87FD87-70DE-461B-8B9C-0EFBD768E73C}">
      <dgm:prSet/>
      <dgm:spPr/>
      <dgm:t>
        <a:bodyPr/>
        <a:lstStyle/>
        <a:p>
          <a:endParaRPr lang="en-US"/>
        </a:p>
      </dgm:t>
    </dgm:pt>
    <dgm:pt modelId="{F61A7F68-9DDD-46AB-8C06-22D1904DC999}">
      <dgm:prSet/>
      <dgm:spPr/>
      <dgm:t>
        <a:bodyPr/>
        <a:lstStyle/>
        <a:p>
          <a:r>
            <a:rPr lang="en-US" dirty="0">
              <a:latin typeface="Corbel" panose="020B0503020204020204" pitchFamily="34" charset="0"/>
            </a:rPr>
            <a:t>Ellen Baldassare, LANXESS</a:t>
          </a:r>
        </a:p>
      </dgm:t>
    </dgm:pt>
    <dgm:pt modelId="{70BD9060-7E6B-4575-8619-C8C422D66D53}" type="parTrans" cxnId="{65CF9AB7-EEA4-47EC-BDBE-E6E8ACE50761}">
      <dgm:prSet/>
      <dgm:spPr/>
      <dgm:t>
        <a:bodyPr/>
        <a:lstStyle/>
        <a:p>
          <a:endParaRPr lang="en-US"/>
        </a:p>
      </dgm:t>
    </dgm:pt>
    <dgm:pt modelId="{D8C7B348-8EDF-4ED9-93EE-845C7EFB0881}" type="sibTrans" cxnId="{65CF9AB7-EEA4-47EC-BDBE-E6E8ACE50761}">
      <dgm:prSet/>
      <dgm:spPr/>
      <dgm:t>
        <a:bodyPr/>
        <a:lstStyle/>
        <a:p>
          <a:endParaRPr lang="en-US"/>
        </a:p>
      </dgm:t>
    </dgm:pt>
    <dgm:pt modelId="{1374D1E5-8F4E-4017-8EE7-95178B5E36DE}">
      <dgm:prSet/>
      <dgm:spPr/>
      <dgm:t>
        <a:bodyPr/>
        <a:lstStyle/>
        <a:p>
          <a:r>
            <a:rPr lang="en-US" dirty="0">
              <a:latin typeface="Corbel" panose="020B0503020204020204" pitchFamily="34" charset="0"/>
            </a:rPr>
            <a:t>Steve Bennett, HCPA</a:t>
          </a:r>
        </a:p>
      </dgm:t>
    </dgm:pt>
    <dgm:pt modelId="{A2668DE6-10B9-41FC-95C3-4E15D3A427CE}" type="parTrans" cxnId="{048C8436-21B4-4CEB-8CBA-0EB5E2FD1112}">
      <dgm:prSet/>
      <dgm:spPr/>
      <dgm:t>
        <a:bodyPr/>
        <a:lstStyle/>
        <a:p>
          <a:endParaRPr lang="en-US"/>
        </a:p>
      </dgm:t>
    </dgm:pt>
    <dgm:pt modelId="{E4609A4B-419A-49FA-B4FD-E49A8E0DA4CC}" type="sibTrans" cxnId="{048C8436-21B4-4CEB-8CBA-0EB5E2FD1112}">
      <dgm:prSet/>
      <dgm:spPr/>
      <dgm:t>
        <a:bodyPr/>
        <a:lstStyle/>
        <a:p>
          <a:endParaRPr lang="en-US"/>
        </a:p>
      </dgm:t>
    </dgm:pt>
    <dgm:pt modelId="{BC3AAD64-3707-4C8F-8436-E3CF84A282A3}">
      <dgm:prSet/>
      <dgm:spPr/>
      <dgm:t>
        <a:bodyPr/>
        <a:lstStyle/>
        <a:p>
          <a:r>
            <a:rPr lang="en-US" dirty="0">
              <a:latin typeface="Corbel" panose="020B0503020204020204" pitchFamily="34" charset="0"/>
            </a:rPr>
            <a:t>Diane Boesenberg, Exponent</a:t>
          </a:r>
        </a:p>
      </dgm:t>
    </dgm:pt>
    <dgm:pt modelId="{69B51485-1BE8-4489-B15A-8797B8A1D553}" type="parTrans" cxnId="{124FFA38-DEEA-4A04-8E03-70767FAE2B0D}">
      <dgm:prSet/>
      <dgm:spPr/>
      <dgm:t>
        <a:bodyPr/>
        <a:lstStyle/>
        <a:p>
          <a:endParaRPr lang="en-US"/>
        </a:p>
      </dgm:t>
    </dgm:pt>
    <dgm:pt modelId="{7D5E2FFF-AC73-4406-8A92-BEC2E6D49AF7}" type="sibTrans" cxnId="{124FFA38-DEEA-4A04-8E03-70767FAE2B0D}">
      <dgm:prSet/>
      <dgm:spPr/>
      <dgm:t>
        <a:bodyPr/>
        <a:lstStyle/>
        <a:p>
          <a:endParaRPr lang="en-US"/>
        </a:p>
      </dgm:t>
    </dgm:pt>
    <dgm:pt modelId="{C4648160-5036-47FC-9E17-B2BFEAD388AC}">
      <dgm:prSet/>
      <dgm:spPr/>
      <dgm:t>
        <a:bodyPr/>
        <a:lstStyle/>
        <a:p>
          <a:r>
            <a:rPr lang="en-US" dirty="0">
              <a:latin typeface="Corbel" panose="020B0503020204020204" pitchFamily="34" charset="0"/>
            </a:rPr>
            <a:t>Alex Cook, First Group</a:t>
          </a:r>
        </a:p>
      </dgm:t>
    </dgm:pt>
    <dgm:pt modelId="{0D6ED2E5-3416-41DC-A100-77BDBCD4A3E2}" type="parTrans" cxnId="{ABFAC9AA-71E3-473C-9EE0-273BD999199A}">
      <dgm:prSet/>
      <dgm:spPr/>
      <dgm:t>
        <a:bodyPr/>
        <a:lstStyle/>
        <a:p>
          <a:endParaRPr lang="en-US"/>
        </a:p>
      </dgm:t>
    </dgm:pt>
    <dgm:pt modelId="{9CC91D3F-FC38-456E-ADD2-46F1483A9598}" type="sibTrans" cxnId="{ABFAC9AA-71E3-473C-9EE0-273BD999199A}">
      <dgm:prSet/>
      <dgm:spPr/>
      <dgm:t>
        <a:bodyPr/>
        <a:lstStyle/>
        <a:p>
          <a:endParaRPr lang="en-US"/>
        </a:p>
      </dgm:t>
    </dgm:pt>
    <dgm:pt modelId="{EC1F7F82-CE99-43A9-BC78-C2E96EA761A9}">
      <dgm:prSet/>
      <dgm:spPr/>
      <dgm:t>
        <a:bodyPr/>
        <a:lstStyle/>
        <a:p>
          <a:r>
            <a:rPr lang="en-US" dirty="0">
              <a:latin typeface="Corbel" panose="020B0503020204020204" pitchFamily="34" charset="0"/>
            </a:rPr>
            <a:t>Patti Costello, AHA</a:t>
          </a:r>
        </a:p>
      </dgm:t>
    </dgm:pt>
    <dgm:pt modelId="{C806E4C5-387B-4A35-8F2A-C0BFF532AE43}" type="parTrans" cxnId="{3FA7CD49-34BB-4D5D-8C37-EDA65E60F299}">
      <dgm:prSet/>
      <dgm:spPr/>
      <dgm:t>
        <a:bodyPr/>
        <a:lstStyle/>
        <a:p>
          <a:endParaRPr lang="en-US"/>
        </a:p>
      </dgm:t>
    </dgm:pt>
    <dgm:pt modelId="{3C8B81B3-4E01-4A71-B842-B1842546ED15}" type="sibTrans" cxnId="{3FA7CD49-34BB-4D5D-8C37-EDA65E60F299}">
      <dgm:prSet/>
      <dgm:spPr/>
      <dgm:t>
        <a:bodyPr/>
        <a:lstStyle/>
        <a:p>
          <a:endParaRPr lang="en-US"/>
        </a:p>
      </dgm:t>
    </dgm:pt>
    <dgm:pt modelId="{4A154D4B-4E6C-40E7-BA74-4AD6B32E47F0}">
      <dgm:prSet/>
      <dgm:spPr/>
      <dgm:t>
        <a:bodyPr/>
        <a:lstStyle/>
        <a:p>
          <a:r>
            <a:rPr lang="en-US" dirty="0">
              <a:latin typeface="Corbel" panose="020B0503020204020204" pitchFamily="34" charset="0"/>
            </a:rPr>
            <a:t>Lisa Dreilinger, Arxada</a:t>
          </a:r>
        </a:p>
      </dgm:t>
    </dgm:pt>
    <dgm:pt modelId="{7D688D10-73CF-44A7-8A11-2B638E4074FA}" type="parTrans" cxnId="{1CFE0CFB-5AE4-4825-9C71-CA225A4B79BB}">
      <dgm:prSet/>
      <dgm:spPr/>
      <dgm:t>
        <a:bodyPr/>
        <a:lstStyle/>
        <a:p>
          <a:endParaRPr lang="en-US"/>
        </a:p>
      </dgm:t>
    </dgm:pt>
    <dgm:pt modelId="{A31A0EEF-2DC6-48C5-B8E9-92EE417108F6}" type="sibTrans" cxnId="{1CFE0CFB-5AE4-4825-9C71-CA225A4B79BB}">
      <dgm:prSet/>
      <dgm:spPr/>
      <dgm:t>
        <a:bodyPr/>
        <a:lstStyle/>
        <a:p>
          <a:endParaRPr lang="en-US"/>
        </a:p>
      </dgm:t>
    </dgm:pt>
    <dgm:pt modelId="{1F554DDF-3523-4B6A-8B0C-5768E8BCF678}">
      <dgm:prSet/>
      <dgm:spPr/>
      <dgm:t>
        <a:bodyPr/>
        <a:lstStyle/>
        <a:p>
          <a:r>
            <a:rPr lang="en-US" dirty="0">
              <a:latin typeface="Corbel" panose="020B0503020204020204" pitchFamily="34" charset="0"/>
            </a:rPr>
            <a:t>Seth Goldberg, Steptoe</a:t>
          </a:r>
        </a:p>
      </dgm:t>
    </dgm:pt>
    <dgm:pt modelId="{56C5FE7D-DE42-487B-A40F-D6FB53B1C52C}" type="parTrans" cxnId="{1BFE25CC-4674-4199-81B0-64E73DDA8741}">
      <dgm:prSet/>
      <dgm:spPr/>
      <dgm:t>
        <a:bodyPr/>
        <a:lstStyle/>
        <a:p>
          <a:endParaRPr lang="en-US"/>
        </a:p>
      </dgm:t>
    </dgm:pt>
    <dgm:pt modelId="{0733DD6F-A097-429F-AAB1-DF130F63D773}" type="sibTrans" cxnId="{1BFE25CC-4674-4199-81B0-64E73DDA8741}">
      <dgm:prSet/>
      <dgm:spPr/>
      <dgm:t>
        <a:bodyPr/>
        <a:lstStyle/>
        <a:p>
          <a:endParaRPr lang="en-US"/>
        </a:p>
      </dgm:t>
    </dgm:pt>
    <dgm:pt modelId="{F4254D9F-D015-4571-BDB6-38EE60B0E386}">
      <dgm:prSet/>
      <dgm:spPr/>
      <dgm:t>
        <a:bodyPr/>
        <a:lstStyle/>
        <a:p>
          <a:r>
            <a:rPr lang="en-US" dirty="0">
              <a:latin typeface="Corbel" panose="020B0503020204020204" pitchFamily="34" charset="0"/>
            </a:rPr>
            <a:t>James Kim, Cleaning Institute</a:t>
          </a:r>
        </a:p>
      </dgm:t>
    </dgm:pt>
    <dgm:pt modelId="{09A89EE1-14A5-44BC-BCC1-2C9C7615074A}" type="parTrans" cxnId="{12290E9C-1551-4078-8563-2EC2BB01A8A0}">
      <dgm:prSet/>
      <dgm:spPr/>
      <dgm:t>
        <a:bodyPr/>
        <a:lstStyle/>
        <a:p>
          <a:endParaRPr lang="en-US"/>
        </a:p>
      </dgm:t>
    </dgm:pt>
    <dgm:pt modelId="{2D98A2E6-6F68-431C-8A89-E77C046A74FA}" type="sibTrans" cxnId="{12290E9C-1551-4078-8563-2EC2BB01A8A0}">
      <dgm:prSet/>
      <dgm:spPr/>
      <dgm:t>
        <a:bodyPr/>
        <a:lstStyle/>
        <a:p>
          <a:endParaRPr lang="en-US"/>
        </a:p>
      </dgm:t>
    </dgm:pt>
    <dgm:pt modelId="{3B9EF5EC-CFD5-44BB-9FB1-EA4DEC8DE45F}">
      <dgm:prSet/>
      <dgm:spPr/>
      <dgm:t>
        <a:bodyPr/>
        <a:lstStyle/>
        <a:p>
          <a:r>
            <a:rPr lang="en-US" dirty="0">
              <a:latin typeface="Corbel" panose="020B0503020204020204" pitchFamily="34" charset="0"/>
            </a:rPr>
            <a:t>Pat Quinn, The Accord Group</a:t>
          </a:r>
        </a:p>
      </dgm:t>
    </dgm:pt>
    <dgm:pt modelId="{FED4BF49-6421-4CEA-8065-7EE6D3402717}" type="parTrans" cxnId="{0CCF7CCA-ACB7-47EF-B0D5-8F468565770B}">
      <dgm:prSet/>
      <dgm:spPr/>
      <dgm:t>
        <a:bodyPr/>
        <a:lstStyle/>
        <a:p>
          <a:endParaRPr lang="en-US"/>
        </a:p>
      </dgm:t>
    </dgm:pt>
    <dgm:pt modelId="{083593D5-E9E3-4A14-B1E3-755951AD6F4A}" type="sibTrans" cxnId="{0CCF7CCA-ACB7-47EF-B0D5-8F468565770B}">
      <dgm:prSet/>
      <dgm:spPr/>
      <dgm:t>
        <a:bodyPr/>
        <a:lstStyle/>
        <a:p>
          <a:endParaRPr lang="en-US"/>
        </a:p>
      </dgm:t>
    </dgm:pt>
    <dgm:pt modelId="{97A10460-CA2E-4268-A454-AF6B8BDED47A}">
      <dgm:prSet/>
      <dgm:spPr/>
      <dgm:t>
        <a:bodyPr/>
        <a:lstStyle/>
        <a:p>
          <a:r>
            <a:rPr lang="en-US" dirty="0">
              <a:latin typeface="Corbel" panose="020B0503020204020204" pitchFamily="34" charset="0"/>
            </a:rPr>
            <a:t>Kate Sande, Ecolab</a:t>
          </a:r>
        </a:p>
      </dgm:t>
    </dgm:pt>
    <dgm:pt modelId="{04AED88E-0F0A-406D-ADDA-864AAEEE3606}" type="parTrans" cxnId="{7FD6E871-70AF-482B-B6CB-221318CF5CE4}">
      <dgm:prSet/>
      <dgm:spPr/>
      <dgm:t>
        <a:bodyPr/>
        <a:lstStyle/>
        <a:p>
          <a:endParaRPr lang="en-US"/>
        </a:p>
      </dgm:t>
    </dgm:pt>
    <dgm:pt modelId="{50CCA31C-7DE3-4920-B99A-BE1E1D92B091}" type="sibTrans" cxnId="{7FD6E871-70AF-482B-B6CB-221318CF5CE4}">
      <dgm:prSet/>
      <dgm:spPr/>
      <dgm:t>
        <a:bodyPr/>
        <a:lstStyle/>
        <a:p>
          <a:endParaRPr lang="en-US"/>
        </a:p>
      </dgm:t>
    </dgm:pt>
    <dgm:pt modelId="{C306B425-BF9B-4FCA-AAB2-83820D05C642}">
      <dgm:prSet/>
      <dgm:spPr/>
      <dgm:t>
        <a:bodyPr/>
        <a:lstStyle/>
        <a:p>
          <a:r>
            <a:rPr lang="en-US" dirty="0">
              <a:latin typeface="Corbel" panose="020B0503020204020204" pitchFamily="34" charset="0"/>
            </a:rPr>
            <a:t>Tajah Blackburn, EPA (Chair)</a:t>
          </a:r>
        </a:p>
      </dgm:t>
    </dgm:pt>
    <dgm:pt modelId="{B82DEE51-8F07-4AB9-8CF2-125AB3E4ED03}" type="parTrans" cxnId="{FC977AE3-250E-4E38-9D5E-8FF1A88A94AE}">
      <dgm:prSet/>
      <dgm:spPr/>
      <dgm:t>
        <a:bodyPr/>
        <a:lstStyle/>
        <a:p>
          <a:endParaRPr lang="en-US"/>
        </a:p>
      </dgm:t>
    </dgm:pt>
    <dgm:pt modelId="{74ADFAFE-1CCE-41B7-B56B-350F989C3D4C}" type="sibTrans" cxnId="{FC977AE3-250E-4E38-9D5E-8FF1A88A94AE}">
      <dgm:prSet/>
      <dgm:spPr/>
      <dgm:t>
        <a:bodyPr/>
        <a:lstStyle/>
        <a:p>
          <a:endParaRPr lang="en-US"/>
        </a:p>
      </dgm:t>
    </dgm:pt>
    <dgm:pt modelId="{AC50DC32-0D11-4067-AD31-7C6249BA4123}">
      <dgm:prSet/>
      <dgm:spPr/>
      <dgm:t>
        <a:bodyPr/>
        <a:lstStyle/>
        <a:p>
          <a:r>
            <a:rPr lang="en-US" dirty="0">
              <a:latin typeface="Corbel" panose="020B0503020204020204" pitchFamily="34" charset="0"/>
            </a:rPr>
            <a:t>Rhonda Jones, SRC (Chair)</a:t>
          </a:r>
        </a:p>
      </dgm:t>
    </dgm:pt>
    <dgm:pt modelId="{87DE1307-B9E0-4507-9A81-47325B7BBEF8}" type="parTrans" cxnId="{5136289B-9243-423E-AEBB-F7EA89BB17BB}">
      <dgm:prSet/>
      <dgm:spPr/>
      <dgm:t>
        <a:bodyPr/>
        <a:lstStyle/>
        <a:p>
          <a:endParaRPr lang="en-US"/>
        </a:p>
      </dgm:t>
    </dgm:pt>
    <dgm:pt modelId="{37928E11-74F4-4DE1-A49F-9AF4E85729AA}" type="sibTrans" cxnId="{5136289B-9243-423E-AEBB-F7EA89BB17BB}">
      <dgm:prSet/>
      <dgm:spPr/>
      <dgm:t>
        <a:bodyPr/>
        <a:lstStyle/>
        <a:p>
          <a:endParaRPr lang="en-US"/>
        </a:p>
      </dgm:t>
    </dgm:pt>
    <dgm:pt modelId="{810C321D-A5B1-4724-A61F-35544F118FE0}">
      <dgm:prSet/>
      <dgm:spPr/>
      <dgm:t>
        <a:bodyPr/>
        <a:lstStyle/>
        <a:p>
          <a:r>
            <a:rPr lang="en-US" dirty="0">
              <a:latin typeface="Corbel" panose="020B0503020204020204" pitchFamily="34" charset="0"/>
            </a:rPr>
            <a:t>Anastasia Swearingen, CBC (Chair)</a:t>
          </a:r>
        </a:p>
      </dgm:t>
    </dgm:pt>
    <dgm:pt modelId="{363D8C38-945F-4FA4-94D4-4B96657AEC24}" type="parTrans" cxnId="{0A62F00C-4F92-4AE4-8900-168F2FFE5E45}">
      <dgm:prSet/>
      <dgm:spPr/>
      <dgm:t>
        <a:bodyPr/>
        <a:lstStyle/>
        <a:p>
          <a:endParaRPr lang="en-US"/>
        </a:p>
      </dgm:t>
    </dgm:pt>
    <dgm:pt modelId="{F290B9A5-905C-4133-8BE2-2113BB9F5A0F}" type="sibTrans" cxnId="{0A62F00C-4F92-4AE4-8900-168F2FFE5E45}">
      <dgm:prSet/>
      <dgm:spPr/>
      <dgm:t>
        <a:bodyPr/>
        <a:lstStyle/>
        <a:p>
          <a:endParaRPr lang="en-US"/>
        </a:p>
      </dgm:t>
    </dgm:pt>
    <dgm:pt modelId="{30CF5806-9F1B-4EF3-B42E-EDA868DDC2B7}" type="pres">
      <dgm:prSet presAssocID="{4D9BF958-E9C3-4ECB-AA5D-1AC915BFBE4B}" presName="Name0" presStyleCnt="0">
        <dgm:presLayoutVars>
          <dgm:dir/>
          <dgm:animLvl val="lvl"/>
          <dgm:resizeHandles val="exact"/>
        </dgm:presLayoutVars>
      </dgm:prSet>
      <dgm:spPr/>
    </dgm:pt>
    <dgm:pt modelId="{E52CFD44-7C6B-4DE0-AC14-F8ED13686BE4}" type="pres">
      <dgm:prSet presAssocID="{BBC57B70-2C31-4786-AB0E-BCE860ECE53D}" presName="linNode" presStyleCnt="0"/>
      <dgm:spPr/>
    </dgm:pt>
    <dgm:pt modelId="{B4C4536A-76CE-4540-AC41-472FADC5E662}" type="pres">
      <dgm:prSet presAssocID="{BBC57B70-2C31-4786-AB0E-BCE860ECE53D}" presName="parentText" presStyleLbl="node1" presStyleIdx="0" presStyleCnt="14">
        <dgm:presLayoutVars>
          <dgm:chMax val="1"/>
          <dgm:bulletEnabled val="1"/>
        </dgm:presLayoutVars>
      </dgm:prSet>
      <dgm:spPr/>
    </dgm:pt>
    <dgm:pt modelId="{EFF7D498-A86A-4656-A567-E429B2870E8E}" type="pres">
      <dgm:prSet presAssocID="{FABFAABE-66F9-40D0-847D-A0481FEF3057}" presName="sp" presStyleCnt="0"/>
      <dgm:spPr/>
    </dgm:pt>
    <dgm:pt modelId="{4265D1C8-7A1D-4758-9064-843EBDD656BD}" type="pres">
      <dgm:prSet presAssocID="{F61A7F68-9DDD-46AB-8C06-22D1904DC999}" presName="linNode" presStyleCnt="0"/>
      <dgm:spPr/>
    </dgm:pt>
    <dgm:pt modelId="{57463F10-9ABF-4BBB-9167-8ABC8545745B}" type="pres">
      <dgm:prSet presAssocID="{F61A7F68-9DDD-46AB-8C06-22D1904DC999}" presName="parentText" presStyleLbl="node1" presStyleIdx="1" presStyleCnt="14">
        <dgm:presLayoutVars>
          <dgm:chMax val="1"/>
          <dgm:bulletEnabled val="1"/>
        </dgm:presLayoutVars>
      </dgm:prSet>
      <dgm:spPr/>
    </dgm:pt>
    <dgm:pt modelId="{753C805B-0F8A-46C6-9453-4BB02E840785}" type="pres">
      <dgm:prSet presAssocID="{D8C7B348-8EDF-4ED9-93EE-845C7EFB0881}" presName="sp" presStyleCnt="0"/>
      <dgm:spPr/>
    </dgm:pt>
    <dgm:pt modelId="{1BE02A5B-466F-46D1-84B1-BC2CB565B621}" type="pres">
      <dgm:prSet presAssocID="{1374D1E5-8F4E-4017-8EE7-95178B5E36DE}" presName="linNode" presStyleCnt="0"/>
      <dgm:spPr/>
    </dgm:pt>
    <dgm:pt modelId="{1E9C5465-2EBE-4248-9BA3-C1D675FB2059}" type="pres">
      <dgm:prSet presAssocID="{1374D1E5-8F4E-4017-8EE7-95178B5E36DE}" presName="parentText" presStyleLbl="node1" presStyleIdx="2" presStyleCnt="14">
        <dgm:presLayoutVars>
          <dgm:chMax val="1"/>
          <dgm:bulletEnabled val="1"/>
        </dgm:presLayoutVars>
      </dgm:prSet>
      <dgm:spPr/>
    </dgm:pt>
    <dgm:pt modelId="{6D0BB3FF-5A07-4CA3-9318-20C956D3CE8A}" type="pres">
      <dgm:prSet presAssocID="{E4609A4B-419A-49FA-B4FD-E49A8E0DA4CC}" presName="sp" presStyleCnt="0"/>
      <dgm:spPr/>
    </dgm:pt>
    <dgm:pt modelId="{10D622CE-77EC-4AA0-AA23-5C0E4D597983}" type="pres">
      <dgm:prSet presAssocID="{BC3AAD64-3707-4C8F-8436-E3CF84A282A3}" presName="linNode" presStyleCnt="0"/>
      <dgm:spPr/>
    </dgm:pt>
    <dgm:pt modelId="{BDEF8AEC-20E7-4B50-ADC7-7020A4E1F698}" type="pres">
      <dgm:prSet presAssocID="{BC3AAD64-3707-4C8F-8436-E3CF84A282A3}" presName="parentText" presStyleLbl="node1" presStyleIdx="3" presStyleCnt="14">
        <dgm:presLayoutVars>
          <dgm:chMax val="1"/>
          <dgm:bulletEnabled val="1"/>
        </dgm:presLayoutVars>
      </dgm:prSet>
      <dgm:spPr/>
    </dgm:pt>
    <dgm:pt modelId="{4A092F81-A42C-4A06-ABEF-978994D8D8AF}" type="pres">
      <dgm:prSet presAssocID="{7D5E2FFF-AC73-4406-8A92-BEC2E6D49AF7}" presName="sp" presStyleCnt="0"/>
      <dgm:spPr/>
    </dgm:pt>
    <dgm:pt modelId="{1300A115-71AD-4A67-A54D-DE85D2921AC2}" type="pres">
      <dgm:prSet presAssocID="{C4648160-5036-47FC-9E17-B2BFEAD388AC}" presName="linNode" presStyleCnt="0"/>
      <dgm:spPr/>
    </dgm:pt>
    <dgm:pt modelId="{038BADF5-2CF5-4226-8E60-2E56D0DF115C}" type="pres">
      <dgm:prSet presAssocID="{C4648160-5036-47FC-9E17-B2BFEAD388AC}" presName="parentText" presStyleLbl="node1" presStyleIdx="4" presStyleCnt="14">
        <dgm:presLayoutVars>
          <dgm:chMax val="1"/>
          <dgm:bulletEnabled val="1"/>
        </dgm:presLayoutVars>
      </dgm:prSet>
      <dgm:spPr/>
    </dgm:pt>
    <dgm:pt modelId="{4DD6E651-F066-4A86-90BC-FD0E47D8A878}" type="pres">
      <dgm:prSet presAssocID="{9CC91D3F-FC38-456E-ADD2-46F1483A9598}" presName="sp" presStyleCnt="0"/>
      <dgm:spPr/>
    </dgm:pt>
    <dgm:pt modelId="{634E02E8-8474-438E-8CC3-4E427FD42718}" type="pres">
      <dgm:prSet presAssocID="{EC1F7F82-CE99-43A9-BC78-C2E96EA761A9}" presName="linNode" presStyleCnt="0"/>
      <dgm:spPr/>
    </dgm:pt>
    <dgm:pt modelId="{921F44D3-2D53-44AC-A853-17C2ED26E022}" type="pres">
      <dgm:prSet presAssocID="{EC1F7F82-CE99-43A9-BC78-C2E96EA761A9}" presName="parentText" presStyleLbl="node1" presStyleIdx="5" presStyleCnt="14">
        <dgm:presLayoutVars>
          <dgm:chMax val="1"/>
          <dgm:bulletEnabled val="1"/>
        </dgm:presLayoutVars>
      </dgm:prSet>
      <dgm:spPr/>
    </dgm:pt>
    <dgm:pt modelId="{7D238AD3-EBD6-48E3-B45B-6999410E09E5}" type="pres">
      <dgm:prSet presAssocID="{3C8B81B3-4E01-4A71-B842-B1842546ED15}" presName="sp" presStyleCnt="0"/>
      <dgm:spPr/>
    </dgm:pt>
    <dgm:pt modelId="{B114924E-32CE-4EA8-A961-B7E569857C14}" type="pres">
      <dgm:prSet presAssocID="{4A154D4B-4E6C-40E7-BA74-4AD6B32E47F0}" presName="linNode" presStyleCnt="0"/>
      <dgm:spPr/>
    </dgm:pt>
    <dgm:pt modelId="{9930F877-E7AF-45D5-88B4-B8741076115F}" type="pres">
      <dgm:prSet presAssocID="{4A154D4B-4E6C-40E7-BA74-4AD6B32E47F0}" presName="parentText" presStyleLbl="node1" presStyleIdx="6" presStyleCnt="14">
        <dgm:presLayoutVars>
          <dgm:chMax val="1"/>
          <dgm:bulletEnabled val="1"/>
        </dgm:presLayoutVars>
      </dgm:prSet>
      <dgm:spPr/>
    </dgm:pt>
    <dgm:pt modelId="{D3385671-6C1C-49AE-8F76-0C1917E3F1FD}" type="pres">
      <dgm:prSet presAssocID="{A31A0EEF-2DC6-48C5-B8E9-92EE417108F6}" presName="sp" presStyleCnt="0"/>
      <dgm:spPr/>
    </dgm:pt>
    <dgm:pt modelId="{35B8DA0D-C02D-43C7-A8FC-F32A8C0AB0BB}" type="pres">
      <dgm:prSet presAssocID="{1F554DDF-3523-4B6A-8B0C-5768E8BCF678}" presName="linNode" presStyleCnt="0"/>
      <dgm:spPr/>
    </dgm:pt>
    <dgm:pt modelId="{4726D4AF-3696-4850-BBA3-803DFAF45D8B}" type="pres">
      <dgm:prSet presAssocID="{1F554DDF-3523-4B6A-8B0C-5768E8BCF678}" presName="parentText" presStyleLbl="node1" presStyleIdx="7" presStyleCnt="14">
        <dgm:presLayoutVars>
          <dgm:chMax val="1"/>
          <dgm:bulletEnabled val="1"/>
        </dgm:presLayoutVars>
      </dgm:prSet>
      <dgm:spPr/>
    </dgm:pt>
    <dgm:pt modelId="{ABB69EB0-FDE8-4BB8-8D41-D20A6E703DFE}" type="pres">
      <dgm:prSet presAssocID="{0733DD6F-A097-429F-AAB1-DF130F63D773}" presName="sp" presStyleCnt="0"/>
      <dgm:spPr/>
    </dgm:pt>
    <dgm:pt modelId="{CE71391B-CA4E-47CC-932A-B620E68BDE43}" type="pres">
      <dgm:prSet presAssocID="{F4254D9F-D015-4571-BDB6-38EE60B0E386}" presName="linNode" presStyleCnt="0"/>
      <dgm:spPr/>
    </dgm:pt>
    <dgm:pt modelId="{2690FD9F-9611-4B7C-9F36-C3FF0C4F29D8}" type="pres">
      <dgm:prSet presAssocID="{F4254D9F-D015-4571-BDB6-38EE60B0E386}" presName="parentText" presStyleLbl="node1" presStyleIdx="8" presStyleCnt="14">
        <dgm:presLayoutVars>
          <dgm:chMax val="1"/>
          <dgm:bulletEnabled val="1"/>
        </dgm:presLayoutVars>
      </dgm:prSet>
      <dgm:spPr/>
    </dgm:pt>
    <dgm:pt modelId="{8B03F18E-80B2-407E-976D-06EF2E2293E6}" type="pres">
      <dgm:prSet presAssocID="{2D98A2E6-6F68-431C-8A89-E77C046A74FA}" presName="sp" presStyleCnt="0"/>
      <dgm:spPr/>
    </dgm:pt>
    <dgm:pt modelId="{8C2423F5-72AB-4A54-8F02-D396D8C0C53E}" type="pres">
      <dgm:prSet presAssocID="{3B9EF5EC-CFD5-44BB-9FB1-EA4DEC8DE45F}" presName="linNode" presStyleCnt="0"/>
      <dgm:spPr/>
    </dgm:pt>
    <dgm:pt modelId="{9B59D7B7-5931-40C5-B4FB-016AF9A34E6C}" type="pres">
      <dgm:prSet presAssocID="{3B9EF5EC-CFD5-44BB-9FB1-EA4DEC8DE45F}" presName="parentText" presStyleLbl="node1" presStyleIdx="9" presStyleCnt="14">
        <dgm:presLayoutVars>
          <dgm:chMax val="1"/>
          <dgm:bulletEnabled val="1"/>
        </dgm:presLayoutVars>
      </dgm:prSet>
      <dgm:spPr/>
    </dgm:pt>
    <dgm:pt modelId="{304C7FD1-F5A0-4A04-94BA-66F56C8A1E35}" type="pres">
      <dgm:prSet presAssocID="{083593D5-E9E3-4A14-B1E3-755951AD6F4A}" presName="sp" presStyleCnt="0"/>
      <dgm:spPr/>
    </dgm:pt>
    <dgm:pt modelId="{F4AEEC76-FF58-45B9-B45D-8C04BA8E24CB}" type="pres">
      <dgm:prSet presAssocID="{97A10460-CA2E-4268-A454-AF6B8BDED47A}" presName="linNode" presStyleCnt="0"/>
      <dgm:spPr/>
    </dgm:pt>
    <dgm:pt modelId="{8FA20015-EAE7-4944-B67E-D5CC25540C0A}" type="pres">
      <dgm:prSet presAssocID="{97A10460-CA2E-4268-A454-AF6B8BDED47A}" presName="parentText" presStyleLbl="node1" presStyleIdx="10" presStyleCnt="14">
        <dgm:presLayoutVars>
          <dgm:chMax val="1"/>
          <dgm:bulletEnabled val="1"/>
        </dgm:presLayoutVars>
      </dgm:prSet>
      <dgm:spPr/>
    </dgm:pt>
    <dgm:pt modelId="{81C0E5BF-A4FC-4476-993F-55236BA53BF1}" type="pres">
      <dgm:prSet presAssocID="{50CCA31C-7DE3-4920-B99A-BE1E1D92B091}" presName="sp" presStyleCnt="0"/>
      <dgm:spPr/>
    </dgm:pt>
    <dgm:pt modelId="{E594E1E4-A125-4E6F-A9B4-D6DC69241BDD}" type="pres">
      <dgm:prSet presAssocID="{C306B425-BF9B-4FCA-AAB2-83820D05C642}" presName="linNode" presStyleCnt="0"/>
      <dgm:spPr/>
    </dgm:pt>
    <dgm:pt modelId="{116EEC98-3D1D-4FED-8570-4AB12E1B4F3C}" type="pres">
      <dgm:prSet presAssocID="{C306B425-BF9B-4FCA-AAB2-83820D05C642}" presName="parentText" presStyleLbl="node1" presStyleIdx="11" presStyleCnt="14">
        <dgm:presLayoutVars>
          <dgm:chMax val="1"/>
          <dgm:bulletEnabled val="1"/>
        </dgm:presLayoutVars>
      </dgm:prSet>
      <dgm:spPr/>
    </dgm:pt>
    <dgm:pt modelId="{4A32DAEF-9B7D-446E-8CEF-D47AD4FC4AF4}" type="pres">
      <dgm:prSet presAssocID="{74ADFAFE-1CCE-41B7-B56B-350F989C3D4C}" presName="sp" presStyleCnt="0"/>
      <dgm:spPr/>
    </dgm:pt>
    <dgm:pt modelId="{55C73C88-8ADA-4597-A977-AEAE4F9E54C9}" type="pres">
      <dgm:prSet presAssocID="{AC50DC32-0D11-4067-AD31-7C6249BA4123}" presName="linNode" presStyleCnt="0"/>
      <dgm:spPr/>
    </dgm:pt>
    <dgm:pt modelId="{7C3F3A4C-6BE0-4BF9-ADC4-AFA4515B85C5}" type="pres">
      <dgm:prSet presAssocID="{AC50DC32-0D11-4067-AD31-7C6249BA4123}" presName="parentText" presStyleLbl="node1" presStyleIdx="12" presStyleCnt="14">
        <dgm:presLayoutVars>
          <dgm:chMax val="1"/>
          <dgm:bulletEnabled val="1"/>
        </dgm:presLayoutVars>
      </dgm:prSet>
      <dgm:spPr/>
    </dgm:pt>
    <dgm:pt modelId="{761FC6B6-DF9E-4C83-BF16-3B85231C2378}" type="pres">
      <dgm:prSet presAssocID="{37928E11-74F4-4DE1-A49F-9AF4E85729AA}" presName="sp" presStyleCnt="0"/>
      <dgm:spPr/>
    </dgm:pt>
    <dgm:pt modelId="{887D1F2E-FD9C-45E0-9CCE-45F332110F5A}" type="pres">
      <dgm:prSet presAssocID="{810C321D-A5B1-4724-A61F-35544F118FE0}" presName="linNode" presStyleCnt="0"/>
      <dgm:spPr/>
    </dgm:pt>
    <dgm:pt modelId="{F908AFB5-22B5-403C-BE82-F8205A3F42AC}" type="pres">
      <dgm:prSet presAssocID="{810C321D-A5B1-4724-A61F-35544F118FE0}" presName="parentText" presStyleLbl="node1" presStyleIdx="13" presStyleCnt="14">
        <dgm:presLayoutVars>
          <dgm:chMax val="1"/>
          <dgm:bulletEnabled val="1"/>
        </dgm:presLayoutVars>
      </dgm:prSet>
      <dgm:spPr/>
    </dgm:pt>
  </dgm:ptLst>
  <dgm:cxnLst>
    <dgm:cxn modelId="{E81E2705-DE58-4378-ADA0-6774BF21FCCC}" type="presOf" srcId="{BC3AAD64-3707-4C8F-8436-E3CF84A282A3}" destId="{BDEF8AEC-20E7-4B50-ADC7-7020A4E1F698}" srcOrd="0" destOrd="0" presId="urn:microsoft.com/office/officeart/2005/8/layout/vList5"/>
    <dgm:cxn modelId="{8C73450A-CE7C-471A-B093-7599213FBA3B}" type="presOf" srcId="{BBC57B70-2C31-4786-AB0E-BCE860ECE53D}" destId="{B4C4536A-76CE-4540-AC41-472FADC5E662}" srcOrd="0" destOrd="0" presId="urn:microsoft.com/office/officeart/2005/8/layout/vList5"/>
    <dgm:cxn modelId="{0A62F00C-4F92-4AE4-8900-168F2FFE5E45}" srcId="{4D9BF958-E9C3-4ECB-AA5D-1AC915BFBE4B}" destId="{810C321D-A5B1-4724-A61F-35544F118FE0}" srcOrd="13" destOrd="0" parTransId="{363D8C38-945F-4FA4-94D4-4B96657AEC24}" sibTransId="{F290B9A5-905C-4133-8BE2-2113BB9F5A0F}"/>
    <dgm:cxn modelId="{4F04022E-A834-4636-A030-0A054915A560}" type="presOf" srcId="{97A10460-CA2E-4268-A454-AF6B8BDED47A}" destId="{8FA20015-EAE7-4944-B67E-D5CC25540C0A}" srcOrd="0" destOrd="0" presId="urn:microsoft.com/office/officeart/2005/8/layout/vList5"/>
    <dgm:cxn modelId="{048C8436-21B4-4CEB-8CBA-0EB5E2FD1112}" srcId="{4D9BF958-E9C3-4ECB-AA5D-1AC915BFBE4B}" destId="{1374D1E5-8F4E-4017-8EE7-95178B5E36DE}" srcOrd="2" destOrd="0" parTransId="{A2668DE6-10B9-41FC-95C3-4E15D3A427CE}" sibTransId="{E4609A4B-419A-49FA-B4FD-E49A8E0DA4CC}"/>
    <dgm:cxn modelId="{124FFA38-DEEA-4A04-8E03-70767FAE2B0D}" srcId="{4D9BF958-E9C3-4ECB-AA5D-1AC915BFBE4B}" destId="{BC3AAD64-3707-4C8F-8436-E3CF84A282A3}" srcOrd="3" destOrd="0" parTransId="{69B51485-1BE8-4489-B15A-8797B8A1D553}" sibTransId="{7D5E2FFF-AC73-4406-8A92-BEC2E6D49AF7}"/>
    <dgm:cxn modelId="{3FA7CD49-34BB-4D5D-8C37-EDA65E60F299}" srcId="{4D9BF958-E9C3-4ECB-AA5D-1AC915BFBE4B}" destId="{EC1F7F82-CE99-43A9-BC78-C2E96EA761A9}" srcOrd="5" destOrd="0" parTransId="{C806E4C5-387B-4A35-8F2A-C0BFF532AE43}" sibTransId="{3C8B81B3-4E01-4A71-B842-B1842546ED15}"/>
    <dgm:cxn modelId="{3487A66C-0929-416E-B155-4A3C4E82165F}" type="presOf" srcId="{F4254D9F-D015-4571-BDB6-38EE60B0E386}" destId="{2690FD9F-9611-4B7C-9F36-C3FF0C4F29D8}" srcOrd="0" destOrd="0" presId="urn:microsoft.com/office/officeart/2005/8/layout/vList5"/>
    <dgm:cxn modelId="{7FD6E871-70AF-482B-B6CB-221318CF5CE4}" srcId="{4D9BF958-E9C3-4ECB-AA5D-1AC915BFBE4B}" destId="{97A10460-CA2E-4268-A454-AF6B8BDED47A}" srcOrd="10" destOrd="0" parTransId="{04AED88E-0F0A-406D-ADDA-864AAEEE3606}" sibTransId="{50CCA31C-7DE3-4920-B99A-BE1E1D92B091}"/>
    <dgm:cxn modelId="{366D6274-8DE8-429C-9BF5-0BD7F6635430}" type="presOf" srcId="{4A154D4B-4E6C-40E7-BA74-4AD6B32E47F0}" destId="{9930F877-E7AF-45D5-88B4-B8741076115F}" srcOrd="0" destOrd="0" presId="urn:microsoft.com/office/officeart/2005/8/layout/vList5"/>
    <dgm:cxn modelId="{99529677-C116-4874-BC42-64996D605DDB}" type="presOf" srcId="{EC1F7F82-CE99-43A9-BC78-C2E96EA761A9}" destId="{921F44D3-2D53-44AC-A853-17C2ED26E022}" srcOrd="0" destOrd="0" presId="urn:microsoft.com/office/officeart/2005/8/layout/vList5"/>
    <dgm:cxn modelId="{E49BA786-5EDD-4C44-850E-73FC00154D48}" type="presOf" srcId="{4D9BF958-E9C3-4ECB-AA5D-1AC915BFBE4B}" destId="{30CF5806-9F1B-4EF3-B42E-EDA868DDC2B7}" srcOrd="0" destOrd="0" presId="urn:microsoft.com/office/officeart/2005/8/layout/vList5"/>
    <dgm:cxn modelId="{014E3387-414A-4303-B4F6-2D0FD383879C}" type="presOf" srcId="{AC50DC32-0D11-4067-AD31-7C6249BA4123}" destId="{7C3F3A4C-6BE0-4BF9-ADC4-AFA4515B85C5}" srcOrd="0" destOrd="0" presId="urn:microsoft.com/office/officeart/2005/8/layout/vList5"/>
    <dgm:cxn modelId="{1A87FD87-70DE-461B-8B9C-0EFBD768E73C}" srcId="{4D9BF958-E9C3-4ECB-AA5D-1AC915BFBE4B}" destId="{BBC57B70-2C31-4786-AB0E-BCE860ECE53D}" srcOrd="0" destOrd="0" parTransId="{BDDC6B70-9701-41CD-9FC0-7DD565BBB865}" sibTransId="{FABFAABE-66F9-40D0-847D-A0481FEF3057}"/>
    <dgm:cxn modelId="{E82D5B8C-62CE-4AF7-9000-409779A08F73}" type="presOf" srcId="{810C321D-A5B1-4724-A61F-35544F118FE0}" destId="{F908AFB5-22B5-403C-BE82-F8205A3F42AC}" srcOrd="0" destOrd="0" presId="urn:microsoft.com/office/officeart/2005/8/layout/vList5"/>
    <dgm:cxn modelId="{0F6CC88E-C238-4DB3-86E1-4EA81276F6E2}" type="presOf" srcId="{C306B425-BF9B-4FCA-AAB2-83820D05C642}" destId="{116EEC98-3D1D-4FED-8570-4AB12E1B4F3C}" srcOrd="0" destOrd="0" presId="urn:microsoft.com/office/officeart/2005/8/layout/vList5"/>
    <dgm:cxn modelId="{DE4F9B96-2810-42A9-BDAB-11987B033E0B}" type="presOf" srcId="{1374D1E5-8F4E-4017-8EE7-95178B5E36DE}" destId="{1E9C5465-2EBE-4248-9BA3-C1D675FB2059}" srcOrd="0" destOrd="0" presId="urn:microsoft.com/office/officeart/2005/8/layout/vList5"/>
    <dgm:cxn modelId="{5136289B-9243-423E-AEBB-F7EA89BB17BB}" srcId="{4D9BF958-E9C3-4ECB-AA5D-1AC915BFBE4B}" destId="{AC50DC32-0D11-4067-AD31-7C6249BA4123}" srcOrd="12" destOrd="0" parTransId="{87DE1307-B9E0-4507-9A81-47325B7BBEF8}" sibTransId="{37928E11-74F4-4DE1-A49F-9AF4E85729AA}"/>
    <dgm:cxn modelId="{12290E9C-1551-4078-8563-2EC2BB01A8A0}" srcId="{4D9BF958-E9C3-4ECB-AA5D-1AC915BFBE4B}" destId="{F4254D9F-D015-4571-BDB6-38EE60B0E386}" srcOrd="8" destOrd="0" parTransId="{09A89EE1-14A5-44BC-BCC1-2C9C7615074A}" sibTransId="{2D98A2E6-6F68-431C-8A89-E77C046A74FA}"/>
    <dgm:cxn modelId="{ABFAC9AA-71E3-473C-9EE0-273BD999199A}" srcId="{4D9BF958-E9C3-4ECB-AA5D-1AC915BFBE4B}" destId="{C4648160-5036-47FC-9E17-B2BFEAD388AC}" srcOrd="4" destOrd="0" parTransId="{0D6ED2E5-3416-41DC-A100-77BDBCD4A3E2}" sibTransId="{9CC91D3F-FC38-456E-ADD2-46F1483A9598}"/>
    <dgm:cxn modelId="{65CF9AB7-EEA4-47EC-BDBE-E6E8ACE50761}" srcId="{4D9BF958-E9C3-4ECB-AA5D-1AC915BFBE4B}" destId="{F61A7F68-9DDD-46AB-8C06-22D1904DC999}" srcOrd="1" destOrd="0" parTransId="{70BD9060-7E6B-4575-8619-C8C422D66D53}" sibTransId="{D8C7B348-8EDF-4ED9-93EE-845C7EFB0881}"/>
    <dgm:cxn modelId="{64F899C5-A469-41F7-A92A-9DF0D051E620}" type="presOf" srcId="{1F554DDF-3523-4B6A-8B0C-5768E8BCF678}" destId="{4726D4AF-3696-4850-BBA3-803DFAF45D8B}" srcOrd="0" destOrd="0" presId="urn:microsoft.com/office/officeart/2005/8/layout/vList5"/>
    <dgm:cxn modelId="{0CCF7CCA-ACB7-47EF-B0D5-8F468565770B}" srcId="{4D9BF958-E9C3-4ECB-AA5D-1AC915BFBE4B}" destId="{3B9EF5EC-CFD5-44BB-9FB1-EA4DEC8DE45F}" srcOrd="9" destOrd="0" parTransId="{FED4BF49-6421-4CEA-8065-7EE6D3402717}" sibTransId="{083593D5-E9E3-4A14-B1E3-755951AD6F4A}"/>
    <dgm:cxn modelId="{6436DCCB-F15A-442A-BBBE-77F9067F4D5A}" type="presOf" srcId="{F61A7F68-9DDD-46AB-8C06-22D1904DC999}" destId="{57463F10-9ABF-4BBB-9167-8ABC8545745B}" srcOrd="0" destOrd="0" presId="urn:microsoft.com/office/officeart/2005/8/layout/vList5"/>
    <dgm:cxn modelId="{1BFE25CC-4674-4199-81B0-64E73DDA8741}" srcId="{4D9BF958-E9C3-4ECB-AA5D-1AC915BFBE4B}" destId="{1F554DDF-3523-4B6A-8B0C-5768E8BCF678}" srcOrd="7" destOrd="0" parTransId="{56C5FE7D-DE42-487B-A40F-D6FB53B1C52C}" sibTransId="{0733DD6F-A097-429F-AAB1-DF130F63D773}"/>
    <dgm:cxn modelId="{FC977AE3-250E-4E38-9D5E-8FF1A88A94AE}" srcId="{4D9BF958-E9C3-4ECB-AA5D-1AC915BFBE4B}" destId="{C306B425-BF9B-4FCA-AAB2-83820D05C642}" srcOrd="11" destOrd="0" parTransId="{B82DEE51-8F07-4AB9-8CF2-125AB3E4ED03}" sibTransId="{74ADFAFE-1CCE-41B7-B56B-350F989C3D4C}"/>
    <dgm:cxn modelId="{F5FE21EA-F736-4B6F-9E2E-50AF9BF501F2}" type="presOf" srcId="{3B9EF5EC-CFD5-44BB-9FB1-EA4DEC8DE45F}" destId="{9B59D7B7-5931-40C5-B4FB-016AF9A34E6C}" srcOrd="0" destOrd="0" presId="urn:microsoft.com/office/officeart/2005/8/layout/vList5"/>
    <dgm:cxn modelId="{436720F1-B14A-4CE5-9A6F-AE4FC2BFF8FE}" type="presOf" srcId="{C4648160-5036-47FC-9E17-B2BFEAD388AC}" destId="{038BADF5-2CF5-4226-8E60-2E56D0DF115C}" srcOrd="0" destOrd="0" presId="urn:microsoft.com/office/officeart/2005/8/layout/vList5"/>
    <dgm:cxn modelId="{1CFE0CFB-5AE4-4825-9C71-CA225A4B79BB}" srcId="{4D9BF958-E9C3-4ECB-AA5D-1AC915BFBE4B}" destId="{4A154D4B-4E6C-40E7-BA74-4AD6B32E47F0}" srcOrd="6" destOrd="0" parTransId="{7D688D10-73CF-44A7-8A11-2B638E4074FA}" sibTransId="{A31A0EEF-2DC6-48C5-B8E9-92EE417108F6}"/>
    <dgm:cxn modelId="{603894F1-06B5-4DFF-B342-584102B3E65F}" type="presParOf" srcId="{30CF5806-9F1B-4EF3-B42E-EDA868DDC2B7}" destId="{E52CFD44-7C6B-4DE0-AC14-F8ED13686BE4}" srcOrd="0" destOrd="0" presId="urn:microsoft.com/office/officeart/2005/8/layout/vList5"/>
    <dgm:cxn modelId="{BC4C7306-EE6E-4133-B3C4-0B855F201AA7}" type="presParOf" srcId="{E52CFD44-7C6B-4DE0-AC14-F8ED13686BE4}" destId="{B4C4536A-76CE-4540-AC41-472FADC5E662}" srcOrd="0" destOrd="0" presId="urn:microsoft.com/office/officeart/2005/8/layout/vList5"/>
    <dgm:cxn modelId="{BD192BBB-AF82-4BD8-8F7C-A530EAC9AC49}" type="presParOf" srcId="{30CF5806-9F1B-4EF3-B42E-EDA868DDC2B7}" destId="{EFF7D498-A86A-4656-A567-E429B2870E8E}" srcOrd="1" destOrd="0" presId="urn:microsoft.com/office/officeart/2005/8/layout/vList5"/>
    <dgm:cxn modelId="{E0EA63CF-9524-4BC0-A998-903DBEAEC074}" type="presParOf" srcId="{30CF5806-9F1B-4EF3-B42E-EDA868DDC2B7}" destId="{4265D1C8-7A1D-4758-9064-843EBDD656BD}" srcOrd="2" destOrd="0" presId="urn:microsoft.com/office/officeart/2005/8/layout/vList5"/>
    <dgm:cxn modelId="{E64580F9-4F45-4490-9DDC-353FB31AC14E}" type="presParOf" srcId="{4265D1C8-7A1D-4758-9064-843EBDD656BD}" destId="{57463F10-9ABF-4BBB-9167-8ABC8545745B}" srcOrd="0" destOrd="0" presId="urn:microsoft.com/office/officeart/2005/8/layout/vList5"/>
    <dgm:cxn modelId="{5EFC6BB9-8529-4040-A1B4-81EDB460D68F}" type="presParOf" srcId="{30CF5806-9F1B-4EF3-B42E-EDA868DDC2B7}" destId="{753C805B-0F8A-46C6-9453-4BB02E840785}" srcOrd="3" destOrd="0" presId="urn:microsoft.com/office/officeart/2005/8/layout/vList5"/>
    <dgm:cxn modelId="{74167532-F14D-472B-9DC8-D8B49505E2D7}" type="presParOf" srcId="{30CF5806-9F1B-4EF3-B42E-EDA868DDC2B7}" destId="{1BE02A5B-466F-46D1-84B1-BC2CB565B621}" srcOrd="4" destOrd="0" presId="urn:microsoft.com/office/officeart/2005/8/layout/vList5"/>
    <dgm:cxn modelId="{231AF524-5F20-465D-B3F2-505336142659}" type="presParOf" srcId="{1BE02A5B-466F-46D1-84B1-BC2CB565B621}" destId="{1E9C5465-2EBE-4248-9BA3-C1D675FB2059}" srcOrd="0" destOrd="0" presId="urn:microsoft.com/office/officeart/2005/8/layout/vList5"/>
    <dgm:cxn modelId="{ABBD9A13-5B68-48EE-A6DD-9FAE396B6D8C}" type="presParOf" srcId="{30CF5806-9F1B-4EF3-B42E-EDA868DDC2B7}" destId="{6D0BB3FF-5A07-4CA3-9318-20C956D3CE8A}" srcOrd="5" destOrd="0" presId="urn:microsoft.com/office/officeart/2005/8/layout/vList5"/>
    <dgm:cxn modelId="{A96661C0-6FBE-49CB-88C4-5E00941604B6}" type="presParOf" srcId="{30CF5806-9F1B-4EF3-B42E-EDA868DDC2B7}" destId="{10D622CE-77EC-4AA0-AA23-5C0E4D597983}" srcOrd="6" destOrd="0" presId="urn:microsoft.com/office/officeart/2005/8/layout/vList5"/>
    <dgm:cxn modelId="{CE5C4EA1-FD35-4C2D-9334-E6F3772D7D91}" type="presParOf" srcId="{10D622CE-77EC-4AA0-AA23-5C0E4D597983}" destId="{BDEF8AEC-20E7-4B50-ADC7-7020A4E1F698}" srcOrd="0" destOrd="0" presId="urn:microsoft.com/office/officeart/2005/8/layout/vList5"/>
    <dgm:cxn modelId="{9B73EE88-837E-4260-BE09-1AC722269863}" type="presParOf" srcId="{30CF5806-9F1B-4EF3-B42E-EDA868DDC2B7}" destId="{4A092F81-A42C-4A06-ABEF-978994D8D8AF}" srcOrd="7" destOrd="0" presId="urn:microsoft.com/office/officeart/2005/8/layout/vList5"/>
    <dgm:cxn modelId="{103CDF30-2936-4CF4-B891-27EB73E61405}" type="presParOf" srcId="{30CF5806-9F1B-4EF3-B42E-EDA868DDC2B7}" destId="{1300A115-71AD-4A67-A54D-DE85D2921AC2}" srcOrd="8" destOrd="0" presId="urn:microsoft.com/office/officeart/2005/8/layout/vList5"/>
    <dgm:cxn modelId="{24FD2E6C-04A0-45F0-8EA7-1239149A0FE0}" type="presParOf" srcId="{1300A115-71AD-4A67-A54D-DE85D2921AC2}" destId="{038BADF5-2CF5-4226-8E60-2E56D0DF115C}" srcOrd="0" destOrd="0" presId="urn:microsoft.com/office/officeart/2005/8/layout/vList5"/>
    <dgm:cxn modelId="{2C0CBD19-09F6-4DD5-83BB-0DA8EB2381B9}" type="presParOf" srcId="{30CF5806-9F1B-4EF3-B42E-EDA868DDC2B7}" destId="{4DD6E651-F066-4A86-90BC-FD0E47D8A878}" srcOrd="9" destOrd="0" presId="urn:microsoft.com/office/officeart/2005/8/layout/vList5"/>
    <dgm:cxn modelId="{824A55C5-A3B8-45E9-9E8E-448DEB86E0E3}" type="presParOf" srcId="{30CF5806-9F1B-4EF3-B42E-EDA868DDC2B7}" destId="{634E02E8-8474-438E-8CC3-4E427FD42718}" srcOrd="10" destOrd="0" presId="urn:microsoft.com/office/officeart/2005/8/layout/vList5"/>
    <dgm:cxn modelId="{38A88D71-8C66-4C40-8427-A5DCB01F4F09}" type="presParOf" srcId="{634E02E8-8474-438E-8CC3-4E427FD42718}" destId="{921F44D3-2D53-44AC-A853-17C2ED26E022}" srcOrd="0" destOrd="0" presId="urn:microsoft.com/office/officeart/2005/8/layout/vList5"/>
    <dgm:cxn modelId="{EB2347B1-C348-474C-841B-7E67DB8B1A7B}" type="presParOf" srcId="{30CF5806-9F1B-4EF3-B42E-EDA868DDC2B7}" destId="{7D238AD3-EBD6-48E3-B45B-6999410E09E5}" srcOrd="11" destOrd="0" presId="urn:microsoft.com/office/officeart/2005/8/layout/vList5"/>
    <dgm:cxn modelId="{AA6A1EAC-E812-41A4-872D-FC8DA7F8C596}" type="presParOf" srcId="{30CF5806-9F1B-4EF3-B42E-EDA868DDC2B7}" destId="{B114924E-32CE-4EA8-A961-B7E569857C14}" srcOrd="12" destOrd="0" presId="urn:microsoft.com/office/officeart/2005/8/layout/vList5"/>
    <dgm:cxn modelId="{943136B6-87CC-4E6B-BDA2-1833F80E38D4}" type="presParOf" srcId="{B114924E-32CE-4EA8-A961-B7E569857C14}" destId="{9930F877-E7AF-45D5-88B4-B8741076115F}" srcOrd="0" destOrd="0" presId="urn:microsoft.com/office/officeart/2005/8/layout/vList5"/>
    <dgm:cxn modelId="{4A03948C-4FA3-4655-A11F-883063EE6389}" type="presParOf" srcId="{30CF5806-9F1B-4EF3-B42E-EDA868DDC2B7}" destId="{D3385671-6C1C-49AE-8F76-0C1917E3F1FD}" srcOrd="13" destOrd="0" presId="urn:microsoft.com/office/officeart/2005/8/layout/vList5"/>
    <dgm:cxn modelId="{4D158EFC-19BC-480F-B7E6-F821E82A68C8}" type="presParOf" srcId="{30CF5806-9F1B-4EF3-B42E-EDA868DDC2B7}" destId="{35B8DA0D-C02D-43C7-A8FC-F32A8C0AB0BB}" srcOrd="14" destOrd="0" presId="urn:microsoft.com/office/officeart/2005/8/layout/vList5"/>
    <dgm:cxn modelId="{BBB4E10E-DF94-4B23-8226-B48D7CA169F2}" type="presParOf" srcId="{35B8DA0D-C02D-43C7-A8FC-F32A8C0AB0BB}" destId="{4726D4AF-3696-4850-BBA3-803DFAF45D8B}" srcOrd="0" destOrd="0" presId="urn:microsoft.com/office/officeart/2005/8/layout/vList5"/>
    <dgm:cxn modelId="{D09D6E96-C8EA-4B85-B2C3-9C9E4C819151}" type="presParOf" srcId="{30CF5806-9F1B-4EF3-B42E-EDA868DDC2B7}" destId="{ABB69EB0-FDE8-4BB8-8D41-D20A6E703DFE}" srcOrd="15" destOrd="0" presId="urn:microsoft.com/office/officeart/2005/8/layout/vList5"/>
    <dgm:cxn modelId="{060D257C-376E-4C01-B45E-858ED705E3C4}" type="presParOf" srcId="{30CF5806-9F1B-4EF3-B42E-EDA868DDC2B7}" destId="{CE71391B-CA4E-47CC-932A-B620E68BDE43}" srcOrd="16" destOrd="0" presId="urn:microsoft.com/office/officeart/2005/8/layout/vList5"/>
    <dgm:cxn modelId="{FA0191F4-9C2E-4EF2-A447-F5FBBC658A48}" type="presParOf" srcId="{CE71391B-CA4E-47CC-932A-B620E68BDE43}" destId="{2690FD9F-9611-4B7C-9F36-C3FF0C4F29D8}" srcOrd="0" destOrd="0" presId="urn:microsoft.com/office/officeart/2005/8/layout/vList5"/>
    <dgm:cxn modelId="{ADF0C237-B730-4D38-806C-2694C5B4ACE2}" type="presParOf" srcId="{30CF5806-9F1B-4EF3-B42E-EDA868DDC2B7}" destId="{8B03F18E-80B2-407E-976D-06EF2E2293E6}" srcOrd="17" destOrd="0" presId="urn:microsoft.com/office/officeart/2005/8/layout/vList5"/>
    <dgm:cxn modelId="{BD3ABCD3-6890-4102-84FD-88D3B91D44E9}" type="presParOf" srcId="{30CF5806-9F1B-4EF3-B42E-EDA868DDC2B7}" destId="{8C2423F5-72AB-4A54-8F02-D396D8C0C53E}" srcOrd="18" destOrd="0" presId="urn:microsoft.com/office/officeart/2005/8/layout/vList5"/>
    <dgm:cxn modelId="{21B24F23-67F8-49AC-B696-F7F6842F11DC}" type="presParOf" srcId="{8C2423F5-72AB-4A54-8F02-D396D8C0C53E}" destId="{9B59D7B7-5931-40C5-B4FB-016AF9A34E6C}" srcOrd="0" destOrd="0" presId="urn:microsoft.com/office/officeart/2005/8/layout/vList5"/>
    <dgm:cxn modelId="{1FB956DC-35CB-4978-8717-1EA8953FF47E}" type="presParOf" srcId="{30CF5806-9F1B-4EF3-B42E-EDA868DDC2B7}" destId="{304C7FD1-F5A0-4A04-94BA-66F56C8A1E35}" srcOrd="19" destOrd="0" presId="urn:microsoft.com/office/officeart/2005/8/layout/vList5"/>
    <dgm:cxn modelId="{543E826A-42CD-4C42-B5BF-C1F2EC6956A7}" type="presParOf" srcId="{30CF5806-9F1B-4EF3-B42E-EDA868DDC2B7}" destId="{F4AEEC76-FF58-45B9-B45D-8C04BA8E24CB}" srcOrd="20" destOrd="0" presId="urn:microsoft.com/office/officeart/2005/8/layout/vList5"/>
    <dgm:cxn modelId="{5D479D8C-47C6-4289-BDB3-BCA9A26FA17B}" type="presParOf" srcId="{F4AEEC76-FF58-45B9-B45D-8C04BA8E24CB}" destId="{8FA20015-EAE7-4944-B67E-D5CC25540C0A}" srcOrd="0" destOrd="0" presId="urn:microsoft.com/office/officeart/2005/8/layout/vList5"/>
    <dgm:cxn modelId="{EBDC3227-BF13-4EB5-A0A0-2959D47E4D5A}" type="presParOf" srcId="{30CF5806-9F1B-4EF3-B42E-EDA868DDC2B7}" destId="{81C0E5BF-A4FC-4476-993F-55236BA53BF1}" srcOrd="21" destOrd="0" presId="urn:microsoft.com/office/officeart/2005/8/layout/vList5"/>
    <dgm:cxn modelId="{64EDAC14-4B1A-4F9C-9534-4819C5D5895F}" type="presParOf" srcId="{30CF5806-9F1B-4EF3-B42E-EDA868DDC2B7}" destId="{E594E1E4-A125-4E6F-A9B4-D6DC69241BDD}" srcOrd="22" destOrd="0" presId="urn:microsoft.com/office/officeart/2005/8/layout/vList5"/>
    <dgm:cxn modelId="{0FCBC237-98A1-4BFF-9EE0-8647E20ECDBC}" type="presParOf" srcId="{E594E1E4-A125-4E6F-A9B4-D6DC69241BDD}" destId="{116EEC98-3D1D-4FED-8570-4AB12E1B4F3C}" srcOrd="0" destOrd="0" presId="urn:microsoft.com/office/officeart/2005/8/layout/vList5"/>
    <dgm:cxn modelId="{59AD11FB-CC73-492D-86C3-093C0E787BA2}" type="presParOf" srcId="{30CF5806-9F1B-4EF3-B42E-EDA868DDC2B7}" destId="{4A32DAEF-9B7D-446E-8CEF-D47AD4FC4AF4}" srcOrd="23" destOrd="0" presId="urn:microsoft.com/office/officeart/2005/8/layout/vList5"/>
    <dgm:cxn modelId="{EA25BB75-A825-400A-BBCF-9B63FE67F04F}" type="presParOf" srcId="{30CF5806-9F1B-4EF3-B42E-EDA868DDC2B7}" destId="{55C73C88-8ADA-4597-A977-AEAE4F9E54C9}" srcOrd="24" destOrd="0" presId="urn:microsoft.com/office/officeart/2005/8/layout/vList5"/>
    <dgm:cxn modelId="{0D293A81-3B28-40A6-AE20-6E3ACD233C26}" type="presParOf" srcId="{55C73C88-8ADA-4597-A977-AEAE4F9E54C9}" destId="{7C3F3A4C-6BE0-4BF9-ADC4-AFA4515B85C5}" srcOrd="0" destOrd="0" presId="urn:microsoft.com/office/officeart/2005/8/layout/vList5"/>
    <dgm:cxn modelId="{A0929810-714D-4CC9-8B67-AD12BFFD287E}" type="presParOf" srcId="{30CF5806-9F1B-4EF3-B42E-EDA868DDC2B7}" destId="{761FC6B6-DF9E-4C83-BF16-3B85231C2378}" srcOrd="25" destOrd="0" presId="urn:microsoft.com/office/officeart/2005/8/layout/vList5"/>
    <dgm:cxn modelId="{6047124E-33F5-42E3-AE85-6DE6BEE8DAB0}" type="presParOf" srcId="{30CF5806-9F1B-4EF3-B42E-EDA868DDC2B7}" destId="{887D1F2E-FD9C-45E0-9CCE-45F332110F5A}" srcOrd="26" destOrd="0" presId="urn:microsoft.com/office/officeart/2005/8/layout/vList5"/>
    <dgm:cxn modelId="{F669ADB4-5254-407B-BBA7-066C9905BB7D}" type="presParOf" srcId="{887D1F2E-FD9C-45E0-9CCE-45F332110F5A}" destId="{F908AFB5-22B5-403C-BE82-F8205A3F42AC}"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0922D7A-105D-4FF6-8AA4-1407B2C1B65C}" type="doc">
      <dgm:prSet loTypeId="urn:microsoft.com/office/officeart/2018/2/layout/IconVerticalSolidList" loCatId="icon" qsTypeId="urn:microsoft.com/office/officeart/2005/8/quickstyle/simple1" qsCatId="simple" csTypeId="urn:microsoft.com/office/officeart/2018/5/colors/Iconchunking_neutralbg_accent6_2" csCatId="accent6" phldr="1"/>
      <dgm:spPr/>
      <dgm:t>
        <a:bodyPr/>
        <a:lstStyle/>
        <a:p>
          <a:endParaRPr lang="en-US"/>
        </a:p>
      </dgm:t>
    </dgm:pt>
    <dgm:pt modelId="{C38EFD37-D2C6-4DE5-95B1-17DE2633D555}">
      <dgm:prSet custT="1"/>
      <dgm:spPr/>
      <dgm:t>
        <a:bodyPr/>
        <a:lstStyle/>
        <a:p>
          <a:pPr>
            <a:lnSpc>
              <a:spcPct val="100000"/>
            </a:lnSpc>
          </a:pPr>
          <a:r>
            <a:rPr lang="en-US" sz="2400" b="1" dirty="0">
              <a:latin typeface="Corbel" panose="020B0503020204020204" pitchFamily="34" charset="0"/>
            </a:rPr>
            <a:t>What education is needed during a pandemic or other emergency for the public, end users, and other regulating authorities?</a:t>
          </a:r>
          <a:endParaRPr lang="en-US" sz="2400" dirty="0">
            <a:latin typeface="Corbel" panose="020B0503020204020204" pitchFamily="34" charset="0"/>
          </a:endParaRPr>
        </a:p>
      </dgm:t>
    </dgm:pt>
    <dgm:pt modelId="{CAA69131-D671-450C-A2A0-69704FE578E6}" type="parTrans" cxnId="{1B80C606-2BFF-4A3D-AF87-91792A7CC38C}">
      <dgm:prSet/>
      <dgm:spPr/>
      <dgm:t>
        <a:bodyPr/>
        <a:lstStyle/>
        <a:p>
          <a:endParaRPr lang="en-US"/>
        </a:p>
      </dgm:t>
    </dgm:pt>
    <dgm:pt modelId="{20E9BDC7-FB10-44CE-9736-0B40E6191538}" type="sibTrans" cxnId="{1B80C606-2BFF-4A3D-AF87-91792A7CC38C}">
      <dgm:prSet/>
      <dgm:spPr/>
      <dgm:t>
        <a:bodyPr/>
        <a:lstStyle/>
        <a:p>
          <a:endParaRPr lang="en-US"/>
        </a:p>
      </dgm:t>
    </dgm:pt>
    <dgm:pt modelId="{C6384714-D7B4-4106-8DA3-F86B5DBA4FA7}">
      <dgm:prSet custT="1"/>
      <dgm:spPr/>
      <dgm:t>
        <a:bodyPr/>
        <a:lstStyle/>
        <a:p>
          <a:pPr>
            <a:lnSpc>
              <a:spcPct val="100000"/>
            </a:lnSpc>
          </a:pPr>
          <a:r>
            <a:rPr lang="en-US" sz="2400" b="1" u="sng" dirty="0">
              <a:latin typeface="Corbel" panose="020B0503020204020204" pitchFamily="34" charset="0"/>
            </a:rPr>
            <a:t>Issue</a:t>
          </a:r>
          <a:r>
            <a:rPr lang="en-US" sz="2400" dirty="0">
              <a:latin typeface="Corbel" panose="020B0503020204020204" pitchFamily="34" charset="0"/>
            </a:rPr>
            <a:t>: There was ineffective messaging across several sectors due to information and education gaps. </a:t>
          </a:r>
        </a:p>
      </dgm:t>
    </dgm:pt>
    <dgm:pt modelId="{4C3100D6-7CD1-4D3C-89F5-DCA23926313D}" type="parTrans" cxnId="{137138F0-7481-46A7-837E-F9964C728F1B}">
      <dgm:prSet/>
      <dgm:spPr/>
      <dgm:t>
        <a:bodyPr/>
        <a:lstStyle/>
        <a:p>
          <a:endParaRPr lang="en-US"/>
        </a:p>
      </dgm:t>
    </dgm:pt>
    <dgm:pt modelId="{5504CDB6-BA41-4F24-8CDA-0265D92B6E3F}" type="sibTrans" cxnId="{137138F0-7481-46A7-837E-F9964C728F1B}">
      <dgm:prSet/>
      <dgm:spPr/>
      <dgm:t>
        <a:bodyPr/>
        <a:lstStyle/>
        <a:p>
          <a:endParaRPr lang="en-US"/>
        </a:p>
      </dgm:t>
    </dgm:pt>
    <dgm:pt modelId="{C30CE6E8-E2C5-4B56-A812-432E5FD1F33A}">
      <dgm:prSet custT="1"/>
      <dgm:spPr/>
      <dgm:t>
        <a:bodyPr/>
        <a:lstStyle/>
        <a:p>
          <a:pPr>
            <a:lnSpc>
              <a:spcPct val="100000"/>
            </a:lnSpc>
          </a:pPr>
          <a:r>
            <a:rPr lang="en-US" sz="1600" b="1" u="sng" dirty="0">
              <a:latin typeface="Corbel" panose="020B0503020204020204" pitchFamily="34" charset="0"/>
            </a:rPr>
            <a:t>Response</a:t>
          </a:r>
          <a:r>
            <a:rPr lang="en-US" sz="1600" dirty="0">
              <a:latin typeface="Corbel" panose="020B0503020204020204" pitchFamily="34" charset="0"/>
            </a:rPr>
            <a:t>: Develop targeted resources and references for general and specialized messaging for key sectors at different stages of a pandemic/emergency gathered through planned outreach tools (surveys, etc.) and lessons learned. </a:t>
          </a:r>
        </a:p>
      </dgm:t>
    </dgm:pt>
    <dgm:pt modelId="{292B9C8F-12AA-4B7F-A992-57AF153E09DB}" type="parTrans" cxnId="{9065F826-8DEA-4051-9818-329225B79ADD}">
      <dgm:prSet/>
      <dgm:spPr/>
      <dgm:t>
        <a:bodyPr/>
        <a:lstStyle/>
        <a:p>
          <a:endParaRPr lang="en-US"/>
        </a:p>
      </dgm:t>
    </dgm:pt>
    <dgm:pt modelId="{9E9B0E1F-E2FE-4768-B3D8-F5B020F555C8}" type="sibTrans" cxnId="{9065F826-8DEA-4051-9818-329225B79ADD}">
      <dgm:prSet/>
      <dgm:spPr/>
      <dgm:t>
        <a:bodyPr/>
        <a:lstStyle/>
        <a:p>
          <a:endParaRPr lang="en-US"/>
        </a:p>
      </dgm:t>
    </dgm:pt>
    <dgm:pt modelId="{1C317E7C-21FA-4F6D-8690-97270B39EAC4}" type="pres">
      <dgm:prSet presAssocID="{80922D7A-105D-4FF6-8AA4-1407B2C1B65C}" presName="root" presStyleCnt="0">
        <dgm:presLayoutVars>
          <dgm:dir/>
          <dgm:resizeHandles val="exact"/>
        </dgm:presLayoutVars>
      </dgm:prSet>
      <dgm:spPr/>
    </dgm:pt>
    <dgm:pt modelId="{FD1844D4-658A-44A6-A69D-8F4EDBFD904F}" type="pres">
      <dgm:prSet presAssocID="{C38EFD37-D2C6-4DE5-95B1-17DE2633D555}" presName="compNode" presStyleCnt="0"/>
      <dgm:spPr/>
    </dgm:pt>
    <dgm:pt modelId="{8004C82C-477B-467D-96DE-6983A380D995}" type="pres">
      <dgm:prSet presAssocID="{C38EFD37-D2C6-4DE5-95B1-17DE2633D555}" presName="bgRect" presStyleLbl="bgShp" presStyleIdx="0" presStyleCnt="3"/>
      <dgm:spPr/>
    </dgm:pt>
    <dgm:pt modelId="{D973A510-9E04-44D8-A6CE-0121D7B6F9E9}" type="pres">
      <dgm:prSet presAssocID="{C38EFD37-D2C6-4DE5-95B1-17DE2633D55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rst Aid Kit"/>
        </a:ext>
      </dgm:extLst>
    </dgm:pt>
    <dgm:pt modelId="{5D309EF1-AE92-44C0-A517-1EEA966BD90A}" type="pres">
      <dgm:prSet presAssocID="{C38EFD37-D2C6-4DE5-95B1-17DE2633D555}" presName="spaceRect" presStyleCnt="0"/>
      <dgm:spPr/>
    </dgm:pt>
    <dgm:pt modelId="{50226DEE-0D38-4743-92B0-4F0FB292E734}" type="pres">
      <dgm:prSet presAssocID="{C38EFD37-D2C6-4DE5-95B1-17DE2633D555}" presName="parTx" presStyleLbl="revTx" presStyleIdx="0" presStyleCnt="3">
        <dgm:presLayoutVars>
          <dgm:chMax val="0"/>
          <dgm:chPref val="0"/>
        </dgm:presLayoutVars>
      </dgm:prSet>
      <dgm:spPr/>
    </dgm:pt>
    <dgm:pt modelId="{7F7A8214-FFA4-4A99-BD94-BD7B4D0DEF8F}" type="pres">
      <dgm:prSet presAssocID="{20E9BDC7-FB10-44CE-9736-0B40E6191538}" presName="sibTrans" presStyleCnt="0"/>
      <dgm:spPr/>
    </dgm:pt>
    <dgm:pt modelId="{D2E65DA9-D44F-40CD-BB4F-B574779B2579}" type="pres">
      <dgm:prSet presAssocID="{C6384714-D7B4-4106-8DA3-F86B5DBA4FA7}" presName="compNode" presStyleCnt="0"/>
      <dgm:spPr/>
    </dgm:pt>
    <dgm:pt modelId="{B0C3883F-9834-45BF-9631-C06134867BE9}" type="pres">
      <dgm:prSet presAssocID="{C6384714-D7B4-4106-8DA3-F86B5DBA4FA7}" presName="bgRect" presStyleLbl="bgShp" presStyleIdx="1" presStyleCnt="3"/>
      <dgm:spPr/>
    </dgm:pt>
    <dgm:pt modelId="{374A33F7-DCEE-4C86-AD62-CB25EE6C28E3}" type="pres">
      <dgm:prSet presAssocID="{C6384714-D7B4-4106-8DA3-F86B5DBA4FA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E1B49408-8AF8-4AA7-9A83-4AFD8B08A626}" type="pres">
      <dgm:prSet presAssocID="{C6384714-D7B4-4106-8DA3-F86B5DBA4FA7}" presName="spaceRect" presStyleCnt="0"/>
      <dgm:spPr/>
    </dgm:pt>
    <dgm:pt modelId="{3626E1C2-5C36-4CE3-9ED3-C049542E46B8}" type="pres">
      <dgm:prSet presAssocID="{C6384714-D7B4-4106-8DA3-F86B5DBA4FA7}" presName="parTx" presStyleLbl="revTx" presStyleIdx="1" presStyleCnt="3">
        <dgm:presLayoutVars>
          <dgm:chMax val="0"/>
          <dgm:chPref val="0"/>
        </dgm:presLayoutVars>
      </dgm:prSet>
      <dgm:spPr/>
    </dgm:pt>
    <dgm:pt modelId="{716AE627-0592-439E-B77C-62EED2DEB66B}" type="pres">
      <dgm:prSet presAssocID="{5504CDB6-BA41-4F24-8CDA-0265D92B6E3F}" presName="sibTrans" presStyleCnt="0"/>
      <dgm:spPr/>
    </dgm:pt>
    <dgm:pt modelId="{9EA5A0AA-216C-4D52-A88C-B4C39F7D9374}" type="pres">
      <dgm:prSet presAssocID="{C30CE6E8-E2C5-4B56-A812-432E5FD1F33A}" presName="compNode" presStyleCnt="0"/>
      <dgm:spPr/>
    </dgm:pt>
    <dgm:pt modelId="{908F2589-1AA4-4BE6-A9AB-7FF123DBA397}" type="pres">
      <dgm:prSet presAssocID="{C30CE6E8-E2C5-4B56-A812-432E5FD1F33A}" presName="bgRect" presStyleLbl="bgShp" presStyleIdx="2" presStyleCnt="3"/>
      <dgm:spPr/>
    </dgm:pt>
    <dgm:pt modelId="{8FE6858C-EDA3-4E00-8D85-655D213632C1}" type="pres">
      <dgm:prSet presAssocID="{C30CE6E8-E2C5-4B56-A812-432E5FD1F33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mbulance"/>
        </a:ext>
      </dgm:extLst>
    </dgm:pt>
    <dgm:pt modelId="{3CEB2C88-5293-495F-9613-4B30692F37B9}" type="pres">
      <dgm:prSet presAssocID="{C30CE6E8-E2C5-4B56-A812-432E5FD1F33A}" presName="spaceRect" presStyleCnt="0"/>
      <dgm:spPr/>
    </dgm:pt>
    <dgm:pt modelId="{E9809742-059A-436E-A1ED-E705CB33D84E}" type="pres">
      <dgm:prSet presAssocID="{C30CE6E8-E2C5-4B56-A812-432E5FD1F33A}" presName="parTx" presStyleLbl="revTx" presStyleIdx="2" presStyleCnt="3">
        <dgm:presLayoutVars>
          <dgm:chMax val="0"/>
          <dgm:chPref val="0"/>
        </dgm:presLayoutVars>
      </dgm:prSet>
      <dgm:spPr/>
    </dgm:pt>
  </dgm:ptLst>
  <dgm:cxnLst>
    <dgm:cxn modelId="{1B80C606-2BFF-4A3D-AF87-91792A7CC38C}" srcId="{80922D7A-105D-4FF6-8AA4-1407B2C1B65C}" destId="{C38EFD37-D2C6-4DE5-95B1-17DE2633D555}" srcOrd="0" destOrd="0" parTransId="{CAA69131-D671-450C-A2A0-69704FE578E6}" sibTransId="{20E9BDC7-FB10-44CE-9736-0B40E6191538}"/>
    <dgm:cxn modelId="{1544D71F-99D4-44D9-A45F-1327B22C8EC6}" type="presOf" srcId="{C38EFD37-D2C6-4DE5-95B1-17DE2633D555}" destId="{50226DEE-0D38-4743-92B0-4F0FB292E734}" srcOrd="0" destOrd="0" presId="urn:microsoft.com/office/officeart/2018/2/layout/IconVerticalSolidList"/>
    <dgm:cxn modelId="{9065F826-8DEA-4051-9818-329225B79ADD}" srcId="{80922D7A-105D-4FF6-8AA4-1407B2C1B65C}" destId="{C30CE6E8-E2C5-4B56-A812-432E5FD1F33A}" srcOrd="2" destOrd="0" parTransId="{292B9C8F-12AA-4B7F-A992-57AF153E09DB}" sibTransId="{9E9B0E1F-E2FE-4768-B3D8-F5B020F555C8}"/>
    <dgm:cxn modelId="{E7133A2F-8193-446B-A3D7-B1C7CAD9E179}" type="presOf" srcId="{C6384714-D7B4-4106-8DA3-F86B5DBA4FA7}" destId="{3626E1C2-5C36-4CE3-9ED3-C049542E46B8}" srcOrd="0" destOrd="0" presId="urn:microsoft.com/office/officeart/2018/2/layout/IconVerticalSolidList"/>
    <dgm:cxn modelId="{9A928576-4831-4A21-8106-D979003AF15A}" type="presOf" srcId="{80922D7A-105D-4FF6-8AA4-1407B2C1B65C}" destId="{1C317E7C-21FA-4F6D-8690-97270B39EAC4}" srcOrd="0" destOrd="0" presId="urn:microsoft.com/office/officeart/2018/2/layout/IconVerticalSolidList"/>
    <dgm:cxn modelId="{91D23AEF-10B5-4182-BF78-A4E5AC002300}" type="presOf" srcId="{C30CE6E8-E2C5-4B56-A812-432E5FD1F33A}" destId="{E9809742-059A-436E-A1ED-E705CB33D84E}" srcOrd="0" destOrd="0" presId="urn:microsoft.com/office/officeart/2018/2/layout/IconVerticalSolidList"/>
    <dgm:cxn modelId="{137138F0-7481-46A7-837E-F9964C728F1B}" srcId="{80922D7A-105D-4FF6-8AA4-1407B2C1B65C}" destId="{C6384714-D7B4-4106-8DA3-F86B5DBA4FA7}" srcOrd="1" destOrd="0" parTransId="{4C3100D6-7CD1-4D3C-89F5-DCA23926313D}" sibTransId="{5504CDB6-BA41-4F24-8CDA-0265D92B6E3F}"/>
    <dgm:cxn modelId="{5D18BB40-6F0F-4019-857D-6D1150A96CA5}" type="presParOf" srcId="{1C317E7C-21FA-4F6D-8690-97270B39EAC4}" destId="{FD1844D4-658A-44A6-A69D-8F4EDBFD904F}" srcOrd="0" destOrd="0" presId="urn:microsoft.com/office/officeart/2018/2/layout/IconVerticalSolidList"/>
    <dgm:cxn modelId="{E5996F0C-AC84-4E56-9E8E-4753713D5786}" type="presParOf" srcId="{FD1844D4-658A-44A6-A69D-8F4EDBFD904F}" destId="{8004C82C-477B-467D-96DE-6983A380D995}" srcOrd="0" destOrd="0" presId="urn:microsoft.com/office/officeart/2018/2/layout/IconVerticalSolidList"/>
    <dgm:cxn modelId="{D504C323-E548-4F9A-89B3-76C16C909B96}" type="presParOf" srcId="{FD1844D4-658A-44A6-A69D-8F4EDBFD904F}" destId="{D973A510-9E04-44D8-A6CE-0121D7B6F9E9}" srcOrd="1" destOrd="0" presId="urn:microsoft.com/office/officeart/2018/2/layout/IconVerticalSolidList"/>
    <dgm:cxn modelId="{46260A7A-BE87-48A7-BB50-7DC408A06B3D}" type="presParOf" srcId="{FD1844D4-658A-44A6-A69D-8F4EDBFD904F}" destId="{5D309EF1-AE92-44C0-A517-1EEA966BD90A}" srcOrd="2" destOrd="0" presId="urn:microsoft.com/office/officeart/2018/2/layout/IconVerticalSolidList"/>
    <dgm:cxn modelId="{12B65762-0A97-4690-B5BA-09B8C1CBCBB2}" type="presParOf" srcId="{FD1844D4-658A-44A6-A69D-8F4EDBFD904F}" destId="{50226DEE-0D38-4743-92B0-4F0FB292E734}" srcOrd="3" destOrd="0" presId="urn:microsoft.com/office/officeart/2018/2/layout/IconVerticalSolidList"/>
    <dgm:cxn modelId="{6F82FE63-4683-40E8-961C-98598EB7A6F4}" type="presParOf" srcId="{1C317E7C-21FA-4F6D-8690-97270B39EAC4}" destId="{7F7A8214-FFA4-4A99-BD94-BD7B4D0DEF8F}" srcOrd="1" destOrd="0" presId="urn:microsoft.com/office/officeart/2018/2/layout/IconVerticalSolidList"/>
    <dgm:cxn modelId="{D54A5DA7-DE3D-4AE1-B204-FBBA6FAF84E1}" type="presParOf" srcId="{1C317E7C-21FA-4F6D-8690-97270B39EAC4}" destId="{D2E65DA9-D44F-40CD-BB4F-B574779B2579}" srcOrd="2" destOrd="0" presId="urn:microsoft.com/office/officeart/2018/2/layout/IconVerticalSolidList"/>
    <dgm:cxn modelId="{AF3092A2-23B6-4176-81DB-BA350BA9F81F}" type="presParOf" srcId="{D2E65DA9-D44F-40CD-BB4F-B574779B2579}" destId="{B0C3883F-9834-45BF-9631-C06134867BE9}" srcOrd="0" destOrd="0" presId="urn:microsoft.com/office/officeart/2018/2/layout/IconVerticalSolidList"/>
    <dgm:cxn modelId="{8708537E-F91E-434D-9B85-9FD6C3C5B319}" type="presParOf" srcId="{D2E65DA9-D44F-40CD-BB4F-B574779B2579}" destId="{374A33F7-DCEE-4C86-AD62-CB25EE6C28E3}" srcOrd="1" destOrd="0" presId="urn:microsoft.com/office/officeart/2018/2/layout/IconVerticalSolidList"/>
    <dgm:cxn modelId="{A4C14990-0A8B-4D10-8140-FC2E0D91024C}" type="presParOf" srcId="{D2E65DA9-D44F-40CD-BB4F-B574779B2579}" destId="{E1B49408-8AF8-4AA7-9A83-4AFD8B08A626}" srcOrd="2" destOrd="0" presId="urn:microsoft.com/office/officeart/2018/2/layout/IconVerticalSolidList"/>
    <dgm:cxn modelId="{818EA62E-9B4E-4919-9716-DD5DCD7CCAEB}" type="presParOf" srcId="{D2E65DA9-D44F-40CD-BB4F-B574779B2579}" destId="{3626E1C2-5C36-4CE3-9ED3-C049542E46B8}" srcOrd="3" destOrd="0" presId="urn:microsoft.com/office/officeart/2018/2/layout/IconVerticalSolidList"/>
    <dgm:cxn modelId="{63D082FE-8567-445D-A7A6-F92876D54B3E}" type="presParOf" srcId="{1C317E7C-21FA-4F6D-8690-97270B39EAC4}" destId="{716AE627-0592-439E-B77C-62EED2DEB66B}" srcOrd="3" destOrd="0" presId="urn:microsoft.com/office/officeart/2018/2/layout/IconVerticalSolidList"/>
    <dgm:cxn modelId="{F5AA518E-4915-46FC-89D3-5D2443003E39}" type="presParOf" srcId="{1C317E7C-21FA-4F6D-8690-97270B39EAC4}" destId="{9EA5A0AA-216C-4D52-A88C-B4C39F7D9374}" srcOrd="4" destOrd="0" presId="urn:microsoft.com/office/officeart/2018/2/layout/IconVerticalSolidList"/>
    <dgm:cxn modelId="{95A2768A-D51E-4D59-AC1C-D37449EA4D04}" type="presParOf" srcId="{9EA5A0AA-216C-4D52-A88C-B4C39F7D9374}" destId="{908F2589-1AA4-4BE6-A9AB-7FF123DBA397}" srcOrd="0" destOrd="0" presId="urn:microsoft.com/office/officeart/2018/2/layout/IconVerticalSolidList"/>
    <dgm:cxn modelId="{8F31565C-F056-487D-A5C8-15E7C16CF254}" type="presParOf" srcId="{9EA5A0AA-216C-4D52-A88C-B4C39F7D9374}" destId="{8FE6858C-EDA3-4E00-8D85-655D213632C1}" srcOrd="1" destOrd="0" presId="urn:microsoft.com/office/officeart/2018/2/layout/IconVerticalSolidList"/>
    <dgm:cxn modelId="{6680B04F-EE34-4917-8598-D714306882E9}" type="presParOf" srcId="{9EA5A0AA-216C-4D52-A88C-B4C39F7D9374}" destId="{3CEB2C88-5293-495F-9613-4B30692F37B9}" srcOrd="2" destOrd="0" presId="urn:microsoft.com/office/officeart/2018/2/layout/IconVerticalSolidList"/>
    <dgm:cxn modelId="{08607E5A-A158-4553-B5BA-D33743008C8C}" type="presParOf" srcId="{9EA5A0AA-216C-4D52-A88C-B4C39F7D9374}" destId="{E9809742-059A-436E-A1ED-E705CB33D84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C518D15-E7A6-474B-8763-158E4C2079D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5429F8F-8DA8-4EF6-B1C5-A74A2A2E332C}">
      <dgm:prSet/>
      <dgm:spPr/>
      <dgm:t>
        <a:bodyPr/>
        <a:lstStyle/>
        <a:p>
          <a:r>
            <a:rPr lang="en-US" b="1" dirty="0">
              <a:solidFill>
                <a:schemeClr val="tx1"/>
              </a:solidFill>
            </a:rPr>
            <a:t>Exposure Issues</a:t>
          </a:r>
        </a:p>
        <a:p>
          <a:r>
            <a:rPr lang="en-US" b="1" dirty="0">
              <a:solidFill>
                <a:schemeClr val="tx1"/>
              </a:solidFill>
            </a:rPr>
            <a:t>Overuse</a:t>
          </a:r>
        </a:p>
        <a:p>
          <a:r>
            <a:rPr lang="en-US" b="1" dirty="0">
              <a:solidFill>
                <a:schemeClr val="tx1"/>
              </a:solidFill>
            </a:rPr>
            <a:t>No Worker Protections Standard (WPS) Information for Antimicrobial Pesticides</a:t>
          </a:r>
        </a:p>
      </dgm:t>
    </dgm:pt>
    <dgm:pt modelId="{05F479CF-5E17-4E3C-A1B9-388B337AAFF2}" type="parTrans" cxnId="{7A5D4E22-E657-4C42-93AE-9F7F1A52395F}">
      <dgm:prSet/>
      <dgm:spPr/>
      <dgm:t>
        <a:bodyPr/>
        <a:lstStyle/>
        <a:p>
          <a:endParaRPr lang="en-US"/>
        </a:p>
      </dgm:t>
    </dgm:pt>
    <dgm:pt modelId="{4A5D4DE1-F5ED-47FE-BE2F-D5C680147FF2}" type="sibTrans" cxnId="{7A5D4E22-E657-4C42-93AE-9F7F1A52395F}">
      <dgm:prSet/>
      <dgm:spPr/>
      <dgm:t>
        <a:bodyPr/>
        <a:lstStyle/>
        <a:p>
          <a:endParaRPr lang="en-US"/>
        </a:p>
      </dgm:t>
    </dgm:pt>
    <dgm:pt modelId="{CB5EDD6F-2B28-4145-B9C4-878A0841859C}">
      <dgm:prSet/>
      <dgm:spPr/>
      <dgm:t>
        <a:bodyPr/>
        <a:lstStyle/>
        <a:p>
          <a:r>
            <a:rPr lang="en-US" b="1" dirty="0">
              <a:solidFill>
                <a:schemeClr val="tx1"/>
              </a:solidFill>
            </a:rPr>
            <a:t>Confusion/misinterpretations for the use of “disinfectants” and “sanitizers” </a:t>
          </a:r>
        </a:p>
      </dgm:t>
    </dgm:pt>
    <dgm:pt modelId="{E9D06BA2-B771-4435-85F0-7B4AB7168076}" type="parTrans" cxnId="{FF47C4B0-938A-4EDF-8046-B629311CB99E}">
      <dgm:prSet/>
      <dgm:spPr/>
      <dgm:t>
        <a:bodyPr/>
        <a:lstStyle/>
        <a:p>
          <a:endParaRPr lang="en-US"/>
        </a:p>
      </dgm:t>
    </dgm:pt>
    <dgm:pt modelId="{81D664DC-A630-42CB-B2F9-E05B618DCE1D}" type="sibTrans" cxnId="{FF47C4B0-938A-4EDF-8046-B629311CB99E}">
      <dgm:prSet/>
      <dgm:spPr/>
      <dgm:t>
        <a:bodyPr/>
        <a:lstStyle/>
        <a:p>
          <a:endParaRPr lang="en-US"/>
        </a:p>
      </dgm:t>
    </dgm:pt>
    <dgm:pt modelId="{B553C5D5-EB6D-4764-893F-E1C4C8C0BBD2}">
      <dgm:prSet/>
      <dgm:spPr/>
      <dgm:t>
        <a:bodyPr/>
        <a:lstStyle/>
        <a:p>
          <a:r>
            <a:rPr lang="en-US" b="1" dirty="0">
              <a:solidFill>
                <a:schemeClr val="tx1"/>
              </a:solidFill>
            </a:rPr>
            <a:t>Language barriers</a:t>
          </a:r>
        </a:p>
        <a:p>
          <a:r>
            <a:rPr lang="en-US" b="1" dirty="0">
              <a:solidFill>
                <a:schemeClr val="tx1"/>
              </a:solidFill>
            </a:rPr>
            <a:t>Dialect issues</a:t>
          </a:r>
        </a:p>
        <a:p>
          <a:r>
            <a:rPr lang="en-US" b="1" dirty="0">
              <a:solidFill>
                <a:schemeClr val="tx1"/>
              </a:solidFill>
            </a:rPr>
            <a:t>Overall literacy challenges</a:t>
          </a:r>
        </a:p>
      </dgm:t>
    </dgm:pt>
    <dgm:pt modelId="{B1054117-8727-40AD-860D-550575F44460}" type="parTrans" cxnId="{07162AF1-4B56-44D0-8B92-B3628C2CEAAA}">
      <dgm:prSet/>
      <dgm:spPr/>
      <dgm:t>
        <a:bodyPr/>
        <a:lstStyle/>
        <a:p>
          <a:endParaRPr lang="en-US"/>
        </a:p>
      </dgm:t>
    </dgm:pt>
    <dgm:pt modelId="{858D96A5-1E92-4B04-9F97-3097D93CBFAD}" type="sibTrans" cxnId="{07162AF1-4B56-44D0-8B92-B3628C2CEAAA}">
      <dgm:prSet/>
      <dgm:spPr/>
      <dgm:t>
        <a:bodyPr/>
        <a:lstStyle/>
        <a:p>
          <a:endParaRPr lang="en-US"/>
        </a:p>
      </dgm:t>
    </dgm:pt>
    <dgm:pt modelId="{5735188E-E4EB-4BEB-ABC8-E8FC04729894}">
      <dgm:prSet/>
      <dgm:spPr/>
      <dgm:t>
        <a:bodyPr/>
        <a:lstStyle/>
        <a:p>
          <a:r>
            <a:rPr lang="en-US" b="1" dirty="0">
              <a:solidFill>
                <a:schemeClr val="tx1"/>
              </a:solidFill>
            </a:rPr>
            <a:t>Incompatibility issues with exposed surfaces</a:t>
          </a:r>
        </a:p>
      </dgm:t>
    </dgm:pt>
    <dgm:pt modelId="{7C058D6D-3E11-4E2B-80B1-42081B1095CC}" type="parTrans" cxnId="{ECBC47CD-AA76-4C16-B1B1-37BE013C31E0}">
      <dgm:prSet/>
      <dgm:spPr/>
      <dgm:t>
        <a:bodyPr/>
        <a:lstStyle/>
        <a:p>
          <a:endParaRPr lang="en-US"/>
        </a:p>
      </dgm:t>
    </dgm:pt>
    <dgm:pt modelId="{BA659DF9-53D8-4FEC-B273-594F78DE81FA}" type="sibTrans" cxnId="{ECBC47CD-AA76-4C16-B1B1-37BE013C31E0}">
      <dgm:prSet/>
      <dgm:spPr/>
      <dgm:t>
        <a:bodyPr/>
        <a:lstStyle/>
        <a:p>
          <a:endParaRPr lang="en-US"/>
        </a:p>
      </dgm:t>
    </dgm:pt>
    <dgm:pt modelId="{995A69DD-9C2D-431E-9BA0-521A0FB74CA7}" type="pres">
      <dgm:prSet presAssocID="{AC518D15-E7A6-474B-8763-158E4C2079D9}" presName="root" presStyleCnt="0">
        <dgm:presLayoutVars>
          <dgm:dir/>
          <dgm:resizeHandles val="exact"/>
        </dgm:presLayoutVars>
      </dgm:prSet>
      <dgm:spPr/>
    </dgm:pt>
    <dgm:pt modelId="{28AEBD16-4AF3-4E4C-B101-C6B482F5E99C}" type="pres">
      <dgm:prSet presAssocID="{E5429F8F-8DA8-4EF6-B1C5-A74A2A2E332C}" presName="compNode" presStyleCnt="0"/>
      <dgm:spPr/>
    </dgm:pt>
    <dgm:pt modelId="{B0B37E2B-627F-4D27-8583-0EC84C380153}" type="pres">
      <dgm:prSet presAssocID="{E5429F8F-8DA8-4EF6-B1C5-A74A2A2E332C}" presName="bgRect" presStyleLbl="bgShp" presStyleIdx="0" presStyleCnt="4"/>
      <dgm:spPr/>
    </dgm:pt>
    <dgm:pt modelId="{7380B87E-BF2B-4C77-AAD9-74D9513B3948}" type="pres">
      <dgm:prSet presAssocID="{E5429F8F-8DA8-4EF6-B1C5-A74A2A2E332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io-Hazard"/>
        </a:ext>
      </dgm:extLst>
    </dgm:pt>
    <dgm:pt modelId="{39433784-3FF4-4B0B-865B-1907468E32C4}" type="pres">
      <dgm:prSet presAssocID="{E5429F8F-8DA8-4EF6-B1C5-A74A2A2E332C}" presName="spaceRect" presStyleCnt="0"/>
      <dgm:spPr/>
    </dgm:pt>
    <dgm:pt modelId="{41EC369F-0BD5-4495-9690-F403E708A789}" type="pres">
      <dgm:prSet presAssocID="{E5429F8F-8DA8-4EF6-B1C5-A74A2A2E332C}" presName="parTx" presStyleLbl="revTx" presStyleIdx="0" presStyleCnt="4">
        <dgm:presLayoutVars>
          <dgm:chMax val="0"/>
          <dgm:chPref val="0"/>
        </dgm:presLayoutVars>
      </dgm:prSet>
      <dgm:spPr/>
    </dgm:pt>
    <dgm:pt modelId="{886392EC-C881-4C40-B51E-0D3B8DD29BD3}" type="pres">
      <dgm:prSet presAssocID="{4A5D4DE1-F5ED-47FE-BE2F-D5C680147FF2}" presName="sibTrans" presStyleCnt="0"/>
      <dgm:spPr/>
    </dgm:pt>
    <dgm:pt modelId="{0C00827C-1911-4A33-88D4-7441C0598306}" type="pres">
      <dgm:prSet presAssocID="{CB5EDD6F-2B28-4145-B9C4-878A0841859C}" presName="compNode" presStyleCnt="0"/>
      <dgm:spPr/>
    </dgm:pt>
    <dgm:pt modelId="{6B43800B-8A7F-4AE7-B7A4-7465E78FFBB4}" type="pres">
      <dgm:prSet presAssocID="{CB5EDD6F-2B28-4145-B9C4-878A0841859C}" presName="bgRect" presStyleLbl="bgShp" presStyleIdx="1" presStyleCnt="4"/>
      <dgm:spPr/>
    </dgm:pt>
    <dgm:pt modelId="{C01D8F3B-1BCF-4475-92BF-C2FCE0EC08F0}" type="pres">
      <dgm:prSet presAssocID="{CB5EDD6F-2B28-4145-B9C4-878A0841859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ircles with Lines"/>
        </a:ext>
      </dgm:extLst>
    </dgm:pt>
    <dgm:pt modelId="{7B59F0E4-FD42-4541-A952-5B558D11F4AF}" type="pres">
      <dgm:prSet presAssocID="{CB5EDD6F-2B28-4145-B9C4-878A0841859C}" presName="spaceRect" presStyleCnt="0"/>
      <dgm:spPr/>
    </dgm:pt>
    <dgm:pt modelId="{1E72E2DF-EDBF-45A1-9281-81556EE898CF}" type="pres">
      <dgm:prSet presAssocID="{CB5EDD6F-2B28-4145-B9C4-878A0841859C}" presName="parTx" presStyleLbl="revTx" presStyleIdx="1" presStyleCnt="4">
        <dgm:presLayoutVars>
          <dgm:chMax val="0"/>
          <dgm:chPref val="0"/>
        </dgm:presLayoutVars>
      </dgm:prSet>
      <dgm:spPr/>
    </dgm:pt>
    <dgm:pt modelId="{E391C327-A729-4CA8-A66D-9F353D7032B5}" type="pres">
      <dgm:prSet presAssocID="{81D664DC-A630-42CB-B2F9-E05B618DCE1D}" presName="sibTrans" presStyleCnt="0"/>
      <dgm:spPr/>
    </dgm:pt>
    <dgm:pt modelId="{CC617485-34B6-4207-B0AA-FED1F55EECE6}" type="pres">
      <dgm:prSet presAssocID="{B553C5D5-EB6D-4764-893F-E1C4C8C0BBD2}" presName="compNode" presStyleCnt="0"/>
      <dgm:spPr/>
    </dgm:pt>
    <dgm:pt modelId="{6F03B7AA-EF67-4582-A9A3-9C941FD77A0A}" type="pres">
      <dgm:prSet presAssocID="{B553C5D5-EB6D-4764-893F-E1C4C8C0BBD2}" presName="bgRect" presStyleLbl="bgShp" presStyleIdx="2" presStyleCnt="4" custLinFactNeighborY="-2868"/>
      <dgm:spPr>
        <a:ln w="38100"/>
      </dgm:spPr>
    </dgm:pt>
    <dgm:pt modelId="{EE0809C7-0960-4970-A59B-6B87BDB2E394}" type="pres">
      <dgm:prSet presAssocID="{B553C5D5-EB6D-4764-893F-E1C4C8C0BBD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1DE2EF30-D12A-455D-B3D9-1B118C3CEB3C}" type="pres">
      <dgm:prSet presAssocID="{B553C5D5-EB6D-4764-893F-E1C4C8C0BBD2}" presName="spaceRect" presStyleCnt="0"/>
      <dgm:spPr/>
    </dgm:pt>
    <dgm:pt modelId="{7BC4A77F-63FF-4440-9F05-44F3DC4108BA}" type="pres">
      <dgm:prSet presAssocID="{B553C5D5-EB6D-4764-893F-E1C4C8C0BBD2}" presName="parTx" presStyleLbl="revTx" presStyleIdx="2" presStyleCnt="4">
        <dgm:presLayoutVars>
          <dgm:chMax val="0"/>
          <dgm:chPref val="0"/>
        </dgm:presLayoutVars>
      </dgm:prSet>
      <dgm:spPr/>
    </dgm:pt>
    <dgm:pt modelId="{FDD3EB4D-DE46-4881-A88C-EC3306CC7610}" type="pres">
      <dgm:prSet presAssocID="{858D96A5-1E92-4B04-9F97-3097D93CBFAD}" presName="sibTrans" presStyleCnt="0"/>
      <dgm:spPr/>
    </dgm:pt>
    <dgm:pt modelId="{2E6463EF-1983-4AB8-A364-F3427DCDB556}" type="pres">
      <dgm:prSet presAssocID="{5735188E-E4EB-4BEB-ABC8-E8FC04729894}" presName="compNode" presStyleCnt="0"/>
      <dgm:spPr/>
    </dgm:pt>
    <dgm:pt modelId="{E472F3CC-8536-48D1-A1C0-1359F95BE9F8}" type="pres">
      <dgm:prSet presAssocID="{5735188E-E4EB-4BEB-ABC8-E8FC04729894}" presName="bgRect" presStyleLbl="bgShp" presStyleIdx="3" presStyleCnt="4"/>
      <dgm:spPr/>
    </dgm:pt>
    <dgm:pt modelId="{302D21D4-B98A-4EF3-A10D-91B83EF38E32}" type="pres">
      <dgm:prSet presAssocID="{5735188E-E4EB-4BEB-ABC8-E8FC0472989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arning"/>
        </a:ext>
      </dgm:extLst>
    </dgm:pt>
    <dgm:pt modelId="{50481A7D-E1A2-4E7A-9018-CA05788D1B88}" type="pres">
      <dgm:prSet presAssocID="{5735188E-E4EB-4BEB-ABC8-E8FC04729894}" presName="spaceRect" presStyleCnt="0"/>
      <dgm:spPr/>
    </dgm:pt>
    <dgm:pt modelId="{67AF27BA-CFE9-4FF1-A69D-E0BF217DC7C7}" type="pres">
      <dgm:prSet presAssocID="{5735188E-E4EB-4BEB-ABC8-E8FC04729894}" presName="parTx" presStyleLbl="revTx" presStyleIdx="3" presStyleCnt="4">
        <dgm:presLayoutVars>
          <dgm:chMax val="0"/>
          <dgm:chPref val="0"/>
        </dgm:presLayoutVars>
      </dgm:prSet>
      <dgm:spPr/>
    </dgm:pt>
  </dgm:ptLst>
  <dgm:cxnLst>
    <dgm:cxn modelId="{7A5D4E22-E657-4C42-93AE-9F7F1A52395F}" srcId="{AC518D15-E7A6-474B-8763-158E4C2079D9}" destId="{E5429F8F-8DA8-4EF6-B1C5-A74A2A2E332C}" srcOrd="0" destOrd="0" parTransId="{05F479CF-5E17-4E3C-A1B9-388B337AAFF2}" sibTransId="{4A5D4DE1-F5ED-47FE-BE2F-D5C680147FF2}"/>
    <dgm:cxn modelId="{8B8EE130-E30F-4295-81AA-C66E347B43A8}" type="presOf" srcId="{5735188E-E4EB-4BEB-ABC8-E8FC04729894}" destId="{67AF27BA-CFE9-4FF1-A69D-E0BF217DC7C7}" srcOrd="0" destOrd="0" presId="urn:microsoft.com/office/officeart/2018/2/layout/IconVerticalSolidList"/>
    <dgm:cxn modelId="{C642EE8B-62A9-4BC9-A8B6-D925AF44FD29}" type="presOf" srcId="{E5429F8F-8DA8-4EF6-B1C5-A74A2A2E332C}" destId="{41EC369F-0BD5-4495-9690-F403E708A789}" srcOrd="0" destOrd="0" presId="urn:microsoft.com/office/officeart/2018/2/layout/IconVerticalSolidList"/>
    <dgm:cxn modelId="{BEEB5496-7F9C-4EEA-A1B5-8D9228E7A65C}" type="presOf" srcId="{CB5EDD6F-2B28-4145-B9C4-878A0841859C}" destId="{1E72E2DF-EDBF-45A1-9281-81556EE898CF}" srcOrd="0" destOrd="0" presId="urn:microsoft.com/office/officeart/2018/2/layout/IconVerticalSolidList"/>
    <dgm:cxn modelId="{F0FAD79A-5DDC-41C4-8826-D4E45BFDD963}" type="presOf" srcId="{AC518D15-E7A6-474B-8763-158E4C2079D9}" destId="{995A69DD-9C2D-431E-9BA0-521A0FB74CA7}" srcOrd="0" destOrd="0" presId="urn:microsoft.com/office/officeart/2018/2/layout/IconVerticalSolidList"/>
    <dgm:cxn modelId="{FF47C4B0-938A-4EDF-8046-B629311CB99E}" srcId="{AC518D15-E7A6-474B-8763-158E4C2079D9}" destId="{CB5EDD6F-2B28-4145-B9C4-878A0841859C}" srcOrd="1" destOrd="0" parTransId="{E9D06BA2-B771-4435-85F0-7B4AB7168076}" sibTransId="{81D664DC-A630-42CB-B2F9-E05B618DCE1D}"/>
    <dgm:cxn modelId="{FEA4E9C1-27DF-4201-8490-BD533FCEA0C7}" type="presOf" srcId="{B553C5D5-EB6D-4764-893F-E1C4C8C0BBD2}" destId="{7BC4A77F-63FF-4440-9F05-44F3DC4108BA}" srcOrd="0" destOrd="0" presId="urn:microsoft.com/office/officeart/2018/2/layout/IconVerticalSolidList"/>
    <dgm:cxn modelId="{ECBC47CD-AA76-4C16-B1B1-37BE013C31E0}" srcId="{AC518D15-E7A6-474B-8763-158E4C2079D9}" destId="{5735188E-E4EB-4BEB-ABC8-E8FC04729894}" srcOrd="3" destOrd="0" parTransId="{7C058D6D-3E11-4E2B-80B1-42081B1095CC}" sibTransId="{BA659DF9-53D8-4FEC-B273-594F78DE81FA}"/>
    <dgm:cxn modelId="{07162AF1-4B56-44D0-8B92-B3628C2CEAAA}" srcId="{AC518D15-E7A6-474B-8763-158E4C2079D9}" destId="{B553C5D5-EB6D-4764-893F-E1C4C8C0BBD2}" srcOrd="2" destOrd="0" parTransId="{B1054117-8727-40AD-860D-550575F44460}" sibTransId="{858D96A5-1E92-4B04-9F97-3097D93CBFAD}"/>
    <dgm:cxn modelId="{2B1646BF-A079-42A8-9E97-259635898D92}" type="presParOf" srcId="{995A69DD-9C2D-431E-9BA0-521A0FB74CA7}" destId="{28AEBD16-4AF3-4E4C-B101-C6B482F5E99C}" srcOrd="0" destOrd="0" presId="urn:microsoft.com/office/officeart/2018/2/layout/IconVerticalSolidList"/>
    <dgm:cxn modelId="{4DF0E786-BD7A-4A85-A254-8AAC4DEC548C}" type="presParOf" srcId="{28AEBD16-4AF3-4E4C-B101-C6B482F5E99C}" destId="{B0B37E2B-627F-4D27-8583-0EC84C380153}" srcOrd="0" destOrd="0" presId="urn:microsoft.com/office/officeart/2018/2/layout/IconVerticalSolidList"/>
    <dgm:cxn modelId="{C9B54D90-1A92-4BA0-9FCB-58046710DCD2}" type="presParOf" srcId="{28AEBD16-4AF3-4E4C-B101-C6B482F5E99C}" destId="{7380B87E-BF2B-4C77-AAD9-74D9513B3948}" srcOrd="1" destOrd="0" presId="urn:microsoft.com/office/officeart/2018/2/layout/IconVerticalSolidList"/>
    <dgm:cxn modelId="{FB1060F6-928A-4C03-BF35-2D25277E1A02}" type="presParOf" srcId="{28AEBD16-4AF3-4E4C-B101-C6B482F5E99C}" destId="{39433784-3FF4-4B0B-865B-1907468E32C4}" srcOrd="2" destOrd="0" presId="urn:microsoft.com/office/officeart/2018/2/layout/IconVerticalSolidList"/>
    <dgm:cxn modelId="{1FC3A8F8-0C10-4EDF-A3D0-209B5E39BC9E}" type="presParOf" srcId="{28AEBD16-4AF3-4E4C-B101-C6B482F5E99C}" destId="{41EC369F-0BD5-4495-9690-F403E708A789}" srcOrd="3" destOrd="0" presId="urn:microsoft.com/office/officeart/2018/2/layout/IconVerticalSolidList"/>
    <dgm:cxn modelId="{0DD788C3-DC5D-43A4-BF96-CCB57C3C658C}" type="presParOf" srcId="{995A69DD-9C2D-431E-9BA0-521A0FB74CA7}" destId="{886392EC-C881-4C40-B51E-0D3B8DD29BD3}" srcOrd="1" destOrd="0" presId="urn:microsoft.com/office/officeart/2018/2/layout/IconVerticalSolidList"/>
    <dgm:cxn modelId="{997903EF-A4D7-491C-A929-C34BFA99760E}" type="presParOf" srcId="{995A69DD-9C2D-431E-9BA0-521A0FB74CA7}" destId="{0C00827C-1911-4A33-88D4-7441C0598306}" srcOrd="2" destOrd="0" presId="urn:microsoft.com/office/officeart/2018/2/layout/IconVerticalSolidList"/>
    <dgm:cxn modelId="{386AABF5-6EAD-4C34-A6C8-2E681E43C19C}" type="presParOf" srcId="{0C00827C-1911-4A33-88D4-7441C0598306}" destId="{6B43800B-8A7F-4AE7-B7A4-7465E78FFBB4}" srcOrd="0" destOrd="0" presId="urn:microsoft.com/office/officeart/2018/2/layout/IconVerticalSolidList"/>
    <dgm:cxn modelId="{CAC84F6B-D41B-4E5C-8F98-0DA8583BEC6A}" type="presParOf" srcId="{0C00827C-1911-4A33-88D4-7441C0598306}" destId="{C01D8F3B-1BCF-4475-92BF-C2FCE0EC08F0}" srcOrd="1" destOrd="0" presId="urn:microsoft.com/office/officeart/2018/2/layout/IconVerticalSolidList"/>
    <dgm:cxn modelId="{35CCA1C0-86D7-4942-BF9D-3607888FFA28}" type="presParOf" srcId="{0C00827C-1911-4A33-88D4-7441C0598306}" destId="{7B59F0E4-FD42-4541-A952-5B558D11F4AF}" srcOrd="2" destOrd="0" presId="urn:microsoft.com/office/officeart/2018/2/layout/IconVerticalSolidList"/>
    <dgm:cxn modelId="{872107E7-497D-499C-9520-472DE4DA4687}" type="presParOf" srcId="{0C00827C-1911-4A33-88D4-7441C0598306}" destId="{1E72E2DF-EDBF-45A1-9281-81556EE898CF}" srcOrd="3" destOrd="0" presId="urn:microsoft.com/office/officeart/2018/2/layout/IconVerticalSolidList"/>
    <dgm:cxn modelId="{0D03FFE6-8558-4868-A22C-2E30C1312CD8}" type="presParOf" srcId="{995A69DD-9C2D-431E-9BA0-521A0FB74CA7}" destId="{E391C327-A729-4CA8-A66D-9F353D7032B5}" srcOrd="3" destOrd="0" presId="urn:microsoft.com/office/officeart/2018/2/layout/IconVerticalSolidList"/>
    <dgm:cxn modelId="{9FFEEC43-8837-4BA0-A851-1DB06C20CF00}" type="presParOf" srcId="{995A69DD-9C2D-431E-9BA0-521A0FB74CA7}" destId="{CC617485-34B6-4207-B0AA-FED1F55EECE6}" srcOrd="4" destOrd="0" presId="urn:microsoft.com/office/officeart/2018/2/layout/IconVerticalSolidList"/>
    <dgm:cxn modelId="{4328C804-4C8B-46FB-95FC-6A0C96E942BC}" type="presParOf" srcId="{CC617485-34B6-4207-B0AA-FED1F55EECE6}" destId="{6F03B7AA-EF67-4582-A9A3-9C941FD77A0A}" srcOrd="0" destOrd="0" presId="urn:microsoft.com/office/officeart/2018/2/layout/IconVerticalSolidList"/>
    <dgm:cxn modelId="{C2AD6F5E-1F1F-49F4-BCE7-7C9BCE8E598F}" type="presParOf" srcId="{CC617485-34B6-4207-B0AA-FED1F55EECE6}" destId="{EE0809C7-0960-4970-A59B-6B87BDB2E394}" srcOrd="1" destOrd="0" presId="urn:microsoft.com/office/officeart/2018/2/layout/IconVerticalSolidList"/>
    <dgm:cxn modelId="{11D2328E-3E49-401E-9256-CB516186D874}" type="presParOf" srcId="{CC617485-34B6-4207-B0AA-FED1F55EECE6}" destId="{1DE2EF30-D12A-455D-B3D9-1B118C3CEB3C}" srcOrd="2" destOrd="0" presId="urn:microsoft.com/office/officeart/2018/2/layout/IconVerticalSolidList"/>
    <dgm:cxn modelId="{5BAFE38D-239C-4098-B38D-62AEBEA9798B}" type="presParOf" srcId="{CC617485-34B6-4207-B0AA-FED1F55EECE6}" destId="{7BC4A77F-63FF-4440-9F05-44F3DC4108BA}" srcOrd="3" destOrd="0" presId="urn:microsoft.com/office/officeart/2018/2/layout/IconVerticalSolidList"/>
    <dgm:cxn modelId="{50A41D09-7373-4F66-8F8A-FD452BB26412}" type="presParOf" srcId="{995A69DD-9C2D-431E-9BA0-521A0FB74CA7}" destId="{FDD3EB4D-DE46-4881-A88C-EC3306CC7610}" srcOrd="5" destOrd="0" presId="urn:microsoft.com/office/officeart/2018/2/layout/IconVerticalSolidList"/>
    <dgm:cxn modelId="{3C0CB938-2872-4348-BCE8-1BA31A0391EF}" type="presParOf" srcId="{995A69DD-9C2D-431E-9BA0-521A0FB74CA7}" destId="{2E6463EF-1983-4AB8-A364-F3427DCDB556}" srcOrd="6" destOrd="0" presId="urn:microsoft.com/office/officeart/2018/2/layout/IconVerticalSolidList"/>
    <dgm:cxn modelId="{890EBD94-87CC-4362-84E0-0EA216CB3907}" type="presParOf" srcId="{2E6463EF-1983-4AB8-A364-F3427DCDB556}" destId="{E472F3CC-8536-48D1-A1C0-1359F95BE9F8}" srcOrd="0" destOrd="0" presId="urn:microsoft.com/office/officeart/2018/2/layout/IconVerticalSolidList"/>
    <dgm:cxn modelId="{AA6765A2-9F65-4618-A3E4-4C9633632C56}" type="presParOf" srcId="{2E6463EF-1983-4AB8-A364-F3427DCDB556}" destId="{302D21D4-B98A-4EF3-A10D-91B83EF38E32}" srcOrd="1" destOrd="0" presId="urn:microsoft.com/office/officeart/2018/2/layout/IconVerticalSolidList"/>
    <dgm:cxn modelId="{37EA31D4-2E4A-4CE9-9829-B4EBFE238C8A}" type="presParOf" srcId="{2E6463EF-1983-4AB8-A364-F3427DCDB556}" destId="{50481A7D-E1A2-4E7A-9018-CA05788D1B88}" srcOrd="2" destOrd="0" presId="urn:microsoft.com/office/officeart/2018/2/layout/IconVerticalSolidList"/>
    <dgm:cxn modelId="{D28EC31B-22A2-4027-BF6A-CD520B247E19}" type="presParOf" srcId="{2E6463EF-1983-4AB8-A364-F3427DCDB556}" destId="{67AF27BA-CFE9-4FF1-A69D-E0BF217DC7C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ADB84C0-632C-4BD7-96BA-70D31BB5CF2A}"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18398386-0B32-4AF2-960B-FA3EAAA26EBD}">
      <dgm:prSet custT="1"/>
      <dgm:spPr/>
      <dgm:t>
        <a:bodyPr/>
        <a:lstStyle/>
        <a:p>
          <a:pPr>
            <a:lnSpc>
              <a:spcPct val="100000"/>
            </a:lnSpc>
            <a:defRPr cap="all"/>
          </a:pPr>
          <a:r>
            <a:rPr lang="en-US" sz="1400" b="1" cap="none" dirty="0"/>
            <a:t>EPIC! Completed Spanish Translations For Certain Sections of EVP Guidance And Instructions For List Q Websites </a:t>
          </a:r>
        </a:p>
        <a:p>
          <a:pPr>
            <a:lnSpc>
              <a:spcPct val="100000"/>
            </a:lnSpc>
            <a:defRPr cap="all"/>
          </a:pPr>
          <a:r>
            <a:rPr lang="en-US" sz="1100" dirty="0"/>
            <a:t>(</a:t>
          </a:r>
          <a:r>
            <a:rPr lang="en-US" sz="1400" b="1" dirty="0">
              <a:solidFill>
                <a:srgbClr val="FF0000"/>
              </a:solidFill>
            </a:rPr>
            <a:t>December 2023</a:t>
          </a:r>
          <a:r>
            <a:rPr lang="en-US" sz="1100" dirty="0"/>
            <a:t>)</a:t>
          </a:r>
        </a:p>
      </dgm:t>
    </dgm:pt>
    <dgm:pt modelId="{27BDAD5E-7966-42BB-B07A-9C5484F84110}" type="parTrans" cxnId="{2FB1D27A-BDBB-451C-8B69-99DEE33A118A}">
      <dgm:prSet/>
      <dgm:spPr/>
      <dgm:t>
        <a:bodyPr/>
        <a:lstStyle/>
        <a:p>
          <a:endParaRPr lang="en-US"/>
        </a:p>
      </dgm:t>
    </dgm:pt>
    <dgm:pt modelId="{A8D8ED67-D313-483A-9B7D-88E5AF377F5E}" type="sibTrans" cxnId="{2FB1D27A-BDBB-451C-8B69-99DEE33A118A}">
      <dgm:prSet phldrT="02" phldr="0"/>
      <dgm:spPr/>
      <dgm:t>
        <a:bodyPr/>
        <a:lstStyle/>
        <a:p>
          <a:endParaRPr lang="en-US"/>
        </a:p>
      </dgm:t>
    </dgm:pt>
    <dgm:pt modelId="{CDE0246A-6B16-459C-B9E9-DA5D34513CB6}">
      <dgm:prSet custT="1"/>
      <dgm:spPr/>
      <dgm:t>
        <a:bodyPr/>
        <a:lstStyle/>
        <a:p>
          <a:pPr>
            <a:lnSpc>
              <a:spcPct val="100000"/>
            </a:lnSpc>
            <a:defRPr cap="all"/>
          </a:pPr>
          <a:r>
            <a:rPr lang="en-US" sz="1400" b="1" i="0" cap="none" baseline="0" dirty="0"/>
            <a:t>EPIC! Proposed Products/Locations (Infographics, Centralize Information, etc.) </a:t>
          </a:r>
        </a:p>
        <a:p>
          <a:pPr>
            <a:lnSpc>
              <a:spcPct val="100000"/>
            </a:lnSpc>
            <a:defRPr cap="all"/>
          </a:pPr>
          <a:r>
            <a:rPr lang="en-US" sz="1300" b="0" i="0" baseline="0" dirty="0"/>
            <a:t>(</a:t>
          </a:r>
          <a:r>
            <a:rPr lang="en-US" sz="1600" b="1" i="0" baseline="0" dirty="0">
              <a:solidFill>
                <a:srgbClr val="FF0000"/>
              </a:solidFill>
            </a:rPr>
            <a:t>ongoing</a:t>
          </a:r>
          <a:r>
            <a:rPr lang="en-US" sz="1300" b="0" i="0" baseline="0" dirty="0"/>
            <a:t>)</a:t>
          </a:r>
          <a:endParaRPr lang="en-US" sz="1300" dirty="0"/>
        </a:p>
      </dgm:t>
    </dgm:pt>
    <dgm:pt modelId="{07AFAA62-32C0-49DA-827D-433128789A77}" type="parTrans" cxnId="{303AB048-6852-4D35-AF7F-5088BC7C3FEA}">
      <dgm:prSet/>
      <dgm:spPr/>
      <dgm:t>
        <a:bodyPr/>
        <a:lstStyle/>
        <a:p>
          <a:endParaRPr lang="en-US"/>
        </a:p>
      </dgm:t>
    </dgm:pt>
    <dgm:pt modelId="{949E7AFE-4856-4951-AEA1-37D4163CF9AD}" type="sibTrans" cxnId="{303AB048-6852-4D35-AF7F-5088BC7C3FEA}">
      <dgm:prSet phldrT="03" phldr="0"/>
      <dgm:spPr/>
      <dgm:t>
        <a:bodyPr/>
        <a:lstStyle/>
        <a:p>
          <a:endParaRPr lang="en-US"/>
        </a:p>
      </dgm:t>
    </dgm:pt>
    <dgm:pt modelId="{EF5AFB98-044F-4487-8393-24C194716476}">
      <dgm:prSet custT="1"/>
      <dgm:spPr/>
      <dgm:t>
        <a:bodyPr/>
        <a:lstStyle/>
        <a:p>
          <a:pPr>
            <a:lnSpc>
              <a:spcPct val="100000"/>
            </a:lnSpc>
            <a:defRPr cap="all"/>
          </a:pPr>
          <a:r>
            <a:rPr lang="en-US" sz="1400" b="1" dirty="0"/>
            <a:t>OGC </a:t>
          </a:r>
          <a:r>
            <a:rPr lang="en-US" sz="1400" dirty="0"/>
            <a:t> </a:t>
          </a:r>
          <a:r>
            <a:rPr lang="en-US" sz="1400" b="1" cap="none" dirty="0"/>
            <a:t>Assessment Of Proposed Infographics</a:t>
          </a:r>
        </a:p>
        <a:p>
          <a:pPr>
            <a:lnSpc>
              <a:spcPct val="100000"/>
            </a:lnSpc>
            <a:defRPr cap="all"/>
          </a:pPr>
          <a:r>
            <a:rPr lang="en-US" sz="1400" b="1" cap="none" dirty="0"/>
            <a:t>(</a:t>
          </a:r>
          <a:r>
            <a:rPr lang="en-US" sz="1600" b="1" cap="none" dirty="0">
              <a:solidFill>
                <a:srgbClr val="FF0000"/>
              </a:solidFill>
            </a:rPr>
            <a:t>ONGOING</a:t>
          </a:r>
          <a:r>
            <a:rPr lang="en-US" sz="1400" b="1" cap="none" dirty="0">
              <a:solidFill>
                <a:srgbClr val="FF0000"/>
              </a:solidFill>
            </a:rPr>
            <a:t>)</a:t>
          </a:r>
          <a:endParaRPr lang="en-US" sz="1400" b="1" dirty="0">
            <a:solidFill>
              <a:srgbClr val="FF0000"/>
            </a:solidFill>
          </a:endParaRPr>
        </a:p>
      </dgm:t>
    </dgm:pt>
    <dgm:pt modelId="{DFB7CF72-D075-410A-8602-E43FACB8CB08}" type="parTrans" cxnId="{8E2FBCFC-CBA3-4397-8A86-38DADDAEDF79}">
      <dgm:prSet/>
      <dgm:spPr/>
      <dgm:t>
        <a:bodyPr/>
        <a:lstStyle/>
        <a:p>
          <a:endParaRPr lang="en-US"/>
        </a:p>
      </dgm:t>
    </dgm:pt>
    <dgm:pt modelId="{19E4C335-5FD3-4807-96C2-6BB21EB6FAEB}" type="sibTrans" cxnId="{8E2FBCFC-CBA3-4397-8A86-38DADDAEDF79}">
      <dgm:prSet/>
      <dgm:spPr/>
      <dgm:t>
        <a:bodyPr/>
        <a:lstStyle/>
        <a:p>
          <a:endParaRPr lang="en-US"/>
        </a:p>
      </dgm:t>
    </dgm:pt>
    <dgm:pt modelId="{5173AA06-192D-46F9-999E-37AF64BB879F}" type="pres">
      <dgm:prSet presAssocID="{8ADB84C0-632C-4BD7-96BA-70D31BB5CF2A}" presName="root" presStyleCnt="0">
        <dgm:presLayoutVars>
          <dgm:dir/>
          <dgm:resizeHandles val="exact"/>
        </dgm:presLayoutVars>
      </dgm:prSet>
      <dgm:spPr/>
    </dgm:pt>
    <dgm:pt modelId="{87F768FC-0111-4555-9B2B-39AC8C24F65C}" type="pres">
      <dgm:prSet presAssocID="{18398386-0B32-4AF2-960B-FA3EAAA26EBD}" presName="compNode" presStyleCnt="0"/>
      <dgm:spPr/>
    </dgm:pt>
    <dgm:pt modelId="{EF0EC521-34E1-427D-A5CB-F0D87B7CAF8A}" type="pres">
      <dgm:prSet presAssocID="{18398386-0B32-4AF2-960B-FA3EAAA26EBD}" presName="iconBgRect" presStyleLbl="bgShp" presStyleIdx="0" presStyleCnt="3"/>
      <dgm:spPr/>
    </dgm:pt>
    <dgm:pt modelId="{82942739-1044-4090-8C53-077A0E30572D}" type="pres">
      <dgm:prSet presAssocID="{18398386-0B32-4AF2-960B-FA3EAAA26EBD}" presName="iconRect" presStyleLbl="node1" presStyleIdx="0" presStyleCnt="3"/>
      <dgm:spPr>
        <a:blipFill>
          <a:blip xmlns:r="http://schemas.openxmlformats.org/officeDocument/2006/relationships" r:embed="rId1"/>
          <a:srcRect/>
          <a:stretch>
            <a:fillRect l="-25000" r="-25000"/>
          </a:stretch>
        </a:blipFill>
        <a:ln>
          <a:noFill/>
        </a:ln>
      </dgm:spPr>
      <dgm:extLst>
        <a:ext uri="{E40237B7-FDA0-4F09-8148-C483321AD2D9}">
          <dgm14:cNvPr xmlns:dgm14="http://schemas.microsoft.com/office/drawing/2010/diagram" id="0" name="" descr="City lights focused in magnifying glass"/>
        </a:ext>
      </dgm:extLst>
    </dgm:pt>
    <dgm:pt modelId="{2E46360E-D855-48C1-B7D7-4431E48EE206}" type="pres">
      <dgm:prSet presAssocID="{18398386-0B32-4AF2-960B-FA3EAAA26EBD}" presName="spaceRect" presStyleCnt="0"/>
      <dgm:spPr/>
    </dgm:pt>
    <dgm:pt modelId="{61061168-8FA0-464D-A7CB-0C218F80E811}" type="pres">
      <dgm:prSet presAssocID="{18398386-0B32-4AF2-960B-FA3EAAA26EBD}" presName="textRect" presStyleLbl="revTx" presStyleIdx="0" presStyleCnt="3" custLinFactNeighborX="4379" custLinFactNeighborY="-8179">
        <dgm:presLayoutVars>
          <dgm:chMax val="1"/>
          <dgm:chPref val="1"/>
        </dgm:presLayoutVars>
      </dgm:prSet>
      <dgm:spPr/>
    </dgm:pt>
    <dgm:pt modelId="{7576E094-0C6A-4C4B-8C5A-E5FB08428AF6}" type="pres">
      <dgm:prSet presAssocID="{A8D8ED67-D313-483A-9B7D-88E5AF377F5E}" presName="sibTrans" presStyleCnt="0"/>
      <dgm:spPr/>
    </dgm:pt>
    <dgm:pt modelId="{834F546B-153D-4432-B280-D54DA8F0C44D}" type="pres">
      <dgm:prSet presAssocID="{CDE0246A-6B16-459C-B9E9-DA5D34513CB6}" presName="compNode" presStyleCnt="0"/>
      <dgm:spPr/>
    </dgm:pt>
    <dgm:pt modelId="{0ED9ECF9-45CC-4F69-B127-C60263DC058F}" type="pres">
      <dgm:prSet presAssocID="{CDE0246A-6B16-459C-B9E9-DA5D34513CB6}" presName="iconBgRect" presStyleLbl="bgShp" presStyleIdx="1" presStyleCnt="3"/>
      <dgm:spPr/>
    </dgm:pt>
    <dgm:pt modelId="{D9B750EB-F6D4-4AE2-8206-116077824878}" type="pres">
      <dgm:prSet presAssocID="{CDE0246A-6B16-459C-B9E9-DA5D34513CB6}" presName="iconRect" presStyleLbl="nod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43000" r="-43000"/>
          </a:stretch>
        </a:blipFill>
        <a:ln>
          <a:noFill/>
        </a:ln>
      </dgm:spPr>
      <dgm:extLst>
        <a:ext uri="{E40237B7-FDA0-4F09-8148-C483321AD2D9}">
          <dgm14:cNvPr xmlns:dgm14="http://schemas.microsoft.com/office/drawing/2010/diagram" id="0" name="" descr="Black 3D wave patterns"/>
        </a:ext>
      </dgm:extLst>
    </dgm:pt>
    <dgm:pt modelId="{B44DC95F-19FA-4C1A-B7A8-3E48CBC1F665}" type="pres">
      <dgm:prSet presAssocID="{CDE0246A-6B16-459C-B9E9-DA5D34513CB6}" presName="spaceRect" presStyleCnt="0"/>
      <dgm:spPr/>
    </dgm:pt>
    <dgm:pt modelId="{50B0FBD4-B64D-4D26-B39E-4392C95D0819}" type="pres">
      <dgm:prSet presAssocID="{CDE0246A-6B16-459C-B9E9-DA5D34513CB6}" presName="textRect" presStyleLbl="revTx" presStyleIdx="1" presStyleCnt="3" custScaleX="108898" custScaleY="90166" custLinFactNeighborX="-602" custLinFactNeighborY="-17011">
        <dgm:presLayoutVars>
          <dgm:chMax val="1"/>
          <dgm:chPref val="1"/>
        </dgm:presLayoutVars>
      </dgm:prSet>
      <dgm:spPr/>
    </dgm:pt>
    <dgm:pt modelId="{305E8F01-01CB-4AC5-8AF3-213125EA235F}" type="pres">
      <dgm:prSet presAssocID="{949E7AFE-4856-4951-AEA1-37D4163CF9AD}" presName="sibTrans" presStyleCnt="0"/>
      <dgm:spPr/>
    </dgm:pt>
    <dgm:pt modelId="{E92DDECC-1E77-4E19-B12D-5BCCCFDDD716}" type="pres">
      <dgm:prSet presAssocID="{EF5AFB98-044F-4487-8393-24C194716476}" presName="compNode" presStyleCnt="0"/>
      <dgm:spPr/>
    </dgm:pt>
    <dgm:pt modelId="{3E178544-D737-4232-B718-46A4FBC55581}" type="pres">
      <dgm:prSet presAssocID="{EF5AFB98-044F-4487-8393-24C194716476}" presName="iconBgRect" presStyleLbl="bgShp" presStyleIdx="2" presStyleCnt="3" custLinFactNeighborX="12807" custLinFactNeighborY="16373"/>
      <dgm:spPr/>
    </dgm:pt>
    <dgm:pt modelId="{85A71ADE-CF4D-4340-BFE9-64EA9304DB70}" type="pres">
      <dgm:prSet presAssocID="{EF5AFB98-044F-4487-8393-24C194716476}" presName="iconRect" presStyleLbl="node1" presStyleIdx="2" presStyleCnt="3" custLinFactNeighborX="27471" custLinFactNeighborY="3076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hemistry lab"/>
        </a:ext>
      </dgm:extLst>
    </dgm:pt>
    <dgm:pt modelId="{9EFB3039-33E1-4FCC-9BEE-6FCEA8B80722}" type="pres">
      <dgm:prSet presAssocID="{EF5AFB98-044F-4487-8393-24C194716476}" presName="spaceRect" presStyleCnt="0"/>
      <dgm:spPr/>
    </dgm:pt>
    <dgm:pt modelId="{62A77BFE-9A5F-4433-8CD7-7811FBF37464}" type="pres">
      <dgm:prSet presAssocID="{EF5AFB98-044F-4487-8393-24C194716476}" presName="textRect" presStyleLbl="revTx" presStyleIdx="2" presStyleCnt="3" custScaleX="107325" custScaleY="91986" custLinFactNeighborX="3126" custLinFactNeighborY="-2230">
        <dgm:presLayoutVars>
          <dgm:chMax val="1"/>
          <dgm:chPref val="1"/>
        </dgm:presLayoutVars>
      </dgm:prSet>
      <dgm:spPr/>
    </dgm:pt>
  </dgm:ptLst>
  <dgm:cxnLst>
    <dgm:cxn modelId="{33C54B40-A477-4ACA-AB59-7EC29113A425}" type="presOf" srcId="{18398386-0B32-4AF2-960B-FA3EAAA26EBD}" destId="{61061168-8FA0-464D-A7CB-0C218F80E811}" srcOrd="0" destOrd="0" presId="urn:microsoft.com/office/officeart/2018/5/layout/IconCircleLabelList"/>
    <dgm:cxn modelId="{303AB048-6852-4D35-AF7F-5088BC7C3FEA}" srcId="{8ADB84C0-632C-4BD7-96BA-70D31BB5CF2A}" destId="{CDE0246A-6B16-459C-B9E9-DA5D34513CB6}" srcOrd="1" destOrd="0" parTransId="{07AFAA62-32C0-49DA-827D-433128789A77}" sibTransId="{949E7AFE-4856-4951-AEA1-37D4163CF9AD}"/>
    <dgm:cxn modelId="{97537452-720B-4ACE-90D7-C1C0ACF6B071}" type="presOf" srcId="{CDE0246A-6B16-459C-B9E9-DA5D34513CB6}" destId="{50B0FBD4-B64D-4D26-B39E-4392C95D0819}" srcOrd="0" destOrd="0" presId="urn:microsoft.com/office/officeart/2018/5/layout/IconCircleLabelList"/>
    <dgm:cxn modelId="{2FB1D27A-BDBB-451C-8B69-99DEE33A118A}" srcId="{8ADB84C0-632C-4BD7-96BA-70D31BB5CF2A}" destId="{18398386-0B32-4AF2-960B-FA3EAAA26EBD}" srcOrd="0" destOrd="0" parTransId="{27BDAD5E-7966-42BB-B07A-9C5484F84110}" sibTransId="{A8D8ED67-D313-483A-9B7D-88E5AF377F5E}"/>
    <dgm:cxn modelId="{DFD4BF7B-1672-40EA-BBA3-837A691A5513}" type="presOf" srcId="{8ADB84C0-632C-4BD7-96BA-70D31BB5CF2A}" destId="{5173AA06-192D-46F9-999E-37AF64BB879F}" srcOrd="0" destOrd="0" presId="urn:microsoft.com/office/officeart/2018/5/layout/IconCircleLabelList"/>
    <dgm:cxn modelId="{A70EDDB6-7D70-468E-98FF-6CE155558A2D}" type="presOf" srcId="{EF5AFB98-044F-4487-8393-24C194716476}" destId="{62A77BFE-9A5F-4433-8CD7-7811FBF37464}" srcOrd="0" destOrd="0" presId="urn:microsoft.com/office/officeart/2018/5/layout/IconCircleLabelList"/>
    <dgm:cxn modelId="{8E2FBCFC-CBA3-4397-8A86-38DADDAEDF79}" srcId="{8ADB84C0-632C-4BD7-96BA-70D31BB5CF2A}" destId="{EF5AFB98-044F-4487-8393-24C194716476}" srcOrd="2" destOrd="0" parTransId="{DFB7CF72-D075-410A-8602-E43FACB8CB08}" sibTransId="{19E4C335-5FD3-4807-96C2-6BB21EB6FAEB}"/>
    <dgm:cxn modelId="{CAEFDF55-36FC-4A95-8B4D-4FD0CCE9E571}" type="presParOf" srcId="{5173AA06-192D-46F9-999E-37AF64BB879F}" destId="{87F768FC-0111-4555-9B2B-39AC8C24F65C}" srcOrd="0" destOrd="0" presId="urn:microsoft.com/office/officeart/2018/5/layout/IconCircleLabelList"/>
    <dgm:cxn modelId="{F6BC124A-EFD9-4F60-9DDC-8F6DDCB2E708}" type="presParOf" srcId="{87F768FC-0111-4555-9B2B-39AC8C24F65C}" destId="{EF0EC521-34E1-427D-A5CB-F0D87B7CAF8A}" srcOrd="0" destOrd="0" presId="urn:microsoft.com/office/officeart/2018/5/layout/IconCircleLabelList"/>
    <dgm:cxn modelId="{97AF5E3B-1EA4-4707-8F6C-06D65F181118}" type="presParOf" srcId="{87F768FC-0111-4555-9B2B-39AC8C24F65C}" destId="{82942739-1044-4090-8C53-077A0E30572D}" srcOrd="1" destOrd="0" presId="urn:microsoft.com/office/officeart/2018/5/layout/IconCircleLabelList"/>
    <dgm:cxn modelId="{E0B16515-FCBD-44A5-84F0-105984AC7D80}" type="presParOf" srcId="{87F768FC-0111-4555-9B2B-39AC8C24F65C}" destId="{2E46360E-D855-48C1-B7D7-4431E48EE206}" srcOrd="2" destOrd="0" presId="urn:microsoft.com/office/officeart/2018/5/layout/IconCircleLabelList"/>
    <dgm:cxn modelId="{0FBC02C1-5EDE-4C2E-AFB5-E2324F9B1D53}" type="presParOf" srcId="{87F768FC-0111-4555-9B2B-39AC8C24F65C}" destId="{61061168-8FA0-464D-A7CB-0C218F80E811}" srcOrd="3" destOrd="0" presId="urn:microsoft.com/office/officeart/2018/5/layout/IconCircleLabelList"/>
    <dgm:cxn modelId="{ED9E409B-842B-49A7-AFCB-3E0251A21A80}" type="presParOf" srcId="{5173AA06-192D-46F9-999E-37AF64BB879F}" destId="{7576E094-0C6A-4C4B-8C5A-E5FB08428AF6}" srcOrd="1" destOrd="0" presId="urn:microsoft.com/office/officeart/2018/5/layout/IconCircleLabelList"/>
    <dgm:cxn modelId="{46ACB130-AF47-4A74-BFA2-9DB010D6BC42}" type="presParOf" srcId="{5173AA06-192D-46F9-999E-37AF64BB879F}" destId="{834F546B-153D-4432-B280-D54DA8F0C44D}" srcOrd="2" destOrd="0" presId="urn:microsoft.com/office/officeart/2018/5/layout/IconCircleLabelList"/>
    <dgm:cxn modelId="{759D51C9-4306-4C36-BA0F-3667E47A1D52}" type="presParOf" srcId="{834F546B-153D-4432-B280-D54DA8F0C44D}" destId="{0ED9ECF9-45CC-4F69-B127-C60263DC058F}" srcOrd="0" destOrd="0" presId="urn:microsoft.com/office/officeart/2018/5/layout/IconCircleLabelList"/>
    <dgm:cxn modelId="{7F85005A-5BB0-41BF-8D96-BB65EE875BA1}" type="presParOf" srcId="{834F546B-153D-4432-B280-D54DA8F0C44D}" destId="{D9B750EB-F6D4-4AE2-8206-116077824878}" srcOrd="1" destOrd="0" presId="urn:microsoft.com/office/officeart/2018/5/layout/IconCircleLabelList"/>
    <dgm:cxn modelId="{67E29704-B217-40AC-B114-BACC21765DBD}" type="presParOf" srcId="{834F546B-153D-4432-B280-D54DA8F0C44D}" destId="{B44DC95F-19FA-4C1A-B7A8-3E48CBC1F665}" srcOrd="2" destOrd="0" presId="urn:microsoft.com/office/officeart/2018/5/layout/IconCircleLabelList"/>
    <dgm:cxn modelId="{22EF7627-D5B0-4A39-B2AB-0ED2EA88F4F9}" type="presParOf" srcId="{834F546B-153D-4432-B280-D54DA8F0C44D}" destId="{50B0FBD4-B64D-4D26-B39E-4392C95D0819}" srcOrd="3" destOrd="0" presId="urn:microsoft.com/office/officeart/2018/5/layout/IconCircleLabelList"/>
    <dgm:cxn modelId="{E8B0E11A-8370-45B9-BC11-FDA4ADB04807}" type="presParOf" srcId="{5173AA06-192D-46F9-999E-37AF64BB879F}" destId="{305E8F01-01CB-4AC5-8AF3-213125EA235F}" srcOrd="3" destOrd="0" presId="urn:microsoft.com/office/officeart/2018/5/layout/IconCircleLabelList"/>
    <dgm:cxn modelId="{18048D55-140D-4508-8E16-E25C143AA83F}" type="presParOf" srcId="{5173AA06-192D-46F9-999E-37AF64BB879F}" destId="{E92DDECC-1E77-4E19-B12D-5BCCCFDDD716}" srcOrd="4" destOrd="0" presId="urn:microsoft.com/office/officeart/2018/5/layout/IconCircleLabelList"/>
    <dgm:cxn modelId="{87C49F1F-ACBD-47B3-A820-26B8327F6326}" type="presParOf" srcId="{E92DDECC-1E77-4E19-B12D-5BCCCFDDD716}" destId="{3E178544-D737-4232-B718-46A4FBC55581}" srcOrd="0" destOrd="0" presId="urn:microsoft.com/office/officeart/2018/5/layout/IconCircleLabelList"/>
    <dgm:cxn modelId="{48A824F1-18E3-4225-9619-4154EF796749}" type="presParOf" srcId="{E92DDECC-1E77-4E19-B12D-5BCCCFDDD716}" destId="{85A71ADE-CF4D-4340-BFE9-64EA9304DB70}" srcOrd="1" destOrd="0" presId="urn:microsoft.com/office/officeart/2018/5/layout/IconCircleLabelList"/>
    <dgm:cxn modelId="{FFAD8F8A-98BC-4CA6-9089-FB5F07576B4D}" type="presParOf" srcId="{E92DDECC-1E77-4E19-B12D-5BCCCFDDD716}" destId="{9EFB3039-33E1-4FCC-9BEE-6FCEA8B80722}" srcOrd="2" destOrd="0" presId="urn:microsoft.com/office/officeart/2018/5/layout/IconCircleLabelList"/>
    <dgm:cxn modelId="{2FBE8BC5-D17C-4C7A-8894-E1553DA469E3}" type="presParOf" srcId="{E92DDECC-1E77-4E19-B12D-5BCCCFDDD716}" destId="{62A77BFE-9A5F-4433-8CD7-7811FBF37464}"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ADB84C0-632C-4BD7-96BA-70D31BB5CF2A}"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9F44682-5C79-4A58-8C3B-7BC15D115E18}" type="pres">
      <dgm:prSet presAssocID="{8ADB84C0-632C-4BD7-96BA-70D31BB5CF2A}" presName="root" presStyleCnt="0">
        <dgm:presLayoutVars>
          <dgm:dir/>
          <dgm:resizeHandles val="exact"/>
        </dgm:presLayoutVars>
      </dgm:prSet>
      <dgm:spPr/>
    </dgm:pt>
  </dgm:ptLst>
  <dgm:cxnLst>
    <dgm:cxn modelId="{D3473AC4-3BC1-4EF3-B3BE-71A1EF712F3C}" type="presOf" srcId="{8ADB84C0-632C-4BD7-96BA-70D31BB5CF2A}" destId="{99F44682-5C79-4A58-8C3B-7BC15D115E18}" srcOrd="0"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9D1FD7-393B-4876-B37C-399280C43C9F}">
      <dsp:nvSpPr>
        <dsp:cNvPr id="0" name=""/>
        <dsp:cNvSpPr/>
      </dsp:nvSpPr>
      <dsp:spPr>
        <a:xfrm rot="5400000">
          <a:off x="-197359" y="273997"/>
          <a:ext cx="1315732" cy="921012"/>
        </a:xfrm>
        <a:prstGeom prst="chevron">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Corbel" panose="020B0503020204020204" pitchFamily="34" charset="0"/>
            </a:rPr>
            <a:t>2020</a:t>
          </a:r>
        </a:p>
      </dsp:txBody>
      <dsp:txXfrm rot="-5400000">
        <a:off x="1" y="537143"/>
        <a:ext cx="921012" cy="394720"/>
      </dsp:txXfrm>
    </dsp:sp>
    <dsp:sp modelId="{77584815-307A-4201-AEAA-B61781D83169}">
      <dsp:nvSpPr>
        <dsp:cNvPr id="0" name=""/>
        <dsp:cNvSpPr/>
      </dsp:nvSpPr>
      <dsp:spPr>
        <a:xfrm rot="5400000">
          <a:off x="4115233" y="-3135112"/>
          <a:ext cx="1000828" cy="7278726"/>
        </a:xfrm>
        <a:prstGeom prst="round2SameRect">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latin typeface="Corbel" panose="020B0503020204020204" pitchFamily="34" charset="0"/>
            </a:rPr>
            <a:t>Emerging Pathogen Workgroup (EPWG) was proposed in Fall 2020 to conduct a retrospective analysis of the Emerging Viral Pathogen Policy and EPA’s antimicrobial response to COVID-19 pandemic.  </a:t>
          </a:r>
          <a:endParaRPr lang="en-US" sz="1300" kern="1200" dirty="0"/>
        </a:p>
        <a:p>
          <a:pPr marL="114300" lvl="1" indent="-114300" algn="l" defTabSz="577850">
            <a:lnSpc>
              <a:spcPct val="90000"/>
            </a:lnSpc>
            <a:spcBef>
              <a:spcPct val="0"/>
            </a:spcBef>
            <a:spcAft>
              <a:spcPct val="15000"/>
            </a:spcAft>
            <a:buChar char="•"/>
          </a:pPr>
          <a:r>
            <a:rPr lang="en-US" sz="1300" kern="1200" dirty="0">
              <a:latin typeface="Corbel" panose="020B0503020204020204" pitchFamily="34" charset="0"/>
            </a:rPr>
            <a:t>EPWG was formed in December 2020 with 1</a:t>
          </a:r>
          <a:r>
            <a:rPr lang="en-US" sz="1300" kern="1200" baseline="30000" dirty="0">
              <a:latin typeface="Corbel" panose="020B0503020204020204" pitchFamily="34" charset="0"/>
            </a:rPr>
            <a:t>st</a:t>
          </a:r>
          <a:r>
            <a:rPr lang="en-US" sz="1300" kern="1200" dirty="0">
              <a:latin typeface="Corbel" panose="020B0503020204020204" pitchFamily="34" charset="0"/>
            </a:rPr>
            <a:t> meeting occurring in January 2021, comprising of &gt; 20 members representing regulated industry, academia, trade associations, regulatory/technical consultants, transportation industry, and CDC.</a:t>
          </a:r>
        </a:p>
      </dsp:txBody>
      <dsp:txXfrm rot="-5400000">
        <a:off x="976284" y="52693"/>
        <a:ext cx="7229870" cy="903116"/>
      </dsp:txXfrm>
    </dsp:sp>
    <dsp:sp modelId="{96E432C1-8797-4B78-AB5C-F227D6E94C41}">
      <dsp:nvSpPr>
        <dsp:cNvPr id="0" name=""/>
        <dsp:cNvSpPr/>
      </dsp:nvSpPr>
      <dsp:spPr>
        <a:xfrm rot="5400000">
          <a:off x="-197359" y="1446272"/>
          <a:ext cx="1315732" cy="921012"/>
        </a:xfrm>
        <a:prstGeom prst="chevron">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Corbel" panose="020B0503020204020204" pitchFamily="34" charset="0"/>
            </a:rPr>
            <a:t>2021-2022</a:t>
          </a:r>
        </a:p>
      </dsp:txBody>
      <dsp:txXfrm rot="-5400000">
        <a:off x="1" y="1709418"/>
        <a:ext cx="921012" cy="394720"/>
      </dsp:txXfrm>
    </dsp:sp>
    <dsp:sp modelId="{925049F2-766A-4621-8396-9BE29208B811}">
      <dsp:nvSpPr>
        <dsp:cNvPr id="0" name=""/>
        <dsp:cNvSpPr/>
      </dsp:nvSpPr>
      <dsp:spPr>
        <a:xfrm rot="5400000">
          <a:off x="4188034" y="-2018109"/>
          <a:ext cx="855226" cy="7389270"/>
        </a:xfrm>
        <a:prstGeom prst="round2SameRect">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Corbel" panose="020B0503020204020204" pitchFamily="34" charset="0"/>
            </a:rPr>
            <a:t>Met biweekly to address 4 charge questions</a:t>
          </a:r>
        </a:p>
        <a:p>
          <a:pPr marL="114300" lvl="1" indent="-114300" algn="l" defTabSz="622300">
            <a:lnSpc>
              <a:spcPct val="90000"/>
            </a:lnSpc>
            <a:spcBef>
              <a:spcPct val="0"/>
            </a:spcBef>
            <a:spcAft>
              <a:spcPct val="15000"/>
            </a:spcAft>
            <a:buChar char="•"/>
          </a:pPr>
          <a:r>
            <a:rPr lang="en-US" sz="1400" kern="1200" dirty="0">
              <a:latin typeface="Corbel" panose="020B0503020204020204" pitchFamily="34" charset="0"/>
            </a:rPr>
            <a:t>EPWG provided &gt;85 recommendations to EPA for consideration and prioritization</a:t>
          </a:r>
        </a:p>
      </dsp:txBody>
      <dsp:txXfrm rot="-5400000">
        <a:off x="921013" y="1290661"/>
        <a:ext cx="7347521" cy="771728"/>
      </dsp:txXfrm>
    </dsp:sp>
    <dsp:sp modelId="{6C9B2780-82B2-462D-BF61-449CE4CD08EF}">
      <dsp:nvSpPr>
        <dsp:cNvPr id="0" name=""/>
        <dsp:cNvSpPr/>
      </dsp:nvSpPr>
      <dsp:spPr>
        <a:xfrm rot="5400000">
          <a:off x="-197359" y="2618547"/>
          <a:ext cx="1315732" cy="921012"/>
        </a:xfrm>
        <a:prstGeom prst="chevron">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Corbel" panose="020B0503020204020204" pitchFamily="34" charset="0"/>
            </a:rPr>
            <a:t>2022-2023</a:t>
          </a:r>
        </a:p>
      </dsp:txBody>
      <dsp:txXfrm rot="-5400000">
        <a:off x="1" y="2881693"/>
        <a:ext cx="921012" cy="394720"/>
      </dsp:txXfrm>
    </dsp:sp>
    <dsp:sp modelId="{AED87926-31BC-4E43-9B56-51439379E9B4}">
      <dsp:nvSpPr>
        <dsp:cNvPr id="0" name=""/>
        <dsp:cNvSpPr/>
      </dsp:nvSpPr>
      <dsp:spPr>
        <a:xfrm rot="5400000">
          <a:off x="4177542" y="-856336"/>
          <a:ext cx="855226" cy="7389270"/>
        </a:xfrm>
        <a:prstGeom prst="round2SameRect">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Corbel" panose="020B0503020204020204" pitchFamily="34" charset="0"/>
            </a:rPr>
            <a:t>Antimicrobials Division (AD) prioritized the recommendations for consideration in the implementation phase (presented at the May 2022 Spring PPDC Meeting)</a:t>
          </a:r>
        </a:p>
        <a:p>
          <a:pPr marL="114300" lvl="1" indent="-114300" algn="l" defTabSz="622300">
            <a:lnSpc>
              <a:spcPct val="90000"/>
            </a:lnSpc>
            <a:spcBef>
              <a:spcPct val="0"/>
            </a:spcBef>
            <a:spcAft>
              <a:spcPct val="15000"/>
            </a:spcAft>
            <a:buChar char="•"/>
          </a:pPr>
          <a:r>
            <a:rPr lang="en-US" sz="1400" kern="1200" dirty="0">
              <a:latin typeface="Corbel" panose="020B0503020204020204" pitchFamily="34" charset="0"/>
            </a:rPr>
            <a:t>PPDC voted to (1) form a new Workgroup to refine and implement the recommendations, and (2) focus on how to expand to other types of antimicrobial pathogens</a:t>
          </a:r>
        </a:p>
      </dsp:txBody>
      <dsp:txXfrm rot="-5400000">
        <a:off x="910521" y="2452434"/>
        <a:ext cx="7347521" cy="771728"/>
      </dsp:txXfrm>
    </dsp:sp>
    <dsp:sp modelId="{D18836B0-D286-4EAD-900A-1CEF429548F8}">
      <dsp:nvSpPr>
        <dsp:cNvPr id="0" name=""/>
        <dsp:cNvSpPr/>
      </dsp:nvSpPr>
      <dsp:spPr>
        <a:xfrm rot="5400000">
          <a:off x="-197359" y="3790822"/>
          <a:ext cx="1315732" cy="921012"/>
        </a:xfrm>
        <a:prstGeom prst="chevron">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orbel" panose="020B0503020204020204" pitchFamily="34" charset="0"/>
            </a:rPr>
            <a:t>2022-2024</a:t>
          </a:r>
        </a:p>
      </dsp:txBody>
      <dsp:txXfrm rot="-5400000">
        <a:off x="1" y="4053968"/>
        <a:ext cx="921012" cy="394720"/>
      </dsp:txXfrm>
    </dsp:sp>
    <dsp:sp modelId="{162BAD47-0DD0-4066-8507-78A21D190938}">
      <dsp:nvSpPr>
        <dsp:cNvPr id="0" name=""/>
        <dsp:cNvSpPr/>
      </dsp:nvSpPr>
      <dsp:spPr>
        <a:xfrm rot="5400000">
          <a:off x="4188034" y="326440"/>
          <a:ext cx="855226" cy="7389270"/>
        </a:xfrm>
        <a:prstGeom prst="round2SameRect">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Corbel" panose="020B0503020204020204" pitchFamily="34" charset="0"/>
            </a:rPr>
            <a:t>Emerging Pathogen Implementation Committee (EPIC!) formed and operationalized.</a:t>
          </a:r>
        </a:p>
      </dsp:txBody>
      <dsp:txXfrm rot="-5400000">
        <a:off x="921013" y="3635211"/>
        <a:ext cx="7347521" cy="7717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6D3BD9-3A48-4600-9C5F-368A1F7010F4}">
      <dsp:nvSpPr>
        <dsp:cNvPr id="0" name=""/>
        <dsp:cNvSpPr/>
      </dsp:nvSpPr>
      <dsp:spPr>
        <a:xfrm>
          <a:off x="411530" y="389004"/>
          <a:ext cx="3714125" cy="460172"/>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defRPr b="1"/>
          </a:pPr>
          <a:r>
            <a:rPr lang="en-US" sz="1400" kern="1200" baseline="0" dirty="0"/>
            <a:t>PPDC Spring 2022 Meeting</a:t>
          </a:r>
          <a:endParaRPr lang="en-US" sz="1400" kern="1200" dirty="0"/>
        </a:p>
      </dsp:txBody>
      <dsp:txXfrm>
        <a:off x="641616" y="389004"/>
        <a:ext cx="3253953" cy="460172"/>
      </dsp:txXfrm>
    </dsp:sp>
    <dsp:sp modelId="{5B4DB553-307A-49EF-A842-95CF6CE05AEA}">
      <dsp:nvSpPr>
        <dsp:cNvPr id="0" name=""/>
        <dsp:cNvSpPr/>
      </dsp:nvSpPr>
      <dsp:spPr>
        <a:xfrm>
          <a:off x="7656" y="906697"/>
          <a:ext cx="3779048" cy="1471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n-US" sz="1600" kern="1200" dirty="0"/>
            <a:t>Voted to created a new workgroup (EPIC!)</a:t>
          </a:r>
        </a:p>
        <a:p>
          <a:pPr marL="171450" lvl="1" indent="-171450" algn="l" defTabSz="711200">
            <a:lnSpc>
              <a:spcPct val="90000"/>
            </a:lnSpc>
            <a:spcBef>
              <a:spcPct val="0"/>
            </a:spcBef>
            <a:spcAft>
              <a:spcPct val="15000"/>
            </a:spcAft>
            <a:buFont typeface="Arial" panose="020B0604020202020204" pitchFamily="34" charset="0"/>
            <a:buChar char="•"/>
          </a:pPr>
          <a:r>
            <a:rPr lang="en-US" sz="1600" kern="1200" dirty="0"/>
            <a:t>Expand emerging pathogens to consider other microbes </a:t>
          </a:r>
        </a:p>
        <a:p>
          <a:pPr marL="342900" lvl="2" indent="-171450" algn="l" defTabSz="711200">
            <a:lnSpc>
              <a:spcPct val="90000"/>
            </a:lnSpc>
            <a:spcBef>
              <a:spcPct val="0"/>
            </a:spcBef>
            <a:spcAft>
              <a:spcPct val="15000"/>
            </a:spcAft>
            <a:buFont typeface="Arial" panose="020B0604020202020204" pitchFamily="34" charset="0"/>
            <a:buChar char="•"/>
          </a:pPr>
          <a:r>
            <a:rPr lang="en-US" sz="1600" kern="1200" dirty="0"/>
            <a:t>Expanding antimicrobial pesticides options for EVP </a:t>
          </a:r>
        </a:p>
        <a:p>
          <a:pPr marL="342900" lvl="2" indent="-171450" algn="l" defTabSz="711200">
            <a:lnSpc>
              <a:spcPct val="90000"/>
            </a:lnSpc>
            <a:spcBef>
              <a:spcPct val="0"/>
            </a:spcBef>
            <a:spcAft>
              <a:spcPct val="15000"/>
            </a:spcAft>
            <a:buFont typeface="Arial" panose="020B0604020202020204" pitchFamily="34" charset="0"/>
            <a:buChar char="•"/>
          </a:pPr>
          <a:r>
            <a:rPr lang="en-US" sz="1600" kern="1200" dirty="0"/>
            <a:t>Consider the EVP template for other microbial outbreak scenarios</a:t>
          </a:r>
        </a:p>
      </dsp:txBody>
      <dsp:txXfrm>
        <a:off x="7656" y="906697"/>
        <a:ext cx="3779048" cy="1471351"/>
      </dsp:txXfrm>
    </dsp:sp>
    <dsp:sp modelId="{82E75C1F-858C-459D-850A-8A3414A304EA}">
      <dsp:nvSpPr>
        <dsp:cNvPr id="0" name=""/>
        <dsp:cNvSpPr/>
      </dsp:nvSpPr>
      <dsp:spPr>
        <a:xfrm>
          <a:off x="4474089" y="389004"/>
          <a:ext cx="3714125" cy="460172"/>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defRPr b="1"/>
          </a:pPr>
          <a:r>
            <a:rPr lang="en-US" sz="1400" kern="1200" baseline="0" dirty="0"/>
            <a:t>Emerging Pathogen Implementation Committee (EPIC!)</a:t>
          </a:r>
          <a:endParaRPr lang="en-US" sz="1400" kern="1200" dirty="0"/>
        </a:p>
      </dsp:txBody>
      <dsp:txXfrm>
        <a:off x="4704175" y="389004"/>
        <a:ext cx="3253953" cy="460172"/>
      </dsp:txXfrm>
    </dsp:sp>
    <dsp:sp modelId="{A018EDE9-6FBC-4873-88A1-931C9143219F}">
      <dsp:nvSpPr>
        <dsp:cNvPr id="0" name=""/>
        <dsp:cNvSpPr/>
      </dsp:nvSpPr>
      <dsp:spPr>
        <a:xfrm>
          <a:off x="4096546" y="906697"/>
          <a:ext cx="4099325" cy="1471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1</a:t>
          </a:r>
          <a:r>
            <a:rPr lang="en-US" sz="1400" kern="1200" baseline="30000" dirty="0"/>
            <a:t>st</a:t>
          </a:r>
          <a:r>
            <a:rPr lang="en-US" sz="1400" kern="1200" dirty="0"/>
            <a:t>  charge to revise the EVP to consider other qualifying antimicrobial pesticide products</a:t>
          </a:r>
        </a:p>
        <a:p>
          <a:pPr marL="228600" lvl="2" indent="-114300" algn="l" defTabSz="622300">
            <a:lnSpc>
              <a:spcPct val="90000"/>
            </a:lnSpc>
            <a:spcBef>
              <a:spcPct val="0"/>
            </a:spcBef>
            <a:spcAft>
              <a:spcPct val="15000"/>
            </a:spcAft>
            <a:buChar char="•"/>
          </a:pPr>
          <a:r>
            <a:rPr lang="en-US" sz="1400" kern="1200" dirty="0"/>
            <a:t>EPIC! provided revisions in May 2023</a:t>
          </a:r>
        </a:p>
        <a:p>
          <a:pPr marL="228600" lvl="2" indent="-114300" algn="l" defTabSz="622300" rtl="0">
            <a:lnSpc>
              <a:spcPct val="90000"/>
            </a:lnSpc>
            <a:spcBef>
              <a:spcPct val="0"/>
            </a:spcBef>
            <a:spcAft>
              <a:spcPct val="15000"/>
            </a:spcAft>
            <a:buChar char="•"/>
          </a:pPr>
          <a:r>
            <a:rPr lang="en-US" sz="1400" kern="1200" dirty="0">
              <a:latin typeface="Avenir Next LT Pro"/>
            </a:rPr>
            <a:t>Efficacy Branch (EB)</a:t>
          </a:r>
          <a:r>
            <a:rPr lang="en-US" sz="1400" kern="1200" dirty="0"/>
            <a:t> members worked through each of the proposed changes, categorizing as major or minor</a:t>
          </a:r>
        </a:p>
        <a:p>
          <a:pPr marL="228600" lvl="2" indent="-114300" algn="l" defTabSz="622300">
            <a:lnSpc>
              <a:spcPct val="90000"/>
            </a:lnSpc>
            <a:spcBef>
              <a:spcPct val="0"/>
            </a:spcBef>
            <a:spcAft>
              <a:spcPct val="15000"/>
            </a:spcAft>
            <a:buChar char="•"/>
          </a:pPr>
          <a:r>
            <a:rPr lang="en-US" sz="1400" kern="1200" dirty="0"/>
            <a:t>AD Management reviewed each suggested change</a:t>
          </a:r>
        </a:p>
        <a:p>
          <a:pPr marL="114300" lvl="1" indent="-114300" algn="l" defTabSz="622300">
            <a:lnSpc>
              <a:spcPct val="90000"/>
            </a:lnSpc>
            <a:spcBef>
              <a:spcPct val="0"/>
            </a:spcBef>
            <a:spcAft>
              <a:spcPct val="15000"/>
            </a:spcAft>
            <a:buChar char="•"/>
          </a:pPr>
          <a:r>
            <a:rPr lang="en-US" sz="1400" kern="1200" dirty="0"/>
            <a:t>Working on supplemental documents for other microbial outbreak scenarios</a:t>
          </a:r>
        </a:p>
      </dsp:txBody>
      <dsp:txXfrm>
        <a:off x="4096546" y="906697"/>
        <a:ext cx="4099325" cy="14713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232AD7-2853-4A03-8C0F-0C52C78C76D1}">
      <dsp:nvSpPr>
        <dsp:cNvPr id="0" name=""/>
        <dsp:cNvSpPr/>
      </dsp:nvSpPr>
      <dsp:spPr>
        <a:xfrm>
          <a:off x="0" y="1733"/>
          <a:ext cx="7886700" cy="87861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386728-2B88-440B-8DF2-806367D77E60}">
      <dsp:nvSpPr>
        <dsp:cNvPr id="0" name=""/>
        <dsp:cNvSpPr/>
      </dsp:nvSpPr>
      <dsp:spPr>
        <a:xfrm>
          <a:off x="244760" y="178401"/>
          <a:ext cx="483239" cy="483239"/>
        </a:xfrm>
        <a:prstGeom prst="rect">
          <a:avLst/>
        </a:prstGeom>
        <a:blipFill>
          <a:blip xmlns:r="http://schemas.openxmlformats.org/officeDocument/2006/relationships" r:embed="rId1"/>
          <a:srcRect/>
          <a:stretch>
            <a:fillRect l="-33000" r="-33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E68AE7C-504F-4AD2-A42F-BB484BA14A7A}">
      <dsp:nvSpPr>
        <dsp:cNvPr id="0" name=""/>
        <dsp:cNvSpPr/>
      </dsp:nvSpPr>
      <dsp:spPr>
        <a:xfrm>
          <a:off x="1014802" y="1733"/>
          <a:ext cx="6871897" cy="878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987" tIns="92987" rIns="92987" bIns="92987" numCol="1" spcCol="1270" anchor="ctr" anchorCtr="0">
          <a:noAutofit/>
        </a:bodyPr>
        <a:lstStyle/>
        <a:p>
          <a:pPr marL="0" lvl="0" indent="0" algn="l" defTabSz="755650">
            <a:lnSpc>
              <a:spcPct val="100000"/>
            </a:lnSpc>
            <a:spcBef>
              <a:spcPct val="0"/>
            </a:spcBef>
            <a:spcAft>
              <a:spcPct val="35000"/>
            </a:spcAft>
            <a:buNone/>
          </a:pPr>
          <a:r>
            <a:rPr lang="en-US" sz="1700" kern="1200" dirty="0">
              <a:latin typeface="Corbel" panose="020B0503020204020204" pitchFamily="34" charset="0"/>
            </a:rPr>
            <a:t>Reviewed all proposed revisions </a:t>
          </a:r>
        </a:p>
        <a:p>
          <a:pPr marL="0" lvl="0" indent="0" algn="l" defTabSz="755650">
            <a:lnSpc>
              <a:spcPct val="100000"/>
            </a:lnSpc>
            <a:spcBef>
              <a:spcPct val="0"/>
            </a:spcBef>
            <a:spcAft>
              <a:spcPct val="35000"/>
            </a:spcAft>
            <a:buNone/>
          </a:pPr>
          <a:r>
            <a:rPr lang="en-US" sz="1700" kern="1200" dirty="0">
              <a:latin typeface="Corbel" panose="020B0503020204020204" pitchFamily="34" charset="0"/>
            </a:rPr>
            <a:t>(Completed October 2023)</a:t>
          </a:r>
        </a:p>
      </dsp:txBody>
      <dsp:txXfrm>
        <a:off x="1014802" y="1733"/>
        <a:ext cx="6871897" cy="878616"/>
      </dsp:txXfrm>
    </dsp:sp>
    <dsp:sp modelId="{2E57D8AC-EE23-4472-87CB-55E472B67C26}">
      <dsp:nvSpPr>
        <dsp:cNvPr id="0" name=""/>
        <dsp:cNvSpPr/>
      </dsp:nvSpPr>
      <dsp:spPr>
        <a:xfrm>
          <a:off x="0" y="1100004"/>
          <a:ext cx="7886700" cy="87861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2181A3-5B8C-4C42-A628-2ADAD687A158}">
      <dsp:nvSpPr>
        <dsp:cNvPr id="0" name=""/>
        <dsp:cNvSpPr/>
      </dsp:nvSpPr>
      <dsp:spPr>
        <a:xfrm>
          <a:off x="265781" y="1297693"/>
          <a:ext cx="483239" cy="483239"/>
        </a:xfrm>
        <a:prstGeom prst="rect">
          <a:avLst/>
        </a:prstGeom>
        <a:blipFill>
          <a:blip xmlns:r="http://schemas.openxmlformats.org/officeDocument/2006/relationships" r:embed="rId2"/>
          <a:srcRect/>
          <a:stretch>
            <a:fillRect l="-43000" r="-43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F44EDA-C62B-47C3-9727-41A6CFEB8AF4}">
      <dsp:nvSpPr>
        <dsp:cNvPr id="0" name=""/>
        <dsp:cNvSpPr/>
      </dsp:nvSpPr>
      <dsp:spPr>
        <a:xfrm>
          <a:off x="1014802" y="1100004"/>
          <a:ext cx="6871897" cy="878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987" tIns="92987" rIns="92987" bIns="92987" numCol="1" spcCol="1270" anchor="ctr" anchorCtr="0">
          <a:noAutofit/>
        </a:bodyPr>
        <a:lstStyle/>
        <a:p>
          <a:pPr marL="0" lvl="0" indent="0" algn="l" defTabSz="755650">
            <a:lnSpc>
              <a:spcPct val="100000"/>
            </a:lnSpc>
            <a:spcBef>
              <a:spcPct val="0"/>
            </a:spcBef>
            <a:spcAft>
              <a:spcPct val="35000"/>
            </a:spcAft>
            <a:buNone/>
          </a:pPr>
          <a:r>
            <a:rPr lang="en-US" sz="1700" kern="1200" dirty="0">
              <a:latin typeface="Corbel" panose="020B0503020204020204" pitchFamily="34" charset="0"/>
            </a:rPr>
            <a:t>Options for implementing changes </a:t>
          </a:r>
        </a:p>
        <a:p>
          <a:pPr marL="0" lvl="0" indent="0" algn="l" defTabSz="755650">
            <a:lnSpc>
              <a:spcPct val="100000"/>
            </a:lnSpc>
            <a:spcBef>
              <a:spcPct val="0"/>
            </a:spcBef>
            <a:spcAft>
              <a:spcPct val="35000"/>
            </a:spcAft>
            <a:buNone/>
          </a:pPr>
          <a:r>
            <a:rPr lang="en-US" sz="1700" kern="1200" dirty="0">
              <a:latin typeface="Corbel" panose="020B0503020204020204" pitchFamily="34" charset="0"/>
            </a:rPr>
            <a:t>(Completed October 2023)</a:t>
          </a:r>
        </a:p>
      </dsp:txBody>
      <dsp:txXfrm>
        <a:off x="1014802" y="1100004"/>
        <a:ext cx="6871897" cy="878616"/>
      </dsp:txXfrm>
    </dsp:sp>
    <dsp:sp modelId="{6452044D-927E-4269-BBAF-1845DAC1A22A}">
      <dsp:nvSpPr>
        <dsp:cNvPr id="0" name=""/>
        <dsp:cNvSpPr/>
      </dsp:nvSpPr>
      <dsp:spPr>
        <a:xfrm>
          <a:off x="0" y="2198275"/>
          <a:ext cx="7886700" cy="87861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61E3E2-05E5-40EE-B081-06081A4DDCCF}">
      <dsp:nvSpPr>
        <dsp:cNvPr id="0" name=""/>
        <dsp:cNvSpPr/>
      </dsp:nvSpPr>
      <dsp:spPr>
        <a:xfrm>
          <a:off x="265781" y="2395964"/>
          <a:ext cx="483239" cy="483239"/>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B221CC-201D-4AE4-91C5-FA05C21A67AA}">
      <dsp:nvSpPr>
        <dsp:cNvPr id="0" name=""/>
        <dsp:cNvSpPr/>
      </dsp:nvSpPr>
      <dsp:spPr>
        <a:xfrm>
          <a:off x="1014802" y="2198275"/>
          <a:ext cx="6871897" cy="878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987" tIns="92987" rIns="92987" bIns="92987" numCol="1" spcCol="1270" anchor="ctr" anchorCtr="0">
          <a:noAutofit/>
        </a:bodyPr>
        <a:lstStyle/>
        <a:p>
          <a:pPr marL="0" lvl="0" indent="0" algn="l" defTabSz="755650">
            <a:lnSpc>
              <a:spcPct val="100000"/>
            </a:lnSpc>
            <a:spcBef>
              <a:spcPct val="0"/>
            </a:spcBef>
            <a:spcAft>
              <a:spcPct val="35000"/>
            </a:spcAft>
            <a:buNone/>
          </a:pPr>
          <a:r>
            <a:rPr lang="en-US" sz="1700" kern="1200" dirty="0">
              <a:latin typeface="Corbel" panose="020B0503020204020204" pitchFamily="34" charset="0"/>
            </a:rPr>
            <a:t>Briefed AD Management changes and potential implementation routes</a:t>
          </a:r>
        </a:p>
        <a:p>
          <a:pPr marL="0" lvl="0" indent="0" algn="l" defTabSz="755650">
            <a:lnSpc>
              <a:spcPct val="100000"/>
            </a:lnSpc>
            <a:spcBef>
              <a:spcPct val="0"/>
            </a:spcBef>
            <a:spcAft>
              <a:spcPct val="35000"/>
            </a:spcAft>
            <a:buNone/>
          </a:pPr>
          <a:r>
            <a:rPr lang="en-US" sz="1700" kern="1200" dirty="0">
              <a:latin typeface="Corbel" panose="020B0503020204020204" pitchFamily="34" charset="0"/>
            </a:rPr>
            <a:t>(Completed January 2024)</a:t>
          </a:r>
        </a:p>
      </dsp:txBody>
      <dsp:txXfrm>
        <a:off x="1014802" y="2198275"/>
        <a:ext cx="6871897" cy="878616"/>
      </dsp:txXfrm>
    </dsp:sp>
    <dsp:sp modelId="{0D24ECE8-C384-43E2-A20A-52A8F0D6B50A}">
      <dsp:nvSpPr>
        <dsp:cNvPr id="0" name=""/>
        <dsp:cNvSpPr/>
      </dsp:nvSpPr>
      <dsp:spPr>
        <a:xfrm>
          <a:off x="0" y="3296546"/>
          <a:ext cx="7886700" cy="87861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2DE04C-17A2-4F49-B579-D92FEAAE57CF}">
      <dsp:nvSpPr>
        <dsp:cNvPr id="0" name=""/>
        <dsp:cNvSpPr/>
      </dsp:nvSpPr>
      <dsp:spPr>
        <a:xfrm>
          <a:off x="265781" y="3494235"/>
          <a:ext cx="483239" cy="483239"/>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3230B1-3293-4E07-999D-92E6C8A409DA}">
      <dsp:nvSpPr>
        <dsp:cNvPr id="0" name=""/>
        <dsp:cNvSpPr/>
      </dsp:nvSpPr>
      <dsp:spPr>
        <a:xfrm>
          <a:off x="1014802" y="3296546"/>
          <a:ext cx="6871897" cy="878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987" tIns="92987" rIns="92987" bIns="92987" numCol="1" spcCol="1270" anchor="ctr" anchorCtr="0">
          <a:noAutofit/>
        </a:bodyPr>
        <a:lstStyle/>
        <a:p>
          <a:pPr marL="0" lvl="0" indent="0" algn="l" defTabSz="755650">
            <a:lnSpc>
              <a:spcPct val="100000"/>
            </a:lnSpc>
            <a:spcBef>
              <a:spcPct val="0"/>
            </a:spcBef>
            <a:spcAft>
              <a:spcPct val="35000"/>
            </a:spcAft>
            <a:buNone/>
          </a:pPr>
          <a:r>
            <a:rPr lang="en-US" sz="1700" kern="1200" dirty="0">
              <a:latin typeface="Corbel" panose="020B0503020204020204" pitchFamily="34" charset="0"/>
            </a:rPr>
            <a:t>Agency decided that the proposed changes to the EVP should include an implementation period consistent with sanitizer-virucidal guidance (TBD)</a:t>
          </a:r>
        </a:p>
      </dsp:txBody>
      <dsp:txXfrm>
        <a:off x="1014802" y="3296546"/>
        <a:ext cx="6871897" cy="8786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C4536A-76CE-4540-AC41-472FADC5E662}">
      <dsp:nvSpPr>
        <dsp:cNvPr id="0" name=""/>
        <dsp:cNvSpPr/>
      </dsp:nvSpPr>
      <dsp:spPr>
        <a:xfrm>
          <a:off x="2523743" y="703"/>
          <a:ext cx="2839212" cy="296923"/>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orbel" panose="020B0503020204020204" pitchFamily="34" charset="0"/>
            </a:rPr>
            <a:t>Matt Arduino, CDC</a:t>
          </a:r>
        </a:p>
      </dsp:txBody>
      <dsp:txXfrm>
        <a:off x="2538238" y="15198"/>
        <a:ext cx="2810222" cy="267933"/>
      </dsp:txXfrm>
    </dsp:sp>
    <dsp:sp modelId="{57463F10-9ABF-4BBB-9167-8ABC8545745B}">
      <dsp:nvSpPr>
        <dsp:cNvPr id="0" name=""/>
        <dsp:cNvSpPr/>
      </dsp:nvSpPr>
      <dsp:spPr>
        <a:xfrm>
          <a:off x="2523743" y="312473"/>
          <a:ext cx="2839212" cy="296923"/>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orbel" panose="020B0503020204020204" pitchFamily="34" charset="0"/>
            </a:rPr>
            <a:t>Ellen Baldassare, LANXESS</a:t>
          </a:r>
        </a:p>
      </dsp:txBody>
      <dsp:txXfrm>
        <a:off x="2538238" y="326968"/>
        <a:ext cx="2810222" cy="267933"/>
      </dsp:txXfrm>
    </dsp:sp>
    <dsp:sp modelId="{1E9C5465-2EBE-4248-9BA3-C1D675FB2059}">
      <dsp:nvSpPr>
        <dsp:cNvPr id="0" name=""/>
        <dsp:cNvSpPr/>
      </dsp:nvSpPr>
      <dsp:spPr>
        <a:xfrm>
          <a:off x="2523743" y="624243"/>
          <a:ext cx="2839212" cy="296923"/>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orbel" panose="020B0503020204020204" pitchFamily="34" charset="0"/>
            </a:rPr>
            <a:t>Steve Bennett, HCPA</a:t>
          </a:r>
        </a:p>
      </dsp:txBody>
      <dsp:txXfrm>
        <a:off x="2538238" y="638738"/>
        <a:ext cx="2810222" cy="267933"/>
      </dsp:txXfrm>
    </dsp:sp>
    <dsp:sp modelId="{BDEF8AEC-20E7-4B50-ADC7-7020A4E1F698}">
      <dsp:nvSpPr>
        <dsp:cNvPr id="0" name=""/>
        <dsp:cNvSpPr/>
      </dsp:nvSpPr>
      <dsp:spPr>
        <a:xfrm>
          <a:off x="2523743" y="936013"/>
          <a:ext cx="2839212" cy="296923"/>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orbel" panose="020B0503020204020204" pitchFamily="34" charset="0"/>
            </a:rPr>
            <a:t>Diane Boesenberg, Exponent</a:t>
          </a:r>
        </a:p>
      </dsp:txBody>
      <dsp:txXfrm>
        <a:off x="2538238" y="950508"/>
        <a:ext cx="2810222" cy="267933"/>
      </dsp:txXfrm>
    </dsp:sp>
    <dsp:sp modelId="{038BADF5-2CF5-4226-8E60-2E56D0DF115C}">
      <dsp:nvSpPr>
        <dsp:cNvPr id="0" name=""/>
        <dsp:cNvSpPr/>
      </dsp:nvSpPr>
      <dsp:spPr>
        <a:xfrm>
          <a:off x="2523743" y="1247782"/>
          <a:ext cx="2839212" cy="296923"/>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orbel" panose="020B0503020204020204" pitchFamily="34" charset="0"/>
            </a:rPr>
            <a:t>Alex Cook, First Group</a:t>
          </a:r>
        </a:p>
      </dsp:txBody>
      <dsp:txXfrm>
        <a:off x="2538238" y="1262277"/>
        <a:ext cx="2810222" cy="267933"/>
      </dsp:txXfrm>
    </dsp:sp>
    <dsp:sp modelId="{921F44D3-2D53-44AC-A853-17C2ED26E022}">
      <dsp:nvSpPr>
        <dsp:cNvPr id="0" name=""/>
        <dsp:cNvSpPr/>
      </dsp:nvSpPr>
      <dsp:spPr>
        <a:xfrm>
          <a:off x="2523743" y="1559552"/>
          <a:ext cx="2839212" cy="296923"/>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orbel" panose="020B0503020204020204" pitchFamily="34" charset="0"/>
            </a:rPr>
            <a:t>Patti Costello, AHA</a:t>
          </a:r>
        </a:p>
      </dsp:txBody>
      <dsp:txXfrm>
        <a:off x="2538238" y="1574047"/>
        <a:ext cx="2810222" cy="267933"/>
      </dsp:txXfrm>
    </dsp:sp>
    <dsp:sp modelId="{9930F877-E7AF-45D5-88B4-B8741076115F}">
      <dsp:nvSpPr>
        <dsp:cNvPr id="0" name=""/>
        <dsp:cNvSpPr/>
      </dsp:nvSpPr>
      <dsp:spPr>
        <a:xfrm>
          <a:off x="2523743" y="1871322"/>
          <a:ext cx="2839212" cy="296923"/>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orbel" panose="020B0503020204020204" pitchFamily="34" charset="0"/>
            </a:rPr>
            <a:t>Lisa Dreilinger, Arxada</a:t>
          </a:r>
        </a:p>
      </dsp:txBody>
      <dsp:txXfrm>
        <a:off x="2538238" y="1885817"/>
        <a:ext cx="2810222" cy="267933"/>
      </dsp:txXfrm>
    </dsp:sp>
    <dsp:sp modelId="{4726D4AF-3696-4850-BBA3-803DFAF45D8B}">
      <dsp:nvSpPr>
        <dsp:cNvPr id="0" name=""/>
        <dsp:cNvSpPr/>
      </dsp:nvSpPr>
      <dsp:spPr>
        <a:xfrm>
          <a:off x="2523743" y="2183092"/>
          <a:ext cx="2839212" cy="296923"/>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orbel" panose="020B0503020204020204" pitchFamily="34" charset="0"/>
            </a:rPr>
            <a:t>Seth Goldberg, Steptoe</a:t>
          </a:r>
        </a:p>
      </dsp:txBody>
      <dsp:txXfrm>
        <a:off x="2538238" y="2197587"/>
        <a:ext cx="2810222" cy="267933"/>
      </dsp:txXfrm>
    </dsp:sp>
    <dsp:sp modelId="{2690FD9F-9611-4B7C-9F36-C3FF0C4F29D8}">
      <dsp:nvSpPr>
        <dsp:cNvPr id="0" name=""/>
        <dsp:cNvSpPr/>
      </dsp:nvSpPr>
      <dsp:spPr>
        <a:xfrm>
          <a:off x="2523743" y="2494861"/>
          <a:ext cx="2839212" cy="296923"/>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orbel" panose="020B0503020204020204" pitchFamily="34" charset="0"/>
            </a:rPr>
            <a:t>James Kim, Cleaning Institute</a:t>
          </a:r>
        </a:p>
      </dsp:txBody>
      <dsp:txXfrm>
        <a:off x="2538238" y="2509356"/>
        <a:ext cx="2810222" cy="267933"/>
      </dsp:txXfrm>
    </dsp:sp>
    <dsp:sp modelId="{9B59D7B7-5931-40C5-B4FB-016AF9A34E6C}">
      <dsp:nvSpPr>
        <dsp:cNvPr id="0" name=""/>
        <dsp:cNvSpPr/>
      </dsp:nvSpPr>
      <dsp:spPr>
        <a:xfrm>
          <a:off x="2523743" y="2806631"/>
          <a:ext cx="2839212" cy="296923"/>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orbel" panose="020B0503020204020204" pitchFamily="34" charset="0"/>
            </a:rPr>
            <a:t>Pat Quinn, The Accord Group</a:t>
          </a:r>
        </a:p>
      </dsp:txBody>
      <dsp:txXfrm>
        <a:off x="2538238" y="2821126"/>
        <a:ext cx="2810222" cy="267933"/>
      </dsp:txXfrm>
    </dsp:sp>
    <dsp:sp modelId="{8FA20015-EAE7-4944-B67E-D5CC25540C0A}">
      <dsp:nvSpPr>
        <dsp:cNvPr id="0" name=""/>
        <dsp:cNvSpPr/>
      </dsp:nvSpPr>
      <dsp:spPr>
        <a:xfrm>
          <a:off x="2523743" y="3118401"/>
          <a:ext cx="2839212" cy="296923"/>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orbel" panose="020B0503020204020204" pitchFamily="34" charset="0"/>
            </a:rPr>
            <a:t>Kate Sande, Ecolab</a:t>
          </a:r>
        </a:p>
      </dsp:txBody>
      <dsp:txXfrm>
        <a:off x="2538238" y="3132896"/>
        <a:ext cx="2810222" cy="267933"/>
      </dsp:txXfrm>
    </dsp:sp>
    <dsp:sp modelId="{116EEC98-3D1D-4FED-8570-4AB12E1B4F3C}">
      <dsp:nvSpPr>
        <dsp:cNvPr id="0" name=""/>
        <dsp:cNvSpPr/>
      </dsp:nvSpPr>
      <dsp:spPr>
        <a:xfrm>
          <a:off x="2523743" y="3430171"/>
          <a:ext cx="2839212" cy="296923"/>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orbel" panose="020B0503020204020204" pitchFamily="34" charset="0"/>
            </a:rPr>
            <a:t>Tajah Blackburn, EPA (Chair)</a:t>
          </a:r>
        </a:p>
      </dsp:txBody>
      <dsp:txXfrm>
        <a:off x="2538238" y="3444666"/>
        <a:ext cx="2810222" cy="267933"/>
      </dsp:txXfrm>
    </dsp:sp>
    <dsp:sp modelId="{7C3F3A4C-6BE0-4BF9-ADC4-AFA4515B85C5}">
      <dsp:nvSpPr>
        <dsp:cNvPr id="0" name=""/>
        <dsp:cNvSpPr/>
      </dsp:nvSpPr>
      <dsp:spPr>
        <a:xfrm>
          <a:off x="2523743" y="3741940"/>
          <a:ext cx="2839212" cy="296923"/>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orbel" panose="020B0503020204020204" pitchFamily="34" charset="0"/>
            </a:rPr>
            <a:t>Rhonda Jones, SRC (Chair)</a:t>
          </a:r>
        </a:p>
      </dsp:txBody>
      <dsp:txXfrm>
        <a:off x="2538238" y="3756435"/>
        <a:ext cx="2810222" cy="267933"/>
      </dsp:txXfrm>
    </dsp:sp>
    <dsp:sp modelId="{F908AFB5-22B5-403C-BE82-F8205A3F42AC}">
      <dsp:nvSpPr>
        <dsp:cNvPr id="0" name=""/>
        <dsp:cNvSpPr/>
      </dsp:nvSpPr>
      <dsp:spPr>
        <a:xfrm>
          <a:off x="2523743" y="4053710"/>
          <a:ext cx="2839212" cy="296923"/>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orbel" panose="020B0503020204020204" pitchFamily="34" charset="0"/>
            </a:rPr>
            <a:t>Anastasia Swearingen, CBC (Chair)</a:t>
          </a:r>
        </a:p>
      </dsp:txBody>
      <dsp:txXfrm>
        <a:off x="2538238" y="4068205"/>
        <a:ext cx="2810222" cy="26793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04C82C-477B-467D-96DE-6983A380D995}">
      <dsp:nvSpPr>
        <dsp:cNvPr id="0" name=""/>
        <dsp:cNvSpPr/>
      </dsp:nvSpPr>
      <dsp:spPr>
        <a:xfrm>
          <a:off x="0" y="3809"/>
          <a:ext cx="7886700" cy="125522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73A510-9E04-44D8-A6CE-0121D7B6F9E9}">
      <dsp:nvSpPr>
        <dsp:cNvPr id="0" name=""/>
        <dsp:cNvSpPr/>
      </dsp:nvSpPr>
      <dsp:spPr>
        <a:xfrm>
          <a:off x="379704" y="286234"/>
          <a:ext cx="691046" cy="6903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226DEE-0D38-4743-92B0-4F0FB292E734}">
      <dsp:nvSpPr>
        <dsp:cNvPr id="0" name=""/>
        <dsp:cNvSpPr/>
      </dsp:nvSpPr>
      <dsp:spPr>
        <a:xfrm>
          <a:off x="1450454" y="3809"/>
          <a:ext cx="6340525" cy="1256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974" tIns="132974" rIns="132974" bIns="132974" numCol="1" spcCol="1270" anchor="ctr" anchorCtr="0">
          <a:noAutofit/>
        </a:bodyPr>
        <a:lstStyle/>
        <a:p>
          <a:pPr marL="0" lvl="0" indent="0" algn="l" defTabSz="1066800">
            <a:lnSpc>
              <a:spcPct val="100000"/>
            </a:lnSpc>
            <a:spcBef>
              <a:spcPct val="0"/>
            </a:spcBef>
            <a:spcAft>
              <a:spcPct val="35000"/>
            </a:spcAft>
            <a:buNone/>
          </a:pPr>
          <a:r>
            <a:rPr lang="en-US" sz="2400" b="1" kern="1200" dirty="0">
              <a:latin typeface="Corbel" panose="020B0503020204020204" pitchFamily="34" charset="0"/>
            </a:rPr>
            <a:t>What education is needed during a pandemic or other emergency for the public, end users, and other regulating authorities?</a:t>
          </a:r>
          <a:endParaRPr lang="en-US" sz="2400" kern="1200" dirty="0">
            <a:latin typeface="Corbel" panose="020B0503020204020204" pitchFamily="34" charset="0"/>
          </a:endParaRPr>
        </a:p>
      </dsp:txBody>
      <dsp:txXfrm>
        <a:off x="1450454" y="3809"/>
        <a:ext cx="6340525" cy="1256447"/>
      </dsp:txXfrm>
    </dsp:sp>
    <dsp:sp modelId="{B0C3883F-9834-45BF-9631-C06134867BE9}">
      <dsp:nvSpPr>
        <dsp:cNvPr id="0" name=""/>
        <dsp:cNvSpPr/>
      </dsp:nvSpPr>
      <dsp:spPr>
        <a:xfrm>
          <a:off x="0" y="1547445"/>
          <a:ext cx="7886700" cy="125522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4A33F7-DCEE-4C86-AD62-CB25EE6C28E3}">
      <dsp:nvSpPr>
        <dsp:cNvPr id="0" name=""/>
        <dsp:cNvSpPr/>
      </dsp:nvSpPr>
      <dsp:spPr>
        <a:xfrm>
          <a:off x="379704" y="1829869"/>
          <a:ext cx="691046" cy="6903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626E1C2-5C36-4CE3-9ED3-C049542E46B8}">
      <dsp:nvSpPr>
        <dsp:cNvPr id="0" name=""/>
        <dsp:cNvSpPr/>
      </dsp:nvSpPr>
      <dsp:spPr>
        <a:xfrm>
          <a:off x="1450454" y="1547445"/>
          <a:ext cx="6340525" cy="1256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974" tIns="132974" rIns="132974" bIns="132974" numCol="1" spcCol="1270" anchor="ctr" anchorCtr="0">
          <a:noAutofit/>
        </a:bodyPr>
        <a:lstStyle/>
        <a:p>
          <a:pPr marL="0" lvl="0" indent="0" algn="l" defTabSz="1066800">
            <a:lnSpc>
              <a:spcPct val="100000"/>
            </a:lnSpc>
            <a:spcBef>
              <a:spcPct val="0"/>
            </a:spcBef>
            <a:spcAft>
              <a:spcPct val="35000"/>
            </a:spcAft>
            <a:buNone/>
          </a:pPr>
          <a:r>
            <a:rPr lang="en-US" sz="2400" b="1" u="sng" kern="1200" dirty="0">
              <a:latin typeface="Corbel" panose="020B0503020204020204" pitchFamily="34" charset="0"/>
            </a:rPr>
            <a:t>Issue</a:t>
          </a:r>
          <a:r>
            <a:rPr lang="en-US" sz="2400" kern="1200" dirty="0">
              <a:latin typeface="Corbel" panose="020B0503020204020204" pitchFamily="34" charset="0"/>
            </a:rPr>
            <a:t>: There was ineffective messaging across several sectors due to information and education gaps. </a:t>
          </a:r>
        </a:p>
      </dsp:txBody>
      <dsp:txXfrm>
        <a:off x="1450454" y="1547445"/>
        <a:ext cx="6340525" cy="1256447"/>
      </dsp:txXfrm>
    </dsp:sp>
    <dsp:sp modelId="{908F2589-1AA4-4BE6-A9AB-7FF123DBA397}">
      <dsp:nvSpPr>
        <dsp:cNvPr id="0" name=""/>
        <dsp:cNvSpPr/>
      </dsp:nvSpPr>
      <dsp:spPr>
        <a:xfrm>
          <a:off x="0" y="3091080"/>
          <a:ext cx="7886700" cy="125522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E6858C-EDA3-4E00-8D85-655D213632C1}">
      <dsp:nvSpPr>
        <dsp:cNvPr id="0" name=""/>
        <dsp:cNvSpPr/>
      </dsp:nvSpPr>
      <dsp:spPr>
        <a:xfrm>
          <a:off x="379704" y="3373505"/>
          <a:ext cx="691046" cy="6903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809742-059A-436E-A1ED-E705CB33D84E}">
      <dsp:nvSpPr>
        <dsp:cNvPr id="0" name=""/>
        <dsp:cNvSpPr/>
      </dsp:nvSpPr>
      <dsp:spPr>
        <a:xfrm>
          <a:off x="1450454" y="3091080"/>
          <a:ext cx="6340525" cy="1256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974" tIns="132974" rIns="132974" bIns="132974" numCol="1" spcCol="1270" anchor="ctr" anchorCtr="0">
          <a:noAutofit/>
        </a:bodyPr>
        <a:lstStyle/>
        <a:p>
          <a:pPr marL="0" lvl="0" indent="0" algn="l" defTabSz="711200">
            <a:lnSpc>
              <a:spcPct val="100000"/>
            </a:lnSpc>
            <a:spcBef>
              <a:spcPct val="0"/>
            </a:spcBef>
            <a:spcAft>
              <a:spcPct val="35000"/>
            </a:spcAft>
            <a:buNone/>
          </a:pPr>
          <a:r>
            <a:rPr lang="en-US" sz="1600" b="1" u="sng" kern="1200" dirty="0">
              <a:latin typeface="Corbel" panose="020B0503020204020204" pitchFamily="34" charset="0"/>
            </a:rPr>
            <a:t>Response</a:t>
          </a:r>
          <a:r>
            <a:rPr lang="en-US" sz="1600" kern="1200" dirty="0">
              <a:latin typeface="Corbel" panose="020B0503020204020204" pitchFamily="34" charset="0"/>
            </a:rPr>
            <a:t>: Develop targeted resources and references for general and specialized messaging for key sectors at different stages of a pandemic/emergency gathered through planned outreach tools (surveys, etc.) and lessons learned. </a:t>
          </a:r>
        </a:p>
      </dsp:txBody>
      <dsp:txXfrm>
        <a:off x="1450454" y="3091080"/>
        <a:ext cx="6340525" cy="125644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B37E2B-627F-4D27-8583-0EC84C380153}">
      <dsp:nvSpPr>
        <dsp:cNvPr id="0" name=""/>
        <dsp:cNvSpPr/>
      </dsp:nvSpPr>
      <dsp:spPr>
        <a:xfrm>
          <a:off x="0" y="3928"/>
          <a:ext cx="7886700" cy="88670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80B87E-BF2B-4C77-AAD9-74D9513B3948}">
      <dsp:nvSpPr>
        <dsp:cNvPr id="0" name=""/>
        <dsp:cNvSpPr/>
      </dsp:nvSpPr>
      <dsp:spPr>
        <a:xfrm>
          <a:off x="268228" y="203438"/>
          <a:ext cx="488165" cy="48768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EC369F-0BD5-4495-9690-F403E708A789}">
      <dsp:nvSpPr>
        <dsp:cNvPr id="0" name=""/>
        <dsp:cNvSpPr/>
      </dsp:nvSpPr>
      <dsp:spPr>
        <a:xfrm>
          <a:off x="1024623" y="3928"/>
          <a:ext cx="6846296" cy="914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76" tIns="96776" rIns="96776" bIns="96776"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chemeClr val="tx1"/>
              </a:solidFill>
            </a:rPr>
            <a:t>Exposure Issues</a:t>
          </a:r>
        </a:p>
        <a:p>
          <a:pPr marL="0" lvl="0" indent="0" algn="l" defTabSz="622300">
            <a:lnSpc>
              <a:spcPct val="90000"/>
            </a:lnSpc>
            <a:spcBef>
              <a:spcPct val="0"/>
            </a:spcBef>
            <a:spcAft>
              <a:spcPct val="35000"/>
            </a:spcAft>
            <a:buNone/>
          </a:pPr>
          <a:r>
            <a:rPr lang="en-US" sz="1400" b="1" kern="1200" dirty="0">
              <a:solidFill>
                <a:schemeClr val="tx1"/>
              </a:solidFill>
            </a:rPr>
            <a:t>Overuse</a:t>
          </a:r>
        </a:p>
        <a:p>
          <a:pPr marL="0" lvl="0" indent="0" algn="l" defTabSz="622300">
            <a:lnSpc>
              <a:spcPct val="90000"/>
            </a:lnSpc>
            <a:spcBef>
              <a:spcPct val="0"/>
            </a:spcBef>
            <a:spcAft>
              <a:spcPct val="35000"/>
            </a:spcAft>
            <a:buNone/>
          </a:pPr>
          <a:r>
            <a:rPr lang="en-US" sz="1400" b="1" kern="1200" dirty="0">
              <a:solidFill>
                <a:schemeClr val="tx1"/>
              </a:solidFill>
            </a:rPr>
            <a:t>No Worker Protections Standard (WPS) Information for Antimicrobial Pesticides</a:t>
          </a:r>
        </a:p>
      </dsp:txBody>
      <dsp:txXfrm>
        <a:off x="1024623" y="3928"/>
        <a:ext cx="6846296" cy="914416"/>
      </dsp:txXfrm>
    </dsp:sp>
    <dsp:sp modelId="{6B43800B-8A7F-4AE7-B7A4-7465E78FFBB4}">
      <dsp:nvSpPr>
        <dsp:cNvPr id="0" name=""/>
        <dsp:cNvSpPr/>
      </dsp:nvSpPr>
      <dsp:spPr>
        <a:xfrm>
          <a:off x="0" y="1146949"/>
          <a:ext cx="7886700" cy="88670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1D8F3B-1BCF-4475-92BF-C2FCE0EC08F0}">
      <dsp:nvSpPr>
        <dsp:cNvPr id="0" name=""/>
        <dsp:cNvSpPr/>
      </dsp:nvSpPr>
      <dsp:spPr>
        <a:xfrm>
          <a:off x="268228" y="1346459"/>
          <a:ext cx="488165" cy="48768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72E2DF-EDBF-45A1-9281-81556EE898CF}">
      <dsp:nvSpPr>
        <dsp:cNvPr id="0" name=""/>
        <dsp:cNvSpPr/>
      </dsp:nvSpPr>
      <dsp:spPr>
        <a:xfrm>
          <a:off x="1024623" y="1146949"/>
          <a:ext cx="6846296" cy="914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76" tIns="96776" rIns="96776" bIns="96776"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chemeClr val="tx1"/>
              </a:solidFill>
            </a:rPr>
            <a:t>Confusion/misinterpretations for the use of “disinfectants” and “sanitizers” </a:t>
          </a:r>
        </a:p>
      </dsp:txBody>
      <dsp:txXfrm>
        <a:off x="1024623" y="1146949"/>
        <a:ext cx="6846296" cy="914416"/>
      </dsp:txXfrm>
    </dsp:sp>
    <dsp:sp modelId="{6F03B7AA-EF67-4582-A9A3-9C941FD77A0A}">
      <dsp:nvSpPr>
        <dsp:cNvPr id="0" name=""/>
        <dsp:cNvSpPr/>
      </dsp:nvSpPr>
      <dsp:spPr>
        <a:xfrm>
          <a:off x="0" y="2264540"/>
          <a:ext cx="7886700" cy="886707"/>
        </a:xfrm>
        <a:prstGeom prst="roundRect">
          <a:avLst>
            <a:gd name="adj" fmla="val 10000"/>
          </a:avLst>
        </a:prstGeom>
        <a:solidFill>
          <a:schemeClr val="accent4">
            <a:hueOff val="0"/>
            <a:satOff val="0"/>
            <a:lumOff val="0"/>
            <a:alphaOff val="0"/>
          </a:schemeClr>
        </a:solidFill>
        <a:ln w="38100">
          <a:noFill/>
        </a:ln>
        <a:effectLst/>
      </dsp:spPr>
      <dsp:style>
        <a:lnRef idx="0">
          <a:scrgbClr r="0" g="0" b="0"/>
        </a:lnRef>
        <a:fillRef idx="1">
          <a:scrgbClr r="0" g="0" b="0"/>
        </a:fillRef>
        <a:effectRef idx="0">
          <a:scrgbClr r="0" g="0" b="0"/>
        </a:effectRef>
        <a:fontRef idx="minor"/>
      </dsp:style>
    </dsp:sp>
    <dsp:sp modelId="{EE0809C7-0960-4970-A59B-6B87BDB2E394}">
      <dsp:nvSpPr>
        <dsp:cNvPr id="0" name=""/>
        <dsp:cNvSpPr/>
      </dsp:nvSpPr>
      <dsp:spPr>
        <a:xfrm>
          <a:off x="268228" y="2489480"/>
          <a:ext cx="488165" cy="48768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C4A77F-63FF-4440-9F05-44F3DC4108BA}">
      <dsp:nvSpPr>
        <dsp:cNvPr id="0" name=""/>
        <dsp:cNvSpPr/>
      </dsp:nvSpPr>
      <dsp:spPr>
        <a:xfrm>
          <a:off x="1024623" y="2289971"/>
          <a:ext cx="6846296" cy="914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76" tIns="96776" rIns="96776" bIns="96776"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chemeClr val="tx1"/>
              </a:solidFill>
            </a:rPr>
            <a:t>Language barriers</a:t>
          </a:r>
        </a:p>
        <a:p>
          <a:pPr marL="0" lvl="0" indent="0" algn="l" defTabSz="622300">
            <a:lnSpc>
              <a:spcPct val="90000"/>
            </a:lnSpc>
            <a:spcBef>
              <a:spcPct val="0"/>
            </a:spcBef>
            <a:spcAft>
              <a:spcPct val="35000"/>
            </a:spcAft>
            <a:buNone/>
          </a:pPr>
          <a:r>
            <a:rPr lang="en-US" sz="1400" b="1" kern="1200" dirty="0">
              <a:solidFill>
                <a:schemeClr val="tx1"/>
              </a:solidFill>
            </a:rPr>
            <a:t>Dialect issues</a:t>
          </a:r>
        </a:p>
        <a:p>
          <a:pPr marL="0" lvl="0" indent="0" algn="l" defTabSz="622300">
            <a:lnSpc>
              <a:spcPct val="90000"/>
            </a:lnSpc>
            <a:spcBef>
              <a:spcPct val="0"/>
            </a:spcBef>
            <a:spcAft>
              <a:spcPct val="35000"/>
            </a:spcAft>
            <a:buNone/>
          </a:pPr>
          <a:r>
            <a:rPr lang="en-US" sz="1400" b="1" kern="1200" dirty="0">
              <a:solidFill>
                <a:schemeClr val="tx1"/>
              </a:solidFill>
            </a:rPr>
            <a:t>Overall literacy challenges</a:t>
          </a:r>
        </a:p>
      </dsp:txBody>
      <dsp:txXfrm>
        <a:off x="1024623" y="2289971"/>
        <a:ext cx="6846296" cy="914416"/>
      </dsp:txXfrm>
    </dsp:sp>
    <dsp:sp modelId="{E472F3CC-8536-48D1-A1C0-1359F95BE9F8}">
      <dsp:nvSpPr>
        <dsp:cNvPr id="0" name=""/>
        <dsp:cNvSpPr/>
      </dsp:nvSpPr>
      <dsp:spPr>
        <a:xfrm>
          <a:off x="0" y="3432992"/>
          <a:ext cx="7886700" cy="886707"/>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2D21D4-B98A-4EF3-A10D-91B83EF38E32}">
      <dsp:nvSpPr>
        <dsp:cNvPr id="0" name=""/>
        <dsp:cNvSpPr/>
      </dsp:nvSpPr>
      <dsp:spPr>
        <a:xfrm>
          <a:off x="268228" y="3632501"/>
          <a:ext cx="488165" cy="48768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AF27BA-CFE9-4FF1-A69D-E0BF217DC7C7}">
      <dsp:nvSpPr>
        <dsp:cNvPr id="0" name=""/>
        <dsp:cNvSpPr/>
      </dsp:nvSpPr>
      <dsp:spPr>
        <a:xfrm>
          <a:off x="1024623" y="3432992"/>
          <a:ext cx="6846296" cy="914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76" tIns="96776" rIns="96776" bIns="96776"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chemeClr val="tx1"/>
              </a:solidFill>
            </a:rPr>
            <a:t>Incompatibility issues with exposed surfaces</a:t>
          </a:r>
        </a:p>
      </dsp:txBody>
      <dsp:txXfrm>
        <a:off x="1024623" y="3432992"/>
        <a:ext cx="6846296" cy="91441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0EC521-34E1-427D-A5CB-F0D87B7CAF8A}">
      <dsp:nvSpPr>
        <dsp:cNvPr id="0" name=""/>
        <dsp:cNvSpPr/>
      </dsp:nvSpPr>
      <dsp:spPr>
        <a:xfrm>
          <a:off x="1566805" y="78457"/>
          <a:ext cx="1062615" cy="106261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942739-1044-4090-8C53-077A0E30572D}">
      <dsp:nvSpPr>
        <dsp:cNvPr id="0" name=""/>
        <dsp:cNvSpPr/>
      </dsp:nvSpPr>
      <dsp:spPr>
        <a:xfrm>
          <a:off x="1793264" y="304916"/>
          <a:ext cx="609697" cy="609697"/>
        </a:xfrm>
        <a:prstGeom prst="rect">
          <a:avLst/>
        </a:prstGeom>
        <a:blipFill>
          <a:blip xmlns:r="http://schemas.openxmlformats.org/officeDocument/2006/relationships" r:embed="rId1"/>
          <a:srcRect/>
          <a:stretch>
            <a:fillRect l="-25000" r="-25000"/>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1061168-8FA0-464D-A7CB-0C218F80E811}">
      <dsp:nvSpPr>
        <dsp:cNvPr id="0" name=""/>
        <dsp:cNvSpPr/>
      </dsp:nvSpPr>
      <dsp:spPr>
        <a:xfrm>
          <a:off x="1303398" y="1356130"/>
          <a:ext cx="1741992" cy="1417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b="1" kern="1200" cap="none" dirty="0"/>
            <a:t>EPIC! Completed Spanish Translations For Certain Sections of EVP Guidance And Instructions For List Q Websites </a:t>
          </a:r>
        </a:p>
        <a:p>
          <a:pPr marL="0" lvl="0" indent="0" algn="ctr" defTabSz="622300">
            <a:lnSpc>
              <a:spcPct val="100000"/>
            </a:lnSpc>
            <a:spcBef>
              <a:spcPct val="0"/>
            </a:spcBef>
            <a:spcAft>
              <a:spcPct val="35000"/>
            </a:spcAft>
            <a:buNone/>
            <a:defRPr cap="all"/>
          </a:pPr>
          <a:r>
            <a:rPr lang="en-US" sz="1100" kern="1200" dirty="0"/>
            <a:t>(</a:t>
          </a:r>
          <a:r>
            <a:rPr lang="en-US" sz="1400" b="1" kern="1200" dirty="0">
              <a:solidFill>
                <a:srgbClr val="FF0000"/>
              </a:solidFill>
            </a:rPr>
            <a:t>December 2023</a:t>
          </a:r>
          <a:r>
            <a:rPr lang="en-US" sz="1100" kern="1200" dirty="0"/>
            <a:t>)</a:t>
          </a:r>
        </a:p>
      </dsp:txBody>
      <dsp:txXfrm>
        <a:off x="1303398" y="1356130"/>
        <a:ext cx="1741992" cy="1417297"/>
      </dsp:txXfrm>
    </dsp:sp>
    <dsp:sp modelId="{0ED9ECF9-45CC-4F69-B127-C60263DC058F}">
      <dsp:nvSpPr>
        <dsp:cNvPr id="0" name=""/>
        <dsp:cNvSpPr/>
      </dsp:nvSpPr>
      <dsp:spPr>
        <a:xfrm>
          <a:off x="3691147" y="113302"/>
          <a:ext cx="1062615" cy="106261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B750EB-F6D4-4AE2-8206-116077824878}">
      <dsp:nvSpPr>
        <dsp:cNvPr id="0" name=""/>
        <dsp:cNvSpPr/>
      </dsp:nvSpPr>
      <dsp:spPr>
        <a:xfrm>
          <a:off x="3917606" y="339761"/>
          <a:ext cx="609697" cy="609697"/>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43000" r="-43000"/>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0B0FBD4-B64D-4D26-B39E-4392C95D0819}">
      <dsp:nvSpPr>
        <dsp:cNvPr id="0" name=""/>
        <dsp:cNvSpPr/>
      </dsp:nvSpPr>
      <dsp:spPr>
        <a:xfrm>
          <a:off x="3263470" y="1335487"/>
          <a:ext cx="1896994" cy="1277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b="1" i="0" kern="1200" cap="none" baseline="0" dirty="0"/>
            <a:t>EPIC! Proposed Products/Locations (Infographics, Centralize Information, etc.) </a:t>
          </a:r>
        </a:p>
        <a:p>
          <a:pPr marL="0" lvl="0" indent="0" algn="ctr" defTabSz="622300">
            <a:lnSpc>
              <a:spcPct val="100000"/>
            </a:lnSpc>
            <a:spcBef>
              <a:spcPct val="0"/>
            </a:spcBef>
            <a:spcAft>
              <a:spcPct val="35000"/>
            </a:spcAft>
            <a:buNone/>
            <a:defRPr cap="all"/>
          </a:pPr>
          <a:r>
            <a:rPr lang="en-US" sz="1300" b="0" i="0" kern="1200" baseline="0" dirty="0"/>
            <a:t>(</a:t>
          </a:r>
          <a:r>
            <a:rPr lang="en-US" sz="1600" b="1" i="0" kern="1200" baseline="0" dirty="0">
              <a:solidFill>
                <a:srgbClr val="FF0000"/>
              </a:solidFill>
            </a:rPr>
            <a:t>ongoing</a:t>
          </a:r>
          <a:r>
            <a:rPr lang="en-US" sz="1300" b="0" i="0" kern="1200" baseline="0" dirty="0"/>
            <a:t>)</a:t>
          </a:r>
          <a:endParaRPr lang="en-US" sz="1300" kern="1200" dirty="0"/>
        </a:p>
      </dsp:txBody>
      <dsp:txXfrm>
        <a:off x="3263470" y="1335487"/>
        <a:ext cx="1896994" cy="1277920"/>
      </dsp:txXfrm>
    </dsp:sp>
    <dsp:sp modelId="{3E178544-D737-4232-B718-46A4FBC55581}">
      <dsp:nvSpPr>
        <dsp:cNvPr id="0" name=""/>
        <dsp:cNvSpPr/>
      </dsp:nvSpPr>
      <dsp:spPr>
        <a:xfrm>
          <a:off x="6015379" y="280835"/>
          <a:ext cx="1062615" cy="106261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A71ADE-CF4D-4340-BFE9-64EA9304DB70}">
      <dsp:nvSpPr>
        <dsp:cNvPr id="0" name=""/>
        <dsp:cNvSpPr/>
      </dsp:nvSpPr>
      <dsp:spPr>
        <a:xfrm>
          <a:off x="6273238" y="520861"/>
          <a:ext cx="609697" cy="6096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079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A77BFE-9A5F-4433-8CD7-7811FBF37464}">
      <dsp:nvSpPr>
        <dsp:cNvPr id="0" name=""/>
        <dsp:cNvSpPr/>
      </dsp:nvSpPr>
      <dsp:spPr>
        <a:xfrm>
          <a:off x="5530255" y="1525632"/>
          <a:ext cx="1869593" cy="1303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b="1" kern="1200" dirty="0"/>
            <a:t>OGC </a:t>
          </a:r>
          <a:r>
            <a:rPr lang="en-US" sz="1400" kern="1200" dirty="0"/>
            <a:t> </a:t>
          </a:r>
          <a:r>
            <a:rPr lang="en-US" sz="1400" b="1" kern="1200" cap="none" dirty="0"/>
            <a:t>Assessment Of Proposed Infographics</a:t>
          </a:r>
        </a:p>
        <a:p>
          <a:pPr marL="0" lvl="0" indent="0" algn="ctr" defTabSz="622300">
            <a:lnSpc>
              <a:spcPct val="100000"/>
            </a:lnSpc>
            <a:spcBef>
              <a:spcPct val="0"/>
            </a:spcBef>
            <a:spcAft>
              <a:spcPct val="35000"/>
            </a:spcAft>
            <a:buNone/>
            <a:defRPr cap="all"/>
          </a:pPr>
          <a:r>
            <a:rPr lang="en-US" sz="1400" b="1" kern="1200" cap="none" dirty="0"/>
            <a:t>(</a:t>
          </a:r>
          <a:r>
            <a:rPr lang="en-US" sz="1600" b="1" kern="1200" cap="none" dirty="0">
              <a:solidFill>
                <a:srgbClr val="FF0000"/>
              </a:solidFill>
            </a:rPr>
            <a:t>ONGOING</a:t>
          </a:r>
          <a:r>
            <a:rPr lang="en-US" sz="1400" b="1" kern="1200" cap="none" dirty="0">
              <a:solidFill>
                <a:srgbClr val="FF0000"/>
              </a:solidFill>
            </a:rPr>
            <a:t>)</a:t>
          </a:r>
          <a:endParaRPr lang="en-US" sz="1400" b="1" kern="1200" dirty="0">
            <a:solidFill>
              <a:srgbClr val="FF0000"/>
            </a:solidFill>
          </a:endParaRPr>
        </a:p>
      </dsp:txBody>
      <dsp:txXfrm>
        <a:off x="5530255" y="1525632"/>
        <a:ext cx="1869593" cy="130371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1" tIns="46580" rIns="93161" bIns="46580" rtlCol="0"/>
          <a:lstStyle>
            <a:lvl1pPr algn="l">
              <a:defRPr sz="1200"/>
            </a:lvl1pPr>
          </a:lstStyle>
          <a:p>
            <a:r>
              <a:rPr lang="en-US" dirty="0"/>
              <a:t>*INTERNAL and DELIBERATIVE communications– do not share beyond EPA*</a:t>
            </a:r>
          </a:p>
        </p:txBody>
      </p:sp>
      <p:sp>
        <p:nvSpPr>
          <p:cNvPr id="3" name="Date Placeholder 2"/>
          <p:cNvSpPr>
            <a:spLocks noGrp="1"/>
          </p:cNvSpPr>
          <p:nvPr>
            <p:ph type="dt" sz="quarter" idx="1"/>
          </p:nvPr>
        </p:nvSpPr>
        <p:spPr>
          <a:xfrm>
            <a:off x="3970939" y="0"/>
            <a:ext cx="3037840" cy="464820"/>
          </a:xfrm>
          <a:prstGeom prst="rect">
            <a:avLst/>
          </a:prstGeom>
        </p:spPr>
        <p:txBody>
          <a:bodyPr vert="horz" lIns="93161" tIns="46580" rIns="93161" bIns="46580" rtlCol="0"/>
          <a:lstStyle>
            <a:lvl1pPr algn="r">
              <a:defRPr sz="1200"/>
            </a:lvl1pPr>
          </a:lstStyle>
          <a:p>
            <a:r>
              <a:rPr lang="en-US" dirty="0"/>
              <a:t>5/02/2016</a:t>
            </a:r>
          </a:p>
        </p:txBody>
      </p:sp>
      <p:sp>
        <p:nvSpPr>
          <p:cNvPr id="4" name="Footer Placeholder 3"/>
          <p:cNvSpPr>
            <a:spLocks noGrp="1"/>
          </p:cNvSpPr>
          <p:nvPr>
            <p:ph type="ftr" sz="quarter" idx="2"/>
          </p:nvPr>
        </p:nvSpPr>
        <p:spPr>
          <a:xfrm>
            <a:off x="0" y="8829967"/>
            <a:ext cx="3037840" cy="464820"/>
          </a:xfrm>
          <a:prstGeom prst="rect">
            <a:avLst/>
          </a:prstGeom>
        </p:spPr>
        <p:txBody>
          <a:bodyPr vert="horz" lIns="93161" tIns="46580" rIns="93161" bIns="4658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61" tIns="46580" rIns="93161" bIns="46580" rtlCol="0" anchor="b"/>
          <a:lstStyle>
            <a:lvl1pPr algn="r">
              <a:defRPr sz="1200"/>
            </a:lvl1pPr>
          </a:lstStyle>
          <a:p>
            <a:fld id="{EABADF00-F1F1-46A8-832D-1B3602D061E5}" type="slidenum">
              <a:rPr lang="en-US" smtClean="0"/>
              <a:pPr/>
              <a:t>‹#›</a:t>
            </a:fld>
            <a:endParaRPr lang="en-US" dirty="0"/>
          </a:p>
        </p:txBody>
      </p:sp>
    </p:spTree>
    <p:extLst>
      <p:ext uri="{BB962C8B-B14F-4D97-AF65-F5344CB8AC3E}">
        <p14:creationId xmlns:p14="http://schemas.microsoft.com/office/powerpoint/2010/main" val="1938793937"/>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334000" cy="464820"/>
          </a:xfrm>
          <a:prstGeom prst="rect">
            <a:avLst/>
          </a:prstGeom>
        </p:spPr>
        <p:txBody>
          <a:bodyPr vert="horz" lIns="93161" tIns="46580" rIns="93161" bIns="46580" rtlCol="0"/>
          <a:lstStyle>
            <a:lvl1pPr algn="l">
              <a:defRPr sz="1200"/>
            </a:lvl1pPr>
          </a:lstStyle>
          <a:p>
            <a:r>
              <a:rPr lang="en-US" dirty="0"/>
              <a:t>*INTERNAL and DELIBERATIVE communications– do not share beyond EPA*</a:t>
            </a:r>
          </a:p>
        </p:txBody>
      </p:sp>
      <p:sp>
        <p:nvSpPr>
          <p:cNvPr id="3" name="Date Placeholder 2"/>
          <p:cNvSpPr>
            <a:spLocks noGrp="1"/>
          </p:cNvSpPr>
          <p:nvPr>
            <p:ph type="dt" idx="1"/>
          </p:nvPr>
        </p:nvSpPr>
        <p:spPr>
          <a:xfrm>
            <a:off x="6096000" y="0"/>
            <a:ext cx="912779" cy="464820"/>
          </a:xfrm>
          <a:prstGeom prst="rect">
            <a:avLst/>
          </a:prstGeom>
        </p:spPr>
        <p:txBody>
          <a:bodyPr vert="horz" lIns="93161" tIns="46580" rIns="93161" bIns="46580" rtlCol="0"/>
          <a:lstStyle>
            <a:lvl1pPr algn="r">
              <a:defRPr sz="1200"/>
            </a:lvl1pPr>
          </a:lstStyle>
          <a:p>
            <a:r>
              <a:rPr lang="en-US" dirty="0"/>
              <a:t>5/02/2016</a:t>
            </a:r>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1" tIns="46580" rIns="93161" bIns="46580"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61" tIns="46580" rIns="93161" bIns="4658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61" tIns="46580" rIns="93161" bIns="4658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61" tIns="46580" rIns="93161" bIns="46580" rtlCol="0" anchor="b"/>
          <a:lstStyle>
            <a:lvl1pPr algn="r">
              <a:defRPr sz="1200"/>
            </a:lvl1pPr>
          </a:lstStyle>
          <a:p>
            <a:fld id="{F8479CED-DCD5-4CE0-8ED4-F21B4F901866}" type="slidenum">
              <a:rPr lang="en-US" smtClean="0"/>
              <a:pPr/>
              <a:t>‹#›</a:t>
            </a:fld>
            <a:endParaRPr lang="en-US" dirty="0"/>
          </a:p>
        </p:txBody>
      </p:sp>
    </p:spTree>
    <p:extLst>
      <p:ext uri="{BB962C8B-B14F-4D97-AF65-F5344CB8AC3E}">
        <p14:creationId xmlns:p14="http://schemas.microsoft.com/office/powerpoint/2010/main" val="1165138338"/>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*INTERNAL and DELIBERATIVE communications– do not share beyond EPA*</a:t>
            </a:r>
          </a:p>
        </p:txBody>
      </p:sp>
      <p:sp>
        <p:nvSpPr>
          <p:cNvPr id="5" name="Date Placeholder 4"/>
          <p:cNvSpPr>
            <a:spLocks noGrp="1"/>
          </p:cNvSpPr>
          <p:nvPr>
            <p:ph type="dt" idx="1"/>
          </p:nvPr>
        </p:nvSpPr>
        <p:spPr/>
        <p:txBody>
          <a:bodyPr/>
          <a:lstStyle/>
          <a:p>
            <a:r>
              <a:rPr lang="en-US" dirty="0"/>
              <a:t>5/02/2016</a:t>
            </a:r>
          </a:p>
        </p:txBody>
      </p:sp>
      <p:sp>
        <p:nvSpPr>
          <p:cNvPr id="6" name="Slide Number Placeholder 5"/>
          <p:cNvSpPr>
            <a:spLocks noGrp="1"/>
          </p:cNvSpPr>
          <p:nvPr>
            <p:ph type="sldNum" sz="quarter" idx="5"/>
          </p:nvPr>
        </p:nvSpPr>
        <p:spPr/>
        <p:txBody>
          <a:bodyPr/>
          <a:lstStyle/>
          <a:p>
            <a:fld id="{F8479CED-DCD5-4CE0-8ED4-F21B4F901866}" type="slidenum">
              <a:rPr lang="en-US" smtClean="0"/>
              <a:pPr/>
              <a:t>3</a:t>
            </a:fld>
            <a:endParaRPr lang="en-US" dirty="0"/>
          </a:p>
        </p:txBody>
      </p:sp>
    </p:spTree>
    <p:extLst>
      <p:ext uri="{BB962C8B-B14F-4D97-AF65-F5344CB8AC3E}">
        <p14:creationId xmlns:p14="http://schemas.microsoft.com/office/powerpoint/2010/main" val="2679080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9/28 meeting; Revisit 10/12- proposed language approved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39589-3E79-4C82-AA4A-FE78234FAA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3339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9/28 meeting: All proposed items above were agreed to during 10/12 meeting; Revisit 10/26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39589-3E79-4C82-AA4A-FE78234FAA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9861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10/26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39589-3E79-4C82-AA4A-FE78234FAA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578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12/7, 12/21, 1/4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39589-3E79-4C82-AA4A-FE78234FAA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485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12/21; 1/4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39589-3E79-4C82-AA4A-FE78234FAA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3924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12/21; 1/4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39589-3E79-4C82-AA4A-FE78234FAA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2237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12/21, 1/4, 1/18- Note to see M. </a:t>
            </a:r>
            <a:r>
              <a:rPr lang="en-US" dirty="0" err="1"/>
              <a:t>bovis</a:t>
            </a:r>
            <a:r>
              <a:rPr lang="en-US" dirty="0"/>
              <a:t> replacement from above slide; Add a Recommendation for QC on spore crops including spore size, degree of clumping, and percentage of live spores in crop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39589-3E79-4C82-AA4A-FE78234FAA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000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12/21, ¼,1/18</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39589-3E79-4C82-AA4A-FE78234FAA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533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12/21, ¼, 1/18</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39589-3E79-4C82-AA4A-FE78234FAA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5192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1/18</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39589-3E79-4C82-AA4A-FE78234FAA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0760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*INTERNAL and DELIBERATIVE communications– do not share beyond EPA*</a:t>
            </a:r>
          </a:p>
        </p:txBody>
      </p:sp>
      <p:sp>
        <p:nvSpPr>
          <p:cNvPr id="5" name="Date Placeholder 4"/>
          <p:cNvSpPr>
            <a:spLocks noGrp="1"/>
          </p:cNvSpPr>
          <p:nvPr>
            <p:ph type="dt" idx="1"/>
          </p:nvPr>
        </p:nvSpPr>
        <p:spPr/>
        <p:txBody>
          <a:bodyPr/>
          <a:lstStyle/>
          <a:p>
            <a:r>
              <a:rPr lang="en-US" dirty="0"/>
              <a:t>5/02/2016</a:t>
            </a:r>
          </a:p>
        </p:txBody>
      </p:sp>
      <p:sp>
        <p:nvSpPr>
          <p:cNvPr id="6" name="Slide Number Placeholder 5"/>
          <p:cNvSpPr>
            <a:spLocks noGrp="1"/>
          </p:cNvSpPr>
          <p:nvPr>
            <p:ph type="sldNum" sz="quarter" idx="5"/>
          </p:nvPr>
        </p:nvSpPr>
        <p:spPr/>
        <p:txBody>
          <a:bodyPr/>
          <a:lstStyle/>
          <a:p>
            <a:fld id="{F8479CED-DCD5-4CE0-8ED4-F21B4F901866}" type="slidenum">
              <a:rPr lang="en-US" smtClean="0"/>
              <a:pPr/>
              <a:t>6</a:t>
            </a:fld>
            <a:endParaRPr lang="en-US" dirty="0"/>
          </a:p>
        </p:txBody>
      </p:sp>
    </p:spTree>
    <p:extLst>
      <p:ext uri="{BB962C8B-B14F-4D97-AF65-F5344CB8AC3E}">
        <p14:creationId xmlns:p14="http://schemas.microsoft.com/office/powerpoint/2010/main" val="33632429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2/1; 2/15; 2/29</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39589-3E79-4C82-AA4A-FE78234FAA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48568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2/29, 3/14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39589-3E79-4C82-AA4A-FE78234FAA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0849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2/29; 3/14, 3/28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39589-3E79-4C82-AA4A-FE78234FAA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9367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2/29; 3/14, 3/28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39589-3E79-4C82-AA4A-FE78234FAA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14079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3/14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39589-3E79-4C82-AA4A-FE78234FAA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3522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3/14, 3/28</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39589-3E79-4C82-AA4A-FE78234FAA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3975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3/14, 3/28</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39589-3E79-4C82-AA4A-FE78234FAA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9608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1F64A-31F9-03FE-7429-431C90EEC3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6D4E39-4A17-9C5B-65A4-B6B2BA5FA7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50E3BD-C551-2412-CB25-41EBFC88B75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3/14, 3/28</a:t>
            </a:r>
          </a:p>
          <a:p>
            <a:endParaRPr lang="en-US" dirty="0"/>
          </a:p>
        </p:txBody>
      </p:sp>
      <p:sp>
        <p:nvSpPr>
          <p:cNvPr id="4" name="Slide Number Placeholder 3">
            <a:extLst>
              <a:ext uri="{FF2B5EF4-FFF2-40B4-BE49-F238E27FC236}">
                <a16:creationId xmlns:a16="http://schemas.microsoft.com/office/drawing/2014/main" id="{B4AA6EAD-BC3C-01ED-051E-57003906C46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39589-3E79-4C82-AA4A-FE78234FAA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671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0C6A29-4676-420C-BBE3-ACC2B80F64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1308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 Recommendations: Test Strain/Method and other related expert recommendations will be provide to EPA in a report format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0C6A29-4676-420C-BBE3-ACC2B80F64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3469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39589-3E79-4C82-AA4A-FE78234FAA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7088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39589-3E79-4C82-AA4A-FE78234FAA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0953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39589-3E79-4C82-AA4A-FE78234FAA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728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9/28 meeting: All proposed items above were agreed to during 9/28 meeting for all tested surfaces; Revisit 10/12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39589-3E79-4C82-AA4A-FE78234FAA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319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9/28 meeting; Revisit 10/12 – proposed language approved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39589-3E79-4C82-AA4A-FE78234FAA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28086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5.sv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7.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7.png"/></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6.svg"/><Relationship Id="rId12"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7.xml"/><Relationship Id="rId6" Type="http://schemas.openxmlformats.org/officeDocument/2006/relationships/image" Target="../media/image5.png"/><Relationship Id="rId11" Type="http://schemas.openxmlformats.org/officeDocument/2006/relationships/image" Target="../media/image4.svg"/><Relationship Id="rId5" Type="http://schemas.openxmlformats.org/officeDocument/2006/relationships/image" Target="../media/image15.svg"/><Relationship Id="rId10" Type="http://schemas.openxmlformats.org/officeDocument/2006/relationships/image" Target="../media/image3.png"/><Relationship Id="rId4" Type="http://schemas.openxmlformats.org/officeDocument/2006/relationships/image" Target="../media/image14.png"/><Relationship Id="rId9" Type="http://schemas.openxmlformats.org/officeDocument/2006/relationships/image" Target="../media/image19.sv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7.xml"/><Relationship Id="rId4" Type="http://schemas.openxmlformats.org/officeDocument/2006/relationships/image" Target="../media/image22.sv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7.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7.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Master" Target="../slideMasters/slideMaster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5.svg"/><Relationship Id="rId2" Type="http://schemas.openxmlformats.org/officeDocument/2006/relationships/image" Target="../media/image12.png"/><Relationship Id="rId1" Type="http://schemas.openxmlformats.org/officeDocument/2006/relationships/slideMaster" Target="../slideMasters/slideMaster7.xml"/><Relationship Id="rId6" Type="http://schemas.openxmlformats.org/officeDocument/2006/relationships/image" Target="../media/image14.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Master" Target="../slideMasters/slideMaster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7.xml"/><Relationship Id="rId4" Type="http://schemas.openxmlformats.org/officeDocument/2006/relationships/image" Target="../media/image22.sv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alphaModFix amt="25000"/>
            <a:lum/>
          </a:blip>
          <a:srcRect/>
          <a:stretch>
            <a:fillRect/>
          </a:stretch>
        </a:blip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685800" y="762000"/>
            <a:ext cx="7772400" cy="1470025"/>
          </a:xfr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21507" name="Rectangle 3"/>
          <p:cNvSpPr>
            <a:spLocks noGrp="1" noChangeArrowheads="1"/>
          </p:cNvSpPr>
          <p:nvPr>
            <p:ph type="subTitle" idx="1"/>
          </p:nvPr>
        </p:nvSpPr>
        <p:spPr>
          <a:xfrm>
            <a:off x="1219200" y="3124200"/>
            <a:ext cx="6400800" cy="1752600"/>
          </a:xfrm>
        </p:spPr>
        <p:txBody>
          <a:bodyPr/>
          <a:lstStyle>
            <a:lvl1pPr marL="0" indent="0" algn="ctr">
              <a:buFontTx/>
              <a:buNone/>
              <a:defRPr>
                <a:latin typeface="Calibri" panose="020F0502020204030204" pitchFamily="34" charset="0"/>
                <a:cs typeface="Calibri" panose="020F0502020204030204" pitchFamily="34" charset="0"/>
              </a:defRPr>
            </a:lvl1pPr>
          </a:lstStyle>
          <a:p>
            <a:r>
              <a:rPr lang="en-US"/>
              <a:t>Click to edit Master subtitle style</a:t>
            </a:r>
          </a:p>
        </p:txBody>
      </p:sp>
      <p:sp>
        <p:nvSpPr>
          <p:cNvPr id="2" name="Footer Placeholder 1"/>
          <p:cNvSpPr>
            <a:spLocks noGrp="1"/>
          </p:cNvSpPr>
          <p:nvPr>
            <p:ph type="ftr" sz="quarter" idx="10"/>
          </p:nvPr>
        </p:nvSpPr>
        <p:spPr/>
        <p:txBody>
          <a:bodyPr/>
          <a:lstStyle/>
          <a:p>
            <a:endParaRPr lang="en-US" dirty="0"/>
          </a:p>
        </p:txBody>
      </p:sp>
      <p:sp>
        <p:nvSpPr>
          <p:cNvPr id="3" name="Slide Number Placeholder 2"/>
          <p:cNvSpPr>
            <a:spLocks noGrp="1"/>
          </p:cNvSpPr>
          <p:nvPr>
            <p:ph type="sldNum" sz="quarter" idx="11"/>
          </p:nvPr>
        </p:nvSpPr>
        <p:spPr/>
        <p:txBody>
          <a:bodyPr/>
          <a:lstStyle/>
          <a:p>
            <a:fld id="{004E1916-CF39-4EF8-9FA1-4FBE01F1E9E9}"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bg>
      <p:bgPr>
        <a:blipFill dpi="0" rotWithShape="0">
          <a:blip r:embed="rId2" cstate="print">
            <a:alphaModFix amt="2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004E1916-CF39-4EF8-9FA1-4FBE01F1E9E9}"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alphaModFix amt="20000"/>
            <a:lum/>
          </a:blip>
          <a:srcRect/>
          <a:stretch>
            <a:fillRect/>
          </a:stretch>
        </a:blip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685800" y="762002"/>
            <a:ext cx="7772400" cy="1470025"/>
          </a:xfrm>
        </p:spPr>
        <p:txBody>
          <a:bodyPr/>
          <a:lstStyle>
            <a:lvl1pPr>
              <a:defRPr/>
            </a:lvl1pPr>
          </a:lstStyle>
          <a:p>
            <a:r>
              <a:rPr lang="en-US"/>
              <a:t>Click to edit Master title style</a:t>
            </a:r>
          </a:p>
        </p:txBody>
      </p:sp>
      <p:sp>
        <p:nvSpPr>
          <p:cNvPr id="21507" name="Rectangle 3"/>
          <p:cNvSpPr>
            <a:spLocks noGrp="1" noChangeArrowheads="1"/>
          </p:cNvSpPr>
          <p:nvPr>
            <p:ph type="subTitle" idx="1"/>
          </p:nvPr>
        </p:nvSpPr>
        <p:spPr>
          <a:xfrm>
            <a:off x="1219200" y="3124200"/>
            <a:ext cx="6400800" cy="1752600"/>
          </a:xfrm>
        </p:spPr>
        <p:txBody>
          <a:bodyPr/>
          <a:lstStyle>
            <a:lvl1pPr marL="0" indent="0" algn="ctr">
              <a:buFontTx/>
              <a:buNone/>
              <a:defRPr/>
            </a:lvl1pPr>
          </a:lstStyle>
          <a:p>
            <a:r>
              <a:rPr lang="en-US"/>
              <a:t>Click to edit Master subtitle style</a:t>
            </a:r>
          </a:p>
        </p:txBody>
      </p:sp>
      <p:sp>
        <p:nvSpPr>
          <p:cNvPr id="2" name="Footer Placeholder 1"/>
          <p:cNvSpPr>
            <a:spLocks noGrp="1"/>
          </p:cNvSpPr>
          <p:nvPr>
            <p:ph type="ftr" sz="quarter" idx="10"/>
          </p:nvPr>
        </p:nvSpPr>
        <p:spPr/>
        <p:txBody>
          <a:bodyPr/>
          <a:lstStyle/>
          <a:p>
            <a:endParaRPr lang="en-US" dirty="0"/>
          </a:p>
        </p:txBody>
      </p:sp>
      <p:sp>
        <p:nvSpPr>
          <p:cNvPr id="3" name="Slide Number Placeholder 2"/>
          <p:cNvSpPr>
            <a:spLocks noGrp="1"/>
          </p:cNvSpPr>
          <p:nvPr>
            <p:ph type="sldNum" sz="quarter" idx="11"/>
          </p:nvPr>
        </p:nvSpPr>
        <p:spPr/>
        <p:txBody>
          <a:bodyPr/>
          <a:lstStyle/>
          <a:p>
            <a:fld id="{0EB49DEF-0527-44E3-838E-D29EE60C9B91}" type="slidenum">
              <a:rPr lang="en-US" smtClean="0"/>
              <a:t>‹#›</a:t>
            </a:fld>
            <a:endParaRPr lang="en-US" dirty="0"/>
          </a:p>
        </p:txBody>
      </p:sp>
      <p:pic>
        <p:nvPicPr>
          <p:cNvPr id="16" name="Picture 6">
            <a:extLst>
              <a:ext uri="{FF2B5EF4-FFF2-40B4-BE49-F238E27FC236}">
                <a16:creationId xmlns:a16="http://schemas.microsoft.com/office/drawing/2014/main" id="{9022ED5F-4178-4292-AC08-E1AE988BCB2F}"/>
              </a:ext>
            </a:extLst>
          </p:cNvPr>
          <p:cNvPicPr>
            <a:picLocks noChangeAspect="1" noChangeArrowheads="1"/>
          </p:cNvPicPr>
          <p:nvPr userDrawn="1"/>
        </p:nvPicPr>
        <p:blipFill>
          <a:blip r:embed="rId3" cstate="print">
            <a:clrChange>
              <a:clrFrom>
                <a:srgbClr val="FFFFFF"/>
              </a:clrFrom>
              <a:clrTo>
                <a:srgbClr val="FFFFFF">
                  <a:alpha val="0"/>
                </a:srgbClr>
              </a:clrTo>
            </a:clrChange>
          </a:blip>
          <a:srcRect l="18578" t="10066" b="27858"/>
          <a:stretch>
            <a:fillRect/>
          </a:stretch>
        </p:blipFill>
        <p:spPr bwMode="auto">
          <a:xfrm>
            <a:off x="333375" y="4527400"/>
            <a:ext cx="1958338" cy="2011512"/>
          </a:xfrm>
          <a:prstGeom prst="rect">
            <a:avLst/>
          </a:prstGeom>
          <a:noFill/>
          <a:ln w="9525">
            <a:noFill/>
            <a:miter lim="800000"/>
            <a:headEnd/>
            <a:tailEnd/>
          </a:ln>
        </p:spPr>
      </p:pic>
    </p:spTree>
    <p:extLst>
      <p:ext uri="{BB962C8B-B14F-4D97-AF65-F5344CB8AC3E}">
        <p14:creationId xmlns:p14="http://schemas.microsoft.com/office/powerpoint/2010/main" val="3237019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dpi="0" rotWithShape="0">
          <a:blip r:embed="rId2" cstate="print">
            <a:alphaModFix amt="2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0EB49DEF-0527-44E3-838E-D29EE60C9B91}" type="slidenum">
              <a:rPr lang="en-US" smtClean="0"/>
              <a:t>‹#›</a:t>
            </a:fld>
            <a:endParaRPr lang="en-US" dirty="0"/>
          </a:p>
        </p:txBody>
      </p:sp>
    </p:spTree>
    <p:extLst>
      <p:ext uri="{BB962C8B-B14F-4D97-AF65-F5344CB8AC3E}">
        <p14:creationId xmlns:p14="http://schemas.microsoft.com/office/powerpoint/2010/main" val="1323084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cstate="print">
            <a:alphaModFix amt="2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0EB49DEF-0527-44E3-838E-D29EE60C9B91}" type="slidenum">
              <a:rPr lang="en-US" smtClean="0"/>
              <a:t>‹#›</a:t>
            </a:fld>
            <a:endParaRPr lang="en-US" dirty="0"/>
          </a:p>
        </p:txBody>
      </p:sp>
    </p:spTree>
    <p:extLst>
      <p:ext uri="{BB962C8B-B14F-4D97-AF65-F5344CB8AC3E}">
        <p14:creationId xmlns:p14="http://schemas.microsoft.com/office/powerpoint/2010/main" val="24880087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Obj" preserve="1">
  <p:cSld name="Two Content">
    <p:bg>
      <p:bgPr>
        <a:blipFill dpi="0" rotWithShape="0">
          <a:blip r:embed="rId2" cstate="print">
            <a:alphaModFix amt="2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00202"/>
            <a:ext cx="38100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600202"/>
            <a:ext cx="38100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p>
            <a:endParaRPr lang="en-US" dirty="0"/>
          </a:p>
        </p:txBody>
      </p:sp>
      <p:sp>
        <p:nvSpPr>
          <p:cNvPr id="6" name="Slide Number Placeholder 5"/>
          <p:cNvSpPr>
            <a:spLocks noGrp="1"/>
          </p:cNvSpPr>
          <p:nvPr>
            <p:ph type="sldNum" sz="quarter" idx="11"/>
          </p:nvPr>
        </p:nvSpPr>
        <p:spPr/>
        <p:txBody>
          <a:bodyPr/>
          <a:lstStyle/>
          <a:p>
            <a:fld id="{0EB49DEF-0527-44E3-838E-D29EE60C9B91}" type="slidenum">
              <a:rPr lang="en-US" smtClean="0"/>
              <a:t>‹#›</a:t>
            </a:fld>
            <a:endParaRPr lang="en-US" dirty="0"/>
          </a:p>
        </p:txBody>
      </p:sp>
    </p:spTree>
    <p:extLst>
      <p:ext uri="{BB962C8B-B14F-4D97-AF65-F5344CB8AC3E}">
        <p14:creationId xmlns:p14="http://schemas.microsoft.com/office/powerpoint/2010/main" val="15660471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blipFill dpi="0" rotWithShape="0">
          <a:blip r:embed="rId2" cstate="print">
            <a:alphaModFix amt="2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20681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blipFill dpi="0" rotWithShape="0">
          <a:blip r:embed="rId2" cstate="print">
            <a:alphaModFix amt="2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0EB49DEF-0527-44E3-838E-D29EE60C9B91}" type="slidenum">
              <a:rPr lang="en-US" smtClean="0"/>
              <a:t>‹#›</a:t>
            </a:fld>
            <a:endParaRPr lang="en-US" dirty="0"/>
          </a:p>
        </p:txBody>
      </p:sp>
    </p:spTree>
    <p:extLst>
      <p:ext uri="{BB962C8B-B14F-4D97-AF65-F5344CB8AC3E}">
        <p14:creationId xmlns:p14="http://schemas.microsoft.com/office/powerpoint/2010/main" val="28475674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lank">
    <p:bg>
      <p:bgPr>
        <a:blipFill dpi="0" rotWithShape="0">
          <a:blip r:embed="rId2" cstate="print">
            <a:alphaModFix amt="20000"/>
            <a:lum/>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dirty="0"/>
          </a:p>
        </p:txBody>
      </p:sp>
      <p:sp>
        <p:nvSpPr>
          <p:cNvPr id="3" name="Slide Number Placeholder 2"/>
          <p:cNvSpPr>
            <a:spLocks noGrp="1"/>
          </p:cNvSpPr>
          <p:nvPr>
            <p:ph type="sldNum" sz="quarter" idx="11"/>
          </p:nvPr>
        </p:nvSpPr>
        <p:spPr/>
        <p:txBody>
          <a:bodyPr/>
          <a:lstStyle/>
          <a:p>
            <a:fld id="{0EB49DEF-0527-44E3-838E-D29EE60C9B91}" type="slidenum">
              <a:rPr lang="en-US" smtClean="0"/>
              <a:t>‹#›</a:t>
            </a:fld>
            <a:endParaRPr lang="en-US" dirty="0"/>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026199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0">
          <a:blip r:embed="rId2" cstate="print">
            <a:alphaModFix amt="2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Footer Placeholder 4"/>
          <p:cNvSpPr>
            <a:spLocks noGrp="1"/>
          </p:cNvSpPr>
          <p:nvPr>
            <p:ph type="ftr" sz="quarter" idx="10"/>
          </p:nvPr>
        </p:nvSpPr>
        <p:spPr/>
        <p:txBody>
          <a:bodyPr/>
          <a:lstStyle/>
          <a:p>
            <a:endParaRPr lang="en-US" dirty="0"/>
          </a:p>
        </p:txBody>
      </p:sp>
      <p:sp>
        <p:nvSpPr>
          <p:cNvPr id="6" name="Slide Number Placeholder 5"/>
          <p:cNvSpPr>
            <a:spLocks noGrp="1"/>
          </p:cNvSpPr>
          <p:nvPr>
            <p:ph type="sldNum" sz="quarter" idx="11"/>
          </p:nvPr>
        </p:nvSpPr>
        <p:spPr/>
        <p:txBody>
          <a:bodyPr/>
          <a:lstStyle/>
          <a:p>
            <a:fld id="{0EB49DEF-0527-44E3-838E-D29EE60C9B91}" type="slidenum">
              <a:rPr lang="en-US" smtClean="0"/>
              <a:t>‹#›</a:t>
            </a:fld>
            <a:endParaRPr lang="en-US" dirty="0"/>
          </a:p>
        </p:txBody>
      </p:sp>
    </p:spTree>
    <p:extLst>
      <p:ext uri="{BB962C8B-B14F-4D97-AF65-F5344CB8AC3E}">
        <p14:creationId xmlns:p14="http://schemas.microsoft.com/office/powerpoint/2010/main" val="39917138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2" cstate="print">
            <a:alphaModFix amt="2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Footer Placeholder 4"/>
          <p:cNvSpPr>
            <a:spLocks noGrp="1"/>
          </p:cNvSpPr>
          <p:nvPr>
            <p:ph type="ftr" sz="quarter" idx="10"/>
          </p:nvPr>
        </p:nvSpPr>
        <p:spPr/>
        <p:txBody>
          <a:bodyPr/>
          <a:lstStyle/>
          <a:p>
            <a:endParaRPr lang="en-US" dirty="0"/>
          </a:p>
        </p:txBody>
      </p:sp>
      <p:sp>
        <p:nvSpPr>
          <p:cNvPr id="6" name="Slide Number Placeholder 5"/>
          <p:cNvSpPr>
            <a:spLocks noGrp="1"/>
          </p:cNvSpPr>
          <p:nvPr>
            <p:ph type="sldNum" sz="quarter" idx="11"/>
          </p:nvPr>
        </p:nvSpPr>
        <p:spPr/>
        <p:txBody>
          <a:bodyPr/>
          <a:lstStyle/>
          <a:p>
            <a:fld id="{0EB49DEF-0527-44E3-838E-D29EE60C9B91}" type="slidenum">
              <a:rPr lang="en-US" smtClean="0"/>
              <a:t>‹#›</a:t>
            </a:fld>
            <a:endParaRPr lang="en-US" dirty="0"/>
          </a:p>
        </p:txBody>
      </p:sp>
    </p:spTree>
    <p:extLst>
      <p:ext uri="{BB962C8B-B14F-4D97-AF65-F5344CB8AC3E}">
        <p14:creationId xmlns:p14="http://schemas.microsoft.com/office/powerpoint/2010/main" val="3976749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dpi="0" rotWithShape="0">
          <a:blip r:embed="rId2" cstate="print">
            <a:alphaModFix amt="2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a:xfrm>
            <a:off x="457200" y="1600200"/>
            <a:ext cx="8229600" cy="4525963"/>
          </a:xfrm>
        </p:spPr>
        <p:txBody>
          <a:bodyPr/>
          <a:lstStyle>
            <a:lvl1pPr>
              <a:defRPr sz="2400">
                <a:latin typeface="Calibri" panose="020F0502020204030204" pitchFamily="34" charset="0"/>
                <a:cs typeface="Calibri" panose="020F0502020204030204" pitchFamily="34" charset="0"/>
              </a:defRPr>
            </a:lvl1pPr>
            <a:lvl2pPr>
              <a:defRPr sz="20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40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004E1916-CF39-4EF8-9FA1-4FBE01F1E9E9}"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bg>
      <p:bgPr>
        <a:blipFill dpi="0" rotWithShape="0">
          <a:blip r:embed="rId2" cstate="print">
            <a:alphaModFix amt="2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0EB49DEF-0527-44E3-838E-D29EE60C9B91}" type="slidenum">
              <a:rPr lang="en-US" smtClean="0"/>
              <a:t>‹#›</a:t>
            </a:fld>
            <a:endParaRPr lang="en-US" dirty="0"/>
          </a:p>
        </p:txBody>
      </p:sp>
    </p:spTree>
    <p:extLst>
      <p:ext uri="{BB962C8B-B14F-4D97-AF65-F5344CB8AC3E}">
        <p14:creationId xmlns:p14="http://schemas.microsoft.com/office/powerpoint/2010/main" val="21072298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0">
          <a:blip r:embed="rId2" cstate="print">
            <a:alphaModFix amt="20000"/>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0EB49DEF-0527-44E3-838E-D29EE60C9B91}" type="slidenum">
              <a:rPr lang="en-US" smtClean="0"/>
              <a:t>‹#›</a:t>
            </a:fld>
            <a:endParaRPr lang="en-US" dirty="0"/>
          </a:p>
        </p:txBody>
      </p:sp>
    </p:spTree>
    <p:extLst>
      <p:ext uri="{BB962C8B-B14F-4D97-AF65-F5344CB8AC3E}">
        <p14:creationId xmlns:p14="http://schemas.microsoft.com/office/powerpoint/2010/main" val="17341472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alphaModFix amt="20000"/>
            <a:lum/>
          </a:blip>
          <a:srcRect/>
          <a:stretch>
            <a:fillRect/>
          </a:stretch>
        </a:blip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685800" y="762002"/>
            <a:ext cx="7772400" cy="1470025"/>
          </a:xfrm>
        </p:spPr>
        <p:txBody>
          <a:bodyPr/>
          <a:lstStyle>
            <a:lvl1pPr>
              <a:defRPr/>
            </a:lvl1pPr>
          </a:lstStyle>
          <a:p>
            <a:r>
              <a:rPr lang="en-US"/>
              <a:t>Click to edit Master title style</a:t>
            </a:r>
          </a:p>
        </p:txBody>
      </p:sp>
      <p:sp>
        <p:nvSpPr>
          <p:cNvPr id="21507" name="Rectangle 3"/>
          <p:cNvSpPr>
            <a:spLocks noGrp="1" noChangeArrowheads="1"/>
          </p:cNvSpPr>
          <p:nvPr>
            <p:ph type="subTitle" idx="1"/>
          </p:nvPr>
        </p:nvSpPr>
        <p:spPr>
          <a:xfrm>
            <a:off x="1219200" y="3124200"/>
            <a:ext cx="6400800" cy="1752600"/>
          </a:xfrm>
        </p:spPr>
        <p:txBody>
          <a:bodyPr/>
          <a:lstStyle>
            <a:lvl1pPr marL="0" indent="0" algn="ctr">
              <a:buFontTx/>
              <a:buNone/>
              <a:defRPr/>
            </a:lvl1pPr>
          </a:lstStyle>
          <a:p>
            <a:r>
              <a:rPr lang="en-US"/>
              <a:t>Click to edit Master subtitle style</a:t>
            </a:r>
          </a:p>
        </p:txBody>
      </p:sp>
      <p:sp>
        <p:nvSpPr>
          <p:cNvPr id="2" name="Footer Placeholder 1"/>
          <p:cNvSpPr>
            <a:spLocks noGrp="1"/>
          </p:cNvSpPr>
          <p:nvPr>
            <p:ph type="ftr" sz="quarter" idx="10"/>
          </p:nvPr>
        </p:nvSpPr>
        <p:spPr/>
        <p:txBody>
          <a:bodyPr/>
          <a:lstStyle/>
          <a:p>
            <a:endParaRPr lang="en-US" dirty="0"/>
          </a:p>
        </p:txBody>
      </p:sp>
      <p:sp>
        <p:nvSpPr>
          <p:cNvPr id="3" name="Slide Number Placeholder 2"/>
          <p:cNvSpPr>
            <a:spLocks noGrp="1"/>
          </p:cNvSpPr>
          <p:nvPr>
            <p:ph type="sldNum" sz="quarter" idx="11"/>
          </p:nvPr>
        </p:nvSpPr>
        <p:spPr/>
        <p:txBody>
          <a:bodyPr/>
          <a:lstStyle/>
          <a:p>
            <a:fld id="{DF968F86-3D7A-4346-A800-B42F4695BFEC}" type="slidenum">
              <a:rPr lang="en-US" smtClean="0"/>
              <a:t>‹#›</a:t>
            </a:fld>
            <a:endParaRPr lang="en-US" dirty="0"/>
          </a:p>
        </p:txBody>
      </p:sp>
      <p:pic>
        <p:nvPicPr>
          <p:cNvPr id="16" name="Picture 6">
            <a:extLst>
              <a:ext uri="{FF2B5EF4-FFF2-40B4-BE49-F238E27FC236}">
                <a16:creationId xmlns:a16="http://schemas.microsoft.com/office/drawing/2014/main" id="{1866D3C9-9ACD-4D96-9DCB-B73A00C7C456}"/>
              </a:ext>
            </a:extLst>
          </p:cNvPr>
          <p:cNvPicPr>
            <a:picLocks noChangeAspect="1" noChangeArrowheads="1"/>
          </p:cNvPicPr>
          <p:nvPr userDrawn="1"/>
        </p:nvPicPr>
        <p:blipFill>
          <a:blip r:embed="rId3" cstate="print">
            <a:clrChange>
              <a:clrFrom>
                <a:srgbClr val="FFFFFF"/>
              </a:clrFrom>
              <a:clrTo>
                <a:srgbClr val="FFFFFF">
                  <a:alpha val="0"/>
                </a:srgbClr>
              </a:clrTo>
            </a:clrChange>
          </a:blip>
          <a:srcRect l="18578" t="10066" b="27858"/>
          <a:stretch>
            <a:fillRect/>
          </a:stretch>
        </p:blipFill>
        <p:spPr bwMode="auto">
          <a:xfrm>
            <a:off x="352425" y="4527400"/>
            <a:ext cx="1958338" cy="2011512"/>
          </a:xfrm>
          <a:prstGeom prst="rect">
            <a:avLst/>
          </a:prstGeom>
          <a:noFill/>
          <a:ln w="9525">
            <a:noFill/>
            <a:miter lim="800000"/>
            <a:headEnd/>
            <a:tailEnd/>
          </a:ln>
        </p:spPr>
      </p:pic>
    </p:spTree>
    <p:extLst>
      <p:ext uri="{BB962C8B-B14F-4D97-AF65-F5344CB8AC3E}">
        <p14:creationId xmlns:p14="http://schemas.microsoft.com/office/powerpoint/2010/main" val="39565184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dpi="0" rotWithShape="0">
          <a:blip r:embed="rId2" cstate="print">
            <a:alphaModFix amt="2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DF968F86-3D7A-4346-A800-B42F4695BFEC}" type="slidenum">
              <a:rPr lang="en-US" smtClean="0"/>
              <a:t>‹#›</a:t>
            </a:fld>
            <a:endParaRPr lang="en-US" dirty="0"/>
          </a:p>
        </p:txBody>
      </p:sp>
    </p:spTree>
    <p:extLst>
      <p:ext uri="{BB962C8B-B14F-4D97-AF65-F5344CB8AC3E}">
        <p14:creationId xmlns:p14="http://schemas.microsoft.com/office/powerpoint/2010/main" val="9835261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cstate="print">
            <a:alphaModFix amt="2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DF968F86-3D7A-4346-A800-B42F4695BFEC}" type="slidenum">
              <a:rPr lang="en-US" smtClean="0"/>
              <a:t>‹#›</a:t>
            </a:fld>
            <a:endParaRPr lang="en-US" dirty="0"/>
          </a:p>
        </p:txBody>
      </p:sp>
    </p:spTree>
    <p:extLst>
      <p:ext uri="{BB962C8B-B14F-4D97-AF65-F5344CB8AC3E}">
        <p14:creationId xmlns:p14="http://schemas.microsoft.com/office/powerpoint/2010/main" val="19695693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Obj" preserve="1">
  <p:cSld name="Two Content">
    <p:bg>
      <p:bgPr>
        <a:blipFill dpi="0" rotWithShape="0">
          <a:blip r:embed="rId2" cstate="print">
            <a:alphaModFix amt="2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00202"/>
            <a:ext cx="38100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600202"/>
            <a:ext cx="38100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p>
            <a:endParaRPr lang="en-US" dirty="0"/>
          </a:p>
        </p:txBody>
      </p:sp>
      <p:sp>
        <p:nvSpPr>
          <p:cNvPr id="6" name="Slide Number Placeholder 5"/>
          <p:cNvSpPr>
            <a:spLocks noGrp="1"/>
          </p:cNvSpPr>
          <p:nvPr>
            <p:ph type="sldNum" sz="quarter" idx="11"/>
          </p:nvPr>
        </p:nvSpPr>
        <p:spPr/>
        <p:txBody>
          <a:bodyPr/>
          <a:lstStyle/>
          <a:p>
            <a:fld id="{DF968F86-3D7A-4346-A800-B42F4695BFEC}" type="slidenum">
              <a:rPr lang="en-US" smtClean="0"/>
              <a:t>‹#›</a:t>
            </a:fld>
            <a:endParaRPr lang="en-US" dirty="0"/>
          </a:p>
        </p:txBody>
      </p:sp>
    </p:spTree>
    <p:extLst>
      <p:ext uri="{BB962C8B-B14F-4D97-AF65-F5344CB8AC3E}">
        <p14:creationId xmlns:p14="http://schemas.microsoft.com/office/powerpoint/2010/main" val="6955099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blipFill dpi="0" rotWithShape="0">
          <a:blip r:embed="rId2" cstate="print">
            <a:alphaModFix amt="2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p>
            <a:endParaRPr lang="en-US" dirty="0"/>
          </a:p>
        </p:txBody>
      </p:sp>
      <p:sp>
        <p:nvSpPr>
          <p:cNvPr id="8" name="Slide Number Placeholder 7"/>
          <p:cNvSpPr>
            <a:spLocks noGrp="1"/>
          </p:cNvSpPr>
          <p:nvPr>
            <p:ph type="sldNum" sz="quarter" idx="11"/>
          </p:nvPr>
        </p:nvSpPr>
        <p:spPr/>
        <p:txBody>
          <a:bodyPr/>
          <a:lstStyle/>
          <a:p>
            <a:fld id="{DF968F86-3D7A-4346-A800-B42F4695BFEC}" type="slidenum">
              <a:rPr lang="en-US" smtClean="0"/>
              <a:t>‹#›</a:t>
            </a:fld>
            <a:endParaRPr lang="en-US" dirty="0"/>
          </a:p>
        </p:txBody>
      </p:sp>
    </p:spTree>
    <p:extLst>
      <p:ext uri="{BB962C8B-B14F-4D97-AF65-F5344CB8AC3E}">
        <p14:creationId xmlns:p14="http://schemas.microsoft.com/office/powerpoint/2010/main" val="21472628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blipFill dpi="0" rotWithShape="0">
          <a:blip r:embed="rId2" cstate="print">
            <a:alphaModFix amt="2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DF968F86-3D7A-4346-A800-B42F4695BFEC}" type="slidenum">
              <a:rPr lang="en-US" smtClean="0"/>
              <a:t>‹#›</a:t>
            </a:fld>
            <a:endParaRPr lang="en-US" dirty="0"/>
          </a:p>
        </p:txBody>
      </p:sp>
    </p:spTree>
    <p:extLst>
      <p:ext uri="{BB962C8B-B14F-4D97-AF65-F5344CB8AC3E}">
        <p14:creationId xmlns:p14="http://schemas.microsoft.com/office/powerpoint/2010/main" val="11665975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bg>
      <p:bgPr>
        <a:blipFill dpi="0" rotWithShape="0">
          <a:blip r:embed="rId2" cstate="print">
            <a:alphaModFix amt="20000"/>
            <a:lum/>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dirty="0"/>
          </a:p>
        </p:txBody>
      </p:sp>
      <p:sp>
        <p:nvSpPr>
          <p:cNvPr id="3" name="Slide Number Placeholder 2"/>
          <p:cNvSpPr>
            <a:spLocks noGrp="1"/>
          </p:cNvSpPr>
          <p:nvPr>
            <p:ph type="sldNum" sz="quarter" idx="11"/>
          </p:nvPr>
        </p:nvSpPr>
        <p:spPr/>
        <p:txBody>
          <a:bodyPr/>
          <a:lstStyle/>
          <a:p>
            <a:fld id="{DF968F86-3D7A-4346-A800-B42F4695BFEC}" type="slidenum">
              <a:rPr lang="en-US" smtClean="0"/>
              <a:t>‹#›</a:t>
            </a:fld>
            <a:endParaRPr lang="en-US" dirty="0"/>
          </a:p>
        </p:txBody>
      </p:sp>
    </p:spTree>
    <p:extLst>
      <p:ext uri="{BB962C8B-B14F-4D97-AF65-F5344CB8AC3E}">
        <p14:creationId xmlns:p14="http://schemas.microsoft.com/office/powerpoint/2010/main" val="42435997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0">
          <a:blip r:embed="rId2" cstate="print">
            <a:alphaModFix amt="2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Footer Placeholder 4"/>
          <p:cNvSpPr>
            <a:spLocks noGrp="1"/>
          </p:cNvSpPr>
          <p:nvPr>
            <p:ph type="ftr" sz="quarter" idx="10"/>
          </p:nvPr>
        </p:nvSpPr>
        <p:spPr/>
        <p:txBody>
          <a:bodyPr/>
          <a:lstStyle/>
          <a:p>
            <a:endParaRPr lang="en-US" dirty="0"/>
          </a:p>
        </p:txBody>
      </p:sp>
      <p:sp>
        <p:nvSpPr>
          <p:cNvPr id="6" name="Slide Number Placeholder 5"/>
          <p:cNvSpPr>
            <a:spLocks noGrp="1"/>
          </p:cNvSpPr>
          <p:nvPr>
            <p:ph type="sldNum" sz="quarter" idx="11"/>
          </p:nvPr>
        </p:nvSpPr>
        <p:spPr/>
        <p:txBody>
          <a:bodyPr/>
          <a:lstStyle/>
          <a:p>
            <a:fld id="{DF968F86-3D7A-4346-A800-B42F4695BFEC}" type="slidenum">
              <a:rPr lang="en-US" smtClean="0"/>
              <a:t>‹#›</a:t>
            </a:fld>
            <a:endParaRPr lang="en-US" dirty="0"/>
          </a:p>
        </p:txBody>
      </p:sp>
    </p:spTree>
    <p:extLst>
      <p:ext uri="{BB962C8B-B14F-4D97-AF65-F5344CB8AC3E}">
        <p14:creationId xmlns:p14="http://schemas.microsoft.com/office/powerpoint/2010/main" val="1081216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cstate="print">
            <a:alphaModFix amt="2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Calibri" panose="020F0502020204030204" pitchFamily="34" charset="0"/>
                <a:cs typeface="Calibri" panose="020F050202020403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Calibri" panose="020F0502020204030204" pitchFamily="34" charset="0"/>
                <a:cs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004E1916-CF39-4EF8-9FA1-4FBE01F1E9E9}"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2" cstate="print">
            <a:alphaModFix amt="2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Footer Placeholder 4"/>
          <p:cNvSpPr>
            <a:spLocks noGrp="1"/>
          </p:cNvSpPr>
          <p:nvPr>
            <p:ph type="ftr" sz="quarter" idx="10"/>
          </p:nvPr>
        </p:nvSpPr>
        <p:spPr/>
        <p:txBody>
          <a:bodyPr/>
          <a:lstStyle/>
          <a:p>
            <a:endParaRPr lang="en-US" dirty="0"/>
          </a:p>
        </p:txBody>
      </p:sp>
      <p:sp>
        <p:nvSpPr>
          <p:cNvPr id="6" name="Slide Number Placeholder 5"/>
          <p:cNvSpPr>
            <a:spLocks noGrp="1"/>
          </p:cNvSpPr>
          <p:nvPr>
            <p:ph type="sldNum" sz="quarter" idx="11"/>
          </p:nvPr>
        </p:nvSpPr>
        <p:spPr/>
        <p:txBody>
          <a:bodyPr/>
          <a:lstStyle/>
          <a:p>
            <a:fld id="{DF968F86-3D7A-4346-A800-B42F4695BFEC}" type="slidenum">
              <a:rPr lang="en-US" smtClean="0"/>
              <a:t>‹#›</a:t>
            </a:fld>
            <a:endParaRPr lang="en-US" dirty="0"/>
          </a:p>
        </p:txBody>
      </p:sp>
    </p:spTree>
    <p:extLst>
      <p:ext uri="{BB962C8B-B14F-4D97-AF65-F5344CB8AC3E}">
        <p14:creationId xmlns:p14="http://schemas.microsoft.com/office/powerpoint/2010/main" val="34272004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bg>
      <p:bgPr>
        <a:blipFill dpi="0" rotWithShape="0">
          <a:blip r:embed="rId2" cstate="print">
            <a:alphaModFix amt="2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DF968F86-3D7A-4346-A800-B42F4695BFEC}" type="slidenum">
              <a:rPr lang="en-US" smtClean="0"/>
              <a:t>‹#›</a:t>
            </a:fld>
            <a:endParaRPr lang="en-US" dirty="0"/>
          </a:p>
        </p:txBody>
      </p:sp>
    </p:spTree>
    <p:extLst>
      <p:ext uri="{BB962C8B-B14F-4D97-AF65-F5344CB8AC3E}">
        <p14:creationId xmlns:p14="http://schemas.microsoft.com/office/powerpoint/2010/main" val="8224409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0">
          <a:blip r:embed="rId2" cstate="print">
            <a:alphaModFix amt="20000"/>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DF968F86-3D7A-4346-A800-B42F4695BFEC}" type="slidenum">
              <a:rPr lang="en-US" smtClean="0"/>
              <a:t>‹#›</a:t>
            </a:fld>
            <a:endParaRPr lang="en-US" dirty="0"/>
          </a:p>
        </p:txBody>
      </p:sp>
    </p:spTree>
    <p:extLst>
      <p:ext uri="{BB962C8B-B14F-4D97-AF65-F5344CB8AC3E}">
        <p14:creationId xmlns:p14="http://schemas.microsoft.com/office/powerpoint/2010/main" val="35962764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0"/>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7" y="762000"/>
            <a:ext cx="2193989"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1298448"/>
            <a:ext cx="5486400" cy="3255264"/>
          </a:xfrm>
        </p:spPr>
        <p:txBody>
          <a:bodyPr anchor="b">
            <a:normAutofit/>
          </a:bodyPr>
          <a:lstStyle>
            <a:lvl1pPr algn="l">
              <a:defRPr sz="4425" spc="-75"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825011" y="4670246"/>
            <a:ext cx="5486400" cy="914400"/>
          </a:xfrm>
        </p:spPr>
        <p:txBody>
          <a:bodyPr anchor="t">
            <a:normAutofit/>
          </a:bodyPr>
          <a:lstStyle>
            <a:lvl1pPr marL="0" indent="0" algn="l">
              <a:buNone/>
              <a:defRPr sz="1650" cap="none" spc="0" baseline="0">
                <a:solidFill>
                  <a:schemeClr val="accent1">
                    <a:lumMod val="20000"/>
                    <a:lumOff val="80000"/>
                  </a:schemeClr>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p>
        </p:txBody>
      </p:sp>
      <p:sp>
        <p:nvSpPr>
          <p:cNvPr id="4" name="Date Placeholder 3"/>
          <p:cNvSpPr>
            <a:spLocks noGrp="1"/>
          </p:cNvSpPr>
          <p:nvPr>
            <p:ph type="dt" sz="half" idx="10"/>
          </p:nvPr>
        </p:nvSpPr>
        <p:spPr/>
        <p:txBody>
          <a:bodyPr/>
          <a:lstStyle/>
          <a:p>
            <a:fld id="{3C04E684-10F4-4CC3-A0B9-F03AA7BE37CF}" type="datetimeFigureOut">
              <a:rPr lang="en-US" smtClean="0"/>
              <a:t>6/3/2024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845F5A-061D-4825-9AE9-D7794091C6CF}" type="slidenum">
              <a:rPr lang="en-US" smtClean="0"/>
              <a:t>‹#›</a:t>
            </a:fld>
            <a:endParaRPr lang="en-US" dirty="0"/>
          </a:p>
        </p:txBody>
      </p:sp>
    </p:spTree>
    <p:extLst>
      <p:ext uri="{BB962C8B-B14F-4D97-AF65-F5344CB8AC3E}">
        <p14:creationId xmlns:p14="http://schemas.microsoft.com/office/powerpoint/2010/main" val="17408780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04E684-10F4-4CC3-A0B9-F03AA7BE37CF}" type="datetimeFigureOut">
              <a:rPr lang="en-US" smtClean="0"/>
              <a:t>6/3/2024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845F5A-061D-4825-9AE9-D7794091C6CF}" type="slidenum">
              <a:rPr lang="en-US" smtClean="0"/>
              <a:t>‹#›</a:t>
            </a:fld>
            <a:endParaRPr lang="en-US" dirty="0"/>
          </a:p>
        </p:txBody>
      </p:sp>
    </p:spTree>
    <p:extLst>
      <p:ext uri="{BB962C8B-B14F-4D97-AF65-F5344CB8AC3E}">
        <p14:creationId xmlns:p14="http://schemas.microsoft.com/office/powerpoint/2010/main" val="16204610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00934" y="1298448"/>
            <a:ext cx="5486400" cy="3255264"/>
          </a:xfrm>
        </p:spPr>
        <p:txBody>
          <a:bodyPr anchor="b">
            <a:normAutofit/>
          </a:bodyPr>
          <a:lstStyle>
            <a:lvl1pPr>
              <a:defRPr sz="4425" b="0" spc="-75"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2914650" y="4672584"/>
            <a:ext cx="5486400" cy="914400"/>
          </a:xfrm>
        </p:spPr>
        <p:txBody>
          <a:bodyPr anchor="t">
            <a:normAutofit/>
          </a:bodyPr>
          <a:lstStyle>
            <a:lvl1pPr marL="0" indent="0">
              <a:buNone/>
              <a:defRPr sz="1650" cap="none" spc="0" baseline="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04E684-10F4-4CC3-A0B9-F03AA7BE37CF}" type="datetimeFigureOut">
              <a:rPr lang="en-US" smtClean="0"/>
              <a:t>6/3/2024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845F5A-061D-4825-9AE9-D7794091C6CF}" type="slidenum">
              <a:rPr lang="en-US" smtClean="0"/>
              <a:t>‹#›</a:t>
            </a:fld>
            <a:endParaRPr lang="en-US" dirty="0"/>
          </a:p>
        </p:txBody>
      </p:sp>
    </p:spTree>
    <p:extLst>
      <p:ext uri="{BB962C8B-B14F-4D97-AF65-F5344CB8AC3E}">
        <p14:creationId xmlns:p14="http://schemas.microsoft.com/office/powerpoint/2010/main" val="12837692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900934" y="868680"/>
            <a:ext cx="260604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63590" y="868680"/>
            <a:ext cx="260604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3C04E684-10F4-4CC3-A0B9-F03AA7BE37CF}" type="datetimeFigureOut">
              <a:rPr lang="en-US" smtClean="0"/>
              <a:t>6/3/2024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51845F5A-061D-4825-9AE9-D7794091C6CF}" type="slidenum">
              <a:rPr lang="en-US" smtClean="0"/>
              <a:t>‹#›</a:t>
            </a:fld>
            <a:endParaRPr lang="en-US" dirty="0"/>
          </a:p>
        </p:txBody>
      </p:sp>
    </p:spTree>
    <p:extLst>
      <p:ext uri="{BB962C8B-B14F-4D97-AF65-F5344CB8AC3E}">
        <p14:creationId xmlns:p14="http://schemas.microsoft.com/office/powerpoint/2010/main" val="10755964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2900934" y="1023586"/>
            <a:ext cx="2606040" cy="807720"/>
          </a:xfrm>
        </p:spPr>
        <p:txBody>
          <a:bodyPr anchor="b">
            <a:normAutofit/>
          </a:bodyPr>
          <a:lstStyle>
            <a:lvl1pPr marL="0" indent="0">
              <a:spcBef>
                <a:spcPts val="0"/>
              </a:spcBef>
              <a:buNone/>
              <a:defRPr sz="150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2900934" y="1930936"/>
            <a:ext cx="260604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63847" y="1023587"/>
            <a:ext cx="2606040" cy="813171"/>
          </a:xfrm>
        </p:spPr>
        <p:txBody>
          <a:bodyPr anchor="b">
            <a:normAutofit/>
          </a:bodyPr>
          <a:lstStyle>
            <a:lvl1pPr marL="0" indent="0">
              <a:spcBef>
                <a:spcPts val="0"/>
              </a:spcBef>
              <a:buNone/>
              <a:defRPr sz="150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863847" y="1930936"/>
            <a:ext cx="260604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3C04E684-10F4-4CC3-A0B9-F03AA7BE37CF}" type="datetimeFigureOut">
              <a:rPr lang="en-US" smtClean="0"/>
              <a:t>6/3/2024</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51845F5A-061D-4825-9AE9-D7794091C6CF}" type="slidenum">
              <a:rPr lang="en-US" smtClean="0"/>
              <a:t>‹#›</a:t>
            </a:fld>
            <a:endParaRPr lang="en-US" dirty="0"/>
          </a:p>
        </p:txBody>
      </p:sp>
    </p:spTree>
    <p:extLst>
      <p:ext uri="{BB962C8B-B14F-4D97-AF65-F5344CB8AC3E}">
        <p14:creationId xmlns:p14="http://schemas.microsoft.com/office/powerpoint/2010/main" val="34053639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3C04E684-10F4-4CC3-A0B9-F03AA7BE37CF}" type="datetimeFigureOut">
              <a:rPr lang="en-US" smtClean="0"/>
              <a:t>6/3/2024</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51845F5A-061D-4825-9AE9-D7794091C6CF}" type="slidenum">
              <a:rPr lang="en-US" smtClean="0"/>
              <a:t>‹#›</a:t>
            </a:fld>
            <a:endParaRPr lang="en-US" dirty="0"/>
          </a:p>
        </p:txBody>
      </p:sp>
    </p:spTree>
    <p:extLst>
      <p:ext uri="{BB962C8B-B14F-4D97-AF65-F5344CB8AC3E}">
        <p14:creationId xmlns:p14="http://schemas.microsoft.com/office/powerpoint/2010/main" val="42816134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C04E684-10F4-4CC3-A0B9-F03AA7BE37CF}" type="datetimeFigureOut">
              <a:rPr lang="en-US" smtClean="0"/>
              <a:t>6/3/2024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845F5A-061D-4825-9AE9-D7794091C6CF}" type="slidenum">
              <a:rPr lang="en-US" smtClean="0"/>
              <a:t>‹#›</a:t>
            </a:fld>
            <a:endParaRPr lang="en-US" dirty="0"/>
          </a:p>
        </p:txBody>
      </p:sp>
    </p:spTree>
    <p:extLst>
      <p:ext uri="{BB962C8B-B14F-4D97-AF65-F5344CB8AC3E}">
        <p14:creationId xmlns:p14="http://schemas.microsoft.com/office/powerpoint/2010/main" val="2901828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bg>
      <p:bgPr>
        <a:blipFill dpi="0" rotWithShape="0">
          <a:blip r:embed="rId2" cstate="print">
            <a:alphaModFix amt="2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sz="half" idx="1"/>
          </p:nvPr>
        </p:nvSpPr>
        <p:spPr>
          <a:xfrm>
            <a:off x="914400" y="1600200"/>
            <a:ext cx="3810000" cy="4525963"/>
          </a:xfrm>
        </p:spPr>
        <p:txBody>
          <a:bodyPr/>
          <a:lstStyle>
            <a:lvl1pPr>
              <a:defRPr sz="2800">
                <a:latin typeface="Calibri" panose="020F0502020204030204" pitchFamily="34" charset="0"/>
                <a:cs typeface="Calibri" panose="020F0502020204030204" pitchFamily="34" charset="0"/>
              </a:defRPr>
            </a:lvl1pPr>
            <a:lvl2pPr>
              <a:defRPr sz="2400">
                <a:latin typeface="Calibri" panose="020F0502020204030204" pitchFamily="34" charset="0"/>
                <a:cs typeface="Calibri" panose="020F0502020204030204" pitchFamily="34" charset="0"/>
              </a:defRPr>
            </a:lvl2pPr>
            <a:lvl3pPr>
              <a:defRPr sz="2000">
                <a:latin typeface="Calibri" panose="020F0502020204030204" pitchFamily="34" charset="0"/>
                <a:cs typeface="Calibri" panose="020F0502020204030204" pitchFamily="34" charset="0"/>
              </a:defRPr>
            </a:lvl3pPr>
            <a:lvl4pPr>
              <a:defRPr sz="1800">
                <a:latin typeface="Calibri" panose="020F0502020204030204" pitchFamily="34" charset="0"/>
                <a:cs typeface="Calibri" panose="020F0502020204030204" pitchFamily="34" charset="0"/>
              </a:defRPr>
            </a:lvl4pPr>
            <a:lvl5pPr>
              <a:defRPr sz="1800">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600200"/>
            <a:ext cx="3810000" cy="4525963"/>
          </a:xfrm>
        </p:spPr>
        <p:txBody>
          <a:bodyPr/>
          <a:lstStyle>
            <a:lvl1pPr>
              <a:defRPr sz="2800">
                <a:latin typeface="Calibri" panose="020F0502020204030204" pitchFamily="34" charset="0"/>
                <a:cs typeface="Calibri" panose="020F0502020204030204" pitchFamily="34" charset="0"/>
              </a:defRPr>
            </a:lvl1pPr>
            <a:lvl2pPr>
              <a:defRPr sz="2400">
                <a:latin typeface="Calibri" panose="020F0502020204030204" pitchFamily="34" charset="0"/>
                <a:cs typeface="Calibri" panose="020F0502020204030204" pitchFamily="34" charset="0"/>
              </a:defRPr>
            </a:lvl2pPr>
            <a:lvl3pPr>
              <a:defRPr sz="2000">
                <a:latin typeface="Calibri" panose="020F0502020204030204" pitchFamily="34" charset="0"/>
                <a:cs typeface="Calibri" panose="020F0502020204030204" pitchFamily="34" charset="0"/>
              </a:defRPr>
            </a:lvl3pPr>
            <a:lvl4pPr>
              <a:defRPr sz="1800">
                <a:latin typeface="Calibri" panose="020F0502020204030204" pitchFamily="34" charset="0"/>
                <a:cs typeface="Calibri" panose="020F0502020204030204" pitchFamily="34" charset="0"/>
              </a:defRPr>
            </a:lvl4pPr>
            <a:lvl5pPr>
              <a:defRPr sz="1800">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p>
            <a:endParaRPr lang="en-US" dirty="0"/>
          </a:p>
        </p:txBody>
      </p:sp>
      <p:sp>
        <p:nvSpPr>
          <p:cNvPr id="6" name="Slide Number Placeholder 5"/>
          <p:cNvSpPr>
            <a:spLocks noGrp="1"/>
          </p:cNvSpPr>
          <p:nvPr>
            <p:ph type="sldNum" sz="quarter" idx="11"/>
          </p:nvPr>
        </p:nvSpPr>
        <p:spPr/>
        <p:txBody>
          <a:bodyPr/>
          <a:lstStyle/>
          <a:p>
            <a:fld id="{004E1916-CF39-4EF8-9FA1-4FBE01F1E9E9}" type="slidenum">
              <a:rPr lang="en-US" smtClean="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377440"/>
          </a:xfrm>
        </p:spPr>
        <p:txBody>
          <a:bodyPr anchor="b">
            <a:normAutofit/>
          </a:bodyPr>
          <a:lstStyle>
            <a:lvl1pPr>
              <a:defRPr sz="2400" b="0" baseline="0"/>
            </a:lvl1pPr>
          </a:lstStyle>
          <a:p>
            <a:r>
              <a:rPr lang="en-US"/>
              <a:t>Click to edit Master title style</a:t>
            </a:r>
          </a:p>
        </p:txBody>
      </p:sp>
      <p:sp>
        <p:nvSpPr>
          <p:cNvPr id="3" name="Content Placeholder 2"/>
          <p:cNvSpPr>
            <a:spLocks noGrp="1"/>
          </p:cNvSpPr>
          <p:nvPr>
            <p:ph idx="1"/>
          </p:nvPr>
        </p:nvSpPr>
        <p:spPr>
          <a:xfrm>
            <a:off x="2900934" y="868680"/>
            <a:ext cx="548640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2024" y="3494176"/>
            <a:ext cx="2125980" cy="2321990"/>
          </a:xfrm>
        </p:spPr>
        <p:txBody>
          <a:bodyPr anchor="t">
            <a:normAutofit/>
          </a:bodyPr>
          <a:lstStyle>
            <a:lvl1pPr marL="0" indent="0">
              <a:lnSpc>
                <a:spcPct val="100000"/>
              </a:lnSpc>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Date Placeholder 7"/>
          <p:cNvSpPr>
            <a:spLocks noGrp="1"/>
          </p:cNvSpPr>
          <p:nvPr>
            <p:ph type="dt" sz="half" idx="10"/>
          </p:nvPr>
        </p:nvSpPr>
        <p:spPr/>
        <p:txBody>
          <a:bodyPr/>
          <a:lstStyle/>
          <a:p>
            <a:fld id="{3C04E684-10F4-4CC3-A0B9-F03AA7BE37CF}" type="datetimeFigureOut">
              <a:rPr lang="en-US" smtClean="0"/>
              <a:t>6/3/2024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51845F5A-061D-4825-9AE9-D7794091C6CF}" type="slidenum">
              <a:rPr lang="en-US" smtClean="0"/>
              <a:t>‹#›</a:t>
            </a:fld>
            <a:endParaRPr lang="en-US" dirty="0"/>
          </a:p>
        </p:txBody>
      </p:sp>
    </p:spTree>
    <p:extLst>
      <p:ext uri="{BB962C8B-B14F-4D97-AF65-F5344CB8AC3E}">
        <p14:creationId xmlns:p14="http://schemas.microsoft.com/office/powerpoint/2010/main" val="18188600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377440"/>
          </a:xfrm>
        </p:spPr>
        <p:txBody>
          <a:bodyPr anchor="b">
            <a:normAutofit/>
          </a:bodyPr>
          <a:lstStyle>
            <a:lvl1pPr>
              <a:defRPr sz="2400" b="0"/>
            </a:lvl1pPr>
          </a:lstStyle>
          <a:p>
            <a:r>
              <a:rPr lang="en-US"/>
              <a:t>Click to edit Master title style</a:t>
            </a:r>
          </a:p>
        </p:txBody>
      </p:sp>
      <p:sp>
        <p:nvSpPr>
          <p:cNvPr id="3" name="Picture Placeholder 2"/>
          <p:cNvSpPr>
            <a:spLocks noGrp="1" noChangeAspect="1"/>
          </p:cNvSpPr>
          <p:nvPr>
            <p:ph type="pic" idx="1"/>
          </p:nvPr>
        </p:nvSpPr>
        <p:spPr>
          <a:xfrm>
            <a:off x="2677983" y="767419"/>
            <a:ext cx="6086423" cy="5330952"/>
          </a:xfrm>
          <a:solidFill>
            <a:schemeClr val="bg1">
              <a:lumMod val="75000"/>
            </a:schemeClr>
          </a:solidFill>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192024" y="3493008"/>
            <a:ext cx="2125980" cy="2322576"/>
          </a:xfrm>
        </p:spPr>
        <p:txBody>
          <a:bodyPr anchor="t">
            <a:normAutofit/>
          </a:bodyPr>
          <a:lstStyle>
            <a:lvl1pPr marL="0" indent="0">
              <a:lnSpc>
                <a:spcPct val="100000"/>
              </a:lnSpc>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Date Placeholder 7"/>
          <p:cNvSpPr>
            <a:spLocks noGrp="1"/>
          </p:cNvSpPr>
          <p:nvPr>
            <p:ph type="dt" sz="half" idx="10"/>
          </p:nvPr>
        </p:nvSpPr>
        <p:spPr/>
        <p:txBody>
          <a:bodyPr/>
          <a:lstStyle/>
          <a:p>
            <a:fld id="{3C04E684-10F4-4CC3-A0B9-F03AA7BE37CF}" type="datetimeFigureOut">
              <a:rPr lang="en-US" smtClean="0"/>
              <a:t>6/3/2024</a:t>
            </a:fld>
            <a:endParaRPr lang="en-US" dirty="0"/>
          </a:p>
        </p:txBody>
      </p:sp>
      <p:sp>
        <p:nvSpPr>
          <p:cNvPr id="9" name="Footer Placeholder 8"/>
          <p:cNvSpPr>
            <a:spLocks noGrp="1"/>
          </p:cNvSpPr>
          <p:nvPr>
            <p:ph type="ftr" sz="quarter" idx="11"/>
          </p:nvPr>
        </p:nvSpPr>
        <p:spPr>
          <a:xfrm>
            <a:off x="2624326" y="6356351"/>
            <a:ext cx="4433638" cy="365125"/>
          </a:xfrm>
        </p:spPr>
        <p:txBody>
          <a:bodyPr/>
          <a:lstStyle/>
          <a:p>
            <a:endParaRPr lang="en-US" dirty="0"/>
          </a:p>
        </p:txBody>
      </p:sp>
      <p:sp>
        <p:nvSpPr>
          <p:cNvPr id="10" name="Slide Number Placeholder 9"/>
          <p:cNvSpPr>
            <a:spLocks noGrp="1"/>
          </p:cNvSpPr>
          <p:nvPr>
            <p:ph type="sldNum" sz="quarter" idx="12"/>
          </p:nvPr>
        </p:nvSpPr>
        <p:spPr/>
        <p:txBody>
          <a:bodyPr/>
          <a:lstStyle/>
          <a:p>
            <a:fld id="{51845F5A-061D-4825-9AE9-D7794091C6CF}" type="slidenum">
              <a:rPr lang="en-US" smtClean="0"/>
              <a:t>‹#›</a:t>
            </a:fld>
            <a:endParaRPr lang="en-US" dirty="0"/>
          </a:p>
        </p:txBody>
      </p:sp>
    </p:spTree>
    <p:extLst>
      <p:ext uri="{BB962C8B-B14F-4D97-AF65-F5344CB8AC3E}">
        <p14:creationId xmlns:p14="http://schemas.microsoft.com/office/powerpoint/2010/main" val="42680654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04E684-10F4-4CC3-A0B9-F03AA7BE37CF}" type="datetimeFigureOut">
              <a:rPr lang="en-US" smtClean="0"/>
              <a:t>6/3/2024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1845F5A-061D-4825-9AE9-D7794091C6CF}" type="slidenum">
              <a:rPr lang="en-US" smtClean="0"/>
              <a:t>‹#›</a:t>
            </a:fld>
            <a:endParaRPr lang="en-US" dirty="0"/>
          </a:p>
        </p:txBody>
      </p:sp>
    </p:spTree>
    <p:extLst>
      <p:ext uri="{BB962C8B-B14F-4D97-AF65-F5344CB8AC3E}">
        <p14:creationId xmlns:p14="http://schemas.microsoft.com/office/powerpoint/2010/main" val="14147176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990600"/>
            <a:ext cx="211455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00934" y="868680"/>
            <a:ext cx="54864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04E684-10F4-4CC3-A0B9-F03AA7BE37CF}" type="datetimeFigureOut">
              <a:rPr lang="en-US" smtClean="0"/>
              <a:t>6/3/2024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1845F5A-061D-4825-9AE9-D7794091C6CF}" type="slidenum">
              <a:rPr lang="en-US" smtClean="0"/>
              <a:t>‹#›</a:t>
            </a:fld>
            <a:endParaRPr lang="en-US" dirty="0"/>
          </a:p>
        </p:txBody>
      </p:sp>
    </p:spTree>
    <p:extLst>
      <p:ext uri="{BB962C8B-B14F-4D97-AF65-F5344CB8AC3E}">
        <p14:creationId xmlns:p14="http://schemas.microsoft.com/office/powerpoint/2010/main" val="38564115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02046-1DDB-6CB9-0DE5-D031AE73631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A056AE5-F921-FB45-1795-7A1356D3C4E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02E20CD-400A-51BE-7120-F7CC8F03B68D}"/>
              </a:ext>
            </a:extLst>
          </p:cNvPr>
          <p:cNvSpPr>
            <a:spLocks noGrp="1"/>
          </p:cNvSpPr>
          <p:nvPr>
            <p:ph type="dt" sz="half" idx="10"/>
          </p:nvPr>
        </p:nvSpPr>
        <p:spPr/>
        <p:txBody>
          <a:bodyPr/>
          <a:lstStyle/>
          <a:p>
            <a:fld id="{A0615545-B7A6-4574-83BC-F4F7131376FF}" type="datetimeFigureOut">
              <a:rPr lang="en-US" smtClean="0"/>
              <a:t>6/3/2024</a:t>
            </a:fld>
            <a:endParaRPr lang="en-US" dirty="0"/>
          </a:p>
        </p:txBody>
      </p:sp>
      <p:sp>
        <p:nvSpPr>
          <p:cNvPr id="5" name="Footer Placeholder 4">
            <a:extLst>
              <a:ext uri="{FF2B5EF4-FFF2-40B4-BE49-F238E27FC236}">
                <a16:creationId xmlns:a16="http://schemas.microsoft.com/office/drawing/2014/main" id="{4DFD3BFD-8B37-852C-6538-E46DFADE6EB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3A10B4-A93D-3760-6203-7D3AB81E52B7}"/>
              </a:ext>
            </a:extLst>
          </p:cNvPr>
          <p:cNvSpPr>
            <a:spLocks noGrp="1"/>
          </p:cNvSpPr>
          <p:nvPr>
            <p:ph type="sldNum" sz="quarter" idx="12"/>
          </p:nvPr>
        </p:nvSpPr>
        <p:spPr/>
        <p:txBody>
          <a:bodyPr/>
          <a:lstStyle/>
          <a:p>
            <a:fld id="{49EC65D2-ED6C-44EB-93B5-8744ED3434C1}" type="slidenum">
              <a:rPr lang="en-US" smtClean="0"/>
              <a:t>‹#›</a:t>
            </a:fld>
            <a:endParaRPr lang="en-US" dirty="0"/>
          </a:p>
        </p:txBody>
      </p:sp>
    </p:spTree>
    <p:extLst>
      <p:ext uri="{BB962C8B-B14F-4D97-AF65-F5344CB8AC3E}">
        <p14:creationId xmlns:p14="http://schemas.microsoft.com/office/powerpoint/2010/main" val="24532755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0B2B6-5F61-2FBF-5B2D-FAC786F9DE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5891E2-94A9-9AFB-3CEF-1AE41217BE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AFC89-EFE1-6388-072C-7AD915B4DF38}"/>
              </a:ext>
            </a:extLst>
          </p:cNvPr>
          <p:cNvSpPr>
            <a:spLocks noGrp="1"/>
          </p:cNvSpPr>
          <p:nvPr>
            <p:ph type="dt" sz="half" idx="10"/>
          </p:nvPr>
        </p:nvSpPr>
        <p:spPr/>
        <p:txBody>
          <a:bodyPr/>
          <a:lstStyle/>
          <a:p>
            <a:fld id="{A0615545-B7A6-4574-83BC-F4F7131376FF}" type="datetimeFigureOut">
              <a:rPr lang="en-US" smtClean="0"/>
              <a:t>6/3/2024</a:t>
            </a:fld>
            <a:endParaRPr lang="en-US" dirty="0"/>
          </a:p>
        </p:txBody>
      </p:sp>
      <p:sp>
        <p:nvSpPr>
          <p:cNvPr id="5" name="Footer Placeholder 4">
            <a:extLst>
              <a:ext uri="{FF2B5EF4-FFF2-40B4-BE49-F238E27FC236}">
                <a16:creationId xmlns:a16="http://schemas.microsoft.com/office/drawing/2014/main" id="{EECE9EC3-095B-C9E3-2B7D-F60BE460670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5C0EA4B-2B6F-044F-86B0-93EE820E7F75}"/>
              </a:ext>
            </a:extLst>
          </p:cNvPr>
          <p:cNvSpPr>
            <a:spLocks noGrp="1"/>
          </p:cNvSpPr>
          <p:nvPr>
            <p:ph type="sldNum" sz="quarter" idx="12"/>
          </p:nvPr>
        </p:nvSpPr>
        <p:spPr/>
        <p:txBody>
          <a:bodyPr/>
          <a:lstStyle/>
          <a:p>
            <a:fld id="{49EC65D2-ED6C-44EB-93B5-8744ED3434C1}" type="slidenum">
              <a:rPr lang="en-US" smtClean="0"/>
              <a:t>‹#›</a:t>
            </a:fld>
            <a:endParaRPr lang="en-US" dirty="0"/>
          </a:p>
        </p:txBody>
      </p:sp>
    </p:spTree>
    <p:extLst>
      <p:ext uri="{BB962C8B-B14F-4D97-AF65-F5344CB8AC3E}">
        <p14:creationId xmlns:p14="http://schemas.microsoft.com/office/powerpoint/2010/main" val="8901868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E71A3-C809-FAD0-183D-B1818C589281}"/>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D7EC7CF-B55E-FBA1-435D-344774657E1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044A9-661E-D238-0485-DC3F3664AE06}"/>
              </a:ext>
            </a:extLst>
          </p:cNvPr>
          <p:cNvSpPr>
            <a:spLocks noGrp="1"/>
          </p:cNvSpPr>
          <p:nvPr>
            <p:ph type="dt" sz="half" idx="10"/>
          </p:nvPr>
        </p:nvSpPr>
        <p:spPr/>
        <p:txBody>
          <a:bodyPr/>
          <a:lstStyle/>
          <a:p>
            <a:fld id="{A0615545-B7A6-4574-83BC-F4F7131376FF}" type="datetimeFigureOut">
              <a:rPr lang="en-US" smtClean="0"/>
              <a:t>6/3/2024</a:t>
            </a:fld>
            <a:endParaRPr lang="en-US" dirty="0"/>
          </a:p>
        </p:txBody>
      </p:sp>
      <p:sp>
        <p:nvSpPr>
          <p:cNvPr id="5" name="Footer Placeholder 4">
            <a:extLst>
              <a:ext uri="{FF2B5EF4-FFF2-40B4-BE49-F238E27FC236}">
                <a16:creationId xmlns:a16="http://schemas.microsoft.com/office/drawing/2014/main" id="{5E151548-1CFC-CD3D-D5B8-44152CDD77D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9650E5E-AADE-FEA8-588D-C9513CF3A3C4}"/>
              </a:ext>
            </a:extLst>
          </p:cNvPr>
          <p:cNvSpPr>
            <a:spLocks noGrp="1"/>
          </p:cNvSpPr>
          <p:nvPr>
            <p:ph type="sldNum" sz="quarter" idx="12"/>
          </p:nvPr>
        </p:nvSpPr>
        <p:spPr/>
        <p:txBody>
          <a:bodyPr/>
          <a:lstStyle/>
          <a:p>
            <a:fld id="{49EC65D2-ED6C-44EB-93B5-8744ED3434C1}" type="slidenum">
              <a:rPr lang="en-US" smtClean="0"/>
              <a:t>‹#›</a:t>
            </a:fld>
            <a:endParaRPr lang="en-US" dirty="0"/>
          </a:p>
        </p:txBody>
      </p:sp>
    </p:spTree>
    <p:extLst>
      <p:ext uri="{BB962C8B-B14F-4D97-AF65-F5344CB8AC3E}">
        <p14:creationId xmlns:p14="http://schemas.microsoft.com/office/powerpoint/2010/main" val="28523731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33418-C29F-7E79-6A6F-7910D52D7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C495E1-10D9-8D3A-DC56-C410E4660880}"/>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15425A-56C3-F8CE-F42F-1BF79C3E9A2B}"/>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BE2469-FAEC-3E76-6FE3-10B1C6C7FBFF}"/>
              </a:ext>
            </a:extLst>
          </p:cNvPr>
          <p:cNvSpPr>
            <a:spLocks noGrp="1"/>
          </p:cNvSpPr>
          <p:nvPr>
            <p:ph type="dt" sz="half" idx="10"/>
          </p:nvPr>
        </p:nvSpPr>
        <p:spPr/>
        <p:txBody>
          <a:bodyPr/>
          <a:lstStyle/>
          <a:p>
            <a:fld id="{A0615545-B7A6-4574-83BC-F4F7131376FF}" type="datetimeFigureOut">
              <a:rPr lang="en-US" smtClean="0"/>
              <a:t>6/3/2024</a:t>
            </a:fld>
            <a:endParaRPr lang="en-US" dirty="0"/>
          </a:p>
        </p:txBody>
      </p:sp>
      <p:sp>
        <p:nvSpPr>
          <p:cNvPr id="6" name="Footer Placeholder 5">
            <a:extLst>
              <a:ext uri="{FF2B5EF4-FFF2-40B4-BE49-F238E27FC236}">
                <a16:creationId xmlns:a16="http://schemas.microsoft.com/office/drawing/2014/main" id="{6FC05C4E-8498-DD50-9E22-7DC69B8DA5C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4BE4388-FC57-8741-37A7-60BC5F761C2F}"/>
              </a:ext>
            </a:extLst>
          </p:cNvPr>
          <p:cNvSpPr>
            <a:spLocks noGrp="1"/>
          </p:cNvSpPr>
          <p:nvPr>
            <p:ph type="sldNum" sz="quarter" idx="12"/>
          </p:nvPr>
        </p:nvSpPr>
        <p:spPr/>
        <p:txBody>
          <a:bodyPr/>
          <a:lstStyle/>
          <a:p>
            <a:fld id="{49EC65D2-ED6C-44EB-93B5-8744ED3434C1}" type="slidenum">
              <a:rPr lang="en-US" smtClean="0"/>
              <a:t>‹#›</a:t>
            </a:fld>
            <a:endParaRPr lang="en-US" dirty="0"/>
          </a:p>
        </p:txBody>
      </p:sp>
    </p:spTree>
    <p:extLst>
      <p:ext uri="{BB962C8B-B14F-4D97-AF65-F5344CB8AC3E}">
        <p14:creationId xmlns:p14="http://schemas.microsoft.com/office/powerpoint/2010/main" val="10633473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CF7E6-3D4D-EA1B-261C-FD28340CCD15}"/>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71DF12-D7A7-964C-71C1-E151F6A41FC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1EB32CD-4896-19ED-79A0-0C03FF8E80B2}"/>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A1AAF9-6C3D-EBF7-410B-241ADC1C80D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FE439AF-64DA-CD6C-DF62-B195CD90F725}"/>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CC94B8-007B-E38D-AA8F-0C980CA2DC51}"/>
              </a:ext>
            </a:extLst>
          </p:cNvPr>
          <p:cNvSpPr>
            <a:spLocks noGrp="1"/>
          </p:cNvSpPr>
          <p:nvPr>
            <p:ph type="dt" sz="half" idx="10"/>
          </p:nvPr>
        </p:nvSpPr>
        <p:spPr/>
        <p:txBody>
          <a:bodyPr/>
          <a:lstStyle/>
          <a:p>
            <a:fld id="{A0615545-B7A6-4574-83BC-F4F7131376FF}" type="datetimeFigureOut">
              <a:rPr lang="en-US" smtClean="0"/>
              <a:t>6/3/2024</a:t>
            </a:fld>
            <a:endParaRPr lang="en-US" dirty="0"/>
          </a:p>
        </p:txBody>
      </p:sp>
      <p:sp>
        <p:nvSpPr>
          <p:cNvPr id="8" name="Footer Placeholder 7">
            <a:extLst>
              <a:ext uri="{FF2B5EF4-FFF2-40B4-BE49-F238E27FC236}">
                <a16:creationId xmlns:a16="http://schemas.microsoft.com/office/drawing/2014/main" id="{376D6534-5F78-B707-D21E-1E2FEC70D5E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D43E832-D9D5-FBAA-029B-E0A6DD19D4E4}"/>
              </a:ext>
            </a:extLst>
          </p:cNvPr>
          <p:cNvSpPr>
            <a:spLocks noGrp="1"/>
          </p:cNvSpPr>
          <p:nvPr>
            <p:ph type="sldNum" sz="quarter" idx="12"/>
          </p:nvPr>
        </p:nvSpPr>
        <p:spPr/>
        <p:txBody>
          <a:bodyPr/>
          <a:lstStyle/>
          <a:p>
            <a:fld id="{49EC65D2-ED6C-44EB-93B5-8744ED3434C1}" type="slidenum">
              <a:rPr lang="en-US" smtClean="0"/>
              <a:t>‹#›</a:t>
            </a:fld>
            <a:endParaRPr lang="en-US" dirty="0"/>
          </a:p>
        </p:txBody>
      </p:sp>
    </p:spTree>
    <p:extLst>
      <p:ext uri="{BB962C8B-B14F-4D97-AF65-F5344CB8AC3E}">
        <p14:creationId xmlns:p14="http://schemas.microsoft.com/office/powerpoint/2010/main" val="5978543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996F3-45B3-F374-6F50-F884A6C244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370E32-F56C-2F90-4F84-068D6327E357}"/>
              </a:ext>
            </a:extLst>
          </p:cNvPr>
          <p:cNvSpPr>
            <a:spLocks noGrp="1"/>
          </p:cNvSpPr>
          <p:nvPr>
            <p:ph type="dt" sz="half" idx="10"/>
          </p:nvPr>
        </p:nvSpPr>
        <p:spPr/>
        <p:txBody>
          <a:bodyPr/>
          <a:lstStyle/>
          <a:p>
            <a:fld id="{A0615545-B7A6-4574-83BC-F4F7131376FF}" type="datetimeFigureOut">
              <a:rPr lang="en-US" smtClean="0"/>
              <a:t>6/3/2024</a:t>
            </a:fld>
            <a:endParaRPr lang="en-US" dirty="0"/>
          </a:p>
        </p:txBody>
      </p:sp>
      <p:sp>
        <p:nvSpPr>
          <p:cNvPr id="4" name="Footer Placeholder 3">
            <a:extLst>
              <a:ext uri="{FF2B5EF4-FFF2-40B4-BE49-F238E27FC236}">
                <a16:creationId xmlns:a16="http://schemas.microsoft.com/office/drawing/2014/main" id="{7C14D780-5663-73C7-2F96-17A11163C21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05DE675-0795-8EC0-1A6D-53B130C2B1B7}"/>
              </a:ext>
            </a:extLst>
          </p:cNvPr>
          <p:cNvSpPr>
            <a:spLocks noGrp="1"/>
          </p:cNvSpPr>
          <p:nvPr>
            <p:ph type="sldNum" sz="quarter" idx="12"/>
          </p:nvPr>
        </p:nvSpPr>
        <p:spPr/>
        <p:txBody>
          <a:bodyPr/>
          <a:lstStyle/>
          <a:p>
            <a:fld id="{49EC65D2-ED6C-44EB-93B5-8744ED3434C1}" type="slidenum">
              <a:rPr lang="en-US" smtClean="0"/>
              <a:t>‹#›</a:t>
            </a:fld>
            <a:endParaRPr lang="en-US" dirty="0"/>
          </a:p>
        </p:txBody>
      </p:sp>
    </p:spTree>
    <p:extLst>
      <p:ext uri="{BB962C8B-B14F-4D97-AF65-F5344CB8AC3E}">
        <p14:creationId xmlns:p14="http://schemas.microsoft.com/office/powerpoint/2010/main" val="626610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blipFill dpi="0" rotWithShape="0">
          <a:blip r:embed="rId2" cstate="print">
            <a:alphaModFix amt="2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Calibri" panose="020F0502020204030204" pitchFamily="34" charset="0"/>
                <a:cs typeface="Calibri" panose="020F0502020204030204" pitchFamily="34" charset="0"/>
              </a:defRPr>
            </a:lvl1pPr>
            <a:lvl2pPr>
              <a:defRPr sz="20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Calibri" panose="020F0502020204030204" pitchFamily="34" charset="0"/>
                <a:cs typeface="Calibri" panose="020F0502020204030204" pitchFamily="34" charset="0"/>
              </a:defRPr>
            </a:lvl1pPr>
            <a:lvl2pPr>
              <a:defRPr sz="20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p>
            <a:endParaRPr lang="en-US" dirty="0"/>
          </a:p>
        </p:txBody>
      </p:sp>
      <p:sp>
        <p:nvSpPr>
          <p:cNvPr id="8" name="Slide Number Placeholder 7"/>
          <p:cNvSpPr>
            <a:spLocks noGrp="1"/>
          </p:cNvSpPr>
          <p:nvPr>
            <p:ph type="sldNum" sz="quarter" idx="11"/>
          </p:nvPr>
        </p:nvSpPr>
        <p:spPr/>
        <p:txBody>
          <a:bodyPr/>
          <a:lstStyle/>
          <a:p>
            <a:fld id="{004E1916-CF39-4EF8-9FA1-4FBE01F1E9E9}" type="slidenum">
              <a:rPr lang="en-US" smtClean="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260E38-1C00-B72C-1D59-3C29176B771A}"/>
              </a:ext>
            </a:extLst>
          </p:cNvPr>
          <p:cNvSpPr>
            <a:spLocks noGrp="1"/>
          </p:cNvSpPr>
          <p:nvPr>
            <p:ph type="dt" sz="half" idx="10"/>
          </p:nvPr>
        </p:nvSpPr>
        <p:spPr/>
        <p:txBody>
          <a:bodyPr/>
          <a:lstStyle/>
          <a:p>
            <a:fld id="{A0615545-B7A6-4574-83BC-F4F7131376FF}" type="datetimeFigureOut">
              <a:rPr lang="en-US" smtClean="0"/>
              <a:t>6/3/2024</a:t>
            </a:fld>
            <a:endParaRPr lang="en-US" dirty="0"/>
          </a:p>
        </p:txBody>
      </p:sp>
      <p:sp>
        <p:nvSpPr>
          <p:cNvPr id="3" name="Footer Placeholder 2">
            <a:extLst>
              <a:ext uri="{FF2B5EF4-FFF2-40B4-BE49-F238E27FC236}">
                <a16:creationId xmlns:a16="http://schemas.microsoft.com/office/drawing/2014/main" id="{A8BB3843-6140-1FCE-3204-624CBEAB5A3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ABC18D3-9FAC-53A1-2104-C09E8B2E7B8C}"/>
              </a:ext>
            </a:extLst>
          </p:cNvPr>
          <p:cNvSpPr>
            <a:spLocks noGrp="1"/>
          </p:cNvSpPr>
          <p:nvPr>
            <p:ph type="sldNum" sz="quarter" idx="12"/>
          </p:nvPr>
        </p:nvSpPr>
        <p:spPr/>
        <p:txBody>
          <a:bodyPr/>
          <a:lstStyle/>
          <a:p>
            <a:fld id="{49EC65D2-ED6C-44EB-93B5-8744ED3434C1}" type="slidenum">
              <a:rPr lang="en-US" smtClean="0"/>
              <a:t>‹#›</a:t>
            </a:fld>
            <a:endParaRPr lang="en-US" dirty="0"/>
          </a:p>
        </p:txBody>
      </p:sp>
    </p:spTree>
    <p:extLst>
      <p:ext uri="{BB962C8B-B14F-4D97-AF65-F5344CB8AC3E}">
        <p14:creationId xmlns:p14="http://schemas.microsoft.com/office/powerpoint/2010/main" val="9880751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64E2E-C4F9-AD99-41AC-B515DCD1366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859C357-969A-CA39-14BE-9589647ED8C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8724DD-D2A5-0ABE-03D7-1D8E01B13C7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E3C511F-D9B1-8F74-720C-232DF3415708}"/>
              </a:ext>
            </a:extLst>
          </p:cNvPr>
          <p:cNvSpPr>
            <a:spLocks noGrp="1"/>
          </p:cNvSpPr>
          <p:nvPr>
            <p:ph type="dt" sz="half" idx="10"/>
          </p:nvPr>
        </p:nvSpPr>
        <p:spPr/>
        <p:txBody>
          <a:bodyPr/>
          <a:lstStyle/>
          <a:p>
            <a:fld id="{A0615545-B7A6-4574-83BC-F4F7131376FF}" type="datetimeFigureOut">
              <a:rPr lang="en-US" smtClean="0"/>
              <a:t>6/3/2024</a:t>
            </a:fld>
            <a:endParaRPr lang="en-US" dirty="0"/>
          </a:p>
        </p:txBody>
      </p:sp>
      <p:sp>
        <p:nvSpPr>
          <p:cNvPr id="6" name="Footer Placeholder 5">
            <a:extLst>
              <a:ext uri="{FF2B5EF4-FFF2-40B4-BE49-F238E27FC236}">
                <a16:creationId xmlns:a16="http://schemas.microsoft.com/office/drawing/2014/main" id="{C03AFF44-898D-60B6-0E0E-16EF7BC13F3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18BE47E-62C1-797F-076D-492834EEF2CD}"/>
              </a:ext>
            </a:extLst>
          </p:cNvPr>
          <p:cNvSpPr>
            <a:spLocks noGrp="1"/>
          </p:cNvSpPr>
          <p:nvPr>
            <p:ph type="sldNum" sz="quarter" idx="12"/>
          </p:nvPr>
        </p:nvSpPr>
        <p:spPr/>
        <p:txBody>
          <a:bodyPr/>
          <a:lstStyle/>
          <a:p>
            <a:fld id="{49EC65D2-ED6C-44EB-93B5-8744ED3434C1}" type="slidenum">
              <a:rPr lang="en-US" smtClean="0"/>
              <a:t>‹#›</a:t>
            </a:fld>
            <a:endParaRPr lang="en-US" dirty="0"/>
          </a:p>
        </p:txBody>
      </p:sp>
    </p:spTree>
    <p:extLst>
      <p:ext uri="{BB962C8B-B14F-4D97-AF65-F5344CB8AC3E}">
        <p14:creationId xmlns:p14="http://schemas.microsoft.com/office/powerpoint/2010/main" val="16130383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18168-BE10-E575-70FD-848FA02FA86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717063B-C13A-ECF5-D398-8EA9D1BE6DE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DE3157F2-C6D2-7C4E-6EAD-C8E2CA26800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9BA8612-0098-D293-A466-695DA1EC494F}"/>
              </a:ext>
            </a:extLst>
          </p:cNvPr>
          <p:cNvSpPr>
            <a:spLocks noGrp="1"/>
          </p:cNvSpPr>
          <p:nvPr>
            <p:ph type="dt" sz="half" idx="10"/>
          </p:nvPr>
        </p:nvSpPr>
        <p:spPr/>
        <p:txBody>
          <a:bodyPr/>
          <a:lstStyle/>
          <a:p>
            <a:fld id="{A0615545-B7A6-4574-83BC-F4F7131376FF}" type="datetimeFigureOut">
              <a:rPr lang="en-US" smtClean="0"/>
              <a:t>6/3/2024</a:t>
            </a:fld>
            <a:endParaRPr lang="en-US" dirty="0"/>
          </a:p>
        </p:txBody>
      </p:sp>
      <p:sp>
        <p:nvSpPr>
          <p:cNvPr id="6" name="Footer Placeholder 5">
            <a:extLst>
              <a:ext uri="{FF2B5EF4-FFF2-40B4-BE49-F238E27FC236}">
                <a16:creationId xmlns:a16="http://schemas.microsoft.com/office/drawing/2014/main" id="{15BB29E8-7A25-C3B9-D697-103CE922C21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3CFD2C6-8A23-2085-9496-ECE988F54CE7}"/>
              </a:ext>
            </a:extLst>
          </p:cNvPr>
          <p:cNvSpPr>
            <a:spLocks noGrp="1"/>
          </p:cNvSpPr>
          <p:nvPr>
            <p:ph type="sldNum" sz="quarter" idx="12"/>
          </p:nvPr>
        </p:nvSpPr>
        <p:spPr/>
        <p:txBody>
          <a:bodyPr/>
          <a:lstStyle/>
          <a:p>
            <a:fld id="{49EC65D2-ED6C-44EB-93B5-8744ED3434C1}" type="slidenum">
              <a:rPr lang="en-US" smtClean="0"/>
              <a:t>‹#›</a:t>
            </a:fld>
            <a:endParaRPr lang="en-US" dirty="0"/>
          </a:p>
        </p:txBody>
      </p:sp>
    </p:spTree>
    <p:extLst>
      <p:ext uri="{BB962C8B-B14F-4D97-AF65-F5344CB8AC3E}">
        <p14:creationId xmlns:p14="http://schemas.microsoft.com/office/powerpoint/2010/main" val="30565738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63D24-10E3-EB4F-011A-9ADA6DB763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D65238-381A-2AB3-A7BF-77366A4B7E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C01B02-5E14-CE12-FF88-377FD2E007B5}"/>
              </a:ext>
            </a:extLst>
          </p:cNvPr>
          <p:cNvSpPr>
            <a:spLocks noGrp="1"/>
          </p:cNvSpPr>
          <p:nvPr>
            <p:ph type="dt" sz="half" idx="10"/>
          </p:nvPr>
        </p:nvSpPr>
        <p:spPr/>
        <p:txBody>
          <a:bodyPr/>
          <a:lstStyle/>
          <a:p>
            <a:fld id="{A0615545-B7A6-4574-83BC-F4F7131376FF}" type="datetimeFigureOut">
              <a:rPr lang="en-US" smtClean="0"/>
              <a:t>6/3/2024</a:t>
            </a:fld>
            <a:endParaRPr lang="en-US" dirty="0"/>
          </a:p>
        </p:txBody>
      </p:sp>
      <p:sp>
        <p:nvSpPr>
          <p:cNvPr id="5" name="Footer Placeholder 4">
            <a:extLst>
              <a:ext uri="{FF2B5EF4-FFF2-40B4-BE49-F238E27FC236}">
                <a16:creationId xmlns:a16="http://schemas.microsoft.com/office/drawing/2014/main" id="{A41479EC-BE19-D53B-64E8-3C74782DEDE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708EED7-0955-8513-2762-75DF3BD4B372}"/>
              </a:ext>
            </a:extLst>
          </p:cNvPr>
          <p:cNvSpPr>
            <a:spLocks noGrp="1"/>
          </p:cNvSpPr>
          <p:nvPr>
            <p:ph type="sldNum" sz="quarter" idx="12"/>
          </p:nvPr>
        </p:nvSpPr>
        <p:spPr/>
        <p:txBody>
          <a:bodyPr/>
          <a:lstStyle/>
          <a:p>
            <a:fld id="{49EC65D2-ED6C-44EB-93B5-8744ED3434C1}" type="slidenum">
              <a:rPr lang="en-US" smtClean="0"/>
              <a:t>‹#›</a:t>
            </a:fld>
            <a:endParaRPr lang="en-US" dirty="0"/>
          </a:p>
        </p:txBody>
      </p:sp>
    </p:spTree>
    <p:extLst>
      <p:ext uri="{BB962C8B-B14F-4D97-AF65-F5344CB8AC3E}">
        <p14:creationId xmlns:p14="http://schemas.microsoft.com/office/powerpoint/2010/main" val="32087408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517EF8-C914-AE89-32E8-1FAB67437212}"/>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4405CF-A3A3-0776-09B6-D10EC8562CFE}"/>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FDA670-C301-71F9-F870-EE25C57381D2}"/>
              </a:ext>
            </a:extLst>
          </p:cNvPr>
          <p:cNvSpPr>
            <a:spLocks noGrp="1"/>
          </p:cNvSpPr>
          <p:nvPr>
            <p:ph type="dt" sz="half" idx="10"/>
          </p:nvPr>
        </p:nvSpPr>
        <p:spPr/>
        <p:txBody>
          <a:bodyPr/>
          <a:lstStyle/>
          <a:p>
            <a:fld id="{A0615545-B7A6-4574-83BC-F4F7131376FF}" type="datetimeFigureOut">
              <a:rPr lang="en-US" smtClean="0"/>
              <a:t>6/3/2024</a:t>
            </a:fld>
            <a:endParaRPr lang="en-US" dirty="0"/>
          </a:p>
        </p:txBody>
      </p:sp>
      <p:sp>
        <p:nvSpPr>
          <p:cNvPr id="5" name="Footer Placeholder 4">
            <a:extLst>
              <a:ext uri="{FF2B5EF4-FFF2-40B4-BE49-F238E27FC236}">
                <a16:creationId xmlns:a16="http://schemas.microsoft.com/office/drawing/2014/main" id="{28C6B57B-35AE-BD7F-15CC-4EC3C09E4D0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2BF2F4-F619-7030-6D2B-ADC6A0510201}"/>
              </a:ext>
            </a:extLst>
          </p:cNvPr>
          <p:cNvSpPr>
            <a:spLocks noGrp="1"/>
          </p:cNvSpPr>
          <p:nvPr>
            <p:ph type="sldNum" sz="quarter" idx="12"/>
          </p:nvPr>
        </p:nvSpPr>
        <p:spPr/>
        <p:txBody>
          <a:bodyPr/>
          <a:lstStyle/>
          <a:p>
            <a:fld id="{49EC65D2-ED6C-44EB-93B5-8744ED3434C1}" type="slidenum">
              <a:rPr lang="en-US" smtClean="0"/>
              <a:t>‹#›</a:t>
            </a:fld>
            <a:endParaRPr lang="en-US" dirty="0"/>
          </a:p>
        </p:txBody>
      </p:sp>
    </p:spTree>
    <p:extLst>
      <p:ext uri="{BB962C8B-B14F-4D97-AF65-F5344CB8AC3E}">
        <p14:creationId xmlns:p14="http://schemas.microsoft.com/office/powerpoint/2010/main" val="20322965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Freeform 13">
            <a:extLst>
              <a:ext uri="{FF2B5EF4-FFF2-40B4-BE49-F238E27FC236}">
                <a16:creationId xmlns:a16="http://schemas.microsoft.com/office/drawing/2014/main" id="{FCE00AC6-1AA1-42D9-83DD-4C308C3F9322}"/>
              </a:ext>
            </a:extLst>
          </p:cNvPr>
          <p:cNvSpPr/>
          <p:nvPr userDrawn="1"/>
        </p:nvSpPr>
        <p:spPr>
          <a:xfrm>
            <a:off x="3000375" y="1087404"/>
            <a:ext cx="6143625"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5319A315-F756-49EC-8181-0EC3F0A37B09}"/>
              </a:ext>
            </a:extLst>
          </p:cNvPr>
          <p:cNvCxnSpPr>
            <a:cxnSpLocks/>
          </p:cNvCxnSpPr>
          <p:nvPr userDrawn="1"/>
        </p:nvCxnSpPr>
        <p:spPr>
          <a:xfrm>
            <a:off x="304681" y="18393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560F3E26-F530-48F5-983F-9DCFF41D4F39}"/>
              </a:ext>
            </a:extLst>
          </p:cNvPr>
          <p:cNvSpPr/>
          <p:nvPr userDrawn="1"/>
        </p:nvSpPr>
        <p:spPr>
          <a:xfrm>
            <a:off x="3969261" y="2"/>
            <a:ext cx="1709807"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C97701E-DAF9-4174-AA91-DA203CD27D6A}"/>
              </a:ext>
            </a:extLst>
          </p:cNvPr>
          <p:cNvSpPr/>
          <p:nvPr userDrawn="1"/>
        </p:nvSpPr>
        <p:spPr>
          <a:xfrm>
            <a:off x="7656521" y="2"/>
            <a:ext cx="851300"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4F765374-1A4B-41DC-9E75-A95A6C655328}"/>
              </a:ext>
            </a:extLst>
          </p:cNvPr>
          <p:cNvSpPr/>
          <p:nvPr userDrawn="1"/>
        </p:nvSpPr>
        <p:spPr>
          <a:xfrm>
            <a:off x="1176783" y="514899"/>
            <a:ext cx="1795013" cy="23284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7618DB8E-B14E-42E2-B454-6F4F36A8A9D9}"/>
              </a:ext>
            </a:extLst>
          </p:cNvPr>
          <p:cNvSpPr/>
          <p:nvPr userDrawn="1"/>
        </p:nvSpPr>
        <p:spPr>
          <a:xfrm flipH="1">
            <a:off x="1" y="2949740"/>
            <a:ext cx="889838"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Arc 21">
            <a:extLst>
              <a:ext uri="{FF2B5EF4-FFF2-40B4-BE49-F238E27FC236}">
                <a16:creationId xmlns:a16="http://schemas.microsoft.com/office/drawing/2014/main" id="{97666F55-03F1-4D18-9653-0F360E127A7E}"/>
              </a:ext>
            </a:extLst>
          </p:cNvPr>
          <p:cNvSpPr/>
          <p:nvPr userDrawn="1"/>
        </p:nvSpPr>
        <p:spPr>
          <a:xfrm rot="16200000">
            <a:off x="644334" y="4713857"/>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3819906" y="2743200"/>
            <a:ext cx="4944618" cy="2386584"/>
          </a:xfrm>
        </p:spPr>
        <p:txBody>
          <a:bodyPr anchor="b"/>
          <a:lstStyle>
            <a:lvl1pPr algn="r">
              <a:defRPr sz="45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3819906" y="5221224"/>
            <a:ext cx="4944618" cy="996696"/>
          </a:xfrm>
        </p:spPr>
        <p:txBody>
          <a:bodyPr/>
          <a:lstStyle>
            <a:lvl1pPr marL="0" indent="0" algn="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23967068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AFA665D7-34D0-4262-B345-9B1A1BA8DA17}"/>
              </a:ext>
            </a:extLst>
          </p:cNvPr>
          <p:cNvSpPr/>
          <p:nvPr userDrawn="1"/>
        </p:nvSpPr>
        <p:spPr>
          <a:xfrm>
            <a:off x="366892" y="1119031"/>
            <a:ext cx="3464954"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39ECC553-79E5-4B14-89C9-4DAD2B1021B1}"/>
              </a:ext>
            </a:extLst>
          </p:cNvPr>
          <p:cNvSpPr/>
          <p:nvPr userDrawn="1"/>
        </p:nvSpPr>
        <p:spPr>
          <a:xfrm rot="19809111">
            <a:off x="6512791" y="941149"/>
            <a:ext cx="2240924"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55797934-7E2B-4F94-89C4-0279413FF821}"/>
              </a:ext>
            </a:extLst>
          </p:cNvPr>
          <p:cNvSpPr/>
          <p:nvPr userDrawn="1"/>
        </p:nvSpPr>
        <p:spPr>
          <a:xfrm>
            <a:off x="682536" y="4780992"/>
            <a:ext cx="409575"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877824" y="1399032"/>
            <a:ext cx="2427732" cy="4069080"/>
          </a:xfrm>
        </p:spPr>
        <p:txBody>
          <a:bodyPr/>
          <a:lstStyle>
            <a:lvl1pPr algn="ct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4341114" y="1527048"/>
            <a:ext cx="3833622" cy="3931920"/>
          </a:xfrm>
        </p:spPr>
        <p:txBody>
          <a:bodyPr anchor="ctr"/>
          <a:lstStyle>
            <a:lvl1pPr marL="0" indent="0">
              <a:buNone/>
              <a:defRPr/>
            </a:lvl1pPr>
            <a:lvl2pPr marL="171450">
              <a:defRPr/>
            </a:lvl2pPr>
            <a:lvl3pPr marL="342900">
              <a:defRPr/>
            </a:lvl3pPr>
            <a:lvl4pPr>
              <a:buNone/>
              <a:defRPr/>
            </a:lvl4pPr>
          </a:lstStyle>
          <a:p>
            <a:pPr lvl="0"/>
            <a:r>
              <a:rPr lang="en-US"/>
              <a:t>Click to edit Master text styles</a:t>
            </a:r>
          </a:p>
          <a:p>
            <a:pPr lvl="1"/>
            <a:r>
              <a:rPr lang="en-US"/>
              <a:t>Second level</a:t>
            </a:r>
          </a:p>
          <a:p>
            <a:pPr lvl="2"/>
            <a:r>
              <a:rPr lang="en-US"/>
              <a:t>Third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569978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2 small pictures">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5A614E3F-4FB2-4152-A59C-941C908D7B05}"/>
              </a:ext>
            </a:extLst>
          </p:cNvPr>
          <p:cNvSpPr>
            <a:spLocks noGrp="1"/>
          </p:cNvSpPr>
          <p:nvPr>
            <p:ph type="pic" sz="quarter" idx="13"/>
          </p:nvPr>
        </p:nvSpPr>
        <p:spPr>
          <a:xfrm>
            <a:off x="5400359" y="1150210"/>
            <a:ext cx="1655285" cy="2204178"/>
          </a:xfrm>
          <a:custGeom>
            <a:avLst/>
            <a:gdLst>
              <a:gd name="connsiteX0" fmla="*/ 1098749 w 2207046"/>
              <a:gd name="connsiteY0" fmla="*/ 0 h 2204178"/>
              <a:gd name="connsiteX1" fmla="*/ 2201707 w 2207046"/>
              <a:gd name="connsiteY1" fmla="*/ 995326 h 2204178"/>
              <a:gd name="connsiteX2" fmla="*/ 2207046 w 2207046"/>
              <a:gd name="connsiteY2" fmla="*/ 1101058 h 2204178"/>
              <a:gd name="connsiteX3" fmla="*/ 2207046 w 2207046"/>
              <a:gd name="connsiteY3" fmla="*/ 1116306 h 2204178"/>
              <a:gd name="connsiteX4" fmla="*/ 2201707 w 2207046"/>
              <a:gd name="connsiteY4" fmla="*/ 1222039 h 2204178"/>
              <a:gd name="connsiteX5" fmla="*/ 1322187 w 2207046"/>
              <a:gd name="connsiteY5" fmla="*/ 2194840 h 2204178"/>
              <a:gd name="connsiteX6" fmla="*/ 1260999 w 2207046"/>
              <a:gd name="connsiteY6" fmla="*/ 2204178 h 2204178"/>
              <a:gd name="connsiteX7" fmla="*/ 936500 w 2207046"/>
              <a:gd name="connsiteY7" fmla="*/ 2204178 h 2204178"/>
              <a:gd name="connsiteX8" fmla="*/ 875311 w 2207046"/>
              <a:gd name="connsiteY8" fmla="*/ 2194840 h 2204178"/>
              <a:gd name="connsiteX9" fmla="*/ 12592 w 2207046"/>
              <a:gd name="connsiteY9" fmla="*/ 1332120 h 2204178"/>
              <a:gd name="connsiteX10" fmla="*/ 0 w 2207046"/>
              <a:gd name="connsiteY10" fmla="*/ 1249617 h 2204178"/>
              <a:gd name="connsiteX11" fmla="*/ 0 w 2207046"/>
              <a:gd name="connsiteY11" fmla="*/ 967747 h 2204178"/>
              <a:gd name="connsiteX12" fmla="*/ 12592 w 2207046"/>
              <a:gd name="connsiteY12" fmla="*/ 885244 h 2204178"/>
              <a:gd name="connsiteX13" fmla="*/ 1098749 w 2207046"/>
              <a:gd name="connsiteY13" fmla="*/ 0 h 220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7046" h="2204178">
                <a:moveTo>
                  <a:pt x="1098749" y="0"/>
                </a:moveTo>
                <a:cubicBezTo>
                  <a:pt x="1672788" y="0"/>
                  <a:pt x="2144931" y="436266"/>
                  <a:pt x="2201707" y="995326"/>
                </a:cubicBezTo>
                <a:lnTo>
                  <a:pt x="2207046" y="1101058"/>
                </a:lnTo>
                <a:lnTo>
                  <a:pt x="2207046" y="1116306"/>
                </a:lnTo>
                <a:lnTo>
                  <a:pt x="2201707" y="1222039"/>
                </a:lnTo>
                <a:cubicBezTo>
                  <a:pt x="2152501" y="1706557"/>
                  <a:pt x="1791308" y="2098844"/>
                  <a:pt x="1322187" y="2194840"/>
                </a:cubicBezTo>
                <a:lnTo>
                  <a:pt x="1260999" y="2204178"/>
                </a:lnTo>
                <a:lnTo>
                  <a:pt x="936500" y="2204178"/>
                </a:lnTo>
                <a:lnTo>
                  <a:pt x="875311" y="2194840"/>
                </a:lnTo>
                <a:cubicBezTo>
                  <a:pt x="442276" y="2106228"/>
                  <a:pt x="101204" y="1765156"/>
                  <a:pt x="12592" y="1332120"/>
                </a:cubicBezTo>
                <a:lnTo>
                  <a:pt x="0" y="1249617"/>
                </a:lnTo>
                <a:lnTo>
                  <a:pt x="0" y="967747"/>
                </a:lnTo>
                <a:lnTo>
                  <a:pt x="12592" y="885244"/>
                </a:lnTo>
                <a:cubicBezTo>
                  <a:pt x="115972" y="380036"/>
                  <a:pt x="562980" y="0"/>
                  <a:pt x="1098749" y="0"/>
                </a:cubicBezTo>
                <a:close/>
              </a:path>
            </a:pathLst>
          </a:custGeom>
        </p:spPr>
        <p:txBody>
          <a:bodyPr wrap="square" anchor="ctr">
            <a:noAutofit/>
          </a:bodyPr>
          <a:lstStyle>
            <a:lvl1pPr algn="ctr">
              <a:buNone/>
              <a:defRPr sz="1350"/>
            </a:lvl1pPr>
          </a:lstStyle>
          <a:p>
            <a:r>
              <a:rPr lang="en-US" dirty="0"/>
              <a:t>Click icon to add picture</a:t>
            </a:r>
          </a:p>
        </p:txBody>
      </p:sp>
      <p:sp>
        <p:nvSpPr>
          <p:cNvPr id="21" name="Picture Placeholder 20">
            <a:extLst>
              <a:ext uri="{FF2B5EF4-FFF2-40B4-BE49-F238E27FC236}">
                <a16:creationId xmlns:a16="http://schemas.microsoft.com/office/drawing/2014/main" id="{8A1F486A-F545-4642-B1CB-5356704413D3}"/>
              </a:ext>
            </a:extLst>
          </p:cNvPr>
          <p:cNvSpPr>
            <a:spLocks noGrp="1"/>
          </p:cNvSpPr>
          <p:nvPr>
            <p:ph type="pic" sz="quarter" idx="14"/>
          </p:nvPr>
        </p:nvSpPr>
        <p:spPr>
          <a:xfrm>
            <a:off x="6333475" y="2579684"/>
            <a:ext cx="2322605" cy="3096807"/>
          </a:xfrm>
          <a:custGeom>
            <a:avLst/>
            <a:gdLst>
              <a:gd name="connsiteX0" fmla="*/ 1548404 w 3096807"/>
              <a:gd name="connsiteY0" fmla="*/ 0 h 3096807"/>
              <a:gd name="connsiteX1" fmla="*/ 3096807 w 3096807"/>
              <a:gd name="connsiteY1" fmla="*/ 1548404 h 3096807"/>
              <a:gd name="connsiteX2" fmla="*/ 1548404 w 3096807"/>
              <a:gd name="connsiteY2" fmla="*/ 3096807 h 3096807"/>
              <a:gd name="connsiteX3" fmla="*/ 0 w 3096807"/>
              <a:gd name="connsiteY3" fmla="*/ 1548404 h 3096807"/>
              <a:gd name="connsiteX4" fmla="*/ 1548404 w 3096807"/>
              <a:gd name="connsiteY4" fmla="*/ 0 h 3096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807" h="3096807">
                <a:moveTo>
                  <a:pt x="1548404" y="0"/>
                </a:moveTo>
                <a:cubicBezTo>
                  <a:pt x="2403564" y="0"/>
                  <a:pt x="3096807" y="693243"/>
                  <a:pt x="3096807" y="1548404"/>
                </a:cubicBezTo>
                <a:cubicBezTo>
                  <a:pt x="3096807" y="2403564"/>
                  <a:pt x="2403564" y="3096807"/>
                  <a:pt x="1548404" y="3096807"/>
                </a:cubicBezTo>
                <a:cubicBezTo>
                  <a:pt x="693243" y="3096807"/>
                  <a:pt x="0" y="2403564"/>
                  <a:pt x="0" y="1548404"/>
                </a:cubicBezTo>
                <a:cubicBezTo>
                  <a:pt x="0" y="693243"/>
                  <a:pt x="693243" y="0"/>
                  <a:pt x="1548404" y="0"/>
                </a:cubicBezTo>
                <a:close/>
              </a:path>
            </a:pathLst>
          </a:custGeom>
        </p:spPr>
        <p:txBody>
          <a:bodyPr wrap="square" anchor="ctr">
            <a:noAutofit/>
          </a:bodyPr>
          <a:lstStyle>
            <a:lvl1pPr algn="ctr">
              <a:buNone/>
              <a:defRPr sz="1350"/>
            </a:lvl1pPr>
          </a:lstStyle>
          <a:p>
            <a:r>
              <a:rPr lang="en-US" dirty="0"/>
              <a:t>Click icon to add picture</a:t>
            </a:r>
          </a:p>
        </p:txBody>
      </p:sp>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404622" y="365124"/>
            <a:ext cx="4354830" cy="132588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404622" y="1825625"/>
            <a:ext cx="4354830" cy="4352544"/>
          </a:xfrm>
        </p:spPr>
        <p:txBody>
          <a:bodyPr>
            <a:normAutofit/>
          </a:bodyPr>
          <a:lstStyle>
            <a:lvl1pPr marL="0" indent="0">
              <a:lnSpc>
                <a:spcPct val="110000"/>
              </a:lnSpc>
              <a:buNone/>
              <a:defRPr sz="1800"/>
            </a:lvl1pPr>
            <a:lvl2pPr marL="171450">
              <a:lnSpc>
                <a:spcPct val="110000"/>
              </a:lnSpc>
              <a:defRPr sz="1500"/>
            </a:lvl2pPr>
            <a:lvl3pPr marL="342900">
              <a:lnSpc>
                <a:spcPct val="110000"/>
              </a:lnSpc>
              <a:defRPr sz="1350"/>
            </a:lvl3pPr>
            <a:lvl4pPr marL="514350">
              <a:lnSpc>
                <a:spcPct val="110000"/>
              </a:lnSpc>
              <a:defRPr sz="1200"/>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10" name="Oval 9">
            <a:extLst>
              <a:ext uri="{FF2B5EF4-FFF2-40B4-BE49-F238E27FC236}">
                <a16:creationId xmlns:a16="http://schemas.microsoft.com/office/drawing/2014/main" id="{E8E71C73-7BAD-4838-88C1-42E045A9D179}"/>
              </a:ext>
            </a:extLst>
          </p:cNvPr>
          <p:cNvSpPr/>
          <p:nvPr userDrawn="1"/>
        </p:nvSpPr>
        <p:spPr>
          <a:xfrm>
            <a:off x="7687216" y="1555068"/>
            <a:ext cx="614477" cy="7970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4560922-5803-412D-880B-065E75DCBC0A}"/>
              </a:ext>
            </a:extLst>
          </p:cNvPr>
          <p:cNvSpPr/>
          <p:nvPr userDrawn="1"/>
        </p:nvSpPr>
        <p:spPr>
          <a:xfrm>
            <a:off x="5692567" y="4034393"/>
            <a:ext cx="657528" cy="876704"/>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6519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200EACD1-D216-4037-8AFF-80CF273586DF}"/>
              </a:ext>
            </a:extLst>
          </p:cNvPr>
          <p:cNvSpPr/>
          <p:nvPr userDrawn="1"/>
        </p:nvSpPr>
        <p:spPr>
          <a:xfrm>
            <a:off x="2111947" y="148929"/>
            <a:ext cx="4920107" cy="65601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F941DE04-3FEA-4A57-B200-F9F6A765C792}"/>
              </a:ext>
            </a:extLst>
          </p:cNvPr>
          <p:cNvSpPr/>
          <p:nvPr userDrawn="1"/>
        </p:nvSpPr>
        <p:spPr>
          <a:xfrm rot="9222429" flipV="1">
            <a:off x="1870589" y="-28502"/>
            <a:ext cx="5112197"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A565C7B4-4152-4548-A771-EB148A028FDB}"/>
              </a:ext>
            </a:extLst>
          </p:cNvPr>
          <p:cNvSpPr/>
          <p:nvPr userDrawn="1"/>
        </p:nvSpPr>
        <p:spPr>
          <a:xfrm>
            <a:off x="6124063" y="5241988"/>
            <a:ext cx="569552" cy="7388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2489454" y="1380744"/>
            <a:ext cx="4169664" cy="2514600"/>
          </a:xfrm>
        </p:spPr>
        <p:txBody>
          <a:bodyPr anchor="b"/>
          <a:lstStyle>
            <a:lvl1pPr algn="ctr">
              <a:defRPr sz="45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2489454" y="4078224"/>
            <a:ext cx="4169664" cy="1536192"/>
          </a:xfrm>
        </p:spPr>
        <p:txBody>
          <a:bodyPr/>
          <a:lstStyle>
            <a:lvl1pPr marL="0" indent="0" algn="ctr">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747530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404622" y="365126"/>
            <a:ext cx="78867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884682" y="1911096"/>
            <a:ext cx="737235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7" name="Freeform: Shape 6">
            <a:extLst>
              <a:ext uri="{FF2B5EF4-FFF2-40B4-BE49-F238E27FC236}">
                <a16:creationId xmlns:a16="http://schemas.microsoft.com/office/drawing/2014/main" id="{23DA7759-3209-4FE2-96D1-4EEDD81E9EA0}"/>
              </a:ext>
            </a:extLst>
          </p:cNvPr>
          <p:cNvSpPr/>
          <p:nvPr/>
        </p:nvSpPr>
        <p:spPr>
          <a:xfrm>
            <a:off x="7870825" y="2"/>
            <a:ext cx="636996"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92652" y="5717906"/>
            <a:ext cx="1328707"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490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blipFill dpi="0" rotWithShape="0">
          <a:blip r:embed="rId2" cstate="print">
            <a:alphaModFix amt="2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004E1916-CF39-4EF8-9FA1-4FBE01F1E9E9}" type="slidenum">
              <a:rPr lang="en-US" smtClean="0"/>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508875" y="4961136"/>
            <a:ext cx="1737401" cy="719652"/>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7870825" y="2"/>
            <a:ext cx="636996"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628650" y="1911096"/>
            <a:ext cx="78867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94193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uote slide with picture">
    <p:bg>
      <p:bgPr>
        <a:solidFill>
          <a:schemeClr val="tx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3E3FD7E-C80A-4707-A8E9-4134DF91F3FF}"/>
              </a:ext>
            </a:extLst>
          </p:cNvPr>
          <p:cNvSpPr>
            <a:spLocks noGrp="1"/>
          </p:cNvSpPr>
          <p:nvPr>
            <p:ph type="pic" sz="quarter" idx="10"/>
          </p:nvPr>
        </p:nvSpPr>
        <p:spPr>
          <a:xfrm>
            <a:off x="0" y="1"/>
            <a:ext cx="9144000" cy="6858000"/>
          </a:xfrm>
        </p:spPr>
        <p:txBody>
          <a:bodyPr/>
          <a:lstStyle>
            <a:lvl1pPr>
              <a:buNone/>
              <a:defRPr>
                <a:solidFill>
                  <a:schemeClr val="bg1"/>
                </a:solidFill>
              </a:defRPr>
            </a:lvl1pPr>
          </a:lstStyle>
          <a:p>
            <a:r>
              <a:rPr lang="en-US" dirty="0"/>
              <a:t>Click icon to add picture</a:t>
            </a:r>
          </a:p>
        </p:txBody>
      </p:sp>
      <p:sp>
        <p:nvSpPr>
          <p:cNvPr id="10" name="Title 9">
            <a:extLst>
              <a:ext uri="{FF2B5EF4-FFF2-40B4-BE49-F238E27FC236}">
                <a16:creationId xmlns:a16="http://schemas.microsoft.com/office/drawing/2014/main" id="{10EC23F5-CD2E-4207-A4E6-73BDFF74D868}"/>
              </a:ext>
            </a:extLst>
          </p:cNvPr>
          <p:cNvSpPr>
            <a:spLocks noGrp="1"/>
          </p:cNvSpPr>
          <p:nvPr>
            <p:ph type="title"/>
          </p:nvPr>
        </p:nvSpPr>
        <p:spPr>
          <a:xfrm>
            <a:off x="2333625" y="370600"/>
            <a:ext cx="4442882" cy="5923842"/>
          </a:xfrm>
          <a:custGeom>
            <a:avLst/>
            <a:gdLst>
              <a:gd name="connsiteX0" fmla="*/ 2961921 w 5923842"/>
              <a:gd name="connsiteY0" fmla="*/ 0 h 5923842"/>
              <a:gd name="connsiteX1" fmla="*/ 5923842 w 5923842"/>
              <a:gd name="connsiteY1" fmla="*/ 2961921 h 5923842"/>
              <a:gd name="connsiteX2" fmla="*/ 2961921 w 5923842"/>
              <a:gd name="connsiteY2" fmla="*/ 5923842 h 5923842"/>
              <a:gd name="connsiteX3" fmla="*/ 0 w 5923842"/>
              <a:gd name="connsiteY3" fmla="*/ 2961921 h 5923842"/>
              <a:gd name="connsiteX4" fmla="*/ 2961921 w 5923842"/>
              <a:gd name="connsiteY4" fmla="*/ 0 h 592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3842" h="5923842">
                <a:moveTo>
                  <a:pt x="2961921" y="0"/>
                </a:moveTo>
                <a:cubicBezTo>
                  <a:pt x="4597745" y="0"/>
                  <a:pt x="5923842" y="1326097"/>
                  <a:pt x="5923842" y="2961921"/>
                </a:cubicBezTo>
                <a:cubicBezTo>
                  <a:pt x="5923842" y="4597745"/>
                  <a:pt x="4597745" y="5923842"/>
                  <a:pt x="2961921" y="5923842"/>
                </a:cubicBezTo>
                <a:cubicBezTo>
                  <a:pt x="1326097" y="5923842"/>
                  <a:pt x="0" y="4597745"/>
                  <a:pt x="0" y="2961921"/>
                </a:cubicBezTo>
                <a:cubicBezTo>
                  <a:pt x="0" y="1326097"/>
                  <a:pt x="1326097" y="0"/>
                  <a:pt x="2961921" y="0"/>
                </a:cubicBezTo>
                <a:close/>
              </a:path>
            </a:pathLst>
          </a:custGeom>
          <a:solidFill>
            <a:schemeClr val="bg1">
              <a:alpha val="95000"/>
            </a:schemeClr>
          </a:solidFill>
        </p:spPr>
        <p:txBody>
          <a:bodyPr wrap="square" lIns="457200" rIns="457200" bIns="2331720" anchor="b" anchorCtr="0">
            <a:noAutofit/>
          </a:bodyPr>
          <a:lstStyle>
            <a:lvl1pPr algn="ctr">
              <a:defRPr sz="3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2681478" y="4379976"/>
            <a:ext cx="3778758" cy="713232"/>
          </a:xfrm>
        </p:spPr>
        <p:txBody>
          <a:bodyPr/>
          <a:lstStyle>
            <a:lvl1pPr marL="0" indent="0" algn="ctr">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1" name="Date Placeholder 10">
            <a:extLst>
              <a:ext uri="{FF2B5EF4-FFF2-40B4-BE49-F238E27FC236}">
                <a16:creationId xmlns:a16="http://schemas.microsoft.com/office/drawing/2014/main" id="{6B76FE53-FB67-4871-8485-71BAAFD7D1BF}"/>
              </a:ext>
            </a:extLst>
          </p:cNvPr>
          <p:cNvSpPr>
            <a:spLocks noGrp="1"/>
          </p:cNvSpPr>
          <p:nvPr>
            <p:ph type="dt" sz="half" idx="11"/>
          </p:nvPr>
        </p:nvSpPr>
        <p:spPr/>
        <p:txBody>
          <a:bodyPr/>
          <a:lstStyle>
            <a:lvl1pPr>
              <a:defRPr>
                <a:solidFill>
                  <a:schemeClr val="bg1"/>
                </a:solidFill>
                <a:latin typeface="+mn-lt"/>
              </a:defRPr>
            </a:lvl1pPr>
          </a:lstStyle>
          <a:p>
            <a:pPr>
              <a:defRPr/>
            </a:pPr>
            <a:r>
              <a:rPr lang="en-US" dirty="0"/>
              <a:t>9/3/20XX</a:t>
            </a:r>
          </a:p>
        </p:txBody>
      </p:sp>
      <p:sp>
        <p:nvSpPr>
          <p:cNvPr id="12" name="Footer Placeholder 11">
            <a:extLst>
              <a:ext uri="{FF2B5EF4-FFF2-40B4-BE49-F238E27FC236}">
                <a16:creationId xmlns:a16="http://schemas.microsoft.com/office/drawing/2014/main" id="{AD26FED4-1CE2-444B-A77E-EB3CB505AF19}"/>
              </a:ext>
            </a:extLst>
          </p:cNvPr>
          <p:cNvSpPr>
            <a:spLocks noGrp="1"/>
          </p:cNvSpPr>
          <p:nvPr>
            <p:ph type="ftr" sz="quarter" idx="12"/>
          </p:nvPr>
        </p:nvSpPr>
        <p:spPr/>
        <p:txBody>
          <a:bodyPr/>
          <a:lstStyle>
            <a:lvl1pPr>
              <a:defRPr>
                <a:solidFill>
                  <a:schemeClr val="bg1"/>
                </a:solidFill>
                <a:latin typeface="+mn-lt"/>
              </a:defRPr>
            </a:lvl1pPr>
          </a:lstStyle>
          <a:p>
            <a:pPr>
              <a:defRPr/>
            </a:pPr>
            <a:r>
              <a:rPr lang="en-US" dirty="0"/>
              <a:t>Presentation Title</a:t>
            </a:r>
          </a:p>
        </p:txBody>
      </p:sp>
      <p:sp>
        <p:nvSpPr>
          <p:cNvPr id="13" name="Slide Number Placeholder 12">
            <a:extLst>
              <a:ext uri="{FF2B5EF4-FFF2-40B4-BE49-F238E27FC236}">
                <a16:creationId xmlns:a16="http://schemas.microsoft.com/office/drawing/2014/main" id="{28FD25AA-10CC-48D8-9577-257871107B9A}"/>
              </a:ext>
            </a:extLst>
          </p:cNvPr>
          <p:cNvSpPr>
            <a:spLocks noGrp="1"/>
          </p:cNvSpPr>
          <p:nvPr>
            <p:ph type="sldNum" sz="quarter" idx="13"/>
          </p:nvPr>
        </p:nvSpPr>
        <p:spPr/>
        <p:txBody>
          <a:bodyPr/>
          <a:lstStyle>
            <a:lvl1pPr>
              <a:defRPr>
                <a:solidFill>
                  <a:schemeClr val="bg1"/>
                </a:solidFill>
                <a:latin typeface="+mn-lt"/>
              </a:defRPr>
            </a:lvl1pPr>
          </a:lstStyle>
          <a:p>
            <a:pPr>
              <a:defRPr/>
            </a:pPr>
            <a:fld id="{D76B855D-E9CC-4FF8-AD85-6CDC7B89A0DE}" type="slidenum">
              <a:rPr lang="en-US" smtClean="0"/>
              <a:pPr>
                <a:defRPr/>
              </a:pPr>
              <a:t>‹#›</a:t>
            </a:fld>
            <a:endParaRPr lang="en-US" dirty="0"/>
          </a:p>
        </p:txBody>
      </p:sp>
    </p:spTree>
    <p:extLst>
      <p:ext uri="{BB962C8B-B14F-4D97-AF65-F5344CB8AC3E}">
        <p14:creationId xmlns:p14="http://schemas.microsoft.com/office/powerpoint/2010/main" val="35814460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508875" y="4961136"/>
            <a:ext cx="1737401" cy="719652"/>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7870825" y="2"/>
            <a:ext cx="636996"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59610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629842" y="2505075"/>
            <a:ext cx="3868340" cy="3684588"/>
          </a:xfrm>
        </p:spPr>
        <p:txBody>
          <a:bodyPr>
            <a:normAutofit/>
          </a:bodyPr>
          <a:lstStyle>
            <a:lvl1pPr>
              <a:defRPr sz="1800"/>
            </a:lvl1pPr>
            <a:lvl2pPr>
              <a:defRPr sz="1500"/>
            </a:lvl2pPr>
            <a:lvl3pPr>
              <a:defRPr sz="135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4629150" y="2505075"/>
            <a:ext cx="3887391" cy="3684588"/>
          </a:xfrm>
        </p:spPr>
        <p:txBody>
          <a:bodyPr>
            <a:normAutofit/>
          </a:bodyPr>
          <a:lstStyle>
            <a:lvl1pPr>
              <a:defRPr sz="1800"/>
            </a:lvl1pPr>
            <a:lvl2pPr>
              <a:defRPr sz="1500"/>
            </a:lvl2pPr>
            <a:lvl3pPr>
              <a:defRPr sz="135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508875" y="4961136"/>
            <a:ext cx="1737401" cy="719652"/>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7870825" y="2"/>
            <a:ext cx="636996"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6950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629841" y="1681163"/>
            <a:ext cx="246888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629841" y="2505075"/>
            <a:ext cx="2468880" cy="3684588"/>
          </a:xfrm>
        </p:spPr>
        <p:txBody>
          <a:bodyPr>
            <a:normAutofit/>
          </a:bodyPr>
          <a:lstStyle>
            <a:lvl1pPr>
              <a:defRPr sz="1500"/>
            </a:lvl1pPr>
            <a:lvl2pPr>
              <a:defRPr sz="1350"/>
            </a:lvl2pPr>
            <a:lvl3pPr>
              <a:defRPr sz="12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3339846" y="1681163"/>
            <a:ext cx="246888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3339846" y="2505075"/>
            <a:ext cx="2468880" cy="3684588"/>
          </a:xfrm>
        </p:spPr>
        <p:txBody>
          <a:bodyPr>
            <a:normAutofit/>
          </a:bodyPr>
          <a:lstStyle>
            <a:lvl1pPr>
              <a:defRPr sz="1500"/>
            </a:lvl1pPr>
            <a:lvl2pPr>
              <a:defRPr sz="1350"/>
            </a:lvl2pPr>
            <a:lvl3pPr>
              <a:defRPr sz="12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508875" y="4961136"/>
            <a:ext cx="1737401" cy="719652"/>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7870825" y="2"/>
            <a:ext cx="636996"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 Placeholder 4">
            <a:extLst>
              <a:ext uri="{FF2B5EF4-FFF2-40B4-BE49-F238E27FC236}">
                <a16:creationId xmlns:a16="http://schemas.microsoft.com/office/drawing/2014/main" id="{ACF5677B-E56F-4452-ADDC-DA0E20A955EC}"/>
              </a:ext>
            </a:extLst>
          </p:cNvPr>
          <p:cNvSpPr>
            <a:spLocks noGrp="1"/>
          </p:cNvSpPr>
          <p:nvPr>
            <p:ph type="body" sz="quarter" idx="13"/>
          </p:nvPr>
        </p:nvSpPr>
        <p:spPr>
          <a:xfrm>
            <a:off x="6048756" y="1681163"/>
            <a:ext cx="246888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3" name="Content Placeholder 5">
            <a:extLst>
              <a:ext uri="{FF2B5EF4-FFF2-40B4-BE49-F238E27FC236}">
                <a16:creationId xmlns:a16="http://schemas.microsoft.com/office/drawing/2014/main" id="{865D9C09-AB3B-40EB-B1DA-9C6D72343451}"/>
              </a:ext>
            </a:extLst>
          </p:cNvPr>
          <p:cNvSpPr>
            <a:spLocks noGrp="1"/>
          </p:cNvSpPr>
          <p:nvPr>
            <p:ph sz="quarter" idx="14"/>
          </p:nvPr>
        </p:nvSpPr>
        <p:spPr>
          <a:xfrm>
            <a:off x="6048756" y="2505075"/>
            <a:ext cx="2468880" cy="3684588"/>
          </a:xfrm>
        </p:spPr>
        <p:txBody>
          <a:bodyPr>
            <a:normAutofit/>
          </a:bodyPr>
          <a:lstStyle>
            <a:lvl1pPr>
              <a:defRPr sz="1500"/>
            </a:lvl1pPr>
            <a:lvl2pPr>
              <a:defRPr sz="1350"/>
            </a:lvl2pPr>
            <a:lvl3pPr>
              <a:defRPr sz="12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78322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with 2 medium pictures">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FAA9DFF3-1B49-48A9-BF8A-57DD7D07CFAF}"/>
              </a:ext>
            </a:extLst>
          </p:cNvPr>
          <p:cNvSpPr>
            <a:spLocks noGrp="1"/>
          </p:cNvSpPr>
          <p:nvPr>
            <p:ph type="pic" sz="quarter" idx="14"/>
          </p:nvPr>
        </p:nvSpPr>
        <p:spPr>
          <a:xfrm>
            <a:off x="5925944" y="2727730"/>
            <a:ext cx="3218055" cy="4130271"/>
          </a:xfrm>
          <a:custGeom>
            <a:avLst/>
            <a:gdLst>
              <a:gd name="connsiteX0" fmla="*/ 2503809 w 4290740"/>
              <a:gd name="connsiteY0" fmla="*/ 0 h 4130271"/>
              <a:gd name="connsiteX1" fmla="*/ 4198398 w 4290740"/>
              <a:gd name="connsiteY1" fmla="*/ 660580 h 4130271"/>
              <a:gd name="connsiteX2" fmla="*/ 4290740 w 4290740"/>
              <a:gd name="connsiteY2" fmla="*/ 751285 h 4130271"/>
              <a:gd name="connsiteX3" fmla="*/ 4290740 w 4290740"/>
              <a:gd name="connsiteY3" fmla="*/ 4130271 h 4130271"/>
              <a:gd name="connsiteX4" fmla="*/ 604508 w 4290740"/>
              <a:gd name="connsiteY4" fmla="*/ 4130271 h 4130271"/>
              <a:gd name="connsiteX5" fmla="*/ 461940 w 4290740"/>
              <a:gd name="connsiteY5" fmla="*/ 3953232 h 4130271"/>
              <a:gd name="connsiteX6" fmla="*/ 0 w 4290740"/>
              <a:gd name="connsiteY6" fmla="*/ 2503809 h 4130271"/>
              <a:gd name="connsiteX7" fmla="*/ 2503809 w 4290740"/>
              <a:gd name="connsiteY7" fmla="*/ 0 h 413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0740" h="4130271">
                <a:moveTo>
                  <a:pt x="2503809" y="0"/>
                </a:moveTo>
                <a:cubicBezTo>
                  <a:pt x="3157405" y="0"/>
                  <a:pt x="3752509" y="250434"/>
                  <a:pt x="4198398" y="660580"/>
                </a:cubicBezTo>
                <a:lnTo>
                  <a:pt x="4290740" y="751285"/>
                </a:lnTo>
                <a:lnTo>
                  <a:pt x="4290740" y="4130271"/>
                </a:lnTo>
                <a:lnTo>
                  <a:pt x="604508" y="4130271"/>
                </a:lnTo>
                <a:lnTo>
                  <a:pt x="461940" y="3953232"/>
                </a:lnTo>
                <a:cubicBezTo>
                  <a:pt x="171051" y="3544183"/>
                  <a:pt x="0" y="3043971"/>
                  <a:pt x="0" y="2503809"/>
                </a:cubicBezTo>
                <a:cubicBezTo>
                  <a:pt x="0" y="1120992"/>
                  <a:pt x="1120992" y="0"/>
                  <a:pt x="2503809" y="0"/>
                </a:cubicBezTo>
                <a:close/>
              </a:path>
            </a:pathLst>
          </a:custGeom>
        </p:spPr>
        <p:txBody>
          <a:bodyPr wrap="square" anchor="ctr">
            <a:noAutofit/>
          </a:bodyPr>
          <a:lstStyle>
            <a:lvl1pPr algn="ctr">
              <a:buNone/>
              <a:defRPr sz="1350"/>
            </a:lvl1pPr>
          </a:lstStyle>
          <a:p>
            <a:r>
              <a:rPr lang="en-US" dirty="0"/>
              <a:t>Click icon to add picture</a:t>
            </a:r>
          </a:p>
        </p:txBody>
      </p:sp>
      <p:sp>
        <p:nvSpPr>
          <p:cNvPr id="21" name="Picture Placeholder 20">
            <a:extLst>
              <a:ext uri="{FF2B5EF4-FFF2-40B4-BE49-F238E27FC236}">
                <a16:creationId xmlns:a16="http://schemas.microsoft.com/office/drawing/2014/main" id="{5CFEFC13-B998-4A6F-A7ED-411E266D288C}"/>
              </a:ext>
            </a:extLst>
          </p:cNvPr>
          <p:cNvSpPr>
            <a:spLocks noGrp="1"/>
          </p:cNvSpPr>
          <p:nvPr>
            <p:ph type="pic" sz="quarter" idx="13"/>
          </p:nvPr>
        </p:nvSpPr>
        <p:spPr>
          <a:xfrm>
            <a:off x="4696207" y="1"/>
            <a:ext cx="2639483" cy="3007909"/>
          </a:xfrm>
          <a:custGeom>
            <a:avLst/>
            <a:gdLst>
              <a:gd name="connsiteX0" fmla="*/ 519779 w 3519311"/>
              <a:gd name="connsiteY0" fmla="*/ 0 h 3007909"/>
              <a:gd name="connsiteX1" fmla="*/ 2999531 w 3519311"/>
              <a:gd name="connsiteY1" fmla="*/ 0 h 3007909"/>
              <a:gd name="connsiteX2" fmla="*/ 3003920 w 3519311"/>
              <a:gd name="connsiteY2" fmla="*/ 3989 h 3007909"/>
              <a:gd name="connsiteX3" fmla="*/ 3519311 w 3519311"/>
              <a:gd name="connsiteY3" fmla="*/ 1248253 h 3007909"/>
              <a:gd name="connsiteX4" fmla="*/ 1759655 w 3519311"/>
              <a:gd name="connsiteY4" fmla="*/ 3007909 h 3007909"/>
              <a:gd name="connsiteX5" fmla="*/ 9084 w 3519311"/>
              <a:gd name="connsiteY5" fmla="*/ 1428168 h 3007909"/>
              <a:gd name="connsiteX6" fmla="*/ 0 w 3519311"/>
              <a:gd name="connsiteY6" fmla="*/ 1248273 h 3007909"/>
              <a:gd name="connsiteX7" fmla="*/ 0 w 3519311"/>
              <a:gd name="connsiteY7" fmla="*/ 1248233 h 3007909"/>
              <a:gd name="connsiteX8" fmla="*/ 9084 w 3519311"/>
              <a:gd name="connsiteY8" fmla="*/ 1068339 h 3007909"/>
              <a:gd name="connsiteX9" fmla="*/ 515391 w 3519311"/>
              <a:gd name="connsiteY9" fmla="*/ 3989 h 300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9311" h="3007909">
                <a:moveTo>
                  <a:pt x="519779" y="0"/>
                </a:moveTo>
                <a:lnTo>
                  <a:pt x="2999531" y="0"/>
                </a:lnTo>
                <a:lnTo>
                  <a:pt x="3003920" y="3989"/>
                </a:lnTo>
                <a:cubicBezTo>
                  <a:pt x="3322355" y="322424"/>
                  <a:pt x="3519311" y="762338"/>
                  <a:pt x="3519311" y="1248253"/>
                </a:cubicBezTo>
                <a:cubicBezTo>
                  <a:pt x="3519311" y="2220084"/>
                  <a:pt x="2731486" y="3007909"/>
                  <a:pt x="1759655" y="3007909"/>
                </a:cubicBezTo>
                <a:cubicBezTo>
                  <a:pt x="848565" y="3007909"/>
                  <a:pt x="99196" y="2315485"/>
                  <a:pt x="9084" y="1428168"/>
                </a:cubicBezTo>
                <a:lnTo>
                  <a:pt x="0" y="1248273"/>
                </a:lnTo>
                <a:lnTo>
                  <a:pt x="0" y="1248233"/>
                </a:lnTo>
                <a:lnTo>
                  <a:pt x="9084" y="1068339"/>
                </a:lnTo>
                <a:cubicBezTo>
                  <a:pt x="51137" y="654258"/>
                  <a:pt x="236761" y="282620"/>
                  <a:pt x="515391" y="3989"/>
                </a:cubicBezTo>
                <a:close/>
              </a:path>
            </a:pathLst>
          </a:custGeom>
        </p:spPr>
        <p:txBody>
          <a:bodyPr wrap="square" anchor="ctr">
            <a:noAutofit/>
          </a:bodyPr>
          <a:lstStyle>
            <a:lvl1pPr algn="ctr">
              <a:buNone/>
              <a:defRPr sz="1350"/>
            </a:lvl1pPr>
          </a:lstStyle>
          <a:p>
            <a:r>
              <a:rPr lang="en-US" dirty="0"/>
              <a:t>Click icon to add picture</a:t>
            </a:r>
          </a:p>
        </p:txBody>
      </p:sp>
      <p:sp>
        <p:nvSpPr>
          <p:cNvPr id="10" name="Oval 9">
            <a:extLst>
              <a:ext uri="{FF2B5EF4-FFF2-40B4-BE49-F238E27FC236}">
                <a16:creationId xmlns:a16="http://schemas.microsoft.com/office/drawing/2014/main" id="{B7BFFB5A-A05C-4B0C-905C-5884361304B2}"/>
              </a:ext>
            </a:extLst>
          </p:cNvPr>
          <p:cNvSpPr/>
          <p:nvPr userDrawn="1"/>
        </p:nvSpPr>
        <p:spPr>
          <a:xfrm>
            <a:off x="7815427" y="1364733"/>
            <a:ext cx="710616"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9F33AC6C-4807-4785-AE9F-84BFEEDA9F7E}"/>
              </a:ext>
            </a:extLst>
          </p:cNvPr>
          <p:cNvSpPr/>
          <p:nvPr userDrawn="1"/>
        </p:nvSpPr>
        <p:spPr>
          <a:xfrm rot="4759070" flipV="1">
            <a:off x="4022955" y="-170491"/>
            <a:ext cx="4021193" cy="3015895"/>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a:xfrm>
            <a:off x="630936" y="365760"/>
            <a:ext cx="3840480" cy="1325880"/>
          </a:xfrm>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630936" y="1828800"/>
            <a:ext cx="3819906" cy="4352544"/>
          </a:xfrm>
        </p:spPr>
        <p:txBody>
          <a:bodyPr/>
          <a:lstStyle>
            <a:lvl1pPr marL="0" indent="0">
              <a:buNone/>
              <a:defRPr sz="1800"/>
            </a:lvl1pPr>
            <a:lvl2pPr marL="171450">
              <a:defRPr/>
            </a:lvl2pPr>
            <a:lvl3pPr marL="342900">
              <a:defRPr/>
            </a:lvl3pPr>
            <a:lvl4pPr marL="51435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5701398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2642EAF0-DE94-4F90-82E3-6F316AA8353A}"/>
              </a:ext>
            </a:extLst>
          </p:cNvPr>
          <p:cNvSpPr/>
          <p:nvPr userDrawn="1"/>
        </p:nvSpPr>
        <p:spPr>
          <a:xfrm>
            <a:off x="530545" y="847600"/>
            <a:ext cx="3464954"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22D7888-22FA-4AA1-9BA4-CC61D6643D47}"/>
              </a:ext>
            </a:extLst>
          </p:cNvPr>
          <p:cNvSpPr/>
          <p:nvPr userDrawn="1"/>
        </p:nvSpPr>
        <p:spPr>
          <a:xfrm flipH="1">
            <a:off x="397897" y="1"/>
            <a:ext cx="866357"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BB6E464-8999-4773-A1F2-E6CAA990E572}"/>
              </a:ext>
            </a:extLst>
          </p:cNvPr>
          <p:cNvSpPr/>
          <p:nvPr userDrawn="1"/>
        </p:nvSpPr>
        <p:spPr>
          <a:xfrm flipH="1">
            <a:off x="2971134" y="-1"/>
            <a:ext cx="130305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E9CE183-B21E-41EB-A082-DF9C3AD659D5}"/>
              </a:ext>
            </a:extLst>
          </p:cNvPr>
          <p:cNvSpPr/>
          <p:nvPr userDrawn="1"/>
        </p:nvSpPr>
        <p:spPr>
          <a:xfrm flipH="1">
            <a:off x="0" y="2936831"/>
            <a:ext cx="119806"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1EA14BE8-FDD0-4434-9C3E-BFF78C22D9E3}"/>
              </a:ext>
            </a:extLst>
          </p:cNvPr>
          <p:cNvSpPr/>
          <p:nvPr userDrawn="1"/>
        </p:nvSpPr>
        <p:spPr>
          <a:xfrm flipH="1">
            <a:off x="0" y="5835650"/>
            <a:ext cx="1161135"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C76330B-4C5E-463F-921A-D91F1F1F6049}"/>
              </a:ext>
            </a:extLst>
          </p:cNvPr>
          <p:cNvSpPr/>
          <p:nvPr userDrawn="1"/>
        </p:nvSpPr>
        <p:spPr>
          <a:xfrm flipH="1">
            <a:off x="2553792" y="5717906"/>
            <a:ext cx="1328707"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E494E364-7EA8-4D92-915D-75D1A3A67C07}"/>
              </a:ext>
            </a:extLst>
          </p:cNvPr>
          <p:cNvSpPr/>
          <p:nvPr userDrawn="1"/>
        </p:nvSpPr>
        <p:spPr>
          <a:xfrm flipH="1">
            <a:off x="3099729" y="6258756"/>
            <a:ext cx="1174455"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a:xfrm>
            <a:off x="1042416" y="1234440"/>
            <a:ext cx="2427732" cy="4069080"/>
          </a:xfrm>
        </p:spPr>
        <p:txBody>
          <a:bodyPr/>
          <a:lstStyle>
            <a:lvl1pPr algn="ct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a:xfrm>
            <a:off x="1261872" y="6356351"/>
            <a:ext cx="1159002" cy="365125"/>
          </a:xfrm>
        </p:spPr>
        <p:txBody>
          <a:bodyPr/>
          <a:lstStyle>
            <a:lvl1pPr>
              <a:defRPr>
                <a:latin typeface="+mn-lt"/>
              </a:defRPr>
            </a:lvl1pPr>
          </a:lstStyle>
          <a:p>
            <a:pPr>
              <a:defRPr/>
            </a:pPr>
            <a:r>
              <a:rPr lang="en-US" dirty="0">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a:xfrm>
            <a:off x="4574286" y="6356351"/>
            <a:ext cx="3086100" cy="365125"/>
          </a:xfrm>
        </p:spPr>
        <p:txBody>
          <a:bodyPr/>
          <a:lstStyle>
            <a:lvl1pPr algn="l">
              <a:defRPr>
                <a:latin typeface="+mn-lt"/>
              </a:defRPr>
            </a:lvl1pPr>
          </a:lstStyle>
          <a:p>
            <a:pPr algn="l">
              <a:defRPr/>
            </a:pPr>
            <a:r>
              <a:rPr lang="en-US" dirty="0">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a:xfrm>
            <a:off x="7879842" y="6356351"/>
            <a:ext cx="637794" cy="365125"/>
          </a:xfrm>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4999482" y="2551176"/>
            <a:ext cx="3531870" cy="1755648"/>
          </a:xfrm>
        </p:spPr>
        <p:txBody>
          <a:bodyPr/>
          <a:lstStyle>
            <a:lvl1pPr marL="0" indent="0">
              <a:buNone/>
              <a:defRPr sz="1800"/>
            </a:lvl1pPr>
            <a:lvl2pPr marL="171450">
              <a:defRPr sz="1350"/>
            </a:lvl2pPr>
            <a:lvl3pPr marL="342900">
              <a:defRPr sz="135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956223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508875" y="4961136"/>
            <a:ext cx="1737401" cy="719652"/>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7870825" y="2"/>
            <a:ext cx="636996"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62806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508875" y="4961136"/>
            <a:ext cx="1737401" cy="719652"/>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7870825" y="2"/>
            <a:ext cx="636996"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C9A1C714-6A0E-456D-A2E2-6288C0EA077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60260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508875" y="4961136"/>
            <a:ext cx="1737401" cy="719652"/>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7870825" y="2"/>
            <a:ext cx="636996"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5851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blipFill dpi="0" rotWithShape="0">
          <a:blip r:embed="rId2" cstate="print">
            <a:alphaModFix amt="20000"/>
            <a:lum/>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dirty="0"/>
          </a:p>
        </p:txBody>
      </p:sp>
      <p:sp>
        <p:nvSpPr>
          <p:cNvPr id="3" name="Slide Number Placeholder 2"/>
          <p:cNvSpPr>
            <a:spLocks noGrp="1"/>
          </p:cNvSpPr>
          <p:nvPr>
            <p:ph type="sldNum" sz="quarter" idx="11"/>
          </p:nvPr>
        </p:nvSpPr>
        <p:spPr/>
        <p:txBody>
          <a:bodyPr/>
          <a:lstStyle/>
          <a:p>
            <a:fld id="{004E1916-CF39-4EF8-9FA1-4FBE01F1E9E9}" type="slidenum">
              <a:rPr lang="en-US" smtClean="0"/>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508875" y="4961136"/>
            <a:ext cx="1737401" cy="719652"/>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7870825" y="2"/>
            <a:ext cx="636996"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426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344" name="Rectangle 343">
            <a:extLst>
              <a:ext uri="{FF2B5EF4-FFF2-40B4-BE49-F238E27FC236}">
                <a16:creationId xmlns:a16="http://schemas.microsoft.com/office/drawing/2014/main" id="{0685D98A-CA5A-4C48-9AEB-4C1A201237A1}"/>
              </a:ext>
            </a:extLst>
          </p:cNvPr>
          <p:cNvSpPr/>
          <p:nvPr userDrawn="1"/>
        </p:nvSpPr>
        <p:spPr>
          <a:xfrm>
            <a:off x="1515905" y="4828032"/>
            <a:ext cx="1522476"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563498" y="1122363"/>
            <a:ext cx="4114800" cy="2387600"/>
          </a:xfrm>
        </p:spPr>
        <p:txBody>
          <a:bodyPr anchor="b"/>
          <a:lstStyle>
            <a:lvl1pPr algn="l">
              <a:defRPr sz="4500" cap="all" baseline="0">
                <a:solidFill>
                  <a:schemeClr val="tx2"/>
                </a:solidFill>
              </a:defRPr>
            </a:lvl1pPr>
          </a:lstStyle>
          <a:p>
            <a:r>
              <a:rPr lang="en-US"/>
              <a:t>Click to add title</a:t>
            </a:r>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p:nvPr>
        </p:nvSpPr>
        <p:spPr>
          <a:xfrm>
            <a:off x="4560569" y="3602038"/>
            <a:ext cx="4114800" cy="1655762"/>
          </a:xfrm>
        </p:spPr>
        <p:txBody>
          <a:bodyPr>
            <a:normAutofit/>
          </a:bodyPr>
          <a:lstStyle>
            <a:lvl1pPr marL="0" indent="0" algn="l">
              <a:lnSpc>
                <a:spcPts val="2100"/>
              </a:lnSpc>
              <a:spcBef>
                <a:spcPts val="0"/>
              </a:spcBef>
              <a:buNone/>
              <a:defRPr sz="135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a:extLst>
              <a:ext uri="{FF2B5EF4-FFF2-40B4-BE49-F238E27FC236}">
                <a16:creationId xmlns:a16="http://schemas.microsoft.com/office/drawing/2014/main" id="{FE209C12-0CED-4CD5-B463-885A793CC25E}"/>
              </a:ext>
            </a:extLst>
          </p:cNvPr>
          <p:cNvSpPr>
            <a:spLocks noGrp="1"/>
          </p:cNvSpPr>
          <p:nvPr>
            <p:ph type="ftr" sz="quarter" idx="11"/>
          </p:nvPr>
        </p:nvSpPr>
        <p:spPr>
          <a:xfrm>
            <a:off x="6545399" y="6355081"/>
            <a:ext cx="1714500" cy="365125"/>
          </a:xfrm>
        </p:spPr>
        <p:txBody>
          <a:bodyPr/>
          <a:lstStyle>
            <a:lvl1pPr>
              <a:defRPr>
                <a:solidFill>
                  <a:schemeClr val="bg1"/>
                </a:solidFill>
              </a:defRPr>
            </a:lvl1pPr>
          </a:lstStyle>
          <a:p>
            <a:r>
              <a:rPr lang="en-US" dirty="0"/>
              <a:t>Pitch deck title</a:t>
            </a:r>
          </a:p>
        </p:txBody>
      </p:sp>
      <p:sp>
        <p:nvSpPr>
          <p:cNvPr id="6" name="Slide Number Placeholder 5">
            <a:extLst>
              <a:ext uri="{FF2B5EF4-FFF2-40B4-BE49-F238E27FC236}">
                <a16:creationId xmlns:a16="http://schemas.microsoft.com/office/drawing/2014/main" id="{1A8F03DA-3AA9-44AC-8E2B-D53B8EBEA402}"/>
              </a:ext>
            </a:extLst>
          </p:cNvPr>
          <p:cNvSpPr>
            <a:spLocks noGrp="1"/>
          </p:cNvSpPr>
          <p:nvPr>
            <p:ph type="sldNum" sz="quarter" idx="12"/>
          </p:nvPr>
        </p:nvSpPr>
        <p:spPr>
          <a:xfrm>
            <a:off x="8342471" y="6356351"/>
            <a:ext cx="342900" cy="365125"/>
          </a:xfrm>
        </p:spPr>
        <p:txBody>
          <a:bodyPr/>
          <a:lstStyle>
            <a:lvl1pPr>
              <a:defRPr>
                <a:solidFill>
                  <a:schemeClr val="bg1"/>
                </a:solidFill>
              </a:defRPr>
            </a:lvl1pPr>
          </a:lstStyle>
          <a:p>
            <a:fld id="{B5CEABB6-07DC-46E8-9B57-56EC44A396E5}" type="slidenum">
              <a:rPr lang="en-US" smtClean="0"/>
              <a:pPr/>
              <a:t>‹#›</a:t>
            </a:fld>
            <a:endParaRPr lang="en-US" dirty="0"/>
          </a:p>
        </p:txBody>
      </p:sp>
      <p:sp>
        <p:nvSpPr>
          <p:cNvPr id="10" name="Rectangle 9">
            <a:extLst>
              <a:ext uri="{FF2B5EF4-FFF2-40B4-BE49-F238E27FC236}">
                <a16:creationId xmlns:a16="http://schemas.microsoft.com/office/drawing/2014/main" id="{A1F97041-3EE3-4F17-990B-3AC264934EF0}"/>
              </a:ext>
            </a:extLst>
          </p:cNvPr>
          <p:cNvSpPr/>
          <p:nvPr userDrawn="1"/>
        </p:nvSpPr>
        <p:spPr>
          <a:xfrm>
            <a:off x="0" y="0"/>
            <a:ext cx="1522476"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id="{51DA30E2-82DB-4AA1-B134-9482F5CD7689}"/>
              </a:ext>
            </a:extLst>
          </p:cNvPr>
          <p:cNvSpPr/>
          <p:nvPr userDrawn="1"/>
        </p:nvSpPr>
        <p:spPr>
          <a:xfrm>
            <a:off x="1843478" y="1686431"/>
            <a:ext cx="13716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14">
            <a:extLst>
              <a:ext uri="{FF2B5EF4-FFF2-40B4-BE49-F238E27FC236}">
                <a16:creationId xmlns:a16="http://schemas.microsoft.com/office/drawing/2014/main" id="{5502070B-3F7D-436A-849C-FB64175E8B45}"/>
              </a:ext>
            </a:extLst>
          </p:cNvPr>
          <p:cNvSpPr/>
          <p:nvPr userDrawn="1"/>
        </p:nvSpPr>
        <p:spPr>
          <a:xfrm>
            <a:off x="0" y="6108192"/>
            <a:ext cx="1522476" cy="749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Rectangle 9">
            <a:extLst>
              <a:ext uri="{FF2B5EF4-FFF2-40B4-BE49-F238E27FC236}">
                <a16:creationId xmlns:a16="http://schemas.microsoft.com/office/drawing/2014/main" id="{675AAC8A-F8AB-44A3-9748-96464E9E0B6B}"/>
              </a:ext>
            </a:extLst>
          </p:cNvPr>
          <p:cNvSpPr/>
          <p:nvPr userDrawn="1"/>
        </p:nvSpPr>
        <p:spPr>
          <a:xfrm>
            <a:off x="3040629" y="4069080"/>
            <a:ext cx="2091690" cy="278892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116" name="Group 115">
            <a:extLst>
              <a:ext uri="{FF2B5EF4-FFF2-40B4-BE49-F238E27FC236}">
                <a16:creationId xmlns:a16="http://schemas.microsoft.com/office/drawing/2014/main" id="{AC3F6810-4D95-4C6E-A30A-459BAD7510FE}"/>
              </a:ext>
            </a:extLst>
          </p:cNvPr>
          <p:cNvGrpSpPr/>
          <p:nvPr userDrawn="1"/>
        </p:nvGrpSpPr>
        <p:grpSpPr>
          <a:xfrm>
            <a:off x="17890" y="2101527"/>
            <a:ext cx="1440180" cy="1920240"/>
            <a:chOff x="5361924" y="7472790"/>
            <a:chExt cx="1828800" cy="1828800"/>
          </a:xfrm>
        </p:grpSpPr>
        <p:grpSp>
          <p:nvGrpSpPr>
            <p:cNvPr id="115" name="Group 114">
              <a:extLst>
                <a:ext uri="{FF2B5EF4-FFF2-40B4-BE49-F238E27FC236}">
                  <a16:creationId xmlns:a16="http://schemas.microsoft.com/office/drawing/2014/main" id="{81973B3A-7185-45FB-A2E6-A7BDE6414DF3}"/>
                </a:ext>
              </a:extLst>
            </p:cNvPr>
            <p:cNvGrpSpPr/>
            <p:nvPr userDrawn="1"/>
          </p:nvGrpSpPr>
          <p:grpSpPr>
            <a:xfrm>
              <a:off x="5361924" y="7472790"/>
              <a:ext cx="1828800" cy="1828800"/>
              <a:chOff x="5361924" y="7472790"/>
              <a:chExt cx="1828800" cy="1828800"/>
            </a:xfrm>
          </p:grpSpPr>
          <p:grpSp>
            <p:nvGrpSpPr>
              <p:cNvPr id="99" name="Group 98">
                <a:extLst>
                  <a:ext uri="{FF2B5EF4-FFF2-40B4-BE49-F238E27FC236}">
                    <a16:creationId xmlns:a16="http://schemas.microsoft.com/office/drawing/2014/main" id="{DACFFF66-0600-406E-AF42-9FD8E8EDB397}"/>
                  </a:ext>
                </a:extLst>
              </p:cNvPr>
              <p:cNvGrpSpPr/>
              <p:nvPr userDrawn="1"/>
            </p:nvGrpSpPr>
            <p:grpSpPr>
              <a:xfrm>
                <a:off x="5361924" y="7472790"/>
                <a:ext cx="1828800" cy="1828800"/>
                <a:chOff x="5388428" y="7173291"/>
                <a:chExt cx="1828800" cy="1828800"/>
              </a:xfrm>
            </p:grpSpPr>
            <p:grpSp>
              <p:nvGrpSpPr>
                <p:cNvPr id="96" name="Group 95">
                  <a:extLst>
                    <a:ext uri="{FF2B5EF4-FFF2-40B4-BE49-F238E27FC236}">
                      <a16:creationId xmlns:a16="http://schemas.microsoft.com/office/drawing/2014/main" id="{9411687D-2631-487B-AEAB-39750C9E52BF}"/>
                    </a:ext>
                  </a:extLst>
                </p:cNvPr>
                <p:cNvGrpSpPr/>
                <p:nvPr userDrawn="1"/>
              </p:nvGrpSpPr>
              <p:grpSpPr>
                <a:xfrm>
                  <a:off x="5388428" y="7173291"/>
                  <a:ext cx="1828800" cy="1828800"/>
                  <a:chOff x="5388428" y="7173291"/>
                  <a:chExt cx="1828800" cy="1828800"/>
                </a:xfrm>
              </p:grpSpPr>
              <p:grpSp>
                <p:nvGrpSpPr>
                  <p:cNvPr id="90" name="Group 89">
                    <a:extLst>
                      <a:ext uri="{FF2B5EF4-FFF2-40B4-BE49-F238E27FC236}">
                        <a16:creationId xmlns:a16="http://schemas.microsoft.com/office/drawing/2014/main" id="{4BDDEAF6-0726-4BF4-96D7-EBA489ABF3E5}"/>
                      </a:ext>
                    </a:extLst>
                  </p:cNvPr>
                  <p:cNvGrpSpPr/>
                  <p:nvPr userDrawn="1"/>
                </p:nvGrpSpPr>
                <p:grpSpPr>
                  <a:xfrm>
                    <a:off x="5388428" y="7173291"/>
                    <a:ext cx="1828800" cy="1828800"/>
                    <a:chOff x="5579044" y="7049770"/>
                    <a:chExt cx="1828800" cy="1828800"/>
                  </a:xfrm>
                </p:grpSpPr>
                <p:grpSp>
                  <p:nvGrpSpPr>
                    <p:cNvPr id="89" name="Group 88">
                      <a:extLst>
                        <a:ext uri="{FF2B5EF4-FFF2-40B4-BE49-F238E27FC236}">
                          <a16:creationId xmlns:a16="http://schemas.microsoft.com/office/drawing/2014/main" id="{F80BBFBA-D0FB-4E20-8981-F569A2A0B678}"/>
                        </a:ext>
                      </a:extLst>
                    </p:cNvPr>
                    <p:cNvGrpSpPr/>
                    <p:nvPr userDrawn="1"/>
                  </p:nvGrpSpPr>
                  <p:grpSpPr>
                    <a:xfrm>
                      <a:off x="5579044" y="7049770"/>
                      <a:ext cx="1828800" cy="1828800"/>
                      <a:chOff x="5579044" y="7049770"/>
                      <a:chExt cx="1828800" cy="1828800"/>
                    </a:xfrm>
                  </p:grpSpPr>
                  <p:grpSp>
                    <p:nvGrpSpPr>
                      <p:cNvPr id="86" name="Group 85">
                        <a:extLst>
                          <a:ext uri="{FF2B5EF4-FFF2-40B4-BE49-F238E27FC236}">
                            <a16:creationId xmlns:a16="http://schemas.microsoft.com/office/drawing/2014/main" id="{6B3BCF7C-4204-4B1A-8371-96E859FC8425}"/>
                          </a:ext>
                        </a:extLst>
                      </p:cNvPr>
                      <p:cNvGrpSpPr/>
                      <p:nvPr userDrawn="1"/>
                    </p:nvGrpSpPr>
                    <p:grpSpPr>
                      <a:xfrm>
                        <a:off x="5579044" y="7049770"/>
                        <a:ext cx="1828800" cy="1828800"/>
                        <a:chOff x="5579044" y="7049770"/>
                        <a:chExt cx="1828800" cy="1828800"/>
                      </a:xfrm>
                    </p:grpSpPr>
                    <p:grpSp>
                      <p:nvGrpSpPr>
                        <p:cNvPr id="83" name="Group 82">
                          <a:extLst>
                            <a:ext uri="{FF2B5EF4-FFF2-40B4-BE49-F238E27FC236}">
                              <a16:creationId xmlns:a16="http://schemas.microsoft.com/office/drawing/2014/main" id="{31CF95CD-48BB-4659-870A-21584266D83F}"/>
                            </a:ext>
                          </a:extLst>
                        </p:cNvPr>
                        <p:cNvGrpSpPr/>
                        <p:nvPr userDrawn="1"/>
                      </p:nvGrpSpPr>
                      <p:grpSpPr>
                        <a:xfrm>
                          <a:off x="5579044" y="7049770"/>
                          <a:ext cx="1828800" cy="1828800"/>
                          <a:chOff x="5579044" y="7049770"/>
                          <a:chExt cx="1828800" cy="1828800"/>
                        </a:xfrm>
                      </p:grpSpPr>
                      <p:sp>
                        <p:nvSpPr>
                          <p:cNvPr id="78" name="Oval 77">
                            <a:extLst>
                              <a:ext uri="{FF2B5EF4-FFF2-40B4-BE49-F238E27FC236}">
                                <a16:creationId xmlns:a16="http://schemas.microsoft.com/office/drawing/2014/main" id="{871E1954-F3FD-427D-8FFA-F28839673545}"/>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sp>
                        <p:nvSpPr>
                          <p:cNvPr id="80" name="Oval 79">
                            <a:extLst>
                              <a:ext uri="{FF2B5EF4-FFF2-40B4-BE49-F238E27FC236}">
                                <a16:creationId xmlns:a16="http://schemas.microsoft.com/office/drawing/2014/main" id="{B655BD1D-8AE2-43E7-B1D4-17923D0E0171}"/>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82" name="Oval 81">
                          <a:extLst>
                            <a:ext uri="{FF2B5EF4-FFF2-40B4-BE49-F238E27FC236}">
                              <a16:creationId xmlns:a16="http://schemas.microsoft.com/office/drawing/2014/main" id="{9F92C461-5E10-49F3-B4F0-F320512C0756}"/>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85" name="Oval 84">
                        <a:extLst>
                          <a:ext uri="{FF2B5EF4-FFF2-40B4-BE49-F238E27FC236}">
                            <a16:creationId xmlns:a16="http://schemas.microsoft.com/office/drawing/2014/main" id="{A6D57951-375C-41E9-BF45-DFC40F8E0A1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88" name="Oval 87">
                      <a:extLst>
                        <a:ext uri="{FF2B5EF4-FFF2-40B4-BE49-F238E27FC236}">
                          <a16:creationId xmlns:a16="http://schemas.microsoft.com/office/drawing/2014/main" id="{E4A4216D-DF9B-4DD9-989C-1F4040F3F4F7}"/>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92" name="Oval 91">
                    <a:extLst>
                      <a:ext uri="{FF2B5EF4-FFF2-40B4-BE49-F238E27FC236}">
                        <a16:creationId xmlns:a16="http://schemas.microsoft.com/office/drawing/2014/main" id="{3DCCC81D-9EE7-47A8-8A4C-74B5E047A336}"/>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95" name="Oval 94">
                  <a:extLst>
                    <a:ext uri="{FF2B5EF4-FFF2-40B4-BE49-F238E27FC236}">
                      <a16:creationId xmlns:a16="http://schemas.microsoft.com/office/drawing/2014/main" id="{9985F9FD-CFFB-417E-A560-28BD7BC7EE86}"/>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98" name="Oval 97">
                <a:extLst>
                  <a:ext uri="{FF2B5EF4-FFF2-40B4-BE49-F238E27FC236}">
                    <a16:creationId xmlns:a16="http://schemas.microsoft.com/office/drawing/2014/main" id="{9A923F7B-7D75-4E04-AE62-D5B99F645756}"/>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sp>
            <p:nvSpPr>
              <p:cNvPr id="102" name="Oval 101">
                <a:extLst>
                  <a:ext uri="{FF2B5EF4-FFF2-40B4-BE49-F238E27FC236}">
                    <a16:creationId xmlns:a16="http://schemas.microsoft.com/office/drawing/2014/main" id="{F0239D2C-73EF-42E3-B73F-E69B7C27F65B}"/>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sp>
            <p:nvSpPr>
              <p:cNvPr id="105" name="Oval 104">
                <a:extLst>
                  <a:ext uri="{FF2B5EF4-FFF2-40B4-BE49-F238E27FC236}">
                    <a16:creationId xmlns:a16="http://schemas.microsoft.com/office/drawing/2014/main" id="{59BA1C3D-ADED-4596-8A9D-3DEC7E848945}"/>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sp>
            <p:nvSpPr>
              <p:cNvPr id="108" name="Oval 107">
                <a:extLst>
                  <a:ext uri="{FF2B5EF4-FFF2-40B4-BE49-F238E27FC236}">
                    <a16:creationId xmlns:a16="http://schemas.microsoft.com/office/drawing/2014/main" id="{015F2BFA-6803-42A0-A870-794B120EF574}"/>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sp>
            <p:nvSpPr>
              <p:cNvPr id="110" name="Oval 109">
                <a:extLst>
                  <a:ext uri="{FF2B5EF4-FFF2-40B4-BE49-F238E27FC236}">
                    <a16:creationId xmlns:a16="http://schemas.microsoft.com/office/drawing/2014/main" id="{E09A173D-9FE5-446C-B59E-5D7C0A00BF6C}"/>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113" name="Oval 112">
              <a:extLst>
                <a:ext uri="{FF2B5EF4-FFF2-40B4-BE49-F238E27FC236}">
                  <a16:creationId xmlns:a16="http://schemas.microsoft.com/office/drawing/2014/main" id="{974C3792-995F-4717-8C8B-089BBA7DE9C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23" name="Freeform: Shape 22">
            <a:extLst>
              <a:ext uri="{FF2B5EF4-FFF2-40B4-BE49-F238E27FC236}">
                <a16:creationId xmlns:a16="http://schemas.microsoft.com/office/drawing/2014/main" id="{C8FD950B-0E2B-4905-8DE9-195E24B2ABE7}"/>
              </a:ext>
            </a:extLst>
          </p:cNvPr>
          <p:cNvSpPr/>
          <p:nvPr userDrawn="1"/>
        </p:nvSpPr>
        <p:spPr>
          <a:xfrm rot="10800000">
            <a:off x="760145" y="2043171"/>
            <a:ext cx="761238"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68" name="Rectangle 9">
            <a:extLst>
              <a:ext uri="{FF2B5EF4-FFF2-40B4-BE49-F238E27FC236}">
                <a16:creationId xmlns:a16="http://schemas.microsoft.com/office/drawing/2014/main" id="{D0B57759-E007-4FD0-9C6B-356DC53050C4}"/>
              </a:ext>
            </a:extLst>
          </p:cNvPr>
          <p:cNvSpPr/>
          <p:nvPr userDrawn="1"/>
        </p:nvSpPr>
        <p:spPr>
          <a:xfrm rot="5400000">
            <a:off x="1267578" y="5074794"/>
            <a:ext cx="2029968" cy="1522476"/>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5" name="Oval 174">
            <a:extLst>
              <a:ext uri="{FF2B5EF4-FFF2-40B4-BE49-F238E27FC236}">
                <a16:creationId xmlns:a16="http://schemas.microsoft.com/office/drawing/2014/main" id="{273C520A-0126-47DA-A75B-1A38883907A2}"/>
              </a:ext>
            </a:extLst>
          </p:cNvPr>
          <p:cNvSpPr/>
          <p:nvPr userDrawn="1"/>
        </p:nvSpPr>
        <p:spPr>
          <a:xfrm>
            <a:off x="646457" y="888111"/>
            <a:ext cx="20574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91" name="Rectangle 290">
            <a:extLst>
              <a:ext uri="{FF2B5EF4-FFF2-40B4-BE49-F238E27FC236}">
                <a16:creationId xmlns:a16="http://schemas.microsoft.com/office/drawing/2014/main" id="{AB12487D-8BC9-4BEB-B6A7-B9DD702B2BD3}"/>
              </a:ext>
            </a:extLst>
          </p:cNvPr>
          <p:cNvSpPr/>
          <p:nvPr userDrawn="1"/>
        </p:nvSpPr>
        <p:spPr>
          <a:xfrm>
            <a:off x="0" y="4082178"/>
            <a:ext cx="1522476"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97" name="Graphic 296">
            <a:extLst>
              <a:ext uri="{FF2B5EF4-FFF2-40B4-BE49-F238E27FC236}">
                <a16:creationId xmlns:a16="http://schemas.microsoft.com/office/drawing/2014/main" id="{AEE6DE36-A3C9-4D40-B471-F49B6A875D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521762" y="2051944"/>
            <a:ext cx="1522476" cy="2029968"/>
          </a:xfrm>
          <a:prstGeom prst="rect">
            <a:avLst/>
          </a:prstGeom>
        </p:spPr>
      </p:pic>
      <p:pic>
        <p:nvPicPr>
          <p:cNvPr id="299" name="Graphic 298">
            <a:extLst>
              <a:ext uri="{FF2B5EF4-FFF2-40B4-BE49-F238E27FC236}">
                <a16:creationId xmlns:a16="http://schemas.microsoft.com/office/drawing/2014/main" id="{99FF86FA-8891-4235-B88B-CFCA3B57E5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078224"/>
            <a:ext cx="1522476" cy="2029968"/>
          </a:xfrm>
          <a:prstGeom prst="rect">
            <a:avLst/>
          </a:prstGeom>
        </p:spPr>
      </p:pic>
      <p:cxnSp>
        <p:nvCxnSpPr>
          <p:cNvPr id="170" name="Straight Connector 169">
            <a:extLst>
              <a:ext uri="{FF2B5EF4-FFF2-40B4-BE49-F238E27FC236}">
                <a16:creationId xmlns:a16="http://schemas.microsoft.com/office/drawing/2014/main" id="{7ADD6DC9-9036-47C7-AAE5-8AF23CE0C81D}"/>
              </a:ext>
            </a:extLst>
          </p:cNvPr>
          <p:cNvCxnSpPr>
            <a:cxnSpLocks/>
          </p:cNvCxnSpPr>
          <p:nvPr userDrawn="1"/>
        </p:nvCxnSpPr>
        <p:spPr>
          <a:xfrm>
            <a:off x="730782" y="989441"/>
            <a:ext cx="4400495" cy="58672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74D64503-659B-472D-ABF8-01D077EB0D83}"/>
              </a:ext>
            </a:extLst>
          </p:cNvPr>
          <p:cNvSpPr>
            <a:spLocks noGrp="1"/>
          </p:cNvSpPr>
          <p:nvPr>
            <p:ph type="dt" sz="half" idx="10"/>
          </p:nvPr>
        </p:nvSpPr>
        <p:spPr>
          <a:xfrm>
            <a:off x="5631020" y="6353176"/>
            <a:ext cx="822960" cy="365125"/>
          </a:xfrm>
        </p:spPr>
        <p:txBody>
          <a:bodyPr/>
          <a:lstStyle>
            <a:lvl1pPr>
              <a:defRPr>
                <a:solidFill>
                  <a:schemeClr val="bg1"/>
                </a:solidFill>
              </a:defRPr>
            </a:lvl1pPr>
          </a:lstStyle>
          <a:p>
            <a:r>
              <a:rPr lang="en-US" dirty="0"/>
              <a:t>20XX</a:t>
            </a:r>
          </a:p>
        </p:txBody>
      </p:sp>
    </p:spTree>
    <p:extLst>
      <p:ext uri="{BB962C8B-B14F-4D97-AF65-F5344CB8AC3E}">
        <p14:creationId xmlns:p14="http://schemas.microsoft.com/office/powerpoint/2010/main" val="3671073275"/>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60">
          <p15:clr>
            <a:srgbClr val="FBAE40"/>
          </p15:clr>
        </p15:guide>
        <p15:guide id="5" pos="7296">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right">
    <p:bg>
      <p:bgPr>
        <a:solidFill>
          <a:schemeClr val="tx2"/>
        </a:solidFill>
        <a:effectLst/>
      </p:bgPr>
    </p:bg>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0407AED1-9974-465A-BC9C-530E270105DE}"/>
              </a:ext>
            </a:extLst>
          </p:cNvPr>
          <p:cNvSpPr/>
          <p:nvPr userDrawn="1"/>
        </p:nvSpPr>
        <p:spPr>
          <a:xfrm flipH="1">
            <a:off x="0" y="2021358"/>
            <a:ext cx="1524707"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3700462" y="898524"/>
            <a:ext cx="4757738" cy="1325880"/>
          </a:xfrm>
        </p:spPr>
        <p:txBody>
          <a:bodyPr anchor="t" anchorCtr="0"/>
          <a:lstStyle>
            <a:lvl1pPr>
              <a:defRPr cap="all" baseline="0">
                <a:solidFill>
                  <a:schemeClr val="accent1"/>
                </a:solidFill>
              </a:defRPr>
            </a:lvl1pPr>
          </a:lstStyle>
          <a:p>
            <a:r>
              <a:rPr lang="en-US"/>
              <a:t>CLICK TO ADD TITLE</a:t>
            </a:r>
          </a:p>
        </p:txBody>
      </p:sp>
      <p:sp>
        <p:nvSpPr>
          <p:cNvPr id="10" name="Text Placeholder 9">
            <a:extLst>
              <a:ext uri="{FF2B5EF4-FFF2-40B4-BE49-F238E27FC236}">
                <a16:creationId xmlns:a16="http://schemas.microsoft.com/office/drawing/2014/main" id="{58CA33B9-D0BA-4ED1-B10C-9961E1B54FF5}"/>
              </a:ext>
            </a:extLst>
          </p:cNvPr>
          <p:cNvSpPr>
            <a:spLocks noGrp="1"/>
          </p:cNvSpPr>
          <p:nvPr>
            <p:ph type="body" sz="quarter" idx="13"/>
          </p:nvPr>
        </p:nvSpPr>
        <p:spPr>
          <a:xfrm>
            <a:off x="3700462" y="2310817"/>
            <a:ext cx="4800600" cy="3657600"/>
          </a:xfrm>
        </p:spPr>
        <p:txBody>
          <a:bodyPr>
            <a:normAutofit/>
          </a:bodyPr>
          <a:lstStyle>
            <a:lvl1pPr marL="0" indent="0">
              <a:lnSpc>
                <a:spcPts val="2100"/>
              </a:lnSpc>
              <a:spcBef>
                <a:spcPts val="0"/>
              </a:spcBef>
              <a:buNone/>
              <a:defRPr sz="1350" baseline="0"/>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Click to edit Master text styles</a:t>
            </a:r>
          </a:p>
        </p:txBody>
      </p:sp>
      <p:sp>
        <p:nvSpPr>
          <p:cNvPr id="24" name="Rectangle 23">
            <a:extLst>
              <a:ext uri="{FF2B5EF4-FFF2-40B4-BE49-F238E27FC236}">
                <a16:creationId xmlns:a16="http://schemas.microsoft.com/office/drawing/2014/main" id="{808ADBC6-C9BE-4302-A86A-4AC842874C24}"/>
              </a:ext>
            </a:extLst>
          </p:cNvPr>
          <p:cNvSpPr/>
          <p:nvPr userDrawn="1"/>
        </p:nvSpPr>
        <p:spPr>
          <a:xfrm>
            <a:off x="1522203" y="2031653"/>
            <a:ext cx="1522476"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Rectangle 17">
            <a:extLst>
              <a:ext uri="{FF2B5EF4-FFF2-40B4-BE49-F238E27FC236}">
                <a16:creationId xmlns:a16="http://schemas.microsoft.com/office/drawing/2014/main" id="{02B04AFC-F339-4DFB-AA44-D68317065E02}"/>
              </a:ext>
            </a:extLst>
          </p:cNvPr>
          <p:cNvSpPr/>
          <p:nvPr userDrawn="1"/>
        </p:nvSpPr>
        <p:spPr>
          <a:xfrm>
            <a:off x="1521190" y="4052815"/>
            <a:ext cx="1522476"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0" name="Picture 19" descr="A black and white striped pattern&#10;&#10;Description automatically generated with low confidence">
            <a:extLst>
              <a:ext uri="{FF2B5EF4-FFF2-40B4-BE49-F238E27FC236}">
                <a16:creationId xmlns:a16="http://schemas.microsoft.com/office/drawing/2014/main" id="{E88B2398-8473-499F-836C-F3AF518F5B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762" y="5086647"/>
            <a:ext cx="1514474" cy="999451"/>
          </a:xfrm>
          <a:prstGeom prst="rect">
            <a:avLst/>
          </a:prstGeom>
        </p:spPr>
      </p:pic>
      <p:pic>
        <p:nvPicPr>
          <p:cNvPr id="26" name="Graphic 25">
            <a:extLst>
              <a:ext uri="{FF2B5EF4-FFF2-40B4-BE49-F238E27FC236}">
                <a16:creationId xmlns:a16="http://schemas.microsoft.com/office/drawing/2014/main" id="{E1BC9BFE-80C0-4DA9-92DB-070C41E412B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7400" y="-1076"/>
            <a:ext cx="1522476" cy="2029968"/>
          </a:xfrm>
          <a:prstGeom prst="rect">
            <a:avLst/>
          </a:prstGeom>
        </p:spPr>
      </p:pic>
      <p:sp>
        <p:nvSpPr>
          <p:cNvPr id="31" name="Rectangle 30">
            <a:extLst>
              <a:ext uri="{FF2B5EF4-FFF2-40B4-BE49-F238E27FC236}">
                <a16:creationId xmlns:a16="http://schemas.microsoft.com/office/drawing/2014/main" id="{A522571C-09D3-4F39-B963-76F80D9973F1}"/>
              </a:ext>
            </a:extLst>
          </p:cNvPr>
          <p:cNvSpPr/>
          <p:nvPr userDrawn="1"/>
        </p:nvSpPr>
        <p:spPr>
          <a:xfrm>
            <a:off x="1522476" y="6045050"/>
            <a:ext cx="1522476" cy="8129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6" name="Rectangle 35">
            <a:extLst>
              <a:ext uri="{FF2B5EF4-FFF2-40B4-BE49-F238E27FC236}">
                <a16:creationId xmlns:a16="http://schemas.microsoft.com/office/drawing/2014/main" id="{20268D7D-D5FB-492C-8D00-3E866534BD42}"/>
              </a:ext>
            </a:extLst>
          </p:cNvPr>
          <p:cNvSpPr/>
          <p:nvPr userDrawn="1"/>
        </p:nvSpPr>
        <p:spPr>
          <a:xfrm flipH="1">
            <a:off x="0" y="4828032"/>
            <a:ext cx="1524707"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4" name="Graphic 13">
            <a:extLst>
              <a:ext uri="{FF2B5EF4-FFF2-40B4-BE49-F238E27FC236}">
                <a16:creationId xmlns:a16="http://schemas.microsoft.com/office/drawing/2014/main" id="{54BCEF24-C76B-44E5-A457-E55658E8EB8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145" y="4828032"/>
            <a:ext cx="1522476" cy="2029968"/>
          </a:xfrm>
          <a:prstGeom prst="rect">
            <a:avLst/>
          </a:prstGeom>
        </p:spPr>
      </p:pic>
      <p:grpSp>
        <p:nvGrpSpPr>
          <p:cNvPr id="40" name="Group 39">
            <a:extLst>
              <a:ext uri="{FF2B5EF4-FFF2-40B4-BE49-F238E27FC236}">
                <a16:creationId xmlns:a16="http://schemas.microsoft.com/office/drawing/2014/main" id="{18216784-417D-44A8-8CF1-C0CAF410EB9B}"/>
              </a:ext>
            </a:extLst>
          </p:cNvPr>
          <p:cNvGrpSpPr/>
          <p:nvPr userDrawn="1"/>
        </p:nvGrpSpPr>
        <p:grpSpPr>
          <a:xfrm>
            <a:off x="75182" y="2099803"/>
            <a:ext cx="1440180" cy="1920240"/>
            <a:chOff x="5361924" y="7472790"/>
            <a:chExt cx="1828800" cy="1828800"/>
          </a:xfrm>
        </p:grpSpPr>
        <p:grpSp>
          <p:nvGrpSpPr>
            <p:cNvPr id="41" name="Group 40">
              <a:extLst>
                <a:ext uri="{FF2B5EF4-FFF2-40B4-BE49-F238E27FC236}">
                  <a16:creationId xmlns:a16="http://schemas.microsoft.com/office/drawing/2014/main" id="{FFF90BA2-E949-4FDF-A88E-B68F607E3205}"/>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41F18930-2C24-4BA6-A1EB-BF1644EE8558}"/>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D5953E65-C24C-4C83-86BB-E4A6D2532FDF}"/>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0B9DA7A8-A66E-4E0E-92DF-B3FF112EBB70}"/>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94E74739-1964-4A3C-B2E5-28FEF5EF8E49}"/>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E31C22DC-76BD-4E83-8A1A-B7AE70B2E8FE}"/>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F63C700C-5749-4BA1-8128-78559312E825}"/>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EC81C305-3A69-4634-8A07-56F8272122AF}"/>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sp>
                        <p:nvSpPr>
                          <p:cNvPr id="60" name="Oval 59">
                            <a:extLst>
                              <a:ext uri="{FF2B5EF4-FFF2-40B4-BE49-F238E27FC236}">
                                <a16:creationId xmlns:a16="http://schemas.microsoft.com/office/drawing/2014/main" id="{A14AAEDA-8F87-420D-A6BD-FF115C08EB7A}"/>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58" name="Oval 57">
                          <a:extLst>
                            <a:ext uri="{FF2B5EF4-FFF2-40B4-BE49-F238E27FC236}">
                              <a16:creationId xmlns:a16="http://schemas.microsoft.com/office/drawing/2014/main" id="{A1FA4EA0-701D-49A3-8962-1BD0CE6E9C0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56" name="Oval 55">
                        <a:extLst>
                          <a:ext uri="{FF2B5EF4-FFF2-40B4-BE49-F238E27FC236}">
                            <a16:creationId xmlns:a16="http://schemas.microsoft.com/office/drawing/2014/main" id="{E362A8AA-1110-4C1C-9922-60F7D43E82B0}"/>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54" name="Oval 53">
                      <a:extLst>
                        <a:ext uri="{FF2B5EF4-FFF2-40B4-BE49-F238E27FC236}">
                          <a16:creationId xmlns:a16="http://schemas.microsoft.com/office/drawing/2014/main" id="{BC8B72EE-335A-4030-B500-7E6FB4D24F18}"/>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52" name="Oval 51">
                    <a:extLst>
                      <a:ext uri="{FF2B5EF4-FFF2-40B4-BE49-F238E27FC236}">
                        <a16:creationId xmlns:a16="http://schemas.microsoft.com/office/drawing/2014/main" id="{10167348-D9AA-4440-8569-849A6B0F2C2D}"/>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50" name="Oval 49">
                  <a:extLst>
                    <a:ext uri="{FF2B5EF4-FFF2-40B4-BE49-F238E27FC236}">
                      <a16:creationId xmlns:a16="http://schemas.microsoft.com/office/drawing/2014/main" id="{A5616AB2-7A83-42C0-883C-FFA27D5468C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44" name="Oval 43">
                <a:extLst>
                  <a:ext uri="{FF2B5EF4-FFF2-40B4-BE49-F238E27FC236}">
                    <a16:creationId xmlns:a16="http://schemas.microsoft.com/office/drawing/2014/main" id="{6A9CA073-4F0B-4787-B46D-7886261E945E}"/>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sp>
            <p:nvSpPr>
              <p:cNvPr id="45" name="Oval 44">
                <a:extLst>
                  <a:ext uri="{FF2B5EF4-FFF2-40B4-BE49-F238E27FC236}">
                    <a16:creationId xmlns:a16="http://schemas.microsoft.com/office/drawing/2014/main" id="{9AF901A3-1EC5-458F-A653-74CCEAE9A13D}"/>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sp>
            <p:nvSpPr>
              <p:cNvPr id="46" name="Oval 45">
                <a:extLst>
                  <a:ext uri="{FF2B5EF4-FFF2-40B4-BE49-F238E27FC236}">
                    <a16:creationId xmlns:a16="http://schemas.microsoft.com/office/drawing/2014/main" id="{4D5E35A9-4BB5-48F3-AE34-E1BDD3343EB1}"/>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sp>
            <p:nvSpPr>
              <p:cNvPr id="47" name="Oval 46">
                <a:extLst>
                  <a:ext uri="{FF2B5EF4-FFF2-40B4-BE49-F238E27FC236}">
                    <a16:creationId xmlns:a16="http://schemas.microsoft.com/office/drawing/2014/main" id="{A9A549D5-A823-49C4-8C36-D074E6E039B9}"/>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sp>
            <p:nvSpPr>
              <p:cNvPr id="48" name="Oval 47">
                <a:extLst>
                  <a:ext uri="{FF2B5EF4-FFF2-40B4-BE49-F238E27FC236}">
                    <a16:creationId xmlns:a16="http://schemas.microsoft.com/office/drawing/2014/main" id="{6A767C47-7246-4B50-8E78-82766365754A}"/>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42" name="Oval 41">
              <a:extLst>
                <a:ext uri="{FF2B5EF4-FFF2-40B4-BE49-F238E27FC236}">
                  <a16:creationId xmlns:a16="http://schemas.microsoft.com/office/drawing/2014/main" id="{0AEE1DDC-07C3-4204-A3B1-BB7C77C0622B}"/>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75" name="Rectangle 74">
            <a:extLst>
              <a:ext uri="{FF2B5EF4-FFF2-40B4-BE49-F238E27FC236}">
                <a16:creationId xmlns:a16="http://schemas.microsoft.com/office/drawing/2014/main" id="{15DA288D-BE35-46E8-AA86-9F28D8504DAB}"/>
              </a:ext>
            </a:extLst>
          </p:cNvPr>
          <p:cNvSpPr/>
          <p:nvPr userDrawn="1"/>
        </p:nvSpPr>
        <p:spPr>
          <a:xfrm>
            <a:off x="0" y="4043197"/>
            <a:ext cx="1522476" cy="78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4" name="Freeform: Shape 73">
            <a:extLst>
              <a:ext uri="{FF2B5EF4-FFF2-40B4-BE49-F238E27FC236}">
                <a16:creationId xmlns:a16="http://schemas.microsoft.com/office/drawing/2014/main" id="{72557B54-30A3-4192-9D51-EE28AF522DE9}"/>
              </a:ext>
            </a:extLst>
          </p:cNvPr>
          <p:cNvSpPr/>
          <p:nvPr userDrawn="1"/>
        </p:nvSpPr>
        <p:spPr>
          <a:xfrm>
            <a:off x="0" y="2021358"/>
            <a:ext cx="761238"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cxnSp>
        <p:nvCxnSpPr>
          <p:cNvPr id="66" name="Straight Connector 65">
            <a:extLst>
              <a:ext uri="{FF2B5EF4-FFF2-40B4-BE49-F238E27FC236}">
                <a16:creationId xmlns:a16="http://schemas.microsoft.com/office/drawing/2014/main" id="{2208FD0E-034D-4DF3-85D7-F0EBE2775B58}"/>
              </a:ext>
            </a:extLst>
          </p:cNvPr>
          <p:cNvCxnSpPr>
            <a:cxnSpLocks/>
          </p:cNvCxnSpPr>
          <p:nvPr userDrawn="1"/>
        </p:nvCxnSpPr>
        <p:spPr>
          <a:xfrm>
            <a:off x="7974" y="-7753"/>
            <a:ext cx="3039264" cy="404086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E20239FE-47D0-4B4F-8440-F859F368C141}"/>
              </a:ext>
            </a:extLst>
          </p:cNvPr>
          <p:cNvSpPr/>
          <p:nvPr userDrawn="1"/>
        </p:nvSpPr>
        <p:spPr>
          <a:xfrm>
            <a:off x="2927512" y="3869829"/>
            <a:ext cx="205740" cy="2743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2" name="Date Placeholder 3">
            <a:extLst>
              <a:ext uri="{FF2B5EF4-FFF2-40B4-BE49-F238E27FC236}">
                <a16:creationId xmlns:a16="http://schemas.microsoft.com/office/drawing/2014/main" id="{5E4B9359-45F7-446D-8327-B1978DE8E3D8}"/>
              </a:ext>
            </a:extLst>
          </p:cNvPr>
          <p:cNvSpPr>
            <a:spLocks noGrp="1"/>
          </p:cNvSpPr>
          <p:nvPr>
            <p:ph type="dt" sz="half" idx="10"/>
          </p:nvPr>
        </p:nvSpPr>
        <p:spPr>
          <a:xfrm>
            <a:off x="3703320" y="6353176"/>
            <a:ext cx="822960" cy="365125"/>
          </a:xfrm>
        </p:spPr>
        <p:txBody>
          <a:bodyPr/>
          <a:lstStyle>
            <a:lvl1pPr>
              <a:defRPr>
                <a:solidFill>
                  <a:schemeClr val="tx1">
                    <a:lumMod val="75000"/>
                    <a:lumOff val="25000"/>
                  </a:schemeClr>
                </a:solidFill>
              </a:defRPr>
            </a:lvl1pPr>
          </a:lstStyle>
          <a:p>
            <a:r>
              <a:rPr lang="en-US" dirty="0"/>
              <a:t>20XX</a:t>
            </a:r>
          </a:p>
        </p:txBody>
      </p:sp>
      <p:sp>
        <p:nvSpPr>
          <p:cNvPr id="113" name="Footer Placeholder 4">
            <a:extLst>
              <a:ext uri="{FF2B5EF4-FFF2-40B4-BE49-F238E27FC236}">
                <a16:creationId xmlns:a16="http://schemas.microsoft.com/office/drawing/2014/main" id="{A808BC2F-0D21-4E99-B8C6-DC1C7CD1274C}"/>
              </a:ext>
            </a:extLst>
          </p:cNvPr>
          <p:cNvSpPr>
            <a:spLocks noGrp="1"/>
          </p:cNvSpPr>
          <p:nvPr>
            <p:ph type="ftr" sz="quarter" idx="11"/>
          </p:nvPr>
        </p:nvSpPr>
        <p:spPr>
          <a:xfrm>
            <a:off x="5577125" y="6350001"/>
            <a:ext cx="1714500" cy="365125"/>
          </a:xfrm>
        </p:spPr>
        <p:txBody>
          <a:bodyPr/>
          <a:lstStyle>
            <a:lvl1pPr>
              <a:defRPr>
                <a:solidFill>
                  <a:schemeClr val="tx1">
                    <a:lumMod val="75000"/>
                    <a:lumOff val="25000"/>
                  </a:schemeClr>
                </a:solidFill>
              </a:defRPr>
            </a:lvl1pPr>
          </a:lstStyle>
          <a:p>
            <a:r>
              <a:rPr lang="en-US" dirty="0"/>
              <a:t>Pitch deck title</a:t>
            </a:r>
          </a:p>
        </p:txBody>
      </p:sp>
      <p:sp>
        <p:nvSpPr>
          <p:cNvPr id="114" name="Slide Number Placeholder 5">
            <a:extLst>
              <a:ext uri="{FF2B5EF4-FFF2-40B4-BE49-F238E27FC236}">
                <a16:creationId xmlns:a16="http://schemas.microsoft.com/office/drawing/2014/main" id="{054CC8D5-17CB-435D-B227-465D3B8FA059}"/>
              </a:ext>
            </a:extLst>
          </p:cNvPr>
          <p:cNvSpPr>
            <a:spLocks noGrp="1"/>
          </p:cNvSpPr>
          <p:nvPr>
            <p:ph type="sldNum" sz="quarter" idx="12"/>
          </p:nvPr>
        </p:nvSpPr>
        <p:spPr>
          <a:xfrm>
            <a:off x="8342471" y="6356351"/>
            <a:ext cx="342900" cy="365125"/>
          </a:xfrm>
        </p:spPr>
        <p:txBody>
          <a:bodyPr/>
          <a:lstStyle>
            <a:lvl1pPr>
              <a:defRPr>
                <a:solidFill>
                  <a:schemeClr val="tx1">
                    <a:lumMod val="75000"/>
                    <a:lumOff val="2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980494568"/>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roblem">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3703320" y="898524"/>
            <a:ext cx="4754880" cy="1325880"/>
          </a:xfrm>
        </p:spPr>
        <p:txBody>
          <a:bodyPr anchor="t" anchorCtr="0"/>
          <a:lstStyle>
            <a:lvl1pPr>
              <a:defRPr cap="all" baseline="0">
                <a:solidFill>
                  <a:schemeClr val="accent1"/>
                </a:solidFill>
              </a:defRPr>
            </a:lvl1pPr>
          </a:lstStyle>
          <a:p>
            <a:r>
              <a:rPr lang="en-US"/>
              <a:t>CLICK TO ADD TITLE</a:t>
            </a:r>
          </a:p>
        </p:txBody>
      </p:sp>
      <p:grpSp>
        <p:nvGrpSpPr>
          <p:cNvPr id="3" name="Group 2">
            <a:extLst>
              <a:ext uri="{FF2B5EF4-FFF2-40B4-BE49-F238E27FC236}">
                <a16:creationId xmlns:a16="http://schemas.microsoft.com/office/drawing/2014/main" id="{AA46EB74-3A91-4DAA-ACF3-FF090B2F7C96}"/>
              </a:ext>
              <a:ext uri="{C183D7F6-B498-43B3-948B-1728B52AA6E4}">
                <adec:decorative xmlns:adec="http://schemas.microsoft.com/office/drawing/2017/decorative" val="1"/>
              </a:ext>
            </a:extLst>
          </p:cNvPr>
          <p:cNvGrpSpPr/>
          <p:nvPr userDrawn="1"/>
        </p:nvGrpSpPr>
        <p:grpSpPr>
          <a:xfrm>
            <a:off x="-145217" y="-983359"/>
            <a:ext cx="3931944" cy="7843456"/>
            <a:chOff x="-193623" y="-983359"/>
            <a:chExt cx="5242592" cy="7843456"/>
          </a:xfrm>
        </p:grpSpPr>
        <p:pic>
          <p:nvPicPr>
            <p:cNvPr id="26" name="Graphic 25">
              <a:extLst>
                <a:ext uri="{FF2B5EF4-FFF2-40B4-BE49-F238E27FC236}">
                  <a16:creationId xmlns:a16="http://schemas.microsoft.com/office/drawing/2014/main" id="{E1BC9BFE-80C0-4DA9-92DB-070C41E412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8097646">
              <a:off x="1569916" y="-983359"/>
              <a:ext cx="2029968" cy="2029968"/>
            </a:xfrm>
            <a:prstGeom prst="rect">
              <a:avLst/>
            </a:prstGeom>
          </p:spPr>
        </p:pic>
        <p:sp>
          <p:nvSpPr>
            <p:cNvPr id="8" name="Rectangle 23">
              <a:extLst>
                <a:ext uri="{FF2B5EF4-FFF2-40B4-BE49-F238E27FC236}">
                  <a16:creationId xmlns:a16="http://schemas.microsoft.com/office/drawing/2014/main" id="{F5ED01E4-35BF-4165-86B2-E3BDFD91DEE3}"/>
                </a:ext>
                <a:ext uri="{C183D7F6-B498-43B3-948B-1728B52AA6E4}">
                  <adec:decorative xmlns:adec="http://schemas.microsoft.com/office/drawing/2017/decorative" val="1"/>
                </a:ext>
              </a:extLst>
            </p:cNvPr>
            <p:cNvSpPr/>
            <p:nvPr userDrawn="1"/>
          </p:nvSpPr>
          <p:spPr>
            <a:xfrm rot="13508190">
              <a:off x="141725" y="458228"/>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9" name="Graphic 8">
              <a:extLst>
                <a:ext uri="{FF2B5EF4-FFF2-40B4-BE49-F238E27FC236}">
                  <a16:creationId xmlns:a16="http://schemas.microsoft.com/office/drawing/2014/main" id="{B7E6DD28-C71B-4484-973A-D12A27730009}"/>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8902533">
              <a:off x="1574706" y="1900474"/>
              <a:ext cx="2029968" cy="2029968"/>
            </a:xfrm>
            <a:prstGeom prst="rect">
              <a:avLst/>
            </a:prstGeom>
          </p:spPr>
        </p:pic>
        <p:sp>
          <p:nvSpPr>
            <p:cNvPr id="11" name="Rectangle 23">
              <a:extLst>
                <a:ext uri="{FF2B5EF4-FFF2-40B4-BE49-F238E27FC236}">
                  <a16:creationId xmlns:a16="http://schemas.microsoft.com/office/drawing/2014/main" id="{AB403917-256D-4254-A12F-F8BD19470C42}"/>
                </a:ext>
                <a:ext uri="{C183D7F6-B498-43B3-948B-1728B52AA6E4}">
                  <adec:decorative xmlns:adec="http://schemas.microsoft.com/office/drawing/2017/decorative" val="1"/>
                </a:ext>
              </a:extLst>
            </p:cNvPr>
            <p:cNvSpPr/>
            <p:nvPr userDrawn="1"/>
          </p:nvSpPr>
          <p:spPr>
            <a:xfrm rot="18900000">
              <a:off x="1580257" y="1923515"/>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2" name="Graphic 11">
              <a:extLst>
                <a:ext uri="{FF2B5EF4-FFF2-40B4-BE49-F238E27FC236}">
                  <a16:creationId xmlns:a16="http://schemas.microsoft.com/office/drawing/2014/main" id="{EB06A536-5FCB-4761-9EFF-D54BE44B1FD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708786">
              <a:off x="145529" y="3355869"/>
              <a:ext cx="2029968" cy="2029968"/>
            </a:xfrm>
            <a:prstGeom prst="rect">
              <a:avLst/>
            </a:prstGeom>
          </p:spPr>
        </p:pic>
        <p:pic>
          <p:nvPicPr>
            <p:cNvPr id="13" name="Graphic 12">
              <a:extLst>
                <a:ext uri="{FF2B5EF4-FFF2-40B4-BE49-F238E27FC236}">
                  <a16:creationId xmlns:a16="http://schemas.microsoft.com/office/drawing/2014/main" id="{3B73C61F-3D48-4791-8280-D98D2C01E0C1}"/>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3489227">
              <a:off x="3019001" y="3357927"/>
              <a:ext cx="2029968" cy="2029968"/>
            </a:xfrm>
            <a:prstGeom prst="rect">
              <a:avLst/>
            </a:prstGeom>
          </p:spPr>
        </p:pic>
        <p:grpSp>
          <p:nvGrpSpPr>
            <p:cNvPr id="21" name="Group 20">
              <a:extLst>
                <a:ext uri="{FF2B5EF4-FFF2-40B4-BE49-F238E27FC236}">
                  <a16:creationId xmlns:a16="http://schemas.microsoft.com/office/drawing/2014/main" id="{94213EEF-F759-4045-9F53-49C1B4ECED53}"/>
                </a:ext>
                <a:ext uri="{C183D7F6-B498-43B3-948B-1728B52AA6E4}">
                  <adec:decorative xmlns:adec="http://schemas.microsoft.com/office/drawing/2017/decorative" val="1"/>
                </a:ext>
              </a:extLst>
            </p:cNvPr>
            <p:cNvGrpSpPr/>
            <p:nvPr userDrawn="1"/>
          </p:nvGrpSpPr>
          <p:grpSpPr>
            <a:xfrm>
              <a:off x="1159403" y="5806395"/>
              <a:ext cx="2870810" cy="1000774"/>
              <a:chOff x="-13699" y="5839164"/>
              <a:chExt cx="2862790" cy="1000774"/>
            </a:xfrm>
          </p:grpSpPr>
          <p:sp>
            <p:nvSpPr>
              <p:cNvPr id="91" name="Freeform: Shape 90">
                <a:extLst>
                  <a:ext uri="{FF2B5EF4-FFF2-40B4-BE49-F238E27FC236}">
                    <a16:creationId xmlns:a16="http://schemas.microsoft.com/office/drawing/2014/main" id="{2EA4D38A-6ACD-4296-B454-E5BD7EAC7990}"/>
                  </a:ext>
                </a:extLst>
              </p:cNvPr>
              <p:cNvSpPr/>
              <p:nvPr userDrawn="1"/>
            </p:nvSpPr>
            <p:spPr>
              <a:xfrm>
                <a:off x="-13699" y="5839164"/>
                <a:ext cx="2862790" cy="28868"/>
              </a:xfrm>
              <a:custGeom>
                <a:avLst/>
                <a:gdLst>
                  <a:gd name="connsiteX0" fmla="*/ 0 w 2862790"/>
                  <a:gd name="connsiteY0" fmla="*/ 0 h 28868"/>
                  <a:gd name="connsiteX1" fmla="*/ 2862790 w 2862790"/>
                  <a:gd name="connsiteY1" fmla="*/ 0 h 28868"/>
                  <a:gd name="connsiteX2" fmla="*/ 2833921 w 2862790"/>
                  <a:gd name="connsiteY2" fmla="*/ 28868 h 28868"/>
                  <a:gd name="connsiteX3" fmla="*/ 28868 w 2862790"/>
                  <a:gd name="connsiteY3" fmla="*/ 28868 h 28868"/>
                  <a:gd name="connsiteX4" fmla="*/ 0 w 286279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790" h="28868">
                    <a:moveTo>
                      <a:pt x="0" y="0"/>
                    </a:moveTo>
                    <a:lnTo>
                      <a:pt x="2862790" y="0"/>
                    </a:lnTo>
                    <a:lnTo>
                      <a:pt x="2833921"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90" name="Freeform: Shape 89">
                <a:extLst>
                  <a:ext uri="{FF2B5EF4-FFF2-40B4-BE49-F238E27FC236}">
                    <a16:creationId xmlns:a16="http://schemas.microsoft.com/office/drawing/2014/main" id="{74E32D04-F635-443B-B642-A509F0473CB5}"/>
                  </a:ext>
                </a:extLst>
              </p:cNvPr>
              <p:cNvSpPr/>
              <p:nvPr userDrawn="1"/>
            </p:nvSpPr>
            <p:spPr>
              <a:xfrm>
                <a:off x="47246" y="5900109"/>
                <a:ext cx="2740900" cy="28868"/>
              </a:xfrm>
              <a:custGeom>
                <a:avLst/>
                <a:gdLst>
                  <a:gd name="connsiteX0" fmla="*/ 0 w 2740900"/>
                  <a:gd name="connsiteY0" fmla="*/ 0 h 28868"/>
                  <a:gd name="connsiteX1" fmla="*/ 2740900 w 2740900"/>
                  <a:gd name="connsiteY1" fmla="*/ 0 h 28868"/>
                  <a:gd name="connsiteX2" fmla="*/ 2712032 w 2740900"/>
                  <a:gd name="connsiteY2" fmla="*/ 28868 h 28868"/>
                  <a:gd name="connsiteX3" fmla="*/ 28868 w 2740900"/>
                  <a:gd name="connsiteY3" fmla="*/ 28868 h 28868"/>
                  <a:gd name="connsiteX4" fmla="*/ 0 w 274090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900" h="28868">
                    <a:moveTo>
                      <a:pt x="0" y="0"/>
                    </a:moveTo>
                    <a:lnTo>
                      <a:pt x="2740900" y="0"/>
                    </a:lnTo>
                    <a:lnTo>
                      <a:pt x="2712032"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89" name="Freeform: Shape 88">
                <a:extLst>
                  <a:ext uri="{FF2B5EF4-FFF2-40B4-BE49-F238E27FC236}">
                    <a16:creationId xmlns:a16="http://schemas.microsoft.com/office/drawing/2014/main" id="{C95F7659-0C0B-4798-8392-E6B36B62DEA4}"/>
                  </a:ext>
                </a:extLst>
              </p:cNvPr>
              <p:cNvSpPr/>
              <p:nvPr userDrawn="1"/>
            </p:nvSpPr>
            <p:spPr>
              <a:xfrm>
                <a:off x="108992" y="5960251"/>
                <a:ext cx="2619012" cy="29671"/>
              </a:xfrm>
              <a:custGeom>
                <a:avLst/>
                <a:gdLst>
                  <a:gd name="connsiteX0" fmla="*/ 0 w 2619012"/>
                  <a:gd name="connsiteY0" fmla="*/ 0 h 29671"/>
                  <a:gd name="connsiteX1" fmla="*/ 2619012 w 2619012"/>
                  <a:gd name="connsiteY1" fmla="*/ 0 h 29671"/>
                  <a:gd name="connsiteX2" fmla="*/ 2590143 w 2619012"/>
                  <a:gd name="connsiteY2" fmla="*/ 28868 h 29671"/>
                  <a:gd name="connsiteX3" fmla="*/ 28067 w 2619012"/>
                  <a:gd name="connsiteY3" fmla="*/ 29671 h 29671"/>
                  <a:gd name="connsiteX4" fmla="*/ 28869 w 2619012"/>
                  <a:gd name="connsiteY4" fmla="*/ 28869 h 29671"/>
                  <a:gd name="connsiteX5" fmla="*/ 0 w 2619012"/>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9012" h="29671">
                    <a:moveTo>
                      <a:pt x="0" y="0"/>
                    </a:moveTo>
                    <a:lnTo>
                      <a:pt x="2619012" y="0"/>
                    </a:lnTo>
                    <a:lnTo>
                      <a:pt x="2590143" y="28868"/>
                    </a:lnTo>
                    <a:lnTo>
                      <a:pt x="28067" y="29671"/>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88" name="Freeform: Shape 87">
                <a:extLst>
                  <a:ext uri="{FF2B5EF4-FFF2-40B4-BE49-F238E27FC236}">
                    <a16:creationId xmlns:a16="http://schemas.microsoft.com/office/drawing/2014/main" id="{ABB69ABA-A9D2-4649-A1AB-E12AA2D2C8E7}"/>
                  </a:ext>
                </a:extLst>
              </p:cNvPr>
              <p:cNvSpPr/>
              <p:nvPr userDrawn="1"/>
            </p:nvSpPr>
            <p:spPr>
              <a:xfrm>
                <a:off x="169937" y="6021196"/>
                <a:ext cx="2497122" cy="29670"/>
              </a:xfrm>
              <a:custGeom>
                <a:avLst/>
                <a:gdLst>
                  <a:gd name="connsiteX0" fmla="*/ 0 w 2497122"/>
                  <a:gd name="connsiteY0" fmla="*/ 0 h 29670"/>
                  <a:gd name="connsiteX1" fmla="*/ 2497122 w 2497122"/>
                  <a:gd name="connsiteY1" fmla="*/ 0 h 29670"/>
                  <a:gd name="connsiteX2" fmla="*/ 2468254 w 2497122"/>
                  <a:gd name="connsiteY2" fmla="*/ 28868 h 29670"/>
                  <a:gd name="connsiteX3" fmla="*/ 28066 w 2497122"/>
                  <a:gd name="connsiteY3" fmla="*/ 29670 h 29670"/>
                  <a:gd name="connsiteX4" fmla="*/ 28868 w 2497122"/>
                  <a:gd name="connsiteY4" fmla="*/ 28868 h 29670"/>
                  <a:gd name="connsiteX5" fmla="*/ 0 w 2497122"/>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7122" h="29670">
                    <a:moveTo>
                      <a:pt x="0" y="0"/>
                    </a:moveTo>
                    <a:lnTo>
                      <a:pt x="2497122" y="0"/>
                    </a:lnTo>
                    <a:lnTo>
                      <a:pt x="2468254"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87" name="Freeform: Shape 86">
                <a:extLst>
                  <a:ext uri="{FF2B5EF4-FFF2-40B4-BE49-F238E27FC236}">
                    <a16:creationId xmlns:a16="http://schemas.microsoft.com/office/drawing/2014/main" id="{8B88CE23-E34F-470C-8C56-46C08322365F}"/>
                  </a:ext>
                </a:extLst>
              </p:cNvPr>
              <p:cNvSpPr/>
              <p:nvPr userDrawn="1"/>
            </p:nvSpPr>
            <p:spPr>
              <a:xfrm>
                <a:off x="229279" y="6082140"/>
                <a:ext cx="2376837" cy="28869"/>
              </a:xfrm>
              <a:custGeom>
                <a:avLst/>
                <a:gdLst>
                  <a:gd name="connsiteX0" fmla="*/ 0 w 2376837"/>
                  <a:gd name="connsiteY0" fmla="*/ 0 h 28869"/>
                  <a:gd name="connsiteX1" fmla="*/ 2376837 w 2376837"/>
                  <a:gd name="connsiteY1" fmla="*/ 0 h 28869"/>
                  <a:gd name="connsiteX2" fmla="*/ 2347968 w 2376837"/>
                  <a:gd name="connsiteY2" fmla="*/ 28868 h 28869"/>
                  <a:gd name="connsiteX3" fmla="*/ 28868 w 2376837"/>
                  <a:gd name="connsiteY3" fmla="*/ 28869 h 28869"/>
                  <a:gd name="connsiteX4" fmla="*/ 0 w 2376837"/>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837" h="28869">
                    <a:moveTo>
                      <a:pt x="0" y="0"/>
                    </a:moveTo>
                    <a:lnTo>
                      <a:pt x="2376837" y="0"/>
                    </a:lnTo>
                    <a:lnTo>
                      <a:pt x="2347968"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86" name="Freeform: Shape 85">
                <a:extLst>
                  <a:ext uri="{FF2B5EF4-FFF2-40B4-BE49-F238E27FC236}">
                    <a16:creationId xmlns:a16="http://schemas.microsoft.com/office/drawing/2014/main" id="{75BCEDE2-961E-42E0-AF9C-3D070C974007}"/>
                  </a:ext>
                </a:extLst>
              </p:cNvPr>
              <p:cNvSpPr/>
              <p:nvPr userDrawn="1"/>
            </p:nvSpPr>
            <p:spPr>
              <a:xfrm>
                <a:off x="290222" y="6143085"/>
                <a:ext cx="2254948" cy="28868"/>
              </a:xfrm>
              <a:custGeom>
                <a:avLst/>
                <a:gdLst>
                  <a:gd name="connsiteX0" fmla="*/ 0 w 2254948"/>
                  <a:gd name="connsiteY0" fmla="*/ 0 h 28868"/>
                  <a:gd name="connsiteX1" fmla="*/ 2254948 w 2254948"/>
                  <a:gd name="connsiteY1" fmla="*/ 0 h 28868"/>
                  <a:gd name="connsiteX2" fmla="*/ 2226080 w 2254948"/>
                  <a:gd name="connsiteY2" fmla="*/ 28868 h 28868"/>
                  <a:gd name="connsiteX3" fmla="*/ 28868 w 2254948"/>
                  <a:gd name="connsiteY3" fmla="*/ 28868 h 28868"/>
                  <a:gd name="connsiteX4" fmla="*/ 0 w 2254948"/>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948" h="28868">
                    <a:moveTo>
                      <a:pt x="0" y="0"/>
                    </a:moveTo>
                    <a:lnTo>
                      <a:pt x="2254948" y="0"/>
                    </a:lnTo>
                    <a:lnTo>
                      <a:pt x="2226080"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85" name="Freeform: Shape 84">
                <a:extLst>
                  <a:ext uri="{FF2B5EF4-FFF2-40B4-BE49-F238E27FC236}">
                    <a16:creationId xmlns:a16="http://schemas.microsoft.com/office/drawing/2014/main" id="{FB930397-7A2A-4C50-9EC9-7E3107D065D2}"/>
                  </a:ext>
                </a:extLst>
              </p:cNvPr>
              <p:cNvSpPr/>
              <p:nvPr userDrawn="1"/>
            </p:nvSpPr>
            <p:spPr>
              <a:xfrm>
                <a:off x="351970" y="6203227"/>
                <a:ext cx="2133059" cy="29671"/>
              </a:xfrm>
              <a:custGeom>
                <a:avLst/>
                <a:gdLst>
                  <a:gd name="connsiteX0" fmla="*/ 2133059 w 2133059"/>
                  <a:gd name="connsiteY0" fmla="*/ 0 h 29671"/>
                  <a:gd name="connsiteX1" fmla="*/ 2104190 w 2133059"/>
                  <a:gd name="connsiteY1" fmla="*/ 28869 h 29671"/>
                  <a:gd name="connsiteX2" fmla="*/ 28066 w 2133059"/>
                  <a:gd name="connsiteY2" fmla="*/ 29671 h 29671"/>
                  <a:gd name="connsiteX3" fmla="*/ 28868 w 2133059"/>
                  <a:gd name="connsiteY3" fmla="*/ 28869 h 29671"/>
                  <a:gd name="connsiteX4" fmla="*/ 0 w 2133059"/>
                  <a:gd name="connsiteY4" fmla="*/ 1 h 29671"/>
                  <a:gd name="connsiteX5" fmla="*/ 2133059 w 2133059"/>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3059" h="29671">
                    <a:moveTo>
                      <a:pt x="2133059" y="0"/>
                    </a:moveTo>
                    <a:lnTo>
                      <a:pt x="2104190" y="28869"/>
                    </a:lnTo>
                    <a:lnTo>
                      <a:pt x="28066" y="29671"/>
                    </a:lnTo>
                    <a:lnTo>
                      <a:pt x="28868" y="28869"/>
                    </a:lnTo>
                    <a:lnTo>
                      <a:pt x="0" y="1"/>
                    </a:lnTo>
                    <a:lnTo>
                      <a:pt x="213305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84" name="Freeform: Shape 83">
                <a:extLst>
                  <a:ext uri="{FF2B5EF4-FFF2-40B4-BE49-F238E27FC236}">
                    <a16:creationId xmlns:a16="http://schemas.microsoft.com/office/drawing/2014/main" id="{8CA98174-D81B-4241-92F9-D0D2028FFEA9}"/>
                  </a:ext>
                </a:extLst>
              </p:cNvPr>
              <p:cNvSpPr/>
              <p:nvPr userDrawn="1"/>
            </p:nvSpPr>
            <p:spPr>
              <a:xfrm>
                <a:off x="411310" y="6264172"/>
                <a:ext cx="2012774" cy="28868"/>
              </a:xfrm>
              <a:custGeom>
                <a:avLst/>
                <a:gdLst>
                  <a:gd name="connsiteX0" fmla="*/ 0 w 2012774"/>
                  <a:gd name="connsiteY0" fmla="*/ 0 h 28868"/>
                  <a:gd name="connsiteX1" fmla="*/ 2012774 w 2012774"/>
                  <a:gd name="connsiteY1" fmla="*/ 0 h 28868"/>
                  <a:gd name="connsiteX2" fmla="*/ 1983905 w 2012774"/>
                  <a:gd name="connsiteY2" fmla="*/ 28868 h 28868"/>
                  <a:gd name="connsiteX3" fmla="*/ 28868 w 2012774"/>
                  <a:gd name="connsiteY3" fmla="*/ 28868 h 28868"/>
                  <a:gd name="connsiteX4" fmla="*/ 0 w 201277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774" h="28868">
                    <a:moveTo>
                      <a:pt x="0" y="0"/>
                    </a:moveTo>
                    <a:lnTo>
                      <a:pt x="2012774" y="0"/>
                    </a:lnTo>
                    <a:lnTo>
                      <a:pt x="1983905"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83" name="Freeform: Shape 82">
                <a:extLst>
                  <a:ext uri="{FF2B5EF4-FFF2-40B4-BE49-F238E27FC236}">
                    <a16:creationId xmlns:a16="http://schemas.microsoft.com/office/drawing/2014/main" id="{E4CE4FB8-5E60-4288-B2FA-CF9316ED449F}"/>
                  </a:ext>
                </a:extLst>
              </p:cNvPr>
              <p:cNvSpPr/>
              <p:nvPr userDrawn="1"/>
            </p:nvSpPr>
            <p:spPr>
              <a:xfrm>
                <a:off x="472255" y="6325117"/>
                <a:ext cx="1890884" cy="28868"/>
              </a:xfrm>
              <a:custGeom>
                <a:avLst/>
                <a:gdLst>
                  <a:gd name="connsiteX0" fmla="*/ 0 w 1890884"/>
                  <a:gd name="connsiteY0" fmla="*/ 0 h 28868"/>
                  <a:gd name="connsiteX1" fmla="*/ 1890884 w 1890884"/>
                  <a:gd name="connsiteY1" fmla="*/ 0 h 28868"/>
                  <a:gd name="connsiteX2" fmla="*/ 1862016 w 1890884"/>
                  <a:gd name="connsiteY2" fmla="*/ 28868 h 28868"/>
                  <a:gd name="connsiteX3" fmla="*/ 28868 w 1890884"/>
                  <a:gd name="connsiteY3" fmla="*/ 28868 h 28868"/>
                  <a:gd name="connsiteX4" fmla="*/ 0 w 189088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884" h="28868">
                    <a:moveTo>
                      <a:pt x="0" y="0"/>
                    </a:moveTo>
                    <a:lnTo>
                      <a:pt x="1890884" y="0"/>
                    </a:lnTo>
                    <a:lnTo>
                      <a:pt x="1862016"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82" name="Freeform: Shape 81">
                <a:extLst>
                  <a:ext uri="{FF2B5EF4-FFF2-40B4-BE49-F238E27FC236}">
                    <a16:creationId xmlns:a16="http://schemas.microsoft.com/office/drawing/2014/main" id="{6F69FE5C-0AF0-42F6-A721-9E2244C967AA}"/>
                  </a:ext>
                </a:extLst>
              </p:cNvPr>
              <p:cNvSpPr/>
              <p:nvPr userDrawn="1"/>
            </p:nvSpPr>
            <p:spPr>
              <a:xfrm>
                <a:off x="533199" y="6386061"/>
                <a:ext cx="1768996" cy="28869"/>
              </a:xfrm>
              <a:custGeom>
                <a:avLst/>
                <a:gdLst>
                  <a:gd name="connsiteX0" fmla="*/ 0 w 1768996"/>
                  <a:gd name="connsiteY0" fmla="*/ 0 h 28869"/>
                  <a:gd name="connsiteX1" fmla="*/ 1768996 w 1768996"/>
                  <a:gd name="connsiteY1" fmla="*/ 0 h 28869"/>
                  <a:gd name="connsiteX2" fmla="*/ 1740128 w 1768996"/>
                  <a:gd name="connsiteY2" fmla="*/ 28868 h 28869"/>
                  <a:gd name="connsiteX3" fmla="*/ 28869 w 1768996"/>
                  <a:gd name="connsiteY3" fmla="*/ 28869 h 28869"/>
                  <a:gd name="connsiteX4" fmla="*/ 0 w 1768996"/>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996" h="28869">
                    <a:moveTo>
                      <a:pt x="0" y="0"/>
                    </a:moveTo>
                    <a:lnTo>
                      <a:pt x="1768996" y="0"/>
                    </a:lnTo>
                    <a:lnTo>
                      <a:pt x="1740128"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81" name="Freeform: Shape 80">
                <a:extLst>
                  <a:ext uri="{FF2B5EF4-FFF2-40B4-BE49-F238E27FC236}">
                    <a16:creationId xmlns:a16="http://schemas.microsoft.com/office/drawing/2014/main" id="{E8311083-D41B-4770-B6A9-AFA83AAF2885}"/>
                  </a:ext>
                </a:extLst>
              </p:cNvPr>
              <p:cNvSpPr/>
              <p:nvPr userDrawn="1"/>
            </p:nvSpPr>
            <p:spPr>
              <a:xfrm>
                <a:off x="594946" y="6446204"/>
                <a:ext cx="1647106" cy="29670"/>
              </a:xfrm>
              <a:custGeom>
                <a:avLst/>
                <a:gdLst>
                  <a:gd name="connsiteX0" fmla="*/ 0 w 1647106"/>
                  <a:gd name="connsiteY0" fmla="*/ 0 h 29670"/>
                  <a:gd name="connsiteX1" fmla="*/ 1647106 w 1647106"/>
                  <a:gd name="connsiteY1" fmla="*/ 0 h 29670"/>
                  <a:gd name="connsiteX2" fmla="*/ 1618238 w 1647106"/>
                  <a:gd name="connsiteY2" fmla="*/ 28868 h 29670"/>
                  <a:gd name="connsiteX3" fmla="*/ 28066 w 1647106"/>
                  <a:gd name="connsiteY3" fmla="*/ 29670 h 29670"/>
                  <a:gd name="connsiteX4" fmla="*/ 28868 w 1647106"/>
                  <a:gd name="connsiteY4" fmla="*/ 28868 h 29670"/>
                  <a:gd name="connsiteX5" fmla="*/ 0 w 1647106"/>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106" h="29670">
                    <a:moveTo>
                      <a:pt x="0" y="0"/>
                    </a:moveTo>
                    <a:lnTo>
                      <a:pt x="1647106" y="0"/>
                    </a:lnTo>
                    <a:lnTo>
                      <a:pt x="1618238"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80" name="Freeform: Shape 79">
                <a:extLst>
                  <a:ext uri="{FF2B5EF4-FFF2-40B4-BE49-F238E27FC236}">
                    <a16:creationId xmlns:a16="http://schemas.microsoft.com/office/drawing/2014/main" id="{730A62EE-9416-445D-B0B2-018F008614B8}"/>
                  </a:ext>
                </a:extLst>
              </p:cNvPr>
              <p:cNvSpPr/>
              <p:nvPr userDrawn="1"/>
            </p:nvSpPr>
            <p:spPr>
              <a:xfrm>
                <a:off x="654287" y="6507148"/>
                <a:ext cx="1526821" cy="28869"/>
              </a:xfrm>
              <a:custGeom>
                <a:avLst/>
                <a:gdLst>
                  <a:gd name="connsiteX0" fmla="*/ 0 w 1526821"/>
                  <a:gd name="connsiteY0" fmla="*/ 0 h 28869"/>
                  <a:gd name="connsiteX1" fmla="*/ 1526821 w 1526821"/>
                  <a:gd name="connsiteY1" fmla="*/ 0 h 28869"/>
                  <a:gd name="connsiteX2" fmla="*/ 1497952 w 1526821"/>
                  <a:gd name="connsiteY2" fmla="*/ 28868 h 28869"/>
                  <a:gd name="connsiteX3" fmla="*/ 28868 w 1526821"/>
                  <a:gd name="connsiteY3" fmla="*/ 28869 h 28869"/>
                  <a:gd name="connsiteX4" fmla="*/ 0 w 1526821"/>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1" h="28869">
                    <a:moveTo>
                      <a:pt x="0" y="0"/>
                    </a:moveTo>
                    <a:lnTo>
                      <a:pt x="1526821" y="0"/>
                    </a:lnTo>
                    <a:lnTo>
                      <a:pt x="1497952"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79" name="Freeform: Shape 78">
                <a:extLst>
                  <a:ext uri="{FF2B5EF4-FFF2-40B4-BE49-F238E27FC236}">
                    <a16:creationId xmlns:a16="http://schemas.microsoft.com/office/drawing/2014/main" id="{4A92E211-EBEF-4E62-97FD-46ECC42436DF}"/>
                  </a:ext>
                </a:extLst>
              </p:cNvPr>
              <p:cNvSpPr/>
              <p:nvPr userDrawn="1"/>
            </p:nvSpPr>
            <p:spPr>
              <a:xfrm>
                <a:off x="715231" y="6568093"/>
                <a:ext cx="1404932" cy="28868"/>
              </a:xfrm>
              <a:custGeom>
                <a:avLst/>
                <a:gdLst>
                  <a:gd name="connsiteX0" fmla="*/ 0 w 1404932"/>
                  <a:gd name="connsiteY0" fmla="*/ 0 h 28868"/>
                  <a:gd name="connsiteX1" fmla="*/ 1404932 w 1404932"/>
                  <a:gd name="connsiteY1" fmla="*/ 0 h 28868"/>
                  <a:gd name="connsiteX2" fmla="*/ 1376064 w 1404932"/>
                  <a:gd name="connsiteY2" fmla="*/ 28868 h 28868"/>
                  <a:gd name="connsiteX3" fmla="*/ 28868 w 1404932"/>
                  <a:gd name="connsiteY3" fmla="*/ 28868 h 28868"/>
                  <a:gd name="connsiteX4" fmla="*/ 0 w 1404932"/>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932" h="28868">
                    <a:moveTo>
                      <a:pt x="0" y="0"/>
                    </a:moveTo>
                    <a:lnTo>
                      <a:pt x="1404932" y="0"/>
                    </a:lnTo>
                    <a:lnTo>
                      <a:pt x="1376064"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78" name="Freeform: Shape 77">
                <a:extLst>
                  <a:ext uri="{FF2B5EF4-FFF2-40B4-BE49-F238E27FC236}">
                    <a16:creationId xmlns:a16="http://schemas.microsoft.com/office/drawing/2014/main" id="{CC8A63A1-564C-478A-B490-96E1C76014CC}"/>
                  </a:ext>
                </a:extLst>
              </p:cNvPr>
              <p:cNvSpPr/>
              <p:nvPr userDrawn="1"/>
            </p:nvSpPr>
            <p:spPr>
              <a:xfrm>
                <a:off x="776977" y="6628235"/>
                <a:ext cx="1283044" cy="29671"/>
              </a:xfrm>
              <a:custGeom>
                <a:avLst/>
                <a:gdLst>
                  <a:gd name="connsiteX0" fmla="*/ 1283044 w 1283044"/>
                  <a:gd name="connsiteY0" fmla="*/ 0 h 29671"/>
                  <a:gd name="connsiteX1" fmla="*/ 1254175 w 1283044"/>
                  <a:gd name="connsiteY1" fmla="*/ 28869 h 29671"/>
                  <a:gd name="connsiteX2" fmla="*/ 28067 w 1283044"/>
                  <a:gd name="connsiteY2" fmla="*/ 29671 h 29671"/>
                  <a:gd name="connsiteX3" fmla="*/ 28869 w 1283044"/>
                  <a:gd name="connsiteY3" fmla="*/ 28869 h 29671"/>
                  <a:gd name="connsiteX4" fmla="*/ 0 w 1283044"/>
                  <a:gd name="connsiteY4" fmla="*/ 1 h 29671"/>
                  <a:gd name="connsiteX5" fmla="*/ 1283044 w 1283044"/>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3044" h="29671">
                    <a:moveTo>
                      <a:pt x="1283044" y="0"/>
                    </a:moveTo>
                    <a:lnTo>
                      <a:pt x="1254175" y="28869"/>
                    </a:lnTo>
                    <a:lnTo>
                      <a:pt x="28067" y="29671"/>
                    </a:lnTo>
                    <a:lnTo>
                      <a:pt x="28869" y="28869"/>
                    </a:lnTo>
                    <a:lnTo>
                      <a:pt x="0" y="1"/>
                    </a:lnTo>
                    <a:lnTo>
                      <a:pt x="128304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77" name="Freeform: Shape 76">
                <a:extLst>
                  <a:ext uri="{FF2B5EF4-FFF2-40B4-BE49-F238E27FC236}">
                    <a16:creationId xmlns:a16="http://schemas.microsoft.com/office/drawing/2014/main" id="{4162FC41-462F-4E99-AACA-F5B9C804FB14}"/>
                  </a:ext>
                </a:extLst>
              </p:cNvPr>
              <p:cNvSpPr/>
              <p:nvPr userDrawn="1"/>
            </p:nvSpPr>
            <p:spPr>
              <a:xfrm>
                <a:off x="837922" y="6689180"/>
                <a:ext cx="1161154" cy="29670"/>
              </a:xfrm>
              <a:custGeom>
                <a:avLst/>
                <a:gdLst>
                  <a:gd name="connsiteX0" fmla="*/ 0 w 1161154"/>
                  <a:gd name="connsiteY0" fmla="*/ 0 h 29670"/>
                  <a:gd name="connsiteX1" fmla="*/ 1161154 w 1161154"/>
                  <a:gd name="connsiteY1" fmla="*/ 0 h 29670"/>
                  <a:gd name="connsiteX2" fmla="*/ 1132285 w 1161154"/>
                  <a:gd name="connsiteY2" fmla="*/ 28868 h 29670"/>
                  <a:gd name="connsiteX3" fmla="*/ 28066 w 1161154"/>
                  <a:gd name="connsiteY3" fmla="*/ 29670 h 29670"/>
                  <a:gd name="connsiteX4" fmla="*/ 28868 w 1161154"/>
                  <a:gd name="connsiteY4" fmla="*/ 28868 h 29670"/>
                  <a:gd name="connsiteX5" fmla="*/ 0 w 1161154"/>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154" h="29670">
                    <a:moveTo>
                      <a:pt x="0" y="0"/>
                    </a:moveTo>
                    <a:lnTo>
                      <a:pt x="1161154" y="0"/>
                    </a:lnTo>
                    <a:lnTo>
                      <a:pt x="1132285"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76" name="Freeform: Shape 75">
                <a:extLst>
                  <a:ext uri="{FF2B5EF4-FFF2-40B4-BE49-F238E27FC236}">
                    <a16:creationId xmlns:a16="http://schemas.microsoft.com/office/drawing/2014/main" id="{1F9B61AC-B03D-4064-9DE6-9818F53F333C}"/>
                  </a:ext>
                </a:extLst>
              </p:cNvPr>
              <p:cNvSpPr/>
              <p:nvPr userDrawn="1"/>
            </p:nvSpPr>
            <p:spPr>
              <a:xfrm>
                <a:off x="897263" y="6750124"/>
                <a:ext cx="1040868" cy="28869"/>
              </a:xfrm>
              <a:custGeom>
                <a:avLst/>
                <a:gdLst>
                  <a:gd name="connsiteX0" fmla="*/ 0 w 1040868"/>
                  <a:gd name="connsiteY0" fmla="*/ 0 h 28869"/>
                  <a:gd name="connsiteX1" fmla="*/ 1040868 w 1040868"/>
                  <a:gd name="connsiteY1" fmla="*/ 0 h 28869"/>
                  <a:gd name="connsiteX2" fmla="*/ 1012000 w 1040868"/>
                  <a:gd name="connsiteY2" fmla="*/ 28869 h 28869"/>
                  <a:gd name="connsiteX3" fmla="*/ 28868 w 1040868"/>
                  <a:gd name="connsiteY3" fmla="*/ 28869 h 28869"/>
                  <a:gd name="connsiteX4" fmla="*/ 0 w 1040868"/>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868" h="28869">
                    <a:moveTo>
                      <a:pt x="0" y="0"/>
                    </a:moveTo>
                    <a:lnTo>
                      <a:pt x="1040868" y="0"/>
                    </a:lnTo>
                    <a:lnTo>
                      <a:pt x="1012000" y="28869"/>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73" name="Freeform: Shape 72">
                <a:extLst>
                  <a:ext uri="{FF2B5EF4-FFF2-40B4-BE49-F238E27FC236}">
                    <a16:creationId xmlns:a16="http://schemas.microsoft.com/office/drawing/2014/main" id="{C104BA00-790F-438D-AC93-117E23CF2099}"/>
                  </a:ext>
                </a:extLst>
              </p:cNvPr>
              <p:cNvSpPr/>
              <p:nvPr userDrawn="1"/>
            </p:nvSpPr>
            <p:spPr>
              <a:xfrm>
                <a:off x="958207" y="6811069"/>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grpSp>
        <p:sp>
          <p:nvSpPr>
            <p:cNvPr id="101" name="Freeform: Shape 100">
              <a:extLst>
                <a:ext uri="{FF2B5EF4-FFF2-40B4-BE49-F238E27FC236}">
                  <a16:creationId xmlns:a16="http://schemas.microsoft.com/office/drawing/2014/main" id="{788A3CD7-1915-41CF-9FB5-E6FEDCA8F19C}"/>
                </a:ext>
                <a:ext uri="{C183D7F6-B498-43B3-948B-1728B52AA6E4}">
                  <adec:decorative xmlns:adec="http://schemas.microsoft.com/office/drawing/2017/decorative" val="1"/>
                </a:ext>
              </a:extLst>
            </p:cNvPr>
            <p:cNvSpPr/>
            <p:nvPr userDrawn="1"/>
          </p:nvSpPr>
          <p:spPr>
            <a:xfrm>
              <a:off x="2960473" y="5801762"/>
              <a:ext cx="1075475" cy="1058335"/>
            </a:xfrm>
            <a:custGeom>
              <a:avLst/>
              <a:gdLst>
                <a:gd name="connsiteX0" fmla="*/ 1062720 w 1062720"/>
                <a:gd name="connsiteY0" fmla="*/ 0 h 1062720"/>
                <a:gd name="connsiteX1" fmla="*/ 1062720 w 1062720"/>
                <a:gd name="connsiteY1" fmla="*/ 1062720 h 1062720"/>
                <a:gd name="connsiteX2" fmla="*/ 0 w 1062720"/>
                <a:gd name="connsiteY2" fmla="*/ 1062720 h 1062720"/>
                <a:gd name="connsiteX3" fmla="*/ 1062720 w 1062720"/>
                <a:gd name="connsiteY3" fmla="*/ 0 h 1062720"/>
              </a:gdLst>
              <a:ahLst/>
              <a:cxnLst>
                <a:cxn ang="0">
                  <a:pos x="connsiteX0" y="connsiteY0"/>
                </a:cxn>
                <a:cxn ang="0">
                  <a:pos x="connsiteX1" y="connsiteY1"/>
                </a:cxn>
                <a:cxn ang="0">
                  <a:pos x="connsiteX2" y="connsiteY2"/>
                </a:cxn>
                <a:cxn ang="0">
                  <a:pos x="connsiteX3" y="connsiteY3"/>
                </a:cxn>
              </a:cxnLst>
              <a:rect l="l" t="t" r="r" b="b"/>
              <a:pathLst>
                <a:path w="1062720" h="1062720">
                  <a:moveTo>
                    <a:pt x="1062720" y="0"/>
                  </a:moveTo>
                  <a:lnTo>
                    <a:pt x="1062720" y="1062720"/>
                  </a:lnTo>
                  <a:lnTo>
                    <a:pt x="0" y="1062720"/>
                  </a:lnTo>
                  <a:lnTo>
                    <a:pt x="106272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33" name="Freeform: Shape 132">
              <a:extLst>
                <a:ext uri="{FF2B5EF4-FFF2-40B4-BE49-F238E27FC236}">
                  <a16:creationId xmlns:a16="http://schemas.microsoft.com/office/drawing/2014/main" id="{3591DEB5-C98C-4EF8-AA57-B8F45C484FF4}"/>
                </a:ext>
                <a:ext uri="{C183D7F6-B498-43B3-948B-1728B52AA6E4}">
                  <adec:decorative xmlns:adec="http://schemas.microsoft.com/office/drawing/2017/decorative" val="1"/>
                </a:ext>
              </a:extLst>
            </p:cNvPr>
            <p:cNvSpPr/>
            <p:nvPr userDrawn="1"/>
          </p:nvSpPr>
          <p:spPr>
            <a:xfrm>
              <a:off x="-7601" y="2930958"/>
              <a:ext cx="1128311" cy="2870805"/>
            </a:xfrm>
            <a:custGeom>
              <a:avLst/>
              <a:gdLst>
                <a:gd name="connsiteX0" fmla="*/ 1128311 w 1128311"/>
                <a:gd name="connsiteY0" fmla="*/ 0 h 2870805"/>
                <a:gd name="connsiteX1" fmla="*/ 1123909 w 1128311"/>
                <a:gd name="connsiteY1" fmla="*/ 2870805 h 2870805"/>
                <a:gd name="connsiteX2" fmla="*/ 0 w 1128311"/>
                <a:gd name="connsiteY2" fmla="*/ 1743443 h 2870805"/>
                <a:gd name="connsiteX3" fmla="*/ 0 w 1128311"/>
                <a:gd name="connsiteY3" fmla="*/ 1124856 h 2870805"/>
                <a:gd name="connsiteX4" fmla="*/ 1128311 w 1128311"/>
                <a:gd name="connsiteY4" fmla="*/ 0 h 2870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8311" h="2870805">
                  <a:moveTo>
                    <a:pt x="1128311" y="0"/>
                  </a:moveTo>
                  <a:lnTo>
                    <a:pt x="1123909" y="2870805"/>
                  </a:lnTo>
                  <a:lnTo>
                    <a:pt x="0" y="1743443"/>
                  </a:lnTo>
                  <a:lnTo>
                    <a:pt x="0" y="1124856"/>
                  </a:lnTo>
                  <a:lnTo>
                    <a:pt x="112831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55" name="Freeform: Shape 154">
              <a:extLst>
                <a:ext uri="{FF2B5EF4-FFF2-40B4-BE49-F238E27FC236}">
                  <a16:creationId xmlns:a16="http://schemas.microsoft.com/office/drawing/2014/main" id="{6FFCF0CF-3167-4E3E-BD4A-236ACC247EC0}"/>
                </a:ext>
                <a:ext uri="{C183D7F6-B498-43B3-948B-1728B52AA6E4}">
                  <adec:decorative xmlns:adec="http://schemas.microsoft.com/office/drawing/2017/decorative" val="1"/>
                </a:ext>
              </a:extLst>
            </p:cNvPr>
            <p:cNvSpPr/>
            <p:nvPr/>
          </p:nvSpPr>
          <p:spPr>
            <a:xfrm rot="13500280">
              <a:off x="126341" y="458327"/>
              <a:ext cx="2024298" cy="2024298"/>
            </a:xfrm>
            <a:custGeom>
              <a:avLst/>
              <a:gdLst>
                <a:gd name="connsiteX0" fmla="*/ 2024298 w 2024298"/>
                <a:gd name="connsiteY0" fmla="*/ 2024298 h 2024298"/>
                <a:gd name="connsiteX1" fmla="*/ 0 w 2024298"/>
                <a:gd name="connsiteY1" fmla="*/ 0 h 2024298"/>
                <a:gd name="connsiteX2" fmla="*/ 40826 w 2024298"/>
                <a:gd name="connsiteY2" fmla="*/ 0 h 2024298"/>
                <a:gd name="connsiteX3" fmla="*/ 2024298 w 2024298"/>
                <a:gd name="connsiteY3" fmla="*/ 1983472 h 2024298"/>
                <a:gd name="connsiteX4" fmla="*/ 2024298 w 2024298"/>
                <a:gd name="connsiteY4" fmla="*/ 2024298 h 2024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4298" h="2024298">
                  <a:moveTo>
                    <a:pt x="2024298" y="2024298"/>
                  </a:moveTo>
                  <a:lnTo>
                    <a:pt x="0" y="0"/>
                  </a:lnTo>
                  <a:lnTo>
                    <a:pt x="40826" y="0"/>
                  </a:lnTo>
                  <a:lnTo>
                    <a:pt x="2024298" y="1983472"/>
                  </a:lnTo>
                  <a:lnTo>
                    <a:pt x="2024298" y="2024298"/>
                  </a:lnTo>
                  <a:close/>
                </a:path>
              </a:pathLst>
            </a:custGeom>
            <a:solidFill>
              <a:schemeClr val="tx2"/>
            </a:solidFill>
            <a:ln w="11334" cap="flat">
              <a:noFill/>
              <a:prstDash val="solid"/>
              <a:miter/>
            </a:ln>
          </p:spPr>
          <p:txBody>
            <a:bodyPr rtlCol="0" anchor="ctr"/>
            <a:lstStyle/>
            <a:p>
              <a:endParaRPr lang="en-US" sz="1350" dirty="0"/>
            </a:p>
          </p:txBody>
        </p:sp>
        <p:sp>
          <p:nvSpPr>
            <p:cNvPr id="154" name="Freeform: Shape 153">
              <a:extLst>
                <a:ext uri="{FF2B5EF4-FFF2-40B4-BE49-F238E27FC236}">
                  <a16:creationId xmlns:a16="http://schemas.microsoft.com/office/drawing/2014/main" id="{AB47A61A-6E4C-49A5-A2E8-2410A107CC2A}"/>
                </a:ext>
                <a:ext uri="{C183D7F6-B498-43B3-948B-1728B52AA6E4}">
                  <adec:decorative xmlns:adec="http://schemas.microsoft.com/office/drawing/2017/decorative" val="1"/>
                </a:ext>
              </a:extLst>
            </p:cNvPr>
            <p:cNvSpPr/>
            <p:nvPr/>
          </p:nvSpPr>
          <p:spPr>
            <a:xfrm rot="13500280">
              <a:off x="108491" y="501416"/>
              <a:ext cx="1938109" cy="1938109"/>
            </a:xfrm>
            <a:custGeom>
              <a:avLst/>
              <a:gdLst>
                <a:gd name="connsiteX0" fmla="*/ 1938109 w 1938109"/>
                <a:gd name="connsiteY0" fmla="*/ 1938109 h 1938109"/>
                <a:gd name="connsiteX1" fmla="*/ 0 w 1938109"/>
                <a:gd name="connsiteY1" fmla="*/ 0 h 1938109"/>
                <a:gd name="connsiteX2" fmla="*/ 40826 w 1938109"/>
                <a:gd name="connsiteY2" fmla="*/ 0 h 1938109"/>
                <a:gd name="connsiteX3" fmla="*/ 1938109 w 1938109"/>
                <a:gd name="connsiteY3" fmla="*/ 1897283 h 1938109"/>
                <a:gd name="connsiteX4" fmla="*/ 1938109 w 1938109"/>
                <a:gd name="connsiteY4" fmla="*/ 1938109 h 1938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109" h="1938109">
                  <a:moveTo>
                    <a:pt x="1938109" y="1938109"/>
                  </a:moveTo>
                  <a:lnTo>
                    <a:pt x="0" y="0"/>
                  </a:lnTo>
                  <a:lnTo>
                    <a:pt x="40826" y="0"/>
                  </a:lnTo>
                  <a:lnTo>
                    <a:pt x="1938109" y="1897283"/>
                  </a:lnTo>
                  <a:lnTo>
                    <a:pt x="1938109" y="1938109"/>
                  </a:lnTo>
                  <a:close/>
                </a:path>
              </a:pathLst>
            </a:custGeom>
            <a:solidFill>
              <a:schemeClr val="tx2"/>
            </a:solidFill>
            <a:ln w="11334" cap="flat">
              <a:noFill/>
              <a:prstDash val="solid"/>
              <a:miter/>
            </a:ln>
          </p:spPr>
          <p:txBody>
            <a:bodyPr rtlCol="0" anchor="ctr"/>
            <a:lstStyle/>
            <a:p>
              <a:endParaRPr lang="en-US" sz="1350" dirty="0"/>
            </a:p>
          </p:txBody>
        </p:sp>
        <p:sp>
          <p:nvSpPr>
            <p:cNvPr id="153" name="Freeform: Shape 152">
              <a:extLst>
                <a:ext uri="{FF2B5EF4-FFF2-40B4-BE49-F238E27FC236}">
                  <a16:creationId xmlns:a16="http://schemas.microsoft.com/office/drawing/2014/main" id="{FC8CDBA7-BF04-4719-8D66-513A71ECCAFF}"/>
                </a:ext>
                <a:ext uri="{C183D7F6-B498-43B3-948B-1728B52AA6E4}">
                  <adec:decorative xmlns:adec="http://schemas.microsoft.com/office/drawing/2017/decorative" val="1"/>
                </a:ext>
              </a:extLst>
            </p:cNvPr>
            <p:cNvSpPr/>
            <p:nvPr/>
          </p:nvSpPr>
          <p:spPr>
            <a:xfrm rot="13500280">
              <a:off x="90475" y="544906"/>
              <a:ext cx="1853055" cy="1851921"/>
            </a:xfrm>
            <a:custGeom>
              <a:avLst/>
              <a:gdLst>
                <a:gd name="connsiteX0" fmla="*/ 1851921 w 1853055"/>
                <a:gd name="connsiteY0" fmla="*/ 1851921 h 1851921"/>
                <a:gd name="connsiteX1" fmla="*/ 0 w 1853055"/>
                <a:gd name="connsiteY1" fmla="*/ 0 h 1851921"/>
                <a:gd name="connsiteX2" fmla="*/ 40826 w 1853055"/>
                <a:gd name="connsiteY2" fmla="*/ 0 h 1851921"/>
                <a:gd name="connsiteX3" fmla="*/ 1853055 w 1853055"/>
                <a:gd name="connsiteY3" fmla="*/ 1811094 h 1851921"/>
                <a:gd name="connsiteX4" fmla="*/ 1851920 w 1853055"/>
                <a:gd name="connsiteY4" fmla="*/ 1811094 h 1851921"/>
                <a:gd name="connsiteX5" fmla="*/ 1851921 w 1853055"/>
                <a:gd name="connsiteY5" fmla="*/ 1851921 h 185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3055" h="1851921">
                  <a:moveTo>
                    <a:pt x="1851921" y="1851921"/>
                  </a:moveTo>
                  <a:lnTo>
                    <a:pt x="0" y="0"/>
                  </a:lnTo>
                  <a:lnTo>
                    <a:pt x="40826" y="0"/>
                  </a:lnTo>
                  <a:lnTo>
                    <a:pt x="1853055" y="1811094"/>
                  </a:lnTo>
                  <a:lnTo>
                    <a:pt x="1851920" y="1811094"/>
                  </a:lnTo>
                  <a:lnTo>
                    <a:pt x="1851921" y="1851921"/>
                  </a:lnTo>
                  <a:close/>
                </a:path>
              </a:pathLst>
            </a:custGeom>
            <a:solidFill>
              <a:schemeClr val="tx2"/>
            </a:solidFill>
            <a:ln w="11334" cap="flat">
              <a:noFill/>
              <a:prstDash val="solid"/>
              <a:miter/>
            </a:ln>
          </p:spPr>
          <p:txBody>
            <a:bodyPr rtlCol="0" anchor="ctr"/>
            <a:lstStyle/>
            <a:p>
              <a:endParaRPr lang="en-US" sz="1350" dirty="0"/>
            </a:p>
          </p:txBody>
        </p:sp>
        <p:sp>
          <p:nvSpPr>
            <p:cNvPr id="152" name="Freeform: Shape 151">
              <a:extLst>
                <a:ext uri="{FF2B5EF4-FFF2-40B4-BE49-F238E27FC236}">
                  <a16:creationId xmlns:a16="http://schemas.microsoft.com/office/drawing/2014/main" id="{79CDC826-71AB-4245-AC5F-8DC9DB2BBCE0}"/>
                </a:ext>
                <a:ext uri="{C183D7F6-B498-43B3-948B-1728B52AA6E4}">
                  <adec:decorative xmlns:adec="http://schemas.microsoft.com/office/drawing/2017/decorative" val="1"/>
                </a:ext>
              </a:extLst>
            </p:cNvPr>
            <p:cNvSpPr/>
            <p:nvPr/>
          </p:nvSpPr>
          <p:spPr>
            <a:xfrm rot="13500280">
              <a:off x="72624" y="587994"/>
              <a:ext cx="1766866" cy="1765732"/>
            </a:xfrm>
            <a:custGeom>
              <a:avLst/>
              <a:gdLst>
                <a:gd name="connsiteX0" fmla="*/ 1765732 w 1766866"/>
                <a:gd name="connsiteY0" fmla="*/ 1765732 h 1765732"/>
                <a:gd name="connsiteX1" fmla="*/ 0 w 1766866"/>
                <a:gd name="connsiteY1" fmla="*/ 0 h 1765732"/>
                <a:gd name="connsiteX2" fmla="*/ 40826 w 1766866"/>
                <a:gd name="connsiteY2" fmla="*/ 0 h 1765732"/>
                <a:gd name="connsiteX3" fmla="*/ 1766866 w 1766866"/>
                <a:gd name="connsiteY3" fmla="*/ 1724906 h 1765732"/>
                <a:gd name="connsiteX4" fmla="*/ 1765731 w 1766866"/>
                <a:gd name="connsiteY4" fmla="*/ 1724906 h 1765732"/>
                <a:gd name="connsiteX5" fmla="*/ 1765732 w 1766866"/>
                <a:gd name="connsiteY5" fmla="*/ 1765732 h 176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6866" h="1765732">
                  <a:moveTo>
                    <a:pt x="1765732" y="1765732"/>
                  </a:moveTo>
                  <a:lnTo>
                    <a:pt x="0" y="0"/>
                  </a:lnTo>
                  <a:lnTo>
                    <a:pt x="40826" y="0"/>
                  </a:lnTo>
                  <a:lnTo>
                    <a:pt x="1766866" y="1724906"/>
                  </a:lnTo>
                  <a:lnTo>
                    <a:pt x="1765731" y="1724906"/>
                  </a:lnTo>
                  <a:lnTo>
                    <a:pt x="1765732" y="1765732"/>
                  </a:lnTo>
                  <a:close/>
                </a:path>
              </a:pathLst>
            </a:custGeom>
            <a:solidFill>
              <a:schemeClr val="tx2"/>
            </a:solidFill>
            <a:ln w="11334" cap="flat">
              <a:noFill/>
              <a:prstDash val="solid"/>
              <a:miter/>
            </a:ln>
          </p:spPr>
          <p:txBody>
            <a:bodyPr rtlCol="0" anchor="ctr"/>
            <a:lstStyle/>
            <a:p>
              <a:endParaRPr lang="en-US" sz="1350" dirty="0"/>
            </a:p>
          </p:txBody>
        </p:sp>
        <p:sp>
          <p:nvSpPr>
            <p:cNvPr id="151" name="Freeform: Shape 150">
              <a:extLst>
                <a:ext uri="{FF2B5EF4-FFF2-40B4-BE49-F238E27FC236}">
                  <a16:creationId xmlns:a16="http://schemas.microsoft.com/office/drawing/2014/main" id="{4DE1670F-43B8-4EA8-878C-AC3FF1921E21}"/>
                </a:ext>
                <a:ext uri="{C183D7F6-B498-43B3-948B-1728B52AA6E4}">
                  <adec:decorative xmlns:adec="http://schemas.microsoft.com/office/drawing/2017/decorative" val="1"/>
                </a:ext>
              </a:extLst>
            </p:cNvPr>
            <p:cNvSpPr/>
            <p:nvPr/>
          </p:nvSpPr>
          <p:spPr>
            <a:xfrm rot="13500280">
              <a:off x="55175" y="630117"/>
              <a:ext cx="1680678" cy="1680677"/>
            </a:xfrm>
            <a:custGeom>
              <a:avLst/>
              <a:gdLst>
                <a:gd name="connsiteX0" fmla="*/ 1680678 w 1680678"/>
                <a:gd name="connsiteY0" fmla="*/ 1680677 h 1680677"/>
                <a:gd name="connsiteX1" fmla="*/ 0 w 1680678"/>
                <a:gd name="connsiteY1" fmla="*/ 0 h 1680677"/>
                <a:gd name="connsiteX2" fmla="*/ 40826 w 1680678"/>
                <a:gd name="connsiteY2" fmla="*/ 0 h 1680677"/>
                <a:gd name="connsiteX3" fmla="*/ 1680678 w 1680678"/>
                <a:gd name="connsiteY3" fmla="*/ 1639851 h 1680677"/>
                <a:gd name="connsiteX4" fmla="*/ 1680678 w 1680678"/>
                <a:gd name="connsiteY4" fmla="*/ 1680677 h 1680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0678" h="1680677">
                  <a:moveTo>
                    <a:pt x="1680678" y="1680677"/>
                  </a:moveTo>
                  <a:lnTo>
                    <a:pt x="0" y="0"/>
                  </a:lnTo>
                  <a:lnTo>
                    <a:pt x="40826" y="0"/>
                  </a:lnTo>
                  <a:lnTo>
                    <a:pt x="1680678" y="1639851"/>
                  </a:lnTo>
                  <a:lnTo>
                    <a:pt x="1680678" y="1680677"/>
                  </a:lnTo>
                  <a:close/>
                </a:path>
              </a:pathLst>
            </a:custGeom>
            <a:solidFill>
              <a:schemeClr val="tx2"/>
            </a:solidFill>
            <a:ln w="11334" cap="flat">
              <a:noFill/>
              <a:prstDash val="solid"/>
              <a:miter/>
            </a:ln>
          </p:spPr>
          <p:txBody>
            <a:bodyPr rtlCol="0" anchor="ctr"/>
            <a:lstStyle/>
            <a:p>
              <a:endParaRPr lang="en-US" sz="1350" dirty="0"/>
            </a:p>
          </p:txBody>
        </p:sp>
        <p:sp>
          <p:nvSpPr>
            <p:cNvPr id="150" name="Freeform: Shape 149">
              <a:extLst>
                <a:ext uri="{FF2B5EF4-FFF2-40B4-BE49-F238E27FC236}">
                  <a16:creationId xmlns:a16="http://schemas.microsoft.com/office/drawing/2014/main" id="{4AE780ED-EF51-4AD7-A73F-01E563D0E8BC}"/>
                </a:ext>
                <a:ext uri="{C183D7F6-B498-43B3-948B-1728B52AA6E4}">
                  <adec:decorative xmlns:adec="http://schemas.microsoft.com/office/drawing/2017/decorative" val="1"/>
                </a:ext>
              </a:extLst>
            </p:cNvPr>
            <p:cNvSpPr/>
            <p:nvPr/>
          </p:nvSpPr>
          <p:spPr>
            <a:xfrm rot="13500280">
              <a:off x="37325" y="673206"/>
              <a:ext cx="1594489" cy="1594489"/>
            </a:xfrm>
            <a:custGeom>
              <a:avLst/>
              <a:gdLst>
                <a:gd name="connsiteX0" fmla="*/ 1594489 w 1594489"/>
                <a:gd name="connsiteY0" fmla="*/ 1594489 h 1594489"/>
                <a:gd name="connsiteX1" fmla="*/ 0 w 1594489"/>
                <a:gd name="connsiteY1" fmla="*/ 0 h 1594489"/>
                <a:gd name="connsiteX2" fmla="*/ 40826 w 1594489"/>
                <a:gd name="connsiteY2" fmla="*/ 0 h 1594489"/>
                <a:gd name="connsiteX3" fmla="*/ 1594489 w 1594489"/>
                <a:gd name="connsiteY3" fmla="*/ 1553663 h 1594489"/>
                <a:gd name="connsiteX4" fmla="*/ 1594489 w 1594489"/>
                <a:gd name="connsiteY4" fmla="*/ 1594489 h 1594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4489" h="1594489">
                  <a:moveTo>
                    <a:pt x="1594489" y="1594489"/>
                  </a:moveTo>
                  <a:lnTo>
                    <a:pt x="0" y="0"/>
                  </a:lnTo>
                  <a:lnTo>
                    <a:pt x="40826" y="0"/>
                  </a:lnTo>
                  <a:lnTo>
                    <a:pt x="1594489" y="1553663"/>
                  </a:lnTo>
                  <a:lnTo>
                    <a:pt x="1594489" y="1594489"/>
                  </a:lnTo>
                  <a:close/>
                </a:path>
              </a:pathLst>
            </a:custGeom>
            <a:solidFill>
              <a:schemeClr val="tx2"/>
            </a:solidFill>
            <a:ln w="11334" cap="flat">
              <a:noFill/>
              <a:prstDash val="solid"/>
              <a:miter/>
            </a:ln>
          </p:spPr>
          <p:txBody>
            <a:bodyPr rtlCol="0" anchor="ctr"/>
            <a:lstStyle/>
            <a:p>
              <a:endParaRPr lang="en-US" sz="1350" dirty="0"/>
            </a:p>
          </p:txBody>
        </p:sp>
        <p:sp>
          <p:nvSpPr>
            <p:cNvPr id="149" name="Freeform: Shape 148">
              <a:extLst>
                <a:ext uri="{FF2B5EF4-FFF2-40B4-BE49-F238E27FC236}">
                  <a16:creationId xmlns:a16="http://schemas.microsoft.com/office/drawing/2014/main" id="{BE269AE3-65CE-4B86-B8B1-413783695039}"/>
                </a:ext>
                <a:ext uri="{C183D7F6-B498-43B3-948B-1728B52AA6E4}">
                  <adec:decorative xmlns:adec="http://schemas.microsoft.com/office/drawing/2017/decorative" val="1"/>
                </a:ext>
              </a:extLst>
            </p:cNvPr>
            <p:cNvSpPr/>
            <p:nvPr/>
          </p:nvSpPr>
          <p:spPr>
            <a:xfrm rot="13500280">
              <a:off x="19309" y="716696"/>
              <a:ext cx="1509435" cy="1508300"/>
            </a:xfrm>
            <a:custGeom>
              <a:avLst/>
              <a:gdLst>
                <a:gd name="connsiteX0" fmla="*/ 1508301 w 1509435"/>
                <a:gd name="connsiteY0" fmla="*/ 1508300 h 1508300"/>
                <a:gd name="connsiteX1" fmla="*/ 0 w 1509435"/>
                <a:gd name="connsiteY1" fmla="*/ 0 h 1508300"/>
                <a:gd name="connsiteX2" fmla="*/ 40826 w 1509435"/>
                <a:gd name="connsiteY2" fmla="*/ 0 h 1508300"/>
                <a:gd name="connsiteX3" fmla="*/ 1509435 w 1509435"/>
                <a:gd name="connsiteY3" fmla="*/ 1467474 h 1508300"/>
                <a:gd name="connsiteX4" fmla="*/ 1508301 w 1509435"/>
                <a:gd name="connsiteY4" fmla="*/ 1467474 h 1508300"/>
                <a:gd name="connsiteX5" fmla="*/ 1508301 w 1509435"/>
                <a:gd name="connsiteY5" fmla="*/ 1508300 h 150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9435" h="1508300">
                  <a:moveTo>
                    <a:pt x="1508301" y="1508300"/>
                  </a:moveTo>
                  <a:lnTo>
                    <a:pt x="0" y="0"/>
                  </a:lnTo>
                  <a:lnTo>
                    <a:pt x="40826" y="0"/>
                  </a:lnTo>
                  <a:lnTo>
                    <a:pt x="1509435" y="1467474"/>
                  </a:lnTo>
                  <a:lnTo>
                    <a:pt x="1508301" y="1467474"/>
                  </a:lnTo>
                  <a:lnTo>
                    <a:pt x="1508301" y="1508300"/>
                  </a:lnTo>
                  <a:close/>
                </a:path>
              </a:pathLst>
            </a:custGeom>
            <a:solidFill>
              <a:schemeClr val="tx2"/>
            </a:solidFill>
            <a:ln w="11334" cap="flat">
              <a:noFill/>
              <a:prstDash val="solid"/>
              <a:miter/>
            </a:ln>
          </p:spPr>
          <p:txBody>
            <a:bodyPr rtlCol="0" anchor="ctr"/>
            <a:lstStyle/>
            <a:p>
              <a:endParaRPr lang="en-US" sz="1350" dirty="0"/>
            </a:p>
          </p:txBody>
        </p:sp>
        <p:sp>
          <p:nvSpPr>
            <p:cNvPr id="148" name="Freeform: Shape 147">
              <a:extLst>
                <a:ext uri="{FF2B5EF4-FFF2-40B4-BE49-F238E27FC236}">
                  <a16:creationId xmlns:a16="http://schemas.microsoft.com/office/drawing/2014/main" id="{C35E0649-74BB-4271-BE7D-1F2ED094753E}"/>
                </a:ext>
                <a:ext uri="{C183D7F6-B498-43B3-948B-1728B52AA6E4}">
                  <adec:decorative xmlns:adec="http://schemas.microsoft.com/office/drawing/2017/decorative" val="1"/>
                </a:ext>
              </a:extLst>
            </p:cNvPr>
            <p:cNvSpPr/>
            <p:nvPr/>
          </p:nvSpPr>
          <p:spPr>
            <a:xfrm rot="13500280">
              <a:off x="1859" y="758817"/>
              <a:ext cx="1423246" cy="1423247"/>
            </a:xfrm>
            <a:custGeom>
              <a:avLst/>
              <a:gdLst>
                <a:gd name="connsiteX0" fmla="*/ 1423246 w 1423246"/>
                <a:gd name="connsiteY0" fmla="*/ 1423247 h 1423247"/>
                <a:gd name="connsiteX1" fmla="*/ 0 w 1423246"/>
                <a:gd name="connsiteY1" fmla="*/ 0 h 1423247"/>
                <a:gd name="connsiteX2" fmla="*/ 40825 w 1423246"/>
                <a:gd name="connsiteY2" fmla="*/ 0 h 1423247"/>
                <a:gd name="connsiteX3" fmla="*/ 1423246 w 1423246"/>
                <a:gd name="connsiteY3" fmla="*/ 1382420 h 1423247"/>
                <a:gd name="connsiteX4" fmla="*/ 1423246 w 1423246"/>
                <a:gd name="connsiteY4" fmla="*/ 1423247 h 1423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246" h="1423247">
                  <a:moveTo>
                    <a:pt x="1423246" y="1423247"/>
                  </a:moveTo>
                  <a:lnTo>
                    <a:pt x="0" y="0"/>
                  </a:lnTo>
                  <a:lnTo>
                    <a:pt x="40825" y="0"/>
                  </a:lnTo>
                  <a:lnTo>
                    <a:pt x="1423246" y="1382420"/>
                  </a:lnTo>
                  <a:lnTo>
                    <a:pt x="1423246" y="1423247"/>
                  </a:lnTo>
                  <a:close/>
                </a:path>
              </a:pathLst>
            </a:custGeom>
            <a:solidFill>
              <a:schemeClr val="tx2"/>
            </a:solidFill>
            <a:ln w="11334" cap="flat">
              <a:noFill/>
              <a:prstDash val="solid"/>
              <a:miter/>
            </a:ln>
          </p:spPr>
          <p:txBody>
            <a:bodyPr rtlCol="0" anchor="ctr"/>
            <a:lstStyle/>
            <a:p>
              <a:endParaRPr lang="en-US" sz="1350" dirty="0"/>
            </a:p>
          </p:txBody>
        </p:sp>
        <p:sp>
          <p:nvSpPr>
            <p:cNvPr id="147" name="Freeform: Shape 146">
              <a:extLst>
                <a:ext uri="{FF2B5EF4-FFF2-40B4-BE49-F238E27FC236}">
                  <a16:creationId xmlns:a16="http://schemas.microsoft.com/office/drawing/2014/main" id="{6C2D71F3-0A7A-4745-A34F-CE00E95F927C}"/>
                </a:ext>
                <a:ext uri="{C183D7F6-B498-43B3-948B-1728B52AA6E4}">
                  <adec:decorative xmlns:adec="http://schemas.microsoft.com/office/drawing/2017/decorative" val="1"/>
                </a:ext>
              </a:extLst>
            </p:cNvPr>
            <p:cNvSpPr/>
            <p:nvPr/>
          </p:nvSpPr>
          <p:spPr>
            <a:xfrm rot="13500280">
              <a:off x="-15991" y="801908"/>
              <a:ext cx="1337057" cy="1337057"/>
            </a:xfrm>
            <a:custGeom>
              <a:avLst/>
              <a:gdLst>
                <a:gd name="connsiteX0" fmla="*/ 1337057 w 1337057"/>
                <a:gd name="connsiteY0" fmla="*/ 1337057 h 1337057"/>
                <a:gd name="connsiteX1" fmla="*/ 0 w 1337057"/>
                <a:gd name="connsiteY1" fmla="*/ 0 h 1337057"/>
                <a:gd name="connsiteX2" fmla="*/ 40826 w 1337057"/>
                <a:gd name="connsiteY2" fmla="*/ 0 h 1337057"/>
                <a:gd name="connsiteX3" fmla="*/ 1337057 w 1337057"/>
                <a:gd name="connsiteY3" fmla="*/ 1296231 h 1337057"/>
                <a:gd name="connsiteX4" fmla="*/ 1337057 w 1337057"/>
                <a:gd name="connsiteY4" fmla="*/ 1337057 h 1337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7057" h="1337057">
                  <a:moveTo>
                    <a:pt x="1337057" y="1337057"/>
                  </a:moveTo>
                  <a:lnTo>
                    <a:pt x="0" y="0"/>
                  </a:lnTo>
                  <a:lnTo>
                    <a:pt x="40826" y="0"/>
                  </a:lnTo>
                  <a:lnTo>
                    <a:pt x="1337057" y="1296231"/>
                  </a:lnTo>
                  <a:lnTo>
                    <a:pt x="1337057" y="1337057"/>
                  </a:lnTo>
                  <a:close/>
                </a:path>
              </a:pathLst>
            </a:custGeom>
            <a:solidFill>
              <a:schemeClr val="tx2"/>
            </a:solidFill>
            <a:ln w="11334" cap="flat">
              <a:noFill/>
              <a:prstDash val="solid"/>
              <a:miter/>
            </a:ln>
          </p:spPr>
          <p:txBody>
            <a:bodyPr rtlCol="0" anchor="ctr"/>
            <a:lstStyle/>
            <a:p>
              <a:endParaRPr lang="en-US" sz="1350" dirty="0"/>
            </a:p>
          </p:txBody>
        </p:sp>
        <p:sp>
          <p:nvSpPr>
            <p:cNvPr id="146" name="Freeform: Shape 145">
              <a:extLst>
                <a:ext uri="{FF2B5EF4-FFF2-40B4-BE49-F238E27FC236}">
                  <a16:creationId xmlns:a16="http://schemas.microsoft.com/office/drawing/2014/main" id="{51BF2AB6-6873-4ED8-98DB-4A9398AF7324}"/>
                </a:ext>
                <a:ext uri="{C183D7F6-B498-43B3-948B-1728B52AA6E4}">
                  <adec:decorative xmlns:adec="http://schemas.microsoft.com/office/drawing/2017/decorative" val="1"/>
                </a:ext>
              </a:extLst>
            </p:cNvPr>
            <p:cNvSpPr/>
            <p:nvPr/>
          </p:nvSpPr>
          <p:spPr>
            <a:xfrm rot="13500280">
              <a:off x="-33841" y="844997"/>
              <a:ext cx="1250869" cy="1250869"/>
            </a:xfrm>
            <a:custGeom>
              <a:avLst/>
              <a:gdLst>
                <a:gd name="connsiteX0" fmla="*/ 1250869 w 1250869"/>
                <a:gd name="connsiteY0" fmla="*/ 1250869 h 1250869"/>
                <a:gd name="connsiteX1" fmla="*/ 0 w 1250869"/>
                <a:gd name="connsiteY1" fmla="*/ 0 h 1250869"/>
                <a:gd name="connsiteX2" fmla="*/ 40825 w 1250869"/>
                <a:gd name="connsiteY2" fmla="*/ 0 h 1250869"/>
                <a:gd name="connsiteX3" fmla="*/ 1250869 w 1250869"/>
                <a:gd name="connsiteY3" fmla="*/ 1210042 h 1250869"/>
                <a:gd name="connsiteX4" fmla="*/ 1250869 w 1250869"/>
                <a:gd name="connsiteY4" fmla="*/ 1250869 h 1250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869" h="1250869">
                  <a:moveTo>
                    <a:pt x="1250869" y="1250869"/>
                  </a:moveTo>
                  <a:lnTo>
                    <a:pt x="0" y="0"/>
                  </a:lnTo>
                  <a:lnTo>
                    <a:pt x="40825" y="0"/>
                  </a:lnTo>
                  <a:lnTo>
                    <a:pt x="1250869" y="1210042"/>
                  </a:lnTo>
                  <a:lnTo>
                    <a:pt x="1250869" y="1250869"/>
                  </a:lnTo>
                  <a:close/>
                </a:path>
              </a:pathLst>
            </a:custGeom>
            <a:solidFill>
              <a:schemeClr val="tx2"/>
            </a:solidFill>
            <a:ln w="11334" cap="flat">
              <a:noFill/>
              <a:prstDash val="solid"/>
              <a:miter/>
            </a:ln>
          </p:spPr>
          <p:txBody>
            <a:bodyPr rtlCol="0" anchor="ctr"/>
            <a:lstStyle/>
            <a:p>
              <a:endParaRPr lang="en-US" sz="1350" dirty="0"/>
            </a:p>
          </p:txBody>
        </p:sp>
        <p:sp>
          <p:nvSpPr>
            <p:cNvPr id="145" name="Freeform: Shape 144">
              <a:extLst>
                <a:ext uri="{FF2B5EF4-FFF2-40B4-BE49-F238E27FC236}">
                  <a16:creationId xmlns:a16="http://schemas.microsoft.com/office/drawing/2014/main" id="{38BEE1DC-3180-496F-B9F2-0541143A9C65}"/>
                </a:ext>
                <a:ext uri="{C183D7F6-B498-43B3-948B-1728B52AA6E4}">
                  <adec:decorative xmlns:adec="http://schemas.microsoft.com/office/drawing/2017/decorative" val="1"/>
                </a:ext>
              </a:extLst>
            </p:cNvPr>
            <p:cNvSpPr/>
            <p:nvPr/>
          </p:nvSpPr>
          <p:spPr>
            <a:xfrm rot="13500280">
              <a:off x="-51857" y="888486"/>
              <a:ext cx="1165814" cy="1164680"/>
            </a:xfrm>
            <a:custGeom>
              <a:avLst/>
              <a:gdLst>
                <a:gd name="connsiteX0" fmla="*/ 1164680 w 1165814"/>
                <a:gd name="connsiteY0" fmla="*/ 1164680 h 1164680"/>
                <a:gd name="connsiteX1" fmla="*/ 0 w 1165814"/>
                <a:gd name="connsiteY1" fmla="*/ 1 h 1164680"/>
                <a:gd name="connsiteX2" fmla="*/ 40825 w 1165814"/>
                <a:gd name="connsiteY2" fmla="*/ 0 h 1164680"/>
                <a:gd name="connsiteX3" fmla="*/ 1165814 w 1165814"/>
                <a:gd name="connsiteY3" fmla="*/ 1123854 h 1164680"/>
                <a:gd name="connsiteX4" fmla="*/ 1164680 w 1165814"/>
                <a:gd name="connsiteY4" fmla="*/ 1123854 h 1164680"/>
                <a:gd name="connsiteX5" fmla="*/ 1164680 w 1165814"/>
                <a:gd name="connsiteY5" fmla="*/ 1164680 h 116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5814" h="1164680">
                  <a:moveTo>
                    <a:pt x="1164680" y="1164680"/>
                  </a:moveTo>
                  <a:lnTo>
                    <a:pt x="0" y="1"/>
                  </a:lnTo>
                  <a:lnTo>
                    <a:pt x="40825" y="0"/>
                  </a:lnTo>
                  <a:lnTo>
                    <a:pt x="1165814" y="1123854"/>
                  </a:lnTo>
                  <a:lnTo>
                    <a:pt x="1164680" y="1123854"/>
                  </a:lnTo>
                  <a:lnTo>
                    <a:pt x="1164680" y="1164680"/>
                  </a:lnTo>
                  <a:close/>
                </a:path>
              </a:pathLst>
            </a:custGeom>
            <a:solidFill>
              <a:schemeClr val="tx2"/>
            </a:solidFill>
            <a:ln w="11334" cap="flat">
              <a:noFill/>
              <a:prstDash val="solid"/>
              <a:miter/>
            </a:ln>
          </p:spPr>
          <p:txBody>
            <a:bodyPr rtlCol="0" anchor="ctr"/>
            <a:lstStyle/>
            <a:p>
              <a:endParaRPr lang="en-US" sz="1350" dirty="0"/>
            </a:p>
          </p:txBody>
        </p:sp>
        <p:sp>
          <p:nvSpPr>
            <p:cNvPr id="144" name="Freeform: Shape 143">
              <a:extLst>
                <a:ext uri="{FF2B5EF4-FFF2-40B4-BE49-F238E27FC236}">
                  <a16:creationId xmlns:a16="http://schemas.microsoft.com/office/drawing/2014/main" id="{D39D863D-C379-4E72-B276-53F62D7E2B98}"/>
                </a:ext>
                <a:ext uri="{C183D7F6-B498-43B3-948B-1728B52AA6E4}">
                  <adec:decorative xmlns:adec="http://schemas.microsoft.com/office/drawing/2017/decorative" val="1"/>
                </a:ext>
              </a:extLst>
            </p:cNvPr>
            <p:cNvSpPr/>
            <p:nvPr/>
          </p:nvSpPr>
          <p:spPr>
            <a:xfrm rot="13500280">
              <a:off x="-69307" y="930608"/>
              <a:ext cx="1079626" cy="1079626"/>
            </a:xfrm>
            <a:custGeom>
              <a:avLst/>
              <a:gdLst>
                <a:gd name="connsiteX0" fmla="*/ 1079626 w 1079626"/>
                <a:gd name="connsiteY0" fmla="*/ 1079626 h 1079626"/>
                <a:gd name="connsiteX1" fmla="*/ 0 w 1079626"/>
                <a:gd name="connsiteY1" fmla="*/ 1 h 1079626"/>
                <a:gd name="connsiteX2" fmla="*/ 40826 w 1079626"/>
                <a:gd name="connsiteY2" fmla="*/ 0 h 1079626"/>
                <a:gd name="connsiteX3" fmla="*/ 1079626 w 1079626"/>
                <a:gd name="connsiteY3" fmla="*/ 1038800 h 1079626"/>
                <a:gd name="connsiteX4" fmla="*/ 1079626 w 1079626"/>
                <a:gd name="connsiteY4" fmla="*/ 1079626 h 1079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626" h="1079626">
                  <a:moveTo>
                    <a:pt x="1079626" y="1079626"/>
                  </a:moveTo>
                  <a:lnTo>
                    <a:pt x="0" y="1"/>
                  </a:lnTo>
                  <a:lnTo>
                    <a:pt x="40826" y="0"/>
                  </a:lnTo>
                  <a:lnTo>
                    <a:pt x="1079626" y="1038800"/>
                  </a:lnTo>
                  <a:lnTo>
                    <a:pt x="1079626" y="1079626"/>
                  </a:lnTo>
                  <a:close/>
                </a:path>
              </a:pathLst>
            </a:custGeom>
            <a:solidFill>
              <a:schemeClr val="tx2"/>
            </a:solidFill>
            <a:ln w="11334" cap="flat">
              <a:noFill/>
              <a:prstDash val="solid"/>
              <a:miter/>
            </a:ln>
          </p:spPr>
          <p:txBody>
            <a:bodyPr rtlCol="0" anchor="ctr"/>
            <a:lstStyle/>
            <a:p>
              <a:endParaRPr lang="en-US" sz="1350" dirty="0"/>
            </a:p>
          </p:txBody>
        </p:sp>
        <p:sp>
          <p:nvSpPr>
            <p:cNvPr id="143" name="Freeform: Shape 142">
              <a:extLst>
                <a:ext uri="{FF2B5EF4-FFF2-40B4-BE49-F238E27FC236}">
                  <a16:creationId xmlns:a16="http://schemas.microsoft.com/office/drawing/2014/main" id="{9079BA6D-6450-46A6-9874-663ABFE497CE}"/>
                </a:ext>
                <a:ext uri="{C183D7F6-B498-43B3-948B-1728B52AA6E4}">
                  <adec:decorative xmlns:adec="http://schemas.microsoft.com/office/drawing/2017/decorative" val="1"/>
                </a:ext>
              </a:extLst>
            </p:cNvPr>
            <p:cNvSpPr/>
            <p:nvPr/>
          </p:nvSpPr>
          <p:spPr>
            <a:xfrm rot="13500280">
              <a:off x="-87157" y="973697"/>
              <a:ext cx="993437" cy="993438"/>
            </a:xfrm>
            <a:custGeom>
              <a:avLst/>
              <a:gdLst>
                <a:gd name="connsiteX0" fmla="*/ 993437 w 993437"/>
                <a:gd name="connsiteY0" fmla="*/ 993438 h 993438"/>
                <a:gd name="connsiteX1" fmla="*/ 0 w 993437"/>
                <a:gd name="connsiteY1" fmla="*/ 0 h 993438"/>
                <a:gd name="connsiteX2" fmla="*/ 40825 w 993437"/>
                <a:gd name="connsiteY2" fmla="*/ 1 h 993438"/>
                <a:gd name="connsiteX3" fmla="*/ 993437 w 993437"/>
                <a:gd name="connsiteY3" fmla="*/ 952612 h 993438"/>
                <a:gd name="connsiteX4" fmla="*/ 993437 w 993437"/>
                <a:gd name="connsiteY4" fmla="*/ 993438 h 993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37" h="993438">
                  <a:moveTo>
                    <a:pt x="993437" y="993438"/>
                  </a:moveTo>
                  <a:lnTo>
                    <a:pt x="0" y="0"/>
                  </a:lnTo>
                  <a:lnTo>
                    <a:pt x="40825" y="1"/>
                  </a:lnTo>
                  <a:lnTo>
                    <a:pt x="993437" y="952612"/>
                  </a:lnTo>
                  <a:lnTo>
                    <a:pt x="993437" y="993438"/>
                  </a:lnTo>
                  <a:close/>
                </a:path>
              </a:pathLst>
            </a:custGeom>
            <a:solidFill>
              <a:schemeClr val="tx2"/>
            </a:solidFill>
            <a:ln w="11334" cap="flat">
              <a:noFill/>
              <a:prstDash val="solid"/>
              <a:miter/>
            </a:ln>
          </p:spPr>
          <p:txBody>
            <a:bodyPr rtlCol="0" anchor="ctr"/>
            <a:lstStyle/>
            <a:p>
              <a:endParaRPr lang="en-US" sz="1350" dirty="0"/>
            </a:p>
          </p:txBody>
        </p:sp>
        <p:sp>
          <p:nvSpPr>
            <p:cNvPr id="142" name="Freeform: Shape 141">
              <a:extLst>
                <a:ext uri="{FF2B5EF4-FFF2-40B4-BE49-F238E27FC236}">
                  <a16:creationId xmlns:a16="http://schemas.microsoft.com/office/drawing/2014/main" id="{A4CFFBA8-B565-42FA-9C0D-4FC6525B06C1}"/>
                </a:ext>
                <a:ext uri="{C183D7F6-B498-43B3-948B-1728B52AA6E4}">
                  <adec:decorative xmlns:adec="http://schemas.microsoft.com/office/drawing/2017/decorative" val="1"/>
                </a:ext>
              </a:extLst>
            </p:cNvPr>
            <p:cNvSpPr/>
            <p:nvPr/>
          </p:nvSpPr>
          <p:spPr>
            <a:xfrm rot="13500280">
              <a:off x="-105173" y="1017188"/>
              <a:ext cx="908383" cy="907248"/>
            </a:xfrm>
            <a:custGeom>
              <a:avLst/>
              <a:gdLst>
                <a:gd name="connsiteX0" fmla="*/ 907249 w 908383"/>
                <a:gd name="connsiteY0" fmla="*/ 907248 h 907248"/>
                <a:gd name="connsiteX1" fmla="*/ 0 w 908383"/>
                <a:gd name="connsiteY1" fmla="*/ 0 h 907248"/>
                <a:gd name="connsiteX2" fmla="*/ 40827 w 908383"/>
                <a:gd name="connsiteY2" fmla="*/ 0 h 907248"/>
                <a:gd name="connsiteX3" fmla="*/ 908383 w 908383"/>
                <a:gd name="connsiteY3" fmla="*/ 866422 h 907248"/>
                <a:gd name="connsiteX4" fmla="*/ 907249 w 908383"/>
                <a:gd name="connsiteY4" fmla="*/ 866422 h 907248"/>
                <a:gd name="connsiteX5" fmla="*/ 907249 w 908383"/>
                <a:gd name="connsiteY5" fmla="*/ 907248 h 90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383" h="907248">
                  <a:moveTo>
                    <a:pt x="907249" y="907248"/>
                  </a:moveTo>
                  <a:lnTo>
                    <a:pt x="0" y="0"/>
                  </a:lnTo>
                  <a:lnTo>
                    <a:pt x="40827" y="0"/>
                  </a:lnTo>
                  <a:lnTo>
                    <a:pt x="908383" y="866422"/>
                  </a:lnTo>
                  <a:lnTo>
                    <a:pt x="907249" y="866422"/>
                  </a:lnTo>
                  <a:lnTo>
                    <a:pt x="907249" y="907248"/>
                  </a:lnTo>
                  <a:close/>
                </a:path>
              </a:pathLst>
            </a:custGeom>
            <a:solidFill>
              <a:schemeClr val="tx2"/>
            </a:solidFill>
            <a:ln w="11334" cap="flat">
              <a:noFill/>
              <a:prstDash val="solid"/>
              <a:miter/>
            </a:ln>
          </p:spPr>
          <p:txBody>
            <a:bodyPr rtlCol="0" anchor="ctr"/>
            <a:lstStyle/>
            <a:p>
              <a:endParaRPr lang="en-US" sz="1350" dirty="0"/>
            </a:p>
          </p:txBody>
        </p:sp>
        <p:sp>
          <p:nvSpPr>
            <p:cNvPr id="141" name="Freeform: Shape 140">
              <a:extLst>
                <a:ext uri="{FF2B5EF4-FFF2-40B4-BE49-F238E27FC236}">
                  <a16:creationId xmlns:a16="http://schemas.microsoft.com/office/drawing/2014/main" id="{98016DB4-3354-4E78-B07E-1D722297B864}"/>
                </a:ext>
                <a:ext uri="{C183D7F6-B498-43B3-948B-1728B52AA6E4}">
                  <adec:decorative xmlns:adec="http://schemas.microsoft.com/office/drawing/2017/decorative" val="1"/>
                </a:ext>
              </a:extLst>
            </p:cNvPr>
            <p:cNvSpPr/>
            <p:nvPr/>
          </p:nvSpPr>
          <p:spPr>
            <a:xfrm rot="13500280">
              <a:off x="-123024" y="1060277"/>
              <a:ext cx="822195" cy="821061"/>
            </a:xfrm>
            <a:custGeom>
              <a:avLst/>
              <a:gdLst>
                <a:gd name="connsiteX0" fmla="*/ 821060 w 822195"/>
                <a:gd name="connsiteY0" fmla="*/ 821061 h 821061"/>
                <a:gd name="connsiteX1" fmla="*/ 0 w 822195"/>
                <a:gd name="connsiteY1" fmla="*/ 0 h 821061"/>
                <a:gd name="connsiteX2" fmla="*/ 40826 w 822195"/>
                <a:gd name="connsiteY2" fmla="*/ 1 h 821061"/>
                <a:gd name="connsiteX3" fmla="*/ 822195 w 822195"/>
                <a:gd name="connsiteY3" fmla="*/ 780235 h 821061"/>
                <a:gd name="connsiteX4" fmla="*/ 821060 w 822195"/>
                <a:gd name="connsiteY4" fmla="*/ 780235 h 821061"/>
                <a:gd name="connsiteX5" fmla="*/ 821060 w 822195"/>
                <a:gd name="connsiteY5" fmla="*/ 821061 h 821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2195" h="821061">
                  <a:moveTo>
                    <a:pt x="821060" y="821061"/>
                  </a:moveTo>
                  <a:lnTo>
                    <a:pt x="0" y="0"/>
                  </a:lnTo>
                  <a:lnTo>
                    <a:pt x="40826" y="1"/>
                  </a:lnTo>
                  <a:lnTo>
                    <a:pt x="822195" y="780235"/>
                  </a:lnTo>
                  <a:lnTo>
                    <a:pt x="821060" y="780235"/>
                  </a:lnTo>
                  <a:lnTo>
                    <a:pt x="821060" y="821061"/>
                  </a:lnTo>
                  <a:close/>
                </a:path>
              </a:pathLst>
            </a:custGeom>
            <a:solidFill>
              <a:schemeClr val="tx2"/>
            </a:solidFill>
            <a:ln w="11334" cap="flat">
              <a:noFill/>
              <a:prstDash val="solid"/>
              <a:miter/>
            </a:ln>
          </p:spPr>
          <p:txBody>
            <a:bodyPr rtlCol="0" anchor="ctr"/>
            <a:lstStyle/>
            <a:p>
              <a:endParaRPr lang="en-US" sz="1350" dirty="0"/>
            </a:p>
          </p:txBody>
        </p:sp>
        <p:sp>
          <p:nvSpPr>
            <p:cNvPr id="140" name="Freeform: Shape 139">
              <a:extLst>
                <a:ext uri="{FF2B5EF4-FFF2-40B4-BE49-F238E27FC236}">
                  <a16:creationId xmlns:a16="http://schemas.microsoft.com/office/drawing/2014/main" id="{0CB1EA35-0D05-4F13-871D-0CAB5CECD44A}"/>
                </a:ext>
                <a:ext uri="{C183D7F6-B498-43B3-948B-1728B52AA6E4}">
                  <adec:decorative xmlns:adec="http://schemas.microsoft.com/office/drawing/2017/decorative" val="1"/>
                </a:ext>
              </a:extLst>
            </p:cNvPr>
            <p:cNvSpPr/>
            <p:nvPr/>
          </p:nvSpPr>
          <p:spPr>
            <a:xfrm rot="13500280">
              <a:off x="-140475" y="1102398"/>
              <a:ext cx="736006" cy="736005"/>
            </a:xfrm>
            <a:custGeom>
              <a:avLst/>
              <a:gdLst>
                <a:gd name="connsiteX0" fmla="*/ 736005 w 736006"/>
                <a:gd name="connsiteY0" fmla="*/ 736005 h 736005"/>
                <a:gd name="connsiteX1" fmla="*/ 0 w 736006"/>
                <a:gd name="connsiteY1" fmla="*/ 0 h 736005"/>
                <a:gd name="connsiteX2" fmla="*/ 40826 w 736006"/>
                <a:gd name="connsiteY2" fmla="*/ 0 h 736005"/>
                <a:gd name="connsiteX3" fmla="*/ 736006 w 736006"/>
                <a:gd name="connsiteY3" fmla="*/ 695179 h 736005"/>
                <a:gd name="connsiteX4" fmla="*/ 736005 w 736006"/>
                <a:gd name="connsiteY4" fmla="*/ 736005 h 736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006" h="736005">
                  <a:moveTo>
                    <a:pt x="736005" y="736005"/>
                  </a:moveTo>
                  <a:lnTo>
                    <a:pt x="0" y="0"/>
                  </a:lnTo>
                  <a:lnTo>
                    <a:pt x="40826" y="0"/>
                  </a:lnTo>
                  <a:lnTo>
                    <a:pt x="736006" y="695179"/>
                  </a:lnTo>
                  <a:lnTo>
                    <a:pt x="736005" y="736005"/>
                  </a:lnTo>
                  <a:close/>
                </a:path>
              </a:pathLst>
            </a:custGeom>
            <a:solidFill>
              <a:schemeClr val="tx2"/>
            </a:solidFill>
            <a:ln w="11334" cap="flat">
              <a:noFill/>
              <a:prstDash val="solid"/>
              <a:miter/>
            </a:ln>
          </p:spPr>
          <p:txBody>
            <a:bodyPr rtlCol="0" anchor="ctr"/>
            <a:lstStyle/>
            <a:p>
              <a:endParaRPr lang="en-US" sz="1350" dirty="0"/>
            </a:p>
          </p:txBody>
        </p:sp>
        <p:sp>
          <p:nvSpPr>
            <p:cNvPr id="139" name="Freeform: Shape 138">
              <a:extLst>
                <a:ext uri="{FF2B5EF4-FFF2-40B4-BE49-F238E27FC236}">
                  <a16:creationId xmlns:a16="http://schemas.microsoft.com/office/drawing/2014/main" id="{17F84AF5-3C7F-4D42-92A9-CCA3CDB8EB55}"/>
                </a:ext>
                <a:ext uri="{C183D7F6-B498-43B3-948B-1728B52AA6E4}">
                  <adec:decorative xmlns:adec="http://schemas.microsoft.com/office/drawing/2017/decorative" val="1"/>
                </a:ext>
              </a:extLst>
            </p:cNvPr>
            <p:cNvSpPr/>
            <p:nvPr/>
          </p:nvSpPr>
          <p:spPr>
            <a:xfrm rot="13500280">
              <a:off x="-158323" y="1145488"/>
              <a:ext cx="649817" cy="649817"/>
            </a:xfrm>
            <a:custGeom>
              <a:avLst/>
              <a:gdLst>
                <a:gd name="connsiteX0" fmla="*/ 649817 w 649817"/>
                <a:gd name="connsiteY0" fmla="*/ 649817 h 649817"/>
                <a:gd name="connsiteX1" fmla="*/ 0 w 649817"/>
                <a:gd name="connsiteY1" fmla="*/ 0 h 649817"/>
                <a:gd name="connsiteX2" fmla="*/ 40826 w 649817"/>
                <a:gd name="connsiteY2" fmla="*/ 0 h 649817"/>
                <a:gd name="connsiteX3" fmla="*/ 649817 w 649817"/>
                <a:gd name="connsiteY3" fmla="*/ 608990 h 649817"/>
                <a:gd name="connsiteX4" fmla="*/ 649817 w 649817"/>
                <a:gd name="connsiteY4" fmla="*/ 649817 h 649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17" h="649817">
                  <a:moveTo>
                    <a:pt x="649817" y="649817"/>
                  </a:moveTo>
                  <a:lnTo>
                    <a:pt x="0" y="0"/>
                  </a:lnTo>
                  <a:lnTo>
                    <a:pt x="40826" y="0"/>
                  </a:lnTo>
                  <a:lnTo>
                    <a:pt x="649817" y="608990"/>
                  </a:lnTo>
                  <a:lnTo>
                    <a:pt x="649817" y="649817"/>
                  </a:lnTo>
                  <a:close/>
                </a:path>
              </a:pathLst>
            </a:custGeom>
            <a:solidFill>
              <a:schemeClr val="tx2"/>
            </a:solidFill>
            <a:ln w="11334" cap="flat">
              <a:noFill/>
              <a:prstDash val="solid"/>
              <a:miter/>
            </a:ln>
          </p:spPr>
          <p:txBody>
            <a:bodyPr rtlCol="0" anchor="ctr"/>
            <a:lstStyle/>
            <a:p>
              <a:endParaRPr lang="en-US" sz="1350" dirty="0"/>
            </a:p>
          </p:txBody>
        </p:sp>
        <p:sp>
          <p:nvSpPr>
            <p:cNvPr id="138" name="Freeform: Shape 137">
              <a:extLst>
                <a:ext uri="{FF2B5EF4-FFF2-40B4-BE49-F238E27FC236}">
                  <a16:creationId xmlns:a16="http://schemas.microsoft.com/office/drawing/2014/main" id="{FA8E90CE-90F4-42ED-AAAF-0F139BE4E3D5}"/>
                </a:ext>
                <a:ext uri="{C183D7F6-B498-43B3-948B-1728B52AA6E4}">
                  <adec:decorative xmlns:adec="http://schemas.microsoft.com/office/drawing/2017/decorative" val="1"/>
                </a:ext>
              </a:extLst>
            </p:cNvPr>
            <p:cNvSpPr/>
            <p:nvPr/>
          </p:nvSpPr>
          <p:spPr>
            <a:xfrm rot="13500280">
              <a:off x="-176338" y="1188978"/>
              <a:ext cx="564761" cy="563628"/>
            </a:xfrm>
            <a:custGeom>
              <a:avLst/>
              <a:gdLst>
                <a:gd name="connsiteX0" fmla="*/ 563628 w 564761"/>
                <a:gd name="connsiteY0" fmla="*/ 563628 h 563628"/>
                <a:gd name="connsiteX1" fmla="*/ 0 w 564761"/>
                <a:gd name="connsiteY1" fmla="*/ 0 h 563628"/>
                <a:gd name="connsiteX2" fmla="*/ 40826 w 564761"/>
                <a:gd name="connsiteY2" fmla="*/ 0 h 563628"/>
                <a:gd name="connsiteX3" fmla="*/ 564761 w 564761"/>
                <a:gd name="connsiteY3" fmla="*/ 522802 h 563628"/>
                <a:gd name="connsiteX4" fmla="*/ 563629 w 564761"/>
                <a:gd name="connsiteY4" fmla="*/ 522802 h 563628"/>
                <a:gd name="connsiteX5" fmla="*/ 563628 w 564761"/>
                <a:gd name="connsiteY5" fmla="*/ 563628 h 563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761" h="563628">
                  <a:moveTo>
                    <a:pt x="563628" y="563628"/>
                  </a:moveTo>
                  <a:lnTo>
                    <a:pt x="0" y="0"/>
                  </a:lnTo>
                  <a:lnTo>
                    <a:pt x="40826" y="0"/>
                  </a:lnTo>
                  <a:lnTo>
                    <a:pt x="564761" y="522802"/>
                  </a:lnTo>
                  <a:lnTo>
                    <a:pt x="563629" y="522802"/>
                  </a:lnTo>
                  <a:lnTo>
                    <a:pt x="563628" y="563628"/>
                  </a:lnTo>
                  <a:close/>
                </a:path>
              </a:pathLst>
            </a:custGeom>
            <a:solidFill>
              <a:schemeClr val="tx2"/>
            </a:solidFill>
            <a:ln w="11334" cap="flat">
              <a:noFill/>
              <a:prstDash val="solid"/>
              <a:miter/>
            </a:ln>
          </p:spPr>
          <p:txBody>
            <a:bodyPr rtlCol="0" anchor="ctr"/>
            <a:lstStyle/>
            <a:p>
              <a:endParaRPr lang="en-US" sz="1350" dirty="0"/>
            </a:p>
          </p:txBody>
        </p:sp>
        <p:sp>
          <p:nvSpPr>
            <p:cNvPr id="137" name="Freeform: Shape 136">
              <a:extLst>
                <a:ext uri="{FF2B5EF4-FFF2-40B4-BE49-F238E27FC236}">
                  <a16:creationId xmlns:a16="http://schemas.microsoft.com/office/drawing/2014/main" id="{7C1C105E-FE0D-4A36-AE5B-BBA110F6EE53}"/>
                </a:ext>
                <a:ext uri="{C183D7F6-B498-43B3-948B-1728B52AA6E4}">
                  <adec:decorative xmlns:adec="http://schemas.microsoft.com/office/drawing/2017/decorative" val="1"/>
                </a:ext>
              </a:extLst>
            </p:cNvPr>
            <p:cNvSpPr/>
            <p:nvPr userDrawn="1"/>
          </p:nvSpPr>
          <p:spPr>
            <a:xfrm rot="13500280">
              <a:off x="-194190" y="1232066"/>
              <a:ext cx="478574" cy="477440"/>
            </a:xfrm>
            <a:custGeom>
              <a:avLst/>
              <a:gdLst>
                <a:gd name="connsiteX0" fmla="*/ 478574 w 478574"/>
                <a:gd name="connsiteY0" fmla="*/ 477440 h 477440"/>
                <a:gd name="connsiteX1" fmla="*/ 0 w 478574"/>
                <a:gd name="connsiteY1" fmla="*/ 0 h 477440"/>
                <a:gd name="connsiteX2" fmla="*/ 40826 w 478574"/>
                <a:gd name="connsiteY2" fmla="*/ 0 h 477440"/>
                <a:gd name="connsiteX3" fmla="*/ 478573 w 478574"/>
                <a:gd name="connsiteY3" fmla="*/ 437747 h 477440"/>
                <a:gd name="connsiteX4" fmla="*/ 478574 w 478574"/>
                <a:gd name="connsiteY4" fmla="*/ 477440 h 477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574" h="477440">
                  <a:moveTo>
                    <a:pt x="478574" y="477440"/>
                  </a:moveTo>
                  <a:lnTo>
                    <a:pt x="0" y="0"/>
                  </a:lnTo>
                  <a:lnTo>
                    <a:pt x="40826" y="0"/>
                  </a:lnTo>
                  <a:lnTo>
                    <a:pt x="478573" y="437747"/>
                  </a:lnTo>
                  <a:lnTo>
                    <a:pt x="478574" y="477440"/>
                  </a:lnTo>
                  <a:close/>
                </a:path>
              </a:pathLst>
            </a:custGeom>
            <a:solidFill>
              <a:schemeClr val="tx2"/>
            </a:solidFill>
            <a:ln w="11334" cap="flat">
              <a:noFill/>
              <a:prstDash val="solid"/>
              <a:miter/>
            </a:ln>
          </p:spPr>
          <p:txBody>
            <a:bodyPr rtlCol="0" anchor="ctr"/>
            <a:lstStyle/>
            <a:p>
              <a:endParaRPr lang="en-US" sz="1350" dirty="0"/>
            </a:p>
          </p:txBody>
        </p:sp>
        <p:sp>
          <p:nvSpPr>
            <p:cNvPr id="163" name="Freeform: Shape 162">
              <a:extLst>
                <a:ext uri="{FF2B5EF4-FFF2-40B4-BE49-F238E27FC236}">
                  <a16:creationId xmlns:a16="http://schemas.microsoft.com/office/drawing/2014/main" id="{FEE07693-1822-40D4-88A4-0F663C787D7E}"/>
                </a:ext>
                <a:ext uri="{C183D7F6-B498-43B3-948B-1728B52AA6E4}">
                  <adec:decorative xmlns:adec="http://schemas.microsoft.com/office/drawing/2017/decorative" val="1"/>
                </a:ext>
              </a:extLst>
            </p:cNvPr>
            <p:cNvSpPr/>
            <p:nvPr userDrawn="1"/>
          </p:nvSpPr>
          <p:spPr>
            <a:xfrm>
              <a:off x="2202360" y="6829131"/>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84" name="Freeform: Shape 183">
              <a:extLst>
                <a:ext uri="{FF2B5EF4-FFF2-40B4-BE49-F238E27FC236}">
                  <a16:creationId xmlns:a16="http://schemas.microsoft.com/office/drawing/2014/main" id="{AD282910-ECE9-4B26-9656-AD1D41D44AC8}"/>
                </a:ext>
                <a:ext uri="{C183D7F6-B498-43B3-948B-1728B52AA6E4}">
                  <adec:decorative xmlns:adec="http://schemas.microsoft.com/office/drawing/2017/decorative" val="1"/>
                </a:ext>
              </a:extLst>
            </p:cNvPr>
            <p:cNvSpPr/>
            <p:nvPr userDrawn="1"/>
          </p:nvSpPr>
          <p:spPr>
            <a:xfrm>
              <a:off x="1089323" y="5806086"/>
              <a:ext cx="30139" cy="1051915"/>
            </a:xfrm>
            <a:custGeom>
              <a:avLst/>
              <a:gdLst>
                <a:gd name="connsiteX0" fmla="*/ 28833 w 30139"/>
                <a:gd name="connsiteY0" fmla="*/ 0 h 1051915"/>
                <a:gd name="connsiteX1" fmla="*/ 30139 w 30139"/>
                <a:gd name="connsiteY1" fmla="*/ 1051915 h 1051915"/>
                <a:gd name="connsiteX2" fmla="*/ 1271 w 30139"/>
                <a:gd name="connsiteY2" fmla="*/ 1051915 h 1051915"/>
                <a:gd name="connsiteX3" fmla="*/ 0 w 30139"/>
                <a:gd name="connsiteY3" fmla="*/ 28904 h 1051915"/>
                <a:gd name="connsiteX4" fmla="*/ 28833 w 30139"/>
                <a:gd name="connsiteY4" fmla="*/ 0 h 1051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39" h="1051915">
                  <a:moveTo>
                    <a:pt x="28833" y="0"/>
                  </a:moveTo>
                  <a:lnTo>
                    <a:pt x="30139" y="1051915"/>
                  </a:lnTo>
                  <a:lnTo>
                    <a:pt x="1271" y="1051915"/>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83" name="Freeform: Shape 182">
              <a:extLst>
                <a:ext uri="{FF2B5EF4-FFF2-40B4-BE49-F238E27FC236}">
                  <a16:creationId xmlns:a16="http://schemas.microsoft.com/office/drawing/2014/main" id="{7C7A453C-4565-4652-9781-F1488009734C}"/>
                </a:ext>
                <a:ext uri="{C183D7F6-B498-43B3-948B-1728B52AA6E4}">
                  <adec:decorative xmlns:adec="http://schemas.microsoft.com/office/drawing/2017/decorative" val="1"/>
                </a:ext>
              </a:extLst>
            </p:cNvPr>
            <p:cNvSpPr/>
            <p:nvPr userDrawn="1"/>
          </p:nvSpPr>
          <p:spPr>
            <a:xfrm>
              <a:off x="1028453" y="5867106"/>
              <a:ext cx="30064" cy="990894"/>
            </a:xfrm>
            <a:custGeom>
              <a:avLst/>
              <a:gdLst>
                <a:gd name="connsiteX0" fmla="*/ 28833 w 30064"/>
                <a:gd name="connsiteY0" fmla="*/ 0 h 990894"/>
                <a:gd name="connsiteX1" fmla="*/ 30064 w 30064"/>
                <a:gd name="connsiteY1" fmla="*/ 990894 h 990894"/>
                <a:gd name="connsiteX2" fmla="*/ 1195 w 30064"/>
                <a:gd name="connsiteY2" fmla="*/ 990894 h 990894"/>
                <a:gd name="connsiteX3" fmla="*/ 0 w 30064"/>
                <a:gd name="connsiteY3" fmla="*/ 28904 h 990894"/>
                <a:gd name="connsiteX4" fmla="*/ 28833 w 30064"/>
                <a:gd name="connsiteY4" fmla="*/ 0 h 990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64" h="990894">
                  <a:moveTo>
                    <a:pt x="28833" y="0"/>
                  </a:moveTo>
                  <a:lnTo>
                    <a:pt x="30064" y="990894"/>
                  </a:lnTo>
                  <a:lnTo>
                    <a:pt x="1195" y="990894"/>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82" name="Freeform: Shape 181">
              <a:extLst>
                <a:ext uri="{FF2B5EF4-FFF2-40B4-BE49-F238E27FC236}">
                  <a16:creationId xmlns:a16="http://schemas.microsoft.com/office/drawing/2014/main" id="{DE479407-B0BB-45F1-A93D-05ED5B41F316}"/>
                </a:ext>
                <a:ext uri="{C183D7F6-B498-43B3-948B-1728B52AA6E4}">
                  <adec:decorative xmlns:adec="http://schemas.microsoft.com/office/drawing/2017/decorative" val="1"/>
                </a:ext>
              </a:extLst>
            </p:cNvPr>
            <p:cNvSpPr/>
            <p:nvPr userDrawn="1"/>
          </p:nvSpPr>
          <p:spPr>
            <a:xfrm>
              <a:off x="967584" y="5928926"/>
              <a:ext cx="30790" cy="929074"/>
            </a:xfrm>
            <a:custGeom>
              <a:avLst/>
              <a:gdLst>
                <a:gd name="connsiteX0" fmla="*/ 29636 w 30790"/>
                <a:gd name="connsiteY0" fmla="*/ 0 h 929074"/>
                <a:gd name="connsiteX1" fmla="*/ 30790 w 30790"/>
                <a:gd name="connsiteY1" fmla="*/ 929074 h 929074"/>
                <a:gd name="connsiteX2" fmla="*/ 1401 w 30790"/>
                <a:gd name="connsiteY2" fmla="*/ 929074 h 929074"/>
                <a:gd name="connsiteX3" fmla="*/ 0 w 30790"/>
                <a:gd name="connsiteY3" fmla="*/ 28104 h 929074"/>
                <a:gd name="connsiteX4" fmla="*/ 803 w 30790"/>
                <a:gd name="connsiteY4" fmla="*/ 28905 h 929074"/>
                <a:gd name="connsiteX5" fmla="*/ 29636 w 30790"/>
                <a:gd name="connsiteY5" fmla="*/ 0 h 92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0" h="929074">
                  <a:moveTo>
                    <a:pt x="29636" y="0"/>
                  </a:moveTo>
                  <a:lnTo>
                    <a:pt x="30790" y="929074"/>
                  </a:lnTo>
                  <a:lnTo>
                    <a:pt x="1401" y="929074"/>
                  </a:lnTo>
                  <a:lnTo>
                    <a:pt x="0" y="28104"/>
                  </a:lnTo>
                  <a:lnTo>
                    <a:pt x="803" y="28905"/>
                  </a:lnTo>
                  <a:lnTo>
                    <a:pt x="2963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81" name="Freeform: Shape 180">
              <a:extLst>
                <a:ext uri="{FF2B5EF4-FFF2-40B4-BE49-F238E27FC236}">
                  <a16:creationId xmlns:a16="http://schemas.microsoft.com/office/drawing/2014/main" id="{0271515D-B4B7-4502-B24F-DC5480444ED0}"/>
                </a:ext>
                <a:ext uri="{C183D7F6-B498-43B3-948B-1728B52AA6E4}">
                  <adec:decorative xmlns:adec="http://schemas.microsoft.com/office/drawing/2017/decorative" val="1"/>
                </a:ext>
              </a:extLst>
            </p:cNvPr>
            <p:cNvSpPr/>
            <p:nvPr userDrawn="1"/>
          </p:nvSpPr>
          <p:spPr>
            <a:xfrm>
              <a:off x="906717" y="5989948"/>
              <a:ext cx="30713" cy="868053"/>
            </a:xfrm>
            <a:custGeom>
              <a:avLst/>
              <a:gdLst>
                <a:gd name="connsiteX0" fmla="*/ 29635 w 30713"/>
                <a:gd name="connsiteY0" fmla="*/ 0 h 868053"/>
                <a:gd name="connsiteX1" fmla="*/ 30713 w 30713"/>
                <a:gd name="connsiteY1" fmla="*/ 868053 h 868053"/>
                <a:gd name="connsiteX2" fmla="*/ 1319 w 30713"/>
                <a:gd name="connsiteY2" fmla="*/ 868053 h 868053"/>
                <a:gd name="connsiteX3" fmla="*/ 0 w 30713"/>
                <a:gd name="connsiteY3" fmla="*/ 28103 h 868053"/>
                <a:gd name="connsiteX4" fmla="*/ 802 w 30713"/>
                <a:gd name="connsiteY4" fmla="*/ 28904 h 868053"/>
                <a:gd name="connsiteX5" fmla="*/ 29635 w 30713"/>
                <a:gd name="connsiteY5" fmla="*/ 0 h 86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13" h="868053">
                  <a:moveTo>
                    <a:pt x="29635" y="0"/>
                  </a:moveTo>
                  <a:lnTo>
                    <a:pt x="30713" y="868053"/>
                  </a:lnTo>
                  <a:lnTo>
                    <a:pt x="1319" y="868053"/>
                  </a:lnTo>
                  <a:lnTo>
                    <a:pt x="0" y="28103"/>
                  </a:lnTo>
                  <a:lnTo>
                    <a:pt x="802" y="28904"/>
                  </a:lnTo>
                  <a:lnTo>
                    <a:pt x="2963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80" name="Freeform: Shape 179">
              <a:extLst>
                <a:ext uri="{FF2B5EF4-FFF2-40B4-BE49-F238E27FC236}">
                  <a16:creationId xmlns:a16="http://schemas.microsoft.com/office/drawing/2014/main" id="{DB364732-EC14-4416-964A-13F3D77CDBBD}"/>
                </a:ext>
                <a:ext uri="{C183D7F6-B498-43B3-948B-1728B52AA6E4}">
                  <adec:decorative xmlns:adec="http://schemas.microsoft.com/office/drawing/2017/decorative" val="1"/>
                </a:ext>
              </a:extLst>
            </p:cNvPr>
            <p:cNvSpPr/>
            <p:nvPr userDrawn="1"/>
          </p:nvSpPr>
          <p:spPr>
            <a:xfrm>
              <a:off x="846647" y="6049364"/>
              <a:ext cx="29838" cy="808636"/>
            </a:xfrm>
            <a:custGeom>
              <a:avLst/>
              <a:gdLst>
                <a:gd name="connsiteX0" fmla="*/ 28833 w 29838"/>
                <a:gd name="connsiteY0" fmla="*/ 0 h 808636"/>
                <a:gd name="connsiteX1" fmla="*/ 29838 w 29838"/>
                <a:gd name="connsiteY1" fmla="*/ 808636 h 808636"/>
                <a:gd name="connsiteX2" fmla="*/ 969 w 29838"/>
                <a:gd name="connsiteY2" fmla="*/ 808636 h 808636"/>
                <a:gd name="connsiteX3" fmla="*/ 0 w 29838"/>
                <a:gd name="connsiteY3" fmla="*/ 28904 h 808636"/>
                <a:gd name="connsiteX4" fmla="*/ 28833 w 29838"/>
                <a:gd name="connsiteY4" fmla="*/ 0 h 808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38" h="808636">
                  <a:moveTo>
                    <a:pt x="28833" y="0"/>
                  </a:moveTo>
                  <a:lnTo>
                    <a:pt x="29838" y="808636"/>
                  </a:lnTo>
                  <a:lnTo>
                    <a:pt x="969" y="808636"/>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79" name="Freeform: Shape 178">
              <a:extLst>
                <a:ext uri="{FF2B5EF4-FFF2-40B4-BE49-F238E27FC236}">
                  <a16:creationId xmlns:a16="http://schemas.microsoft.com/office/drawing/2014/main" id="{619347B5-2692-4514-B67B-159C25FA4940}"/>
                </a:ext>
                <a:ext uri="{C183D7F6-B498-43B3-948B-1728B52AA6E4}">
                  <adec:decorative xmlns:adec="http://schemas.microsoft.com/office/drawing/2017/decorative" val="1"/>
                </a:ext>
              </a:extLst>
            </p:cNvPr>
            <p:cNvSpPr/>
            <p:nvPr userDrawn="1"/>
          </p:nvSpPr>
          <p:spPr>
            <a:xfrm>
              <a:off x="785780" y="6110384"/>
              <a:ext cx="29761" cy="747617"/>
            </a:xfrm>
            <a:custGeom>
              <a:avLst/>
              <a:gdLst>
                <a:gd name="connsiteX0" fmla="*/ 28832 w 29761"/>
                <a:gd name="connsiteY0" fmla="*/ 0 h 747617"/>
                <a:gd name="connsiteX1" fmla="*/ 29761 w 29761"/>
                <a:gd name="connsiteY1" fmla="*/ 747617 h 747617"/>
                <a:gd name="connsiteX2" fmla="*/ 893 w 29761"/>
                <a:gd name="connsiteY2" fmla="*/ 747617 h 747617"/>
                <a:gd name="connsiteX3" fmla="*/ 0 w 29761"/>
                <a:gd name="connsiteY3" fmla="*/ 28905 h 747617"/>
                <a:gd name="connsiteX4" fmla="*/ 28832 w 29761"/>
                <a:gd name="connsiteY4" fmla="*/ 0 h 747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61" h="747617">
                  <a:moveTo>
                    <a:pt x="28832" y="0"/>
                  </a:moveTo>
                  <a:lnTo>
                    <a:pt x="29761" y="747617"/>
                  </a:lnTo>
                  <a:lnTo>
                    <a:pt x="893" y="747617"/>
                  </a:lnTo>
                  <a:lnTo>
                    <a:pt x="0" y="28905"/>
                  </a:lnTo>
                  <a:lnTo>
                    <a:pt x="2883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78" name="Freeform: Shape 177">
              <a:extLst>
                <a:ext uri="{FF2B5EF4-FFF2-40B4-BE49-F238E27FC236}">
                  <a16:creationId xmlns:a16="http://schemas.microsoft.com/office/drawing/2014/main" id="{E1746638-BCA2-4B8F-A315-9514E1973CDD}"/>
                </a:ext>
                <a:ext uri="{C183D7F6-B498-43B3-948B-1728B52AA6E4}">
                  <adec:decorative xmlns:adec="http://schemas.microsoft.com/office/drawing/2017/decorative" val="1"/>
                </a:ext>
              </a:extLst>
            </p:cNvPr>
            <p:cNvSpPr/>
            <p:nvPr userDrawn="1"/>
          </p:nvSpPr>
          <p:spPr>
            <a:xfrm>
              <a:off x="724911" y="6172206"/>
              <a:ext cx="30487" cy="685795"/>
            </a:xfrm>
            <a:custGeom>
              <a:avLst/>
              <a:gdLst>
                <a:gd name="connsiteX0" fmla="*/ 29635 w 30487"/>
                <a:gd name="connsiteY0" fmla="*/ 0 h 685795"/>
                <a:gd name="connsiteX1" fmla="*/ 30487 w 30487"/>
                <a:gd name="connsiteY1" fmla="*/ 685795 h 685795"/>
                <a:gd name="connsiteX2" fmla="*/ 1071 w 30487"/>
                <a:gd name="connsiteY2" fmla="*/ 685795 h 685795"/>
                <a:gd name="connsiteX3" fmla="*/ 0 w 30487"/>
                <a:gd name="connsiteY3" fmla="*/ 28103 h 685795"/>
                <a:gd name="connsiteX4" fmla="*/ 803 w 30487"/>
                <a:gd name="connsiteY4" fmla="*/ 28904 h 685795"/>
                <a:gd name="connsiteX5" fmla="*/ 29635 w 30487"/>
                <a:gd name="connsiteY5" fmla="*/ 0 h 68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7" h="685795">
                  <a:moveTo>
                    <a:pt x="29635" y="0"/>
                  </a:moveTo>
                  <a:lnTo>
                    <a:pt x="30487" y="685795"/>
                  </a:lnTo>
                  <a:lnTo>
                    <a:pt x="1071" y="685795"/>
                  </a:lnTo>
                  <a:lnTo>
                    <a:pt x="0" y="28103"/>
                  </a:lnTo>
                  <a:lnTo>
                    <a:pt x="803" y="28904"/>
                  </a:lnTo>
                  <a:lnTo>
                    <a:pt x="2963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77" name="Freeform: Shape 176">
              <a:extLst>
                <a:ext uri="{FF2B5EF4-FFF2-40B4-BE49-F238E27FC236}">
                  <a16:creationId xmlns:a16="http://schemas.microsoft.com/office/drawing/2014/main" id="{47F56D6B-560F-4123-9E05-11ACF383DF87}"/>
                </a:ext>
                <a:ext uri="{C183D7F6-B498-43B3-948B-1728B52AA6E4}">
                  <adec:decorative xmlns:adec="http://schemas.microsoft.com/office/drawing/2017/decorative" val="1"/>
                </a:ext>
              </a:extLst>
            </p:cNvPr>
            <p:cNvSpPr/>
            <p:nvPr userDrawn="1"/>
          </p:nvSpPr>
          <p:spPr>
            <a:xfrm>
              <a:off x="664843" y="6231622"/>
              <a:ext cx="29611" cy="626379"/>
            </a:xfrm>
            <a:custGeom>
              <a:avLst/>
              <a:gdLst>
                <a:gd name="connsiteX0" fmla="*/ 28833 w 29611"/>
                <a:gd name="connsiteY0" fmla="*/ 0 h 626379"/>
                <a:gd name="connsiteX1" fmla="*/ 29611 w 29611"/>
                <a:gd name="connsiteY1" fmla="*/ 626379 h 626379"/>
                <a:gd name="connsiteX2" fmla="*/ 742 w 29611"/>
                <a:gd name="connsiteY2" fmla="*/ 626379 h 626379"/>
                <a:gd name="connsiteX3" fmla="*/ 0 w 29611"/>
                <a:gd name="connsiteY3" fmla="*/ 28904 h 626379"/>
                <a:gd name="connsiteX4" fmla="*/ 28833 w 29611"/>
                <a:gd name="connsiteY4" fmla="*/ 0 h 626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1" h="626379">
                  <a:moveTo>
                    <a:pt x="28833" y="0"/>
                  </a:moveTo>
                  <a:lnTo>
                    <a:pt x="29611" y="626379"/>
                  </a:lnTo>
                  <a:lnTo>
                    <a:pt x="742" y="626379"/>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76" name="Freeform: Shape 175">
              <a:extLst>
                <a:ext uri="{FF2B5EF4-FFF2-40B4-BE49-F238E27FC236}">
                  <a16:creationId xmlns:a16="http://schemas.microsoft.com/office/drawing/2014/main" id="{2FD3A4D4-C05F-4057-8408-6FF0887E068F}"/>
                </a:ext>
                <a:ext uri="{C183D7F6-B498-43B3-948B-1728B52AA6E4}">
                  <adec:decorative xmlns:adec="http://schemas.microsoft.com/office/drawing/2017/decorative" val="1"/>
                </a:ext>
              </a:extLst>
            </p:cNvPr>
            <p:cNvSpPr/>
            <p:nvPr userDrawn="1"/>
          </p:nvSpPr>
          <p:spPr>
            <a:xfrm>
              <a:off x="603974" y="6292642"/>
              <a:ext cx="29535" cy="565359"/>
            </a:xfrm>
            <a:custGeom>
              <a:avLst/>
              <a:gdLst>
                <a:gd name="connsiteX0" fmla="*/ 28833 w 29535"/>
                <a:gd name="connsiteY0" fmla="*/ 0 h 565359"/>
                <a:gd name="connsiteX1" fmla="*/ 29535 w 29535"/>
                <a:gd name="connsiteY1" fmla="*/ 565359 h 565359"/>
                <a:gd name="connsiteX2" fmla="*/ 666 w 29535"/>
                <a:gd name="connsiteY2" fmla="*/ 565359 h 565359"/>
                <a:gd name="connsiteX3" fmla="*/ 0 w 29535"/>
                <a:gd name="connsiteY3" fmla="*/ 28904 h 565359"/>
                <a:gd name="connsiteX4" fmla="*/ 28833 w 29535"/>
                <a:gd name="connsiteY4" fmla="*/ 0 h 565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5" h="565359">
                  <a:moveTo>
                    <a:pt x="28833" y="0"/>
                  </a:moveTo>
                  <a:lnTo>
                    <a:pt x="29535" y="565359"/>
                  </a:lnTo>
                  <a:lnTo>
                    <a:pt x="666" y="565359"/>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75" name="Freeform: Shape 174">
              <a:extLst>
                <a:ext uri="{FF2B5EF4-FFF2-40B4-BE49-F238E27FC236}">
                  <a16:creationId xmlns:a16="http://schemas.microsoft.com/office/drawing/2014/main" id="{32EAC669-BA43-4F58-9784-4CCDFE4D6F4E}"/>
                </a:ext>
                <a:ext uri="{C183D7F6-B498-43B3-948B-1728B52AA6E4}">
                  <adec:decorative xmlns:adec="http://schemas.microsoft.com/office/drawing/2017/decorative" val="1"/>
                </a:ext>
              </a:extLst>
            </p:cNvPr>
            <p:cNvSpPr/>
            <p:nvPr userDrawn="1"/>
          </p:nvSpPr>
          <p:spPr>
            <a:xfrm>
              <a:off x="543104" y="6353662"/>
              <a:ext cx="29460" cy="504339"/>
            </a:xfrm>
            <a:custGeom>
              <a:avLst/>
              <a:gdLst>
                <a:gd name="connsiteX0" fmla="*/ 28833 w 29460"/>
                <a:gd name="connsiteY0" fmla="*/ 0 h 504339"/>
                <a:gd name="connsiteX1" fmla="*/ 29460 w 29460"/>
                <a:gd name="connsiteY1" fmla="*/ 504339 h 504339"/>
                <a:gd name="connsiteX2" fmla="*/ 591 w 29460"/>
                <a:gd name="connsiteY2" fmla="*/ 504339 h 504339"/>
                <a:gd name="connsiteX3" fmla="*/ 0 w 29460"/>
                <a:gd name="connsiteY3" fmla="*/ 28905 h 504339"/>
                <a:gd name="connsiteX4" fmla="*/ 28833 w 29460"/>
                <a:gd name="connsiteY4" fmla="*/ 0 h 504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0" h="504339">
                  <a:moveTo>
                    <a:pt x="28833" y="0"/>
                  </a:moveTo>
                  <a:lnTo>
                    <a:pt x="29460" y="504339"/>
                  </a:lnTo>
                  <a:lnTo>
                    <a:pt x="591" y="504339"/>
                  </a:lnTo>
                  <a:lnTo>
                    <a:pt x="0" y="28905"/>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74" name="Freeform: Shape 173">
              <a:extLst>
                <a:ext uri="{FF2B5EF4-FFF2-40B4-BE49-F238E27FC236}">
                  <a16:creationId xmlns:a16="http://schemas.microsoft.com/office/drawing/2014/main" id="{73CAE3B4-689F-4EC3-8CC9-EB6D360E3846}"/>
                </a:ext>
                <a:ext uri="{C183D7F6-B498-43B3-948B-1728B52AA6E4}">
                  <adec:decorative xmlns:adec="http://schemas.microsoft.com/office/drawing/2017/decorative" val="1"/>
                </a:ext>
              </a:extLst>
            </p:cNvPr>
            <p:cNvSpPr/>
            <p:nvPr userDrawn="1"/>
          </p:nvSpPr>
          <p:spPr>
            <a:xfrm>
              <a:off x="482237" y="6415482"/>
              <a:ext cx="30185" cy="442518"/>
            </a:xfrm>
            <a:custGeom>
              <a:avLst/>
              <a:gdLst>
                <a:gd name="connsiteX0" fmla="*/ 29635 w 30185"/>
                <a:gd name="connsiteY0" fmla="*/ 0 h 442518"/>
                <a:gd name="connsiteX1" fmla="*/ 30185 w 30185"/>
                <a:gd name="connsiteY1" fmla="*/ 442518 h 442518"/>
                <a:gd name="connsiteX2" fmla="*/ 724 w 30185"/>
                <a:gd name="connsiteY2" fmla="*/ 442518 h 442518"/>
                <a:gd name="connsiteX3" fmla="*/ 0 w 30185"/>
                <a:gd name="connsiteY3" fmla="*/ 28104 h 442518"/>
                <a:gd name="connsiteX4" fmla="*/ 803 w 30185"/>
                <a:gd name="connsiteY4" fmla="*/ 28905 h 442518"/>
                <a:gd name="connsiteX5" fmla="*/ 29635 w 30185"/>
                <a:gd name="connsiteY5" fmla="*/ 0 h 4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85" h="442518">
                  <a:moveTo>
                    <a:pt x="29635" y="0"/>
                  </a:moveTo>
                  <a:lnTo>
                    <a:pt x="30185" y="442518"/>
                  </a:lnTo>
                  <a:lnTo>
                    <a:pt x="724" y="442518"/>
                  </a:lnTo>
                  <a:lnTo>
                    <a:pt x="0" y="28104"/>
                  </a:lnTo>
                  <a:lnTo>
                    <a:pt x="803" y="28905"/>
                  </a:lnTo>
                  <a:lnTo>
                    <a:pt x="2963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73" name="Freeform: Shape 172">
              <a:extLst>
                <a:ext uri="{FF2B5EF4-FFF2-40B4-BE49-F238E27FC236}">
                  <a16:creationId xmlns:a16="http://schemas.microsoft.com/office/drawing/2014/main" id="{8665978C-1CDF-4EF9-9A5C-4C6C0B3BE0F0}"/>
                </a:ext>
                <a:ext uri="{C183D7F6-B498-43B3-948B-1728B52AA6E4}">
                  <adec:decorative xmlns:adec="http://schemas.microsoft.com/office/drawing/2017/decorative" val="1"/>
                </a:ext>
              </a:extLst>
            </p:cNvPr>
            <p:cNvSpPr/>
            <p:nvPr userDrawn="1"/>
          </p:nvSpPr>
          <p:spPr>
            <a:xfrm>
              <a:off x="422168" y="6474900"/>
              <a:ext cx="29308" cy="383101"/>
            </a:xfrm>
            <a:custGeom>
              <a:avLst/>
              <a:gdLst>
                <a:gd name="connsiteX0" fmla="*/ 28832 w 29308"/>
                <a:gd name="connsiteY0" fmla="*/ 0 h 383101"/>
                <a:gd name="connsiteX1" fmla="*/ 29308 w 29308"/>
                <a:gd name="connsiteY1" fmla="*/ 383101 h 383101"/>
                <a:gd name="connsiteX2" fmla="*/ 440 w 29308"/>
                <a:gd name="connsiteY2" fmla="*/ 383101 h 383101"/>
                <a:gd name="connsiteX3" fmla="*/ 0 w 29308"/>
                <a:gd name="connsiteY3" fmla="*/ 28904 h 383101"/>
                <a:gd name="connsiteX4" fmla="*/ 28832 w 29308"/>
                <a:gd name="connsiteY4" fmla="*/ 0 h 383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08" h="383101">
                  <a:moveTo>
                    <a:pt x="28832" y="0"/>
                  </a:moveTo>
                  <a:lnTo>
                    <a:pt x="29308" y="383101"/>
                  </a:lnTo>
                  <a:lnTo>
                    <a:pt x="440" y="383101"/>
                  </a:lnTo>
                  <a:lnTo>
                    <a:pt x="0" y="28904"/>
                  </a:lnTo>
                  <a:lnTo>
                    <a:pt x="2883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72" name="Freeform: Shape 171">
              <a:extLst>
                <a:ext uri="{FF2B5EF4-FFF2-40B4-BE49-F238E27FC236}">
                  <a16:creationId xmlns:a16="http://schemas.microsoft.com/office/drawing/2014/main" id="{97F81447-DAE2-4092-B156-2723E18064A7}"/>
                </a:ext>
                <a:ext uri="{C183D7F6-B498-43B3-948B-1728B52AA6E4}">
                  <adec:decorative xmlns:adec="http://schemas.microsoft.com/office/drawing/2017/decorative" val="1"/>
                </a:ext>
              </a:extLst>
            </p:cNvPr>
            <p:cNvSpPr/>
            <p:nvPr userDrawn="1"/>
          </p:nvSpPr>
          <p:spPr>
            <a:xfrm>
              <a:off x="361300" y="6535920"/>
              <a:ext cx="29233" cy="322081"/>
            </a:xfrm>
            <a:custGeom>
              <a:avLst/>
              <a:gdLst>
                <a:gd name="connsiteX0" fmla="*/ 28833 w 29233"/>
                <a:gd name="connsiteY0" fmla="*/ 0 h 322081"/>
                <a:gd name="connsiteX1" fmla="*/ 29233 w 29233"/>
                <a:gd name="connsiteY1" fmla="*/ 322081 h 322081"/>
                <a:gd name="connsiteX2" fmla="*/ 364 w 29233"/>
                <a:gd name="connsiteY2" fmla="*/ 322081 h 322081"/>
                <a:gd name="connsiteX3" fmla="*/ 0 w 29233"/>
                <a:gd name="connsiteY3" fmla="*/ 28904 h 322081"/>
                <a:gd name="connsiteX4" fmla="*/ 28833 w 29233"/>
                <a:gd name="connsiteY4" fmla="*/ 0 h 322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33" h="322081">
                  <a:moveTo>
                    <a:pt x="28833" y="0"/>
                  </a:moveTo>
                  <a:lnTo>
                    <a:pt x="29233" y="322081"/>
                  </a:lnTo>
                  <a:lnTo>
                    <a:pt x="364" y="322081"/>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71" name="Freeform: Shape 170">
              <a:extLst>
                <a:ext uri="{FF2B5EF4-FFF2-40B4-BE49-F238E27FC236}">
                  <a16:creationId xmlns:a16="http://schemas.microsoft.com/office/drawing/2014/main" id="{AB0C8140-456A-4593-9DC3-5A53E63B0CDF}"/>
                </a:ext>
                <a:ext uri="{C183D7F6-B498-43B3-948B-1728B52AA6E4}">
                  <adec:decorative xmlns:adec="http://schemas.microsoft.com/office/drawing/2017/decorative" val="1"/>
                </a:ext>
              </a:extLst>
            </p:cNvPr>
            <p:cNvSpPr/>
            <p:nvPr userDrawn="1"/>
          </p:nvSpPr>
          <p:spPr>
            <a:xfrm>
              <a:off x="300431" y="6597740"/>
              <a:ext cx="29959" cy="260260"/>
            </a:xfrm>
            <a:custGeom>
              <a:avLst/>
              <a:gdLst>
                <a:gd name="connsiteX0" fmla="*/ 29636 w 29959"/>
                <a:gd name="connsiteY0" fmla="*/ 0 h 260260"/>
                <a:gd name="connsiteX1" fmla="*/ 29959 w 29959"/>
                <a:gd name="connsiteY1" fmla="*/ 260260 h 260260"/>
                <a:gd name="connsiteX2" fmla="*/ 440 w 29959"/>
                <a:gd name="connsiteY2" fmla="*/ 260260 h 260260"/>
                <a:gd name="connsiteX3" fmla="*/ 0 w 29959"/>
                <a:gd name="connsiteY3" fmla="*/ 28104 h 260260"/>
                <a:gd name="connsiteX4" fmla="*/ 803 w 29959"/>
                <a:gd name="connsiteY4" fmla="*/ 28904 h 260260"/>
                <a:gd name="connsiteX5" fmla="*/ 29636 w 29959"/>
                <a:gd name="connsiteY5" fmla="*/ 0 h 26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59" h="260260">
                  <a:moveTo>
                    <a:pt x="29636" y="0"/>
                  </a:moveTo>
                  <a:lnTo>
                    <a:pt x="29959" y="260260"/>
                  </a:lnTo>
                  <a:lnTo>
                    <a:pt x="440" y="260260"/>
                  </a:lnTo>
                  <a:lnTo>
                    <a:pt x="0" y="28104"/>
                  </a:lnTo>
                  <a:lnTo>
                    <a:pt x="803" y="28904"/>
                  </a:lnTo>
                  <a:lnTo>
                    <a:pt x="2963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70" name="Freeform: Shape 169">
              <a:extLst>
                <a:ext uri="{FF2B5EF4-FFF2-40B4-BE49-F238E27FC236}">
                  <a16:creationId xmlns:a16="http://schemas.microsoft.com/office/drawing/2014/main" id="{E1411ED6-803D-4C5A-8E92-8EAC28ACA255}"/>
                </a:ext>
                <a:ext uri="{C183D7F6-B498-43B3-948B-1728B52AA6E4}">
                  <adec:decorative xmlns:adec="http://schemas.microsoft.com/office/drawing/2017/decorative" val="1"/>
                </a:ext>
              </a:extLst>
            </p:cNvPr>
            <p:cNvSpPr/>
            <p:nvPr userDrawn="1"/>
          </p:nvSpPr>
          <p:spPr>
            <a:xfrm>
              <a:off x="239562" y="6658760"/>
              <a:ext cx="29882" cy="199240"/>
            </a:xfrm>
            <a:custGeom>
              <a:avLst/>
              <a:gdLst>
                <a:gd name="connsiteX0" fmla="*/ 29635 w 29882"/>
                <a:gd name="connsiteY0" fmla="*/ 0 h 199240"/>
                <a:gd name="connsiteX1" fmla="*/ 29882 w 29882"/>
                <a:gd name="connsiteY1" fmla="*/ 199240 h 199240"/>
                <a:gd name="connsiteX2" fmla="*/ 337 w 29882"/>
                <a:gd name="connsiteY2" fmla="*/ 199240 h 199240"/>
                <a:gd name="connsiteX3" fmla="*/ 0 w 29882"/>
                <a:gd name="connsiteY3" fmla="*/ 28103 h 199240"/>
                <a:gd name="connsiteX4" fmla="*/ 803 w 29882"/>
                <a:gd name="connsiteY4" fmla="*/ 28904 h 199240"/>
                <a:gd name="connsiteX5" fmla="*/ 29635 w 29882"/>
                <a:gd name="connsiteY5" fmla="*/ 0 h 1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82" h="199240">
                  <a:moveTo>
                    <a:pt x="29635" y="0"/>
                  </a:moveTo>
                  <a:lnTo>
                    <a:pt x="29882" y="199240"/>
                  </a:lnTo>
                  <a:lnTo>
                    <a:pt x="337" y="199240"/>
                  </a:lnTo>
                  <a:lnTo>
                    <a:pt x="0" y="28103"/>
                  </a:lnTo>
                  <a:lnTo>
                    <a:pt x="803" y="28904"/>
                  </a:lnTo>
                  <a:lnTo>
                    <a:pt x="2963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69" name="Freeform: Shape 168">
              <a:extLst>
                <a:ext uri="{FF2B5EF4-FFF2-40B4-BE49-F238E27FC236}">
                  <a16:creationId xmlns:a16="http://schemas.microsoft.com/office/drawing/2014/main" id="{D3F198DF-8521-45A1-8BAE-4FC70FC420A8}"/>
                </a:ext>
                <a:ext uri="{C183D7F6-B498-43B3-948B-1728B52AA6E4}">
                  <adec:decorative xmlns:adec="http://schemas.microsoft.com/office/drawing/2017/decorative" val="1"/>
                </a:ext>
              </a:extLst>
            </p:cNvPr>
            <p:cNvSpPr/>
            <p:nvPr userDrawn="1"/>
          </p:nvSpPr>
          <p:spPr>
            <a:xfrm>
              <a:off x="179494" y="6718178"/>
              <a:ext cx="29006" cy="139823"/>
            </a:xfrm>
            <a:custGeom>
              <a:avLst/>
              <a:gdLst>
                <a:gd name="connsiteX0" fmla="*/ 28832 w 29006"/>
                <a:gd name="connsiteY0" fmla="*/ 0 h 139823"/>
                <a:gd name="connsiteX1" fmla="*/ 29006 w 29006"/>
                <a:gd name="connsiteY1" fmla="*/ 139823 h 139823"/>
                <a:gd name="connsiteX2" fmla="*/ 138 w 29006"/>
                <a:gd name="connsiteY2" fmla="*/ 139823 h 139823"/>
                <a:gd name="connsiteX3" fmla="*/ 0 w 29006"/>
                <a:gd name="connsiteY3" fmla="*/ 28904 h 139823"/>
                <a:gd name="connsiteX4" fmla="*/ 28832 w 29006"/>
                <a:gd name="connsiteY4" fmla="*/ 0 h 139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6" h="139823">
                  <a:moveTo>
                    <a:pt x="28832" y="0"/>
                  </a:moveTo>
                  <a:lnTo>
                    <a:pt x="29006" y="139823"/>
                  </a:lnTo>
                  <a:lnTo>
                    <a:pt x="138" y="139823"/>
                  </a:lnTo>
                  <a:lnTo>
                    <a:pt x="0" y="28904"/>
                  </a:lnTo>
                  <a:lnTo>
                    <a:pt x="2883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68" name="Freeform: Shape 167">
              <a:extLst>
                <a:ext uri="{FF2B5EF4-FFF2-40B4-BE49-F238E27FC236}">
                  <a16:creationId xmlns:a16="http://schemas.microsoft.com/office/drawing/2014/main" id="{AAA80212-BA6E-448F-BA91-287462E1D34C}"/>
                </a:ext>
                <a:ext uri="{C183D7F6-B498-43B3-948B-1728B52AA6E4}">
                  <adec:decorative xmlns:adec="http://schemas.microsoft.com/office/drawing/2017/decorative" val="1"/>
                </a:ext>
              </a:extLst>
            </p:cNvPr>
            <p:cNvSpPr/>
            <p:nvPr userDrawn="1"/>
          </p:nvSpPr>
          <p:spPr>
            <a:xfrm>
              <a:off x="118626" y="6779198"/>
              <a:ext cx="28931" cy="78803"/>
            </a:xfrm>
            <a:custGeom>
              <a:avLst/>
              <a:gdLst>
                <a:gd name="connsiteX0" fmla="*/ 28833 w 28931"/>
                <a:gd name="connsiteY0" fmla="*/ 0 h 78803"/>
                <a:gd name="connsiteX1" fmla="*/ 28931 w 28931"/>
                <a:gd name="connsiteY1" fmla="*/ 78803 h 78803"/>
                <a:gd name="connsiteX2" fmla="*/ 62 w 28931"/>
                <a:gd name="connsiteY2" fmla="*/ 78803 h 78803"/>
                <a:gd name="connsiteX3" fmla="*/ 0 w 28931"/>
                <a:gd name="connsiteY3" fmla="*/ 28904 h 78803"/>
                <a:gd name="connsiteX4" fmla="*/ 28833 w 28931"/>
                <a:gd name="connsiteY4" fmla="*/ 0 h 78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31" h="78803">
                  <a:moveTo>
                    <a:pt x="28833" y="0"/>
                  </a:moveTo>
                  <a:lnTo>
                    <a:pt x="28931" y="78803"/>
                  </a:lnTo>
                  <a:lnTo>
                    <a:pt x="62" y="78803"/>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67" name="Freeform: Shape 166">
              <a:extLst>
                <a:ext uri="{FF2B5EF4-FFF2-40B4-BE49-F238E27FC236}">
                  <a16:creationId xmlns:a16="http://schemas.microsoft.com/office/drawing/2014/main" id="{5B8EBCCB-B7E3-4837-AA61-44D0A400EC96}"/>
                </a:ext>
                <a:ext uri="{C183D7F6-B498-43B3-948B-1728B52AA6E4}">
                  <adec:decorative xmlns:adec="http://schemas.microsoft.com/office/drawing/2017/decorative" val="1"/>
                </a:ext>
              </a:extLst>
            </p:cNvPr>
            <p:cNvSpPr/>
            <p:nvPr userDrawn="1"/>
          </p:nvSpPr>
          <p:spPr>
            <a:xfrm>
              <a:off x="70452" y="6841018"/>
              <a:ext cx="16961" cy="16982"/>
            </a:xfrm>
            <a:custGeom>
              <a:avLst/>
              <a:gdLst>
                <a:gd name="connsiteX0" fmla="*/ 16940 w 16961"/>
                <a:gd name="connsiteY0" fmla="*/ 0 h 16982"/>
                <a:gd name="connsiteX1" fmla="*/ 16961 w 16961"/>
                <a:gd name="connsiteY1" fmla="*/ 16982 h 16982"/>
                <a:gd name="connsiteX2" fmla="*/ 0 w 16961"/>
                <a:gd name="connsiteY2" fmla="*/ 16982 h 16982"/>
                <a:gd name="connsiteX3" fmla="*/ 16940 w 16961"/>
                <a:gd name="connsiteY3" fmla="*/ 0 h 16982"/>
              </a:gdLst>
              <a:ahLst/>
              <a:cxnLst>
                <a:cxn ang="0">
                  <a:pos x="connsiteX0" y="connsiteY0"/>
                </a:cxn>
                <a:cxn ang="0">
                  <a:pos x="connsiteX1" y="connsiteY1"/>
                </a:cxn>
                <a:cxn ang="0">
                  <a:pos x="connsiteX2" y="connsiteY2"/>
                </a:cxn>
                <a:cxn ang="0">
                  <a:pos x="connsiteX3" y="connsiteY3"/>
                </a:cxn>
              </a:cxnLst>
              <a:rect l="l" t="t" r="r" b="b"/>
              <a:pathLst>
                <a:path w="16961" h="16982">
                  <a:moveTo>
                    <a:pt x="16940" y="0"/>
                  </a:moveTo>
                  <a:lnTo>
                    <a:pt x="16961" y="16982"/>
                  </a:lnTo>
                  <a:lnTo>
                    <a:pt x="0" y="16982"/>
                  </a:lnTo>
                  <a:lnTo>
                    <a:pt x="1694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grpSp>
      <p:sp>
        <p:nvSpPr>
          <p:cNvPr id="96" name="Text Placeholder 9">
            <a:extLst>
              <a:ext uri="{FF2B5EF4-FFF2-40B4-BE49-F238E27FC236}">
                <a16:creationId xmlns:a16="http://schemas.microsoft.com/office/drawing/2014/main" id="{31DFD331-AE9E-4D35-BC5E-89A51E7CC6CF}"/>
              </a:ext>
            </a:extLst>
          </p:cNvPr>
          <p:cNvSpPr>
            <a:spLocks noGrp="1"/>
          </p:cNvSpPr>
          <p:nvPr>
            <p:ph type="body" sz="quarter" idx="15" hasCustomPrompt="1"/>
          </p:nvPr>
        </p:nvSpPr>
        <p:spPr>
          <a:xfrm>
            <a:off x="3703320" y="2080153"/>
            <a:ext cx="2400300" cy="365760"/>
          </a:xfrm>
        </p:spPr>
        <p:txBody>
          <a:bodyPr>
            <a:noAutofit/>
          </a:bodyPr>
          <a:lstStyle>
            <a:lvl1pPr marL="0" indent="0">
              <a:lnSpc>
                <a:spcPts val="1800"/>
              </a:lnSpc>
              <a:spcBef>
                <a:spcPts val="0"/>
              </a:spcBef>
              <a:buNone/>
              <a:defRPr sz="1500" b="1" cap="all" baseline="0">
                <a:solidFill>
                  <a:schemeClr val="accent3"/>
                </a:solidFill>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ADD SUBTITLE</a:t>
            </a:r>
          </a:p>
        </p:txBody>
      </p:sp>
      <p:sp>
        <p:nvSpPr>
          <p:cNvPr id="95" name="Text Placeholder 9">
            <a:extLst>
              <a:ext uri="{FF2B5EF4-FFF2-40B4-BE49-F238E27FC236}">
                <a16:creationId xmlns:a16="http://schemas.microsoft.com/office/drawing/2014/main" id="{E4B2F207-6068-4806-A6CC-5A7FCB66A218}"/>
              </a:ext>
            </a:extLst>
          </p:cNvPr>
          <p:cNvSpPr>
            <a:spLocks noGrp="1"/>
          </p:cNvSpPr>
          <p:nvPr>
            <p:ph type="body" sz="quarter" idx="13"/>
          </p:nvPr>
        </p:nvSpPr>
        <p:spPr>
          <a:xfrm>
            <a:off x="3703320" y="2491866"/>
            <a:ext cx="2400300" cy="731520"/>
          </a:xfrm>
        </p:spPr>
        <p:txBody>
          <a:bodyPr>
            <a:normAutofit/>
          </a:bodyPr>
          <a:lstStyle>
            <a:lvl1pPr marL="0" indent="0">
              <a:lnSpc>
                <a:spcPts val="1350"/>
              </a:lnSpc>
              <a:spcBef>
                <a:spcPts val="0"/>
              </a:spcBef>
              <a:buNone/>
              <a:defRPr sz="1050">
                <a:solidFill>
                  <a:schemeClr val="tx1"/>
                </a:solidFill>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Click to edit Master text styles</a:t>
            </a:r>
          </a:p>
        </p:txBody>
      </p:sp>
      <p:sp>
        <p:nvSpPr>
          <p:cNvPr id="98" name="Text Placeholder 9">
            <a:extLst>
              <a:ext uri="{FF2B5EF4-FFF2-40B4-BE49-F238E27FC236}">
                <a16:creationId xmlns:a16="http://schemas.microsoft.com/office/drawing/2014/main" id="{8F52AD35-565E-4B3E-B63D-69F6C62E56DF}"/>
              </a:ext>
            </a:extLst>
          </p:cNvPr>
          <p:cNvSpPr>
            <a:spLocks noGrp="1"/>
          </p:cNvSpPr>
          <p:nvPr>
            <p:ph type="body" sz="quarter" idx="17" hasCustomPrompt="1"/>
          </p:nvPr>
        </p:nvSpPr>
        <p:spPr>
          <a:xfrm>
            <a:off x="3703320" y="3417082"/>
            <a:ext cx="2400300" cy="365760"/>
          </a:xfrm>
        </p:spPr>
        <p:txBody>
          <a:bodyPr>
            <a:noAutofit/>
          </a:bodyPr>
          <a:lstStyle>
            <a:lvl1pPr marL="0" indent="0">
              <a:lnSpc>
                <a:spcPts val="1800"/>
              </a:lnSpc>
              <a:spcBef>
                <a:spcPts val="0"/>
              </a:spcBef>
              <a:buNone/>
              <a:defRPr sz="1500" b="1" cap="all" baseline="0">
                <a:solidFill>
                  <a:schemeClr val="accent3"/>
                </a:solidFill>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ADD SUBTITLE</a:t>
            </a:r>
          </a:p>
        </p:txBody>
      </p:sp>
      <p:sp>
        <p:nvSpPr>
          <p:cNvPr id="97" name="Text Placeholder 9">
            <a:extLst>
              <a:ext uri="{FF2B5EF4-FFF2-40B4-BE49-F238E27FC236}">
                <a16:creationId xmlns:a16="http://schemas.microsoft.com/office/drawing/2014/main" id="{62E32947-70DC-4299-A3C0-D8CFA7571844}"/>
              </a:ext>
            </a:extLst>
          </p:cNvPr>
          <p:cNvSpPr>
            <a:spLocks noGrp="1"/>
          </p:cNvSpPr>
          <p:nvPr>
            <p:ph type="body" sz="quarter" idx="16"/>
          </p:nvPr>
        </p:nvSpPr>
        <p:spPr>
          <a:xfrm>
            <a:off x="3703320" y="3837939"/>
            <a:ext cx="2400300" cy="731520"/>
          </a:xfrm>
        </p:spPr>
        <p:txBody>
          <a:bodyPr>
            <a:normAutofit/>
          </a:bodyPr>
          <a:lstStyle>
            <a:lvl1pPr marL="0" indent="0">
              <a:lnSpc>
                <a:spcPts val="1350"/>
              </a:lnSpc>
              <a:spcBef>
                <a:spcPts val="0"/>
              </a:spcBef>
              <a:buNone/>
              <a:defRPr sz="1050">
                <a:solidFill>
                  <a:schemeClr val="tx1"/>
                </a:solidFill>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Click to edit Master text styles</a:t>
            </a:r>
          </a:p>
        </p:txBody>
      </p:sp>
      <p:sp>
        <p:nvSpPr>
          <p:cNvPr id="100" name="Text Placeholder 9">
            <a:extLst>
              <a:ext uri="{FF2B5EF4-FFF2-40B4-BE49-F238E27FC236}">
                <a16:creationId xmlns:a16="http://schemas.microsoft.com/office/drawing/2014/main" id="{15906F94-3E6E-4731-9975-FE2377DBDC21}"/>
              </a:ext>
            </a:extLst>
          </p:cNvPr>
          <p:cNvSpPr>
            <a:spLocks noGrp="1"/>
          </p:cNvSpPr>
          <p:nvPr>
            <p:ph type="body" sz="quarter" idx="19" hasCustomPrompt="1"/>
          </p:nvPr>
        </p:nvSpPr>
        <p:spPr>
          <a:xfrm>
            <a:off x="3700310" y="4790587"/>
            <a:ext cx="2400300" cy="365760"/>
          </a:xfrm>
        </p:spPr>
        <p:txBody>
          <a:bodyPr>
            <a:noAutofit/>
          </a:bodyPr>
          <a:lstStyle>
            <a:lvl1pPr marL="0" indent="0">
              <a:lnSpc>
                <a:spcPts val="1800"/>
              </a:lnSpc>
              <a:spcBef>
                <a:spcPts val="0"/>
              </a:spcBef>
              <a:buNone/>
              <a:defRPr sz="1500" b="1" cap="all" baseline="0">
                <a:solidFill>
                  <a:schemeClr val="accent3"/>
                </a:solidFill>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ADD SUBTITLE</a:t>
            </a:r>
          </a:p>
        </p:txBody>
      </p:sp>
      <p:sp>
        <p:nvSpPr>
          <p:cNvPr id="99" name="Text Placeholder 9">
            <a:extLst>
              <a:ext uri="{FF2B5EF4-FFF2-40B4-BE49-F238E27FC236}">
                <a16:creationId xmlns:a16="http://schemas.microsoft.com/office/drawing/2014/main" id="{F592EC28-81D2-494E-AD5C-BC4F4FCD303E}"/>
              </a:ext>
            </a:extLst>
          </p:cNvPr>
          <p:cNvSpPr>
            <a:spLocks noGrp="1"/>
          </p:cNvSpPr>
          <p:nvPr>
            <p:ph type="body" sz="quarter" idx="18"/>
          </p:nvPr>
        </p:nvSpPr>
        <p:spPr>
          <a:xfrm>
            <a:off x="3700310" y="5203301"/>
            <a:ext cx="2400300" cy="731520"/>
          </a:xfrm>
        </p:spPr>
        <p:txBody>
          <a:bodyPr>
            <a:normAutofit/>
          </a:bodyPr>
          <a:lstStyle>
            <a:lvl1pPr marL="0" indent="0">
              <a:lnSpc>
                <a:spcPts val="1350"/>
              </a:lnSpc>
              <a:spcBef>
                <a:spcPts val="0"/>
              </a:spcBef>
              <a:buNone/>
              <a:defRPr sz="1050">
                <a:solidFill>
                  <a:schemeClr val="tx1"/>
                </a:solidFill>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Click to edit Master text styles</a:t>
            </a:r>
          </a:p>
        </p:txBody>
      </p:sp>
      <p:sp>
        <p:nvSpPr>
          <p:cNvPr id="103" name="Text Placeholder 9">
            <a:extLst>
              <a:ext uri="{FF2B5EF4-FFF2-40B4-BE49-F238E27FC236}">
                <a16:creationId xmlns:a16="http://schemas.microsoft.com/office/drawing/2014/main" id="{6B4E489F-EE15-4460-875A-2FB75B72C5DD}"/>
              </a:ext>
            </a:extLst>
          </p:cNvPr>
          <p:cNvSpPr>
            <a:spLocks noGrp="1"/>
          </p:cNvSpPr>
          <p:nvPr>
            <p:ph type="body" sz="quarter" idx="21" hasCustomPrompt="1"/>
          </p:nvPr>
        </p:nvSpPr>
        <p:spPr>
          <a:xfrm>
            <a:off x="6364663" y="2080153"/>
            <a:ext cx="2400300" cy="365760"/>
          </a:xfrm>
        </p:spPr>
        <p:txBody>
          <a:bodyPr>
            <a:noAutofit/>
          </a:bodyPr>
          <a:lstStyle>
            <a:lvl1pPr marL="0" indent="0">
              <a:lnSpc>
                <a:spcPts val="1800"/>
              </a:lnSpc>
              <a:spcBef>
                <a:spcPts val="0"/>
              </a:spcBef>
              <a:buNone/>
              <a:defRPr sz="1500" b="1" cap="all" baseline="0">
                <a:solidFill>
                  <a:schemeClr val="accent3"/>
                </a:solidFill>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ADD SUBTITLE</a:t>
            </a:r>
          </a:p>
        </p:txBody>
      </p:sp>
      <p:sp>
        <p:nvSpPr>
          <p:cNvPr id="102" name="Text Placeholder 9">
            <a:extLst>
              <a:ext uri="{FF2B5EF4-FFF2-40B4-BE49-F238E27FC236}">
                <a16:creationId xmlns:a16="http://schemas.microsoft.com/office/drawing/2014/main" id="{41D6DC40-2E7F-4703-B810-A9DF12E8CA4D}"/>
              </a:ext>
            </a:extLst>
          </p:cNvPr>
          <p:cNvSpPr>
            <a:spLocks noGrp="1"/>
          </p:cNvSpPr>
          <p:nvPr>
            <p:ph type="body" sz="quarter" idx="20"/>
          </p:nvPr>
        </p:nvSpPr>
        <p:spPr>
          <a:xfrm>
            <a:off x="6364663" y="2486550"/>
            <a:ext cx="2400300" cy="731520"/>
          </a:xfrm>
        </p:spPr>
        <p:txBody>
          <a:bodyPr>
            <a:normAutofit/>
          </a:bodyPr>
          <a:lstStyle>
            <a:lvl1pPr marL="0" indent="0">
              <a:lnSpc>
                <a:spcPts val="1350"/>
              </a:lnSpc>
              <a:spcBef>
                <a:spcPts val="0"/>
              </a:spcBef>
              <a:buNone/>
              <a:defRPr sz="1050">
                <a:solidFill>
                  <a:schemeClr val="tx1"/>
                </a:solidFill>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Click to edit Master text styles</a:t>
            </a:r>
          </a:p>
        </p:txBody>
      </p:sp>
      <p:sp>
        <p:nvSpPr>
          <p:cNvPr id="105" name="Text Placeholder 9">
            <a:extLst>
              <a:ext uri="{FF2B5EF4-FFF2-40B4-BE49-F238E27FC236}">
                <a16:creationId xmlns:a16="http://schemas.microsoft.com/office/drawing/2014/main" id="{8D1334C0-9B97-4769-8EC5-505D553AD531}"/>
              </a:ext>
            </a:extLst>
          </p:cNvPr>
          <p:cNvSpPr>
            <a:spLocks noGrp="1"/>
          </p:cNvSpPr>
          <p:nvPr>
            <p:ph type="body" sz="quarter" idx="23" hasCustomPrompt="1"/>
          </p:nvPr>
        </p:nvSpPr>
        <p:spPr>
          <a:xfrm>
            <a:off x="6364663" y="3417082"/>
            <a:ext cx="2400300" cy="365760"/>
          </a:xfrm>
        </p:spPr>
        <p:txBody>
          <a:bodyPr>
            <a:noAutofit/>
          </a:bodyPr>
          <a:lstStyle>
            <a:lvl1pPr marL="0" indent="0">
              <a:lnSpc>
                <a:spcPts val="1800"/>
              </a:lnSpc>
              <a:spcBef>
                <a:spcPts val="0"/>
              </a:spcBef>
              <a:buNone/>
              <a:defRPr sz="1500" b="1" cap="all" baseline="0">
                <a:solidFill>
                  <a:schemeClr val="accent3"/>
                </a:solidFill>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ADD SUBTITLE</a:t>
            </a:r>
          </a:p>
        </p:txBody>
      </p:sp>
      <p:sp>
        <p:nvSpPr>
          <p:cNvPr id="104" name="Text Placeholder 9">
            <a:extLst>
              <a:ext uri="{FF2B5EF4-FFF2-40B4-BE49-F238E27FC236}">
                <a16:creationId xmlns:a16="http://schemas.microsoft.com/office/drawing/2014/main" id="{77627840-21B3-4981-A379-398FD9F5B7EF}"/>
              </a:ext>
            </a:extLst>
          </p:cNvPr>
          <p:cNvSpPr>
            <a:spLocks noGrp="1"/>
          </p:cNvSpPr>
          <p:nvPr>
            <p:ph type="body" sz="quarter" idx="22"/>
          </p:nvPr>
        </p:nvSpPr>
        <p:spPr>
          <a:xfrm>
            <a:off x="6364663" y="3832623"/>
            <a:ext cx="2400300" cy="731520"/>
          </a:xfrm>
        </p:spPr>
        <p:txBody>
          <a:bodyPr>
            <a:normAutofit/>
          </a:bodyPr>
          <a:lstStyle>
            <a:lvl1pPr marL="0" indent="0">
              <a:lnSpc>
                <a:spcPts val="1350"/>
              </a:lnSpc>
              <a:spcBef>
                <a:spcPts val="0"/>
              </a:spcBef>
              <a:buNone/>
              <a:defRPr sz="1050">
                <a:solidFill>
                  <a:schemeClr val="tx1"/>
                </a:solidFill>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Click to edit Master text styles</a:t>
            </a:r>
          </a:p>
        </p:txBody>
      </p:sp>
      <p:sp>
        <p:nvSpPr>
          <p:cNvPr id="209" name="Date Placeholder 3">
            <a:extLst>
              <a:ext uri="{FF2B5EF4-FFF2-40B4-BE49-F238E27FC236}">
                <a16:creationId xmlns:a16="http://schemas.microsoft.com/office/drawing/2014/main" id="{5A56B3AA-5CA2-4004-8F95-11FD7B895DAE}"/>
              </a:ext>
            </a:extLst>
          </p:cNvPr>
          <p:cNvSpPr>
            <a:spLocks noGrp="1"/>
          </p:cNvSpPr>
          <p:nvPr>
            <p:ph type="dt" sz="half" idx="10"/>
          </p:nvPr>
        </p:nvSpPr>
        <p:spPr>
          <a:xfrm>
            <a:off x="3703320" y="6353176"/>
            <a:ext cx="822960" cy="365125"/>
          </a:xfrm>
        </p:spPr>
        <p:txBody>
          <a:bodyPr/>
          <a:lstStyle>
            <a:lvl1pPr>
              <a:defRPr>
                <a:solidFill>
                  <a:schemeClr val="tx1">
                    <a:lumMod val="75000"/>
                    <a:lumOff val="25000"/>
                  </a:schemeClr>
                </a:solidFill>
              </a:defRPr>
            </a:lvl1pPr>
          </a:lstStyle>
          <a:p>
            <a:r>
              <a:rPr lang="en-US" dirty="0"/>
              <a:t>20XX</a:t>
            </a:r>
          </a:p>
        </p:txBody>
      </p:sp>
      <p:sp>
        <p:nvSpPr>
          <p:cNvPr id="210" name="Footer Placeholder 4">
            <a:extLst>
              <a:ext uri="{FF2B5EF4-FFF2-40B4-BE49-F238E27FC236}">
                <a16:creationId xmlns:a16="http://schemas.microsoft.com/office/drawing/2014/main" id="{07D92F37-472D-4CCB-AA97-FA42E56079C7}"/>
              </a:ext>
            </a:extLst>
          </p:cNvPr>
          <p:cNvSpPr>
            <a:spLocks noGrp="1"/>
          </p:cNvSpPr>
          <p:nvPr>
            <p:ph type="ftr" sz="quarter" idx="11"/>
          </p:nvPr>
        </p:nvSpPr>
        <p:spPr>
          <a:xfrm>
            <a:off x="5577125" y="6350001"/>
            <a:ext cx="1714500" cy="365125"/>
          </a:xfrm>
        </p:spPr>
        <p:txBody>
          <a:bodyPr/>
          <a:lstStyle>
            <a:lvl1pPr>
              <a:defRPr>
                <a:solidFill>
                  <a:schemeClr val="tx1">
                    <a:lumMod val="75000"/>
                    <a:lumOff val="25000"/>
                  </a:schemeClr>
                </a:solidFill>
              </a:defRPr>
            </a:lvl1pPr>
          </a:lstStyle>
          <a:p>
            <a:r>
              <a:rPr lang="en-US" dirty="0"/>
              <a:t>Pitch deck title</a:t>
            </a:r>
          </a:p>
        </p:txBody>
      </p:sp>
      <p:sp>
        <p:nvSpPr>
          <p:cNvPr id="211" name="Slide Number Placeholder 5">
            <a:extLst>
              <a:ext uri="{FF2B5EF4-FFF2-40B4-BE49-F238E27FC236}">
                <a16:creationId xmlns:a16="http://schemas.microsoft.com/office/drawing/2014/main" id="{C0E89FFF-230F-4CBA-A6BC-D887B3FFA51F}"/>
              </a:ext>
            </a:extLst>
          </p:cNvPr>
          <p:cNvSpPr>
            <a:spLocks noGrp="1"/>
          </p:cNvSpPr>
          <p:nvPr>
            <p:ph type="sldNum" sz="quarter" idx="12"/>
          </p:nvPr>
        </p:nvSpPr>
        <p:spPr>
          <a:xfrm>
            <a:off x="8342471" y="6356351"/>
            <a:ext cx="342900" cy="365125"/>
          </a:xfrm>
        </p:spPr>
        <p:txBody>
          <a:bodyPr/>
          <a:lstStyle>
            <a:lvl1pPr>
              <a:defRPr>
                <a:solidFill>
                  <a:schemeClr val="tx1">
                    <a:lumMod val="75000"/>
                    <a:lumOff val="2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277589699"/>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olution">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3703320" y="898525"/>
            <a:ext cx="5100638" cy="1325880"/>
          </a:xfrm>
        </p:spPr>
        <p:txBody>
          <a:bodyPr anchor="t" anchorCtr="0"/>
          <a:lstStyle>
            <a:lvl1pPr>
              <a:defRPr cap="all" baseline="0">
                <a:solidFill>
                  <a:schemeClr val="tx2"/>
                </a:solidFill>
              </a:defRPr>
            </a:lvl1pPr>
          </a:lstStyle>
          <a:p>
            <a:r>
              <a:rPr lang="en-US"/>
              <a:t>CLICK TO ADD TITLE</a:t>
            </a:r>
          </a:p>
        </p:txBody>
      </p:sp>
      <p:grpSp>
        <p:nvGrpSpPr>
          <p:cNvPr id="3" name="Group 2">
            <a:extLst>
              <a:ext uri="{FF2B5EF4-FFF2-40B4-BE49-F238E27FC236}">
                <a16:creationId xmlns:a16="http://schemas.microsoft.com/office/drawing/2014/main" id="{0C962441-913E-484B-806B-8AD5CE673426}"/>
              </a:ext>
              <a:ext uri="{C183D7F6-B498-43B3-948B-1728B52AA6E4}">
                <adec:decorative xmlns:adec="http://schemas.microsoft.com/office/drawing/2017/decorative" val="1"/>
              </a:ext>
            </a:extLst>
          </p:cNvPr>
          <p:cNvGrpSpPr/>
          <p:nvPr userDrawn="1"/>
        </p:nvGrpSpPr>
        <p:grpSpPr>
          <a:xfrm>
            <a:off x="-24907" y="-16980"/>
            <a:ext cx="3072145" cy="6874980"/>
            <a:chOff x="-33209" y="-16980"/>
            <a:chExt cx="4096193" cy="6874980"/>
          </a:xfrm>
        </p:grpSpPr>
        <p:sp>
          <p:nvSpPr>
            <p:cNvPr id="7" name="Rectangle 6">
              <a:extLst>
                <a:ext uri="{FF2B5EF4-FFF2-40B4-BE49-F238E27FC236}">
                  <a16:creationId xmlns:a16="http://schemas.microsoft.com/office/drawing/2014/main" id="{E557D1F3-8C55-47FE-B39A-86D30F8FFEA1}"/>
                </a:ext>
              </a:extLst>
            </p:cNvPr>
            <p:cNvSpPr/>
            <p:nvPr userDrawn="1"/>
          </p:nvSpPr>
          <p:spPr>
            <a:xfrm>
              <a:off x="11888" y="0"/>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2" name="Rectangle 31">
              <a:extLst>
                <a:ext uri="{FF2B5EF4-FFF2-40B4-BE49-F238E27FC236}">
                  <a16:creationId xmlns:a16="http://schemas.microsoft.com/office/drawing/2014/main" id="{F4EB6F2E-2621-4EB5-A04D-906FD08CED87}"/>
                </a:ext>
              </a:extLst>
            </p:cNvPr>
            <p:cNvSpPr/>
            <p:nvPr userDrawn="1"/>
          </p:nvSpPr>
          <p:spPr>
            <a:xfrm flipH="1">
              <a:off x="0" y="4814860"/>
              <a:ext cx="2032942"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3" name="Rectangle 23">
              <a:extLst>
                <a:ext uri="{FF2B5EF4-FFF2-40B4-BE49-F238E27FC236}">
                  <a16:creationId xmlns:a16="http://schemas.microsoft.com/office/drawing/2014/main" id="{D2F68DA8-1D58-42B0-A2C9-046E92884BC1}"/>
                </a:ext>
              </a:extLst>
            </p:cNvPr>
            <p:cNvSpPr/>
            <p:nvPr userDrawn="1"/>
          </p:nvSpPr>
          <p:spPr>
            <a:xfrm>
              <a:off x="2033016" y="2031653"/>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4" name="Rectangle 33">
              <a:extLst>
                <a:ext uri="{FF2B5EF4-FFF2-40B4-BE49-F238E27FC236}">
                  <a16:creationId xmlns:a16="http://schemas.microsoft.com/office/drawing/2014/main" id="{9CC28908-2548-441C-BE9D-8728E1FC84C0}"/>
                </a:ext>
              </a:extLst>
            </p:cNvPr>
            <p:cNvSpPr/>
            <p:nvPr userDrawn="1"/>
          </p:nvSpPr>
          <p:spPr>
            <a:xfrm>
              <a:off x="2033016" y="4059639"/>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5" name="Picture 34" descr="A black and white striped pattern&#10;&#10;Description automatically generated with low confidence">
              <a:extLst>
                <a:ext uri="{FF2B5EF4-FFF2-40B4-BE49-F238E27FC236}">
                  <a16:creationId xmlns:a16="http://schemas.microsoft.com/office/drawing/2014/main" id="{731DC170-FB16-45F8-B62C-DCAB2B9AC3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33015" y="5086646"/>
              <a:ext cx="2019299" cy="999451"/>
            </a:xfrm>
            <a:prstGeom prst="rect">
              <a:avLst/>
            </a:prstGeom>
          </p:spPr>
        </p:pic>
        <p:pic>
          <p:nvPicPr>
            <p:cNvPr id="36" name="Graphic 35">
              <a:extLst>
                <a:ext uri="{FF2B5EF4-FFF2-40B4-BE49-F238E27FC236}">
                  <a16:creationId xmlns:a16="http://schemas.microsoft.com/office/drawing/2014/main" id="{6529D2A7-ABB3-4E2D-88CA-F813997011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9867" y="-16980"/>
              <a:ext cx="2029968" cy="2029968"/>
            </a:xfrm>
            <a:prstGeom prst="rect">
              <a:avLst/>
            </a:prstGeom>
          </p:spPr>
        </p:pic>
        <p:sp>
          <p:nvSpPr>
            <p:cNvPr id="37" name="Rectangle 36">
              <a:extLst>
                <a:ext uri="{FF2B5EF4-FFF2-40B4-BE49-F238E27FC236}">
                  <a16:creationId xmlns:a16="http://schemas.microsoft.com/office/drawing/2014/main" id="{CDB6750E-735F-4906-8BCA-E0BD4F029617}"/>
                </a:ext>
              </a:extLst>
            </p:cNvPr>
            <p:cNvSpPr/>
            <p:nvPr userDrawn="1"/>
          </p:nvSpPr>
          <p:spPr>
            <a:xfrm>
              <a:off x="2029968" y="6045049"/>
              <a:ext cx="2029968"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8" name="Graphic 37">
              <a:extLst>
                <a:ext uri="{FF2B5EF4-FFF2-40B4-BE49-F238E27FC236}">
                  <a16:creationId xmlns:a16="http://schemas.microsoft.com/office/drawing/2014/main" id="{051ECE99-ACA6-46AF-98D5-81FBD3F834A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9384" y="4828032"/>
              <a:ext cx="2029968" cy="2029968"/>
            </a:xfrm>
            <a:prstGeom prst="rect">
              <a:avLst/>
            </a:prstGeom>
          </p:spPr>
        </p:pic>
        <p:sp>
          <p:nvSpPr>
            <p:cNvPr id="39" name="Rectangle 38">
              <a:extLst>
                <a:ext uri="{FF2B5EF4-FFF2-40B4-BE49-F238E27FC236}">
                  <a16:creationId xmlns:a16="http://schemas.microsoft.com/office/drawing/2014/main" id="{9837D25D-BADF-40E0-B7F9-1288B53AA656}"/>
                </a:ext>
              </a:extLst>
            </p:cNvPr>
            <p:cNvSpPr/>
            <p:nvPr userDrawn="1"/>
          </p:nvSpPr>
          <p:spPr>
            <a:xfrm flipH="1">
              <a:off x="-9868" y="2000264"/>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40" name="Group 39">
              <a:extLst>
                <a:ext uri="{FF2B5EF4-FFF2-40B4-BE49-F238E27FC236}">
                  <a16:creationId xmlns:a16="http://schemas.microsoft.com/office/drawing/2014/main" id="{3A847BA4-24DF-47BE-BE28-02415C2A2D3C}"/>
                </a:ext>
              </a:extLst>
            </p:cNvPr>
            <p:cNvGrpSpPr/>
            <p:nvPr userDrawn="1"/>
          </p:nvGrpSpPr>
          <p:grpSpPr>
            <a:xfrm>
              <a:off x="100242" y="2099803"/>
              <a:ext cx="1920240" cy="1920240"/>
              <a:chOff x="5361924" y="7472790"/>
              <a:chExt cx="1828800" cy="1828800"/>
            </a:xfrm>
          </p:grpSpPr>
          <p:grpSp>
            <p:nvGrpSpPr>
              <p:cNvPr id="41" name="Group 40">
                <a:extLst>
                  <a:ext uri="{FF2B5EF4-FFF2-40B4-BE49-F238E27FC236}">
                    <a16:creationId xmlns:a16="http://schemas.microsoft.com/office/drawing/2014/main" id="{882CC485-8A14-4767-80E8-8FB0A9991D20}"/>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E119FAB2-4AF3-4EC9-98C6-E69760D02810}"/>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E2A21525-E952-4F39-A9B2-2CA7C5B14B85}"/>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53BFFD34-0142-4185-8790-1D792CB2F5DD}"/>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00D3FC75-8C07-4B5B-A025-3CCC5DC458DA}"/>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393D2F91-0E6A-4541-843C-1FC0CC2A024A}"/>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7C9F80E2-6A88-44DC-B048-7178CAA61DAF}"/>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1D9D5420-70BE-477D-A17F-A86F19AD3FA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sp>
                          <p:nvSpPr>
                            <p:cNvPr id="60" name="Oval 59">
                              <a:extLst>
                                <a:ext uri="{FF2B5EF4-FFF2-40B4-BE49-F238E27FC236}">
                                  <a16:creationId xmlns:a16="http://schemas.microsoft.com/office/drawing/2014/main" id="{0BBACECF-9AE7-40B5-90D0-AE2CF1FBE0BD}"/>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58" name="Oval 57">
                            <a:extLst>
                              <a:ext uri="{FF2B5EF4-FFF2-40B4-BE49-F238E27FC236}">
                                <a16:creationId xmlns:a16="http://schemas.microsoft.com/office/drawing/2014/main" id="{1A76BEA0-888E-41CD-9B30-B128A39F781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56" name="Oval 55">
                          <a:extLst>
                            <a:ext uri="{FF2B5EF4-FFF2-40B4-BE49-F238E27FC236}">
                              <a16:creationId xmlns:a16="http://schemas.microsoft.com/office/drawing/2014/main" id="{2EA36045-2F1D-402B-A951-B9957D5C145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54" name="Oval 53">
                        <a:extLst>
                          <a:ext uri="{FF2B5EF4-FFF2-40B4-BE49-F238E27FC236}">
                            <a16:creationId xmlns:a16="http://schemas.microsoft.com/office/drawing/2014/main" id="{AAF58CB3-363E-4156-8148-52E0B9CB634A}"/>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52" name="Oval 51">
                      <a:extLst>
                        <a:ext uri="{FF2B5EF4-FFF2-40B4-BE49-F238E27FC236}">
                          <a16:creationId xmlns:a16="http://schemas.microsoft.com/office/drawing/2014/main" id="{BDC4E05B-A602-483A-B19B-B907358D4629}"/>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50" name="Oval 49">
                    <a:extLst>
                      <a:ext uri="{FF2B5EF4-FFF2-40B4-BE49-F238E27FC236}">
                        <a16:creationId xmlns:a16="http://schemas.microsoft.com/office/drawing/2014/main" id="{55AC54D8-2C27-49A7-B1CE-C865E629499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44" name="Oval 43">
                  <a:extLst>
                    <a:ext uri="{FF2B5EF4-FFF2-40B4-BE49-F238E27FC236}">
                      <a16:creationId xmlns:a16="http://schemas.microsoft.com/office/drawing/2014/main" id="{C9753262-9BA1-4716-B4B5-AAFE232A72A2}"/>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sp>
              <p:nvSpPr>
                <p:cNvPr id="45" name="Oval 44">
                  <a:extLst>
                    <a:ext uri="{FF2B5EF4-FFF2-40B4-BE49-F238E27FC236}">
                      <a16:creationId xmlns:a16="http://schemas.microsoft.com/office/drawing/2014/main" id="{5B2AD932-98DF-4DA1-B19E-E38A4DD270F0}"/>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sp>
              <p:nvSpPr>
                <p:cNvPr id="46" name="Oval 45">
                  <a:extLst>
                    <a:ext uri="{FF2B5EF4-FFF2-40B4-BE49-F238E27FC236}">
                      <a16:creationId xmlns:a16="http://schemas.microsoft.com/office/drawing/2014/main" id="{DE13C879-BB42-4F2C-9413-A1322DE58809}"/>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sp>
              <p:nvSpPr>
                <p:cNvPr id="47" name="Oval 46">
                  <a:extLst>
                    <a:ext uri="{FF2B5EF4-FFF2-40B4-BE49-F238E27FC236}">
                      <a16:creationId xmlns:a16="http://schemas.microsoft.com/office/drawing/2014/main" id="{28B4D2F2-9DD5-4B23-A2F2-7DBEE9E61F6C}"/>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sp>
              <p:nvSpPr>
                <p:cNvPr id="48" name="Oval 47">
                  <a:extLst>
                    <a:ext uri="{FF2B5EF4-FFF2-40B4-BE49-F238E27FC236}">
                      <a16:creationId xmlns:a16="http://schemas.microsoft.com/office/drawing/2014/main" id="{C1A2F663-A8A7-4337-9C39-489B4C457111}"/>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42" name="Oval 41">
                <a:extLst>
                  <a:ext uri="{FF2B5EF4-FFF2-40B4-BE49-F238E27FC236}">
                    <a16:creationId xmlns:a16="http://schemas.microsoft.com/office/drawing/2014/main" id="{1609761D-150A-4DE0-9604-CC3953C108D0}"/>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61" name="Rectangle 60">
              <a:extLst>
                <a:ext uri="{FF2B5EF4-FFF2-40B4-BE49-F238E27FC236}">
                  <a16:creationId xmlns:a16="http://schemas.microsoft.com/office/drawing/2014/main" id="{D1189D1C-85ED-4EF1-A384-7C4590ED50FD}"/>
                </a:ext>
              </a:extLst>
            </p:cNvPr>
            <p:cNvSpPr/>
            <p:nvPr userDrawn="1"/>
          </p:nvSpPr>
          <p:spPr>
            <a:xfrm>
              <a:off x="0" y="4052952"/>
              <a:ext cx="2029968" cy="8229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2" name="Freeform: Shape 61">
              <a:extLst>
                <a:ext uri="{FF2B5EF4-FFF2-40B4-BE49-F238E27FC236}">
                  <a16:creationId xmlns:a16="http://schemas.microsoft.com/office/drawing/2014/main" id="{445306C5-E470-4A93-9C9F-5D066F760D16}"/>
                </a:ext>
              </a:extLst>
            </p:cNvPr>
            <p:cNvSpPr/>
            <p:nvPr userDrawn="1"/>
          </p:nvSpPr>
          <p:spPr>
            <a:xfrm>
              <a:off x="-33209" y="199954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cxnSp>
          <p:nvCxnSpPr>
            <p:cNvPr id="63" name="Straight Connector 62">
              <a:extLst>
                <a:ext uri="{FF2B5EF4-FFF2-40B4-BE49-F238E27FC236}">
                  <a16:creationId xmlns:a16="http://schemas.microsoft.com/office/drawing/2014/main" id="{B31C374B-40F2-4B1E-A9D8-6E5C932FF170}"/>
                </a:ext>
              </a:extLst>
            </p:cNvPr>
            <p:cNvCxnSpPr>
              <a:cxnSpLocks/>
            </p:cNvCxnSpPr>
            <p:nvPr userDrawn="1"/>
          </p:nvCxnSpPr>
          <p:spPr>
            <a:xfrm flipV="1">
              <a:off x="-33209" y="2009066"/>
              <a:ext cx="3017520"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1C668341-39BE-4448-B29D-2594AE6D75C2}"/>
                </a:ext>
              </a:extLst>
            </p:cNvPr>
            <p:cNvSpPr/>
            <p:nvPr userDrawn="1"/>
          </p:nvSpPr>
          <p:spPr>
            <a:xfrm>
              <a:off x="2923530" y="1871237"/>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75" name="Text Placeholder 9">
            <a:extLst>
              <a:ext uri="{FF2B5EF4-FFF2-40B4-BE49-F238E27FC236}">
                <a16:creationId xmlns:a16="http://schemas.microsoft.com/office/drawing/2014/main" id="{4416EFAA-C2FD-4F04-91E3-9F1FA3533A94}"/>
              </a:ext>
            </a:extLst>
          </p:cNvPr>
          <p:cNvSpPr>
            <a:spLocks noGrp="1"/>
          </p:cNvSpPr>
          <p:nvPr>
            <p:ph type="body" sz="quarter" idx="15" hasCustomPrompt="1"/>
          </p:nvPr>
        </p:nvSpPr>
        <p:spPr>
          <a:xfrm>
            <a:off x="3703320" y="2084832"/>
            <a:ext cx="2400300" cy="365760"/>
          </a:xfrm>
        </p:spPr>
        <p:txBody>
          <a:bodyPr>
            <a:noAutofit/>
          </a:bodyPr>
          <a:lstStyle>
            <a:lvl1pPr marL="0" indent="0">
              <a:lnSpc>
                <a:spcPts val="1800"/>
              </a:lnSpc>
              <a:buNone/>
              <a:defRPr sz="1500" b="1" cap="all" baseline="0">
                <a:solidFill>
                  <a:schemeClr val="tx2"/>
                </a:solidFill>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ADD SUBTITLE</a:t>
            </a:r>
          </a:p>
        </p:txBody>
      </p:sp>
      <p:sp>
        <p:nvSpPr>
          <p:cNvPr id="72" name="Text Placeholder 9">
            <a:extLst>
              <a:ext uri="{FF2B5EF4-FFF2-40B4-BE49-F238E27FC236}">
                <a16:creationId xmlns:a16="http://schemas.microsoft.com/office/drawing/2014/main" id="{0BAC0AED-8273-498E-ABB8-65CD10B00735}"/>
              </a:ext>
            </a:extLst>
          </p:cNvPr>
          <p:cNvSpPr>
            <a:spLocks noGrp="1"/>
          </p:cNvSpPr>
          <p:nvPr>
            <p:ph type="body" sz="quarter" idx="13"/>
          </p:nvPr>
        </p:nvSpPr>
        <p:spPr>
          <a:xfrm>
            <a:off x="3686175" y="2496312"/>
            <a:ext cx="2400300" cy="1188720"/>
          </a:xfrm>
        </p:spPr>
        <p:txBody>
          <a:bodyPr>
            <a:normAutofit/>
          </a:bodyPr>
          <a:lstStyle>
            <a:lvl1pPr marL="0" indent="0">
              <a:lnSpc>
                <a:spcPts val="1350"/>
              </a:lnSpc>
              <a:spcBef>
                <a:spcPts val="0"/>
              </a:spcBef>
              <a:buNone/>
              <a:defRPr sz="1050">
                <a:solidFill>
                  <a:schemeClr val="tx2"/>
                </a:solidFill>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Click to edit Master text styles</a:t>
            </a:r>
          </a:p>
        </p:txBody>
      </p:sp>
      <p:sp>
        <p:nvSpPr>
          <p:cNvPr id="92" name="Text Placeholder 9">
            <a:extLst>
              <a:ext uri="{FF2B5EF4-FFF2-40B4-BE49-F238E27FC236}">
                <a16:creationId xmlns:a16="http://schemas.microsoft.com/office/drawing/2014/main" id="{0FACFED0-6B1D-4868-929E-C9101D8B7DE1}"/>
              </a:ext>
            </a:extLst>
          </p:cNvPr>
          <p:cNvSpPr>
            <a:spLocks noGrp="1"/>
          </p:cNvSpPr>
          <p:nvPr>
            <p:ph type="body" sz="quarter" idx="16" hasCustomPrompt="1"/>
          </p:nvPr>
        </p:nvSpPr>
        <p:spPr>
          <a:xfrm>
            <a:off x="6404083" y="2084832"/>
            <a:ext cx="2400300" cy="365760"/>
          </a:xfrm>
        </p:spPr>
        <p:txBody>
          <a:bodyPr>
            <a:noAutofit/>
          </a:bodyPr>
          <a:lstStyle>
            <a:lvl1pPr marL="0" indent="0">
              <a:lnSpc>
                <a:spcPts val="1800"/>
              </a:lnSpc>
              <a:buNone/>
              <a:defRPr sz="1500" b="1" cap="all" baseline="0">
                <a:solidFill>
                  <a:schemeClr val="tx2"/>
                </a:solidFill>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ADD SUBTITLE</a:t>
            </a:r>
          </a:p>
        </p:txBody>
      </p:sp>
      <p:sp>
        <p:nvSpPr>
          <p:cNvPr id="74" name="Text Placeholder 9">
            <a:extLst>
              <a:ext uri="{FF2B5EF4-FFF2-40B4-BE49-F238E27FC236}">
                <a16:creationId xmlns:a16="http://schemas.microsoft.com/office/drawing/2014/main" id="{A3276736-0B83-4D4F-B7D9-AAEF95E38AE5}"/>
              </a:ext>
            </a:extLst>
          </p:cNvPr>
          <p:cNvSpPr>
            <a:spLocks noGrp="1"/>
          </p:cNvSpPr>
          <p:nvPr>
            <p:ph type="body" sz="quarter" idx="14"/>
          </p:nvPr>
        </p:nvSpPr>
        <p:spPr>
          <a:xfrm>
            <a:off x="6401943" y="2496312"/>
            <a:ext cx="2400300" cy="1188720"/>
          </a:xfrm>
        </p:spPr>
        <p:txBody>
          <a:bodyPr>
            <a:normAutofit/>
          </a:bodyPr>
          <a:lstStyle>
            <a:lvl1pPr marL="0" indent="0">
              <a:lnSpc>
                <a:spcPts val="1350"/>
              </a:lnSpc>
              <a:spcBef>
                <a:spcPts val="0"/>
              </a:spcBef>
              <a:buNone/>
              <a:defRPr sz="1050">
                <a:solidFill>
                  <a:schemeClr val="tx2"/>
                </a:solidFill>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Click to edit Master text styles</a:t>
            </a:r>
          </a:p>
        </p:txBody>
      </p:sp>
      <p:sp>
        <p:nvSpPr>
          <p:cNvPr id="95" name="Text Placeholder 9">
            <a:extLst>
              <a:ext uri="{FF2B5EF4-FFF2-40B4-BE49-F238E27FC236}">
                <a16:creationId xmlns:a16="http://schemas.microsoft.com/office/drawing/2014/main" id="{B57AD20F-1E1B-4FD3-8A76-E07A91002B85}"/>
              </a:ext>
            </a:extLst>
          </p:cNvPr>
          <p:cNvSpPr>
            <a:spLocks noGrp="1"/>
          </p:cNvSpPr>
          <p:nvPr>
            <p:ph type="body" sz="quarter" idx="19" hasCustomPrompt="1"/>
          </p:nvPr>
        </p:nvSpPr>
        <p:spPr>
          <a:xfrm>
            <a:off x="3703320" y="3838956"/>
            <a:ext cx="2400300" cy="365760"/>
          </a:xfrm>
        </p:spPr>
        <p:txBody>
          <a:bodyPr>
            <a:noAutofit/>
          </a:bodyPr>
          <a:lstStyle>
            <a:lvl1pPr marL="0" indent="0">
              <a:lnSpc>
                <a:spcPts val="1800"/>
              </a:lnSpc>
              <a:buNone/>
              <a:defRPr sz="1500" b="1" cap="all" baseline="0">
                <a:solidFill>
                  <a:schemeClr val="tx2"/>
                </a:solidFill>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ADD SUBTITLE</a:t>
            </a:r>
          </a:p>
        </p:txBody>
      </p:sp>
      <p:sp>
        <p:nvSpPr>
          <p:cNvPr id="93" name="Text Placeholder 9">
            <a:extLst>
              <a:ext uri="{FF2B5EF4-FFF2-40B4-BE49-F238E27FC236}">
                <a16:creationId xmlns:a16="http://schemas.microsoft.com/office/drawing/2014/main" id="{6688431F-3AD3-44AD-A5DF-E032B167CC02}"/>
              </a:ext>
            </a:extLst>
          </p:cNvPr>
          <p:cNvSpPr>
            <a:spLocks noGrp="1"/>
          </p:cNvSpPr>
          <p:nvPr>
            <p:ph type="body" sz="quarter" idx="17"/>
          </p:nvPr>
        </p:nvSpPr>
        <p:spPr>
          <a:xfrm>
            <a:off x="3703320" y="4255479"/>
            <a:ext cx="2400300" cy="1188720"/>
          </a:xfrm>
        </p:spPr>
        <p:txBody>
          <a:bodyPr>
            <a:normAutofit/>
          </a:bodyPr>
          <a:lstStyle>
            <a:lvl1pPr marL="0" indent="0">
              <a:lnSpc>
                <a:spcPts val="1350"/>
              </a:lnSpc>
              <a:spcBef>
                <a:spcPts val="0"/>
              </a:spcBef>
              <a:buNone/>
              <a:defRPr sz="1050">
                <a:solidFill>
                  <a:schemeClr val="tx2"/>
                </a:solidFill>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Click to edit Master text styles</a:t>
            </a:r>
          </a:p>
        </p:txBody>
      </p:sp>
      <p:sp>
        <p:nvSpPr>
          <p:cNvPr id="96" name="Text Placeholder 9">
            <a:extLst>
              <a:ext uri="{FF2B5EF4-FFF2-40B4-BE49-F238E27FC236}">
                <a16:creationId xmlns:a16="http://schemas.microsoft.com/office/drawing/2014/main" id="{F1B1DAAB-37E2-4803-8DF8-A56E6FFF054E}"/>
              </a:ext>
            </a:extLst>
          </p:cNvPr>
          <p:cNvSpPr>
            <a:spLocks noGrp="1"/>
          </p:cNvSpPr>
          <p:nvPr>
            <p:ph type="body" sz="quarter" idx="20" hasCustomPrompt="1"/>
          </p:nvPr>
        </p:nvSpPr>
        <p:spPr>
          <a:xfrm>
            <a:off x="6401943" y="3838956"/>
            <a:ext cx="2400300" cy="365760"/>
          </a:xfrm>
        </p:spPr>
        <p:txBody>
          <a:bodyPr>
            <a:noAutofit/>
          </a:bodyPr>
          <a:lstStyle>
            <a:lvl1pPr marL="0" indent="0">
              <a:lnSpc>
                <a:spcPts val="1800"/>
              </a:lnSpc>
              <a:buNone/>
              <a:defRPr sz="1500" b="1" cap="all" baseline="0">
                <a:solidFill>
                  <a:schemeClr val="tx2"/>
                </a:solidFill>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ADD SUBTITLE</a:t>
            </a:r>
          </a:p>
        </p:txBody>
      </p:sp>
      <p:sp>
        <p:nvSpPr>
          <p:cNvPr id="94" name="Text Placeholder 9">
            <a:extLst>
              <a:ext uri="{FF2B5EF4-FFF2-40B4-BE49-F238E27FC236}">
                <a16:creationId xmlns:a16="http://schemas.microsoft.com/office/drawing/2014/main" id="{E9E9B407-35B1-4B56-BB6A-4895E5AC4CC3}"/>
              </a:ext>
            </a:extLst>
          </p:cNvPr>
          <p:cNvSpPr>
            <a:spLocks noGrp="1"/>
          </p:cNvSpPr>
          <p:nvPr>
            <p:ph type="body" sz="quarter" idx="18"/>
          </p:nvPr>
        </p:nvSpPr>
        <p:spPr>
          <a:xfrm>
            <a:off x="6401943" y="4252806"/>
            <a:ext cx="2400300" cy="1188720"/>
          </a:xfrm>
        </p:spPr>
        <p:txBody>
          <a:bodyPr>
            <a:normAutofit/>
          </a:bodyPr>
          <a:lstStyle>
            <a:lvl1pPr marL="0" indent="0">
              <a:lnSpc>
                <a:spcPts val="1350"/>
              </a:lnSpc>
              <a:spcBef>
                <a:spcPts val="0"/>
              </a:spcBef>
              <a:buNone/>
              <a:defRPr sz="1050">
                <a:solidFill>
                  <a:schemeClr val="tx2"/>
                </a:solidFill>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Click to edit Master text styles</a:t>
            </a:r>
          </a:p>
        </p:txBody>
      </p:sp>
      <p:sp>
        <p:nvSpPr>
          <p:cNvPr id="69" name="Date Placeholder 3">
            <a:extLst>
              <a:ext uri="{FF2B5EF4-FFF2-40B4-BE49-F238E27FC236}">
                <a16:creationId xmlns:a16="http://schemas.microsoft.com/office/drawing/2014/main" id="{E2B0C6B8-E2CB-460E-BBC8-AC4339C89DB2}"/>
              </a:ext>
            </a:extLst>
          </p:cNvPr>
          <p:cNvSpPr>
            <a:spLocks noGrp="1"/>
          </p:cNvSpPr>
          <p:nvPr>
            <p:ph type="dt" sz="half" idx="10"/>
          </p:nvPr>
        </p:nvSpPr>
        <p:spPr>
          <a:xfrm>
            <a:off x="3703320" y="6353176"/>
            <a:ext cx="822960" cy="365125"/>
          </a:xfrm>
        </p:spPr>
        <p:txBody>
          <a:bodyPr/>
          <a:lstStyle>
            <a:lvl1pPr>
              <a:defRPr>
                <a:solidFill>
                  <a:schemeClr val="bg1"/>
                </a:solidFill>
              </a:defRPr>
            </a:lvl1pPr>
          </a:lstStyle>
          <a:p>
            <a:r>
              <a:rPr lang="en-US" dirty="0"/>
              <a:t>20XX</a:t>
            </a:r>
          </a:p>
        </p:txBody>
      </p:sp>
      <p:sp>
        <p:nvSpPr>
          <p:cNvPr id="70" name="Footer Placeholder 4">
            <a:extLst>
              <a:ext uri="{FF2B5EF4-FFF2-40B4-BE49-F238E27FC236}">
                <a16:creationId xmlns:a16="http://schemas.microsoft.com/office/drawing/2014/main" id="{433844D3-0FDA-4C97-9B21-5021A38E4FC2}"/>
              </a:ext>
            </a:extLst>
          </p:cNvPr>
          <p:cNvSpPr>
            <a:spLocks noGrp="1"/>
          </p:cNvSpPr>
          <p:nvPr>
            <p:ph type="ftr" sz="quarter" idx="11"/>
          </p:nvPr>
        </p:nvSpPr>
        <p:spPr>
          <a:xfrm>
            <a:off x="5577125" y="6350001"/>
            <a:ext cx="1714500" cy="365125"/>
          </a:xfrm>
        </p:spPr>
        <p:txBody>
          <a:bodyPr/>
          <a:lstStyle>
            <a:lvl1pPr>
              <a:defRPr>
                <a:solidFill>
                  <a:schemeClr val="bg1"/>
                </a:solidFill>
              </a:defRPr>
            </a:lvl1pPr>
          </a:lstStyle>
          <a:p>
            <a:r>
              <a:rPr lang="en-US" dirty="0"/>
              <a:t>Pitch deck title</a:t>
            </a:r>
          </a:p>
        </p:txBody>
      </p:sp>
      <p:sp>
        <p:nvSpPr>
          <p:cNvPr id="71" name="Slide Number Placeholder 5">
            <a:extLst>
              <a:ext uri="{FF2B5EF4-FFF2-40B4-BE49-F238E27FC236}">
                <a16:creationId xmlns:a16="http://schemas.microsoft.com/office/drawing/2014/main" id="{EC059538-F80F-46C9-80EB-AC9B56DD05C3}"/>
              </a:ext>
            </a:extLst>
          </p:cNvPr>
          <p:cNvSpPr>
            <a:spLocks noGrp="1"/>
          </p:cNvSpPr>
          <p:nvPr>
            <p:ph type="sldNum" sz="quarter" idx="12"/>
          </p:nvPr>
        </p:nvSpPr>
        <p:spPr>
          <a:xfrm>
            <a:off x="8342471" y="6356351"/>
            <a:ext cx="342900" cy="365125"/>
          </a:xfrm>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777334035"/>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roduct overview">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685800" y="896112"/>
            <a:ext cx="5100638" cy="1325880"/>
          </a:xfrm>
        </p:spPr>
        <p:txBody>
          <a:bodyPr anchor="t" anchorCtr="0"/>
          <a:lstStyle>
            <a:lvl1pPr>
              <a:defRPr cap="all" baseline="0">
                <a:solidFill>
                  <a:schemeClr val="accent1"/>
                </a:solidFill>
              </a:defRPr>
            </a:lvl1pPr>
          </a:lstStyle>
          <a:p>
            <a:r>
              <a:rPr lang="en-US"/>
              <a:t>CLICK TO ADD TITLE</a:t>
            </a:r>
          </a:p>
        </p:txBody>
      </p:sp>
      <p:grpSp>
        <p:nvGrpSpPr>
          <p:cNvPr id="5" name="Group 4">
            <a:extLst>
              <a:ext uri="{FF2B5EF4-FFF2-40B4-BE49-F238E27FC236}">
                <a16:creationId xmlns:a16="http://schemas.microsoft.com/office/drawing/2014/main" id="{76A6A8D4-352A-4CDF-8E34-3A3E06402913}"/>
              </a:ext>
              <a:ext uri="{C183D7F6-B498-43B3-948B-1728B52AA6E4}">
                <adec:decorative xmlns:adec="http://schemas.microsoft.com/office/drawing/2017/decorative" val="1"/>
              </a:ext>
            </a:extLst>
          </p:cNvPr>
          <p:cNvGrpSpPr/>
          <p:nvPr userDrawn="1"/>
        </p:nvGrpSpPr>
        <p:grpSpPr>
          <a:xfrm>
            <a:off x="6070701" y="-12136"/>
            <a:ext cx="3075127" cy="6878956"/>
            <a:chOff x="8094267" y="-12136"/>
            <a:chExt cx="4100169" cy="6878956"/>
          </a:xfrm>
        </p:grpSpPr>
        <p:grpSp>
          <p:nvGrpSpPr>
            <p:cNvPr id="3" name="Group 2">
              <a:extLst>
                <a:ext uri="{FF2B5EF4-FFF2-40B4-BE49-F238E27FC236}">
                  <a16:creationId xmlns:a16="http://schemas.microsoft.com/office/drawing/2014/main" id="{4CDCB077-A12F-4FE0-AD96-924BF98DBB84}"/>
                </a:ext>
                <a:ext uri="{C183D7F6-B498-43B3-948B-1728B52AA6E4}">
                  <adec:decorative xmlns:adec="http://schemas.microsoft.com/office/drawing/2017/decorative" val="1"/>
                </a:ext>
              </a:extLst>
            </p:cNvPr>
            <p:cNvGrpSpPr/>
            <p:nvPr userDrawn="1"/>
          </p:nvGrpSpPr>
          <p:grpSpPr>
            <a:xfrm>
              <a:off x="8138160" y="-7084"/>
              <a:ext cx="4053840" cy="4061621"/>
              <a:chOff x="8138160" y="-7084"/>
              <a:chExt cx="4053840" cy="4061621"/>
            </a:xfrm>
          </p:grpSpPr>
          <p:sp>
            <p:nvSpPr>
              <p:cNvPr id="39" name="Rectangle 38">
                <a:extLst>
                  <a:ext uri="{FF2B5EF4-FFF2-40B4-BE49-F238E27FC236}">
                    <a16:creationId xmlns:a16="http://schemas.microsoft.com/office/drawing/2014/main" id="{9837D25D-BADF-40E0-B7F9-1288B53AA656}"/>
                  </a:ext>
                </a:extLst>
              </p:cNvPr>
              <p:cNvSpPr/>
              <p:nvPr userDrawn="1"/>
            </p:nvSpPr>
            <p:spPr>
              <a:xfrm flipH="1">
                <a:off x="8138160" y="2017039"/>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10">
                <a:extLst>
                  <a:ext uri="{FF2B5EF4-FFF2-40B4-BE49-F238E27FC236}">
                    <a16:creationId xmlns:a16="http://schemas.microsoft.com/office/drawing/2014/main" id="{4FADCD25-4CC2-4A9A-B033-132F3DA6D2F5}"/>
                  </a:ext>
                </a:extLst>
              </p:cNvPr>
              <p:cNvSpPr/>
              <p:nvPr userDrawn="1"/>
            </p:nvSpPr>
            <p:spPr>
              <a:xfrm>
                <a:off x="10162032" y="2014436"/>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3" name="Rectangle 23">
                <a:extLst>
                  <a:ext uri="{FF2B5EF4-FFF2-40B4-BE49-F238E27FC236}">
                    <a16:creationId xmlns:a16="http://schemas.microsoft.com/office/drawing/2014/main" id="{D2F68DA8-1D58-42B0-A2C9-046E92884BC1}"/>
                  </a:ext>
                </a:extLst>
              </p:cNvPr>
              <p:cNvSpPr/>
              <p:nvPr userDrawn="1"/>
            </p:nvSpPr>
            <p:spPr>
              <a:xfrm rot="5400000">
                <a:off x="10160492" y="2024569"/>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a:extLst>
                  <a:ext uri="{FF2B5EF4-FFF2-40B4-BE49-F238E27FC236}">
                    <a16:creationId xmlns:a16="http://schemas.microsoft.com/office/drawing/2014/main" id="{9DB232A4-4F4E-48E9-9E61-BE51F716635C}"/>
                  </a:ext>
                </a:extLst>
              </p:cNvPr>
              <p:cNvSpPr/>
              <p:nvPr userDrawn="1"/>
            </p:nvSpPr>
            <p:spPr>
              <a:xfrm>
                <a:off x="10162032" y="0"/>
                <a:ext cx="2029968"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8" name="Graphic 7">
                <a:extLst>
                  <a:ext uri="{FF2B5EF4-FFF2-40B4-BE49-F238E27FC236}">
                    <a16:creationId xmlns:a16="http://schemas.microsoft.com/office/drawing/2014/main" id="{4CB66576-218C-4236-B125-DD7B03A784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0162032" y="0"/>
                <a:ext cx="2029968" cy="2029968"/>
              </a:xfrm>
              <a:prstGeom prst="rect">
                <a:avLst/>
              </a:prstGeom>
            </p:spPr>
          </p:pic>
          <p:sp>
            <p:nvSpPr>
              <p:cNvPr id="7" name="Rectangle 6">
                <a:extLst>
                  <a:ext uri="{FF2B5EF4-FFF2-40B4-BE49-F238E27FC236}">
                    <a16:creationId xmlns:a16="http://schemas.microsoft.com/office/drawing/2014/main" id="{E557D1F3-8C55-47FE-B39A-86D30F8FFEA1}"/>
                  </a:ext>
                </a:extLst>
              </p:cNvPr>
              <p:cNvSpPr/>
              <p:nvPr userDrawn="1"/>
            </p:nvSpPr>
            <p:spPr>
              <a:xfrm>
                <a:off x="8139364" y="-7084"/>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grpSp>
          <p:nvGrpSpPr>
            <p:cNvPr id="4" name="Group 3">
              <a:extLst>
                <a:ext uri="{FF2B5EF4-FFF2-40B4-BE49-F238E27FC236}">
                  <a16:creationId xmlns:a16="http://schemas.microsoft.com/office/drawing/2014/main" id="{17B41BF2-DA71-4B06-A2F0-757A5EF7047C}"/>
                </a:ext>
                <a:ext uri="{C183D7F6-B498-43B3-948B-1728B52AA6E4}">
                  <adec:decorative xmlns:adec="http://schemas.microsoft.com/office/drawing/2017/decorative" val="1"/>
                </a:ext>
              </a:extLst>
            </p:cNvPr>
            <p:cNvGrpSpPr/>
            <p:nvPr userDrawn="1"/>
          </p:nvGrpSpPr>
          <p:grpSpPr>
            <a:xfrm>
              <a:off x="8094267" y="-12136"/>
              <a:ext cx="4100169" cy="6878956"/>
              <a:chOff x="8094267" y="-12136"/>
              <a:chExt cx="4100169" cy="6878956"/>
            </a:xfrm>
          </p:grpSpPr>
          <p:sp>
            <p:nvSpPr>
              <p:cNvPr id="32" name="Rectangle 31">
                <a:extLst>
                  <a:ext uri="{FF2B5EF4-FFF2-40B4-BE49-F238E27FC236}">
                    <a16:creationId xmlns:a16="http://schemas.microsoft.com/office/drawing/2014/main" id="{F4EB6F2E-2621-4EB5-A04D-906FD08CED87}"/>
                  </a:ext>
                </a:extLst>
              </p:cNvPr>
              <p:cNvSpPr/>
              <p:nvPr userDrawn="1"/>
            </p:nvSpPr>
            <p:spPr>
              <a:xfrm flipH="1">
                <a:off x="8138160" y="4868828"/>
                <a:ext cx="2032942" cy="19979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4" name="Rectangle 33">
                <a:extLst>
                  <a:ext uri="{FF2B5EF4-FFF2-40B4-BE49-F238E27FC236}">
                    <a16:creationId xmlns:a16="http://schemas.microsoft.com/office/drawing/2014/main" id="{9CC28908-2548-441C-BE9D-8728E1FC84C0}"/>
                  </a:ext>
                </a:extLst>
              </p:cNvPr>
              <p:cNvSpPr/>
              <p:nvPr userDrawn="1"/>
            </p:nvSpPr>
            <p:spPr>
              <a:xfrm>
                <a:off x="10164468" y="4044603"/>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5" name="Picture 34" descr="A black and white striped pattern&#10;&#10;Description automatically generated with low confidence">
                <a:extLst>
                  <a:ext uri="{FF2B5EF4-FFF2-40B4-BE49-F238E27FC236}">
                    <a16:creationId xmlns:a16="http://schemas.microsoft.com/office/drawing/2014/main" id="{731DC170-FB16-45F8-B62C-DCAB2B9AC31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72419" y="5079562"/>
                <a:ext cx="2019299" cy="999451"/>
              </a:xfrm>
              <a:prstGeom prst="rect">
                <a:avLst/>
              </a:prstGeom>
            </p:spPr>
          </p:pic>
          <p:pic>
            <p:nvPicPr>
              <p:cNvPr id="36" name="Graphic 35">
                <a:extLst>
                  <a:ext uri="{FF2B5EF4-FFF2-40B4-BE49-F238E27FC236}">
                    <a16:creationId xmlns:a16="http://schemas.microsoft.com/office/drawing/2014/main" id="{6529D2A7-ABB3-4E2D-88CA-F813997011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8137489" y="-12136"/>
                <a:ext cx="2029968" cy="2029968"/>
              </a:xfrm>
              <a:prstGeom prst="rect">
                <a:avLst/>
              </a:prstGeom>
            </p:spPr>
          </p:pic>
          <p:sp>
            <p:nvSpPr>
              <p:cNvPr id="37" name="Rectangle 36">
                <a:extLst>
                  <a:ext uri="{FF2B5EF4-FFF2-40B4-BE49-F238E27FC236}">
                    <a16:creationId xmlns:a16="http://schemas.microsoft.com/office/drawing/2014/main" id="{CDB6750E-735F-4906-8BCA-E0BD4F029617}"/>
                  </a:ext>
                </a:extLst>
              </p:cNvPr>
              <p:cNvSpPr/>
              <p:nvPr userDrawn="1"/>
            </p:nvSpPr>
            <p:spPr>
              <a:xfrm>
                <a:off x="10162032" y="6020759"/>
                <a:ext cx="2029968" cy="8372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8" name="Graphic 37">
                <a:extLst>
                  <a:ext uri="{FF2B5EF4-FFF2-40B4-BE49-F238E27FC236}">
                    <a16:creationId xmlns:a16="http://schemas.microsoft.com/office/drawing/2014/main" id="{051ECE99-ACA6-46AF-98D5-81FBD3F834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38160" y="4863676"/>
                <a:ext cx="2029968" cy="1997992"/>
              </a:xfrm>
              <a:prstGeom prst="rect">
                <a:avLst/>
              </a:prstGeom>
            </p:spPr>
          </p:pic>
          <p:grpSp>
            <p:nvGrpSpPr>
              <p:cNvPr id="40" name="Group 39">
                <a:extLst>
                  <a:ext uri="{FF2B5EF4-FFF2-40B4-BE49-F238E27FC236}">
                    <a16:creationId xmlns:a16="http://schemas.microsoft.com/office/drawing/2014/main" id="{3A847BA4-24DF-47BE-BE28-02415C2A2D3C}"/>
                  </a:ext>
                </a:extLst>
              </p:cNvPr>
              <p:cNvGrpSpPr/>
              <p:nvPr userDrawn="1"/>
            </p:nvGrpSpPr>
            <p:grpSpPr>
              <a:xfrm>
                <a:off x="8227718" y="2092719"/>
                <a:ext cx="1920240" cy="1920240"/>
                <a:chOff x="5361924" y="7472790"/>
                <a:chExt cx="1828800" cy="1828800"/>
              </a:xfrm>
            </p:grpSpPr>
            <p:grpSp>
              <p:nvGrpSpPr>
                <p:cNvPr id="41" name="Group 40">
                  <a:extLst>
                    <a:ext uri="{FF2B5EF4-FFF2-40B4-BE49-F238E27FC236}">
                      <a16:creationId xmlns:a16="http://schemas.microsoft.com/office/drawing/2014/main" id="{882CC485-8A14-4767-80E8-8FB0A9991D20}"/>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E119FAB2-4AF3-4EC9-98C6-E69760D02810}"/>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E2A21525-E952-4F39-A9B2-2CA7C5B14B85}"/>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53BFFD34-0142-4185-8790-1D792CB2F5DD}"/>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00D3FC75-8C07-4B5B-A025-3CCC5DC458DA}"/>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393D2F91-0E6A-4541-843C-1FC0CC2A024A}"/>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7C9F80E2-6A88-44DC-B048-7178CAA61DAF}"/>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1D9D5420-70BE-477D-A17F-A86F19AD3FA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sp>
                            <p:nvSpPr>
                              <p:cNvPr id="60" name="Oval 59">
                                <a:extLst>
                                  <a:ext uri="{FF2B5EF4-FFF2-40B4-BE49-F238E27FC236}">
                                    <a16:creationId xmlns:a16="http://schemas.microsoft.com/office/drawing/2014/main" id="{0BBACECF-9AE7-40B5-90D0-AE2CF1FBE0BD}"/>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58" name="Oval 57">
                              <a:extLst>
                                <a:ext uri="{FF2B5EF4-FFF2-40B4-BE49-F238E27FC236}">
                                  <a16:creationId xmlns:a16="http://schemas.microsoft.com/office/drawing/2014/main" id="{1A76BEA0-888E-41CD-9B30-B128A39F781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56" name="Oval 55">
                            <a:extLst>
                              <a:ext uri="{FF2B5EF4-FFF2-40B4-BE49-F238E27FC236}">
                                <a16:creationId xmlns:a16="http://schemas.microsoft.com/office/drawing/2014/main" id="{2EA36045-2F1D-402B-A951-B9957D5C145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54" name="Oval 53">
                          <a:extLst>
                            <a:ext uri="{FF2B5EF4-FFF2-40B4-BE49-F238E27FC236}">
                              <a16:creationId xmlns:a16="http://schemas.microsoft.com/office/drawing/2014/main" id="{AAF58CB3-363E-4156-8148-52E0B9CB634A}"/>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52" name="Oval 51">
                        <a:extLst>
                          <a:ext uri="{FF2B5EF4-FFF2-40B4-BE49-F238E27FC236}">
                            <a16:creationId xmlns:a16="http://schemas.microsoft.com/office/drawing/2014/main" id="{BDC4E05B-A602-483A-B19B-B907358D4629}"/>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50" name="Oval 49">
                      <a:extLst>
                        <a:ext uri="{FF2B5EF4-FFF2-40B4-BE49-F238E27FC236}">
                          <a16:creationId xmlns:a16="http://schemas.microsoft.com/office/drawing/2014/main" id="{55AC54D8-2C27-49A7-B1CE-C865E629499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44" name="Oval 43">
                    <a:extLst>
                      <a:ext uri="{FF2B5EF4-FFF2-40B4-BE49-F238E27FC236}">
                        <a16:creationId xmlns:a16="http://schemas.microsoft.com/office/drawing/2014/main" id="{C9753262-9BA1-4716-B4B5-AAFE232A72A2}"/>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sp>
                <p:nvSpPr>
                  <p:cNvPr id="45" name="Oval 44">
                    <a:extLst>
                      <a:ext uri="{FF2B5EF4-FFF2-40B4-BE49-F238E27FC236}">
                        <a16:creationId xmlns:a16="http://schemas.microsoft.com/office/drawing/2014/main" id="{5B2AD932-98DF-4DA1-B19E-E38A4DD270F0}"/>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sp>
                <p:nvSpPr>
                  <p:cNvPr id="46" name="Oval 45">
                    <a:extLst>
                      <a:ext uri="{FF2B5EF4-FFF2-40B4-BE49-F238E27FC236}">
                        <a16:creationId xmlns:a16="http://schemas.microsoft.com/office/drawing/2014/main" id="{DE13C879-BB42-4F2C-9413-A1322DE58809}"/>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sp>
                <p:nvSpPr>
                  <p:cNvPr id="47" name="Oval 46">
                    <a:extLst>
                      <a:ext uri="{FF2B5EF4-FFF2-40B4-BE49-F238E27FC236}">
                        <a16:creationId xmlns:a16="http://schemas.microsoft.com/office/drawing/2014/main" id="{28B4D2F2-9DD5-4B23-A2F2-7DBEE9E61F6C}"/>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sp>
                <p:nvSpPr>
                  <p:cNvPr id="48" name="Oval 47">
                    <a:extLst>
                      <a:ext uri="{FF2B5EF4-FFF2-40B4-BE49-F238E27FC236}">
                        <a16:creationId xmlns:a16="http://schemas.microsoft.com/office/drawing/2014/main" id="{C1A2F663-A8A7-4337-9C39-489B4C457111}"/>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42" name="Oval 41">
                  <a:extLst>
                    <a:ext uri="{FF2B5EF4-FFF2-40B4-BE49-F238E27FC236}">
                      <a16:creationId xmlns:a16="http://schemas.microsoft.com/office/drawing/2014/main" id="{1609761D-150A-4DE0-9604-CC3953C108D0}"/>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61" name="Rectangle 60">
                <a:extLst>
                  <a:ext uri="{FF2B5EF4-FFF2-40B4-BE49-F238E27FC236}">
                    <a16:creationId xmlns:a16="http://schemas.microsoft.com/office/drawing/2014/main" id="{D1189D1C-85ED-4EF1-A384-7C4590ED50FD}"/>
                  </a:ext>
                </a:extLst>
              </p:cNvPr>
              <p:cNvSpPr/>
              <p:nvPr userDrawn="1"/>
            </p:nvSpPr>
            <p:spPr>
              <a:xfrm>
                <a:off x="8138160" y="4045868"/>
                <a:ext cx="2029968" cy="8229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2" name="Freeform: Shape 61">
                <a:extLst>
                  <a:ext uri="{FF2B5EF4-FFF2-40B4-BE49-F238E27FC236}">
                    <a16:creationId xmlns:a16="http://schemas.microsoft.com/office/drawing/2014/main" id="{445306C5-E470-4A93-9C9F-5D066F760D16}"/>
                  </a:ext>
                </a:extLst>
              </p:cNvPr>
              <p:cNvSpPr/>
              <p:nvPr userDrawn="1"/>
            </p:nvSpPr>
            <p:spPr>
              <a:xfrm>
                <a:off x="8138160" y="2028241"/>
                <a:ext cx="1014984" cy="201168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cxnSp>
            <p:nvCxnSpPr>
              <p:cNvPr id="63" name="Straight Connector 62">
                <a:extLst>
                  <a:ext uri="{FF2B5EF4-FFF2-40B4-BE49-F238E27FC236}">
                    <a16:creationId xmlns:a16="http://schemas.microsoft.com/office/drawing/2014/main" id="{B31C374B-40F2-4B1E-A9D8-6E5C932FF170}"/>
                  </a:ext>
                </a:extLst>
              </p:cNvPr>
              <p:cNvCxnSpPr>
                <a:cxnSpLocks/>
              </p:cNvCxnSpPr>
              <p:nvPr userDrawn="1"/>
            </p:nvCxnSpPr>
            <p:spPr>
              <a:xfrm flipV="1">
                <a:off x="8094267" y="2005958"/>
                <a:ext cx="3017520"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1C668341-39BE-4448-B29D-2594AE6D75C2}"/>
                  </a:ext>
                </a:extLst>
              </p:cNvPr>
              <p:cNvSpPr/>
              <p:nvPr userDrawn="1"/>
            </p:nvSpPr>
            <p:spPr>
              <a:xfrm>
                <a:off x="11051006" y="1868129"/>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grpSp>
      <p:sp>
        <p:nvSpPr>
          <p:cNvPr id="69" name="Text Placeholder 9">
            <a:extLst>
              <a:ext uri="{FF2B5EF4-FFF2-40B4-BE49-F238E27FC236}">
                <a16:creationId xmlns:a16="http://schemas.microsoft.com/office/drawing/2014/main" id="{DEE368EA-C32D-4066-8292-11EB5B67AB3C}"/>
              </a:ext>
            </a:extLst>
          </p:cNvPr>
          <p:cNvSpPr>
            <a:spLocks noGrp="1"/>
          </p:cNvSpPr>
          <p:nvPr>
            <p:ph type="body" sz="quarter" idx="15" hasCustomPrompt="1"/>
          </p:nvPr>
        </p:nvSpPr>
        <p:spPr>
          <a:xfrm>
            <a:off x="685800" y="2084832"/>
            <a:ext cx="2400300" cy="365760"/>
          </a:xfrm>
        </p:spPr>
        <p:txBody>
          <a:bodyPr>
            <a:noAutofit/>
          </a:bodyPr>
          <a:lstStyle>
            <a:lvl1pPr marL="0" indent="0">
              <a:lnSpc>
                <a:spcPts val="1800"/>
              </a:lnSpc>
              <a:buNone/>
              <a:defRPr sz="1500" b="1" cap="all" baseline="0">
                <a:solidFill>
                  <a:schemeClr val="accent3"/>
                </a:solidFill>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ADD SUBTITLE</a:t>
            </a:r>
          </a:p>
        </p:txBody>
      </p:sp>
      <p:sp>
        <p:nvSpPr>
          <p:cNvPr id="10" name="Text Placeholder 9">
            <a:extLst>
              <a:ext uri="{FF2B5EF4-FFF2-40B4-BE49-F238E27FC236}">
                <a16:creationId xmlns:a16="http://schemas.microsoft.com/office/drawing/2014/main" id="{58CA33B9-D0BA-4ED1-B10C-9961E1B54FF5}"/>
              </a:ext>
            </a:extLst>
          </p:cNvPr>
          <p:cNvSpPr>
            <a:spLocks noGrp="1"/>
          </p:cNvSpPr>
          <p:nvPr>
            <p:ph type="body" sz="quarter" idx="13"/>
          </p:nvPr>
        </p:nvSpPr>
        <p:spPr>
          <a:xfrm>
            <a:off x="685800" y="2496312"/>
            <a:ext cx="2400300" cy="1188720"/>
          </a:xfrm>
        </p:spPr>
        <p:txBody>
          <a:bodyPr>
            <a:normAutofit/>
          </a:bodyPr>
          <a:lstStyle>
            <a:lvl1pPr marL="0" indent="0">
              <a:lnSpc>
                <a:spcPts val="1350"/>
              </a:lnSpc>
              <a:spcBef>
                <a:spcPts val="0"/>
              </a:spcBef>
              <a:buNone/>
              <a:defRPr sz="1050">
                <a:solidFill>
                  <a:schemeClr val="tx1"/>
                </a:solidFill>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Click to edit Master text styles</a:t>
            </a:r>
          </a:p>
        </p:txBody>
      </p:sp>
      <p:sp>
        <p:nvSpPr>
          <p:cNvPr id="70" name="Text Placeholder 9">
            <a:extLst>
              <a:ext uri="{FF2B5EF4-FFF2-40B4-BE49-F238E27FC236}">
                <a16:creationId xmlns:a16="http://schemas.microsoft.com/office/drawing/2014/main" id="{C3E5ADF3-741C-452B-9B49-005E753E6E0B}"/>
              </a:ext>
            </a:extLst>
          </p:cNvPr>
          <p:cNvSpPr>
            <a:spLocks noGrp="1"/>
          </p:cNvSpPr>
          <p:nvPr>
            <p:ph type="body" sz="quarter" idx="16" hasCustomPrompt="1"/>
          </p:nvPr>
        </p:nvSpPr>
        <p:spPr>
          <a:xfrm>
            <a:off x="3403708" y="2084832"/>
            <a:ext cx="2400300" cy="365760"/>
          </a:xfrm>
        </p:spPr>
        <p:txBody>
          <a:bodyPr>
            <a:noAutofit/>
          </a:bodyPr>
          <a:lstStyle>
            <a:lvl1pPr marL="0" indent="0">
              <a:lnSpc>
                <a:spcPts val="1800"/>
              </a:lnSpc>
              <a:buNone/>
              <a:defRPr sz="1500" b="1" cap="all" baseline="0">
                <a:solidFill>
                  <a:schemeClr val="accent3"/>
                </a:solidFill>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ADD SUBTITLE</a:t>
            </a:r>
          </a:p>
        </p:txBody>
      </p:sp>
      <p:sp>
        <p:nvSpPr>
          <p:cNvPr id="68" name="Text Placeholder 9">
            <a:extLst>
              <a:ext uri="{FF2B5EF4-FFF2-40B4-BE49-F238E27FC236}">
                <a16:creationId xmlns:a16="http://schemas.microsoft.com/office/drawing/2014/main" id="{2C541281-49BC-4F14-B167-DE14FE3A622C}"/>
              </a:ext>
            </a:extLst>
          </p:cNvPr>
          <p:cNvSpPr>
            <a:spLocks noGrp="1"/>
          </p:cNvSpPr>
          <p:nvPr>
            <p:ph type="body" sz="quarter" idx="14"/>
          </p:nvPr>
        </p:nvSpPr>
        <p:spPr>
          <a:xfrm>
            <a:off x="3401568" y="2496312"/>
            <a:ext cx="2400300" cy="1188720"/>
          </a:xfrm>
        </p:spPr>
        <p:txBody>
          <a:bodyPr>
            <a:normAutofit/>
          </a:bodyPr>
          <a:lstStyle>
            <a:lvl1pPr marL="0" indent="0">
              <a:lnSpc>
                <a:spcPts val="1350"/>
              </a:lnSpc>
              <a:spcBef>
                <a:spcPts val="0"/>
              </a:spcBef>
              <a:buNone/>
              <a:defRPr sz="1050">
                <a:solidFill>
                  <a:schemeClr val="tx1"/>
                </a:solidFill>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Click to edit Master text styles</a:t>
            </a:r>
          </a:p>
        </p:txBody>
      </p:sp>
      <p:sp>
        <p:nvSpPr>
          <p:cNvPr id="73" name="Text Placeholder 9">
            <a:extLst>
              <a:ext uri="{FF2B5EF4-FFF2-40B4-BE49-F238E27FC236}">
                <a16:creationId xmlns:a16="http://schemas.microsoft.com/office/drawing/2014/main" id="{3B7B080D-47B1-4B65-8638-AD5E3240EDA7}"/>
              </a:ext>
            </a:extLst>
          </p:cNvPr>
          <p:cNvSpPr>
            <a:spLocks noGrp="1"/>
          </p:cNvSpPr>
          <p:nvPr>
            <p:ph type="body" sz="quarter" idx="19" hasCustomPrompt="1"/>
          </p:nvPr>
        </p:nvSpPr>
        <p:spPr>
          <a:xfrm>
            <a:off x="685800" y="3840480"/>
            <a:ext cx="2400300" cy="365760"/>
          </a:xfrm>
        </p:spPr>
        <p:txBody>
          <a:bodyPr>
            <a:noAutofit/>
          </a:bodyPr>
          <a:lstStyle>
            <a:lvl1pPr marL="0" indent="0">
              <a:lnSpc>
                <a:spcPts val="1800"/>
              </a:lnSpc>
              <a:buNone/>
              <a:defRPr sz="1500" b="1" cap="all" baseline="0">
                <a:solidFill>
                  <a:schemeClr val="accent3"/>
                </a:solidFill>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ADD SUBTITLE</a:t>
            </a:r>
          </a:p>
        </p:txBody>
      </p:sp>
      <p:sp>
        <p:nvSpPr>
          <p:cNvPr id="71" name="Text Placeholder 9">
            <a:extLst>
              <a:ext uri="{FF2B5EF4-FFF2-40B4-BE49-F238E27FC236}">
                <a16:creationId xmlns:a16="http://schemas.microsoft.com/office/drawing/2014/main" id="{AA51BCEC-2845-4DF6-8F9A-2B163EC16DD5}"/>
              </a:ext>
            </a:extLst>
          </p:cNvPr>
          <p:cNvSpPr>
            <a:spLocks noGrp="1"/>
          </p:cNvSpPr>
          <p:nvPr>
            <p:ph type="body" sz="quarter" idx="17"/>
          </p:nvPr>
        </p:nvSpPr>
        <p:spPr>
          <a:xfrm>
            <a:off x="685800" y="4251960"/>
            <a:ext cx="2400300" cy="1143000"/>
          </a:xfrm>
        </p:spPr>
        <p:txBody>
          <a:bodyPr>
            <a:normAutofit/>
          </a:bodyPr>
          <a:lstStyle>
            <a:lvl1pPr marL="0" indent="0">
              <a:lnSpc>
                <a:spcPts val="1350"/>
              </a:lnSpc>
              <a:spcBef>
                <a:spcPts val="0"/>
              </a:spcBef>
              <a:buNone/>
              <a:defRPr sz="1050">
                <a:solidFill>
                  <a:schemeClr val="tx1"/>
                </a:solidFill>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Click to edit Master text styles</a:t>
            </a:r>
          </a:p>
        </p:txBody>
      </p:sp>
      <p:sp>
        <p:nvSpPr>
          <p:cNvPr id="74" name="Text Placeholder 9">
            <a:extLst>
              <a:ext uri="{FF2B5EF4-FFF2-40B4-BE49-F238E27FC236}">
                <a16:creationId xmlns:a16="http://schemas.microsoft.com/office/drawing/2014/main" id="{5B98F8C8-0931-4E43-ABDE-8A700DD269D7}"/>
              </a:ext>
            </a:extLst>
          </p:cNvPr>
          <p:cNvSpPr>
            <a:spLocks noGrp="1"/>
          </p:cNvSpPr>
          <p:nvPr>
            <p:ph type="body" sz="quarter" idx="20" hasCustomPrompt="1"/>
          </p:nvPr>
        </p:nvSpPr>
        <p:spPr>
          <a:xfrm>
            <a:off x="3401568" y="3840480"/>
            <a:ext cx="2400300" cy="365760"/>
          </a:xfrm>
        </p:spPr>
        <p:txBody>
          <a:bodyPr>
            <a:noAutofit/>
          </a:bodyPr>
          <a:lstStyle>
            <a:lvl1pPr marL="0" indent="0">
              <a:lnSpc>
                <a:spcPts val="1800"/>
              </a:lnSpc>
              <a:buNone/>
              <a:defRPr sz="1500" b="1" cap="all" baseline="0">
                <a:solidFill>
                  <a:schemeClr val="accent3"/>
                </a:solidFill>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ADD SUBTITLE</a:t>
            </a:r>
          </a:p>
        </p:txBody>
      </p:sp>
      <p:sp>
        <p:nvSpPr>
          <p:cNvPr id="72" name="Text Placeholder 9">
            <a:extLst>
              <a:ext uri="{FF2B5EF4-FFF2-40B4-BE49-F238E27FC236}">
                <a16:creationId xmlns:a16="http://schemas.microsoft.com/office/drawing/2014/main" id="{126E196B-9448-4FBE-A134-65735F8ED97F}"/>
              </a:ext>
            </a:extLst>
          </p:cNvPr>
          <p:cNvSpPr>
            <a:spLocks noGrp="1"/>
          </p:cNvSpPr>
          <p:nvPr>
            <p:ph type="body" sz="quarter" idx="18"/>
          </p:nvPr>
        </p:nvSpPr>
        <p:spPr>
          <a:xfrm>
            <a:off x="3401568" y="4251960"/>
            <a:ext cx="2400300" cy="1143000"/>
          </a:xfrm>
        </p:spPr>
        <p:txBody>
          <a:bodyPr>
            <a:normAutofit/>
          </a:bodyPr>
          <a:lstStyle>
            <a:lvl1pPr marL="0" indent="0">
              <a:lnSpc>
                <a:spcPts val="1350"/>
              </a:lnSpc>
              <a:spcBef>
                <a:spcPts val="0"/>
              </a:spcBef>
              <a:buNone/>
              <a:defRPr sz="1050">
                <a:solidFill>
                  <a:schemeClr val="tx1"/>
                </a:solidFill>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Click to edit Master text styles</a:t>
            </a:r>
          </a:p>
        </p:txBody>
      </p:sp>
      <p:sp>
        <p:nvSpPr>
          <p:cNvPr id="65" name="Date Placeholder 3">
            <a:extLst>
              <a:ext uri="{FF2B5EF4-FFF2-40B4-BE49-F238E27FC236}">
                <a16:creationId xmlns:a16="http://schemas.microsoft.com/office/drawing/2014/main" id="{405B8744-A7AF-461F-9103-708D9BFE8947}"/>
              </a:ext>
            </a:extLst>
          </p:cNvPr>
          <p:cNvSpPr>
            <a:spLocks noGrp="1"/>
          </p:cNvSpPr>
          <p:nvPr>
            <p:ph type="dt" sz="half" idx="10"/>
          </p:nvPr>
        </p:nvSpPr>
        <p:spPr>
          <a:xfrm>
            <a:off x="685800" y="6355081"/>
            <a:ext cx="822960" cy="365125"/>
          </a:xfrm>
        </p:spPr>
        <p:txBody>
          <a:bodyPr/>
          <a:lstStyle>
            <a:lvl1pPr>
              <a:defRPr>
                <a:solidFill>
                  <a:schemeClr val="tx1">
                    <a:lumMod val="75000"/>
                    <a:lumOff val="25000"/>
                  </a:schemeClr>
                </a:solidFill>
              </a:defRPr>
            </a:lvl1pPr>
          </a:lstStyle>
          <a:p>
            <a:r>
              <a:rPr lang="en-US" dirty="0"/>
              <a:t>20XX</a:t>
            </a:r>
          </a:p>
        </p:txBody>
      </p:sp>
      <p:sp>
        <p:nvSpPr>
          <p:cNvPr id="66" name="Footer Placeholder 4">
            <a:extLst>
              <a:ext uri="{FF2B5EF4-FFF2-40B4-BE49-F238E27FC236}">
                <a16:creationId xmlns:a16="http://schemas.microsoft.com/office/drawing/2014/main" id="{C902A11D-5CD4-4561-882F-26EA89ADC0F9}"/>
              </a:ext>
            </a:extLst>
          </p:cNvPr>
          <p:cNvSpPr>
            <a:spLocks noGrp="1"/>
          </p:cNvSpPr>
          <p:nvPr>
            <p:ph type="ftr" sz="quarter" idx="11"/>
          </p:nvPr>
        </p:nvSpPr>
        <p:spPr>
          <a:xfrm>
            <a:off x="4124915" y="6355081"/>
            <a:ext cx="1714500" cy="365125"/>
          </a:xfrm>
        </p:spPr>
        <p:txBody>
          <a:bodyPr/>
          <a:lstStyle>
            <a:lvl1pPr>
              <a:defRPr>
                <a:solidFill>
                  <a:schemeClr val="tx1">
                    <a:lumMod val="75000"/>
                    <a:lumOff val="25000"/>
                  </a:schemeClr>
                </a:solidFill>
              </a:defRPr>
            </a:lvl1pPr>
          </a:lstStyle>
          <a:p>
            <a:r>
              <a:rPr lang="en-US" dirty="0"/>
              <a:t>Pitch deck title</a:t>
            </a:r>
          </a:p>
        </p:txBody>
      </p:sp>
      <p:sp>
        <p:nvSpPr>
          <p:cNvPr id="67" name="Slide Number Placeholder 5">
            <a:extLst>
              <a:ext uri="{FF2B5EF4-FFF2-40B4-BE49-F238E27FC236}">
                <a16:creationId xmlns:a16="http://schemas.microsoft.com/office/drawing/2014/main" id="{F0739A04-E734-4FCE-954E-0C4FB1A4CA7A}"/>
              </a:ext>
            </a:extLst>
          </p:cNvPr>
          <p:cNvSpPr>
            <a:spLocks noGrp="1"/>
          </p:cNvSpPr>
          <p:nvPr>
            <p:ph type="sldNum" sz="quarter" idx="12"/>
          </p:nvPr>
        </p:nvSpPr>
        <p:spPr>
          <a:xfrm>
            <a:off x="8455568" y="6355081"/>
            <a:ext cx="342900" cy="365125"/>
          </a:xfrm>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077405103"/>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guide id="4" pos="576">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 lef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FADCD25-4CC2-4A9A-B033-132F3DA6D2F5}"/>
              </a:ext>
            </a:extLst>
          </p:cNvPr>
          <p:cNvSpPr/>
          <p:nvPr userDrawn="1"/>
        </p:nvSpPr>
        <p:spPr>
          <a:xfrm>
            <a:off x="7621524" y="2014436"/>
            <a:ext cx="1522476"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3" name="Rectangle 23">
            <a:extLst>
              <a:ext uri="{FF2B5EF4-FFF2-40B4-BE49-F238E27FC236}">
                <a16:creationId xmlns:a16="http://schemas.microsoft.com/office/drawing/2014/main" id="{D2F68DA8-1D58-42B0-A2C9-046E92884BC1}"/>
              </a:ext>
            </a:extLst>
          </p:cNvPr>
          <p:cNvSpPr/>
          <p:nvPr userDrawn="1"/>
        </p:nvSpPr>
        <p:spPr>
          <a:xfrm rot="5400000">
            <a:off x="7366623" y="2278315"/>
            <a:ext cx="2029968" cy="1522476"/>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a:extLst>
              <a:ext uri="{FF2B5EF4-FFF2-40B4-BE49-F238E27FC236}">
                <a16:creationId xmlns:a16="http://schemas.microsoft.com/office/drawing/2014/main" id="{9DB232A4-4F4E-48E9-9E61-BE51F716635C}"/>
              </a:ext>
            </a:extLst>
          </p:cNvPr>
          <p:cNvSpPr/>
          <p:nvPr userDrawn="1"/>
        </p:nvSpPr>
        <p:spPr>
          <a:xfrm>
            <a:off x="7621524" y="0"/>
            <a:ext cx="1522476"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8" name="Graphic 7">
            <a:extLst>
              <a:ext uri="{FF2B5EF4-FFF2-40B4-BE49-F238E27FC236}">
                <a16:creationId xmlns:a16="http://schemas.microsoft.com/office/drawing/2014/main" id="{4CB66576-218C-4236-B125-DD7B03A784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7621524" y="0"/>
            <a:ext cx="1522476" cy="2029968"/>
          </a:xfrm>
          <a:prstGeom prst="rect">
            <a:avLst/>
          </a:prstGeom>
        </p:spPr>
      </p:pic>
      <p:sp>
        <p:nvSpPr>
          <p:cNvPr id="7" name="Rectangle 6">
            <a:extLst>
              <a:ext uri="{FF2B5EF4-FFF2-40B4-BE49-F238E27FC236}">
                <a16:creationId xmlns:a16="http://schemas.microsoft.com/office/drawing/2014/main" id="{E557D1F3-8C55-47FE-B39A-86D30F8FFEA1}"/>
              </a:ext>
            </a:extLst>
          </p:cNvPr>
          <p:cNvSpPr/>
          <p:nvPr userDrawn="1"/>
        </p:nvSpPr>
        <p:spPr>
          <a:xfrm>
            <a:off x="6104523" y="-7084"/>
            <a:ext cx="1522476"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685800" y="896112"/>
            <a:ext cx="5100638" cy="1325880"/>
          </a:xfrm>
        </p:spPr>
        <p:txBody>
          <a:bodyPr anchor="t" anchorCtr="0"/>
          <a:lstStyle>
            <a:lvl1pPr>
              <a:defRPr cap="all" baseline="0">
                <a:solidFill>
                  <a:schemeClr val="tx2"/>
                </a:solidFill>
              </a:defRPr>
            </a:lvl1pPr>
          </a:lstStyle>
          <a:p>
            <a:r>
              <a:rPr lang="en-US"/>
              <a:t>CLICK TO ADD TITLE</a:t>
            </a:r>
          </a:p>
        </p:txBody>
      </p:sp>
      <p:sp>
        <p:nvSpPr>
          <p:cNvPr id="10" name="Text Placeholder 9">
            <a:extLst>
              <a:ext uri="{FF2B5EF4-FFF2-40B4-BE49-F238E27FC236}">
                <a16:creationId xmlns:a16="http://schemas.microsoft.com/office/drawing/2014/main" id="{58CA33B9-D0BA-4ED1-B10C-9961E1B54FF5}"/>
              </a:ext>
            </a:extLst>
          </p:cNvPr>
          <p:cNvSpPr>
            <a:spLocks noGrp="1"/>
          </p:cNvSpPr>
          <p:nvPr>
            <p:ph type="body" sz="quarter" idx="13"/>
          </p:nvPr>
        </p:nvSpPr>
        <p:spPr>
          <a:xfrm>
            <a:off x="685800" y="2206377"/>
            <a:ext cx="5100638" cy="3840480"/>
          </a:xfrm>
        </p:spPr>
        <p:txBody>
          <a:bodyPr>
            <a:normAutofit/>
          </a:bodyPr>
          <a:lstStyle>
            <a:lvl1pPr marL="0" indent="0">
              <a:lnSpc>
                <a:spcPts val="1800"/>
              </a:lnSpc>
              <a:buNone/>
              <a:defRPr sz="1350">
                <a:solidFill>
                  <a:schemeClr val="tx2"/>
                </a:solidFill>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Click to edit Master text styles</a:t>
            </a:r>
          </a:p>
        </p:txBody>
      </p:sp>
      <p:sp>
        <p:nvSpPr>
          <p:cNvPr id="32" name="Rectangle 31">
            <a:extLst>
              <a:ext uri="{FF2B5EF4-FFF2-40B4-BE49-F238E27FC236}">
                <a16:creationId xmlns:a16="http://schemas.microsoft.com/office/drawing/2014/main" id="{F4EB6F2E-2621-4EB5-A04D-906FD08CED87}"/>
              </a:ext>
            </a:extLst>
          </p:cNvPr>
          <p:cNvSpPr/>
          <p:nvPr userDrawn="1"/>
        </p:nvSpPr>
        <p:spPr>
          <a:xfrm flipH="1">
            <a:off x="6095607" y="4807776"/>
            <a:ext cx="1524707"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4" name="Rectangle 33">
            <a:extLst>
              <a:ext uri="{FF2B5EF4-FFF2-40B4-BE49-F238E27FC236}">
                <a16:creationId xmlns:a16="http://schemas.microsoft.com/office/drawing/2014/main" id="{9CC28908-2548-441C-BE9D-8728E1FC84C0}"/>
              </a:ext>
            </a:extLst>
          </p:cNvPr>
          <p:cNvSpPr/>
          <p:nvPr userDrawn="1"/>
        </p:nvSpPr>
        <p:spPr>
          <a:xfrm>
            <a:off x="7620369" y="4041539"/>
            <a:ext cx="1522476"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5" name="Picture 34" descr="A black and white striped pattern&#10;&#10;Description automatically generated with low confidence">
            <a:extLst>
              <a:ext uri="{FF2B5EF4-FFF2-40B4-BE49-F238E27FC236}">
                <a16:creationId xmlns:a16="http://schemas.microsoft.com/office/drawing/2014/main" id="{731DC170-FB16-45F8-B62C-DCAB2B9AC31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32955" y="5079563"/>
            <a:ext cx="1514474" cy="999451"/>
          </a:xfrm>
          <a:prstGeom prst="rect">
            <a:avLst/>
          </a:prstGeom>
        </p:spPr>
      </p:pic>
      <p:pic>
        <p:nvPicPr>
          <p:cNvPr id="36" name="Graphic 35">
            <a:extLst>
              <a:ext uri="{FF2B5EF4-FFF2-40B4-BE49-F238E27FC236}">
                <a16:creationId xmlns:a16="http://schemas.microsoft.com/office/drawing/2014/main" id="{6529D2A7-ABB3-4E2D-88CA-F813997011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6104730" y="-9144"/>
            <a:ext cx="1522476" cy="2029968"/>
          </a:xfrm>
          <a:prstGeom prst="rect">
            <a:avLst/>
          </a:prstGeom>
        </p:spPr>
      </p:pic>
      <p:sp>
        <p:nvSpPr>
          <p:cNvPr id="37" name="Rectangle 36">
            <a:extLst>
              <a:ext uri="{FF2B5EF4-FFF2-40B4-BE49-F238E27FC236}">
                <a16:creationId xmlns:a16="http://schemas.microsoft.com/office/drawing/2014/main" id="{CDB6750E-735F-4906-8BCA-E0BD4F029617}"/>
              </a:ext>
            </a:extLst>
          </p:cNvPr>
          <p:cNvSpPr/>
          <p:nvPr userDrawn="1"/>
        </p:nvSpPr>
        <p:spPr>
          <a:xfrm>
            <a:off x="7619238" y="6016751"/>
            <a:ext cx="1522476" cy="8412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8" name="Graphic 37">
            <a:extLst>
              <a:ext uri="{FF2B5EF4-FFF2-40B4-BE49-F238E27FC236}">
                <a16:creationId xmlns:a16="http://schemas.microsoft.com/office/drawing/2014/main" id="{051ECE99-ACA6-46AF-98D5-81FBD3F834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98367" y="4828032"/>
            <a:ext cx="1522476" cy="2029968"/>
          </a:xfrm>
          <a:prstGeom prst="rect">
            <a:avLst/>
          </a:prstGeom>
        </p:spPr>
      </p:pic>
      <p:grpSp>
        <p:nvGrpSpPr>
          <p:cNvPr id="40" name="Group 39">
            <a:extLst>
              <a:ext uri="{FF2B5EF4-FFF2-40B4-BE49-F238E27FC236}">
                <a16:creationId xmlns:a16="http://schemas.microsoft.com/office/drawing/2014/main" id="{3A847BA4-24DF-47BE-BE28-02415C2A2D3C}"/>
              </a:ext>
            </a:extLst>
          </p:cNvPr>
          <p:cNvGrpSpPr/>
          <p:nvPr userDrawn="1"/>
        </p:nvGrpSpPr>
        <p:grpSpPr>
          <a:xfrm>
            <a:off x="6170789" y="2092719"/>
            <a:ext cx="1440180" cy="1920240"/>
            <a:chOff x="5361924" y="7472790"/>
            <a:chExt cx="1828800" cy="1828800"/>
          </a:xfrm>
        </p:grpSpPr>
        <p:grpSp>
          <p:nvGrpSpPr>
            <p:cNvPr id="41" name="Group 40">
              <a:extLst>
                <a:ext uri="{FF2B5EF4-FFF2-40B4-BE49-F238E27FC236}">
                  <a16:creationId xmlns:a16="http://schemas.microsoft.com/office/drawing/2014/main" id="{882CC485-8A14-4767-80E8-8FB0A9991D20}"/>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E119FAB2-4AF3-4EC9-98C6-E69760D02810}"/>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E2A21525-E952-4F39-A9B2-2CA7C5B14B85}"/>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53BFFD34-0142-4185-8790-1D792CB2F5DD}"/>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00D3FC75-8C07-4B5B-A025-3CCC5DC458DA}"/>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393D2F91-0E6A-4541-843C-1FC0CC2A024A}"/>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7C9F80E2-6A88-44DC-B048-7178CAA61DAF}"/>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1D9D5420-70BE-477D-A17F-A86F19AD3FA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sp>
                        <p:nvSpPr>
                          <p:cNvPr id="60" name="Oval 59">
                            <a:extLst>
                              <a:ext uri="{FF2B5EF4-FFF2-40B4-BE49-F238E27FC236}">
                                <a16:creationId xmlns:a16="http://schemas.microsoft.com/office/drawing/2014/main" id="{0BBACECF-9AE7-40B5-90D0-AE2CF1FBE0BD}"/>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58" name="Oval 57">
                          <a:extLst>
                            <a:ext uri="{FF2B5EF4-FFF2-40B4-BE49-F238E27FC236}">
                              <a16:creationId xmlns:a16="http://schemas.microsoft.com/office/drawing/2014/main" id="{1A76BEA0-888E-41CD-9B30-B128A39F781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56" name="Oval 55">
                        <a:extLst>
                          <a:ext uri="{FF2B5EF4-FFF2-40B4-BE49-F238E27FC236}">
                            <a16:creationId xmlns:a16="http://schemas.microsoft.com/office/drawing/2014/main" id="{2EA36045-2F1D-402B-A951-B9957D5C145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54" name="Oval 53">
                      <a:extLst>
                        <a:ext uri="{FF2B5EF4-FFF2-40B4-BE49-F238E27FC236}">
                          <a16:creationId xmlns:a16="http://schemas.microsoft.com/office/drawing/2014/main" id="{AAF58CB3-363E-4156-8148-52E0B9CB634A}"/>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52" name="Oval 51">
                    <a:extLst>
                      <a:ext uri="{FF2B5EF4-FFF2-40B4-BE49-F238E27FC236}">
                        <a16:creationId xmlns:a16="http://schemas.microsoft.com/office/drawing/2014/main" id="{BDC4E05B-A602-483A-B19B-B907358D4629}"/>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50" name="Oval 49">
                  <a:extLst>
                    <a:ext uri="{FF2B5EF4-FFF2-40B4-BE49-F238E27FC236}">
                      <a16:creationId xmlns:a16="http://schemas.microsoft.com/office/drawing/2014/main" id="{55AC54D8-2C27-49A7-B1CE-C865E629499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44" name="Oval 43">
                <a:extLst>
                  <a:ext uri="{FF2B5EF4-FFF2-40B4-BE49-F238E27FC236}">
                    <a16:creationId xmlns:a16="http://schemas.microsoft.com/office/drawing/2014/main" id="{C9753262-9BA1-4716-B4B5-AAFE232A72A2}"/>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sp>
            <p:nvSpPr>
              <p:cNvPr id="45" name="Oval 44">
                <a:extLst>
                  <a:ext uri="{FF2B5EF4-FFF2-40B4-BE49-F238E27FC236}">
                    <a16:creationId xmlns:a16="http://schemas.microsoft.com/office/drawing/2014/main" id="{5B2AD932-98DF-4DA1-B19E-E38A4DD270F0}"/>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sp>
            <p:nvSpPr>
              <p:cNvPr id="46" name="Oval 45">
                <a:extLst>
                  <a:ext uri="{FF2B5EF4-FFF2-40B4-BE49-F238E27FC236}">
                    <a16:creationId xmlns:a16="http://schemas.microsoft.com/office/drawing/2014/main" id="{DE13C879-BB42-4F2C-9413-A1322DE58809}"/>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sp>
            <p:nvSpPr>
              <p:cNvPr id="47" name="Oval 46">
                <a:extLst>
                  <a:ext uri="{FF2B5EF4-FFF2-40B4-BE49-F238E27FC236}">
                    <a16:creationId xmlns:a16="http://schemas.microsoft.com/office/drawing/2014/main" id="{28B4D2F2-9DD5-4B23-A2F2-7DBEE9E61F6C}"/>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sp>
            <p:nvSpPr>
              <p:cNvPr id="48" name="Oval 47">
                <a:extLst>
                  <a:ext uri="{FF2B5EF4-FFF2-40B4-BE49-F238E27FC236}">
                    <a16:creationId xmlns:a16="http://schemas.microsoft.com/office/drawing/2014/main" id="{C1A2F663-A8A7-4337-9C39-489B4C457111}"/>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42" name="Oval 41">
              <a:extLst>
                <a:ext uri="{FF2B5EF4-FFF2-40B4-BE49-F238E27FC236}">
                  <a16:creationId xmlns:a16="http://schemas.microsoft.com/office/drawing/2014/main" id="{1609761D-150A-4DE0-9604-CC3953C108D0}"/>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61" name="Rectangle 60">
            <a:extLst>
              <a:ext uri="{FF2B5EF4-FFF2-40B4-BE49-F238E27FC236}">
                <a16:creationId xmlns:a16="http://schemas.microsoft.com/office/drawing/2014/main" id="{D1189D1C-85ED-4EF1-A384-7C4590ED50FD}"/>
              </a:ext>
            </a:extLst>
          </p:cNvPr>
          <p:cNvSpPr/>
          <p:nvPr userDrawn="1"/>
        </p:nvSpPr>
        <p:spPr>
          <a:xfrm>
            <a:off x="6103620" y="4045868"/>
            <a:ext cx="1522476" cy="8229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2" name="Freeform: Shape 61">
            <a:extLst>
              <a:ext uri="{FF2B5EF4-FFF2-40B4-BE49-F238E27FC236}">
                <a16:creationId xmlns:a16="http://schemas.microsoft.com/office/drawing/2014/main" id="{445306C5-E470-4A93-9C9F-5D066F760D16}"/>
              </a:ext>
            </a:extLst>
          </p:cNvPr>
          <p:cNvSpPr/>
          <p:nvPr userDrawn="1"/>
        </p:nvSpPr>
        <p:spPr>
          <a:xfrm>
            <a:off x="6103620" y="2029968"/>
            <a:ext cx="761238" cy="201168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cxnSp>
        <p:nvCxnSpPr>
          <p:cNvPr id="63" name="Straight Connector 62">
            <a:extLst>
              <a:ext uri="{FF2B5EF4-FFF2-40B4-BE49-F238E27FC236}">
                <a16:creationId xmlns:a16="http://schemas.microsoft.com/office/drawing/2014/main" id="{B31C374B-40F2-4B1E-A9D8-6E5C932FF170}"/>
              </a:ext>
            </a:extLst>
          </p:cNvPr>
          <p:cNvCxnSpPr>
            <a:cxnSpLocks/>
          </p:cNvCxnSpPr>
          <p:nvPr userDrawn="1"/>
        </p:nvCxnSpPr>
        <p:spPr>
          <a:xfrm flipV="1">
            <a:off x="6103620" y="2012062"/>
            <a:ext cx="2283714"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1C668341-39BE-4448-B29D-2594AE6D75C2}"/>
              </a:ext>
            </a:extLst>
          </p:cNvPr>
          <p:cNvSpPr/>
          <p:nvPr userDrawn="1"/>
        </p:nvSpPr>
        <p:spPr>
          <a:xfrm>
            <a:off x="8291322" y="1874902"/>
            <a:ext cx="20574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7" name="Date Placeholder 3">
            <a:extLst>
              <a:ext uri="{FF2B5EF4-FFF2-40B4-BE49-F238E27FC236}">
                <a16:creationId xmlns:a16="http://schemas.microsoft.com/office/drawing/2014/main" id="{56895315-7883-40AA-AB6E-E7F8B77E5BAC}"/>
              </a:ext>
            </a:extLst>
          </p:cNvPr>
          <p:cNvSpPr>
            <a:spLocks noGrp="1"/>
          </p:cNvSpPr>
          <p:nvPr>
            <p:ph type="dt" sz="half" idx="10"/>
          </p:nvPr>
        </p:nvSpPr>
        <p:spPr>
          <a:xfrm>
            <a:off x="685800" y="6355081"/>
            <a:ext cx="822960" cy="365125"/>
          </a:xfrm>
        </p:spPr>
        <p:txBody>
          <a:bodyPr/>
          <a:lstStyle>
            <a:lvl1pPr>
              <a:defRPr>
                <a:solidFill>
                  <a:schemeClr val="bg1"/>
                </a:solidFill>
              </a:defRPr>
            </a:lvl1pPr>
          </a:lstStyle>
          <a:p>
            <a:r>
              <a:rPr lang="en-US" dirty="0"/>
              <a:t>20XX</a:t>
            </a:r>
          </a:p>
        </p:txBody>
      </p:sp>
      <p:sp>
        <p:nvSpPr>
          <p:cNvPr id="68" name="Footer Placeholder 4">
            <a:extLst>
              <a:ext uri="{FF2B5EF4-FFF2-40B4-BE49-F238E27FC236}">
                <a16:creationId xmlns:a16="http://schemas.microsoft.com/office/drawing/2014/main" id="{0000A4E2-8200-4049-B783-2C99FBDBAEBD}"/>
              </a:ext>
            </a:extLst>
          </p:cNvPr>
          <p:cNvSpPr>
            <a:spLocks noGrp="1"/>
          </p:cNvSpPr>
          <p:nvPr>
            <p:ph type="ftr" sz="quarter" idx="11"/>
          </p:nvPr>
        </p:nvSpPr>
        <p:spPr>
          <a:xfrm>
            <a:off x="4124915" y="6355081"/>
            <a:ext cx="1714500" cy="365125"/>
          </a:xfrm>
        </p:spPr>
        <p:txBody>
          <a:bodyPr/>
          <a:lstStyle>
            <a:lvl1pPr>
              <a:defRPr>
                <a:solidFill>
                  <a:schemeClr val="bg1"/>
                </a:solidFill>
              </a:defRPr>
            </a:lvl1pPr>
          </a:lstStyle>
          <a:p>
            <a:r>
              <a:rPr lang="en-US" dirty="0"/>
              <a:t>Pitch deck title</a:t>
            </a:r>
          </a:p>
        </p:txBody>
      </p:sp>
      <p:sp>
        <p:nvSpPr>
          <p:cNvPr id="69" name="Slide Number Placeholder 5">
            <a:extLst>
              <a:ext uri="{FF2B5EF4-FFF2-40B4-BE49-F238E27FC236}">
                <a16:creationId xmlns:a16="http://schemas.microsoft.com/office/drawing/2014/main" id="{179E1CD1-EB8F-4E56-ADD5-06293A7A2EE8}"/>
              </a:ext>
            </a:extLst>
          </p:cNvPr>
          <p:cNvSpPr>
            <a:spLocks noGrp="1"/>
          </p:cNvSpPr>
          <p:nvPr>
            <p:ph type="sldNum" sz="quarter" idx="12"/>
          </p:nvPr>
        </p:nvSpPr>
        <p:spPr>
          <a:xfrm>
            <a:off x="8455568" y="6355081"/>
            <a:ext cx="342900" cy="365125"/>
          </a:xfrm>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3879616"/>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guide id="4" pos="576">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3"/>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D629CA98-D89C-4A69-9A55-8D6C17DCDDF0}"/>
              </a:ext>
            </a:extLst>
          </p:cNvPr>
          <p:cNvSpPr/>
          <p:nvPr userDrawn="1"/>
        </p:nvSpPr>
        <p:spPr>
          <a:xfrm>
            <a:off x="1521780" y="4775408"/>
            <a:ext cx="1522476" cy="20775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954453" y="1098339"/>
            <a:ext cx="3824544" cy="2264112"/>
          </a:xfrm>
        </p:spPr>
        <p:txBody>
          <a:bodyPr anchor="b"/>
          <a:lstStyle>
            <a:lvl1pPr algn="ctr">
              <a:defRPr sz="4500" cap="all" baseline="0">
                <a:solidFill>
                  <a:schemeClr val="tx2"/>
                </a:solidFill>
              </a:defRPr>
            </a:lvl1pPr>
          </a:lstStyle>
          <a:p>
            <a:r>
              <a:rPr lang="en-US"/>
              <a:t>Click to ADD TITLE</a:t>
            </a:r>
          </a:p>
        </p:txBody>
      </p:sp>
      <p:sp>
        <p:nvSpPr>
          <p:cNvPr id="168" name="Rectangle 9">
            <a:extLst>
              <a:ext uri="{FF2B5EF4-FFF2-40B4-BE49-F238E27FC236}">
                <a16:creationId xmlns:a16="http://schemas.microsoft.com/office/drawing/2014/main" id="{D0B57759-E007-4FD0-9C6B-356DC53050C4}"/>
              </a:ext>
            </a:extLst>
          </p:cNvPr>
          <p:cNvSpPr/>
          <p:nvPr userDrawn="1"/>
        </p:nvSpPr>
        <p:spPr>
          <a:xfrm>
            <a:off x="0" y="4056331"/>
            <a:ext cx="1522476"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id="{51DA30E2-82DB-4AA1-B134-9482F5CD7689}"/>
              </a:ext>
            </a:extLst>
          </p:cNvPr>
          <p:cNvSpPr/>
          <p:nvPr userDrawn="1"/>
        </p:nvSpPr>
        <p:spPr>
          <a:xfrm>
            <a:off x="0" y="0"/>
            <a:ext cx="1522476"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0" name="Graphic 19">
            <a:extLst>
              <a:ext uri="{FF2B5EF4-FFF2-40B4-BE49-F238E27FC236}">
                <a16:creationId xmlns:a16="http://schemas.microsoft.com/office/drawing/2014/main" id="{7FF8CD3D-0C64-4277-97B2-200B96EE223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253746" y="4323034"/>
            <a:ext cx="2029968" cy="1522476"/>
          </a:xfrm>
          <a:prstGeom prst="rect">
            <a:avLst/>
          </a:prstGeom>
        </p:spPr>
      </p:pic>
      <p:pic>
        <p:nvPicPr>
          <p:cNvPr id="28" name="Graphic 27">
            <a:extLst>
              <a:ext uri="{FF2B5EF4-FFF2-40B4-BE49-F238E27FC236}">
                <a16:creationId xmlns:a16="http://schemas.microsoft.com/office/drawing/2014/main" id="{12C5F573-21FC-4A6F-B46F-5583E20C994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1520356" y="-4303"/>
            <a:ext cx="1522476" cy="2029968"/>
          </a:xfrm>
          <a:prstGeom prst="rect">
            <a:avLst/>
          </a:prstGeom>
        </p:spPr>
      </p:pic>
      <p:pic>
        <p:nvPicPr>
          <p:cNvPr id="31" name="Graphic 30">
            <a:extLst>
              <a:ext uri="{FF2B5EF4-FFF2-40B4-BE49-F238E27FC236}">
                <a16:creationId xmlns:a16="http://schemas.microsoft.com/office/drawing/2014/main" id="{C9BCCD2C-CC79-48FF-A486-98ECEAC4798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0"/>
            <a:ext cx="1522476" cy="2029968"/>
          </a:xfrm>
          <a:prstGeom prst="rect">
            <a:avLst/>
          </a:prstGeom>
        </p:spPr>
      </p:pic>
      <p:sp>
        <p:nvSpPr>
          <p:cNvPr id="36" name="Rectangle 35">
            <a:extLst>
              <a:ext uri="{FF2B5EF4-FFF2-40B4-BE49-F238E27FC236}">
                <a16:creationId xmlns:a16="http://schemas.microsoft.com/office/drawing/2014/main" id="{03CEE5D2-51CF-4C1A-9AF9-A5B47F445229}"/>
              </a:ext>
            </a:extLst>
          </p:cNvPr>
          <p:cNvSpPr/>
          <p:nvPr userDrawn="1"/>
        </p:nvSpPr>
        <p:spPr>
          <a:xfrm>
            <a:off x="0" y="6098434"/>
            <a:ext cx="1522476" cy="7595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7" name="Rectangle 36">
            <a:extLst>
              <a:ext uri="{FF2B5EF4-FFF2-40B4-BE49-F238E27FC236}">
                <a16:creationId xmlns:a16="http://schemas.microsoft.com/office/drawing/2014/main" id="{AD276EF4-F1D1-402C-B97B-0FC1233B73CD}"/>
              </a:ext>
            </a:extLst>
          </p:cNvPr>
          <p:cNvSpPr/>
          <p:nvPr userDrawn="1"/>
        </p:nvSpPr>
        <p:spPr>
          <a:xfrm flipH="1">
            <a:off x="0" y="2027186"/>
            <a:ext cx="1524707" cy="20299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138" name="Group 137">
            <a:extLst>
              <a:ext uri="{FF2B5EF4-FFF2-40B4-BE49-F238E27FC236}">
                <a16:creationId xmlns:a16="http://schemas.microsoft.com/office/drawing/2014/main" id="{3D46E3B0-0F8F-4E75-AD2A-BF3A1C38F037}"/>
              </a:ext>
            </a:extLst>
          </p:cNvPr>
          <p:cNvGrpSpPr/>
          <p:nvPr userDrawn="1"/>
        </p:nvGrpSpPr>
        <p:grpSpPr>
          <a:xfrm>
            <a:off x="17890" y="2069719"/>
            <a:ext cx="1474470" cy="1965960"/>
            <a:chOff x="5361924" y="7472790"/>
            <a:chExt cx="1828800" cy="1828800"/>
          </a:xfrm>
        </p:grpSpPr>
        <p:grpSp>
          <p:nvGrpSpPr>
            <p:cNvPr id="139" name="Group 138">
              <a:extLst>
                <a:ext uri="{FF2B5EF4-FFF2-40B4-BE49-F238E27FC236}">
                  <a16:creationId xmlns:a16="http://schemas.microsoft.com/office/drawing/2014/main" id="{B53A840E-AAAC-4D05-88B2-8B4C8FD1EB81}"/>
                </a:ext>
              </a:extLst>
            </p:cNvPr>
            <p:cNvGrpSpPr/>
            <p:nvPr userDrawn="1"/>
          </p:nvGrpSpPr>
          <p:grpSpPr>
            <a:xfrm>
              <a:off x="5361924" y="7472790"/>
              <a:ext cx="1828800" cy="1828800"/>
              <a:chOff x="5361924" y="7472790"/>
              <a:chExt cx="1828800" cy="1828800"/>
            </a:xfrm>
          </p:grpSpPr>
          <p:grpSp>
            <p:nvGrpSpPr>
              <p:cNvPr id="141" name="Group 140">
                <a:extLst>
                  <a:ext uri="{FF2B5EF4-FFF2-40B4-BE49-F238E27FC236}">
                    <a16:creationId xmlns:a16="http://schemas.microsoft.com/office/drawing/2014/main" id="{EC1BCB15-E86F-40CB-912C-0693B61651B5}"/>
                  </a:ext>
                </a:extLst>
              </p:cNvPr>
              <p:cNvGrpSpPr/>
              <p:nvPr userDrawn="1"/>
            </p:nvGrpSpPr>
            <p:grpSpPr>
              <a:xfrm>
                <a:off x="5361924" y="7472790"/>
                <a:ext cx="1828800" cy="1828800"/>
                <a:chOff x="5388428" y="7173291"/>
                <a:chExt cx="1828800" cy="1828800"/>
              </a:xfrm>
            </p:grpSpPr>
            <p:grpSp>
              <p:nvGrpSpPr>
                <p:cNvPr id="147" name="Group 146">
                  <a:extLst>
                    <a:ext uri="{FF2B5EF4-FFF2-40B4-BE49-F238E27FC236}">
                      <a16:creationId xmlns:a16="http://schemas.microsoft.com/office/drawing/2014/main" id="{5B5D7ECD-062C-480C-A3E0-D2E37B0077AB}"/>
                    </a:ext>
                  </a:extLst>
                </p:cNvPr>
                <p:cNvGrpSpPr/>
                <p:nvPr userDrawn="1"/>
              </p:nvGrpSpPr>
              <p:grpSpPr>
                <a:xfrm>
                  <a:off x="5388428" y="7173291"/>
                  <a:ext cx="1828800" cy="1828800"/>
                  <a:chOff x="5388428" y="7173291"/>
                  <a:chExt cx="1828800" cy="1828800"/>
                </a:xfrm>
              </p:grpSpPr>
              <p:grpSp>
                <p:nvGrpSpPr>
                  <p:cNvPr id="149" name="Group 148">
                    <a:extLst>
                      <a:ext uri="{FF2B5EF4-FFF2-40B4-BE49-F238E27FC236}">
                        <a16:creationId xmlns:a16="http://schemas.microsoft.com/office/drawing/2014/main" id="{CCCE649A-9FBD-4E7D-921B-CA0C2263A341}"/>
                      </a:ext>
                    </a:extLst>
                  </p:cNvPr>
                  <p:cNvGrpSpPr/>
                  <p:nvPr userDrawn="1"/>
                </p:nvGrpSpPr>
                <p:grpSpPr>
                  <a:xfrm>
                    <a:off x="5388428" y="7173291"/>
                    <a:ext cx="1828800" cy="1828800"/>
                    <a:chOff x="5579044" y="7049770"/>
                    <a:chExt cx="1828800" cy="1828800"/>
                  </a:xfrm>
                </p:grpSpPr>
                <p:grpSp>
                  <p:nvGrpSpPr>
                    <p:cNvPr id="151" name="Group 150">
                      <a:extLst>
                        <a:ext uri="{FF2B5EF4-FFF2-40B4-BE49-F238E27FC236}">
                          <a16:creationId xmlns:a16="http://schemas.microsoft.com/office/drawing/2014/main" id="{992A05A5-83FF-4AE4-B0EF-FE1964334873}"/>
                        </a:ext>
                      </a:extLst>
                    </p:cNvPr>
                    <p:cNvGrpSpPr/>
                    <p:nvPr userDrawn="1"/>
                  </p:nvGrpSpPr>
                  <p:grpSpPr>
                    <a:xfrm>
                      <a:off x="5579044" y="7049770"/>
                      <a:ext cx="1828800" cy="1828800"/>
                      <a:chOff x="5579044" y="7049770"/>
                      <a:chExt cx="1828800" cy="1828800"/>
                    </a:xfrm>
                  </p:grpSpPr>
                  <p:grpSp>
                    <p:nvGrpSpPr>
                      <p:cNvPr id="153" name="Group 152">
                        <a:extLst>
                          <a:ext uri="{FF2B5EF4-FFF2-40B4-BE49-F238E27FC236}">
                            <a16:creationId xmlns:a16="http://schemas.microsoft.com/office/drawing/2014/main" id="{D56D5269-FA99-4E96-A20D-0DE0E3856751}"/>
                          </a:ext>
                        </a:extLst>
                      </p:cNvPr>
                      <p:cNvGrpSpPr/>
                      <p:nvPr userDrawn="1"/>
                    </p:nvGrpSpPr>
                    <p:grpSpPr>
                      <a:xfrm>
                        <a:off x="5579044" y="7049770"/>
                        <a:ext cx="1828800" cy="1828800"/>
                        <a:chOff x="5579044" y="7049770"/>
                        <a:chExt cx="1828800" cy="1828800"/>
                      </a:xfrm>
                    </p:grpSpPr>
                    <p:grpSp>
                      <p:nvGrpSpPr>
                        <p:cNvPr id="155" name="Group 154">
                          <a:extLst>
                            <a:ext uri="{FF2B5EF4-FFF2-40B4-BE49-F238E27FC236}">
                              <a16:creationId xmlns:a16="http://schemas.microsoft.com/office/drawing/2014/main" id="{87498AF2-DD8D-4309-8328-2E756E3C44E8}"/>
                            </a:ext>
                          </a:extLst>
                        </p:cNvPr>
                        <p:cNvGrpSpPr/>
                        <p:nvPr userDrawn="1"/>
                      </p:nvGrpSpPr>
                      <p:grpSpPr>
                        <a:xfrm>
                          <a:off x="5579044" y="7049770"/>
                          <a:ext cx="1828800" cy="1828800"/>
                          <a:chOff x="5579044" y="7049770"/>
                          <a:chExt cx="1828800" cy="1828800"/>
                        </a:xfrm>
                      </p:grpSpPr>
                      <p:sp>
                        <p:nvSpPr>
                          <p:cNvPr id="157" name="Oval 156">
                            <a:extLst>
                              <a:ext uri="{FF2B5EF4-FFF2-40B4-BE49-F238E27FC236}">
                                <a16:creationId xmlns:a16="http://schemas.microsoft.com/office/drawing/2014/main" id="{ACC35BE0-4D6C-4986-AD7D-BD7C1E25B83D}"/>
                              </a:ext>
                            </a:extLst>
                          </p:cNvPr>
                          <p:cNvSpPr/>
                          <p:nvPr userDrawn="1"/>
                        </p:nvSpPr>
                        <p:spPr>
                          <a:xfrm>
                            <a:off x="5579044" y="7049770"/>
                            <a:ext cx="1828800" cy="182880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sp>
                        <p:nvSpPr>
                          <p:cNvPr id="158" name="Oval 157">
                            <a:extLst>
                              <a:ext uri="{FF2B5EF4-FFF2-40B4-BE49-F238E27FC236}">
                                <a16:creationId xmlns:a16="http://schemas.microsoft.com/office/drawing/2014/main" id="{7B9715F0-8B83-459F-9ABA-77381FF568DF}"/>
                              </a:ext>
                            </a:extLst>
                          </p:cNvPr>
                          <p:cNvSpPr/>
                          <p:nvPr userDrawn="1"/>
                        </p:nvSpPr>
                        <p:spPr>
                          <a:xfrm>
                            <a:off x="5647624" y="7118350"/>
                            <a:ext cx="1691640" cy="169164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156" name="Oval 155">
                          <a:extLst>
                            <a:ext uri="{FF2B5EF4-FFF2-40B4-BE49-F238E27FC236}">
                              <a16:creationId xmlns:a16="http://schemas.microsoft.com/office/drawing/2014/main" id="{27230BAF-E9FF-4746-8F48-B39560E1B202}"/>
                            </a:ext>
                          </a:extLst>
                        </p:cNvPr>
                        <p:cNvSpPr/>
                        <p:nvPr userDrawn="1"/>
                      </p:nvSpPr>
                      <p:spPr>
                        <a:xfrm>
                          <a:off x="5716204" y="7186930"/>
                          <a:ext cx="1554480" cy="155448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154" name="Oval 153">
                        <a:extLst>
                          <a:ext uri="{FF2B5EF4-FFF2-40B4-BE49-F238E27FC236}">
                            <a16:creationId xmlns:a16="http://schemas.microsoft.com/office/drawing/2014/main" id="{1085FE6C-E5E9-494C-8FA8-625B1312B9AA}"/>
                          </a:ext>
                        </a:extLst>
                      </p:cNvPr>
                      <p:cNvSpPr/>
                      <p:nvPr userDrawn="1"/>
                    </p:nvSpPr>
                    <p:spPr>
                      <a:xfrm>
                        <a:off x="5784784" y="7255510"/>
                        <a:ext cx="1417320" cy="141732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152" name="Oval 151">
                      <a:extLst>
                        <a:ext uri="{FF2B5EF4-FFF2-40B4-BE49-F238E27FC236}">
                          <a16:creationId xmlns:a16="http://schemas.microsoft.com/office/drawing/2014/main" id="{B8D77279-E4F6-4D92-9B0B-8D62F9FE1E8F}"/>
                        </a:ext>
                      </a:extLst>
                    </p:cNvPr>
                    <p:cNvSpPr/>
                    <p:nvPr userDrawn="1"/>
                  </p:nvSpPr>
                  <p:spPr>
                    <a:xfrm>
                      <a:off x="5853364" y="7324090"/>
                      <a:ext cx="1280160" cy="128016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150" name="Oval 149">
                    <a:extLst>
                      <a:ext uri="{FF2B5EF4-FFF2-40B4-BE49-F238E27FC236}">
                        <a16:creationId xmlns:a16="http://schemas.microsoft.com/office/drawing/2014/main" id="{E74AC325-3B12-4159-8AED-4E3E710DAEEF}"/>
                      </a:ext>
                    </a:extLst>
                  </p:cNvPr>
                  <p:cNvSpPr/>
                  <p:nvPr userDrawn="1"/>
                </p:nvSpPr>
                <p:spPr>
                  <a:xfrm>
                    <a:off x="5731328" y="7516191"/>
                    <a:ext cx="1143000" cy="114300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148" name="Oval 147">
                  <a:extLst>
                    <a:ext uri="{FF2B5EF4-FFF2-40B4-BE49-F238E27FC236}">
                      <a16:creationId xmlns:a16="http://schemas.microsoft.com/office/drawing/2014/main" id="{EC1B4FD8-2FC5-40DA-8440-404078550805}"/>
                    </a:ext>
                  </a:extLst>
                </p:cNvPr>
                <p:cNvSpPr/>
                <p:nvPr userDrawn="1"/>
              </p:nvSpPr>
              <p:spPr>
                <a:xfrm>
                  <a:off x="5799908" y="7584771"/>
                  <a:ext cx="1005840" cy="100584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142" name="Oval 141">
                <a:extLst>
                  <a:ext uri="{FF2B5EF4-FFF2-40B4-BE49-F238E27FC236}">
                    <a16:creationId xmlns:a16="http://schemas.microsoft.com/office/drawing/2014/main" id="{DDE43C9A-47FE-47FA-B683-4BEFC34DFA56}"/>
                  </a:ext>
                </a:extLst>
              </p:cNvPr>
              <p:cNvSpPr/>
              <p:nvPr userDrawn="1"/>
            </p:nvSpPr>
            <p:spPr>
              <a:xfrm>
                <a:off x="5841984" y="7952850"/>
                <a:ext cx="868680" cy="86868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sp>
            <p:nvSpPr>
              <p:cNvPr id="143" name="Oval 142">
                <a:extLst>
                  <a:ext uri="{FF2B5EF4-FFF2-40B4-BE49-F238E27FC236}">
                    <a16:creationId xmlns:a16="http://schemas.microsoft.com/office/drawing/2014/main" id="{D323EF77-802B-4532-87E0-12D961E906AE}"/>
                  </a:ext>
                </a:extLst>
              </p:cNvPr>
              <p:cNvSpPr/>
              <p:nvPr userDrawn="1"/>
            </p:nvSpPr>
            <p:spPr>
              <a:xfrm>
                <a:off x="5910564" y="8021430"/>
                <a:ext cx="731520" cy="73152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sp>
            <p:nvSpPr>
              <p:cNvPr id="144" name="Oval 143">
                <a:extLst>
                  <a:ext uri="{FF2B5EF4-FFF2-40B4-BE49-F238E27FC236}">
                    <a16:creationId xmlns:a16="http://schemas.microsoft.com/office/drawing/2014/main" id="{5845FD57-5942-47C9-B349-B3937BE5A454}"/>
                  </a:ext>
                </a:extLst>
              </p:cNvPr>
              <p:cNvSpPr/>
              <p:nvPr userDrawn="1"/>
            </p:nvSpPr>
            <p:spPr>
              <a:xfrm>
                <a:off x="5979144" y="8090010"/>
                <a:ext cx="594360" cy="59436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sp>
            <p:nvSpPr>
              <p:cNvPr id="145" name="Oval 144">
                <a:extLst>
                  <a:ext uri="{FF2B5EF4-FFF2-40B4-BE49-F238E27FC236}">
                    <a16:creationId xmlns:a16="http://schemas.microsoft.com/office/drawing/2014/main" id="{7C426FE0-2810-40DD-934D-F291980CBDE9}"/>
                  </a:ext>
                </a:extLst>
              </p:cNvPr>
              <p:cNvSpPr/>
              <p:nvPr userDrawn="1"/>
            </p:nvSpPr>
            <p:spPr>
              <a:xfrm>
                <a:off x="6047724" y="8158590"/>
                <a:ext cx="457200" cy="45720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sp>
            <p:nvSpPr>
              <p:cNvPr id="146" name="Oval 145">
                <a:extLst>
                  <a:ext uri="{FF2B5EF4-FFF2-40B4-BE49-F238E27FC236}">
                    <a16:creationId xmlns:a16="http://schemas.microsoft.com/office/drawing/2014/main" id="{97A62AD5-3E4C-4375-A938-C7DC05A7F250}"/>
                  </a:ext>
                </a:extLst>
              </p:cNvPr>
              <p:cNvSpPr/>
              <p:nvPr userDrawn="1"/>
            </p:nvSpPr>
            <p:spPr>
              <a:xfrm>
                <a:off x="6116304" y="8227170"/>
                <a:ext cx="320040" cy="32004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140" name="Oval 139">
              <a:extLst>
                <a:ext uri="{FF2B5EF4-FFF2-40B4-BE49-F238E27FC236}">
                  <a16:creationId xmlns:a16="http://schemas.microsoft.com/office/drawing/2014/main" id="{2264E16F-857A-4567-9C09-01F8BA03FE22}"/>
                </a:ext>
              </a:extLst>
            </p:cNvPr>
            <p:cNvSpPr/>
            <p:nvPr userDrawn="1"/>
          </p:nvSpPr>
          <p:spPr>
            <a:xfrm>
              <a:off x="6184884" y="8295750"/>
              <a:ext cx="182880" cy="18288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38" name="Freeform: Shape 37">
            <a:extLst>
              <a:ext uri="{FF2B5EF4-FFF2-40B4-BE49-F238E27FC236}">
                <a16:creationId xmlns:a16="http://schemas.microsoft.com/office/drawing/2014/main" id="{73657794-F7A3-4030-9C54-38517D2C6C61}"/>
              </a:ext>
            </a:extLst>
          </p:cNvPr>
          <p:cNvSpPr/>
          <p:nvPr userDrawn="1"/>
        </p:nvSpPr>
        <p:spPr>
          <a:xfrm>
            <a:off x="0" y="2025665"/>
            <a:ext cx="761238"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39" name="Rectangle 38">
            <a:extLst>
              <a:ext uri="{FF2B5EF4-FFF2-40B4-BE49-F238E27FC236}">
                <a16:creationId xmlns:a16="http://schemas.microsoft.com/office/drawing/2014/main" id="{EA65556A-38A5-4BA5-9A40-33F02F960B1E}"/>
              </a:ext>
            </a:extLst>
          </p:cNvPr>
          <p:cNvSpPr/>
          <p:nvPr userDrawn="1"/>
        </p:nvSpPr>
        <p:spPr>
          <a:xfrm>
            <a:off x="1525457" y="2033993"/>
            <a:ext cx="1522476"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5" name="Rectangle 64">
            <a:extLst>
              <a:ext uri="{FF2B5EF4-FFF2-40B4-BE49-F238E27FC236}">
                <a16:creationId xmlns:a16="http://schemas.microsoft.com/office/drawing/2014/main" id="{37900790-71B8-45C8-9B6D-07E23CEA7632}"/>
              </a:ext>
            </a:extLst>
          </p:cNvPr>
          <p:cNvSpPr/>
          <p:nvPr userDrawn="1"/>
        </p:nvSpPr>
        <p:spPr>
          <a:xfrm>
            <a:off x="1522476" y="4059799"/>
            <a:ext cx="1522476" cy="7595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12">
            <a:extLst>
              <a:ext uri="{FF2B5EF4-FFF2-40B4-BE49-F238E27FC236}">
                <a16:creationId xmlns:a16="http://schemas.microsoft.com/office/drawing/2014/main" id="{328AC969-4FA2-44AD-A273-2A0B7839749F}"/>
              </a:ext>
            </a:extLst>
          </p:cNvPr>
          <p:cNvSpPr/>
          <p:nvPr userDrawn="1"/>
        </p:nvSpPr>
        <p:spPr>
          <a:xfrm>
            <a:off x="4576222" y="4053386"/>
            <a:ext cx="2383577" cy="2799549"/>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1" name="Graphic 10">
            <a:extLst>
              <a:ext uri="{FF2B5EF4-FFF2-40B4-BE49-F238E27FC236}">
                <a16:creationId xmlns:a16="http://schemas.microsoft.com/office/drawing/2014/main" id="{91CB31D0-C621-4EF7-AE25-5C3BCD5882C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051179" y="2029625"/>
            <a:ext cx="1522409" cy="2023760"/>
          </a:xfrm>
          <a:prstGeom prst="rect">
            <a:avLst/>
          </a:prstGeom>
        </p:spPr>
      </p:pic>
      <p:pic>
        <p:nvPicPr>
          <p:cNvPr id="69" name="Graphic 68">
            <a:extLst>
              <a:ext uri="{FF2B5EF4-FFF2-40B4-BE49-F238E27FC236}">
                <a16:creationId xmlns:a16="http://schemas.microsoft.com/office/drawing/2014/main" id="{B2CC2F02-F98F-4E69-AA01-CCF96A602E1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8165" y="4055808"/>
            <a:ext cx="1522476" cy="2029968"/>
          </a:xfrm>
          <a:prstGeom prst="rect">
            <a:avLst/>
          </a:prstGeom>
        </p:spPr>
      </p:pic>
      <p:sp>
        <p:nvSpPr>
          <p:cNvPr id="8" name="Rectangle 9">
            <a:extLst>
              <a:ext uri="{FF2B5EF4-FFF2-40B4-BE49-F238E27FC236}">
                <a16:creationId xmlns:a16="http://schemas.microsoft.com/office/drawing/2014/main" id="{FE05B395-CB62-452B-A84F-936AD8EDDA92}"/>
              </a:ext>
            </a:extLst>
          </p:cNvPr>
          <p:cNvSpPr/>
          <p:nvPr userDrawn="1"/>
        </p:nvSpPr>
        <p:spPr>
          <a:xfrm>
            <a:off x="3044066" y="4060579"/>
            <a:ext cx="1522476"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3" name="Graphic 72">
            <a:extLst>
              <a:ext uri="{FF2B5EF4-FFF2-40B4-BE49-F238E27FC236}">
                <a16:creationId xmlns:a16="http://schemas.microsoft.com/office/drawing/2014/main" id="{2622C30D-68C5-43FD-997F-CFD4DD72E16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rot="5400000">
            <a:off x="2801856" y="4313669"/>
            <a:ext cx="2029968" cy="1522476"/>
          </a:xfrm>
          <a:prstGeom prst="rect">
            <a:avLst/>
          </a:prstGeom>
        </p:spPr>
      </p:pic>
      <p:pic>
        <p:nvPicPr>
          <p:cNvPr id="35" name="Picture 34" descr="A black and white striped pattern&#10;&#10;Description automatically generated with low confidence">
            <a:extLst>
              <a:ext uri="{FF2B5EF4-FFF2-40B4-BE49-F238E27FC236}">
                <a16:creationId xmlns:a16="http://schemas.microsoft.com/office/drawing/2014/main" id="{AC3CDBDC-6EB4-4B7D-A9F6-4CFA748349B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523695" y="3062894"/>
            <a:ext cx="1514474" cy="999451"/>
          </a:xfrm>
          <a:prstGeom prst="rect">
            <a:avLst/>
          </a:prstGeom>
        </p:spPr>
      </p:pic>
      <p:grpSp>
        <p:nvGrpSpPr>
          <p:cNvPr id="162" name="Group 161">
            <a:extLst>
              <a:ext uri="{FF2B5EF4-FFF2-40B4-BE49-F238E27FC236}">
                <a16:creationId xmlns:a16="http://schemas.microsoft.com/office/drawing/2014/main" id="{34457344-691C-417A-9C29-5AD8ABC43E5A}"/>
              </a:ext>
            </a:extLst>
          </p:cNvPr>
          <p:cNvGrpSpPr/>
          <p:nvPr userDrawn="1"/>
        </p:nvGrpSpPr>
        <p:grpSpPr>
          <a:xfrm>
            <a:off x="1525964" y="4836676"/>
            <a:ext cx="1474470" cy="1965960"/>
            <a:chOff x="5361924" y="7472790"/>
            <a:chExt cx="1828800" cy="1828800"/>
          </a:xfrm>
        </p:grpSpPr>
        <p:grpSp>
          <p:nvGrpSpPr>
            <p:cNvPr id="163" name="Group 162">
              <a:extLst>
                <a:ext uri="{FF2B5EF4-FFF2-40B4-BE49-F238E27FC236}">
                  <a16:creationId xmlns:a16="http://schemas.microsoft.com/office/drawing/2014/main" id="{68DDC918-5A9B-4D14-98A4-9002D8520FD4}"/>
                </a:ext>
              </a:extLst>
            </p:cNvPr>
            <p:cNvGrpSpPr/>
            <p:nvPr userDrawn="1"/>
          </p:nvGrpSpPr>
          <p:grpSpPr>
            <a:xfrm>
              <a:off x="5361924" y="7472790"/>
              <a:ext cx="1828800" cy="1828800"/>
              <a:chOff x="5361924" y="7472790"/>
              <a:chExt cx="1828800" cy="1828800"/>
            </a:xfrm>
          </p:grpSpPr>
          <p:grpSp>
            <p:nvGrpSpPr>
              <p:cNvPr id="165" name="Group 164">
                <a:extLst>
                  <a:ext uri="{FF2B5EF4-FFF2-40B4-BE49-F238E27FC236}">
                    <a16:creationId xmlns:a16="http://schemas.microsoft.com/office/drawing/2014/main" id="{2366D07F-988F-459E-BBD3-15126F92902E}"/>
                  </a:ext>
                </a:extLst>
              </p:cNvPr>
              <p:cNvGrpSpPr/>
              <p:nvPr userDrawn="1"/>
            </p:nvGrpSpPr>
            <p:grpSpPr>
              <a:xfrm>
                <a:off x="5361924" y="7472790"/>
                <a:ext cx="1828800" cy="1828800"/>
                <a:chOff x="5388428" y="7173291"/>
                <a:chExt cx="1828800" cy="1828800"/>
              </a:xfrm>
            </p:grpSpPr>
            <p:grpSp>
              <p:nvGrpSpPr>
                <p:cNvPr id="173" name="Group 172">
                  <a:extLst>
                    <a:ext uri="{FF2B5EF4-FFF2-40B4-BE49-F238E27FC236}">
                      <a16:creationId xmlns:a16="http://schemas.microsoft.com/office/drawing/2014/main" id="{6CCACE8C-699F-4B10-BA84-94167BA05CC5}"/>
                    </a:ext>
                  </a:extLst>
                </p:cNvPr>
                <p:cNvGrpSpPr/>
                <p:nvPr userDrawn="1"/>
              </p:nvGrpSpPr>
              <p:grpSpPr>
                <a:xfrm>
                  <a:off x="5388428" y="7173291"/>
                  <a:ext cx="1828800" cy="1828800"/>
                  <a:chOff x="5388428" y="7173291"/>
                  <a:chExt cx="1828800" cy="1828800"/>
                </a:xfrm>
              </p:grpSpPr>
              <p:grpSp>
                <p:nvGrpSpPr>
                  <p:cNvPr id="176" name="Group 175">
                    <a:extLst>
                      <a:ext uri="{FF2B5EF4-FFF2-40B4-BE49-F238E27FC236}">
                        <a16:creationId xmlns:a16="http://schemas.microsoft.com/office/drawing/2014/main" id="{59F49E32-0B71-4676-8012-BA971DA2100F}"/>
                      </a:ext>
                    </a:extLst>
                  </p:cNvPr>
                  <p:cNvGrpSpPr/>
                  <p:nvPr userDrawn="1"/>
                </p:nvGrpSpPr>
                <p:grpSpPr>
                  <a:xfrm>
                    <a:off x="5388428" y="7173291"/>
                    <a:ext cx="1828800" cy="1828800"/>
                    <a:chOff x="5579044" y="7049770"/>
                    <a:chExt cx="1828800" cy="1828800"/>
                  </a:xfrm>
                </p:grpSpPr>
                <p:grpSp>
                  <p:nvGrpSpPr>
                    <p:cNvPr id="178" name="Group 177">
                      <a:extLst>
                        <a:ext uri="{FF2B5EF4-FFF2-40B4-BE49-F238E27FC236}">
                          <a16:creationId xmlns:a16="http://schemas.microsoft.com/office/drawing/2014/main" id="{DF41FA5A-1504-4DC4-B514-00C377423E7C}"/>
                        </a:ext>
                      </a:extLst>
                    </p:cNvPr>
                    <p:cNvGrpSpPr/>
                    <p:nvPr userDrawn="1"/>
                  </p:nvGrpSpPr>
                  <p:grpSpPr>
                    <a:xfrm>
                      <a:off x="5579044" y="7049770"/>
                      <a:ext cx="1828800" cy="1828800"/>
                      <a:chOff x="5579044" y="7049770"/>
                      <a:chExt cx="1828800" cy="1828800"/>
                    </a:xfrm>
                  </p:grpSpPr>
                  <p:grpSp>
                    <p:nvGrpSpPr>
                      <p:cNvPr id="180" name="Group 179">
                        <a:extLst>
                          <a:ext uri="{FF2B5EF4-FFF2-40B4-BE49-F238E27FC236}">
                            <a16:creationId xmlns:a16="http://schemas.microsoft.com/office/drawing/2014/main" id="{68B4610A-A91F-459F-A9C5-9FC624665516}"/>
                          </a:ext>
                        </a:extLst>
                      </p:cNvPr>
                      <p:cNvGrpSpPr/>
                      <p:nvPr userDrawn="1"/>
                    </p:nvGrpSpPr>
                    <p:grpSpPr>
                      <a:xfrm>
                        <a:off x="5579044" y="7049770"/>
                        <a:ext cx="1828800" cy="1828800"/>
                        <a:chOff x="5579044" y="7049770"/>
                        <a:chExt cx="1828800" cy="1828800"/>
                      </a:xfrm>
                    </p:grpSpPr>
                    <p:grpSp>
                      <p:nvGrpSpPr>
                        <p:cNvPr id="182" name="Group 181">
                          <a:extLst>
                            <a:ext uri="{FF2B5EF4-FFF2-40B4-BE49-F238E27FC236}">
                              <a16:creationId xmlns:a16="http://schemas.microsoft.com/office/drawing/2014/main" id="{D794F6E3-A9E3-42A9-93AA-7B9E20AD922D}"/>
                            </a:ext>
                          </a:extLst>
                        </p:cNvPr>
                        <p:cNvGrpSpPr/>
                        <p:nvPr userDrawn="1"/>
                      </p:nvGrpSpPr>
                      <p:grpSpPr>
                        <a:xfrm>
                          <a:off x="5579044" y="7049770"/>
                          <a:ext cx="1828800" cy="1828800"/>
                          <a:chOff x="5579044" y="7049770"/>
                          <a:chExt cx="1828800" cy="1828800"/>
                        </a:xfrm>
                      </p:grpSpPr>
                      <p:sp>
                        <p:nvSpPr>
                          <p:cNvPr id="184" name="Oval 183">
                            <a:extLst>
                              <a:ext uri="{FF2B5EF4-FFF2-40B4-BE49-F238E27FC236}">
                                <a16:creationId xmlns:a16="http://schemas.microsoft.com/office/drawing/2014/main" id="{90B634B0-4792-4A28-B92A-ACA35F177675}"/>
                              </a:ext>
                            </a:extLst>
                          </p:cNvPr>
                          <p:cNvSpPr/>
                          <p:nvPr userDrawn="1"/>
                        </p:nvSpPr>
                        <p:spPr>
                          <a:xfrm>
                            <a:off x="5579044" y="7049770"/>
                            <a:ext cx="1828800" cy="18288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sp>
                        <p:nvSpPr>
                          <p:cNvPr id="185" name="Oval 184">
                            <a:extLst>
                              <a:ext uri="{FF2B5EF4-FFF2-40B4-BE49-F238E27FC236}">
                                <a16:creationId xmlns:a16="http://schemas.microsoft.com/office/drawing/2014/main" id="{1B466310-2C61-42F1-81EB-2B5BF01B2267}"/>
                              </a:ext>
                            </a:extLst>
                          </p:cNvPr>
                          <p:cNvSpPr/>
                          <p:nvPr userDrawn="1"/>
                        </p:nvSpPr>
                        <p:spPr>
                          <a:xfrm>
                            <a:off x="5647624" y="7118350"/>
                            <a:ext cx="1691640" cy="16916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183" name="Oval 182">
                          <a:extLst>
                            <a:ext uri="{FF2B5EF4-FFF2-40B4-BE49-F238E27FC236}">
                              <a16:creationId xmlns:a16="http://schemas.microsoft.com/office/drawing/2014/main" id="{53A72A9A-79AE-4A89-8938-7A85E2248DE6}"/>
                            </a:ext>
                          </a:extLst>
                        </p:cNvPr>
                        <p:cNvSpPr/>
                        <p:nvPr userDrawn="1"/>
                      </p:nvSpPr>
                      <p:spPr>
                        <a:xfrm>
                          <a:off x="5716204" y="7186930"/>
                          <a:ext cx="1554480" cy="15544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181" name="Oval 180">
                        <a:extLst>
                          <a:ext uri="{FF2B5EF4-FFF2-40B4-BE49-F238E27FC236}">
                            <a16:creationId xmlns:a16="http://schemas.microsoft.com/office/drawing/2014/main" id="{02618DCD-5B83-4412-9D1A-968C246DCAC1}"/>
                          </a:ext>
                        </a:extLst>
                      </p:cNvPr>
                      <p:cNvSpPr/>
                      <p:nvPr userDrawn="1"/>
                    </p:nvSpPr>
                    <p:spPr>
                      <a:xfrm>
                        <a:off x="5784784" y="7255510"/>
                        <a:ext cx="1417320" cy="14173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179" name="Oval 178">
                      <a:extLst>
                        <a:ext uri="{FF2B5EF4-FFF2-40B4-BE49-F238E27FC236}">
                          <a16:creationId xmlns:a16="http://schemas.microsoft.com/office/drawing/2014/main" id="{29B173F9-A6EA-4B31-B4C6-3C8DE08F2F11}"/>
                        </a:ext>
                      </a:extLst>
                    </p:cNvPr>
                    <p:cNvSpPr/>
                    <p:nvPr userDrawn="1"/>
                  </p:nvSpPr>
                  <p:spPr>
                    <a:xfrm>
                      <a:off x="5853364" y="7324090"/>
                      <a:ext cx="1280160" cy="12801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177" name="Oval 176">
                    <a:extLst>
                      <a:ext uri="{FF2B5EF4-FFF2-40B4-BE49-F238E27FC236}">
                        <a16:creationId xmlns:a16="http://schemas.microsoft.com/office/drawing/2014/main" id="{466DB0E2-4B80-4A09-8BCA-9432E1E1DAE3}"/>
                      </a:ext>
                    </a:extLst>
                  </p:cNvPr>
                  <p:cNvSpPr/>
                  <p:nvPr userDrawn="1"/>
                </p:nvSpPr>
                <p:spPr>
                  <a:xfrm>
                    <a:off x="5731328" y="7516191"/>
                    <a:ext cx="1143000" cy="11430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174" name="Oval 173">
                  <a:extLst>
                    <a:ext uri="{FF2B5EF4-FFF2-40B4-BE49-F238E27FC236}">
                      <a16:creationId xmlns:a16="http://schemas.microsoft.com/office/drawing/2014/main" id="{20D2F087-D77F-4913-922E-014FB9DEE63E}"/>
                    </a:ext>
                  </a:extLst>
                </p:cNvPr>
                <p:cNvSpPr/>
                <p:nvPr userDrawn="1"/>
              </p:nvSpPr>
              <p:spPr>
                <a:xfrm>
                  <a:off x="5799908" y="7584771"/>
                  <a:ext cx="1005840" cy="10058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166" name="Oval 165">
                <a:extLst>
                  <a:ext uri="{FF2B5EF4-FFF2-40B4-BE49-F238E27FC236}">
                    <a16:creationId xmlns:a16="http://schemas.microsoft.com/office/drawing/2014/main" id="{DD44EC19-A244-4489-9CB8-0361CFBFD02F}"/>
                  </a:ext>
                </a:extLst>
              </p:cNvPr>
              <p:cNvSpPr/>
              <p:nvPr userDrawn="1"/>
            </p:nvSpPr>
            <p:spPr>
              <a:xfrm>
                <a:off x="5841984" y="7952850"/>
                <a:ext cx="868680" cy="8686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sp>
            <p:nvSpPr>
              <p:cNvPr id="167" name="Oval 166">
                <a:extLst>
                  <a:ext uri="{FF2B5EF4-FFF2-40B4-BE49-F238E27FC236}">
                    <a16:creationId xmlns:a16="http://schemas.microsoft.com/office/drawing/2014/main" id="{C5C029E7-6D6D-4D14-8D8E-E407011AF097}"/>
                  </a:ext>
                </a:extLst>
              </p:cNvPr>
              <p:cNvSpPr/>
              <p:nvPr userDrawn="1"/>
            </p:nvSpPr>
            <p:spPr>
              <a:xfrm>
                <a:off x="5910564" y="8021430"/>
                <a:ext cx="731520" cy="7315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sp>
            <p:nvSpPr>
              <p:cNvPr id="169" name="Oval 168">
                <a:extLst>
                  <a:ext uri="{FF2B5EF4-FFF2-40B4-BE49-F238E27FC236}">
                    <a16:creationId xmlns:a16="http://schemas.microsoft.com/office/drawing/2014/main" id="{4A74D8A7-ACD3-40A3-918D-46DF99BF9F3E}"/>
                  </a:ext>
                </a:extLst>
              </p:cNvPr>
              <p:cNvSpPr/>
              <p:nvPr userDrawn="1"/>
            </p:nvSpPr>
            <p:spPr>
              <a:xfrm>
                <a:off x="5979144" y="8090010"/>
                <a:ext cx="594360" cy="5943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sp>
            <p:nvSpPr>
              <p:cNvPr id="171" name="Oval 170">
                <a:extLst>
                  <a:ext uri="{FF2B5EF4-FFF2-40B4-BE49-F238E27FC236}">
                    <a16:creationId xmlns:a16="http://schemas.microsoft.com/office/drawing/2014/main" id="{9C994ED9-5124-452B-986B-4782056BCFB3}"/>
                  </a:ext>
                </a:extLst>
              </p:cNvPr>
              <p:cNvSpPr/>
              <p:nvPr userDrawn="1"/>
            </p:nvSpPr>
            <p:spPr>
              <a:xfrm>
                <a:off x="6047724" y="8158590"/>
                <a:ext cx="457200" cy="4572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sp>
            <p:nvSpPr>
              <p:cNvPr id="172" name="Oval 171">
                <a:extLst>
                  <a:ext uri="{FF2B5EF4-FFF2-40B4-BE49-F238E27FC236}">
                    <a16:creationId xmlns:a16="http://schemas.microsoft.com/office/drawing/2014/main" id="{8ADCBFB4-9F0A-40FB-A585-2728254E0A7C}"/>
                  </a:ext>
                </a:extLst>
              </p:cNvPr>
              <p:cNvSpPr/>
              <p:nvPr userDrawn="1"/>
            </p:nvSpPr>
            <p:spPr>
              <a:xfrm>
                <a:off x="6116304" y="8227170"/>
                <a:ext cx="320040" cy="3200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164" name="Oval 163">
              <a:extLst>
                <a:ext uri="{FF2B5EF4-FFF2-40B4-BE49-F238E27FC236}">
                  <a16:creationId xmlns:a16="http://schemas.microsoft.com/office/drawing/2014/main" id="{42E049E2-81A6-45F8-BA9F-DEA21400B1AD}"/>
                </a:ext>
              </a:extLst>
            </p:cNvPr>
            <p:cNvSpPr/>
            <p:nvPr userDrawn="1"/>
          </p:nvSpPr>
          <p:spPr>
            <a:xfrm>
              <a:off x="6184884" y="8295750"/>
              <a:ext cx="182880" cy="1828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67" name="Freeform: Shape 66">
            <a:extLst>
              <a:ext uri="{FF2B5EF4-FFF2-40B4-BE49-F238E27FC236}">
                <a16:creationId xmlns:a16="http://schemas.microsoft.com/office/drawing/2014/main" id="{75F20D6C-6085-4D3F-9186-6895908C97B9}"/>
              </a:ext>
            </a:extLst>
          </p:cNvPr>
          <p:cNvSpPr/>
          <p:nvPr userDrawn="1"/>
        </p:nvSpPr>
        <p:spPr>
          <a:xfrm rot="16200000">
            <a:off x="1775935" y="5589270"/>
            <a:ext cx="1014984" cy="1522476"/>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71" name="Rectangle 70">
            <a:extLst>
              <a:ext uri="{FF2B5EF4-FFF2-40B4-BE49-F238E27FC236}">
                <a16:creationId xmlns:a16="http://schemas.microsoft.com/office/drawing/2014/main" id="{BC56BE23-DE49-4D55-A6A0-DFE2A870120D}"/>
              </a:ext>
            </a:extLst>
          </p:cNvPr>
          <p:cNvSpPr/>
          <p:nvPr userDrawn="1"/>
        </p:nvSpPr>
        <p:spPr>
          <a:xfrm>
            <a:off x="3044134" y="6089528"/>
            <a:ext cx="1536938" cy="7684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2" name="Date Placeholder 3">
            <a:extLst>
              <a:ext uri="{FF2B5EF4-FFF2-40B4-BE49-F238E27FC236}">
                <a16:creationId xmlns:a16="http://schemas.microsoft.com/office/drawing/2014/main" id="{2837477B-3D20-4982-86AF-91100FE408D3}"/>
              </a:ext>
            </a:extLst>
          </p:cNvPr>
          <p:cNvSpPr>
            <a:spLocks noGrp="1"/>
          </p:cNvSpPr>
          <p:nvPr>
            <p:ph type="dt" sz="half" idx="10"/>
          </p:nvPr>
        </p:nvSpPr>
        <p:spPr>
          <a:xfrm>
            <a:off x="5639867" y="6353176"/>
            <a:ext cx="822960" cy="365125"/>
          </a:xfrm>
        </p:spPr>
        <p:txBody>
          <a:bodyPr/>
          <a:lstStyle>
            <a:lvl1pPr>
              <a:defRPr>
                <a:solidFill>
                  <a:schemeClr val="bg1"/>
                </a:solidFill>
              </a:defRPr>
            </a:lvl1pPr>
          </a:lstStyle>
          <a:p>
            <a:r>
              <a:rPr lang="en-US" dirty="0"/>
              <a:t>20XX</a:t>
            </a:r>
          </a:p>
        </p:txBody>
      </p:sp>
      <p:sp>
        <p:nvSpPr>
          <p:cNvPr id="193" name="Footer Placeholder 4">
            <a:extLst>
              <a:ext uri="{FF2B5EF4-FFF2-40B4-BE49-F238E27FC236}">
                <a16:creationId xmlns:a16="http://schemas.microsoft.com/office/drawing/2014/main" id="{B6E38A1E-AF37-4A09-9B69-65397A079362}"/>
              </a:ext>
            </a:extLst>
          </p:cNvPr>
          <p:cNvSpPr>
            <a:spLocks noGrp="1"/>
          </p:cNvSpPr>
          <p:nvPr>
            <p:ph type="ftr" sz="quarter" idx="11"/>
          </p:nvPr>
        </p:nvSpPr>
        <p:spPr>
          <a:xfrm>
            <a:off x="6545399" y="6350001"/>
            <a:ext cx="1714500" cy="365125"/>
          </a:xfrm>
        </p:spPr>
        <p:txBody>
          <a:bodyPr/>
          <a:lstStyle>
            <a:lvl1pPr>
              <a:defRPr>
                <a:solidFill>
                  <a:schemeClr val="bg1"/>
                </a:solidFill>
              </a:defRPr>
            </a:lvl1pPr>
          </a:lstStyle>
          <a:p>
            <a:r>
              <a:rPr lang="en-US" dirty="0"/>
              <a:t>Pitch deck title</a:t>
            </a:r>
          </a:p>
        </p:txBody>
      </p:sp>
      <p:sp>
        <p:nvSpPr>
          <p:cNvPr id="194" name="Slide Number Placeholder 5">
            <a:extLst>
              <a:ext uri="{FF2B5EF4-FFF2-40B4-BE49-F238E27FC236}">
                <a16:creationId xmlns:a16="http://schemas.microsoft.com/office/drawing/2014/main" id="{FB77B535-C760-4E32-8A7E-BF9AD08BBC39}"/>
              </a:ext>
            </a:extLst>
          </p:cNvPr>
          <p:cNvSpPr>
            <a:spLocks noGrp="1"/>
          </p:cNvSpPr>
          <p:nvPr>
            <p:ph type="sldNum" sz="quarter" idx="12"/>
          </p:nvPr>
        </p:nvSpPr>
        <p:spPr>
          <a:xfrm>
            <a:off x="8342471" y="6356351"/>
            <a:ext cx="342900" cy="365125"/>
          </a:xfrm>
        </p:spPr>
        <p:txBody>
          <a:bodyPr/>
          <a:lstStyle>
            <a:lvl1pPr>
              <a:defRPr>
                <a:solidFill>
                  <a:schemeClr val="bg1"/>
                </a:solidFill>
              </a:defRPr>
            </a:lvl1pPr>
          </a:lstStyle>
          <a:p>
            <a:fld id="{B5CEABB6-07DC-46E8-9B57-56EC44A396E5}" type="slidenum">
              <a:rPr lang="en-US" smtClean="0"/>
              <a:pPr/>
              <a:t>‹#›</a:t>
            </a:fld>
            <a:endParaRPr lang="en-US" dirty="0"/>
          </a:p>
        </p:txBody>
      </p:sp>
      <p:sp>
        <p:nvSpPr>
          <p:cNvPr id="75" name="Oval 74">
            <a:extLst>
              <a:ext uri="{FF2B5EF4-FFF2-40B4-BE49-F238E27FC236}">
                <a16:creationId xmlns:a16="http://schemas.microsoft.com/office/drawing/2014/main" id="{BCF3BD55-FF25-4CA9-8016-81AEB8AA43E8}"/>
              </a:ext>
            </a:extLst>
          </p:cNvPr>
          <p:cNvSpPr/>
          <p:nvPr userDrawn="1"/>
        </p:nvSpPr>
        <p:spPr>
          <a:xfrm>
            <a:off x="4401198" y="1859479"/>
            <a:ext cx="20574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77" name="Straight Connector 76">
            <a:extLst>
              <a:ext uri="{FF2B5EF4-FFF2-40B4-BE49-F238E27FC236}">
                <a16:creationId xmlns:a16="http://schemas.microsoft.com/office/drawing/2014/main" id="{DE09EA6C-7AC2-47BE-95B8-4D3412867BA5}"/>
              </a:ext>
            </a:extLst>
          </p:cNvPr>
          <p:cNvCxnSpPr>
            <a:cxnSpLocks/>
            <a:stCxn id="38" idx="4"/>
          </p:cNvCxnSpPr>
          <p:nvPr userDrawn="1"/>
        </p:nvCxnSpPr>
        <p:spPr>
          <a:xfrm flipV="1">
            <a:off x="1" y="1991841"/>
            <a:ext cx="4448849" cy="33894"/>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0695859"/>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56">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 Column layout with icon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1164430" y="896112"/>
            <a:ext cx="7293770" cy="1325880"/>
          </a:xfrm>
        </p:spPr>
        <p:txBody>
          <a:bodyPr anchor="t" anchorCtr="0"/>
          <a:lstStyle>
            <a:lvl1pPr>
              <a:defRPr cap="all" baseline="0">
                <a:solidFill>
                  <a:schemeClr val="accent1"/>
                </a:solidFill>
              </a:defRPr>
            </a:lvl1pPr>
          </a:lstStyle>
          <a:p>
            <a:r>
              <a:rPr lang="en-US"/>
              <a:t>CLICK TO ADD TITLE</a:t>
            </a:r>
          </a:p>
        </p:txBody>
      </p:sp>
      <p:sp>
        <p:nvSpPr>
          <p:cNvPr id="60" name="Online Image Placeholder 59">
            <a:extLst>
              <a:ext uri="{FF2B5EF4-FFF2-40B4-BE49-F238E27FC236}">
                <a16:creationId xmlns:a16="http://schemas.microsoft.com/office/drawing/2014/main" id="{F2FF0A87-B95D-4E75-86C6-E701CBFD4305}"/>
              </a:ext>
            </a:extLst>
          </p:cNvPr>
          <p:cNvSpPr>
            <a:spLocks noGrp="1"/>
          </p:cNvSpPr>
          <p:nvPr>
            <p:ph type="clipArt" sz="quarter" idx="18"/>
          </p:nvPr>
        </p:nvSpPr>
        <p:spPr>
          <a:xfrm>
            <a:off x="1852231" y="2184400"/>
            <a:ext cx="685800" cy="914400"/>
          </a:xfrm>
        </p:spPr>
        <p:txBody>
          <a:bodyPr>
            <a:normAutofit/>
          </a:bodyPr>
          <a:lstStyle>
            <a:lvl1pPr>
              <a:defRPr sz="900"/>
            </a:lvl1pPr>
          </a:lstStyle>
          <a:p>
            <a:r>
              <a:rPr lang="en-US" dirty="0"/>
              <a:t>Click icon to add online image</a:t>
            </a:r>
          </a:p>
        </p:txBody>
      </p:sp>
      <p:sp>
        <p:nvSpPr>
          <p:cNvPr id="61" name="Online Image Placeholder 59">
            <a:extLst>
              <a:ext uri="{FF2B5EF4-FFF2-40B4-BE49-F238E27FC236}">
                <a16:creationId xmlns:a16="http://schemas.microsoft.com/office/drawing/2014/main" id="{EFF0D2F8-0092-4566-A98C-DE7F11F1CC35}"/>
              </a:ext>
            </a:extLst>
          </p:cNvPr>
          <p:cNvSpPr>
            <a:spLocks noGrp="1"/>
          </p:cNvSpPr>
          <p:nvPr>
            <p:ph type="clipArt" sz="quarter" idx="19"/>
          </p:nvPr>
        </p:nvSpPr>
        <p:spPr>
          <a:xfrm>
            <a:off x="4470698" y="2184654"/>
            <a:ext cx="685800" cy="914400"/>
          </a:xfrm>
        </p:spPr>
        <p:txBody>
          <a:bodyPr>
            <a:normAutofit/>
          </a:bodyPr>
          <a:lstStyle>
            <a:lvl1pPr>
              <a:defRPr sz="900"/>
            </a:lvl1pPr>
          </a:lstStyle>
          <a:p>
            <a:r>
              <a:rPr lang="en-US" dirty="0"/>
              <a:t>Click icon to add online image</a:t>
            </a:r>
          </a:p>
        </p:txBody>
      </p:sp>
      <p:sp>
        <p:nvSpPr>
          <p:cNvPr id="62" name="Online Image Placeholder 59">
            <a:extLst>
              <a:ext uri="{FF2B5EF4-FFF2-40B4-BE49-F238E27FC236}">
                <a16:creationId xmlns:a16="http://schemas.microsoft.com/office/drawing/2014/main" id="{C673B15F-D120-4C48-8834-4E87C6CCDE2C}"/>
              </a:ext>
            </a:extLst>
          </p:cNvPr>
          <p:cNvSpPr>
            <a:spLocks noGrp="1"/>
          </p:cNvSpPr>
          <p:nvPr>
            <p:ph type="clipArt" sz="quarter" idx="20"/>
          </p:nvPr>
        </p:nvSpPr>
        <p:spPr>
          <a:xfrm>
            <a:off x="7079584" y="2184400"/>
            <a:ext cx="685800" cy="914400"/>
          </a:xfrm>
        </p:spPr>
        <p:txBody>
          <a:bodyPr>
            <a:normAutofit/>
          </a:bodyPr>
          <a:lstStyle>
            <a:lvl1pPr>
              <a:defRPr sz="900"/>
            </a:lvl1pPr>
          </a:lstStyle>
          <a:p>
            <a:r>
              <a:rPr lang="en-US" dirty="0"/>
              <a:t>Click icon to add online image</a:t>
            </a:r>
          </a:p>
        </p:txBody>
      </p:sp>
      <p:sp>
        <p:nvSpPr>
          <p:cNvPr id="17" name="Text Placeholder 2">
            <a:extLst>
              <a:ext uri="{FF2B5EF4-FFF2-40B4-BE49-F238E27FC236}">
                <a16:creationId xmlns:a16="http://schemas.microsoft.com/office/drawing/2014/main" id="{52AD81DC-207F-4541-B02D-802D3D5B2813}"/>
              </a:ext>
            </a:extLst>
          </p:cNvPr>
          <p:cNvSpPr>
            <a:spLocks noGrp="1"/>
          </p:cNvSpPr>
          <p:nvPr>
            <p:ph type="body" idx="13" hasCustomPrompt="1"/>
          </p:nvPr>
        </p:nvSpPr>
        <p:spPr>
          <a:xfrm>
            <a:off x="1166431" y="3366741"/>
            <a:ext cx="2057400" cy="457200"/>
          </a:xfrm>
        </p:spPr>
        <p:txBody>
          <a:bodyPr anchor="ctr" anchorCtr="0">
            <a:noAutofit/>
          </a:bodyPr>
          <a:lstStyle>
            <a:lvl1pPr marL="0" indent="0" algn="ctr">
              <a:buNone/>
              <a:defRPr sz="1500" b="1" cap="all" baseline="0">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ADD SUBTITLE</a:t>
            </a:r>
          </a:p>
        </p:txBody>
      </p:sp>
      <p:sp>
        <p:nvSpPr>
          <p:cNvPr id="3" name="Content Placeholder 2">
            <a:extLst>
              <a:ext uri="{FF2B5EF4-FFF2-40B4-BE49-F238E27FC236}">
                <a16:creationId xmlns:a16="http://schemas.microsoft.com/office/drawing/2014/main" id="{02BF6510-D603-481E-B685-9095150A2891}"/>
              </a:ext>
            </a:extLst>
          </p:cNvPr>
          <p:cNvSpPr>
            <a:spLocks noGrp="1"/>
          </p:cNvSpPr>
          <p:nvPr>
            <p:ph sz="half" idx="1"/>
          </p:nvPr>
        </p:nvSpPr>
        <p:spPr>
          <a:xfrm>
            <a:off x="1166431" y="3901419"/>
            <a:ext cx="2057400" cy="2103120"/>
          </a:xfrm>
        </p:spPr>
        <p:txBody>
          <a:bodyPr>
            <a:normAutofit/>
          </a:bodyPr>
          <a:lstStyle>
            <a:lvl1pPr marL="0" indent="0" algn="ctr">
              <a:lnSpc>
                <a:spcPts val="1500"/>
              </a:lnSpc>
              <a:buNone/>
              <a:defRPr sz="1200"/>
            </a:lvl1pPr>
            <a:lvl2pPr marL="342900" indent="0" algn="ctr">
              <a:lnSpc>
                <a:spcPts val="1500"/>
              </a:lnSpc>
              <a:buNone/>
              <a:defRPr sz="1200"/>
            </a:lvl2pPr>
            <a:lvl3pPr marL="685800" indent="0" algn="ctr">
              <a:lnSpc>
                <a:spcPts val="1500"/>
              </a:lnSpc>
              <a:buNone/>
              <a:defRPr sz="1200"/>
            </a:lvl3pPr>
            <a:lvl4pPr marL="1028700" indent="0" algn="ctr">
              <a:lnSpc>
                <a:spcPts val="1500"/>
              </a:lnSpc>
              <a:buNone/>
              <a:defRPr sz="1200"/>
            </a:lvl4pPr>
            <a:lvl5pPr marL="1371600" indent="0" algn="ctr">
              <a:lnSpc>
                <a:spcPts val="1500"/>
              </a:lnSpc>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2">
            <a:extLst>
              <a:ext uri="{FF2B5EF4-FFF2-40B4-BE49-F238E27FC236}">
                <a16:creationId xmlns:a16="http://schemas.microsoft.com/office/drawing/2014/main" id="{D13E526C-A314-4221-BF6F-A27491DFB8F8}"/>
              </a:ext>
            </a:extLst>
          </p:cNvPr>
          <p:cNvSpPr>
            <a:spLocks noGrp="1"/>
          </p:cNvSpPr>
          <p:nvPr>
            <p:ph type="body" idx="15" hasCustomPrompt="1"/>
          </p:nvPr>
        </p:nvSpPr>
        <p:spPr>
          <a:xfrm>
            <a:off x="3784898" y="3359890"/>
            <a:ext cx="2057400" cy="457200"/>
          </a:xfrm>
        </p:spPr>
        <p:txBody>
          <a:bodyPr anchor="ctr" anchorCtr="0">
            <a:noAutofit/>
          </a:bodyPr>
          <a:lstStyle>
            <a:lvl1pPr marL="0" indent="0" algn="ctr">
              <a:buNone/>
              <a:defRPr sz="1500" b="1" cap="all" baseline="0">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ADD SUBTITLE</a:t>
            </a:r>
          </a:p>
        </p:txBody>
      </p:sp>
      <p:sp>
        <p:nvSpPr>
          <p:cNvPr id="16" name="Content Placeholder 2">
            <a:extLst>
              <a:ext uri="{FF2B5EF4-FFF2-40B4-BE49-F238E27FC236}">
                <a16:creationId xmlns:a16="http://schemas.microsoft.com/office/drawing/2014/main" id="{F8BF0048-EF4E-483F-8467-041ED0818280}"/>
              </a:ext>
            </a:extLst>
          </p:cNvPr>
          <p:cNvSpPr>
            <a:spLocks noGrp="1"/>
          </p:cNvSpPr>
          <p:nvPr>
            <p:ph sz="half" idx="14"/>
          </p:nvPr>
        </p:nvSpPr>
        <p:spPr>
          <a:xfrm>
            <a:off x="3784898" y="3894568"/>
            <a:ext cx="2057400" cy="2103120"/>
          </a:xfrm>
        </p:spPr>
        <p:txBody>
          <a:bodyPr>
            <a:normAutofit/>
          </a:bodyPr>
          <a:lstStyle>
            <a:lvl1pPr marL="0" indent="0" algn="ctr">
              <a:lnSpc>
                <a:spcPts val="1500"/>
              </a:lnSpc>
              <a:buNone/>
              <a:defRPr sz="1200"/>
            </a:lvl1pPr>
            <a:lvl2pPr marL="342900" indent="0" algn="ctr">
              <a:lnSpc>
                <a:spcPts val="1500"/>
              </a:lnSpc>
              <a:buNone/>
              <a:defRPr sz="1200"/>
            </a:lvl2pPr>
            <a:lvl3pPr marL="685800" indent="0" algn="ctr">
              <a:lnSpc>
                <a:spcPts val="1500"/>
              </a:lnSpc>
              <a:buNone/>
              <a:defRPr sz="1200"/>
            </a:lvl3pPr>
            <a:lvl4pPr marL="1028700" indent="0" algn="ctr">
              <a:lnSpc>
                <a:spcPts val="1500"/>
              </a:lnSpc>
              <a:buNone/>
              <a:defRPr sz="1200"/>
            </a:lvl4pPr>
            <a:lvl5pPr marL="1371600" indent="0" algn="ctr">
              <a:lnSpc>
                <a:spcPts val="1500"/>
              </a:lnSpc>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F7289E8E-D34A-4BA8-A21D-2D40A211CB9B}"/>
              </a:ext>
            </a:extLst>
          </p:cNvPr>
          <p:cNvSpPr>
            <a:spLocks noGrp="1"/>
          </p:cNvSpPr>
          <p:nvPr>
            <p:ph type="body" sz="quarter" idx="3" hasCustomPrompt="1"/>
          </p:nvPr>
        </p:nvSpPr>
        <p:spPr>
          <a:xfrm>
            <a:off x="6393784" y="3364836"/>
            <a:ext cx="2057400" cy="457200"/>
          </a:xfrm>
        </p:spPr>
        <p:txBody>
          <a:bodyPr anchor="ctr" anchorCtr="0">
            <a:noAutofit/>
          </a:bodyPr>
          <a:lstStyle>
            <a:lvl1pPr marL="0" indent="0" algn="ctr">
              <a:buNone/>
              <a:defRPr sz="1500" b="1" cap="all" baseline="0">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ADD SUBTITLE</a:t>
            </a:r>
          </a:p>
        </p:txBody>
      </p:sp>
      <p:sp>
        <p:nvSpPr>
          <p:cNvPr id="4" name="Content Placeholder 3">
            <a:extLst>
              <a:ext uri="{FF2B5EF4-FFF2-40B4-BE49-F238E27FC236}">
                <a16:creationId xmlns:a16="http://schemas.microsoft.com/office/drawing/2014/main" id="{9A743757-ABC3-44BF-87D3-5E323E9B00D9}"/>
              </a:ext>
            </a:extLst>
          </p:cNvPr>
          <p:cNvSpPr>
            <a:spLocks noGrp="1"/>
          </p:cNvSpPr>
          <p:nvPr>
            <p:ph sz="half" idx="2"/>
          </p:nvPr>
        </p:nvSpPr>
        <p:spPr>
          <a:xfrm>
            <a:off x="6393784" y="3901419"/>
            <a:ext cx="2057400" cy="2103120"/>
          </a:xfrm>
        </p:spPr>
        <p:txBody>
          <a:bodyPr>
            <a:normAutofit/>
          </a:bodyPr>
          <a:lstStyle>
            <a:lvl1pPr marL="0" indent="0" algn="ctr">
              <a:lnSpc>
                <a:spcPts val="1500"/>
              </a:lnSpc>
              <a:buNone/>
              <a:defRPr sz="1200"/>
            </a:lvl1pPr>
            <a:lvl2pPr marL="342900" indent="0" algn="ctr">
              <a:lnSpc>
                <a:spcPts val="1500"/>
              </a:lnSpc>
              <a:buNone/>
              <a:defRPr sz="1200"/>
            </a:lvl2pPr>
            <a:lvl3pPr marL="685800" indent="0" algn="ctr">
              <a:lnSpc>
                <a:spcPts val="1500"/>
              </a:lnSpc>
              <a:buNone/>
              <a:defRPr sz="1200"/>
            </a:lvl3pPr>
            <a:lvl4pPr marL="1028700" indent="0" algn="ctr">
              <a:lnSpc>
                <a:spcPts val="1500"/>
              </a:lnSpc>
              <a:buNone/>
              <a:defRPr sz="1200"/>
            </a:lvl4pPr>
            <a:lvl5pPr marL="1371600" indent="0" algn="ctr">
              <a:lnSpc>
                <a:spcPts val="1500"/>
              </a:lnSpc>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4F4AB913-E6BC-42AA-956F-BE8B54570B15}"/>
              </a:ext>
              <a:ext uri="{C183D7F6-B498-43B3-948B-1728B52AA6E4}">
                <adec:decorative xmlns:adec="http://schemas.microsoft.com/office/drawing/2017/decorative" val="1"/>
              </a:ext>
            </a:extLst>
          </p:cNvPr>
          <p:cNvGrpSpPr/>
          <p:nvPr userDrawn="1"/>
        </p:nvGrpSpPr>
        <p:grpSpPr>
          <a:xfrm>
            <a:off x="-750" y="0"/>
            <a:ext cx="761988" cy="6858000"/>
            <a:chOff x="-1000" y="0"/>
            <a:chExt cx="1015984" cy="6858000"/>
          </a:xfrm>
        </p:grpSpPr>
        <p:sp>
          <p:nvSpPr>
            <p:cNvPr id="13" name="Rectangle 12">
              <a:extLst>
                <a:ext uri="{FF2B5EF4-FFF2-40B4-BE49-F238E27FC236}">
                  <a16:creationId xmlns:a16="http://schemas.microsoft.com/office/drawing/2014/main" id="{39C870B4-B099-4311-A8C7-2C72CD4D74E5}"/>
                </a:ext>
                <a:ext uri="{C183D7F6-B498-43B3-948B-1728B52AA6E4}">
                  <adec:decorative xmlns:adec="http://schemas.microsoft.com/office/drawing/2017/decorative" val="1"/>
                </a:ext>
              </a:extLst>
            </p:cNvPr>
            <p:cNvSpPr/>
            <p:nvPr userDrawn="1"/>
          </p:nvSpPr>
          <p:spPr>
            <a:xfrm>
              <a:off x="0" y="4828032"/>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10">
              <a:extLst>
                <a:ext uri="{FF2B5EF4-FFF2-40B4-BE49-F238E27FC236}">
                  <a16:creationId xmlns:a16="http://schemas.microsoft.com/office/drawing/2014/main" id="{40BFE83D-371B-498A-B5E9-347973288684}"/>
                </a:ext>
                <a:ext uri="{C183D7F6-B498-43B3-948B-1728B52AA6E4}">
                  <adec:decorative xmlns:adec="http://schemas.microsoft.com/office/drawing/2017/decorative" val="1"/>
                </a:ext>
              </a:extLst>
            </p:cNvPr>
            <p:cNvSpPr/>
            <p:nvPr userDrawn="1"/>
          </p:nvSpPr>
          <p:spPr>
            <a:xfrm>
              <a:off x="0"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 name="Rectangle 20">
              <a:extLst>
                <a:ext uri="{FF2B5EF4-FFF2-40B4-BE49-F238E27FC236}">
                  <a16:creationId xmlns:a16="http://schemas.microsoft.com/office/drawing/2014/main" id="{29866C73-B970-43C4-A474-D1203C4A3343}"/>
                </a:ext>
                <a:ext uri="{C183D7F6-B498-43B3-948B-1728B52AA6E4}">
                  <adec:decorative xmlns:adec="http://schemas.microsoft.com/office/drawing/2017/decorative" val="1"/>
                </a:ext>
              </a:extLst>
            </p:cNvPr>
            <p:cNvSpPr/>
            <p:nvPr userDrawn="1"/>
          </p:nvSpPr>
          <p:spPr>
            <a:xfrm>
              <a:off x="0"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2" name="Picture 21">
              <a:extLst>
                <a:ext uri="{FF2B5EF4-FFF2-40B4-BE49-F238E27FC236}">
                  <a16:creationId xmlns:a16="http://schemas.microsoft.com/office/drawing/2014/main" id="{C0C1F8BB-C13B-4B90-91D2-C95CB1363F0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5400000">
              <a:off x="-462818" y="552957"/>
              <a:ext cx="1828800" cy="905164"/>
            </a:xfrm>
            <a:prstGeom prst="rect">
              <a:avLst/>
            </a:prstGeom>
          </p:spPr>
        </p:pic>
        <p:sp>
          <p:nvSpPr>
            <p:cNvPr id="23" name="Rectangle 22">
              <a:extLst>
                <a:ext uri="{FF2B5EF4-FFF2-40B4-BE49-F238E27FC236}">
                  <a16:creationId xmlns:a16="http://schemas.microsoft.com/office/drawing/2014/main" id="{266F531E-E93E-4E5C-9674-1B9C610CDF5F}"/>
                </a:ext>
                <a:ext uri="{C183D7F6-B498-43B3-948B-1728B52AA6E4}">
                  <adec:decorative xmlns:adec="http://schemas.microsoft.com/office/drawing/2017/decorative" val="1"/>
                </a:ext>
              </a:extLst>
            </p:cNvPr>
            <p:cNvSpPr/>
            <p:nvPr userDrawn="1"/>
          </p:nvSpPr>
          <p:spPr>
            <a:xfrm>
              <a:off x="0"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6" name="Freeform: Shape 45">
              <a:extLst>
                <a:ext uri="{FF2B5EF4-FFF2-40B4-BE49-F238E27FC236}">
                  <a16:creationId xmlns:a16="http://schemas.microsoft.com/office/drawing/2014/main" id="{3E3AD939-EB0C-4B1E-9A4E-04D6BE504D40}"/>
                </a:ext>
                <a:ext uri="{C183D7F6-B498-43B3-948B-1728B52AA6E4}">
                  <adec:decorative xmlns:adec="http://schemas.microsoft.com/office/drawing/2017/decorative" val="1"/>
                </a:ext>
              </a:extLst>
            </p:cNvPr>
            <p:cNvSpPr/>
            <p:nvPr userDrawn="1"/>
          </p:nvSpPr>
          <p:spPr>
            <a:xfrm rot="10800000">
              <a:off x="100582" y="2932749"/>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pic>
          <p:nvPicPr>
            <p:cNvPr id="53" name="Graphic 52">
              <a:extLst>
                <a:ext uri="{FF2B5EF4-FFF2-40B4-BE49-F238E27FC236}">
                  <a16:creationId xmlns:a16="http://schemas.microsoft.com/office/drawing/2014/main" id="{0C939296-0EC5-4504-B10B-2AA1A2F60A91}"/>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5400000">
              <a:off x="-457200" y="5380762"/>
              <a:ext cx="1828800" cy="914400"/>
            </a:xfrm>
            <a:prstGeom prst="rect">
              <a:avLst/>
            </a:prstGeom>
          </p:spPr>
        </p:pic>
      </p:grpSp>
      <p:sp>
        <p:nvSpPr>
          <p:cNvPr id="63" name="Date Placeholder 3">
            <a:extLst>
              <a:ext uri="{FF2B5EF4-FFF2-40B4-BE49-F238E27FC236}">
                <a16:creationId xmlns:a16="http://schemas.microsoft.com/office/drawing/2014/main" id="{834AD064-B2F1-4462-89CD-E6E2F6B06EA2}"/>
              </a:ext>
            </a:extLst>
          </p:cNvPr>
          <p:cNvSpPr>
            <a:spLocks noGrp="1"/>
          </p:cNvSpPr>
          <p:nvPr>
            <p:ph type="dt" sz="half" idx="10"/>
          </p:nvPr>
        </p:nvSpPr>
        <p:spPr>
          <a:xfrm>
            <a:off x="1165860" y="6353176"/>
            <a:ext cx="822960" cy="365125"/>
          </a:xfrm>
        </p:spPr>
        <p:txBody>
          <a:bodyPr/>
          <a:lstStyle>
            <a:lvl1pPr>
              <a:defRPr>
                <a:solidFill>
                  <a:schemeClr val="tx1">
                    <a:lumMod val="75000"/>
                    <a:lumOff val="25000"/>
                  </a:schemeClr>
                </a:solidFill>
              </a:defRPr>
            </a:lvl1pPr>
          </a:lstStyle>
          <a:p>
            <a:r>
              <a:rPr lang="en-US" dirty="0"/>
              <a:t>20XX</a:t>
            </a:r>
          </a:p>
        </p:txBody>
      </p:sp>
      <p:sp>
        <p:nvSpPr>
          <p:cNvPr id="64" name="Footer Placeholder 4">
            <a:extLst>
              <a:ext uri="{FF2B5EF4-FFF2-40B4-BE49-F238E27FC236}">
                <a16:creationId xmlns:a16="http://schemas.microsoft.com/office/drawing/2014/main" id="{201E0480-817D-41A9-8CC8-A0AFF1B9B41C}"/>
              </a:ext>
            </a:extLst>
          </p:cNvPr>
          <p:cNvSpPr>
            <a:spLocks noGrp="1"/>
          </p:cNvSpPr>
          <p:nvPr>
            <p:ph type="ftr" sz="quarter" idx="11"/>
          </p:nvPr>
        </p:nvSpPr>
        <p:spPr>
          <a:xfrm>
            <a:off x="4308395" y="6350001"/>
            <a:ext cx="1714500" cy="365125"/>
          </a:xfrm>
        </p:spPr>
        <p:txBody>
          <a:bodyPr/>
          <a:lstStyle>
            <a:lvl1pPr>
              <a:defRPr>
                <a:solidFill>
                  <a:schemeClr val="tx1">
                    <a:lumMod val="75000"/>
                    <a:lumOff val="25000"/>
                  </a:schemeClr>
                </a:solidFill>
              </a:defRPr>
            </a:lvl1pPr>
          </a:lstStyle>
          <a:p>
            <a:r>
              <a:rPr lang="en-US" dirty="0"/>
              <a:t>Pitch deck title</a:t>
            </a:r>
          </a:p>
        </p:txBody>
      </p:sp>
      <p:sp>
        <p:nvSpPr>
          <p:cNvPr id="65" name="Slide Number Placeholder 5">
            <a:extLst>
              <a:ext uri="{FF2B5EF4-FFF2-40B4-BE49-F238E27FC236}">
                <a16:creationId xmlns:a16="http://schemas.microsoft.com/office/drawing/2014/main" id="{01D21600-5A92-452F-96FB-F6BC365A44BB}"/>
              </a:ext>
            </a:extLst>
          </p:cNvPr>
          <p:cNvSpPr>
            <a:spLocks noGrp="1"/>
          </p:cNvSpPr>
          <p:nvPr>
            <p:ph type="sldNum" sz="quarter" idx="12"/>
          </p:nvPr>
        </p:nvSpPr>
        <p:spPr>
          <a:xfrm>
            <a:off x="8342471" y="6356351"/>
            <a:ext cx="342900" cy="365125"/>
          </a:xfrm>
        </p:spPr>
        <p:txBody>
          <a:bodyPr/>
          <a:lstStyle>
            <a:lvl1pPr>
              <a:defRPr>
                <a:solidFill>
                  <a:schemeClr val="tx1">
                    <a:lumMod val="75000"/>
                    <a:lumOff val="2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8052988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Market Overview">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2283714" y="898524"/>
            <a:ext cx="6174486" cy="1325880"/>
          </a:xfrm>
        </p:spPr>
        <p:txBody>
          <a:bodyPr anchor="t" anchorCtr="0"/>
          <a:lstStyle>
            <a:lvl1pPr>
              <a:defRPr cap="all" baseline="0">
                <a:solidFill>
                  <a:schemeClr val="accent1"/>
                </a:solidFill>
              </a:defRPr>
            </a:lvl1pPr>
          </a:lstStyle>
          <a:p>
            <a:r>
              <a:rPr lang="en-US"/>
              <a:t>CLICK TO ADD TITLE</a:t>
            </a:r>
          </a:p>
        </p:txBody>
      </p:sp>
      <p:grpSp>
        <p:nvGrpSpPr>
          <p:cNvPr id="3" name="Group 2">
            <a:extLst>
              <a:ext uri="{FF2B5EF4-FFF2-40B4-BE49-F238E27FC236}">
                <a16:creationId xmlns:a16="http://schemas.microsoft.com/office/drawing/2014/main" id="{11529D7C-E220-400B-93DB-76E3FF912E01}"/>
              </a:ext>
              <a:ext uri="{C183D7F6-B498-43B3-948B-1728B52AA6E4}">
                <adec:decorative xmlns:adec="http://schemas.microsoft.com/office/drawing/2017/decorative" val="1"/>
              </a:ext>
            </a:extLst>
          </p:cNvPr>
          <p:cNvGrpSpPr/>
          <p:nvPr userDrawn="1"/>
        </p:nvGrpSpPr>
        <p:grpSpPr>
          <a:xfrm>
            <a:off x="0" y="0"/>
            <a:ext cx="1620461" cy="6858000"/>
            <a:chOff x="0" y="0"/>
            <a:chExt cx="2160614" cy="6858000"/>
          </a:xfrm>
        </p:grpSpPr>
        <p:sp>
          <p:nvSpPr>
            <p:cNvPr id="7" name="Rectangle 6">
              <a:extLst>
                <a:ext uri="{FF2B5EF4-FFF2-40B4-BE49-F238E27FC236}">
                  <a16:creationId xmlns:a16="http://schemas.microsoft.com/office/drawing/2014/main" id="{E557D1F3-8C55-47FE-B39A-86D30F8FFEA1}"/>
                </a:ext>
              </a:extLst>
            </p:cNvPr>
            <p:cNvSpPr/>
            <p:nvPr userDrawn="1"/>
          </p:nvSpPr>
          <p:spPr>
            <a:xfrm>
              <a:off x="0" y="0"/>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2" name="Rectangle 31">
              <a:extLst>
                <a:ext uri="{FF2B5EF4-FFF2-40B4-BE49-F238E27FC236}">
                  <a16:creationId xmlns:a16="http://schemas.microsoft.com/office/drawing/2014/main" id="{F4EB6F2E-2621-4EB5-A04D-906FD08CED87}"/>
                </a:ext>
              </a:extLst>
            </p:cNvPr>
            <p:cNvSpPr/>
            <p:nvPr userDrawn="1"/>
          </p:nvSpPr>
          <p:spPr>
            <a:xfrm flipH="1">
              <a:off x="0" y="4828032"/>
              <a:ext cx="2032942"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6" name="Graphic 35">
              <a:extLst>
                <a:ext uri="{FF2B5EF4-FFF2-40B4-BE49-F238E27FC236}">
                  <a16:creationId xmlns:a16="http://schemas.microsoft.com/office/drawing/2014/main" id="{6529D2A7-ABB3-4E2D-88CA-F813997011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0" y="13172"/>
              <a:ext cx="2029968" cy="2029968"/>
            </a:xfrm>
            <a:prstGeom prst="rect">
              <a:avLst/>
            </a:prstGeom>
          </p:spPr>
        </p:pic>
        <p:pic>
          <p:nvPicPr>
            <p:cNvPr id="38" name="Graphic 37">
              <a:extLst>
                <a:ext uri="{FF2B5EF4-FFF2-40B4-BE49-F238E27FC236}">
                  <a16:creationId xmlns:a16="http://schemas.microsoft.com/office/drawing/2014/main" id="{051ECE99-ACA6-46AF-98D5-81FBD3F834A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828032"/>
              <a:ext cx="2029968" cy="2029968"/>
            </a:xfrm>
            <a:prstGeom prst="rect">
              <a:avLst/>
            </a:prstGeom>
          </p:spPr>
        </p:pic>
        <p:sp>
          <p:nvSpPr>
            <p:cNvPr id="39" name="Rectangle 38">
              <a:extLst>
                <a:ext uri="{FF2B5EF4-FFF2-40B4-BE49-F238E27FC236}">
                  <a16:creationId xmlns:a16="http://schemas.microsoft.com/office/drawing/2014/main" id="{9837D25D-BADF-40E0-B7F9-1288B53AA656}"/>
                </a:ext>
              </a:extLst>
            </p:cNvPr>
            <p:cNvSpPr/>
            <p:nvPr userDrawn="1"/>
          </p:nvSpPr>
          <p:spPr>
            <a:xfrm flipH="1">
              <a:off x="0" y="1995685"/>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40" name="Group 39">
              <a:extLst>
                <a:ext uri="{FF2B5EF4-FFF2-40B4-BE49-F238E27FC236}">
                  <a16:creationId xmlns:a16="http://schemas.microsoft.com/office/drawing/2014/main" id="{3A847BA4-24DF-47BE-BE28-02415C2A2D3C}"/>
                </a:ext>
              </a:extLst>
            </p:cNvPr>
            <p:cNvGrpSpPr/>
            <p:nvPr userDrawn="1"/>
          </p:nvGrpSpPr>
          <p:grpSpPr>
            <a:xfrm>
              <a:off x="56351" y="2064569"/>
              <a:ext cx="1920240" cy="1920240"/>
              <a:chOff x="5361924" y="7472790"/>
              <a:chExt cx="1828800" cy="1828800"/>
            </a:xfrm>
          </p:grpSpPr>
          <p:grpSp>
            <p:nvGrpSpPr>
              <p:cNvPr id="41" name="Group 40">
                <a:extLst>
                  <a:ext uri="{FF2B5EF4-FFF2-40B4-BE49-F238E27FC236}">
                    <a16:creationId xmlns:a16="http://schemas.microsoft.com/office/drawing/2014/main" id="{882CC485-8A14-4767-80E8-8FB0A9991D20}"/>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E119FAB2-4AF3-4EC9-98C6-E69760D02810}"/>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E2A21525-E952-4F39-A9B2-2CA7C5B14B85}"/>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53BFFD34-0142-4185-8790-1D792CB2F5DD}"/>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00D3FC75-8C07-4B5B-A025-3CCC5DC458DA}"/>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393D2F91-0E6A-4541-843C-1FC0CC2A024A}"/>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7C9F80E2-6A88-44DC-B048-7178CAA61DAF}"/>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1D9D5420-70BE-477D-A17F-A86F19AD3FA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sp>
                          <p:nvSpPr>
                            <p:cNvPr id="60" name="Oval 59">
                              <a:extLst>
                                <a:ext uri="{FF2B5EF4-FFF2-40B4-BE49-F238E27FC236}">
                                  <a16:creationId xmlns:a16="http://schemas.microsoft.com/office/drawing/2014/main" id="{0BBACECF-9AE7-40B5-90D0-AE2CF1FBE0BD}"/>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58" name="Oval 57">
                            <a:extLst>
                              <a:ext uri="{FF2B5EF4-FFF2-40B4-BE49-F238E27FC236}">
                                <a16:creationId xmlns:a16="http://schemas.microsoft.com/office/drawing/2014/main" id="{1A76BEA0-888E-41CD-9B30-B128A39F781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56" name="Oval 55">
                          <a:extLst>
                            <a:ext uri="{FF2B5EF4-FFF2-40B4-BE49-F238E27FC236}">
                              <a16:creationId xmlns:a16="http://schemas.microsoft.com/office/drawing/2014/main" id="{2EA36045-2F1D-402B-A951-B9957D5C145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54" name="Oval 53">
                        <a:extLst>
                          <a:ext uri="{FF2B5EF4-FFF2-40B4-BE49-F238E27FC236}">
                            <a16:creationId xmlns:a16="http://schemas.microsoft.com/office/drawing/2014/main" id="{AAF58CB3-363E-4156-8148-52E0B9CB634A}"/>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52" name="Oval 51">
                      <a:extLst>
                        <a:ext uri="{FF2B5EF4-FFF2-40B4-BE49-F238E27FC236}">
                          <a16:creationId xmlns:a16="http://schemas.microsoft.com/office/drawing/2014/main" id="{BDC4E05B-A602-483A-B19B-B907358D4629}"/>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50" name="Oval 49">
                    <a:extLst>
                      <a:ext uri="{FF2B5EF4-FFF2-40B4-BE49-F238E27FC236}">
                        <a16:creationId xmlns:a16="http://schemas.microsoft.com/office/drawing/2014/main" id="{55AC54D8-2C27-49A7-B1CE-C865E629499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44" name="Oval 43">
                  <a:extLst>
                    <a:ext uri="{FF2B5EF4-FFF2-40B4-BE49-F238E27FC236}">
                      <a16:creationId xmlns:a16="http://schemas.microsoft.com/office/drawing/2014/main" id="{C9753262-9BA1-4716-B4B5-AAFE232A72A2}"/>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sp>
              <p:nvSpPr>
                <p:cNvPr id="45" name="Oval 44">
                  <a:extLst>
                    <a:ext uri="{FF2B5EF4-FFF2-40B4-BE49-F238E27FC236}">
                      <a16:creationId xmlns:a16="http://schemas.microsoft.com/office/drawing/2014/main" id="{5B2AD932-98DF-4DA1-B19E-E38A4DD270F0}"/>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sp>
              <p:nvSpPr>
                <p:cNvPr id="46" name="Oval 45">
                  <a:extLst>
                    <a:ext uri="{FF2B5EF4-FFF2-40B4-BE49-F238E27FC236}">
                      <a16:creationId xmlns:a16="http://schemas.microsoft.com/office/drawing/2014/main" id="{DE13C879-BB42-4F2C-9413-A1322DE58809}"/>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sp>
              <p:nvSpPr>
                <p:cNvPr id="47" name="Oval 46">
                  <a:extLst>
                    <a:ext uri="{FF2B5EF4-FFF2-40B4-BE49-F238E27FC236}">
                      <a16:creationId xmlns:a16="http://schemas.microsoft.com/office/drawing/2014/main" id="{28B4D2F2-9DD5-4B23-A2F2-7DBEE9E61F6C}"/>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sp>
              <p:nvSpPr>
                <p:cNvPr id="48" name="Oval 47">
                  <a:extLst>
                    <a:ext uri="{FF2B5EF4-FFF2-40B4-BE49-F238E27FC236}">
                      <a16:creationId xmlns:a16="http://schemas.microsoft.com/office/drawing/2014/main" id="{C1A2F663-A8A7-4337-9C39-489B4C457111}"/>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42" name="Oval 41">
                <a:extLst>
                  <a:ext uri="{FF2B5EF4-FFF2-40B4-BE49-F238E27FC236}">
                    <a16:creationId xmlns:a16="http://schemas.microsoft.com/office/drawing/2014/main" id="{1609761D-150A-4DE0-9604-CC3953C108D0}"/>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p>
            </p:txBody>
          </p:sp>
        </p:grpSp>
        <p:sp>
          <p:nvSpPr>
            <p:cNvPr id="61" name="Rectangle 60">
              <a:extLst>
                <a:ext uri="{FF2B5EF4-FFF2-40B4-BE49-F238E27FC236}">
                  <a16:creationId xmlns:a16="http://schemas.microsoft.com/office/drawing/2014/main" id="{D1189D1C-85ED-4EF1-A384-7C4590ED50FD}"/>
                </a:ext>
              </a:extLst>
            </p:cNvPr>
            <p:cNvSpPr/>
            <p:nvPr userDrawn="1"/>
          </p:nvSpPr>
          <p:spPr>
            <a:xfrm>
              <a:off x="0" y="4022308"/>
              <a:ext cx="2033751" cy="80572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2" name="Freeform: Shape 61">
              <a:extLst>
                <a:ext uri="{FF2B5EF4-FFF2-40B4-BE49-F238E27FC236}">
                  <a16:creationId xmlns:a16="http://schemas.microsoft.com/office/drawing/2014/main" id="{445306C5-E470-4A93-9C9F-5D066F760D16}"/>
                </a:ext>
              </a:extLst>
            </p:cNvPr>
            <p:cNvSpPr/>
            <p:nvPr userDrawn="1"/>
          </p:nvSpPr>
          <p:spPr>
            <a:xfrm>
              <a:off x="0" y="2065206"/>
              <a:ext cx="1014984" cy="192024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cxnSp>
          <p:nvCxnSpPr>
            <p:cNvPr id="63" name="Straight Connector 62">
              <a:extLst>
                <a:ext uri="{FF2B5EF4-FFF2-40B4-BE49-F238E27FC236}">
                  <a16:creationId xmlns:a16="http://schemas.microsoft.com/office/drawing/2014/main" id="{B31C374B-40F2-4B1E-A9D8-6E5C932FF170}"/>
                </a:ext>
              </a:extLst>
            </p:cNvPr>
            <p:cNvCxnSpPr>
              <a:cxnSpLocks/>
              <a:endCxn id="64" idx="6"/>
            </p:cNvCxnSpPr>
            <p:nvPr userDrawn="1"/>
          </p:nvCxnSpPr>
          <p:spPr>
            <a:xfrm>
              <a:off x="0" y="2008397"/>
              <a:ext cx="2160614"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1C668341-39BE-4448-B29D-2594AE6D75C2}"/>
                </a:ext>
              </a:extLst>
            </p:cNvPr>
            <p:cNvSpPr/>
            <p:nvPr userDrawn="1"/>
          </p:nvSpPr>
          <p:spPr>
            <a:xfrm>
              <a:off x="1886294" y="1871237"/>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67" name="Text Placeholder 2">
            <a:extLst>
              <a:ext uri="{FF2B5EF4-FFF2-40B4-BE49-F238E27FC236}">
                <a16:creationId xmlns:a16="http://schemas.microsoft.com/office/drawing/2014/main" id="{7FB5CF9E-DFF1-49F6-9EF8-EDA1F1E293C7}"/>
              </a:ext>
            </a:extLst>
          </p:cNvPr>
          <p:cNvSpPr>
            <a:spLocks noGrp="1"/>
          </p:cNvSpPr>
          <p:nvPr>
            <p:ph type="body" idx="13" hasCustomPrompt="1"/>
          </p:nvPr>
        </p:nvSpPr>
        <p:spPr>
          <a:xfrm>
            <a:off x="2283714" y="2423160"/>
            <a:ext cx="1851660" cy="457200"/>
          </a:xfrm>
        </p:spPr>
        <p:txBody>
          <a:bodyPr anchor="ctr" anchorCtr="0">
            <a:noAutofit/>
          </a:bodyPr>
          <a:lstStyle>
            <a:lvl1pPr marL="0" indent="0" algn="l">
              <a:buNone/>
              <a:defRPr sz="1500" b="1" cap="all" baseline="0">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ADD SUBTITLE</a:t>
            </a:r>
          </a:p>
        </p:txBody>
      </p:sp>
      <p:sp>
        <p:nvSpPr>
          <p:cNvPr id="4" name="Text Placeholder 3">
            <a:extLst>
              <a:ext uri="{FF2B5EF4-FFF2-40B4-BE49-F238E27FC236}">
                <a16:creationId xmlns:a16="http://schemas.microsoft.com/office/drawing/2014/main" id="{5C2828A1-5E2B-4E4E-A1F7-2C356780F547}"/>
              </a:ext>
            </a:extLst>
          </p:cNvPr>
          <p:cNvSpPr>
            <a:spLocks noGrp="1"/>
          </p:cNvSpPr>
          <p:nvPr>
            <p:ph type="body" sz="quarter" idx="16"/>
          </p:nvPr>
        </p:nvSpPr>
        <p:spPr>
          <a:xfrm>
            <a:off x="2286000" y="2889504"/>
            <a:ext cx="1851660" cy="2743200"/>
          </a:xfrm>
        </p:spPr>
        <p:txBody>
          <a:bodyPr>
            <a:noAutofit/>
          </a:bodyPr>
          <a:lstStyle>
            <a:lvl1pPr marL="214313" indent="-214313">
              <a:lnSpc>
                <a:spcPts val="1950"/>
              </a:lnSpc>
              <a:spcBef>
                <a:spcPts val="0"/>
              </a:spcBef>
              <a:buFont typeface="Arial" panose="020B0604020202020204" pitchFamily="34" charset="0"/>
              <a:buChar char="•"/>
              <a:defRPr sz="1200"/>
            </a:lvl1pPr>
            <a:lvl2pPr>
              <a:defRPr sz="1200"/>
            </a:lvl2pPr>
            <a:lvl3pPr>
              <a:defRPr sz="1200"/>
            </a:lvl3pPr>
            <a:lvl4pPr>
              <a:defRPr sz="1200"/>
            </a:lvl4pPr>
            <a:lvl5pPr>
              <a:defRPr sz="1200"/>
            </a:lvl5pPr>
          </a:lstStyle>
          <a:p>
            <a:pPr lvl="0"/>
            <a:r>
              <a:rPr lang="en-US"/>
              <a:t>Click to edit Master text styles</a:t>
            </a:r>
          </a:p>
        </p:txBody>
      </p:sp>
      <p:sp>
        <p:nvSpPr>
          <p:cNvPr id="78" name="Text Placeholder 2">
            <a:extLst>
              <a:ext uri="{FF2B5EF4-FFF2-40B4-BE49-F238E27FC236}">
                <a16:creationId xmlns:a16="http://schemas.microsoft.com/office/drawing/2014/main" id="{6B7FC992-8079-42D9-8481-2B5075C195E1}"/>
              </a:ext>
            </a:extLst>
          </p:cNvPr>
          <p:cNvSpPr>
            <a:spLocks noGrp="1"/>
          </p:cNvSpPr>
          <p:nvPr>
            <p:ph type="body" idx="15" hasCustomPrompt="1"/>
          </p:nvPr>
        </p:nvSpPr>
        <p:spPr>
          <a:xfrm>
            <a:off x="4445127" y="2423160"/>
            <a:ext cx="1851660" cy="457200"/>
          </a:xfrm>
        </p:spPr>
        <p:txBody>
          <a:bodyPr anchor="ctr" anchorCtr="0">
            <a:noAutofit/>
          </a:bodyPr>
          <a:lstStyle>
            <a:lvl1pPr marL="0" indent="0" algn="l">
              <a:buNone/>
              <a:defRPr sz="1500" b="1" cap="all" baseline="0">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ADD SUBTITLE</a:t>
            </a:r>
          </a:p>
        </p:txBody>
      </p:sp>
      <p:sp>
        <p:nvSpPr>
          <p:cNvPr id="79" name="Text Placeholder 3">
            <a:extLst>
              <a:ext uri="{FF2B5EF4-FFF2-40B4-BE49-F238E27FC236}">
                <a16:creationId xmlns:a16="http://schemas.microsoft.com/office/drawing/2014/main" id="{7B255ED8-3C11-4BF0-B064-0623B23B0B72}"/>
              </a:ext>
            </a:extLst>
          </p:cNvPr>
          <p:cNvSpPr>
            <a:spLocks noGrp="1"/>
          </p:cNvSpPr>
          <p:nvPr>
            <p:ph type="body" sz="quarter" idx="17"/>
          </p:nvPr>
        </p:nvSpPr>
        <p:spPr>
          <a:xfrm>
            <a:off x="4445127" y="2889504"/>
            <a:ext cx="1851660" cy="2743200"/>
          </a:xfrm>
        </p:spPr>
        <p:txBody>
          <a:bodyPr>
            <a:noAutofit/>
          </a:bodyPr>
          <a:lstStyle>
            <a:lvl1pPr marL="214313" indent="-214313">
              <a:lnSpc>
                <a:spcPts val="1950"/>
              </a:lnSpc>
              <a:spcBef>
                <a:spcPts val="0"/>
              </a:spcBef>
              <a:buFont typeface="Arial" panose="020B0604020202020204" pitchFamily="34" charset="0"/>
              <a:buChar char="•"/>
              <a:defRPr sz="1200"/>
            </a:lvl1pPr>
            <a:lvl2pPr>
              <a:defRPr sz="1200"/>
            </a:lvl2pPr>
            <a:lvl3pPr>
              <a:defRPr sz="1200"/>
            </a:lvl3pPr>
            <a:lvl4pPr>
              <a:defRPr sz="1200"/>
            </a:lvl4pPr>
            <a:lvl5pPr>
              <a:defRPr sz="1200"/>
            </a:lvl5pPr>
          </a:lstStyle>
          <a:p>
            <a:pPr lvl="0"/>
            <a:r>
              <a:rPr lang="en-US"/>
              <a:t>Click to edit Master text styles</a:t>
            </a:r>
          </a:p>
        </p:txBody>
      </p:sp>
      <p:sp>
        <p:nvSpPr>
          <p:cNvPr id="68" name="Text Placeholder 4">
            <a:extLst>
              <a:ext uri="{FF2B5EF4-FFF2-40B4-BE49-F238E27FC236}">
                <a16:creationId xmlns:a16="http://schemas.microsoft.com/office/drawing/2014/main" id="{CE356C04-FB22-4541-9D39-D5C0676F66BC}"/>
              </a:ext>
            </a:extLst>
          </p:cNvPr>
          <p:cNvSpPr>
            <a:spLocks noGrp="1"/>
          </p:cNvSpPr>
          <p:nvPr>
            <p:ph type="body" sz="quarter" idx="3" hasCustomPrompt="1"/>
          </p:nvPr>
        </p:nvSpPr>
        <p:spPr>
          <a:xfrm>
            <a:off x="6606540" y="2423160"/>
            <a:ext cx="1851660" cy="457200"/>
          </a:xfrm>
        </p:spPr>
        <p:txBody>
          <a:bodyPr anchor="ctr" anchorCtr="0">
            <a:noAutofit/>
          </a:bodyPr>
          <a:lstStyle>
            <a:lvl1pPr marL="0" indent="0" algn="l">
              <a:buNone/>
              <a:defRPr sz="1500" b="1" cap="all" baseline="0">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ADD SUBTITLE</a:t>
            </a:r>
          </a:p>
        </p:txBody>
      </p:sp>
      <p:sp>
        <p:nvSpPr>
          <p:cNvPr id="81" name="Text Placeholder 3">
            <a:extLst>
              <a:ext uri="{FF2B5EF4-FFF2-40B4-BE49-F238E27FC236}">
                <a16:creationId xmlns:a16="http://schemas.microsoft.com/office/drawing/2014/main" id="{BA0F0565-F3E0-4B3E-A99B-282A6236532C}"/>
              </a:ext>
            </a:extLst>
          </p:cNvPr>
          <p:cNvSpPr>
            <a:spLocks noGrp="1"/>
          </p:cNvSpPr>
          <p:nvPr>
            <p:ph type="body" sz="quarter" idx="18"/>
          </p:nvPr>
        </p:nvSpPr>
        <p:spPr>
          <a:xfrm>
            <a:off x="6606540" y="2889504"/>
            <a:ext cx="1851660" cy="2743200"/>
          </a:xfrm>
        </p:spPr>
        <p:txBody>
          <a:bodyPr>
            <a:noAutofit/>
          </a:bodyPr>
          <a:lstStyle>
            <a:lvl1pPr marL="214313" indent="-214313">
              <a:lnSpc>
                <a:spcPts val="1950"/>
              </a:lnSpc>
              <a:spcBef>
                <a:spcPts val="0"/>
              </a:spcBef>
              <a:buFont typeface="Arial" panose="020B0604020202020204" pitchFamily="34" charset="0"/>
              <a:buChar char="•"/>
              <a:defRPr sz="1200"/>
            </a:lvl1pPr>
            <a:lvl2pPr>
              <a:defRPr sz="1200"/>
            </a:lvl2pPr>
            <a:lvl3pPr>
              <a:defRPr sz="1200"/>
            </a:lvl3pPr>
            <a:lvl4pPr>
              <a:defRPr sz="1200"/>
            </a:lvl4pPr>
            <a:lvl5pPr>
              <a:defRPr sz="1200"/>
            </a:lvl5pPr>
          </a:lstStyle>
          <a:p>
            <a:pPr lvl="0"/>
            <a:r>
              <a:rPr lang="en-US"/>
              <a:t>Click to edit Master text styles</a:t>
            </a:r>
          </a:p>
        </p:txBody>
      </p:sp>
      <p:sp>
        <p:nvSpPr>
          <p:cNvPr id="69" name="Date Placeholder 3">
            <a:extLst>
              <a:ext uri="{FF2B5EF4-FFF2-40B4-BE49-F238E27FC236}">
                <a16:creationId xmlns:a16="http://schemas.microsoft.com/office/drawing/2014/main" id="{E2B0C6B8-E2CB-460E-BBC8-AC4339C89DB2}"/>
              </a:ext>
            </a:extLst>
          </p:cNvPr>
          <p:cNvSpPr>
            <a:spLocks noGrp="1"/>
          </p:cNvSpPr>
          <p:nvPr>
            <p:ph type="dt" sz="half" idx="10"/>
          </p:nvPr>
        </p:nvSpPr>
        <p:spPr>
          <a:xfrm>
            <a:off x="2283714" y="6353176"/>
            <a:ext cx="822960" cy="365125"/>
          </a:xfrm>
        </p:spPr>
        <p:txBody>
          <a:bodyPr/>
          <a:lstStyle>
            <a:lvl1pPr>
              <a:defRPr>
                <a:solidFill>
                  <a:schemeClr val="tx1">
                    <a:lumMod val="75000"/>
                    <a:lumOff val="25000"/>
                  </a:schemeClr>
                </a:solidFill>
              </a:defRPr>
            </a:lvl1pPr>
          </a:lstStyle>
          <a:p>
            <a:r>
              <a:rPr lang="en-US" dirty="0"/>
              <a:t>20XX</a:t>
            </a:r>
          </a:p>
        </p:txBody>
      </p:sp>
      <p:sp>
        <p:nvSpPr>
          <p:cNvPr id="70" name="Footer Placeholder 4">
            <a:extLst>
              <a:ext uri="{FF2B5EF4-FFF2-40B4-BE49-F238E27FC236}">
                <a16:creationId xmlns:a16="http://schemas.microsoft.com/office/drawing/2014/main" id="{433844D3-0FDA-4C97-9B21-5021A38E4FC2}"/>
              </a:ext>
            </a:extLst>
          </p:cNvPr>
          <p:cNvSpPr>
            <a:spLocks noGrp="1"/>
          </p:cNvSpPr>
          <p:nvPr>
            <p:ph type="ftr" sz="quarter" idx="11"/>
          </p:nvPr>
        </p:nvSpPr>
        <p:spPr>
          <a:xfrm>
            <a:off x="4867322" y="6350001"/>
            <a:ext cx="1714500" cy="365125"/>
          </a:xfrm>
        </p:spPr>
        <p:txBody>
          <a:bodyPr/>
          <a:lstStyle>
            <a:lvl1pPr>
              <a:defRPr>
                <a:solidFill>
                  <a:schemeClr val="tx1">
                    <a:lumMod val="75000"/>
                    <a:lumOff val="25000"/>
                  </a:schemeClr>
                </a:solidFill>
              </a:defRPr>
            </a:lvl1pPr>
          </a:lstStyle>
          <a:p>
            <a:r>
              <a:rPr lang="en-US" dirty="0"/>
              <a:t>Pitch deck title</a:t>
            </a:r>
          </a:p>
        </p:txBody>
      </p:sp>
      <p:sp>
        <p:nvSpPr>
          <p:cNvPr id="71" name="Slide Number Placeholder 5">
            <a:extLst>
              <a:ext uri="{FF2B5EF4-FFF2-40B4-BE49-F238E27FC236}">
                <a16:creationId xmlns:a16="http://schemas.microsoft.com/office/drawing/2014/main" id="{EC059538-F80F-46C9-80EB-AC9B56DD05C3}"/>
              </a:ext>
            </a:extLst>
          </p:cNvPr>
          <p:cNvSpPr>
            <a:spLocks noGrp="1"/>
          </p:cNvSpPr>
          <p:nvPr>
            <p:ph type="sldNum" sz="quarter" idx="12"/>
          </p:nvPr>
        </p:nvSpPr>
        <p:spPr>
          <a:xfrm>
            <a:off x="8342471" y="6356351"/>
            <a:ext cx="342900" cy="365125"/>
          </a:xfrm>
        </p:spPr>
        <p:txBody>
          <a:bodyPr/>
          <a:lstStyle>
            <a:lvl1pPr>
              <a:defRPr>
                <a:solidFill>
                  <a:schemeClr val="tx1">
                    <a:lumMod val="75000"/>
                    <a:lumOff val="2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398278549"/>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0">
          <a:blip r:embed="rId2" cstate="print">
            <a:alphaModFix amt="2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atin typeface="Calibri" panose="020F0502020204030204" pitchFamily="34" charset="0"/>
                <a:cs typeface="Calibri" panose="020F0502020204030204" pitchFamily="34" charset="0"/>
              </a:defRPr>
            </a:lvl1pPr>
            <a:lvl2pPr>
              <a:defRPr sz="2800">
                <a:latin typeface="Calibri" panose="020F0502020204030204" pitchFamily="34" charset="0"/>
                <a:cs typeface="Calibri" panose="020F0502020204030204" pitchFamily="34" charset="0"/>
              </a:defRPr>
            </a:lvl2pPr>
            <a:lvl3pPr>
              <a:defRPr sz="2400">
                <a:latin typeface="Calibri" panose="020F0502020204030204" pitchFamily="34" charset="0"/>
                <a:cs typeface="Calibri" panose="020F0502020204030204" pitchFamily="34" charset="0"/>
              </a:defRPr>
            </a:lvl3pPr>
            <a:lvl4pPr>
              <a:defRPr sz="2000">
                <a:latin typeface="Calibri" panose="020F0502020204030204" pitchFamily="34" charset="0"/>
                <a:cs typeface="Calibri" panose="020F0502020204030204" pitchFamily="34" charset="0"/>
              </a:defRPr>
            </a:lvl4pPr>
            <a:lvl5pPr>
              <a:defRPr sz="2000">
                <a:latin typeface="Calibri" panose="020F0502020204030204" pitchFamily="34" charset="0"/>
                <a:cs typeface="Calibri" panose="020F050202020403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Calibri" panose="020F0502020204030204" pitchFamily="34" charset="0"/>
                <a:cs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p>
            <a:endParaRPr lang="en-US" dirty="0"/>
          </a:p>
        </p:txBody>
      </p:sp>
      <p:sp>
        <p:nvSpPr>
          <p:cNvPr id="6" name="Slide Number Placeholder 5"/>
          <p:cNvSpPr>
            <a:spLocks noGrp="1"/>
          </p:cNvSpPr>
          <p:nvPr>
            <p:ph type="sldNum" sz="quarter" idx="11"/>
          </p:nvPr>
        </p:nvSpPr>
        <p:spPr/>
        <p:txBody>
          <a:bodyPr/>
          <a:lstStyle/>
          <a:p>
            <a:fld id="{004E1916-CF39-4EF8-9FA1-4FBE01F1E9E9}" type="slidenum">
              <a:rPr lang="en-US" smtClean="0"/>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Market comparison">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1164430" y="896111"/>
            <a:ext cx="7636670" cy="1325880"/>
          </a:xfrm>
        </p:spPr>
        <p:txBody>
          <a:bodyPr anchor="t" anchorCtr="0"/>
          <a:lstStyle>
            <a:lvl1pPr>
              <a:defRPr cap="all" baseline="0">
                <a:solidFill>
                  <a:schemeClr val="tx2"/>
                </a:solidFill>
              </a:defRPr>
            </a:lvl1pPr>
          </a:lstStyle>
          <a:p>
            <a:r>
              <a:rPr lang="en-US"/>
              <a:t>CLICK TO ADD TITLE</a:t>
            </a:r>
          </a:p>
        </p:txBody>
      </p:sp>
      <p:sp>
        <p:nvSpPr>
          <p:cNvPr id="9" name="Text Placeholder 8">
            <a:extLst>
              <a:ext uri="{FF2B5EF4-FFF2-40B4-BE49-F238E27FC236}">
                <a16:creationId xmlns:a16="http://schemas.microsoft.com/office/drawing/2014/main" id="{E2785225-FC1B-45E9-82D0-A13EF8F061A6}"/>
              </a:ext>
            </a:extLst>
          </p:cNvPr>
          <p:cNvSpPr>
            <a:spLocks noGrp="1"/>
          </p:cNvSpPr>
          <p:nvPr>
            <p:ph type="body" sz="quarter" idx="21" hasCustomPrompt="1"/>
          </p:nvPr>
        </p:nvSpPr>
        <p:spPr>
          <a:xfrm>
            <a:off x="1035558" y="2203704"/>
            <a:ext cx="1097280" cy="785812"/>
          </a:xfrm>
        </p:spPr>
        <p:txBody>
          <a:bodyPr anchor="ctr" anchorCtr="0">
            <a:noAutofit/>
          </a:bodyPr>
          <a:lstStyle>
            <a:lvl1pPr marL="0" indent="0" algn="ctr">
              <a:buNone/>
              <a:defRPr sz="2400" b="1">
                <a:solidFill>
                  <a:schemeClr val="accent2">
                    <a:lumMod val="60000"/>
                    <a:lumOff val="40000"/>
                  </a:schemeClr>
                </a:solidFill>
              </a:defRPr>
            </a:lvl1pPr>
            <a:lvl2pPr>
              <a:defRPr sz="750"/>
            </a:lvl2pPr>
            <a:lvl3pPr>
              <a:defRPr sz="750"/>
            </a:lvl3pPr>
            <a:lvl4pPr>
              <a:defRPr sz="750"/>
            </a:lvl4pPr>
            <a:lvl5pPr>
              <a:defRPr sz="750"/>
            </a:lvl5pPr>
          </a:lstStyle>
          <a:p>
            <a:pPr lvl="0"/>
            <a:r>
              <a:rPr lang="en-US"/>
              <a:t>Add text</a:t>
            </a:r>
          </a:p>
        </p:txBody>
      </p:sp>
      <p:sp>
        <p:nvSpPr>
          <p:cNvPr id="30" name="Text Placeholder 8">
            <a:extLst>
              <a:ext uri="{FF2B5EF4-FFF2-40B4-BE49-F238E27FC236}">
                <a16:creationId xmlns:a16="http://schemas.microsoft.com/office/drawing/2014/main" id="{70F3FFA0-BD69-4D83-ABB7-496D4AF91AD5}"/>
              </a:ext>
            </a:extLst>
          </p:cNvPr>
          <p:cNvSpPr>
            <a:spLocks noGrp="1"/>
          </p:cNvSpPr>
          <p:nvPr>
            <p:ph type="body" sz="quarter" idx="22" hasCustomPrompt="1"/>
          </p:nvPr>
        </p:nvSpPr>
        <p:spPr>
          <a:xfrm>
            <a:off x="994410" y="3465576"/>
            <a:ext cx="1097280" cy="785812"/>
          </a:xfrm>
        </p:spPr>
        <p:txBody>
          <a:bodyPr anchor="ctr" anchorCtr="0">
            <a:noAutofit/>
          </a:bodyPr>
          <a:lstStyle>
            <a:lvl1pPr marL="0" indent="0" algn="ctr">
              <a:buNone/>
              <a:defRPr sz="2400" b="1">
                <a:solidFill>
                  <a:schemeClr val="accent2">
                    <a:lumMod val="60000"/>
                    <a:lumOff val="40000"/>
                  </a:schemeClr>
                </a:solidFill>
              </a:defRPr>
            </a:lvl1pPr>
            <a:lvl2pPr>
              <a:defRPr sz="750"/>
            </a:lvl2pPr>
            <a:lvl3pPr>
              <a:defRPr sz="750"/>
            </a:lvl3pPr>
            <a:lvl4pPr>
              <a:defRPr sz="750"/>
            </a:lvl4pPr>
            <a:lvl5pPr>
              <a:defRPr sz="750"/>
            </a:lvl5pPr>
          </a:lstStyle>
          <a:p>
            <a:pPr lvl="0"/>
            <a:r>
              <a:rPr lang="en-US"/>
              <a:t>Add text</a:t>
            </a:r>
          </a:p>
        </p:txBody>
      </p:sp>
      <p:sp>
        <p:nvSpPr>
          <p:cNvPr id="32" name="Text Placeholder 8">
            <a:extLst>
              <a:ext uri="{FF2B5EF4-FFF2-40B4-BE49-F238E27FC236}">
                <a16:creationId xmlns:a16="http://schemas.microsoft.com/office/drawing/2014/main" id="{49AF8CA2-03BC-4B43-978A-2B68EABFDC47}"/>
              </a:ext>
            </a:extLst>
          </p:cNvPr>
          <p:cNvSpPr>
            <a:spLocks noGrp="1"/>
          </p:cNvSpPr>
          <p:nvPr>
            <p:ph type="body" sz="quarter" idx="23" hasCustomPrompt="1"/>
          </p:nvPr>
        </p:nvSpPr>
        <p:spPr>
          <a:xfrm>
            <a:off x="994410" y="4745736"/>
            <a:ext cx="1097280" cy="785812"/>
          </a:xfrm>
        </p:spPr>
        <p:txBody>
          <a:bodyPr anchor="ctr" anchorCtr="0">
            <a:noAutofit/>
          </a:bodyPr>
          <a:lstStyle>
            <a:lvl1pPr marL="0" indent="0" algn="ctr">
              <a:buNone/>
              <a:defRPr sz="2400" b="1">
                <a:solidFill>
                  <a:schemeClr val="accent2">
                    <a:lumMod val="60000"/>
                    <a:lumOff val="40000"/>
                  </a:schemeClr>
                </a:solidFill>
              </a:defRPr>
            </a:lvl1pPr>
            <a:lvl2pPr>
              <a:defRPr sz="750"/>
            </a:lvl2pPr>
            <a:lvl3pPr>
              <a:defRPr sz="750"/>
            </a:lvl3pPr>
            <a:lvl4pPr>
              <a:defRPr sz="750"/>
            </a:lvl4pPr>
            <a:lvl5pPr>
              <a:defRPr sz="750"/>
            </a:lvl5pPr>
          </a:lstStyle>
          <a:p>
            <a:pPr lvl="0"/>
            <a:r>
              <a:rPr lang="en-US"/>
              <a:t>Add text</a:t>
            </a:r>
          </a:p>
        </p:txBody>
      </p:sp>
      <p:sp>
        <p:nvSpPr>
          <p:cNvPr id="63" name="Date Placeholder 3">
            <a:extLst>
              <a:ext uri="{FF2B5EF4-FFF2-40B4-BE49-F238E27FC236}">
                <a16:creationId xmlns:a16="http://schemas.microsoft.com/office/drawing/2014/main" id="{41C57AEB-9E33-4F77-9F58-DB0D1B978707}"/>
              </a:ext>
            </a:extLst>
          </p:cNvPr>
          <p:cNvSpPr>
            <a:spLocks noGrp="1"/>
          </p:cNvSpPr>
          <p:nvPr>
            <p:ph type="dt" sz="half" idx="10"/>
          </p:nvPr>
        </p:nvSpPr>
        <p:spPr>
          <a:xfrm>
            <a:off x="1165860" y="6353176"/>
            <a:ext cx="822960" cy="365125"/>
          </a:xfrm>
        </p:spPr>
        <p:txBody>
          <a:bodyPr/>
          <a:lstStyle>
            <a:lvl1pPr>
              <a:defRPr>
                <a:solidFill>
                  <a:schemeClr val="bg1"/>
                </a:solidFill>
              </a:defRPr>
            </a:lvl1pPr>
          </a:lstStyle>
          <a:p>
            <a:r>
              <a:rPr lang="en-US" dirty="0"/>
              <a:t>20XX</a:t>
            </a:r>
          </a:p>
        </p:txBody>
      </p:sp>
      <p:sp>
        <p:nvSpPr>
          <p:cNvPr id="15" name="Text Placeholder 14">
            <a:extLst>
              <a:ext uri="{FF2B5EF4-FFF2-40B4-BE49-F238E27FC236}">
                <a16:creationId xmlns:a16="http://schemas.microsoft.com/office/drawing/2014/main" id="{96833738-63D7-4DAA-92B0-C4286C4F8361}"/>
              </a:ext>
            </a:extLst>
          </p:cNvPr>
          <p:cNvSpPr>
            <a:spLocks noGrp="1"/>
          </p:cNvSpPr>
          <p:nvPr>
            <p:ph type="body" sz="quarter" idx="24"/>
          </p:nvPr>
        </p:nvSpPr>
        <p:spPr>
          <a:xfrm>
            <a:off x="3367278" y="2624328"/>
            <a:ext cx="4615434" cy="941832"/>
          </a:xfrm>
        </p:spPr>
        <p:txBody>
          <a:bodyPr anchor="ctr" anchorCtr="0">
            <a:noAutofit/>
          </a:bodyPr>
          <a:lstStyle>
            <a:lvl1pPr marL="0" indent="0">
              <a:buNone/>
              <a:defRPr sz="1500">
                <a:solidFill>
                  <a:schemeClr val="tx2"/>
                </a:solidFill>
              </a:defRPr>
            </a:lvl1pPr>
            <a:lvl2pPr>
              <a:defRPr sz="1200">
                <a:solidFill>
                  <a:schemeClr val="tx2"/>
                </a:solidFill>
              </a:defRPr>
            </a:lvl2pPr>
            <a:lvl3pPr>
              <a:defRPr sz="1200">
                <a:solidFill>
                  <a:schemeClr val="tx2"/>
                </a:solidFill>
              </a:defRPr>
            </a:lvl3pPr>
            <a:lvl4pPr>
              <a:defRPr sz="1200">
                <a:solidFill>
                  <a:schemeClr val="tx2"/>
                </a:solidFill>
              </a:defRPr>
            </a:lvl4pPr>
            <a:lvl5pPr>
              <a:defRPr sz="1200">
                <a:solidFill>
                  <a:schemeClr val="tx2"/>
                </a:solidFill>
              </a:defRPr>
            </a:lvl5pPr>
          </a:lstStyle>
          <a:p>
            <a:pPr lvl="0"/>
            <a:r>
              <a:rPr lang="en-US"/>
              <a:t>Click to edit Master text styles</a:t>
            </a:r>
          </a:p>
        </p:txBody>
      </p:sp>
      <p:sp>
        <p:nvSpPr>
          <p:cNvPr id="36" name="Text Placeholder 14">
            <a:extLst>
              <a:ext uri="{FF2B5EF4-FFF2-40B4-BE49-F238E27FC236}">
                <a16:creationId xmlns:a16="http://schemas.microsoft.com/office/drawing/2014/main" id="{EAF6FAB7-3D8F-43EF-801E-D9E6948A8409}"/>
              </a:ext>
            </a:extLst>
          </p:cNvPr>
          <p:cNvSpPr>
            <a:spLocks noGrp="1"/>
          </p:cNvSpPr>
          <p:nvPr>
            <p:ph type="body" sz="quarter" idx="26"/>
          </p:nvPr>
        </p:nvSpPr>
        <p:spPr>
          <a:xfrm>
            <a:off x="3367278" y="3904488"/>
            <a:ext cx="4615434" cy="941832"/>
          </a:xfrm>
        </p:spPr>
        <p:txBody>
          <a:bodyPr anchor="ctr" anchorCtr="0">
            <a:noAutofit/>
          </a:bodyPr>
          <a:lstStyle>
            <a:lvl1pPr marL="0" indent="0">
              <a:buNone/>
              <a:defRPr sz="1500">
                <a:solidFill>
                  <a:schemeClr val="tx2"/>
                </a:solidFill>
              </a:defRPr>
            </a:lvl1pPr>
            <a:lvl2pPr>
              <a:defRPr sz="1200">
                <a:solidFill>
                  <a:schemeClr val="tx2"/>
                </a:solidFill>
              </a:defRPr>
            </a:lvl2pPr>
            <a:lvl3pPr>
              <a:defRPr sz="1200">
                <a:solidFill>
                  <a:schemeClr val="tx2"/>
                </a:solidFill>
              </a:defRPr>
            </a:lvl3pPr>
            <a:lvl4pPr>
              <a:defRPr sz="1200">
                <a:solidFill>
                  <a:schemeClr val="tx2"/>
                </a:solidFill>
              </a:defRPr>
            </a:lvl4pPr>
            <a:lvl5pPr>
              <a:defRPr sz="1200">
                <a:solidFill>
                  <a:schemeClr val="tx2"/>
                </a:solidFill>
              </a:defRPr>
            </a:lvl5pPr>
          </a:lstStyle>
          <a:p>
            <a:pPr lvl="0"/>
            <a:r>
              <a:rPr lang="en-US"/>
              <a:t>Click to edit Master text styles</a:t>
            </a:r>
          </a:p>
        </p:txBody>
      </p:sp>
      <p:sp>
        <p:nvSpPr>
          <p:cNvPr id="38" name="Text Placeholder 14">
            <a:extLst>
              <a:ext uri="{FF2B5EF4-FFF2-40B4-BE49-F238E27FC236}">
                <a16:creationId xmlns:a16="http://schemas.microsoft.com/office/drawing/2014/main" id="{13A498D1-E978-4C02-8712-EA7A16D153FE}"/>
              </a:ext>
            </a:extLst>
          </p:cNvPr>
          <p:cNvSpPr>
            <a:spLocks noGrp="1"/>
          </p:cNvSpPr>
          <p:nvPr>
            <p:ph type="body" sz="quarter" idx="28"/>
          </p:nvPr>
        </p:nvSpPr>
        <p:spPr>
          <a:xfrm>
            <a:off x="3367278" y="5157216"/>
            <a:ext cx="4615434" cy="941832"/>
          </a:xfrm>
        </p:spPr>
        <p:txBody>
          <a:bodyPr anchor="ctr" anchorCtr="0">
            <a:noAutofit/>
          </a:bodyPr>
          <a:lstStyle>
            <a:lvl1pPr marL="0" indent="0">
              <a:buNone/>
              <a:defRPr sz="1500">
                <a:solidFill>
                  <a:schemeClr val="tx2"/>
                </a:solidFill>
              </a:defRPr>
            </a:lvl1pPr>
            <a:lvl2pPr>
              <a:defRPr sz="1200">
                <a:solidFill>
                  <a:schemeClr val="tx2"/>
                </a:solidFill>
              </a:defRPr>
            </a:lvl2pPr>
            <a:lvl3pPr>
              <a:defRPr sz="1200">
                <a:solidFill>
                  <a:schemeClr val="tx2"/>
                </a:solidFill>
              </a:defRPr>
            </a:lvl3pPr>
            <a:lvl4pPr>
              <a:defRPr sz="1200">
                <a:solidFill>
                  <a:schemeClr val="tx2"/>
                </a:solidFill>
              </a:defRPr>
            </a:lvl4pPr>
            <a:lvl5pPr>
              <a:defRPr sz="1200">
                <a:solidFill>
                  <a:schemeClr val="tx2"/>
                </a:solidFill>
              </a:defRPr>
            </a:lvl5pPr>
          </a:lstStyle>
          <a:p>
            <a:pPr lvl="0"/>
            <a:r>
              <a:rPr lang="en-US"/>
              <a:t>Click to edit Master text styles</a:t>
            </a:r>
          </a:p>
        </p:txBody>
      </p:sp>
      <p:grpSp>
        <p:nvGrpSpPr>
          <p:cNvPr id="10" name="Group 9">
            <a:extLst>
              <a:ext uri="{FF2B5EF4-FFF2-40B4-BE49-F238E27FC236}">
                <a16:creationId xmlns:a16="http://schemas.microsoft.com/office/drawing/2014/main" id="{D9F1898E-3E74-4E43-A202-1A6640227466}"/>
              </a:ext>
              <a:ext uri="{C183D7F6-B498-43B3-948B-1728B52AA6E4}">
                <adec:decorative xmlns:adec="http://schemas.microsoft.com/office/drawing/2017/decorative" val="1"/>
              </a:ext>
            </a:extLst>
          </p:cNvPr>
          <p:cNvGrpSpPr/>
          <p:nvPr userDrawn="1"/>
        </p:nvGrpSpPr>
        <p:grpSpPr>
          <a:xfrm>
            <a:off x="0" y="0"/>
            <a:ext cx="761238" cy="6858000"/>
            <a:chOff x="0" y="0"/>
            <a:chExt cx="1014984" cy="6858000"/>
          </a:xfrm>
        </p:grpSpPr>
        <p:sp>
          <p:nvSpPr>
            <p:cNvPr id="33" name="Rectangle 32">
              <a:extLst>
                <a:ext uri="{FF2B5EF4-FFF2-40B4-BE49-F238E27FC236}">
                  <a16:creationId xmlns:a16="http://schemas.microsoft.com/office/drawing/2014/main" id="{814776F7-F8A5-4235-8C8D-17F0E4F45B03}"/>
                </a:ext>
              </a:extLst>
            </p:cNvPr>
            <p:cNvSpPr/>
            <p:nvPr userDrawn="1"/>
          </p:nvSpPr>
          <p:spPr>
            <a:xfrm>
              <a:off x="0" y="4828032"/>
              <a:ext cx="1014984"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4" name="Rectangle 33">
              <a:extLst>
                <a:ext uri="{FF2B5EF4-FFF2-40B4-BE49-F238E27FC236}">
                  <a16:creationId xmlns:a16="http://schemas.microsoft.com/office/drawing/2014/main" id="{9F301899-34C1-47B4-B5CD-F77BA341C0F9}"/>
                </a:ext>
              </a:extLst>
            </p:cNvPr>
            <p:cNvSpPr/>
            <p:nvPr userDrawn="1"/>
          </p:nvSpPr>
          <p:spPr>
            <a:xfrm>
              <a:off x="0" y="2833299"/>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0" name="Rectangle 39">
              <a:extLst>
                <a:ext uri="{FF2B5EF4-FFF2-40B4-BE49-F238E27FC236}">
                  <a16:creationId xmlns:a16="http://schemas.microsoft.com/office/drawing/2014/main" id="{A66E9363-03B7-439D-8B5E-0665E48F046E}"/>
                </a:ext>
              </a:extLst>
            </p:cNvPr>
            <p:cNvSpPr/>
            <p:nvPr userDrawn="1"/>
          </p:nvSpPr>
          <p:spPr>
            <a:xfrm>
              <a:off x="0"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2" name="Rectangle 41">
              <a:extLst>
                <a:ext uri="{FF2B5EF4-FFF2-40B4-BE49-F238E27FC236}">
                  <a16:creationId xmlns:a16="http://schemas.microsoft.com/office/drawing/2014/main" id="{0432F5F5-1688-44BD-B071-A62C04824FB8}"/>
                </a:ext>
              </a:extLst>
            </p:cNvPr>
            <p:cNvSpPr/>
            <p:nvPr userDrawn="1"/>
          </p:nvSpPr>
          <p:spPr>
            <a:xfrm>
              <a:off x="0" y="2029863"/>
              <a:ext cx="1014984" cy="8129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4" name="Freeform: Shape 43">
              <a:extLst>
                <a:ext uri="{FF2B5EF4-FFF2-40B4-BE49-F238E27FC236}">
                  <a16:creationId xmlns:a16="http://schemas.microsoft.com/office/drawing/2014/main" id="{689FF8F5-F7B8-46B0-BB03-FE972A6832E7}"/>
                </a:ext>
              </a:extLst>
            </p:cNvPr>
            <p:cNvSpPr/>
            <p:nvPr userDrawn="1"/>
          </p:nvSpPr>
          <p:spPr>
            <a:xfrm rot="10800000">
              <a:off x="100582" y="2936725"/>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pic>
          <p:nvPicPr>
            <p:cNvPr id="48" name="Graphic 47">
              <a:extLst>
                <a:ext uri="{FF2B5EF4-FFF2-40B4-BE49-F238E27FC236}">
                  <a16:creationId xmlns:a16="http://schemas.microsoft.com/office/drawing/2014/main" id="{31EB8EE7-3843-4CA8-879D-5D985DAA0D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457200" y="5416459"/>
              <a:ext cx="1828800" cy="914400"/>
            </a:xfrm>
            <a:prstGeom prst="rect">
              <a:avLst/>
            </a:prstGeom>
          </p:spPr>
        </p:pic>
        <p:pic>
          <p:nvPicPr>
            <p:cNvPr id="50" name="Graphic 49">
              <a:extLst>
                <a:ext uri="{FF2B5EF4-FFF2-40B4-BE49-F238E27FC236}">
                  <a16:creationId xmlns:a16="http://schemas.microsoft.com/office/drawing/2014/main" id="{5FF0EEFD-0038-4A2F-AD3B-01A98EFF5C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457200" y="563329"/>
              <a:ext cx="1828800" cy="914400"/>
            </a:xfrm>
            <a:prstGeom prst="rect">
              <a:avLst/>
            </a:prstGeom>
          </p:spPr>
        </p:pic>
      </p:grpSp>
      <p:cxnSp>
        <p:nvCxnSpPr>
          <p:cNvPr id="3" name="Straight Connector 2">
            <a:extLst>
              <a:ext uri="{FF2B5EF4-FFF2-40B4-BE49-F238E27FC236}">
                <a16:creationId xmlns:a16="http://schemas.microsoft.com/office/drawing/2014/main" id="{AF8E4D1E-5580-4429-B822-B0ACA17BF2DE}"/>
              </a:ext>
              <a:ext uri="{C183D7F6-B498-43B3-948B-1728B52AA6E4}">
                <adec:decorative xmlns:adec="http://schemas.microsoft.com/office/drawing/2017/decorative" val="1"/>
              </a:ext>
            </a:extLst>
          </p:cNvPr>
          <p:cNvCxnSpPr>
            <a:cxnSpLocks/>
          </p:cNvCxnSpPr>
          <p:nvPr userDrawn="1"/>
        </p:nvCxnSpPr>
        <p:spPr>
          <a:xfrm>
            <a:off x="1278019" y="2853257"/>
            <a:ext cx="1736360" cy="0"/>
          </a:xfrm>
          <a:prstGeom prst="line">
            <a:avLst/>
          </a:prstGeom>
          <a:ln w="254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628EFE5A-E7ED-42E0-B4F7-CD6FB9AC0BE3}"/>
              </a:ext>
              <a:ext uri="{C183D7F6-B498-43B3-948B-1728B52AA6E4}">
                <adec:decorative xmlns:adec="http://schemas.microsoft.com/office/drawing/2017/decorative" val="1"/>
              </a:ext>
            </a:extLst>
          </p:cNvPr>
          <p:cNvSpPr/>
          <p:nvPr userDrawn="1"/>
        </p:nvSpPr>
        <p:spPr>
          <a:xfrm>
            <a:off x="2987050" y="2744647"/>
            <a:ext cx="162916" cy="21722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11" name="Group 10">
            <a:extLst>
              <a:ext uri="{FF2B5EF4-FFF2-40B4-BE49-F238E27FC236}">
                <a16:creationId xmlns:a16="http://schemas.microsoft.com/office/drawing/2014/main" id="{A99E5560-6CE0-4494-96B0-E58711D435AA}"/>
              </a:ext>
              <a:ext uri="{C183D7F6-B498-43B3-948B-1728B52AA6E4}">
                <adec:decorative xmlns:adec="http://schemas.microsoft.com/office/drawing/2017/decorative" val="1"/>
              </a:ext>
            </a:extLst>
          </p:cNvPr>
          <p:cNvGrpSpPr/>
          <p:nvPr userDrawn="1"/>
        </p:nvGrpSpPr>
        <p:grpSpPr>
          <a:xfrm>
            <a:off x="1288021" y="4002156"/>
            <a:ext cx="1871947" cy="1480420"/>
            <a:chOff x="1717361" y="4002156"/>
            <a:chExt cx="2495929" cy="1480420"/>
          </a:xfrm>
        </p:grpSpPr>
        <p:cxnSp>
          <p:nvCxnSpPr>
            <p:cNvPr id="5" name="Straight Connector 4">
              <a:extLst>
                <a:ext uri="{FF2B5EF4-FFF2-40B4-BE49-F238E27FC236}">
                  <a16:creationId xmlns:a16="http://schemas.microsoft.com/office/drawing/2014/main" id="{F242903C-0FC5-4F7E-A59A-1B57A8012CD8}"/>
                </a:ext>
              </a:extLst>
            </p:cNvPr>
            <p:cNvCxnSpPr>
              <a:cxnSpLocks/>
            </p:cNvCxnSpPr>
            <p:nvPr userDrawn="1"/>
          </p:nvCxnSpPr>
          <p:spPr>
            <a:xfrm>
              <a:off x="1717361" y="4110767"/>
              <a:ext cx="2315146" cy="0"/>
            </a:xfrm>
            <a:prstGeom prst="line">
              <a:avLst/>
            </a:prstGeom>
            <a:ln w="254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502427F1-9BD1-40C4-8447-54CA2F762B28}"/>
                </a:ext>
              </a:extLst>
            </p:cNvPr>
            <p:cNvSpPr/>
            <p:nvPr userDrawn="1"/>
          </p:nvSpPr>
          <p:spPr>
            <a:xfrm>
              <a:off x="3996069" y="4002156"/>
              <a:ext cx="217221" cy="21722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7" name="Straight Connector 6">
              <a:extLst>
                <a:ext uri="{FF2B5EF4-FFF2-40B4-BE49-F238E27FC236}">
                  <a16:creationId xmlns:a16="http://schemas.microsoft.com/office/drawing/2014/main" id="{9D896F91-3D1D-4BF4-B726-B6B1034E68C1}"/>
                </a:ext>
              </a:extLst>
            </p:cNvPr>
            <p:cNvCxnSpPr>
              <a:cxnSpLocks/>
            </p:cNvCxnSpPr>
            <p:nvPr userDrawn="1"/>
          </p:nvCxnSpPr>
          <p:spPr>
            <a:xfrm>
              <a:off x="1717361" y="5373966"/>
              <a:ext cx="2315146" cy="0"/>
            </a:xfrm>
            <a:prstGeom prst="line">
              <a:avLst/>
            </a:prstGeom>
            <a:ln w="254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72AAC415-7A20-4A4D-80B1-B4AD3D514249}"/>
                </a:ext>
              </a:extLst>
            </p:cNvPr>
            <p:cNvSpPr/>
            <p:nvPr userDrawn="1"/>
          </p:nvSpPr>
          <p:spPr>
            <a:xfrm>
              <a:off x="3996069" y="5265355"/>
              <a:ext cx="217221" cy="21722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64" name="Footer Placeholder 4">
            <a:extLst>
              <a:ext uri="{FF2B5EF4-FFF2-40B4-BE49-F238E27FC236}">
                <a16:creationId xmlns:a16="http://schemas.microsoft.com/office/drawing/2014/main" id="{182F895D-C48A-41AA-9DE6-43A17B7E019A}"/>
              </a:ext>
            </a:extLst>
          </p:cNvPr>
          <p:cNvSpPr>
            <a:spLocks noGrp="1"/>
          </p:cNvSpPr>
          <p:nvPr>
            <p:ph type="ftr" sz="quarter" idx="11"/>
          </p:nvPr>
        </p:nvSpPr>
        <p:spPr>
          <a:xfrm>
            <a:off x="4308395" y="6350001"/>
            <a:ext cx="1714500" cy="365125"/>
          </a:xfrm>
        </p:spPr>
        <p:txBody>
          <a:bodyPr/>
          <a:lstStyle>
            <a:lvl1pPr>
              <a:defRPr>
                <a:solidFill>
                  <a:schemeClr val="bg1"/>
                </a:solidFill>
              </a:defRPr>
            </a:lvl1pPr>
          </a:lstStyle>
          <a:p>
            <a:r>
              <a:rPr lang="en-US" dirty="0"/>
              <a:t>Pitch deck title</a:t>
            </a:r>
          </a:p>
        </p:txBody>
      </p:sp>
      <p:sp>
        <p:nvSpPr>
          <p:cNvPr id="65" name="Slide Number Placeholder 5">
            <a:extLst>
              <a:ext uri="{FF2B5EF4-FFF2-40B4-BE49-F238E27FC236}">
                <a16:creationId xmlns:a16="http://schemas.microsoft.com/office/drawing/2014/main" id="{4C15BF58-30D9-4A0E-8506-1CD777B0FC5B}"/>
              </a:ext>
            </a:extLst>
          </p:cNvPr>
          <p:cNvSpPr>
            <a:spLocks noGrp="1"/>
          </p:cNvSpPr>
          <p:nvPr>
            <p:ph type="sldNum" sz="quarter" idx="12"/>
          </p:nvPr>
        </p:nvSpPr>
        <p:spPr>
          <a:xfrm>
            <a:off x="8342471" y="6356351"/>
            <a:ext cx="342900" cy="365125"/>
          </a:xfrm>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687275420"/>
      </p:ext>
    </p:extLst>
  </p:cSld>
  <p:clrMapOvr>
    <a:masterClrMapping/>
  </p:clrMapOvr>
  <p:extLst>
    <p:ext uri="{DCECCB84-F9BA-43D5-87BE-67443E8EF086}">
      <p15:sldGuideLst xmlns:p15="http://schemas.microsoft.com/office/powerpoint/2012/main">
        <p15:guide id="1" pos="7392">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685801" y="896112"/>
            <a:ext cx="6843713" cy="1362456"/>
          </a:xfrm>
        </p:spPr>
        <p:txBody>
          <a:bodyPr anchor="t" anchorCtr="0"/>
          <a:lstStyle>
            <a:lvl1pPr>
              <a:defRPr cap="all" baseline="0">
                <a:solidFill>
                  <a:schemeClr val="accent1"/>
                </a:solidFill>
              </a:defRPr>
            </a:lvl1pPr>
          </a:lstStyle>
          <a:p>
            <a:r>
              <a:rPr lang="en-US"/>
              <a:t>CLICK TO ADD TITLE</a:t>
            </a:r>
          </a:p>
        </p:txBody>
      </p:sp>
      <p:sp>
        <p:nvSpPr>
          <p:cNvPr id="17" name="Text Placeholder 2">
            <a:extLst>
              <a:ext uri="{FF2B5EF4-FFF2-40B4-BE49-F238E27FC236}">
                <a16:creationId xmlns:a16="http://schemas.microsoft.com/office/drawing/2014/main" id="{52AD81DC-207F-4541-B02D-802D3D5B2813}"/>
              </a:ext>
            </a:extLst>
          </p:cNvPr>
          <p:cNvSpPr>
            <a:spLocks noGrp="1"/>
          </p:cNvSpPr>
          <p:nvPr>
            <p:ph type="body" idx="13" hasCustomPrompt="1"/>
          </p:nvPr>
        </p:nvSpPr>
        <p:spPr>
          <a:xfrm>
            <a:off x="685800" y="2354581"/>
            <a:ext cx="3223259" cy="455295"/>
          </a:xfrm>
        </p:spPr>
        <p:txBody>
          <a:bodyPr anchor="ctr" anchorCtr="0">
            <a:noAutofit/>
          </a:bodyPr>
          <a:lstStyle>
            <a:lvl1pPr marL="0" indent="0">
              <a:buNone/>
              <a:defRPr sz="1500" b="1" cap="all" baseline="0">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ADD SUBTITLE</a:t>
            </a:r>
          </a:p>
        </p:txBody>
      </p:sp>
      <p:sp>
        <p:nvSpPr>
          <p:cNvPr id="3" name="Content Placeholder 2">
            <a:extLst>
              <a:ext uri="{FF2B5EF4-FFF2-40B4-BE49-F238E27FC236}">
                <a16:creationId xmlns:a16="http://schemas.microsoft.com/office/drawing/2014/main" id="{02BF6510-D603-481E-B685-9095150A2891}"/>
              </a:ext>
            </a:extLst>
          </p:cNvPr>
          <p:cNvSpPr>
            <a:spLocks noGrp="1"/>
          </p:cNvSpPr>
          <p:nvPr>
            <p:ph sz="half" idx="1"/>
          </p:nvPr>
        </p:nvSpPr>
        <p:spPr>
          <a:xfrm>
            <a:off x="685800" y="2990850"/>
            <a:ext cx="3223260" cy="3105150"/>
          </a:xfrm>
        </p:spPr>
        <p:txBody>
          <a:bodyPr>
            <a:normAutofit/>
          </a:bodyPr>
          <a:lstStyle>
            <a:lvl1pPr>
              <a:lnSpc>
                <a:spcPts val="1500"/>
              </a:lnSpc>
              <a:defRPr sz="1200"/>
            </a:lvl1pPr>
            <a:lvl2pPr>
              <a:lnSpc>
                <a:spcPts val="1500"/>
              </a:lnSpc>
              <a:defRPr sz="1200"/>
            </a:lvl2pPr>
            <a:lvl3pPr>
              <a:lnSpc>
                <a:spcPts val="1500"/>
              </a:lnSpc>
              <a:defRPr sz="1200"/>
            </a:lvl3pPr>
            <a:lvl4pPr>
              <a:lnSpc>
                <a:spcPts val="1500"/>
              </a:lnSpc>
              <a:defRPr sz="1200"/>
            </a:lvl4pPr>
            <a:lvl5pPr>
              <a:lnSpc>
                <a:spcPts val="15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F7289E8E-D34A-4BA8-A21D-2D40A211CB9B}"/>
              </a:ext>
            </a:extLst>
          </p:cNvPr>
          <p:cNvSpPr>
            <a:spLocks noGrp="1"/>
          </p:cNvSpPr>
          <p:nvPr>
            <p:ph type="body" sz="quarter" idx="3" hasCustomPrompt="1"/>
          </p:nvPr>
        </p:nvSpPr>
        <p:spPr>
          <a:xfrm>
            <a:off x="4398365" y="2352675"/>
            <a:ext cx="3223260" cy="457200"/>
          </a:xfrm>
        </p:spPr>
        <p:txBody>
          <a:bodyPr anchor="ctr" anchorCtr="0">
            <a:noAutofit/>
          </a:bodyPr>
          <a:lstStyle>
            <a:lvl1pPr marL="0" indent="0">
              <a:buNone/>
              <a:defRPr sz="1500" b="1" cap="all" baseline="0">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ADD SUBTITLE</a:t>
            </a:r>
          </a:p>
        </p:txBody>
      </p:sp>
      <p:sp>
        <p:nvSpPr>
          <p:cNvPr id="4" name="Content Placeholder 3">
            <a:extLst>
              <a:ext uri="{FF2B5EF4-FFF2-40B4-BE49-F238E27FC236}">
                <a16:creationId xmlns:a16="http://schemas.microsoft.com/office/drawing/2014/main" id="{9A743757-ABC3-44BF-87D3-5E323E9B00D9}"/>
              </a:ext>
            </a:extLst>
          </p:cNvPr>
          <p:cNvSpPr>
            <a:spLocks noGrp="1"/>
          </p:cNvSpPr>
          <p:nvPr>
            <p:ph sz="half" idx="2"/>
          </p:nvPr>
        </p:nvSpPr>
        <p:spPr>
          <a:xfrm>
            <a:off x="4397508" y="2990850"/>
            <a:ext cx="3223260" cy="3105150"/>
          </a:xfrm>
        </p:spPr>
        <p:txBody>
          <a:bodyPr>
            <a:normAutofit/>
          </a:bodyPr>
          <a:lstStyle>
            <a:lvl1pPr>
              <a:lnSpc>
                <a:spcPts val="1500"/>
              </a:lnSpc>
              <a:defRPr sz="1200"/>
            </a:lvl1pPr>
            <a:lvl2pPr>
              <a:lnSpc>
                <a:spcPts val="1500"/>
              </a:lnSpc>
              <a:defRPr sz="1200"/>
            </a:lvl2pPr>
            <a:lvl3pPr>
              <a:lnSpc>
                <a:spcPts val="1500"/>
              </a:lnSpc>
              <a:defRPr sz="1200"/>
            </a:lvl3pPr>
            <a:lvl4pPr>
              <a:lnSpc>
                <a:spcPts val="1500"/>
              </a:lnSpc>
              <a:defRPr sz="1200"/>
            </a:lvl4pPr>
            <a:lvl5pPr>
              <a:lnSpc>
                <a:spcPts val="15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E88DF45F-9FEA-47BE-AC15-52BE148E1814}"/>
              </a:ext>
              <a:ext uri="{C183D7F6-B498-43B3-948B-1728B52AA6E4}">
                <adec:decorative xmlns:adec="http://schemas.microsoft.com/office/drawing/2017/decorative" val="1"/>
              </a:ext>
            </a:extLst>
          </p:cNvPr>
          <p:cNvGrpSpPr/>
          <p:nvPr userDrawn="1"/>
        </p:nvGrpSpPr>
        <p:grpSpPr>
          <a:xfrm>
            <a:off x="8429624" y="0"/>
            <a:ext cx="761988" cy="6858000"/>
            <a:chOff x="11239499" y="0"/>
            <a:chExt cx="1015984" cy="6858000"/>
          </a:xfrm>
        </p:grpSpPr>
        <p:sp>
          <p:nvSpPr>
            <p:cNvPr id="8" name="Rectangle 7">
              <a:extLst>
                <a:ext uri="{FF2B5EF4-FFF2-40B4-BE49-F238E27FC236}">
                  <a16:creationId xmlns:a16="http://schemas.microsoft.com/office/drawing/2014/main" id="{9C51E8B0-FB58-4BB5-9CDA-4A1B4DBC5E90}"/>
                </a:ext>
              </a:extLst>
            </p:cNvPr>
            <p:cNvSpPr/>
            <p:nvPr userDrawn="1"/>
          </p:nvSpPr>
          <p:spPr>
            <a:xfrm>
              <a:off x="11240499" y="4828032"/>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a:extLst>
                <a:ext uri="{FF2B5EF4-FFF2-40B4-BE49-F238E27FC236}">
                  <a16:creationId xmlns:a16="http://schemas.microsoft.com/office/drawing/2014/main" id="{3548A0B2-480B-4F04-B7B5-67A328B174D1}"/>
                </a:ext>
              </a:extLst>
            </p:cNvPr>
            <p:cNvSpPr/>
            <p:nvPr userDrawn="1"/>
          </p:nvSpPr>
          <p:spPr>
            <a:xfrm>
              <a:off x="11240499"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id="{F60A19E0-B2DF-4E35-AD7A-80B5C429C6C1}"/>
                </a:ext>
              </a:extLst>
            </p:cNvPr>
            <p:cNvSpPr/>
            <p:nvPr userDrawn="1"/>
          </p:nvSpPr>
          <p:spPr>
            <a:xfrm>
              <a:off x="11240499"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2" name="Picture 11" descr="A black and white striped pattern&#10;&#10;Description automatically generated with low confidence">
              <a:extLst>
                <a:ext uri="{FF2B5EF4-FFF2-40B4-BE49-F238E27FC236}">
                  <a16:creationId xmlns:a16="http://schemas.microsoft.com/office/drawing/2014/main" id="{9C1C8F39-77F2-4753-A57A-2FD46715F2A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5400000">
              <a:off x="10777681" y="552957"/>
              <a:ext cx="1828800" cy="905164"/>
            </a:xfrm>
            <a:prstGeom prst="rect">
              <a:avLst/>
            </a:prstGeom>
          </p:spPr>
        </p:pic>
        <p:sp>
          <p:nvSpPr>
            <p:cNvPr id="14" name="Rectangle 13">
              <a:extLst>
                <a:ext uri="{FF2B5EF4-FFF2-40B4-BE49-F238E27FC236}">
                  <a16:creationId xmlns:a16="http://schemas.microsoft.com/office/drawing/2014/main" id="{0A6AF7B2-2B49-4313-AA4E-3FD77CF46A04}"/>
                </a:ext>
              </a:extLst>
            </p:cNvPr>
            <p:cNvSpPr/>
            <p:nvPr userDrawn="1"/>
          </p:nvSpPr>
          <p:spPr>
            <a:xfrm>
              <a:off x="11240499"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6" name="Graphic 25">
              <a:extLst>
                <a:ext uri="{FF2B5EF4-FFF2-40B4-BE49-F238E27FC236}">
                  <a16:creationId xmlns:a16="http://schemas.microsoft.com/office/drawing/2014/main" id="{E9AA5A01-9E59-4C92-9634-32DB51F9182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10880040" y="5394960"/>
              <a:ext cx="1828800" cy="914400"/>
            </a:xfrm>
            <a:prstGeom prst="rect">
              <a:avLst/>
            </a:prstGeom>
          </p:spPr>
        </p:pic>
        <p:sp>
          <p:nvSpPr>
            <p:cNvPr id="16" name="Freeform: Shape 15">
              <a:extLst>
                <a:ext uri="{FF2B5EF4-FFF2-40B4-BE49-F238E27FC236}">
                  <a16:creationId xmlns:a16="http://schemas.microsoft.com/office/drawing/2014/main" id="{1D3A8643-F793-41FD-AA08-DC814719C40C}"/>
                </a:ext>
              </a:extLst>
            </p:cNvPr>
            <p:cNvSpPr/>
            <p:nvPr userDrawn="1"/>
          </p:nvSpPr>
          <p:spPr>
            <a:xfrm>
              <a:off x="11250235" y="4949368"/>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pic>
          <p:nvPicPr>
            <p:cNvPr id="31" name="Graphic 30">
              <a:extLst>
                <a:ext uri="{FF2B5EF4-FFF2-40B4-BE49-F238E27FC236}">
                  <a16:creationId xmlns:a16="http://schemas.microsoft.com/office/drawing/2014/main" id="{F50D01F0-AD27-490F-8044-37B2D9E2332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5400000">
              <a:off x="10793035" y="3391083"/>
              <a:ext cx="1828800" cy="914400"/>
            </a:xfrm>
            <a:prstGeom prst="rect">
              <a:avLst/>
            </a:prstGeom>
          </p:spPr>
        </p:pic>
      </p:grpSp>
      <p:sp>
        <p:nvSpPr>
          <p:cNvPr id="32" name="Date Placeholder 3">
            <a:extLst>
              <a:ext uri="{FF2B5EF4-FFF2-40B4-BE49-F238E27FC236}">
                <a16:creationId xmlns:a16="http://schemas.microsoft.com/office/drawing/2014/main" id="{417A4AF6-C906-4001-BDD2-33E116318583}"/>
              </a:ext>
            </a:extLst>
          </p:cNvPr>
          <p:cNvSpPr>
            <a:spLocks noGrp="1"/>
          </p:cNvSpPr>
          <p:nvPr>
            <p:ph type="dt" sz="half" idx="10"/>
          </p:nvPr>
        </p:nvSpPr>
        <p:spPr>
          <a:xfrm>
            <a:off x="685800" y="6353176"/>
            <a:ext cx="822960" cy="365125"/>
          </a:xfrm>
        </p:spPr>
        <p:txBody>
          <a:bodyPr/>
          <a:lstStyle>
            <a:lvl1pPr>
              <a:defRPr>
                <a:solidFill>
                  <a:schemeClr val="tx1">
                    <a:lumMod val="75000"/>
                    <a:lumOff val="25000"/>
                  </a:schemeClr>
                </a:solidFill>
              </a:defRPr>
            </a:lvl1pPr>
          </a:lstStyle>
          <a:p>
            <a:r>
              <a:rPr lang="en-US" dirty="0"/>
              <a:t>20XX</a:t>
            </a:r>
          </a:p>
        </p:txBody>
      </p:sp>
      <p:sp>
        <p:nvSpPr>
          <p:cNvPr id="33" name="Footer Placeholder 4">
            <a:extLst>
              <a:ext uri="{FF2B5EF4-FFF2-40B4-BE49-F238E27FC236}">
                <a16:creationId xmlns:a16="http://schemas.microsoft.com/office/drawing/2014/main" id="{5D94E674-98A0-4C77-80E5-084E3946B242}"/>
              </a:ext>
            </a:extLst>
          </p:cNvPr>
          <p:cNvSpPr>
            <a:spLocks noGrp="1"/>
          </p:cNvSpPr>
          <p:nvPr>
            <p:ph type="ftr" sz="quarter" idx="11"/>
          </p:nvPr>
        </p:nvSpPr>
        <p:spPr>
          <a:xfrm>
            <a:off x="4068365" y="6350001"/>
            <a:ext cx="1714500" cy="365125"/>
          </a:xfrm>
        </p:spPr>
        <p:txBody>
          <a:bodyPr/>
          <a:lstStyle>
            <a:lvl1pPr>
              <a:defRPr>
                <a:solidFill>
                  <a:schemeClr val="tx1">
                    <a:lumMod val="75000"/>
                    <a:lumOff val="25000"/>
                  </a:schemeClr>
                </a:solidFill>
              </a:defRPr>
            </a:lvl1pPr>
          </a:lstStyle>
          <a:p>
            <a:r>
              <a:rPr lang="en-US" dirty="0"/>
              <a:t>Pitch deck title</a:t>
            </a:r>
          </a:p>
        </p:txBody>
      </p:sp>
      <p:sp>
        <p:nvSpPr>
          <p:cNvPr id="34" name="Slide Number Placeholder 5">
            <a:extLst>
              <a:ext uri="{FF2B5EF4-FFF2-40B4-BE49-F238E27FC236}">
                <a16:creationId xmlns:a16="http://schemas.microsoft.com/office/drawing/2014/main" id="{36214990-C58C-4D62-9381-40A242460690}"/>
              </a:ext>
            </a:extLst>
          </p:cNvPr>
          <p:cNvSpPr>
            <a:spLocks noGrp="1"/>
          </p:cNvSpPr>
          <p:nvPr>
            <p:ph type="sldNum" sz="quarter" idx="12"/>
          </p:nvPr>
        </p:nvSpPr>
        <p:spPr>
          <a:xfrm>
            <a:off x="8342471" y="6356351"/>
            <a:ext cx="342900" cy="365125"/>
          </a:xfrm>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7159918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mpetition char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a:xfrm>
            <a:off x="685800" y="896113"/>
            <a:ext cx="7886700" cy="1325563"/>
          </a:xfrm>
        </p:spPr>
        <p:txBody>
          <a:bodyPr anchor="t" anchorCtr="0"/>
          <a:lstStyle>
            <a:lvl1pPr>
              <a:defRPr cap="all" baseline="0">
                <a:solidFill>
                  <a:schemeClr val="accent1"/>
                </a:solidFill>
              </a:defRPr>
            </a:lvl1pPr>
          </a:lstStyle>
          <a:p>
            <a:r>
              <a:rPr lang="en-US"/>
              <a:t>CLICK TO ADD TITLE</a:t>
            </a:r>
            <a:endParaRPr lang="en-ZA"/>
          </a:p>
        </p:txBody>
      </p:sp>
      <p:sp>
        <p:nvSpPr>
          <p:cNvPr id="10" name="Text Placeholder 5">
            <a:extLst>
              <a:ext uri="{FF2B5EF4-FFF2-40B4-BE49-F238E27FC236}">
                <a16:creationId xmlns:a16="http://schemas.microsoft.com/office/drawing/2014/main" id="{6CD52AD9-4495-432B-B01C-26AAF0EAA89F}"/>
              </a:ext>
            </a:extLst>
          </p:cNvPr>
          <p:cNvSpPr>
            <a:spLocks noGrp="1"/>
          </p:cNvSpPr>
          <p:nvPr>
            <p:ph type="body" sz="quarter" idx="12" hasCustomPrompt="1"/>
          </p:nvPr>
        </p:nvSpPr>
        <p:spPr>
          <a:xfrm>
            <a:off x="3953922" y="2355182"/>
            <a:ext cx="1485000" cy="365760"/>
          </a:xfrm>
        </p:spPr>
        <p:txBody>
          <a:bodyPr>
            <a:noAutofit/>
          </a:bodyPr>
          <a:lstStyle>
            <a:lvl1pPr marL="0" indent="0" algn="ctr">
              <a:buFont typeface="Arial" panose="020B0604020202020204" pitchFamily="34" charset="0"/>
              <a:buNone/>
              <a:defRPr sz="1050">
                <a:solidFill>
                  <a:schemeClr val="tx1">
                    <a:lumMod val="75000"/>
                    <a:lumOff val="25000"/>
                  </a:schemeClr>
                </a:solidFill>
              </a:defRPr>
            </a:lvl1pPr>
          </a:lstStyle>
          <a:p>
            <a:pPr lvl="0"/>
            <a:r>
              <a:rPr lang="en-US"/>
              <a:t>QUADRANT TITLE</a:t>
            </a:r>
          </a:p>
        </p:txBody>
      </p:sp>
      <p:sp>
        <p:nvSpPr>
          <p:cNvPr id="12" name="Text Placeholder 5">
            <a:extLst>
              <a:ext uri="{FF2B5EF4-FFF2-40B4-BE49-F238E27FC236}">
                <a16:creationId xmlns:a16="http://schemas.microsoft.com/office/drawing/2014/main" id="{AF9EB7E7-72B3-4FD3-B153-815A53CB1B7D}"/>
              </a:ext>
            </a:extLst>
          </p:cNvPr>
          <p:cNvSpPr>
            <a:spLocks noGrp="1"/>
          </p:cNvSpPr>
          <p:nvPr>
            <p:ph type="body" sz="quarter" idx="14" hasCustomPrompt="1"/>
          </p:nvPr>
        </p:nvSpPr>
        <p:spPr>
          <a:xfrm>
            <a:off x="803078" y="3383280"/>
            <a:ext cx="1485000" cy="365760"/>
          </a:xfrm>
        </p:spPr>
        <p:txBody>
          <a:bodyPr>
            <a:noAutofit/>
          </a:bodyPr>
          <a:lstStyle>
            <a:lvl1pPr marL="0" indent="0" algn="l">
              <a:buFont typeface="Arial" panose="020B0604020202020204" pitchFamily="34" charset="0"/>
              <a:buNone/>
              <a:defRPr sz="1050">
                <a:solidFill>
                  <a:schemeClr val="tx1">
                    <a:lumMod val="75000"/>
                    <a:lumOff val="25000"/>
                  </a:schemeClr>
                </a:solidFill>
              </a:defRPr>
            </a:lvl1pPr>
          </a:lstStyle>
          <a:p>
            <a:pPr lvl="0"/>
            <a:r>
              <a:rPr lang="en-US"/>
              <a:t>QUADRANT TITLE</a:t>
            </a:r>
          </a:p>
        </p:txBody>
      </p:sp>
      <p:sp>
        <p:nvSpPr>
          <p:cNvPr id="13" name="Text Placeholder 5">
            <a:extLst>
              <a:ext uri="{FF2B5EF4-FFF2-40B4-BE49-F238E27FC236}">
                <a16:creationId xmlns:a16="http://schemas.microsoft.com/office/drawing/2014/main" id="{139AE34A-A4BE-43AA-9A69-9A18D5FC53D8}"/>
              </a:ext>
            </a:extLst>
          </p:cNvPr>
          <p:cNvSpPr>
            <a:spLocks noGrp="1"/>
          </p:cNvSpPr>
          <p:nvPr>
            <p:ph type="body" sz="quarter" idx="15" hasCustomPrompt="1"/>
          </p:nvPr>
        </p:nvSpPr>
        <p:spPr>
          <a:xfrm>
            <a:off x="6878903" y="3383280"/>
            <a:ext cx="1485000" cy="365760"/>
          </a:xfrm>
        </p:spPr>
        <p:txBody>
          <a:bodyPr>
            <a:noAutofit/>
          </a:bodyPr>
          <a:lstStyle>
            <a:lvl1pPr marL="0" indent="0" algn="r">
              <a:buFont typeface="Arial" panose="020B0604020202020204" pitchFamily="34" charset="0"/>
              <a:buNone/>
              <a:defRPr sz="1050">
                <a:solidFill>
                  <a:schemeClr val="tx1">
                    <a:lumMod val="75000"/>
                    <a:lumOff val="25000"/>
                  </a:schemeClr>
                </a:solidFill>
              </a:defRPr>
            </a:lvl1pPr>
          </a:lstStyle>
          <a:p>
            <a:pPr lvl="0"/>
            <a:r>
              <a:rPr lang="en-US"/>
              <a:t>QUADRANT TITLE</a:t>
            </a:r>
          </a:p>
        </p:txBody>
      </p:sp>
      <p:sp>
        <p:nvSpPr>
          <p:cNvPr id="11" name="Text Placeholder 5">
            <a:extLst>
              <a:ext uri="{FF2B5EF4-FFF2-40B4-BE49-F238E27FC236}">
                <a16:creationId xmlns:a16="http://schemas.microsoft.com/office/drawing/2014/main" id="{23E8F54F-C5BD-4FE6-BB69-FEC69BC0FDDD}"/>
              </a:ext>
            </a:extLst>
          </p:cNvPr>
          <p:cNvSpPr>
            <a:spLocks noGrp="1"/>
          </p:cNvSpPr>
          <p:nvPr>
            <p:ph type="body" sz="quarter" idx="13" hasCustomPrompt="1"/>
          </p:nvPr>
        </p:nvSpPr>
        <p:spPr>
          <a:xfrm>
            <a:off x="3948563" y="4933275"/>
            <a:ext cx="1485000" cy="365760"/>
          </a:xfrm>
        </p:spPr>
        <p:txBody>
          <a:bodyPr>
            <a:noAutofit/>
          </a:bodyPr>
          <a:lstStyle>
            <a:lvl1pPr marL="0" indent="0" algn="ctr">
              <a:buFont typeface="Arial" panose="020B0604020202020204" pitchFamily="34" charset="0"/>
              <a:buNone/>
              <a:defRPr sz="1050">
                <a:solidFill>
                  <a:schemeClr val="tx1">
                    <a:lumMod val="75000"/>
                    <a:lumOff val="25000"/>
                  </a:schemeClr>
                </a:solidFill>
              </a:defRPr>
            </a:lvl1pPr>
          </a:lstStyle>
          <a:p>
            <a:pPr lvl="0"/>
            <a:r>
              <a:rPr lang="en-US"/>
              <a:t>QUADRANT TITLE</a:t>
            </a:r>
          </a:p>
        </p:txBody>
      </p:sp>
      <p:pic>
        <p:nvPicPr>
          <p:cNvPr id="5" name="Graphic 4">
            <a:extLst>
              <a:ext uri="{FF2B5EF4-FFF2-40B4-BE49-F238E27FC236}">
                <a16:creationId xmlns:a16="http://schemas.microsoft.com/office/drawing/2014/main" id="{6FBF4C06-0880-4F64-AC8F-328C5513CDB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8382762" y="0"/>
            <a:ext cx="761238" cy="1014984"/>
          </a:xfrm>
          <a:prstGeom prst="rect">
            <a:avLst/>
          </a:prstGeom>
        </p:spPr>
      </p:pic>
      <p:cxnSp>
        <p:nvCxnSpPr>
          <p:cNvPr id="6" name="Straight Connector 5">
            <a:extLst>
              <a:ext uri="{FF2B5EF4-FFF2-40B4-BE49-F238E27FC236}">
                <a16:creationId xmlns:a16="http://schemas.microsoft.com/office/drawing/2014/main" id="{7056531B-7079-455E-BCF7-DB094C331221}"/>
              </a:ext>
              <a:ext uri="{C183D7F6-B498-43B3-948B-1728B52AA6E4}">
                <adec:decorative xmlns:adec="http://schemas.microsoft.com/office/drawing/2017/decorative" val="1"/>
              </a:ext>
            </a:extLst>
          </p:cNvPr>
          <p:cNvCxnSpPr>
            <a:cxnSpLocks/>
          </p:cNvCxnSpPr>
          <p:nvPr userDrawn="1"/>
        </p:nvCxnSpPr>
        <p:spPr>
          <a:xfrm>
            <a:off x="800100" y="3771900"/>
            <a:ext cx="7543800" cy="0"/>
          </a:xfrm>
          <a:prstGeom prst="line">
            <a:avLst/>
          </a:prstGeom>
          <a:ln w="38100" cap="sq">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61F2D70-0FC3-41BD-9F38-7F41F01349A9}"/>
              </a:ext>
              <a:ext uri="{C183D7F6-B498-43B3-948B-1728B52AA6E4}">
                <adec:decorative xmlns:adec="http://schemas.microsoft.com/office/drawing/2017/decorative" val="1"/>
              </a:ext>
            </a:extLst>
          </p:cNvPr>
          <p:cNvCxnSpPr>
            <a:cxnSpLocks/>
          </p:cNvCxnSpPr>
          <p:nvPr userDrawn="1"/>
        </p:nvCxnSpPr>
        <p:spPr>
          <a:xfrm>
            <a:off x="4691063" y="2743201"/>
            <a:ext cx="0" cy="2066925"/>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Date Placeholder 3">
            <a:extLst>
              <a:ext uri="{FF2B5EF4-FFF2-40B4-BE49-F238E27FC236}">
                <a16:creationId xmlns:a16="http://schemas.microsoft.com/office/drawing/2014/main" id="{17210727-8680-449A-9AC7-094F823C71B3}"/>
              </a:ext>
            </a:extLst>
          </p:cNvPr>
          <p:cNvSpPr>
            <a:spLocks noGrp="1"/>
          </p:cNvSpPr>
          <p:nvPr>
            <p:ph type="dt" sz="half" idx="10"/>
          </p:nvPr>
        </p:nvSpPr>
        <p:spPr>
          <a:xfrm>
            <a:off x="685800" y="6353176"/>
            <a:ext cx="822960" cy="365125"/>
          </a:xfrm>
        </p:spPr>
        <p:txBody>
          <a:bodyPr/>
          <a:lstStyle>
            <a:lvl1pPr>
              <a:defRPr>
                <a:solidFill>
                  <a:schemeClr val="tx1">
                    <a:lumMod val="75000"/>
                    <a:lumOff val="25000"/>
                  </a:schemeClr>
                </a:solidFill>
              </a:defRPr>
            </a:lvl1pPr>
          </a:lstStyle>
          <a:p>
            <a:r>
              <a:rPr lang="en-US" dirty="0"/>
              <a:t>20XX</a:t>
            </a:r>
          </a:p>
        </p:txBody>
      </p:sp>
      <p:sp>
        <p:nvSpPr>
          <p:cNvPr id="18" name="Footer Placeholder 4">
            <a:extLst>
              <a:ext uri="{FF2B5EF4-FFF2-40B4-BE49-F238E27FC236}">
                <a16:creationId xmlns:a16="http://schemas.microsoft.com/office/drawing/2014/main" id="{C53C0381-DF18-4C74-B221-4703565029CC}"/>
              </a:ext>
            </a:extLst>
          </p:cNvPr>
          <p:cNvSpPr>
            <a:spLocks noGrp="1"/>
          </p:cNvSpPr>
          <p:nvPr>
            <p:ph type="ftr" sz="quarter" idx="11"/>
          </p:nvPr>
        </p:nvSpPr>
        <p:spPr>
          <a:xfrm>
            <a:off x="4068366" y="6350001"/>
            <a:ext cx="1714500" cy="365125"/>
          </a:xfrm>
        </p:spPr>
        <p:txBody>
          <a:bodyPr/>
          <a:lstStyle>
            <a:lvl1pPr>
              <a:defRPr>
                <a:solidFill>
                  <a:schemeClr val="tx1">
                    <a:lumMod val="75000"/>
                    <a:lumOff val="25000"/>
                  </a:schemeClr>
                </a:solidFill>
              </a:defRPr>
            </a:lvl1pPr>
          </a:lstStyle>
          <a:p>
            <a:r>
              <a:rPr lang="en-US" dirty="0"/>
              <a:t>Pitch deck title</a:t>
            </a:r>
          </a:p>
        </p:txBody>
      </p:sp>
      <p:sp>
        <p:nvSpPr>
          <p:cNvPr id="19" name="Slide Number Placeholder 5">
            <a:extLst>
              <a:ext uri="{FF2B5EF4-FFF2-40B4-BE49-F238E27FC236}">
                <a16:creationId xmlns:a16="http://schemas.microsoft.com/office/drawing/2014/main" id="{6338C9D5-18F2-4E98-9B4B-F691BC24D017}"/>
              </a:ext>
            </a:extLst>
          </p:cNvPr>
          <p:cNvSpPr>
            <a:spLocks noGrp="1"/>
          </p:cNvSpPr>
          <p:nvPr>
            <p:ph type="sldNum" sz="quarter" idx="16"/>
          </p:nvPr>
        </p:nvSpPr>
        <p:spPr>
          <a:xfrm>
            <a:off x="8342471" y="6356351"/>
            <a:ext cx="342900" cy="365125"/>
          </a:xfrm>
        </p:spPr>
        <p:txBody>
          <a:bodyPr/>
          <a:lstStyle>
            <a:lvl1pPr>
              <a:defRPr>
                <a:solidFill>
                  <a:schemeClr val="tx1">
                    <a:lumMod val="75000"/>
                    <a:lumOff val="2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6315794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raction">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3703320" y="898524"/>
            <a:ext cx="5100638" cy="1325880"/>
          </a:xfrm>
        </p:spPr>
        <p:txBody>
          <a:bodyPr anchor="t" anchorCtr="0"/>
          <a:lstStyle>
            <a:lvl1pPr>
              <a:defRPr cap="all" baseline="0">
                <a:solidFill>
                  <a:schemeClr val="accent1"/>
                </a:solidFill>
              </a:defRPr>
            </a:lvl1pPr>
          </a:lstStyle>
          <a:p>
            <a:r>
              <a:rPr lang="en-US"/>
              <a:t>CLICK TO ADD TITLE</a:t>
            </a:r>
          </a:p>
        </p:txBody>
      </p:sp>
      <p:grpSp>
        <p:nvGrpSpPr>
          <p:cNvPr id="4" name="Group 3">
            <a:extLst>
              <a:ext uri="{FF2B5EF4-FFF2-40B4-BE49-F238E27FC236}">
                <a16:creationId xmlns:a16="http://schemas.microsoft.com/office/drawing/2014/main" id="{0CBECFE1-9F80-4EFE-9699-3A240475EEDE}"/>
              </a:ext>
              <a:ext uri="{C183D7F6-B498-43B3-948B-1728B52AA6E4}">
                <adec:decorative xmlns:adec="http://schemas.microsoft.com/office/drawing/2017/decorative" val="1"/>
              </a:ext>
            </a:extLst>
          </p:cNvPr>
          <p:cNvGrpSpPr/>
          <p:nvPr userDrawn="1"/>
        </p:nvGrpSpPr>
        <p:grpSpPr>
          <a:xfrm>
            <a:off x="-145217" y="-983359"/>
            <a:ext cx="3931944" cy="7843456"/>
            <a:chOff x="-193623" y="-983359"/>
            <a:chExt cx="5242592" cy="7843456"/>
          </a:xfrm>
        </p:grpSpPr>
        <p:pic>
          <p:nvPicPr>
            <p:cNvPr id="26" name="Graphic 25">
              <a:extLst>
                <a:ext uri="{FF2B5EF4-FFF2-40B4-BE49-F238E27FC236}">
                  <a16:creationId xmlns:a16="http://schemas.microsoft.com/office/drawing/2014/main" id="{E1BC9BFE-80C0-4DA9-92DB-070C41E412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8097646">
              <a:off x="1569916" y="-983359"/>
              <a:ext cx="2029968" cy="2029968"/>
            </a:xfrm>
            <a:prstGeom prst="rect">
              <a:avLst/>
            </a:prstGeom>
          </p:spPr>
        </p:pic>
        <p:pic>
          <p:nvPicPr>
            <p:cNvPr id="13" name="Graphic 12">
              <a:extLst>
                <a:ext uri="{FF2B5EF4-FFF2-40B4-BE49-F238E27FC236}">
                  <a16:creationId xmlns:a16="http://schemas.microsoft.com/office/drawing/2014/main" id="{3B73C61F-3D48-4791-8280-D98D2C01E0C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3489227">
              <a:off x="3019001" y="3357927"/>
              <a:ext cx="2029968" cy="2029968"/>
            </a:xfrm>
            <a:prstGeom prst="rect">
              <a:avLst/>
            </a:prstGeom>
          </p:spPr>
        </p:pic>
        <p:grpSp>
          <p:nvGrpSpPr>
            <p:cNvPr id="3" name="Group 2">
              <a:extLst>
                <a:ext uri="{FF2B5EF4-FFF2-40B4-BE49-F238E27FC236}">
                  <a16:creationId xmlns:a16="http://schemas.microsoft.com/office/drawing/2014/main" id="{E5E36EA0-9B77-4A31-A56A-93DEC2F87C2C}"/>
                </a:ext>
              </a:extLst>
            </p:cNvPr>
            <p:cNvGrpSpPr/>
            <p:nvPr userDrawn="1"/>
          </p:nvGrpSpPr>
          <p:grpSpPr>
            <a:xfrm>
              <a:off x="-193623" y="458228"/>
              <a:ext cx="4229571" cy="6401869"/>
              <a:chOff x="-193623" y="458228"/>
              <a:chExt cx="4229571" cy="6401869"/>
            </a:xfrm>
          </p:grpSpPr>
          <p:sp>
            <p:nvSpPr>
              <p:cNvPr id="8" name="Rectangle 23">
                <a:extLst>
                  <a:ext uri="{FF2B5EF4-FFF2-40B4-BE49-F238E27FC236}">
                    <a16:creationId xmlns:a16="http://schemas.microsoft.com/office/drawing/2014/main" id="{F5ED01E4-35BF-4165-86B2-E3BDFD91DEE3}"/>
                  </a:ext>
                </a:extLst>
              </p:cNvPr>
              <p:cNvSpPr/>
              <p:nvPr userDrawn="1"/>
            </p:nvSpPr>
            <p:spPr>
              <a:xfrm rot="13508190">
                <a:off x="141725" y="458228"/>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9" name="Graphic 8">
                <a:extLst>
                  <a:ext uri="{FF2B5EF4-FFF2-40B4-BE49-F238E27FC236}">
                    <a16:creationId xmlns:a16="http://schemas.microsoft.com/office/drawing/2014/main" id="{B7E6DD28-C71B-4484-973A-D12A2773000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8902533">
                <a:off x="1574706" y="1900474"/>
                <a:ext cx="2029968" cy="2029968"/>
              </a:xfrm>
              <a:prstGeom prst="rect">
                <a:avLst/>
              </a:prstGeom>
            </p:spPr>
          </p:pic>
          <p:sp>
            <p:nvSpPr>
              <p:cNvPr id="11" name="Rectangle 23">
                <a:extLst>
                  <a:ext uri="{FF2B5EF4-FFF2-40B4-BE49-F238E27FC236}">
                    <a16:creationId xmlns:a16="http://schemas.microsoft.com/office/drawing/2014/main" id="{AB403917-256D-4254-A12F-F8BD19470C42}"/>
                  </a:ext>
                </a:extLst>
              </p:cNvPr>
              <p:cNvSpPr/>
              <p:nvPr userDrawn="1"/>
            </p:nvSpPr>
            <p:spPr>
              <a:xfrm rot="18900000">
                <a:off x="1580257" y="1923515"/>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2" name="Graphic 11">
                <a:extLst>
                  <a:ext uri="{FF2B5EF4-FFF2-40B4-BE49-F238E27FC236}">
                    <a16:creationId xmlns:a16="http://schemas.microsoft.com/office/drawing/2014/main" id="{EB06A536-5FCB-4761-9EFF-D54BE44B1F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708786">
                <a:off x="145529" y="3355869"/>
                <a:ext cx="2029968" cy="2029968"/>
              </a:xfrm>
              <a:prstGeom prst="rect">
                <a:avLst/>
              </a:prstGeom>
            </p:spPr>
          </p:pic>
          <p:grpSp>
            <p:nvGrpSpPr>
              <p:cNvPr id="21" name="Group 20">
                <a:extLst>
                  <a:ext uri="{FF2B5EF4-FFF2-40B4-BE49-F238E27FC236}">
                    <a16:creationId xmlns:a16="http://schemas.microsoft.com/office/drawing/2014/main" id="{94213EEF-F759-4045-9F53-49C1B4ECED53}"/>
                  </a:ext>
                </a:extLst>
              </p:cNvPr>
              <p:cNvGrpSpPr/>
              <p:nvPr userDrawn="1"/>
            </p:nvGrpSpPr>
            <p:grpSpPr>
              <a:xfrm>
                <a:off x="1159403" y="5806395"/>
                <a:ext cx="2870810" cy="1000774"/>
                <a:chOff x="-13699" y="5839164"/>
                <a:chExt cx="2862790" cy="1000774"/>
              </a:xfrm>
            </p:grpSpPr>
            <p:sp>
              <p:nvSpPr>
                <p:cNvPr id="91" name="Freeform: Shape 90">
                  <a:extLst>
                    <a:ext uri="{FF2B5EF4-FFF2-40B4-BE49-F238E27FC236}">
                      <a16:creationId xmlns:a16="http://schemas.microsoft.com/office/drawing/2014/main" id="{2EA4D38A-6ACD-4296-B454-E5BD7EAC7990}"/>
                    </a:ext>
                  </a:extLst>
                </p:cNvPr>
                <p:cNvSpPr/>
                <p:nvPr userDrawn="1"/>
              </p:nvSpPr>
              <p:spPr>
                <a:xfrm>
                  <a:off x="-13699" y="5839164"/>
                  <a:ext cx="2862790" cy="28868"/>
                </a:xfrm>
                <a:custGeom>
                  <a:avLst/>
                  <a:gdLst>
                    <a:gd name="connsiteX0" fmla="*/ 0 w 2862790"/>
                    <a:gd name="connsiteY0" fmla="*/ 0 h 28868"/>
                    <a:gd name="connsiteX1" fmla="*/ 2862790 w 2862790"/>
                    <a:gd name="connsiteY1" fmla="*/ 0 h 28868"/>
                    <a:gd name="connsiteX2" fmla="*/ 2833921 w 2862790"/>
                    <a:gd name="connsiteY2" fmla="*/ 28868 h 28868"/>
                    <a:gd name="connsiteX3" fmla="*/ 28868 w 2862790"/>
                    <a:gd name="connsiteY3" fmla="*/ 28868 h 28868"/>
                    <a:gd name="connsiteX4" fmla="*/ 0 w 286279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790" h="28868">
                      <a:moveTo>
                        <a:pt x="0" y="0"/>
                      </a:moveTo>
                      <a:lnTo>
                        <a:pt x="2862790" y="0"/>
                      </a:lnTo>
                      <a:lnTo>
                        <a:pt x="2833921"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90" name="Freeform: Shape 89">
                  <a:extLst>
                    <a:ext uri="{FF2B5EF4-FFF2-40B4-BE49-F238E27FC236}">
                      <a16:creationId xmlns:a16="http://schemas.microsoft.com/office/drawing/2014/main" id="{74E32D04-F635-443B-B642-A509F0473CB5}"/>
                    </a:ext>
                  </a:extLst>
                </p:cNvPr>
                <p:cNvSpPr/>
                <p:nvPr userDrawn="1"/>
              </p:nvSpPr>
              <p:spPr>
                <a:xfrm>
                  <a:off x="47246" y="5900109"/>
                  <a:ext cx="2740900" cy="28868"/>
                </a:xfrm>
                <a:custGeom>
                  <a:avLst/>
                  <a:gdLst>
                    <a:gd name="connsiteX0" fmla="*/ 0 w 2740900"/>
                    <a:gd name="connsiteY0" fmla="*/ 0 h 28868"/>
                    <a:gd name="connsiteX1" fmla="*/ 2740900 w 2740900"/>
                    <a:gd name="connsiteY1" fmla="*/ 0 h 28868"/>
                    <a:gd name="connsiteX2" fmla="*/ 2712032 w 2740900"/>
                    <a:gd name="connsiteY2" fmla="*/ 28868 h 28868"/>
                    <a:gd name="connsiteX3" fmla="*/ 28868 w 2740900"/>
                    <a:gd name="connsiteY3" fmla="*/ 28868 h 28868"/>
                    <a:gd name="connsiteX4" fmla="*/ 0 w 274090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900" h="28868">
                      <a:moveTo>
                        <a:pt x="0" y="0"/>
                      </a:moveTo>
                      <a:lnTo>
                        <a:pt x="2740900" y="0"/>
                      </a:lnTo>
                      <a:lnTo>
                        <a:pt x="2712032"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89" name="Freeform: Shape 88">
                  <a:extLst>
                    <a:ext uri="{FF2B5EF4-FFF2-40B4-BE49-F238E27FC236}">
                      <a16:creationId xmlns:a16="http://schemas.microsoft.com/office/drawing/2014/main" id="{C95F7659-0C0B-4798-8392-E6B36B62DEA4}"/>
                    </a:ext>
                  </a:extLst>
                </p:cNvPr>
                <p:cNvSpPr/>
                <p:nvPr userDrawn="1"/>
              </p:nvSpPr>
              <p:spPr>
                <a:xfrm>
                  <a:off x="108992" y="5960251"/>
                  <a:ext cx="2619012" cy="29671"/>
                </a:xfrm>
                <a:custGeom>
                  <a:avLst/>
                  <a:gdLst>
                    <a:gd name="connsiteX0" fmla="*/ 0 w 2619012"/>
                    <a:gd name="connsiteY0" fmla="*/ 0 h 29671"/>
                    <a:gd name="connsiteX1" fmla="*/ 2619012 w 2619012"/>
                    <a:gd name="connsiteY1" fmla="*/ 0 h 29671"/>
                    <a:gd name="connsiteX2" fmla="*/ 2590143 w 2619012"/>
                    <a:gd name="connsiteY2" fmla="*/ 28868 h 29671"/>
                    <a:gd name="connsiteX3" fmla="*/ 28067 w 2619012"/>
                    <a:gd name="connsiteY3" fmla="*/ 29671 h 29671"/>
                    <a:gd name="connsiteX4" fmla="*/ 28869 w 2619012"/>
                    <a:gd name="connsiteY4" fmla="*/ 28869 h 29671"/>
                    <a:gd name="connsiteX5" fmla="*/ 0 w 2619012"/>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9012" h="29671">
                      <a:moveTo>
                        <a:pt x="0" y="0"/>
                      </a:moveTo>
                      <a:lnTo>
                        <a:pt x="2619012" y="0"/>
                      </a:lnTo>
                      <a:lnTo>
                        <a:pt x="2590143" y="28868"/>
                      </a:lnTo>
                      <a:lnTo>
                        <a:pt x="28067" y="29671"/>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88" name="Freeform: Shape 87">
                  <a:extLst>
                    <a:ext uri="{FF2B5EF4-FFF2-40B4-BE49-F238E27FC236}">
                      <a16:creationId xmlns:a16="http://schemas.microsoft.com/office/drawing/2014/main" id="{ABB69ABA-A9D2-4649-A1AB-E12AA2D2C8E7}"/>
                    </a:ext>
                  </a:extLst>
                </p:cNvPr>
                <p:cNvSpPr/>
                <p:nvPr userDrawn="1"/>
              </p:nvSpPr>
              <p:spPr>
                <a:xfrm>
                  <a:off x="169937" y="6021196"/>
                  <a:ext cx="2497122" cy="29670"/>
                </a:xfrm>
                <a:custGeom>
                  <a:avLst/>
                  <a:gdLst>
                    <a:gd name="connsiteX0" fmla="*/ 0 w 2497122"/>
                    <a:gd name="connsiteY0" fmla="*/ 0 h 29670"/>
                    <a:gd name="connsiteX1" fmla="*/ 2497122 w 2497122"/>
                    <a:gd name="connsiteY1" fmla="*/ 0 h 29670"/>
                    <a:gd name="connsiteX2" fmla="*/ 2468254 w 2497122"/>
                    <a:gd name="connsiteY2" fmla="*/ 28868 h 29670"/>
                    <a:gd name="connsiteX3" fmla="*/ 28066 w 2497122"/>
                    <a:gd name="connsiteY3" fmla="*/ 29670 h 29670"/>
                    <a:gd name="connsiteX4" fmla="*/ 28868 w 2497122"/>
                    <a:gd name="connsiteY4" fmla="*/ 28868 h 29670"/>
                    <a:gd name="connsiteX5" fmla="*/ 0 w 2497122"/>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7122" h="29670">
                      <a:moveTo>
                        <a:pt x="0" y="0"/>
                      </a:moveTo>
                      <a:lnTo>
                        <a:pt x="2497122" y="0"/>
                      </a:lnTo>
                      <a:lnTo>
                        <a:pt x="2468254"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87" name="Freeform: Shape 86">
                  <a:extLst>
                    <a:ext uri="{FF2B5EF4-FFF2-40B4-BE49-F238E27FC236}">
                      <a16:creationId xmlns:a16="http://schemas.microsoft.com/office/drawing/2014/main" id="{8B88CE23-E34F-470C-8C56-46C08322365F}"/>
                    </a:ext>
                  </a:extLst>
                </p:cNvPr>
                <p:cNvSpPr/>
                <p:nvPr userDrawn="1"/>
              </p:nvSpPr>
              <p:spPr>
                <a:xfrm>
                  <a:off x="229279" y="6082140"/>
                  <a:ext cx="2376837" cy="28869"/>
                </a:xfrm>
                <a:custGeom>
                  <a:avLst/>
                  <a:gdLst>
                    <a:gd name="connsiteX0" fmla="*/ 0 w 2376837"/>
                    <a:gd name="connsiteY0" fmla="*/ 0 h 28869"/>
                    <a:gd name="connsiteX1" fmla="*/ 2376837 w 2376837"/>
                    <a:gd name="connsiteY1" fmla="*/ 0 h 28869"/>
                    <a:gd name="connsiteX2" fmla="*/ 2347968 w 2376837"/>
                    <a:gd name="connsiteY2" fmla="*/ 28868 h 28869"/>
                    <a:gd name="connsiteX3" fmla="*/ 28868 w 2376837"/>
                    <a:gd name="connsiteY3" fmla="*/ 28869 h 28869"/>
                    <a:gd name="connsiteX4" fmla="*/ 0 w 2376837"/>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837" h="28869">
                      <a:moveTo>
                        <a:pt x="0" y="0"/>
                      </a:moveTo>
                      <a:lnTo>
                        <a:pt x="2376837" y="0"/>
                      </a:lnTo>
                      <a:lnTo>
                        <a:pt x="2347968"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86" name="Freeform: Shape 85">
                  <a:extLst>
                    <a:ext uri="{FF2B5EF4-FFF2-40B4-BE49-F238E27FC236}">
                      <a16:creationId xmlns:a16="http://schemas.microsoft.com/office/drawing/2014/main" id="{75BCEDE2-961E-42E0-AF9C-3D070C974007}"/>
                    </a:ext>
                  </a:extLst>
                </p:cNvPr>
                <p:cNvSpPr/>
                <p:nvPr userDrawn="1"/>
              </p:nvSpPr>
              <p:spPr>
                <a:xfrm>
                  <a:off x="290222" y="6143085"/>
                  <a:ext cx="2254948" cy="28868"/>
                </a:xfrm>
                <a:custGeom>
                  <a:avLst/>
                  <a:gdLst>
                    <a:gd name="connsiteX0" fmla="*/ 0 w 2254948"/>
                    <a:gd name="connsiteY0" fmla="*/ 0 h 28868"/>
                    <a:gd name="connsiteX1" fmla="*/ 2254948 w 2254948"/>
                    <a:gd name="connsiteY1" fmla="*/ 0 h 28868"/>
                    <a:gd name="connsiteX2" fmla="*/ 2226080 w 2254948"/>
                    <a:gd name="connsiteY2" fmla="*/ 28868 h 28868"/>
                    <a:gd name="connsiteX3" fmla="*/ 28868 w 2254948"/>
                    <a:gd name="connsiteY3" fmla="*/ 28868 h 28868"/>
                    <a:gd name="connsiteX4" fmla="*/ 0 w 2254948"/>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948" h="28868">
                      <a:moveTo>
                        <a:pt x="0" y="0"/>
                      </a:moveTo>
                      <a:lnTo>
                        <a:pt x="2254948" y="0"/>
                      </a:lnTo>
                      <a:lnTo>
                        <a:pt x="2226080"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85" name="Freeform: Shape 84">
                  <a:extLst>
                    <a:ext uri="{FF2B5EF4-FFF2-40B4-BE49-F238E27FC236}">
                      <a16:creationId xmlns:a16="http://schemas.microsoft.com/office/drawing/2014/main" id="{FB930397-7A2A-4C50-9EC9-7E3107D065D2}"/>
                    </a:ext>
                  </a:extLst>
                </p:cNvPr>
                <p:cNvSpPr/>
                <p:nvPr userDrawn="1"/>
              </p:nvSpPr>
              <p:spPr>
                <a:xfrm>
                  <a:off x="351970" y="6203227"/>
                  <a:ext cx="2133059" cy="29671"/>
                </a:xfrm>
                <a:custGeom>
                  <a:avLst/>
                  <a:gdLst>
                    <a:gd name="connsiteX0" fmla="*/ 2133059 w 2133059"/>
                    <a:gd name="connsiteY0" fmla="*/ 0 h 29671"/>
                    <a:gd name="connsiteX1" fmla="*/ 2104190 w 2133059"/>
                    <a:gd name="connsiteY1" fmla="*/ 28869 h 29671"/>
                    <a:gd name="connsiteX2" fmla="*/ 28066 w 2133059"/>
                    <a:gd name="connsiteY2" fmla="*/ 29671 h 29671"/>
                    <a:gd name="connsiteX3" fmla="*/ 28868 w 2133059"/>
                    <a:gd name="connsiteY3" fmla="*/ 28869 h 29671"/>
                    <a:gd name="connsiteX4" fmla="*/ 0 w 2133059"/>
                    <a:gd name="connsiteY4" fmla="*/ 1 h 29671"/>
                    <a:gd name="connsiteX5" fmla="*/ 2133059 w 2133059"/>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3059" h="29671">
                      <a:moveTo>
                        <a:pt x="2133059" y="0"/>
                      </a:moveTo>
                      <a:lnTo>
                        <a:pt x="2104190" y="28869"/>
                      </a:lnTo>
                      <a:lnTo>
                        <a:pt x="28066" y="29671"/>
                      </a:lnTo>
                      <a:lnTo>
                        <a:pt x="28868" y="28869"/>
                      </a:lnTo>
                      <a:lnTo>
                        <a:pt x="0" y="1"/>
                      </a:lnTo>
                      <a:lnTo>
                        <a:pt x="213305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84" name="Freeform: Shape 83">
                  <a:extLst>
                    <a:ext uri="{FF2B5EF4-FFF2-40B4-BE49-F238E27FC236}">
                      <a16:creationId xmlns:a16="http://schemas.microsoft.com/office/drawing/2014/main" id="{8CA98174-D81B-4241-92F9-D0D2028FFEA9}"/>
                    </a:ext>
                  </a:extLst>
                </p:cNvPr>
                <p:cNvSpPr/>
                <p:nvPr userDrawn="1"/>
              </p:nvSpPr>
              <p:spPr>
                <a:xfrm>
                  <a:off x="411310" y="6264172"/>
                  <a:ext cx="2012774" cy="28868"/>
                </a:xfrm>
                <a:custGeom>
                  <a:avLst/>
                  <a:gdLst>
                    <a:gd name="connsiteX0" fmla="*/ 0 w 2012774"/>
                    <a:gd name="connsiteY0" fmla="*/ 0 h 28868"/>
                    <a:gd name="connsiteX1" fmla="*/ 2012774 w 2012774"/>
                    <a:gd name="connsiteY1" fmla="*/ 0 h 28868"/>
                    <a:gd name="connsiteX2" fmla="*/ 1983905 w 2012774"/>
                    <a:gd name="connsiteY2" fmla="*/ 28868 h 28868"/>
                    <a:gd name="connsiteX3" fmla="*/ 28868 w 2012774"/>
                    <a:gd name="connsiteY3" fmla="*/ 28868 h 28868"/>
                    <a:gd name="connsiteX4" fmla="*/ 0 w 201277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774" h="28868">
                      <a:moveTo>
                        <a:pt x="0" y="0"/>
                      </a:moveTo>
                      <a:lnTo>
                        <a:pt x="2012774" y="0"/>
                      </a:lnTo>
                      <a:lnTo>
                        <a:pt x="1983905"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83" name="Freeform: Shape 82">
                  <a:extLst>
                    <a:ext uri="{FF2B5EF4-FFF2-40B4-BE49-F238E27FC236}">
                      <a16:creationId xmlns:a16="http://schemas.microsoft.com/office/drawing/2014/main" id="{E4CE4FB8-5E60-4288-B2FA-CF9316ED449F}"/>
                    </a:ext>
                  </a:extLst>
                </p:cNvPr>
                <p:cNvSpPr/>
                <p:nvPr userDrawn="1"/>
              </p:nvSpPr>
              <p:spPr>
                <a:xfrm>
                  <a:off x="472255" y="6325117"/>
                  <a:ext cx="1890884" cy="28868"/>
                </a:xfrm>
                <a:custGeom>
                  <a:avLst/>
                  <a:gdLst>
                    <a:gd name="connsiteX0" fmla="*/ 0 w 1890884"/>
                    <a:gd name="connsiteY0" fmla="*/ 0 h 28868"/>
                    <a:gd name="connsiteX1" fmla="*/ 1890884 w 1890884"/>
                    <a:gd name="connsiteY1" fmla="*/ 0 h 28868"/>
                    <a:gd name="connsiteX2" fmla="*/ 1862016 w 1890884"/>
                    <a:gd name="connsiteY2" fmla="*/ 28868 h 28868"/>
                    <a:gd name="connsiteX3" fmla="*/ 28868 w 1890884"/>
                    <a:gd name="connsiteY3" fmla="*/ 28868 h 28868"/>
                    <a:gd name="connsiteX4" fmla="*/ 0 w 189088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884" h="28868">
                      <a:moveTo>
                        <a:pt x="0" y="0"/>
                      </a:moveTo>
                      <a:lnTo>
                        <a:pt x="1890884" y="0"/>
                      </a:lnTo>
                      <a:lnTo>
                        <a:pt x="1862016"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82" name="Freeform: Shape 81">
                  <a:extLst>
                    <a:ext uri="{FF2B5EF4-FFF2-40B4-BE49-F238E27FC236}">
                      <a16:creationId xmlns:a16="http://schemas.microsoft.com/office/drawing/2014/main" id="{6F69FE5C-0AF0-42F6-A721-9E2244C967AA}"/>
                    </a:ext>
                  </a:extLst>
                </p:cNvPr>
                <p:cNvSpPr/>
                <p:nvPr userDrawn="1"/>
              </p:nvSpPr>
              <p:spPr>
                <a:xfrm>
                  <a:off x="533199" y="6386061"/>
                  <a:ext cx="1768996" cy="28869"/>
                </a:xfrm>
                <a:custGeom>
                  <a:avLst/>
                  <a:gdLst>
                    <a:gd name="connsiteX0" fmla="*/ 0 w 1768996"/>
                    <a:gd name="connsiteY0" fmla="*/ 0 h 28869"/>
                    <a:gd name="connsiteX1" fmla="*/ 1768996 w 1768996"/>
                    <a:gd name="connsiteY1" fmla="*/ 0 h 28869"/>
                    <a:gd name="connsiteX2" fmla="*/ 1740128 w 1768996"/>
                    <a:gd name="connsiteY2" fmla="*/ 28868 h 28869"/>
                    <a:gd name="connsiteX3" fmla="*/ 28869 w 1768996"/>
                    <a:gd name="connsiteY3" fmla="*/ 28869 h 28869"/>
                    <a:gd name="connsiteX4" fmla="*/ 0 w 1768996"/>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996" h="28869">
                      <a:moveTo>
                        <a:pt x="0" y="0"/>
                      </a:moveTo>
                      <a:lnTo>
                        <a:pt x="1768996" y="0"/>
                      </a:lnTo>
                      <a:lnTo>
                        <a:pt x="1740128"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81" name="Freeform: Shape 80">
                  <a:extLst>
                    <a:ext uri="{FF2B5EF4-FFF2-40B4-BE49-F238E27FC236}">
                      <a16:creationId xmlns:a16="http://schemas.microsoft.com/office/drawing/2014/main" id="{E8311083-D41B-4770-B6A9-AFA83AAF2885}"/>
                    </a:ext>
                  </a:extLst>
                </p:cNvPr>
                <p:cNvSpPr/>
                <p:nvPr userDrawn="1"/>
              </p:nvSpPr>
              <p:spPr>
                <a:xfrm>
                  <a:off x="594946" y="6446204"/>
                  <a:ext cx="1647106" cy="29670"/>
                </a:xfrm>
                <a:custGeom>
                  <a:avLst/>
                  <a:gdLst>
                    <a:gd name="connsiteX0" fmla="*/ 0 w 1647106"/>
                    <a:gd name="connsiteY0" fmla="*/ 0 h 29670"/>
                    <a:gd name="connsiteX1" fmla="*/ 1647106 w 1647106"/>
                    <a:gd name="connsiteY1" fmla="*/ 0 h 29670"/>
                    <a:gd name="connsiteX2" fmla="*/ 1618238 w 1647106"/>
                    <a:gd name="connsiteY2" fmla="*/ 28868 h 29670"/>
                    <a:gd name="connsiteX3" fmla="*/ 28066 w 1647106"/>
                    <a:gd name="connsiteY3" fmla="*/ 29670 h 29670"/>
                    <a:gd name="connsiteX4" fmla="*/ 28868 w 1647106"/>
                    <a:gd name="connsiteY4" fmla="*/ 28868 h 29670"/>
                    <a:gd name="connsiteX5" fmla="*/ 0 w 1647106"/>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106" h="29670">
                      <a:moveTo>
                        <a:pt x="0" y="0"/>
                      </a:moveTo>
                      <a:lnTo>
                        <a:pt x="1647106" y="0"/>
                      </a:lnTo>
                      <a:lnTo>
                        <a:pt x="1618238"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80" name="Freeform: Shape 79">
                  <a:extLst>
                    <a:ext uri="{FF2B5EF4-FFF2-40B4-BE49-F238E27FC236}">
                      <a16:creationId xmlns:a16="http://schemas.microsoft.com/office/drawing/2014/main" id="{730A62EE-9416-445D-B0B2-018F008614B8}"/>
                    </a:ext>
                  </a:extLst>
                </p:cNvPr>
                <p:cNvSpPr/>
                <p:nvPr userDrawn="1"/>
              </p:nvSpPr>
              <p:spPr>
                <a:xfrm>
                  <a:off x="654287" y="6507148"/>
                  <a:ext cx="1526821" cy="28869"/>
                </a:xfrm>
                <a:custGeom>
                  <a:avLst/>
                  <a:gdLst>
                    <a:gd name="connsiteX0" fmla="*/ 0 w 1526821"/>
                    <a:gd name="connsiteY0" fmla="*/ 0 h 28869"/>
                    <a:gd name="connsiteX1" fmla="*/ 1526821 w 1526821"/>
                    <a:gd name="connsiteY1" fmla="*/ 0 h 28869"/>
                    <a:gd name="connsiteX2" fmla="*/ 1497952 w 1526821"/>
                    <a:gd name="connsiteY2" fmla="*/ 28868 h 28869"/>
                    <a:gd name="connsiteX3" fmla="*/ 28868 w 1526821"/>
                    <a:gd name="connsiteY3" fmla="*/ 28869 h 28869"/>
                    <a:gd name="connsiteX4" fmla="*/ 0 w 1526821"/>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1" h="28869">
                      <a:moveTo>
                        <a:pt x="0" y="0"/>
                      </a:moveTo>
                      <a:lnTo>
                        <a:pt x="1526821" y="0"/>
                      </a:lnTo>
                      <a:lnTo>
                        <a:pt x="1497952"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79" name="Freeform: Shape 78">
                  <a:extLst>
                    <a:ext uri="{FF2B5EF4-FFF2-40B4-BE49-F238E27FC236}">
                      <a16:creationId xmlns:a16="http://schemas.microsoft.com/office/drawing/2014/main" id="{4A92E211-EBEF-4E62-97FD-46ECC42436DF}"/>
                    </a:ext>
                  </a:extLst>
                </p:cNvPr>
                <p:cNvSpPr/>
                <p:nvPr userDrawn="1"/>
              </p:nvSpPr>
              <p:spPr>
                <a:xfrm>
                  <a:off x="715231" y="6568093"/>
                  <a:ext cx="1404932" cy="28868"/>
                </a:xfrm>
                <a:custGeom>
                  <a:avLst/>
                  <a:gdLst>
                    <a:gd name="connsiteX0" fmla="*/ 0 w 1404932"/>
                    <a:gd name="connsiteY0" fmla="*/ 0 h 28868"/>
                    <a:gd name="connsiteX1" fmla="*/ 1404932 w 1404932"/>
                    <a:gd name="connsiteY1" fmla="*/ 0 h 28868"/>
                    <a:gd name="connsiteX2" fmla="*/ 1376064 w 1404932"/>
                    <a:gd name="connsiteY2" fmla="*/ 28868 h 28868"/>
                    <a:gd name="connsiteX3" fmla="*/ 28868 w 1404932"/>
                    <a:gd name="connsiteY3" fmla="*/ 28868 h 28868"/>
                    <a:gd name="connsiteX4" fmla="*/ 0 w 1404932"/>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932" h="28868">
                      <a:moveTo>
                        <a:pt x="0" y="0"/>
                      </a:moveTo>
                      <a:lnTo>
                        <a:pt x="1404932" y="0"/>
                      </a:lnTo>
                      <a:lnTo>
                        <a:pt x="1376064"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78" name="Freeform: Shape 77">
                  <a:extLst>
                    <a:ext uri="{FF2B5EF4-FFF2-40B4-BE49-F238E27FC236}">
                      <a16:creationId xmlns:a16="http://schemas.microsoft.com/office/drawing/2014/main" id="{CC8A63A1-564C-478A-B490-96E1C76014CC}"/>
                    </a:ext>
                  </a:extLst>
                </p:cNvPr>
                <p:cNvSpPr/>
                <p:nvPr userDrawn="1"/>
              </p:nvSpPr>
              <p:spPr>
                <a:xfrm>
                  <a:off x="776977" y="6628235"/>
                  <a:ext cx="1283044" cy="29671"/>
                </a:xfrm>
                <a:custGeom>
                  <a:avLst/>
                  <a:gdLst>
                    <a:gd name="connsiteX0" fmla="*/ 1283044 w 1283044"/>
                    <a:gd name="connsiteY0" fmla="*/ 0 h 29671"/>
                    <a:gd name="connsiteX1" fmla="*/ 1254175 w 1283044"/>
                    <a:gd name="connsiteY1" fmla="*/ 28869 h 29671"/>
                    <a:gd name="connsiteX2" fmla="*/ 28067 w 1283044"/>
                    <a:gd name="connsiteY2" fmla="*/ 29671 h 29671"/>
                    <a:gd name="connsiteX3" fmla="*/ 28869 w 1283044"/>
                    <a:gd name="connsiteY3" fmla="*/ 28869 h 29671"/>
                    <a:gd name="connsiteX4" fmla="*/ 0 w 1283044"/>
                    <a:gd name="connsiteY4" fmla="*/ 1 h 29671"/>
                    <a:gd name="connsiteX5" fmla="*/ 1283044 w 1283044"/>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3044" h="29671">
                      <a:moveTo>
                        <a:pt x="1283044" y="0"/>
                      </a:moveTo>
                      <a:lnTo>
                        <a:pt x="1254175" y="28869"/>
                      </a:lnTo>
                      <a:lnTo>
                        <a:pt x="28067" y="29671"/>
                      </a:lnTo>
                      <a:lnTo>
                        <a:pt x="28869" y="28869"/>
                      </a:lnTo>
                      <a:lnTo>
                        <a:pt x="0" y="1"/>
                      </a:lnTo>
                      <a:lnTo>
                        <a:pt x="128304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77" name="Freeform: Shape 76">
                  <a:extLst>
                    <a:ext uri="{FF2B5EF4-FFF2-40B4-BE49-F238E27FC236}">
                      <a16:creationId xmlns:a16="http://schemas.microsoft.com/office/drawing/2014/main" id="{4162FC41-462F-4E99-AACA-F5B9C804FB14}"/>
                    </a:ext>
                  </a:extLst>
                </p:cNvPr>
                <p:cNvSpPr/>
                <p:nvPr userDrawn="1"/>
              </p:nvSpPr>
              <p:spPr>
                <a:xfrm>
                  <a:off x="837922" y="6689180"/>
                  <a:ext cx="1161154" cy="29670"/>
                </a:xfrm>
                <a:custGeom>
                  <a:avLst/>
                  <a:gdLst>
                    <a:gd name="connsiteX0" fmla="*/ 0 w 1161154"/>
                    <a:gd name="connsiteY0" fmla="*/ 0 h 29670"/>
                    <a:gd name="connsiteX1" fmla="*/ 1161154 w 1161154"/>
                    <a:gd name="connsiteY1" fmla="*/ 0 h 29670"/>
                    <a:gd name="connsiteX2" fmla="*/ 1132285 w 1161154"/>
                    <a:gd name="connsiteY2" fmla="*/ 28868 h 29670"/>
                    <a:gd name="connsiteX3" fmla="*/ 28066 w 1161154"/>
                    <a:gd name="connsiteY3" fmla="*/ 29670 h 29670"/>
                    <a:gd name="connsiteX4" fmla="*/ 28868 w 1161154"/>
                    <a:gd name="connsiteY4" fmla="*/ 28868 h 29670"/>
                    <a:gd name="connsiteX5" fmla="*/ 0 w 1161154"/>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154" h="29670">
                      <a:moveTo>
                        <a:pt x="0" y="0"/>
                      </a:moveTo>
                      <a:lnTo>
                        <a:pt x="1161154" y="0"/>
                      </a:lnTo>
                      <a:lnTo>
                        <a:pt x="1132285"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76" name="Freeform: Shape 75">
                  <a:extLst>
                    <a:ext uri="{FF2B5EF4-FFF2-40B4-BE49-F238E27FC236}">
                      <a16:creationId xmlns:a16="http://schemas.microsoft.com/office/drawing/2014/main" id="{1F9B61AC-B03D-4064-9DE6-9818F53F333C}"/>
                    </a:ext>
                  </a:extLst>
                </p:cNvPr>
                <p:cNvSpPr/>
                <p:nvPr userDrawn="1"/>
              </p:nvSpPr>
              <p:spPr>
                <a:xfrm>
                  <a:off x="897263" y="6750124"/>
                  <a:ext cx="1040868" cy="28869"/>
                </a:xfrm>
                <a:custGeom>
                  <a:avLst/>
                  <a:gdLst>
                    <a:gd name="connsiteX0" fmla="*/ 0 w 1040868"/>
                    <a:gd name="connsiteY0" fmla="*/ 0 h 28869"/>
                    <a:gd name="connsiteX1" fmla="*/ 1040868 w 1040868"/>
                    <a:gd name="connsiteY1" fmla="*/ 0 h 28869"/>
                    <a:gd name="connsiteX2" fmla="*/ 1012000 w 1040868"/>
                    <a:gd name="connsiteY2" fmla="*/ 28869 h 28869"/>
                    <a:gd name="connsiteX3" fmla="*/ 28868 w 1040868"/>
                    <a:gd name="connsiteY3" fmla="*/ 28869 h 28869"/>
                    <a:gd name="connsiteX4" fmla="*/ 0 w 1040868"/>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868" h="28869">
                      <a:moveTo>
                        <a:pt x="0" y="0"/>
                      </a:moveTo>
                      <a:lnTo>
                        <a:pt x="1040868" y="0"/>
                      </a:lnTo>
                      <a:lnTo>
                        <a:pt x="1012000" y="28869"/>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73" name="Freeform: Shape 72">
                  <a:extLst>
                    <a:ext uri="{FF2B5EF4-FFF2-40B4-BE49-F238E27FC236}">
                      <a16:creationId xmlns:a16="http://schemas.microsoft.com/office/drawing/2014/main" id="{C104BA00-790F-438D-AC93-117E23CF2099}"/>
                    </a:ext>
                  </a:extLst>
                </p:cNvPr>
                <p:cNvSpPr/>
                <p:nvPr userDrawn="1"/>
              </p:nvSpPr>
              <p:spPr>
                <a:xfrm>
                  <a:off x="958207" y="6811069"/>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grpSp>
          <p:sp>
            <p:nvSpPr>
              <p:cNvPr id="101" name="Freeform: Shape 100">
                <a:extLst>
                  <a:ext uri="{FF2B5EF4-FFF2-40B4-BE49-F238E27FC236}">
                    <a16:creationId xmlns:a16="http://schemas.microsoft.com/office/drawing/2014/main" id="{788A3CD7-1915-41CF-9FB5-E6FEDCA8F19C}"/>
                  </a:ext>
                </a:extLst>
              </p:cNvPr>
              <p:cNvSpPr/>
              <p:nvPr userDrawn="1"/>
            </p:nvSpPr>
            <p:spPr>
              <a:xfrm>
                <a:off x="2960473" y="5801762"/>
                <a:ext cx="1075475" cy="1058335"/>
              </a:xfrm>
              <a:custGeom>
                <a:avLst/>
                <a:gdLst>
                  <a:gd name="connsiteX0" fmla="*/ 1062720 w 1062720"/>
                  <a:gd name="connsiteY0" fmla="*/ 0 h 1062720"/>
                  <a:gd name="connsiteX1" fmla="*/ 1062720 w 1062720"/>
                  <a:gd name="connsiteY1" fmla="*/ 1062720 h 1062720"/>
                  <a:gd name="connsiteX2" fmla="*/ 0 w 1062720"/>
                  <a:gd name="connsiteY2" fmla="*/ 1062720 h 1062720"/>
                  <a:gd name="connsiteX3" fmla="*/ 1062720 w 1062720"/>
                  <a:gd name="connsiteY3" fmla="*/ 0 h 1062720"/>
                </a:gdLst>
                <a:ahLst/>
                <a:cxnLst>
                  <a:cxn ang="0">
                    <a:pos x="connsiteX0" y="connsiteY0"/>
                  </a:cxn>
                  <a:cxn ang="0">
                    <a:pos x="connsiteX1" y="connsiteY1"/>
                  </a:cxn>
                  <a:cxn ang="0">
                    <a:pos x="connsiteX2" y="connsiteY2"/>
                  </a:cxn>
                  <a:cxn ang="0">
                    <a:pos x="connsiteX3" y="connsiteY3"/>
                  </a:cxn>
                </a:cxnLst>
                <a:rect l="l" t="t" r="r" b="b"/>
                <a:pathLst>
                  <a:path w="1062720" h="1062720">
                    <a:moveTo>
                      <a:pt x="1062720" y="0"/>
                    </a:moveTo>
                    <a:lnTo>
                      <a:pt x="1062720" y="1062720"/>
                    </a:lnTo>
                    <a:lnTo>
                      <a:pt x="0" y="1062720"/>
                    </a:lnTo>
                    <a:lnTo>
                      <a:pt x="106272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33" name="Freeform: Shape 132">
                <a:extLst>
                  <a:ext uri="{FF2B5EF4-FFF2-40B4-BE49-F238E27FC236}">
                    <a16:creationId xmlns:a16="http://schemas.microsoft.com/office/drawing/2014/main" id="{3591DEB5-C98C-4EF8-AA57-B8F45C484FF4}"/>
                  </a:ext>
                </a:extLst>
              </p:cNvPr>
              <p:cNvSpPr/>
              <p:nvPr userDrawn="1"/>
            </p:nvSpPr>
            <p:spPr>
              <a:xfrm>
                <a:off x="-7601" y="2930958"/>
                <a:ext cx="1128311" cy="2870805"/>
              </a:xfrm>
              <a:custGeom>
                <a:avLst/>
                <a:gdLst>
                  <a:gd name="connsiteX0" fmla="*/ 1128311 w 1128311"/>
                  <a:gd name="connsiteY0" fmla="*/ 0 h 2870805"/>
                  <a:gd name="connsiteX1" fmla="*/ 1123909 w 1128311"/>
                  <a:gd name="connsiteY1" fmla="*/ 2870805 h 2870805"/>
                  <a:gd name="connsiteX2" fmla="*/ 0 w 1128311"/>
                  <a:gd name="connsiteY2" fmla="*/ 1743443 h 2870805"/>
                  <a:gd name="connsiteX3" fmla="*/ 0 w 1128311"/>
                  <a:gd name="connsiteY3" fmla="*/ 1124856 h 2870805"/>
                  <a:gd name="connsiteX4" fmla="*/ 1128311 w 1128311"/>
                  <a:gd name="connsiteY4" fmla="*/ 0 h 2870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8311" h="2870805">
                    <a:moveTo>
                      <a:pt x="1128311" y="0"/>
                    </a:moveTo>
                    <a:lnTo>
                      <a:pt x="1123909" y="2870805"/>
                    </a:lnTo>
                    <a:lnTo>
                      <a:pt x="0" y="1743443"/>
                    </a:lnTo>
                    <a:lnTo>
                      <a:pt x="0" y="1124856"/>
                    </a:lnTo>
                    <a:lnTo>
                      <a:pt x="112831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55" name="Freeform: Shape 154">
                <a:extLst>
                  <a:ext uri="{FF2B5EF4-FFF2-40B4-BE49-F238E27FC236}">
                    <a16:creationId xmlns:a16="http://schemas.microsoft.com/office/drawing/2014/main" id="{6FFCF0CF-3167-4E3E-BD4A-236ACC247EC0}"/>
                  </a:ext>
                </a:extLst>
              </p:cNvPr>
              <p:cNvSpPr/>
              <p:nvPr/>
            </p:nvSpPr>
            <p:spPr>
              <a:xfrm rot="13500280">
                <a:off x="126341" y="458327"/>
                <a:ext cx="2024298" cy="2024298"/>
              </a:xfrm>
              <a:custGeom>
                <a:avLst/>
                <a:gdLst>
                  <a:gd name="connsiteX0" fmla="*/ 2024298 w 2024298"/>
                  <a:gd name="connsiteY0" fmla="*/ 2024298 h 2024298"/>
                  <a:gd name="connsiteX1" fmla="*/ 0 w 2024298"/>
                  <a:gd name="connsiteY1" fmla="*/ 0 h 2024298"/>
                  <a:gd name="connsiteX2" fmla="*/ 40826 w 2024298"/>
                  <a:gd name="connsiteY2" fmla="*/ 0 h 2024298"/>
                  <a:gd name="connsiteX3" fmla="*/ 2024298 w 2024298"/>
                  <a:gd name="connsiteY3" fmla="*/ 1983472 h 2024298"/>
                  <a:gd name="connsiteX4" fmla="*/ 2024298 w 2024298"/>
                  <a:gd name="connsiteY4" fmla="*/ 2024298 h 2024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4298" h="2024298">
                    <a:moveTo>
                      <a:pt x="2024298" y="2024298"/>
                    </a:moveTo>
                    <a:lnTo>
                      <a:pt x="0" y="0"/>
                    </a:lnTo>
                    <a:lnTo>
                      <a:pt x="40826" y="0"/>
                    </a:lnTo>
                    <a:lnTo>
                      <a:pt x="2024298" y="1983472"/>
                    </a:lnTo>
                    <a:lnTo>
                      <a:pt x="2024298" y="2024298"/>
                    </a:lnTo>
                    <a:close/>
                  </a:path>
                </a:pathLst>
              </a:custGeom>
              <a:solidFill>
                <a:schemeClr val="tx2"/>
              </a:solidFill>
              <a:ln w="11334" cap="flat">
                <a:noFill/>
                <a:prstDash val="solid"/>
                <a:miter/>
              </a:ln>
            </p:spPr>
            <p:txBody>
              <a:bodyPr rtlCol="0" anchor="ctr"/>
              <a:lstStyle/>
              <a:p>
                <a:endParaRPr lang="en-US" sz="1350" dirty="0"/>
              </a:p>
            </p:txBody>
          </p:sp>
          <p:sp>
            <p:nvSpPr>
              <p:cNvPr id="154" name="Freeform: Shape 153">
                <a:extLst>
                  <a:ext uri="{FF2B5EF4-FFF2-40B4-BE49-F238E27FC236}">
                    <a16:creationId xmlns:a16="http://schemas.microsoft.com/office/drawing/2014/main" id="{AB47A61A-6E4C-49A5-A2E8-2410A107CC2A}"/>
                  </a:ext>
                </a:extLst>
              </p:cNvPr>
              <p:cNvSpPr/>
              <p:nvPr/>
            </p:nvSpPr>
            <p:spPr>
              <a:xfrm rot="13500280">
                <a:off x="108491" y="501416"/>
                <a:ext cx="1938109" cy="1938109"/>
              </a:xfrm>
              <a:custGeom>
                <a:avLst/>
                <a:gdLst>
                  <a:gd name="connsiteX0" fmla="*/ 1938109 w 1938109"/>
                  <a:gd name="connsiteY0" fmla="*/ 1938109 h 1938109"/>
                  <a:gd name="connsiteX1" fmla="*/ 0 w 1938109"/>
                  <a:gd name="connsiteY1" fmla="*/ 0 h 1938109"/>
                  <a:gd name="connsiteX2" fmla="*/ 40826 w 1938109"/>
                  <a:gd name="connsiteY2" fmla="*/ 0 h 1938109"/>
                  <a:gd name="connsiteX3" fmla="*/ 1938109 w 1938109"/>
                  <a:gd name="connsiteY3" fmla="*/ 1897283 h 1938109"/>
                  <a:gd name="connsiteX4" fmla="*/ 1938109 w 1938109"/>
                  <a:gd name="connsiteY4" fmla="*/ 1938109 h 1938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109" h="1938109">
                    <a:moveTo>
                      <a:pt x="1938109" y="1938109"/>
                    </a:moveTo>
                    <a:lnTo>
                      <a:pt x="0" y="0"/>
                    </a:lnTo>
                    <a:lnTo>
                      <a:pt x="40826" y="0"/>
                    </a:lnTo>
                    <a:lnTo>
                      <a:pt x="1938109" y="1897283"/>
                    </a:lnTo>
                    <a:lnTo>
                      <a:pt x="1938109" y="1938109"/>
                    </a:lnTo>
                    <a:close/>
                  </a:path>
                </a:pathLst>
              </a:custGeom>
              <a:solidFill>
                <a:schemeClr val="tx2"/>
              </a:solidFill>
              <a:ln w="11334" cap="flat">
                <a:noFill/>
                <a:prstDash val="solid"/>
                <a:miter/>
              </a:ln>
            </p:spPr>
            <p:txBody>
              <a:bodyPr rtlCol="0" anchor="ctr"/>
              <a:lstStyle/>
              <a:p>
                <a:endParaRPr lang="en-US" sz="1350" dirty="0"/>
              </a:p>
            </p:txBody>
          </p:sp>
          <p:sp>
            <p:nvSpPr>
              <p:cNvPr id="153" name="Freeform: Shape 152">
                <a:extLst>
                  <a:ext uri="{FF2B5EF4-FFF2-40B4-BE49-F238E27FC236}">
                    <a16:creationId xmlns:a16="http://schemas.microsoft.com/office/drawing/2014/main" id="{FC8CDBA7-BF04-4719-8D66-513A71ECCAFF}"/>
                  </a:ext>
                </a:extLst>
              </p:cNvPr>
              <p:cNvSpPr/>
              <p:nvPr/>
            </p:nvSpPr>
            <p:spPr>
              <a:xfrm rot="13500280">
                <a:off x="90475" y="544906"/>
                <a:ext cx="1853055" cy="1851921"/>
              </a:xfrm>
              <a:custGeom>
                <a:avLst/>
                <a:gdLst>
                  <a:gd name="connsiteX0" fmla="*/ 1851921 w 1853055"/>
                  <a:gd name="connsiteY0" fmla="*/ 1851921 h 1851921"/>
                  <a:gd name="connsiteX1" fmla="*/ 0 w 1853055"/>
                  <a:gd name="connsiteY1" fmla="*/ 0 h 1851921"/>
                  <a:gd name="connsiteX2" fmla="*/ 40826 w 1853055"/>
                  <a:gd name="connsiteY2" fmla="*/ 0 h 1851921"/>
                  <a:gd name="connsiteX3" fmla="*/ 1853055 w 1853055"/>
                  <a:gd name="connsiteY3" fmla="*/ 1811094 h 1851921"/>
                  <a:gd name="connsiteX4" fmla="*/ 1851920 w 1853055"/>
                  <a:gd name="connsiteY4" fmla="*/ 1811094 h 1851921"/>
                  <a:gd name="connsiteX5" fmla="*/ 1851921 w 1853055"/>
                  <a:gd name="connsiteY5" fmla="*/ 1851921 h 185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3055" h="1851921">
                    <a:moveTo>
                      <a:pt x="1851921" y="1851921"/>
                    </a:moveTo>
                    <a:lnTo>
                      <a:pt x="0" y="0"/>
                    </a:lnTo>
                    <a:lnTo>
                      <a:pt x="40826" y="0"/>
                    </a:lnTo>
                    <a:lnTo>
                      <a:pt x="1853055" y="1811094"/>
                    </a:lnTo>
                    <a:lnTo>
                      <a:pt x="1851920" y="1811094"/>
                    </a:lnTo>
                    <a:lnTo>
                      <a:pt x="1851921" y="1851921"/>
                    </a:lnTo>
                    <a:close/>
                  </a:path>
                </a:pathLst>
              </a:custGeom>
              <a:solidFill>
                <a:schemeClr val="tx2"/>
              </a:solidFill>
              <a:ln w="11334" cap="flat">
                <a:noFill/>
                <a:prstDash val="solid"/>
                <a:miter/>
              </a:ln>
            </p:spPr>
            <p:txBody>
              <a:bodyPr rtlCol="0" anchor="ctr"/>
              <a:lstStyle/>
              <a:p>
                <a:endParaRPr lang="en-US" sz="1350" dirty="0"/>
              </a:p>
            </p:txBody>
          </p:sp>
          <p:sp>
            <p:nvSpPr>
              <p:cNvPr id="152" name="Freeform: Shape 151">
                <a:extLst>
                  <a:ext uri="{FF2B5EF4-FFF2-40B4-BE49-F238E27FC236}">
                    <a16:creationId xmlns:a16="http://schemas.microsoft.com/office/drawing/2014/main" id="{79CDC826-71AB-4245-AC5F-8DC9DB2BBCE0}"/>
                  </a:ext>
                </a:extLst>
              </p:cNvPr>
              <p:cNvSpPr/>
              <p:nvPr/>
            </p:nvSpPr>
            <p:spPr>
              <a:xfrm rot="13500280">
                <a:off x="72624" y="587994"/>
                <a:ext cx="1766866" cy="1765732"/>
              </a:xfrm>
              <a:custGeom>
                <a:avLst/>
                <a:gdLst>
                  <a:gd name="connsiteX0" fmla="*/ 1765732 w 1766866"/>
                  <a:gd name="connsiteY0" fmla="*/ 1765732 h 1765732"/>
                  <a:gd name="connsiteX1" fmla="*/ 0 w 1766866"/>
                  <a:gd name="connsiteY1" fmla="*/ 0 h 1765732"/>
                  <a:gd name="connsiteX2" fmla="*/ 40826 w 1766866"/>
                  <a:gd name="connsiteY2" fmla="*/ 0 h 1765732"/>
                  <a:gd name="connsiteX3" fmla="*/ 1766866 w 1766866"/>
                  <a:gd name="connsiteY3" fmla="*/ 1724906 h 1765732"/>
                  <a:gd name="connsiteX4" fmla="*/ 1765731 w 1766866"/>
                  <a:gd name="connsiteY4" fmla="*/ 1724906 h 1765732"/>
                  <a:gd name="connsiteX5" fmla="*/ 1765732 w 1766866"/>
                  <a:gd name="connsiteY5" fmla="*/ 1765732 h 176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6866" h="1765732">
                    <a:moveTo>
                      <a:pt x="1765732" y="1765732"/>
                    </a:moveTo>
                    <a:lnTo>
                      <a:pt x="0" y="0"/>
                    </a:lnTo>
                    <a:lnTo>
                      <a:pt x="40826" y="0"/>
                    </a:lnTo>
                    <a:lnTo>
                      <a:pt x="1766866" y="1724906"/>
                    </a:lnTo>
                    <a:lnTo>
                      <a:pt x="1765731" y="1724906"/>
                    </a:lnTo>
                    <a:lnTo>
                      <a:pt x="1765732" y="1765732"/>
                    </a:lnTo>
                    <a:close/>
                  </a:path>
                </a:pathLst>
              </a:custGeom>
              <a:solidFill>
                <a:schemeClr val="tx2"/>
              </a:solidFill>
              <a:ln w="11334" cap="flat">
                <a:noFill/>
                <a:prstDash val="solid"/>
                <a:miter/>
              </a:ln>
            </p:spPr>
            <p:txBody>
              <a:bodyPr rtlCol="0" anchor="ctr"/>
              <a:lstStyle/>
              <a:p>
                <a:endParaRPr lang="en-US" sz="1350" dirty="0"/>
              </a:p>
            </p:txBody>
          </p:sp>
          <p:sp>
            <p:nvSpPr>
              <p:cNvPr id="151" name="Freeform: Shape 150">
                <a:extLst>
                  <a:ext uri="{FF2B5EF4-FFF2-40B4-BE49-F238E27FC236}">
                    <a16:creationId xmlns:a16="http://schemas.microsoft.com/office/drawing/2014/main" id="{4DE1670F-43B8-4EA8-878C-AC3FF1921E21}"/>
                  </a:ext>
                </a:extLst>
              </p:cNvPr>
              <p:cNvSpPr/>
              <p:nvPr/>
            </p:nvSpPr>
            <p:spPr>
              <a:xfrm rot="13500280">
                <a:off x="55175" y="630117"/>
                <a:ext cx="1680678" cy="1680677"/>
              </a:xfrm>
              <a:custGeom>
                <a:avLst/>
                <a:gdLst>
                  <a:gd name="connsiteX0" fmla="*/ 1680678 w 1680678"/>
                  <a:gd name="connsiteY0" fmla="*/ 1680677 h 1680677"/>
                  <a:gd name="connsiteX1" fmla="*/ 0 w 1680678"/>
                  <a:gd name="connsiteY1" fmla="*/ 0 h 1680677"/>
                  <a:gd name="connsiteX2" fmla="*/ 40826 w 1680678"/>
                  <a:gd name="connsiteY2" fmla="*/ 0 h 1680677"/>
                  <a:gd name="connsiteX3" fmla="*/ 1680678 w 1680678"/>
                  <a:gd name="connsiteY3" fmla="*/ 1639851 h 1680677"/>
                  <a:gd name="connsiteX4" fmla="*/ 1680678 w 1680678"/>
                  <a:gd name="connsiteY4" fmla="*/ 1680677 h 1680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0678" h="1680677">
                    <a:moveTo>
                      <a:pt x="1680678" y="1680677"/>
                    </a:moveTo>
                    <a:lnTo>
                      <a:pt x="0" y="0"/>
                    </a:lnTo>
                    <a:lnTo>
                      <a:pt x="40826" y="0"/>
                    </a:lnTo>
                    <a:lnTo>
                      <a:pt x="1680678" y="1639851"/>
                    </a:lnTo>
                    <a:lnTo>
                      <a:pt x="1680678" y="1680677"/>
                    </a:lnTo>
                    <a:close/>
                  </a:path>
                </a:pathLst>
              </a:custGeom>
              <a:solidFill>
                <a:schemeClr val="tx2"/>
              </a:solidFill>
              <a:ln w="11334" cap="flat">
                <a:noFill/>
                <a:prstDash val="solid"/>
                <a:miter/>
              </a:ln>
            </p:spPr>
            <p:txBody>
              <a:bodyPr rtlCol="0" anchor="ctr"/>
              <a:lstStyle/>
              <a:p>
                <a:endParaRPr lang="en-US" sz="1350" dirty="0"/>
              </a:p>
            </p:txBody>
          </p:sp>
          <p:sp>
            <p:nvSpPr>
              <p:cNvPr id="150" name="Freeform: Shape 149">
                <a:extLst>
                  <a:ext uri="{FF2B5EF4-FFF2-40B4-BE49-F238E27FC236}">
                    <a16:creationId xmlns:a16="http://schemas.microsoft.com/office/drawing/2014/main" id="{4AE780ED-EF51-4AD7-A73F-01E563D0E8BC}"/>
                  </a:ext>
                </a:extLst>
              </p:cNvPr>
              <p:cNvSpPr/>
              <p:nvPr/>
            </p:nvSpPr>
            <p:spPr>
              <a:xfrm rot="13500280">
                <a:off x="37325" y="673206"/>
                <a:ext cx="1594489" cy="1594489"/>
              </a:xfrm>
              <a:custGeom>
                <a:avLst/>
                <a:gdLst>
                  <a:gd name="connsiteX0" fmla="*/ 1594489 w 1594489"/>
                  <a:gd name="connsiteY0" fmla="*/ 1594489 h 1594489"/>
                  <a:gd name="connsiteX1" fmla="*/ 0 w 1594489"/>
                  <a:gd name="connsiteY1" fmla="*/ 0 h 1594489"/>
                  <a:gd name="connsiteX2" fmla="*/ 40826 w 1594489"/>
                  <a:gd name="connsiteY2" fmla="*/ 0 h 1594489"/>
                  <a:gd name="connsiteX3" fmla="*/ 1594489 w 1594489"/>
                  <a:gd name="connsiteY3" fmla="*/ 1553663 h 1594489"/>
                  <a:gd name="connsiteX4" fmla="*/ 1594489 w 1594489"/>
                  <a:gd name="connsiteY4" fmla="*/ 1594489 h 1594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4489" h="1594489">
                    <a:moveTo>
                      <a:pt x="1594489" y="1594489"/>
                    </a:moveTo>
                    <a:lnTo>
                      <a:pt x="0" y="0"/>
                    </a:lnTo>
                    <a:lnTo>
                      <a:pt x="40826" y="0"/>
                    </a:lnTo>
                    <a:lnTo>
                      <a:pt x="1594489" y="1553663"/>
                    </a:lnTo>
                    <a:lnTo>
                      <a:pt x="1594489" y="1594489"/>
                    </a:lnTo>
                    <a:close/>
                  </a:path>
                </a:pathLst>
              </a:custGeom>
              <a:solidFill>
                <a:schemeClr val="tx2"/>
              </a:solidFill>
              <a:ln w="11334" cap="flat">
                <a:noFill/>
                <a:prstDash val="solid"/>
                <a:miter/>
              </a:ln>
            </p:spPr>
            <p:txBody>
              <a:bodyPr rtlCol="0" anchor="ctr"/>
              <a:lstStyle/>
              <a:p>
                <a:endParaRPr lang="en-US" sz="1350" dirty="0"/>
              </a:p>
            </p:txBody>
          </p:sp>
          <p:sp>
            <p:nvSpPr>
              <p:cNvPr id="149" name="Freeform: Shape 148">
                <a:extLst>
                  <a:ext uri="{FF2B5EF4-FFF2-40B4-BE49-F238E27FC236}">
                    <a16:creationId xmlns:a16="http://schemas.microsoft.com/office/drawing/2014/main" id="{BE269AE3-65CE-4B86-B8B1-413783695039}"/>
                  </a:ext>
                </a:extLst>
              </p:cNvPr>
              <p:cNvSpPr/>
              <p:nvPr/>
            </p:nvSpPr>
            <p:spPr>
              <a:xfrm rot="13500280">
                <a:off x="19309" y="716696"/>
                <a:ext cx="1509435" cy="1508300"/>
              </a:xfrm>
              <a:custGeom>
                <a:avLst/>
                <a:gdLst>
                  <a:gd name="connsiteX0" fmla="*/ 1508301 w 1509435"/>
                  <a:gd name="connsiteY0" fmla="*/ 1508300 h 1508300"/>
                  <a:gd name="connsiteX1" fmla="*/ 0 w 1509435"/>
                  <a:gd name="connsiteY1" fmla="*/ 0 h 1508300"/>
                  <a:gd name="connsiteX2" fmla="*/ 40826 w 1509435"/>
                  <a:gd name="connsiteY2" fmla="*/ 0 h 1508300"/>
                  <a:gd name="connsiteX3" fmla="*/ 1509435 w 1509435"/>
                  <a:gd name="connsiteY3" fmla="*/ 1467474 h 1508300"/>
                  <a:gd name="connsiteX4" fmla="*/ 1508301 w 1509435"/>
                  <a:gd name="connsiteY4" fmla="*/ 1467474 h 1508300"/>
                  <a:gd name="connsiteX5" fmla="*/ 1508301 w 1509435"/>
                  <a:gd name="connsiteY5" fmla="*/ 1508300 h 150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9435" h="1508300">
                    <a:moveTo>
                      <a:pt x="1508301" y="1508300"/>
                    </a:moveTo>
                    <a:lnTo>
                      <a:pt x="0" y="0"/>
                    </a:lnTo>
                    <a:lnTo>
                      <a:pt x="40826" y="0"/>
                    </a:lnTo>
                    <a:lnTo>
                      <a:pt x="1509435" y="1467474"/>
                    </a:lnTo>
                    <a:lnTo>
                      <a:pt x="1508301" y="1467474"/>
                    </a:lnTo>
                    <a:lnTo>
                      <a:pt x="1508301" y="1508300"/>
                    </a:lnTo>
                    <a:close/>
                  </a:path>
                </a:pathLst>
              </a:custGeom>
              <a:solidFill>
                <a:schemeClr val="tx2"/>
              </a:solidFill>
              <a:ln w="11334" cap="flat">
                <a:noFill/>
                <a:prstDash val="solid"/>
                <a:miter/>
              </a:ln>
            </p:spPr>
            <p:txBody>
              <a:bodyPr rtlCol="0" anchor="ctr"/>
              <a:lstStyle/>
              <a:p>
                <a:endParaRPr lang="en-US" sz="1350" dirty="0"/>
              </a:p>
            </p:txBody>
          </p:sp>
          <p:sp>
            <p:nvSpPr>
              <p:cNvPr id="148" name="Freeform: Shape 147">
                <a:extLst>
                  <a:ext uri="{FF2B5EF4-FFF2-40B4-BE49-F238E27FC236}">
                    <a16:creationId xmlns:a16="http://schemas.microsoft.com/office/drawing/2014/main" id="{C35E0649-74BB-4271-BE7D-1F2ED094753E}"/>
                  </a:ext>
                </a:extLst>
              </p:cNvPr>
              <p:cNvSpPr/>
              <p:nvPr/>
            </p:nvSpPr>
            <p:spPr>
              <a:xfrm rot="13500280">
                <a:off x="1859" y="758817"/>
                <a:ext cx="1423246" cy="1423247"/>
              </a:xfrm>
              <a:custGeom>
                <a:avLst/>
                <a:gdLst>
                  <a:gd name="connsiteX0" fmla="*/ 1423246 w 1423246"/>
                  <a:gd name="connsiteY0" fmla="*/ 1423247 h 1423247"/>
                  <a:gd name="connsiteX1" fmla="*/ 0 w 1423246"/>
                  <a:gd name="connsiteY1" fmla="*/ 0 h 1423247"/>
                  <a:gd name="connsiteX2" fmla="*/ 40825 w 1423246"/>
                  <a:gd name="connsiteY2" fmla="*/ 0 h 1423247"/>
                  <a:gd name="connsiteX3" fmla="*/ 1423246 w 1423246"/>
                  <a:gd name="connsiteY3" fmla="*/ 1382420 h 1423247"/>
                  <a:gd name="connsiteX4" fmla="*/ 1423246 w 1423246"/>
                  <a:gd name="connsiteY4" fmla="*/ 1423247 h 1423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246" h="1423247">
                    <a:moveTo>
                      <a:pt x="1423246" y="1423247"/>
                    </a:moveTo>
                    <a:lnTo>
                      <a:pt x="0" y="0"/>
                    </a:lnTo>
                    <a:lnTo>
                      <a:pt x="40825" y="0"/>
                    </a:lnTo>
                    <a:lnTo>
                      <a:pt x="1423246" y="1382420"/>
                    </a:lnTo>
                    <a:lnTo>
                      <a:pt x="1423246" y="1423247"/>
                    </a:lnTo>
                    <a:close/>
                  </a:path>
                </a:pathLst>
              </a:custGeom>
              <a:solidFill>
                <a:schemeClr val="tx2"/>
              </a:solidFill>
              <a:ln w="11334" cap="flat">
                <a:noFill/>
                <a:prstDash val="solid"/>
                <a:miter/>
              </a:ln>
            </p:spPr>
            <p:txBody>
              <a:bodyPr rtlCol="0" anchor="ctr"/>
              <a:lstStyle/>
              <a:p>
                <a:endParaRPr lang="en-US" sz="1350" dirty="0"/>
              </a:p>
            </p:txBody>
          </p:sp>
          <p:sp>
            <p:nvSpPr>
              <p:cNvPr id="147" name="Freeform: Shape 146">
                <a:extLst>
                  <a:ext uri="{FF2B5EF4-FFF2-40B4-BE49-F238E27FC236}">
                    <a16:creationId xmlns:a16="http://schemas.microsoft.com/office/drawing/2014/main" id="{6C2D71F3-0A7A-4745-A34F-CE00E95F927C}"/>
                  </a:ext>
                </a:extLst>
              </p:cNvPr>
              <p:cNvSpPr/>
              <p:nvPr/>
            </p:nvSpPr>
            <p:spPr>
              <a:xfrm rot="13500280">
                <a:off x="-15991" y="801908"/>
                <a:ext cx="1337057" cy="1337057"/>
              </a:xfrm>
              <a:custGeom>
                <a:avLst/>
                <a:gdLst>
                  <a:gd name="connsiteX0" fmla="*/ 1337057 w 1337057"/>
                  <a:gd name="connsiteY0" fmla="*/ 1337057 h 1337057"/>
                  <a:gd name="connsiteX1" fmla="*/ 0 w 1337057"/>
                  <a:gd name="connsiteY1" fmla="*/ 0 h 1337057"/>
                  <a:gd name="connsiteX2" fmla="*/ 40826 w 1337057"/>
                  <a:gd name="connsiteY2" fmla="*/ 0 h 1337057"/>
                  <a:gd name="connsiteX3" fmla="*/ 1337057 w 1337057"/>
                  <a:gd name="connsiteY3" fmla="*/ 1296231 h 1337057"/>
                  <a:gd name="connsiteX4" fmla="*/ 1337057 w 1337057"/>
                  <a:gd name="connsiteY4" fmla="*/ 1337057 h 1337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7057" h="1337057">
                    <a:moveTo>
                      <a:pt x="1337057" y="1337057"/>
                    </a:moveTo>
                    <a:lnTo>
                      <a:pt x="0" y="0"/>
                    </a:lnTo>
                    <a:lnTo>
                      <a:pt x="40826" y="0"/>
                    </a:lnTo>
                    <a:lnTo>
                      <a:pt x="1337057" y="1296231"/>
                    </a:lnTo>
                    <a:lnTo>
                      <a:pt x="1337057" y="1337057"/>
                    </a:lnTo>
                    <a:close/>
                  </a:path>
                </a:pathLst>
              </a:custGeom>
              <a:solidFill>
                <a:schemeClr val="tx2"/>
              </a:solidFill>
              <a:ln w="11334" cap="flat">
                <a:noFill/>
                <a:prstDash val="solid"/>
                <a:miter/>
              </a:ln>
            </p:spPr>
            <p:txBody>
              <a:bodyPr rtlCol="0" anchor="ctr"/>
              <a:lstStyle/>
              <a:p>
                <a:endParaRPr lang="en-US" sz="1350" dirty="0"/>
              </a:p>
            </p:txBody>
          </p:sp>
          <p:sp>
            <p:nvSpPr>
              <p:cNvPr id="146" name="Freeform: Shape 145">
                <a:extLst>
                  <a:ext uri="{FF2B5EF4-FFF2-40B4-BE49-F238E27FC236}">
                    <a16:creationId xmlns:a16="http://schemas.microsoft.com/office/drawing/2014/main" id="{51BF2AB6-6873-4ED8-98DB-4A9398AF7324}"/>
                  </a:ext>
                </a:extLst>
              </p:cNvPr>
              <p:cNvSpPr/>
              <p:nvPr/>
            </p:nvSpPr>
            <p:spPr>
              <a:xfrm rot="13500280">
                <a:off x="-33841" y="844997"/>
                <a:ext cx="1250869" cy="1250869"/>
              </a:xfrm>
              <a:custGeom>
                <a:avLst/>
                <a:gdLst>
                  <a:gd name="connsiteX0" fmla="*/ 1250869 w 1250869"/>
                  <a:gd name="connsiteY0" fmla="*/ 1250869 h 1250869"/>
                  <a:gd name="connsiteX1" fmla="*/ 0 w 1250869"/>
                  <a:gd name="connsiteY1" fmla="*/ 0 h 1250869"/>
                  <a:gd name="connsiteX2" fmla="*/ 40825 w 1250869"/>
                  <a:gd name="connsiteY2" fmla="*/ 0 h 1250869"/>
                  <a:gd name="connsiteX3" fmla="*/ 1250869 w 1250869"/>
                  <a:gd name="connsiteY3" fmla="*/ 1210042 h 1250869"/>
                  <a:gd name="connsiteX4" fmla="*/ 1250869 w 1250869"/>
                  <a:gd name="connsiteY4" fmla="*/ 1250869 h 1250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869" h="1250869">
                    <a:moveTo>
                      <a:pt x="1250869" y="1250869"/>
                    </a:moveTo>
                    <a:lnTo>
                      <a:pt x="0" y="0"/>
                    </a:lnTo>
                    <a:lnTo>
                      <a:pt x="40825" y="0"/>
                    </a:lnTo>
                    <a:lnTo>
                      <a:pt x="1250869" y="1210042"/>
                    </a:lnTo>
                    <a:lnTo>
                      <a:pt x="1250869" y="1250869"/>
                    </a:lnTo>
                    <a:close/>
                  </a:path>
                </a:pathLst>
              </a:custGeom>
              <a:solidFill>
                <a:schemeClr val="tx2"/>
              </a:solidFill>
              <a:ln w="11334" cap="flat">
                <a:noFill/>
                <a:prstDash val="solid"/>
                <a:miter/>
              </a:ln>
            </p:spPr>
            <p:txBody>
              <a:bodyPr rtlCol="0" anchor="ctr"/>
              <a:lstStyle/>
              <a:p>
                <a:endParaRPr lang="en-US" sz="1350" dirty="0"/>
              </a:p>
            </p:txBody>
          </p:sp>
          <p:sp>
            <p:nvSpPr>
              <p:cNvPr id="145" name="Freeform: Shape 144">
                <a:extLst>
                  <a:ext uri="{FF2B5EF4-FFF2-40B4-BE49-F238E27FC236}">
                    <a16:creationId xmlns:a16="http://schemas.microsoft.com/office/drawing/2014/main" id="{38BEE1DC-3180-496F-B9F2-0541143A9C65}"/>
                  </a:ext>
                </a:extLst>
              </p:cNvPr>
              <p:cNvSpPr/>
              <p:nvPr/>
            </p:nvSpPr>
            <p:spPr>
              <a:xfrm rot="13500280">
                <a:off x="-51857" y="888486"/>
                <a:ext cx="1165814" cy="1164680"/>
              </a:xfrm>
              <a:custGeom>
                <a:avLst/>
                <a:gdLst>
                  <a:gd name="connsiteX0" fmla="*/ 1164680 w 1165814"/>
                  <a:gd name="connsiteY0" fmla="*/ 1164680 h 1164680"/>
                  <a:gd name="connsiteX1" fmla="*/ 0 w 1165814"/>
                  <a:gd name="connsiteY1" fmla="*/ 1 h 1164680"/>
                  <a:gd name="connsiteX2" fmla="*/ 40825 w 1165814"/>
                  <a:gd name="connsiteY2" fmla="*/ 0 h 1164680"/>
                  <a:gd name="connsiteX3" fmla="*/ 1165814 w 1165814"/>
                  <a:gd name="connsiteY3" fmla="*/ 1123854 h 1164680"/>
                  <a:gd name="connsiteX4" fmla="*/ 1164680 w 1165814"/>
                  <a:gd name="connsiteY4" fmla="*/ 1123854 h 1164680"/>
                  <a:gd name="connsiteX5" fmla="*/ 1164680 w 1165814"/>
                  <a:gd name="connsiteY5" fmla="*/ 1164680 h 116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5814" h="1164680">
                    <a:moveTo>
                      <a:pt x="1164680" y="1164680"/>
                    </a:moveTo>
                    <a:lnTo>
                      <a:pt x="0" y="1"/>
                    </a:lnTo>
                    <a:lnTo>
                      <a:pt x="40825" y="0"/>
                    </a:lnTo>
                    <a:lnTo>
                      <a:pt x="1165814" y="1123854"/>
                    </a:lnTo>
                    <a:lnTo>
                      <a:pt x="1164680" y="1123854"/>
                    </a:lnTo>
                    <a:lnTo>
                      <a:pt x="1164680" y="1164680"/>
                    </a:lnTo>
                    <a:close/>
                  </a:path>
                </a:pathLst>
              </a:custGeom>
              <a:solidFill>
                <a:schemeClr val="tx2"/>
              </a:solidFill>
              <a:ln w="11334" cap="flat">
                <a:noFill/>
                <a:prstDash val="solid"/>
                <a:miter/>
              </a:ln>
            </p:spPr>
            <p:txBody>
              <a:bodyPr rtlCol="0" anchor="ctr"/>
              <a:lstStyle/>
              <a:p>
                <a:endParaRPr lang="en-US" sz="1350" dirty="0"/>
              </a:p>
            </p:txBody>
          </p:sp>
          <p:sp>
            <p:nvSpPr>
              <p:cNvPr id="144" name="Freeform: Shape 143">
                <a:extLst>
                  <a:ext uri="{FF2B5EF4-FFF2-40B4-BE49-F238E27FC236}">
                    <a16:creationId xmlns:a16="http://schemas.microsoft.com/office/drawing/2014/main" id="{D39D863D-C379-4E72-B276-53F62D7E2B98}"/>
                  </a:ext>
                </a:extLst>
              </p:cNvPr>
              <p:cNvSpPr/>
              <p:nvPr/>
            </p:nvSpPr>
            <p:spPr>
              <a:xfrm rot="13500280">
                <a:off x="-69307" y="930608"/>
                <a:ext cx="1079626" cy="1079626"/>
              </a:xfrm>
              <a:custGeom>
                <a:avLst/>
                <a:gdLst>
                  <a:gd name="connsiteX0" fmla="*/ 1079626 w 1079626"/>
                  <a:gd name="connsiteY0" fmla="*/ 1079626 h 1079626"/>
                  <a:gd name="connsiteX1" fmla="*/ 0 w 1079626"/>
                  <a:gd name="connsiteY1" fmla="*/ 1 h 1079626"/>
                  <a:gd name="connsiteX2" fmla="*/ 40826 w 1079626"/>
                  <a:gd name="connsiteY2" fmla="*/ 0 h 1079626"/>
                  <a:gd name="connsiteX3" fmla="*/ 1079626 w 1079626"/>
                  <a:gd name="connsiteY3" fmla="*/ 1038800 h 1079626"/>
                  <a:gd name="connsiteX4" fmla="*/ 1079626 w 1079626"/>
                  <a:gd name="connsiteY4" fmla="*/ 1079626 h 1079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626" h="1079626">
                    <a:moveTo>
                      <a:pt x="1079626" y="1079626"/>
                    </a:moveTo>
                    <a:lnTo>
                      <a:pt x="0" y="1"/>
                    </a:lnTo>
                    <a:lnTo>
                      <a:pt x="40826" y="0"/>
                    </a:lnTo>
                    <a:lnTo>
                      <a:pt x="1079626" y="1038800"/>
                    </a:lnTo>
                    <a:lnTo>
                      <a:pt x="1079626" y="1079626"/>
                    </a:lnTo>
                    <a:close/>
                  </a:path>
                </a:pathLst>
              </a:custGeom>
              <a:solidFill>
                <a:schemeClr val="tx2"/>
              </a:solidFill>
              <a:ln w="11334" cap="flat">
                <a:noFill/>
                <a:prstDash val="solid"/>
                <a:miter/>
              </a:ln>
            </p:spPr>
            <p:txBody>
              <a:bodyPr rtlCol="0" anchor="ctr"/>
              <a:lstStyle/>
              <a:p>
                <a:endParaRPr lang="en-US" sz="1350" dirty="0"/>
              </a:p>
            </p:txBody>
          </p:sp>
          <p:sp>
            <p:nvSpPr>
              <p:cNvPr id="143" name="Freeform: Shape 142">
                <a:extLst>
                  <a:ext uri="{FF2B5EF4-FFF2-40B4-BE49-F238E27FC236}">
                    <a16:creationId xmlns:a16="http://schemas.microsoft.com/office/drawing/2014/main" id="{9079BA6D-6450-46A6-9874-663ABFE497CE}"/>
                  </a:ext>
                </a:extLst>
              </p:cNvPr>
              <p:cNvSpPr/>
              <p:nvPr/>
            </p:nvSpPr>
            <p:spPr>
              <a:xfrm rot="13500280">
                <a:off x="-87157" y="973697"/>
                <a:ext cx="993437" cy="993438"/>
              </a:xfrm>
              <a:custGeom>
                <a:avLst/>
                <a:gdLst>
                  <a:gd name="connsiteX0" fmla="*/ 993437 w 993437"/>
                  <a:gd name="connsiteY0" fmla="*/ 993438 h 993438"/>
                  <a:gd name="connsiteX1" fmla="*/ 0 w 993437"/>
                  <a:gd name="connsiteY1" fmla="*/ 0 h 993438"/>
                  <a:gd name="connsiteX2" fmla="*/ 40825 w 993437"/>
                  <a:gd name="connsiteY2" fmla="*/ 1 h 993438"/>
                  <a:gd name="connsiteX3" fmla="*/ 993437 w 993437"/>
                  <a:gd name="connsiteY3" fmla="*/ 952612 h 993438"/>
                  <a:gd name="connsiteX4" fmla="*/ 993437 w 993437"/>
                  <a:gd name="connsiteY4" fmla="*/ 993438 h 993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37" h="993438">
                    <a:moveTo>
                      <a:pt x="993437" y="993438"/>
                    </a:moveTo>
                    <a:lnTo>
                      <a:pt x="0" y="0"/>
                    </a:lnTo>
                    <a:lnTo>
                      <a:pt x="40825" y="1"/>
                    </a:lnTo>
                    <a:lnTo>
                      <a:pt x="993437" y="952612"/>
                    </a:lnTo>
                    <a:lnTo>
                      <a:pt x="993437" y="993438"/>
                    </a:lnTo>
                    <a:close/>
                  </a:path>
                </a:pathLst>
              </a:custGeom>
              <a:solidFill>
                <a:schemeClr val="tx2"/>
              </a:solidFill>
              <a:ln w="11334" cap="flat">
                <a:noFill/>
                <a:prstDash val="solid"/>
                <a:miter/>
              </a:ln>
            </p:spPr>
            <p:txBody>
              <a:bodyPr rtlCol="0" anchor="ctr"/>
              <a:lstStyle/>
              <a:p>
                <a:endParaRPr lang="en-US" sz="1350" dirty="0"/>
              </a:p>
            </p:txBody>
          </p:sp>
          <p:sp>
            <p:nvSpPr>
              <p:cNvPr id="142" name="Freeform: Shape 141">
                <a:extLst>
                  <a:ext uri="{FF2B5EF4-FFF2-40B4-BE49-F238E27FC236}">
                    <a16:creationId xmlns:a16="http://schemas.microsoft.com/office/drawing/2014/main" id="{A4CFFBA8-B565-42FA-9C0D-4FC6525B06C1}"/>
                  </a:ext>
                </a:extLst>
              </p:cNvPr>
              <p:cNvSpPr/>
              <p:nvPr/>
            </p:nvSpPr>
            <p:spPr>
              <a:xfrm rot="13500280">
                <a:off x="-105173" y="1017188"/>
                <a:ext cx="908383" cy="907248"/>
              </a:xfrm>
              <a:custGeom>
                <a:avLst/>
                <a:gdLst>
                  <a:gd name="connsiteX0" fmla="*/ 907249 w 908383"/>
                  <a:gd name="connsiteY0" fmla="*/ 907248 h 907248"/>
                  <a:gd name="connsiteX1" fmla="*/ 0 w 908383"/>
                  <a:gd name="connsiteY1" fmla="*/ 0 h 907248"/>
                  <a:gd name="connsiteX2" fmla="*/ 40827 w 908383"/>
                  <a:gd name="connsiteY2" fmla="*/ 0 h 907248"/>
                  <a:gd name="connsiteX3" fmla="*/ 908383 w 908383"/>
                  <a:gd name="connsiteY3" fmla="*/ 866422 h 907248"/>
                  <a:gd name="connsiteX4" fmla="*/ 907249 w 908383"/>
                  <a:gd name="connsiteY4" fmla="*/ 866422 h 907248"/>
                  <a:gd name="connsiteX5" fmla="*/ 907249 w 908383"/>
                  <a:gd name="connsiteY5" fmla="*/ 907248 h 90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383" h="907248">
                    <a:moveTo>
                      <a:pt x="907249" y="907248"/>
                    </a:moveTo>
                    <a:lnTo>
                      <a:pt x="0" y="0"/>
                    </a:lnTo>
                    <a:lnTo>
                      <a:pt x="40827" y="0"/>
                    </a:lnTo>
                    <a:lnTo>
                      <a:pt x="908383" y="866422"/>
                    </a:lnTo>
                    <a:lnTo>
                      <a:pt x="907249" y="866422"/>
                    </a:lnTo>
                    <a:lnTo>
                      <a:pt x="907249" y="907248"/>
                    </a:lnTo>
                    <a:close/>
                  </a:path>
                </a:pathLst>
              </a:custGeom>
              <a:solidFill>
                <a:schemeClr val="tx2"/>
              </a:solidFill>
              <a:ln w="11334" cap="flat">
                <a:noFill/>
                <a:prstDash val="solid"/>
                <a:miter/>
              </a:ln>
            </p:spPr>
            <p:txBody>
              <a:bodyPr rtlCol="0" anchor="ctr"/>
              <a:lstStyle/>
              <a:p>
                <a:endParaRPr lang="en-US" sz="1350" dirty="0"/>
              </a:p>
            </p:txBody>
          </p:sp>
          <p:sp>
            <p:nvSpPr>
              <p:cNvPr id="141" name="Freeform: Shape 140">
                <a:extLst>
                  <a:ext uri="{FF2B5EF4-FFF2-40B4-BE49-F238E27FC236}">
                    <a16:creationId xmlns:a16="http://schemas.microsoft.com/office/drawing/2014/main" id="{98016DB4-3354-4E78-B07E-1D722297B864}"/>
                  </a:ext>
                </a:extLst>
              </p:cNvPr>
              <p:cNvSpPr/>
              <p:nvPr/>
            </p:nvSpPr>
            <p:spPr>
              <a:xfrm rot="13500280">
                <a:off x="-123024" y="1060277"/>
                <a:ext cx="822195" cy="821061"/>
              </a:xfrm>
              <a:custGeom>
                <a:avLst/>
                <a:gdLst>
                  <a:gd name="connsiteX0" fmla="*/ 821060 w 822195"/>
                  <a:gd name="connsiteY0" fmla="*/ 821061 h 821061"/>
                  <a:gd name="connsiteX1" fmla="*/ 0 w 822195"/>
                  <a:gd name="connsiteY1" fmla="*/ 0 h 821061"/>
                  <a:gd name="connsiteX2" fmla="*/ 40826 w 822195"/>
                  <a:gd name="connsiteY2" fmla="*/ 1 h 821061"/>
                  <a:gd name="connsiteX3" fmla="*/ 822195 w 822195"/>
                  <a:gd name="connsiteY3" fmla="*/ 780235 h 821061"/>
                  <a:gd name="connsiteX4" fmla="*/ 821060 w 822195"/>
                  <a:gd name="connsiteY4" fmla="*/ 780235 h 821061"/>
                  <a:gd name="connsiteX5" fmla="*/ 821060 w 822195"/>
                  <a:gd name="connsiteY5" fmla="*/ 821061 h 821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2195" h="821061">
                    <a:moveTo>
                      <a:pt x="821060" y="821061"/>
                    </a:moveTo>
                    <a:lnTo>
                      <a:pt x="0" y="0"/>
                    </a:lnTo>
                    <a:lnTo>
                      <a:pt x="40826" y="1"/>
                    </a:lnTo>
                    <a:lnTo>
                      <a:pt x="822195" y="780235"/>
                    </a:lnTo>
                    <a:lnTo>
                      <a:pt x="821060" y="780235"/>
                    </a:lnTo>
                    <a:lnTo>
                      <a:pt x="821060" y="821061"/>
                    </a:lnTo>
                    <a:close/>
                  </a:path>
                </a:pathLst>
              </a:custGeom>
              <a:solidFill>
                <a:schemeClr val="tx2"/>
              </a:solidFill>
              <a:ln w="11334" cap="flat">
                <a:noFill/>
                <a:prstDash val="solid"/>
                <a:miter/>
              </a:ln>
            </p:spPr>
            <p:txBody>
              <a:bodyPr rtlCol="0" anchor="ctr"/>
              <a:lstStyle/>
              <a:p>
                <a:endParaRPr lang="en-US" sz="1350" dirty="0"/>
              </a:p>
            </p:txBody>
          </p:sp>
          <p:sp>
            <p:nvSpPr>
              <p:cNvPr id="140" name="Freeform: Shape 139">
                <a:extLst>
                  <a:ext uri="{FF2B5EF4-FFF2-40B4-BE49-F238E27FC236}">
                    <a16:creationId xmlns:a16="http://schemas.microsoft.com/office/drawing/2014/main" id="{0CB1EA35-0D05-4F13-871D-0CAB5CECD44A}"/>
                  </a:ext>
                </a:extLst>
              </p:cNvPr>
              <p:cNvSpPr/>
              <p:nvPr/>
            </p:nvSpPr>
            <p:spPr>
              <a:xfrm rot="13500280">
                <a:off x="-140475" y="1102398"/>
                <a:ext cx="736006" cy="736005"/>
              </a:xfrm>
              <a:custGeom>
                <a:avLst/>
                <a:gdLst>
                  <a:gd name="connsiteX0" fmla="*/ 736005 w 736006"/>
                  <a:gd name="connsiteY0" fmla="*/ 736005 h 736005"/>
                  <a:gd name="connsiteX1" fmla="*/ 0 w 736006"/>
                  <a:gd name="connsiteY1" fmla="*/ 0 h 736005"/>
                  <a:gd name="connsiteX2" fmla="*/ 40826 w 736006"/>
                  <a:gd name="connsiteY2" fmla="*/ 0 h 736005"/>
                  <a:gd name="connsiteX3" fmla="*/ 736006 w 736006"/>
                  <a:gd name="connsiteY3" fmla="*/ 695179 h 736005"/>
                  <a:gd name="connsiteX4" fmla="*/ 736005 w 736006"/>
                  <a:gd name="connsiteY4" fmla="*/ 736005 h 736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006" h="736005">
                    <a:moveTo>
                      <a:pt x="736005" y="736005"/>
                    </a:moveTo>
                    <a:lnTo>
                      <a:pt x="0" y="0"/>
                    </a:lnTo>
                    <a:lnTo>
                      <a:pt x="40826" y="0"/>
                    </a:lnTo>
                    <a:lnTo>
                      <a:pt x="736006" y="695179"/>
                    </a:lnTo>
                    <a:lnTo>
                      <a:pt x="736005" y="736005"/>
                    </a:lnTo>
                    <a:close/>
                  </a:path>
                </a:pathLst>
              </a:custGeom>
              <a:solidFill>
                <a:schemeClr val="tx2"/>
              </a:solidFill>
              <a:ln w="11334" cap="flat">
                <a:noFill/>
                <a:prstDash val="solid"/>
                <a:miter/>
              </a:ln>
            </p:spPr>
            <p:txBody>
              <a:bodyPr rtlCol="0" anchor="ctr"/>
              <a:lstStyle/>
              <a:p>
                <a:endParaRPr lang="en-US" sz="1350" dirty="0"/>
              </a:p>
            </p:txBody>
          </p:sp>
          <p:sp>
            <p:nvSpPr>
              <p:cNvPr id="139" name="Freeform: Shape 138">
                <a:extLst>
                  <a:ext uri="{FF2B5EF4-FFF2-40B4-BE49-F238E27FC236}">
                    <a16:creationId xmlns:a16="http://schemas.microsoft.com/office/drawing/2014/main" id="{17F84AF5-3C7F-4D42-92A9-CCA3CDB8EB55}"/>
                  </a:ext>
                </a:extLst>
              </p:cNvPr>
              <p:cNvSpPr/>
              <p:nvPr/>
            </p:nvSpPr>
            <p:spPr>
              <a:xfrm rot="13500280">
                <a:off x="-158323" y="1145488"/>
                <a:ext cx="649817" cy="649817"/>
              </a:xfrm>
              <a:custGeom>
                <a:avLst/>
                <a:gdLst>
                  <a:gd name="connsiteX0" fmla="*/ 649817 w 649817"/>
                  <a:gd name="connsiteY0" fmla="*/ 649817 h 649817"/>
                  <a:gd name="connsiteX1" fmla="*/ 0 w 649817"/>
                  <a:gd name="connsiteY1" fmla="*/ 0 h 649817"/>
                  <a:gd name="connsiteX2" fmla="*/ 40826 w 649817"/>
                  <a:gd name="connsiteY2" fmla="*/ 0 h 649817"/>
                  <a:gd name="connsiteX3" fmla="*/ 649817 w 649817"/>
                  <a:gd name="connsiteY3" fmla="*/ 608990 h 649817"/>
                  <a:gd name="connsiteX4" fmla="*/ 649817 w 649817"/>
                  <a:gd name="connsiteY4" fmla="*/ 649817 h 649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17" h="649817">
                    <a:moveTo>
                      <a:pt x="649817" y="649817"/>
                    </a:moveTo>
                    <a:lnTo>
                      <a:pt x="0" y="0"/>
                    </a:lnTo>
                    <a:lnTo>
                      <a:pt x="40826" y="0"/>
                    </a:lnTo>
                    <a:lnTo>
                      <a:pt x="649817" y="608990"/>
                    </a:lnTo>
                    <a:lnTo>
                      <a:pt x="649817" y="649817"/>
                    </a:lnTo>
                    <a:close/>
                  </a:path>
                </a:pathLst>
              </a:custGeom>
              <a:solidFill>
                <a:schemeClr val="tx2"/>
              </a:solidFill>
              <a:ln w="11334" cap="flat">
                <a:noFill/>
                <a:prstDash val="solid"/>
                <a:miter/>
              </a:ln>
            </p:spPr>
            <p:txBody>
              <a:bodyPr rtlCol="0" anchor="ctr"/>
              <a:lstStyle/>
              <a:p>
                <a:endParaRPr lang="en-US" sz="1350" dirty="0"/>
              </a:p>
            </p:txBody>
          </p:sp>
          <p:sp>
            <p:nvSpPr>
              <p:cNvPr id="138" name="Freeform: Shape 137">
                <a:extLst>
                  <a:ext uri="{FF2B5EF4-FFF2-40B4-BE49-F238E27FC236}">
                    <a16:creationId xmlns:a16="http://schemas.microsoft.com/office/drawing/2014/main" id="{FA8E90CE-90F4-42ED-AAAF-0F139BE4E3D5}"/>
                  </a:ext>
                </a:extLst>
              </p:cNvPr>
              <p:cNvSpPr/>
              <p:nvPr/>
            </p:nvSpPr>
            <p:spPr>
              <a:xfrm rot="13500280">
                <a:off x="-176338" y="1188978"/>
                <a:ext cx="564761" cy="563628"/>
              </a:xfrm>
              <a:custGeom>
                <a:avLst/>
                <a:gdLst>
                  <a:gd name="connsiteX0" fmla="*/ 563628 w 564761"/>
                  <a:gd name="connsiteY0" fmla="*/ 563628 h 563628"/>
                  <a:gd name="connsiteX1" fmla="*/ 0 w 564761"/>
                  <a:gd name="connsiteY1" fmla="*/ 0 h 563628"/>
                  <a:gd name="connsiteX2" fmla="*/ 40826 w 564761"/>
                  <a:gd name="connsiteY2" fmla="*/ 0 h 563628"/>
                  <a:gd name="connsiteX3" fmla="*/ 564761 w 564761"/>
                  <a:gd name="connsiteY3" fmla="*/ 522802 h 563628"/>
                  <a:gd name="connsiteX4" fmla="*/ 563629 w 564761"/>
                  <a:gd name="connsiteY4" fmla="*/ 522802 h 563628"/>
                  <a:gd name="connsiteX5" fmla="*/ 563628 w 564761"/>
                  <a:gd name="connsiteY5" fmla="*/ 563628 h 563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761" h="563628">
                    <a:moveTo>
                      <a:pt x="563628" y="563628"/>
                    </a:moveTo>
                    <a:lnTo>
                      <a:pt x="0" y="0"/>
                    </a:lnTo>
                    <a:lnTo>
                      <a:pt x="40826" y="0"/>
                    </a:lnTo>
                    <a:lnTo>
                      <a:pt x="564761" y="522802"/>
                    </a:lnTo>
                    <a:lnTo>
                      <a:pt x="563629" y="522802"/>
                    </a:lnTo>
                    <a:lnTo>
                      <a:pt x="563628" y="563628"/>
                    </a:lnTo>
                    <a:close/>
                  </a:path>
                </a:pathLst>
              </a:custGeom>
              <a:solidFill>
                <a:schemeClr val="tx2"/>
              </a:solidFill>
              <a:ln w="11334" cap="flat">
                <a:noFill/>
                <a:prstDash val="solid"/>
                <a:miter/>
              </a:ln>
            </p:spPr>
            <p:txBody>
              <a:bodyPr rtlCol="0" anchor="ctr"/>
              <a:lstStyle/>
              <a:p>
                <a:endParaRPr lang="en-US" sz="1350" dirty="0"/>
              </a:p>
            </p:txBody>
          </p:sp>
          <p:sp>
            <p:nvSpPr>
              <p:cNvPr id="137" name="Freeform: Shape 136">
                <a:extLst>
                  <a:ext uri="{FF2B5EF4-FFF2-40B4-BE49-F238E27FC236}">
                    <a16:creationId xmlns:a16="http://schemas.microsoft.com/office/drawing/2014/main" id="{7C1C105E-FE0D-4A36-AE5B-BBA110F6EE53}"/>
                  </a:ext>
                </a:extLst>
              </p:cNvPr>
              <p:cNvSpPr/>
              <p:nvPr userDrawn="1"/>
            </p:nvSpPr>
            <p:spPr>
              <a:xfrm rot="13500280">
                <a:off x="-194190" y="1232066"/>
                <a:ext cx="478574" cy="477440"/>
              </a:xfrm>
              <a:custGeom>
                <a:avLst/>
                <a:gdLst>
                  <a:gd name="connsiteX0" fmla="*/ 478574 w 478574"/>
                  <a:gd name="connsiteY0" fmla="*/ 477440 h 477440"/>
                  <a:gd name="connsiteX1" fmla="*/ 0 w 478574"/>
                  <a:gd name="connsiteY1" fmla="*/ 0 h 477440"/>
                  <a:gd name="connsiteX2" fmla="*/ 40826 w 478574"/>
                  <a:gd name="connsiteY2" fmla="*/ 0 h 477440"/>
                  <a:gd name="connsiteX3" fmla="*/ 478573 w 478574"/>
                  <a:gd name="connsiteY3" fmla="*/ 437747 h 477440"/>
                  <a:gd name="connsiteX4" fmla="*/ 478574 w 478574"/>
                  <a:gd name="connsiteY4" fmla="*/ 477440 h 477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574" h="477440">
                    <a:moveTo>
                      <a:pt x="478574" y="477440"/>
                    </a:moveTo>
                    <a:lnTo>
                      <a:pt x="0" y="0"/>
                    </a:lnTo>
                    <a:lnTo>
                      <a:pt x="40826" y="0"/>
                    </a:lnTo>
                    <a:lnTo>
                      <a:pt x="478573" y="437747"/>
                    </a:lnTo>
                    <a:lnTo>
                      <a:pt x="478574" y="477440"/>
                    </a:lnTo>
                    <a:close/>
                  </a:path>
                </a:pathLst>
              </a:custGeom>
              <a:solidFill>
                <a:schemeClr val="tx2"/>
              </a:solidFill>
              <a:ln w="11334" cap="flat">
                <a:noFill/>
                <a:prstDash val="solid"/>
                <a:miter/>
              </a:ln>
            </p:spPr>
            <p:txBody>
              <a:bodyPr rtlCol="0" anchor="ctr"/>
              <a:lstStyle/>
              <a:p>
                <a:endParaRPr lang="en-US" sz="1350" dirty="0"/>
              </a:p>
            </p:txBody>
          </p:sp>
          <p:sp>
            <p:nvSpPr>
              <p:cNvPr id="163" name="Freeform: Shape 162">
                <a:extLst>
                  <a:ext uri="{FF2B5EF4-FFF2-40B4-BE49-F238E27FC236}">
                    <a16:creationId xmlns:a16="http://schemas.microsoft.com/office/drawing/2014/main" id="{FEE07693-1822-40D4-88A4-0F663C787D7E}"/>
                  </a:ext>
                </a:extLst>
              </p:cNvPr>
              <p:cNvSpPr/>
              <p:nvPr userDrawn="1"/>
            </p:nvSpPr>
            <p:spPr>
              <a:xfrm>
                <a:off x="2202360" y="6829131"/>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84" name="Freeform: Shape 183">
                <a:extLst>
                  <a:ext uri="{FF2B5EF4-FFF2-40B4-BE49-F238E27FC236}">
                    <a16:creationId xmlns:a16="http://schemas.microsoft.com/office/drawing/2014/main" id="{AD282910-ECE9-4B26-9656-AD1D41D44AC8}"/>
                  </a:ext>
                </a:extLst>
              </p:cNvPr>
              <p:cNvSpPr/>
              <p:nvPr userDrawn="1"/>
            </p:nvSpPr>
            <p:spPr>
              <a:xfrm>
                <a:off x="1089323" y="5806086"/>
                <a:ext cx="30139" cy="1051915"/>
              </a:xfrm>
              <a:custGeom>
                <a:avLst/>
                <a:gdLst>
                  <a:gd name="connsiteX0" fmla="*/ 28833 w 30139"/>
                  <a:gd name="connsiteY0" fmla="*/ 0 h 1051915"/>
                  <a:gd name="connsiteX1" fmla="*/ 30139 w 30139"/>
                  <a:gd name="connsiteY1" fmla="*/ 1051915 h 1051915"/>
                  <a:gd name="connsiteX2" fmla="*/ 1271 w 30139"/>
                  <a:gd name="connsiteY2" fmla="*/ 1051915 h 1051915"/>
                  <a:gd name="connsiteX3" fmla="*/ 0 w 30139"/>
                  <a:gd name="connsiteY3" fmla="*/ 28904 h 1051915"/>
                  <a:gd name="connsiteX4" fmla="*/ 28833 w 30139"/>
                  <a:gd name="connsiteY4" fmla="*/ 0 h 1051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39" h="1051915">
                    <a:moveTo>
                      <a:pt x="28833" y="0"/>
                    </a:moveTo>
                    <a:lnTo>
                      <a:pt x="30139" y="1051915"/>
                    </a:lnTo>
                    <a:lnTo>
                      <a:pt x="1271" y="1051915"/>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83" name="Freeform: Shape 182">
                <a:extLst>
                  <a:ext uri="{FF2B5EF4-FFF2-40B4-BE49-F238E27FC236}">
                    <a16:creationId xmlns:a16="http://schemas.microsoft.com/office/drawing/2014/main" id="{7C7A453C-4565-4652-9781-F1488009734C}"/>
                  </a:ext>
                </a:extLst>
              </p:cNvPr>
              <p:cNvSpPr/>
              <p:nvPr userDrawn="1"/>
            </p:nvSpPr>
            <p:spPr>
              <a:xfrm>
                <a:off x="1028453" y="5867106"/>
                <a:ext cx="30064" cy="990894"/>
              </a:xfrm>
              <a:custGeom>
                <a:avLst/>
                <a:gdLst>
                  <a:gd name="connsiteX0" fmla="*/ 28833 w 30064"/>
                  <a:gd name="connsiteY0" fmla="*/ 0 h 990894"/>
                  <a:gd name="connsiteX1" fmla="*/ 30064 w 30064"/>
                  <a:gd name="connsiteY1" fmla="*/ 990894 h 990894"/>
                  <a:gd name="connsiteX2" fmla="*/ 1195 w 30064"/>
                  <a:gd name="connsiteY2" fmla="*/ 990894 h 990894"/>
                  <a:gd name="connsiteX3" fmla="*/ 0 w 30064"/>
                  <a:gd name="connsiteY3" fmla="*/ 28904 h 990894"/>
                  <a:gd name="connsiteX4" fmla="*/ 28833 w 30064"/>
                  <a:gd name="connsiteY4" fmla="*/ 0 h 990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64" h="990894">
                    <a:moveTo>
                      <a:pt x="28833" y="0"/>
                    </a:moveTo>
                    <a:lnTo>
                      <a:pt x="30064" y="990894"/>
                    </a:lnTo>
                    <a:lnTo>
                      <a:pt x="1195" y="990894"/>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82" name="Freeform: Shape 181">
                <a:extLst>
                  <a:ext uri="{FF2B5EF4-FFF2-40B4-BE49-F238E27FC236}">
                    <a16:creationId xmlns:a16="http://schemas.microsoft.com/office/drawing/2014/main" id="{DE479407-B0BB-45F1-A93D-05ED5B41F316}"/>
                  </a:ext>
                </a:extLst>
              </p:cNvPr>
              <p:cNvSpPr/>
              <p:nvPr userDrawn="1"/>
            </p:nvSpPr>
            <p:spPr>
              <a:xfrm>
                <a:off x="967584" y="5928926"/>
                <a:ext cx="30790" cy="929074"/>
              </a:xfrm>
              <a:custGeom>
                <a:avLst/>
                <a:gdLst>
                  <a:gd name="connsiteX0" fmla="*/ 29636 w 30790"/>
                  <a:gd name="connsiteY0" fmla="*/ 0 h 929074"/>
                  <a:gd name="connsiteX1" fmla="*/ 30790 w 30790"/>
                  <a:gd name="connsiteY1" fmla="*/ 929074 h 929074"/>
                  <a:gd name="connsiteX2" fmla="*/ 1401 w 30790"/>
                  <a:gd name="connsiteY2" fmla="*/ 929074 h 929074"/>
                  <a:gd name="connsiteX3" fmla="*/ 0 w 30790"/>
                  <a:gd name="connsiteY3" fmla="*/ 28104 h 929074"/>
                  <a:gd name="connsiteX4" fmla="*/ 803 w 30790"/>
                  <a:gd name="connsiteY4" fmla="*/ 28905 h 929074"/>
                  <a:gd name="connsiteX5" fmla="*/ 29636 w 30790"/>
                  <a:gd name="connsiteY5" fmla="*/ 0 h 92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0" h="929074">
                    <a:moveTo>
                      <a:pt x="29636" y="0"/>
                    </a:moveTo>
                    <a:lnTo>
                      <a:pt x="30790" y="929074"/>
                    </a:lnTo>
                    <a:lnTo>
                      <a:pt x="1401" y="929074"/>
                    </a:lnTo>
                    <a:lnTo>
                      <a:pt x="0" y="28104"/>
                    </a:lnTo>
                    <a:lnTo>
                      <a:pt x="803" y="28905"/>
                    </a:lnTo>
                    <a:lnTo>
                      <a:pt x="2963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81" name="Freeform: Shape 180">
                <a:extLst>
                  <a:ext uri="{FF2B5EF4-FFF2-40B4-BE49-F238E27FC236}">
                    <a16:creationId xmlns:a16="http://schemas.microsoft.com/office/drawing/2014/main" id="{0271515D-B4B7-4502-B24F-DC5480444ED0}"/>
                  </a:ext>
                </a:extLst>
              </p:cNvPr>
              <p:cNvSpPr/>
              <p:nvPr userDrawn="1"/>
            </p:nvSpPr>
            <p:spPr>
              <a:xfrm>
                <a:off x="906717" y="5989948"/>
                <a:ext cx="30713" cy="868053"/>
              </a:xfrm>
              <a:custGeom>
                <a:avLst/>
                <a:gdLst>
                  <a:gd name="connsiteX0" fmla="*/ 29635 w 30713"/>
                  <a:gd name="connsiteY0" fmla="*/ 0 h 868053"/>
                  <a:gd name="connsiteX1" fmla="*/ 30713 w 30713"/>
                  <a:gd name="connsiteY1" fmla="*/ 868053 h 868053"/>
                  <a:gd name="connsiteX2" fmla="*/ 1319 w 30713"/>
                  <a:gd name="connsiteY2" fmla="*/ 868053 h 868053"/>
                  <a:gd name="connsiteX3" fmla="*/ 0 w 30713"/>
                  <a:gd name="connsiteY3" fmla="*/ 28103 h 868053"/>
                  <a:gd name="connsiteX4" fmla="*/ 802 w 30713"/>
                  <a:gd name="connsiteY4" fmla="*/ 28904 h 868053"/>
                  <a:gd name="connsiteX5" fmla="*/ 29635 w 30713"/>
                  <a:gd name="connsiteY5" fmla="*/ 0 h 86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13" h="868053">
                    <a:moveTo>
                      <a:pt x="29635" y="0"/>
                    </a:moveTo>
                    <a:lnTo>
                      <a:pt x="30713" y="868053"/>
                    </a:lnTo>
                    <a:lnTo>
                      <a:pt x="1319" y="868053"/>
                    </a:lnTo>
                    <a:lnTo>
                      <a:pt x="0" y="28103"/>
                    </a:lnTo>
                    <a:lnTo>
                      <a:pt x="802" y="28904"/>
                    </a:lnTo>
                    <a:lnTo>
                      <a:pt x="2963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80" name="Freeform: Shape 179">
                <a:extLst>
                  <a:ext uri="{FF2B5EF4-FFF2-40B4-BE49-F238E27FC236}">
                    <a16:creationId xmlns:a16="http://schemas.microsoft.com/office/drawing/2014/main" id="{DB364732-EC14-4416-964A-13F3D77CDBBD}"/>
                  </a:ext>
                </a:extLst>
              </p:cNvPr>
              <p:cNvSpPr/>
              <p:nvPr userDrawn="1"/>
            </p:nvSpPr>
            <p:spPr>
              <a:xfrm>
                <a:off x="846647" y="6049364"/>
                <a:ext cx="29838" cy="808636"/>
              </a:xfrm>
              <a:custGeom>
                <a:avLst/>
                <a:gdLst>
                  <a:gd name="connsiteX0" fmla="*/ 28833 w 29838"/>
                  <a:gd name="connsiteY0" fmla="*/ 0 h 808636"/>
                  <a:gd name="connsiteX1" fmla="*/ 29838 w 29838"/>
                  <a:gd name="connsiteY1" fmla="*/ 808636 h 808636"/>
                  <a:gd name="connsiteX2" fmla="*/ 969 w 29838"/>
                  <a:gd name="connsiteY2" fmla="*/ 808636 h 808636"/>
                  <a:gd name="connsiteX3" fmla="*/ 0 w 29838"/>
                  <a:gd name="connsiteY3" fmla="*/ 28904 h 808636"/>
                  <a:gd name="connsiteX4" fmla="*/ 28833 w 29838"/>
                  <a:gd name="connsiteY4" fmla="*/ 0 h 808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38" h="808636">
                    <a:moveTo>
                      <a:pt x="28833" y="0"/>
                    </a:moveTo>
                    <a:lnTo>
                      <a:pt x="29838" y="808636"/>
                    </a:lnTo>
                    <a:lnTo>
                      <a:pt x="969" y="808636"/>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79" name="Freeform: Shape 178">
                <a:extLst>
                  <a:ext uri="{FF2B5EF4-FFF2-40B4-BE49-F238E27FC236}">
                    <a16:creationId xmlns:a16="http://schemas.microsoft.com/office/drawing/2014/main" id="{619347B5-2692-4514-B67B-159C25FA4940}"/>
                  </a:ext>
                </a:extLst>
              </p:cNvPr>
              <p:cNvSpPr/>
              <p:nvPr userDrawn="1"/>
            </p:nvSpPr>
            <p:spPr>
              <a:xfrm>
                <a:off x="785780" y="6110384"/>
                <a:ext cx="29761" cy="747617"/>
              </a:xfrm>
              <a:custGeom>
                <a:avLst/>
                <a:gdLst>
                  <a:gd name="connsiteX0" fmla="*/ 28832 w 29761"/>
                  <a:gd name="connsiteY0" fmla="*/ 0 h 747617"/>
                  <a:gd name="connsiteX1" fmla="*/ 29761 w 29761"/>
                  <a:gd name="connsiteY1" fmla="*/ 747617 h 747617"/>
                  <a:gd name="connsiteX2" fmla="*/ 893 w 29761"/>
                  <a:gd name="connsiteY2" fmla="*/ 747617 h 747617"/>
                  <a:gd name="connsiteX3" fmla="*/ 0 w 29761"/>
                  <a:gd name="connsiteY3" fmla="*/ 28905 h 747617"/>
                  <a:gd name="connsiteX4" fmla="*/ 28832 w 29761"/>
                  <a:gd name="connsiteY4" fmla="*/ 0 h 747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61" h="747617">
                    <a:moveTo>
                      <a:pt x="28832" y="0"/>
                    </a:moveTo>
                    <a:lnTo>
                      <a:pt x="29761" y="747617"/>
                    </a:lnTo>
                    <a:lnTo>
                      <a:pt x="893" y="747617"/>
                    </a:lnTo>
                    <a:lnTo>
                      <a:pt x="0" y="28905"/>
                    </a:lnTo>
                    <a:lnTo>
                      <a:pt x="2883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78" name="Freeform: Shape 177">
                <a:extLst>
                  <a:ext uri="{FF2B5EF4-FFF2-40B4-BE49-F238E27FC236}">
                    <a16:creationId xmlns:a16="http://schemas.microsoft.com/office/drawing/2014/main" id="{E1746638-BCA2-4B8F-A315-9514E1973CDD}"/>
                  </a:ext>
                </a:extLst>
              </p:cNvPr>
              <p:cNvSpPr/>
              <p:nvPr userDrawn="1"/>
            </p:nvSpPr>
            <p:spPr>
              <a:xfrm>
                <a:off x="724911" y="6172206"/>
                <a:ext cx="30487" cy="685795"/>
              </a:xfrm>
              <a:custGeom>
                <a:avLst/>
                <a:gdLst>
                  <a:gd name="connsiteX0" fmla="*/ 29635 w 30487"/>
                  <a:gd name="connsiteY0" fmla="*/ 0 h 685795"/>
                  <a:gd name="connsiteX1" fmla="*/ 30487 w 30487"/>
                  <a:gd name="connsiteY1" fmla="*/ 685795 h 685795"/>
                  <a:gd name="connsiteX2" fmla="*/ 1071 w 30487"/>
                  <a:gd name="connsiteY2" fmla="*/ 685795 h 685795"/>
                  <a:gd name="connsiteX3" fmla="*/ 0 w 30487"/>
                  <a:gd name="connsiteY3" fmla="*/ 28103 h 685795"/>
                  <a:gd name="connsiteX4" fmla="*/ 803 w 30487"/>
                  <a:gd name="connsiteY4" fmla="*/ 28904 h 685795"/>
                  <a:gd name="connsiteX5" fmla="*/ 29635 w 30487"/>
                  <a:gd name="connsiteY5" fmla="*/ 0 h 68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7" h="685795">
                    <a:moveTo>
                      <a:pt x="29635" y="0"/>
                    </a:moveTo>
                    <a:lnTo>
                      <a:pt x="30487" y="685795"/>
                    </a:lnTo>
                    <a:lnTo>
                      <a:pt x="1071" y="685795"/>
                    </a:lnTo>
                    <a:lnTo>
                      <a:pt x="0" y="28103"/>
                    </a:lnTo>
                    <a:lnTo>
                      <a:pt x="803" y="28904"/>
                    </a:lnTo>
                    <a:lnTo>
                      <a:pt x="2963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77" name="Freeform: Shape 176">
                <a:extLst>
                  <a:ext uri="{FF2B5EF4-FFF2-40B4-BE49-F238E27FC236}">
                    <a16:creationId xmlns:a16="http://schemas.microsoft.com/office/drawing/2014/main" id="{47F56D6B-560F-4123-9E05-11ACF383DF87}"/>
                  </a:ext>
                </a:extLst>
              </p:cNvPr>
              <p:cNvSpPr/>
              <p:nvPr userDrawn="1"/>
            </p:nvSpPr>
            <p:spPr>
              <a:xfrm>
                <a:off x="664843" y="6231622"/>
                <a:ext cx="29611" cy="626379"/>
              </a:xfrm>
              <a:custGeom>
                <a:avLst/>
                <a:gdLst>
                  <a:gd name="connsiteX0" fmla="*/ 28833 w 29611"/>
                  <a:gd name="connsiteY0" fmla="*/ 0 h 626379"/>
                  <a:gd name="connsiteX1" fmla="*/ 29611 w 29611"/>
                  <a:gd name="connsiteY1" fmla="*/ 626379 h 626379"/>
                  <a:gd name="connsiteX2" fmla="*/ 742 w 29611"/>
                  <a:gd name="connsiteY2" fmla="*/ 626379 h 626379"/>
                  <a:gd name="connsiteX3" fmla="*/ 0 w 29611"/>
                  <a:gd name="connsiteY3" fmla="*/ 28904 h 626379"/>
                  <a:gd name="connsiteX4" fmla="*/ 28833 w 29611"/>
                  <a:gd name="connsiteY4" fmla="*/ 0 h 626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1" h="626379">
                    <a:moveTo>
                      <a:pt x="28833" y="0"/>
                    </a:moveTo>
                    <a:lnTo>
                      <a:pt x="29611" y="626379"/>
                    </a:lnTo>
                    <a:lnTo>
                      <a:pt x="742" y="626379"/>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76" name="Freeform: Shape 175">
                <a:extLst>
                  <a:ext uri="{FF2B5EF4-FFF2-40B4-BE49-F238E27FC236}">
                    <a16:creationId xmlns:a16="http://schemas.microsoft.com/office/drawing/2014/main" id="{2FD3A4D4-C05F-4057-8408-6FF0887E068F}"/>
                  </a:ext>
                </a:extLst>
              </p:cNvPr>
              <p:cNvSpPr/>
              <p:nvPr userDrawn="1"/>
            </p:nvSpPr>
            <p:spPr>
              <a:xfrm>
                <a:off x="603974" y="6292642"/>
                <a:ext cx="29535" cy="565359"/>
              </a:xfrm>
              <a:custGeom>
                <a:avLst/>
                <a:gdLst>
                  <a:gd name="connsiteX0" fmla="*/ 28833 w 29535"/>
                  <a:gd name="connsiteY0" fmla="*/ 0 h 565359"/>
                  <a:gd name="connsiteX1" fmla="*/ 29535 w 29535"/>
                  <a:gd name="connsiteY1" fmla="*/ 565359 h 565359"/>
                  <a:gd name="connsiteX2" fmla="*/ 666 w 29535"/>
                  <a:gd name="connsiteY2" fmla="*/ 565359 h 565359"/>
                  <a:gd name="connsiteX3" fmla="*/ 0 w 29535"/>
                  <a:gd name="connsiteY3" fmla="*/ 28904 h 565359"/>
                  <a:gd name="connsiteX4" fmla="*/ 28833 w 29535"/>
                  <a:gd name="connsiteY4" fmla="*/ 0 h 565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5" h="565359">
                    <a:moveTo>
                      <a:pt x="28833" y="0"/>
                    </a:moveTo>
                    <a:lnTo>
                      <a:pt x="29535" y="565359"/>
                    </a:lnTo>
                    <a:lnTo>
                      <a:pt x="666" y="565359"/>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75" name="Freeform: Shape 174">
                <a:extLst>
                  <a:ext uri="{FF2B5EF4-FFF2-40B4-BE49-F238E27FC236}">
                    <a16:creationId xmlns:a16="http://schemas.microsoft.com/office/drawing/2014/main" id="{32EAC669-BA43-4F58-9784-4CCDFE4D6F4E}"/>
                  </a:ext>
                </a:extLst>
              </p:cNvPr>
              <p:cNvSpPr/>
              <p:nvPr userDrawn="1"/>
            </p:nvSpPr>
            <p:spPr>
              <a:xfrm>
                <a:off x="543104" y="6353662"/>
                <a:ext cx="29460" cy="504339"/>
              </a:xfrm>
              <a:custGeom>
                <a:avLst/>
                <a:gdLst>
                  <a:gd name="connsiteX0" fmla="*/ 28833 w 29460"/>
                  <a:gd name="connsiteY0" fmla="*/ 0 h 504339"/>
                  <a:gd name="connsiteX1" fmla="*/ 29460 w 29460"/>
                  <a:gd name="connsiteY1" fmla="*/ 504339 h 504339"/>
                  <a:gd name="connsiteX2" fmla="*/ 591 w 29460"/>
                  <a:gd name="connsiteY2" fmla="*/ 504339 h 504339"/>
                  <a:gd name="connsiteX3" fmla="*/ 0 w 29460"/>
                  <a:gd name="connsiteY3" fmla="*/ 28905 h 504339"/>
                  <a:gd name="connsiteX4" fmla="*/ 28833 w 29460"/>
                  <a:gd name="connsiteY4" fmla="*/ 0 h 504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0" h="504339">
                    <a:moveTo>
                      <a:pt x="28833" y="0"/>
                    </a:moveTo>
                    <a:lnTo>
                      <a:pt x="29460" y="504339"/>
                    </a:lnTo>
                    <a:lnTo>
                      <a:pt x="591" y="504339"/>
                    </a:lnTo>
                    <a:lnTo>
                      <a:pt x="0" y="28905"/>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74" name="Freeform: Shape 173">
                <a:extLst>
                  <a:ext uri="{FF2B5EF4-FFF2-40B4-BE49-F238E27FC236}">
                    <a16:creationId xmlns:a16="http://schemas.microsoft.com/office/drawing/2014/main" id="{73CAE3B4-689F-4EC3-8CC9-EB6D360E3846}"/>
                  </a:ext>
                </a:extLst>
              </p:cNvPr>
              <p:cNvSpPr/>
              <p:nvPr userDrawn="1"/>
            </p:nvSpPr>
            <p:spPr>
              <a:xfrm>
                <a:off x="482237" y="6415482"/>
                <a:ext cx="30185" cy="442518"/>
              </a:xfrm>
              <a:custGeom>
                <a:avLst/>
                <a:gdLst>
                  <a:gd name="connsiteX0" fmla="*/ 29635 w 30185"/>
                  <a:gd name="connsiteY0" fmla="*/ 0 h 442518"/>
                  <a:gd name="connsiteX1" fmla="*/ 30185 w 30185"/>
                  <a:gd name="connsiteY1" fmla="*/ 442518 h 442518"/>
                  <a:gd name="connsiteX2" fmla="*/ 724 w 30185"/>
                  <a:gd name="connsiteY2" fmla="*/ 442518 h 442518"/>
                  <a:gd name="connsiteX3" fmla="*/ 0 w 30185"/>
                  <a:gd name="connsiteY3" fmla="*/ 28104 h 442518"/>
                  <a:gd name="connsiteX4" fmla="*/ 803 w 30185"/>
                  <a:gd name="connsiteY4" fmla="*/ 28905 h 442518"/>
                  <a:gd name="connsiteX5" fmla="*/ 29635 w 30185"/>
                  <a:gd name="connsiteY5" fmla="*/ 0 h 4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85" h="442518">
                    <a:moveTo>
                      <a:pt x="29635" y="0"/>
                    </a:moveTo>
                    <a:lnTo>
                      <a:pt x="30185" y="442518"/>
                    </a:lnTo>
                    <a:lnTo>
                      <a:pt x="724" y="442518"/>
                    </a:lnTo>
                    <a:lnTo>
                      <a:pt x="0" y="28104"/>
                    </a:lnTo>
                    <a:lnTo>
                      <a:pt x="803" y="28905"/>
                    </a:lnTo>
                    <a:lnTo>
                      <a:pt x="2963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73" name="Freeform: Shape 172">
                <a:extLst>
                  <a:ext uri="{FF2B5EF4-FFF2-40B4-BE49-F238E27FC236}">
                    <a16:creationId xmlns:a16="http://schemas.microsoft.com/office/drawing/2014/main" id="{8665978C-1CDF-4EF9-9A5C-4C6C0B3BE0F0}"/>
                  </a:ext>
                </a:extLst>
              </p:cNvPr>
              <p:cNvSpPr/>
              <p:nvPr userDrawn="1"/>
            </p:nvSpPr>
            <p:spPr>
              <a:xfrm>
                <a:off x="422168" y="6474900"/>
                <a:ext cx="29308" cy="383101"/>
              </a:xfrm>
              <a:custGeom>
                <a:avLst/>
                <a:gdLst>
                  <a:gd name="connsiteX0" fmla="*/ 28832 w 29308"/>
                  <a:gd name="connsiteY0" fmla="*/ 0 h 383101"/>
                  <a:gd name="connsiteX1" fmla="*/ 29308 w 29308"/>
                  <a:gd name="connsiteY1" fmla="*/ 383101 h 383101"/>
                  <a:gd name="connsiteX2" fmla="*/ 440 w 29308"/>
                  <a:gd name="connsiteY2" fmla="*/ 383101 h 383101"/>
                  <a:gd name="connsiteX3" fmla="*/ 0 w 29308"/>
                  <a:gd name="connsiteY3" fmla="*/ 28904 h 383101"/>
                  <a:gd name="connsiteX4" fmla="*/ 28832 w 29308"/>
                  <a:gd name="connsiteY4" fmla="*/ 0 h 383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08" h="383101">
                    <a:moveTo>
                      <a:pt x="28832" y="0"/>
                    </a:moveTo>
                    <a:lnTo>
                      <a:pt x="29308" y="383101"/>
                    </a:lnTo>
                    <a:lnTo>
                      <a:pt x="440" y="383101"/>
                    </a:lnTo>
                    <a:lnTo>
                      <a:pt x="0" y="28904"/>
                    </a:lnTo>
                    <a:lnTo>
                      <a:pt x="2883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72" name="Freeform: Shape 171">
                <a:extLst>
                  <a:ext uri="{FF2B5EF4-FFF2-40B4-BE49-F238E27FC236}">
                    <a16:creationId xmlns:a16="http://schemas.microsoft.com/office/drawing/2014/main" id="{97F81447-DAE2-4092-B156-2723E18064A7}"/>
                  </a:ext>
                </a:extLst>
              </p:cNvPr>
              <p:cNvSpPr/>
              <p:nvPr userDrawn="1"/>
            </p:nvSpPr>
            <p:spPr>
              <a:xfrm>
                <a:off x="361300" y="6535920"/>
                <a:ext cx="29233" cy="322081"/>
              </a:xfrm>
              <a:custGeom>
                <a:avLst/>
                <a:gdLst>
                  <a:gd name="connsiteX0" fmla="*/ 28833 w 29233"/>
                  <a:gd name="connsiteY0" fmla="*/ 0 h 322081"/>
                  <a:gd name="connsiteX1" fmla="*/ 29233 w 29233"/>
                  <a:gd name="connsiteY1" fmla="*/ 322081 h 322081"/>
                  <a:gd name="connsiteX2" fmla="*/ 364 w 29233"/>
                  <a:gd name="connsiteY2" fmla="*/ 322081 h 322081"/>
                  <a:gd name="connsiteX3" fmla="*/ 0 w 29233"/>
                  <a:gd name="connsiteY3" fmla="*/ 28904 h 322081"/>
                  <a:gd name="connsiteX4" fmla="*/ 28833 w 29233"/>
                  <a:gd name="connsiteY4" fmla="*/ 0 h 322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33" h="322081">
                    <a:moveTo>
                      <a:pt x="28833" y="0"/>
                    </a:moveTo>
                    <a:lnTo>
                      <a:pt x="29233" y="322081"/>
                    </a:lnTo>
                    <a:lnTo>
                      <a:pt x="364" y="322081"/>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71" name="Freeform: Shape 170">
                <a:extLst>
                  <a:ext uri="{FF2B5EF4-FFF2-40B4-BE49-F238E27FC236}">
                    <a16:creationId xmlns:a16="http://schemas.microsoft.com/office/drawing/2014/main" id="{AB0C8140-456A-4593-9DC3-5A53E63B0CDF}"/>
                  </a:ext>
                </a:extLst>
              </p:cNvPr>
              <p:cNvSpPr/>
              <p:nvPr userDrawn="1"/>
            </p:nvSpPr>
            <p:spPr>
              <a:xfrm>
                <a:off x="300431" y="6597740"/>
                <a:ext cx="29959" cy="260260"/>
              </a:xfrm>
              <a:custGeom>
                <a:avLst/>
                <a:gdLst>
                  <a:gd name="connsiteX0" fmla="*/ 29636 w 29959"/>
                  <a:gd name="connsiteY0" fmla="*/ 0 h 260260"/>
                  <a:gd name="connsiteX1" fmla="*/ 29959 w 29959"/>
                  <a:gd name="connsiteY1" fmla="*/ 260260 h 260260"/>
                  <a:gd name="connsiteX2" fmla="*/ 440 w 29959"/>
                  <a:gd name="connsiteY2" fmla="*/ 260260 h 260260"/>
                  <a:gd name="connsiteX3" fmla="*/ 0 w 29959"/>
                  <a:gd name="connsiteY3" fmla="*/ 28104 h 260260"/>
                  <a:gd name="connsiteX4" fmla="*/ 803 w 29959"/>
                  <a:gd name="connsiteY4" fmla="*/ 28904 h 260260"/>
                  <a:gd name="connsiteX5" fmla="*/ 29636 w 29959"/>
                  <a:gd name="connsiteY5" fmla="*/ 0 h 26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59" h="260260">
                    <a:moveTo>
                      <a:pt x="29636" y="0"/>
                    </a:moveTo>
                    <a:lnTo>
                      <a:pt x="29959" y="260260"/>
                    </a:lnTo>
                    <a:lnTo>
                      <a:pt x="440" y="260260"/>
                    </a:lnTo>
                    <a:lnTo>
                      <a:pt x="0" y="28104"/>
                    </a:lnTo>
                    <a:lnTo>
                      <a:pt x="803" y="28904"/>
                    </a:lnTo>
                    <a:lnTo>
                      <a:pt x="2963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70" name="Freeform: Shape 169">
                <a:extLst>
                  <a:ext uri="{FF2B5EF4-FFF2-40B4-BE49-F238E27FC236}">
                    <a16:creationId xmlns:a16="http://schemas.microsoft.com/office/drawing/2014/main" id="{E1411ED6-803D-4C5A-8E92-8EAC28ACA255}"/>
                  </a:ext>
                </a:extLst>
              </p:cNvPr>
              <p:cNvSpPr/>
              <p:nvPr userDrawn="1"/>
            </p:nvSpPr>
            <p:spPr>
              <a:xfrm>
                <a:off x="239562" y="6658760"/>
                <a:ext cx="29882" cy="199240"/>
              </a:xfrm>
              <a:custGeom>
                <a:avLst/>
                <a:gdLst>
                  <a:gd name="connsiteX0" fmla="*/ 29635 w 29882"/>
                  <a:gd name="connsiteY0" fmla="*/ 0 h 199240"/>
                  <a:gd name="connsiteX1" fmla="*/ 29882 w 29882"/>
                  <a:gd name="connsiteY1" fmla="*/ 199240 h 199240"/>
                  <a:gd name="connsiteX2" fmla="*/ 337 w 29882"/>
                  <a:gd name="connsiteY2" fmla="*/ 199240 h 199240"/>
                  <a:gd name="connsiteX3" fmla="*/ 0 w 29882"/>
                  <a:gd name="connsiteY3" fmla="*/ 28103 h 199240"/>
                  <a:gd name="connsiteX4" fmla="*/ 803 w 29882"/>
                  <a:gd name="connsiteY4" fmla="*/ 28904 h 199240"/>
                  <a:gd name="connsiteX5" fmla="*/ 29635 w 29882"/>
                  <a:gd name="connsiteY5" fmla="*/ 0 h 1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82" h="199240">
                    <a:moveTo>
                      <a:pt x="29635" y="0"/>
                    </a:moveTo>
                    <a:lnTo>
                      <a:pt x="29882" y="199240"/>
                    </a:lnTo>
                    <a:lnTo>
                      <a:pt x="337" y="199240"/>
                    </a:lnTo>
                    <a:lnTo>
                      <a:pt x="0" y="28103"/>
                    </a:lnTo>
                    <a:lnTo>
                      <a:pt x="803" y="28904"/>
                    </a:lnTo>
                    <a:lnTo>
                      <a:pt x="2963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69" name="Freeform: Shape 168">
                <a:extLst>
                  <a:ext uri="{FF2B5EF4-FFF2-40B4-BE49-F238E27FC236}">
                    <a16:creationId xmlns:a16="http://schemas.microsoft.com/office/drawing/2014/main" id="{D3F198DF-8521-45A1-8BAE-4FC70FC420A8}"/>
                  </a:ext>
                </a:extLst>
              </p:cNvPr>
              <p:cNvSpPr/>
              <p:nvPr userDrawn="1"/>
            </p:nvSpPr>
            <p:spPr>
              <a:xfrm>
                <a:off x="179494" y="6718178"/>
                <a:ext cx="29006" cy="139823"/>
              </a:xfrm>
              <a:custGeom>
                <a:avLst/>
                <a:gdLst>
                  <a:gd name="connsiteX0" fmla="*/ 28832 w 29006"/>
                  <a:gd name="connsiteY0" fmla="*/ 0 h 139823"/>
                  <a:gd name="connsiteX1" fmla="*/ 29006 w 29006"/>
                  <a:gd name="connsiteY1" fmla="*/ 139823 h 139823"/>
                  <a:gd name="connsiteX2" fmla="*/ 138 w 29006"/>
                  <a:gd name="connsiteY2" fmla="*/ 139823 h 139823"/>
                  <a:gd name="connsiteX3" fmla="*/ 0 w 29006"/>
                  <a:gd name="connsiteY3" fmla="*/ 28904 h 139823"/>
                  <a:gd name="connsiteX4" fmla="*/ 28832 w 29006"/>
                  <a:gd name="connsiteY4" fmla="*/ 0 h 139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6" h="139823">
                    <a:moveTo>
                      <a:pt x="28832" y="0"/>
                    </a:moveTo>
                    <a:lnTo>
                      <a:pt x="29006" y="139823"/>
                    </a:lnTo>
                    <a:lnTo>
                      <a:pt x="138" y="139823"/>
                    </a:lnTo>
                    <a:lnTo>
                      <a:pt x="0" y="28904"/>
                    </a:lnTo>
                    <a:lnTo>
                      <a:pt x="2883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68" name="Freeform: Shape 167">
                <a:extLst>
                  <a:ext uri="{FF2B5EF4-FFF2-40B4-BE49-F238E27FC236}">
                    <a16:creationId xmlns:a16="http://schemas.microsoft.com/office/drawing/2014/main" id="{AAA80212-BA6E-448F-BA91-287462E1D34C}"/>
                  </a:ext>
                </a:extLst>
              </p:cNvPr>
              <p:cNvSpPr/>
              <p:nvPr userDrawn="1"/>
            </p:nvSpPr>
            <p:spPr>
              <a:xfrm>
                <a:off x="118626" y="6779198"/>
                <a:ext cx="28931" cy="78803"/>
              </a:xfrm>
              <a:custGeom>
                <a:avLst/>
                <a:gdLst>
                  <a:gd name="connsiteX0" fmla="*/ 28833 w 28931"/>
                  <a:gd name="connsiteY0" fmla="*/ 0 h 78803"/>
                  <a:gd name="connsiteX1" fmla="*/ 28931 w 28931"/>
                  <a:gd name="connsiteY1" fmla="*/ 78803 h 78803"/>
                  <a:gd name="connsiteX2" fmla="*/ 62 w 28931"/>
                  <a:gd name="connsiteY2" fmla="*/ 78803 h 78803"/>
                  <a:gd name="connsiteX3" fmla="*/ 0 w 28931"/>
                  <a:gd name="connsiteY3" fmla="*/ 28904 h 78803"/>
                  <a:gd name="connsiteX4" fmla="*/ 28833 w 28931"/>
                  <a:gd name="connsiteY4" fmla="*/ 0 h 78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31" h="78803">
                    <a:moveTo>
                      <a:pt x="28833" y="0"/>
                    </a:moveTo>
                    <a:lnTo>
                      <a:pt x="28931" y="78803"/>
                    </a:lnTo>
                    <a:lnTo>
                      <a:pt x="62" y="78803"/>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67" name="Freeform: Shape 166">
                <a:extLst>
                  <a:ext uri="{FF2B5EF4-FFF2-40B4-BE49-F238E27FC236}">
                    <a16:creationId xmlns:a16="http://schemas.microsoft.com/office/drawing/2014/main" id="{5B8EBCCB-B7E3-4837-AA61-44D0A400EC96}"/>
                  </a:ext>
                </a:extLst>
              </p:cNvPr>
              <p:cNvSpPr/>
              <p:nvPr userDrawn="1"/>
            </p:nvSpPr>
            <p:spPr>
              <a:xfrm>
                <a:off x="70452" y="6841018"/>
                <a:ext cx="16961" cy="16982"/>
              </a:xfrm>
              <a:custGeom>
                <a:avLst/>
                <a:gdLst>
                  <a:gd name="connsiteX0" fmla="*/ 16940 w 16961"/>
                  <a:gd name="connsiteY0" fmla="*/ 0 h 16982"/>
                  <a:gd name="connsiteX1" fmla="*/ 16961 w 16961"/>
                  <a:gd name="connsiteY1" fmla="*/ 16982 h 16982"/>
                  <a:gd name="connsiteX2" fmla="*/ 0 w 16961"/>
                  <a:gd name="connsiteY2" fmla="*/ 16982 h 16982"/>
                  <a:gd name="connsiteX3" fmla="*/ 16940 w 16961"/>
                  <a:gd name="connsiteY3" fmla="*/ 0 h 16982"/>
                </a:gdLst>
                <a:ahLst/>
                <a:cxnLst>
                  <a:cxn ang="0">
                    <a:pos x="connsiteX0" y="connsiteY0"/>
                  </a:cxn>
                  <a:cxn ang="0">
                    <a:pos x="connsiteX1" y="connsiteY1"/>
                  </a:cxn>
                  <a:cxn ang="0">
                    <a:pos x="connsiteX2" y="connsiteY2"/>
                  </a:cxn>
                  <a:cxn ang="0">
                    <a:pos x="connsiteX3" y="connsiteY3"/>
                  </a:cxn>
                </a:cxnLst>
                <a:rect l="l" t="t" r="r" b="b"/>
                <a:pathLst>
                  <a:path w="16961" h="16982">
                    <a:moveTo>
                      <a:pt x="16940" y="0"/>
                    </a:moveTo>
                    <a:lnTo>
                      <a:pt x="16961" y="16982"/>
                    </a:lnTo>
                    <a:lnTo>
                      <a:pt x="0" y="16982"/>
                    </a:lnTo>
                    <a:lnTo>
                      <a:pt x="1694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grpSp>
      </p:grpSp>
      <p:sp>
        <p:nvSpPr>
          <p:cNvPr id="94" name="Text Placeholder 9">
            <a:extLst>
              <a:ext uri="{FF2B5EF4-FFF2-40B4-BE49-F238E27FC236}">
                <a16:creationId xmlns:a16="http://schemas.microsoft.com/office/drawing/2014/main" id="{32E9F26D-470A-4D61-B420-B2AE034ED8A0}"/>
              </a:ext>
            </a:extLst>
          </p:cNvPr>
          <p:cNvSpPr>
            <a:spLocks noGrp="1"/>
          </p:cNvSpPr>
          <p:nvPr>
            <p:ph type="body" sz="quarter" idx="20"/>
          </p:nvPr>
        </p:nvSpPr>
        <p:spPr>
          <a:xfrm>
            <a:off x="3699156" y="1818208"/>
            <a:ext cx="4752594" cy="539812"/>
          </a:xfrm>
        </p:spPr>
        <p:txBody>
          <a:bodyPr>
            <a:normAutofit/>
          </a:bodyPr>
          <a:lstStyle>
            <a:lvl1pPr marL="0" indent="0">
              <a:lnSpc>
                <a:spcPts val="1800"/>
              </a:lnSpc>
              <a:buNone/>
              <a:defRPr sz="1350">
                <a:solidFill>
                  <a:schemeClr val="tx1"/>
                </a:solidFill>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Click to edit Master text styles</a:t>
            </a:r>
          </a:p>
        </p:txBody>
      </p:sp>
      <p:sp>
        <p:nvSpPr>
          <p:cNvPr id="72" name="Text Placeholder 9">
            <a:extLst>
              <a:ext uri="{FF2B5EF4-FFF2-40B4-BE49-F238E27FC236}">
                <a16:creationId xmlns:a16="http://schemas.microsoft.com/office/drawing/2014/main" id="{1955D76A-22F6-4027-BBB2-B9D632FFEF26}"/>
              </a:ext>
            </a:extLst>
          </p:cNvPr>
          <p:cNvSpPr>
            <a:spLocks noGrp="1"/>
          </p:cNvSpPr>
          <p:nvPr>
            <p:ph type="body" sz="quarter" idx="15" hasCustomPrompt="1"/>
          </p:nvPr>
        </p:nvSpPr>
        <p:spPr>
          <a:xfrm>
            <a:off x="3703320" y="2606040"/>
            <a:ext cx="4754880" cy="365760"/>
          </a:xfrm>
        </p:spPr>
        <p:txBody>
          <a:bodyPr>
            <a:noAutofit/>
          </a:bodyPr>
          <a:lstStyle>
            <a:lvl1pPr marL="0" indent="0">
              <a:lnSpc>
                <a:spcPts val="1800"/>
              </a:lnSpc>
              <a:buNone/>
              <a:defRPr sz="1500" b="1" cap="all" baseline="0">
                <a:solidFill>
                  <a:schemeClr val="accent3"/>
                </a:solidFill>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ADD SUBTITLE</a:t>
            </a:r>
          </a:p>
        </p:txBody>
      </p:sp>
      <p:sp>
        <p:nvSpPr>
          <p:cNvPr id="71" name="Text Placeholder 9">
            <a:extLst>
              <a:ext uri="{FF2B5EF4-FFF2-40B4-BE49-F238E27FC236}">
                <a16:creationId xmlns:a16="http://schemas.microsoft.com/office/drawing/2014/main" id="{B4867646-E605-4DCE-A193-DD63E54B12D1}"/>
              </a:ext>
            </a:extLst>
          </p:cNvPr>
          <p:cNvSpPr>
            <a:spLocks noGrp="1"/>
          </p:cNvSpPr>
          <p:nvPr>
            <p:ph type="body" sz="quarter" idx="13"/>
          </p:nvPr>
        </p:nvSpPr>
        <p:spPr>
          <a:xfrm>
            <a:off x="3703320" y="2907792"/>
            <a:ext cx="4752594" cy="640080"/>
          </a:xfrm>
        </p:spPr>
        <p:txBody>
          <a:bodyPr>
            <a:normAutofit/>
          </a:bodyPr>
          <a:lstStyle>
            <a:lvl1pPr marL="0" indent="0">
              <a:lnSpc>
                <a:spcPts val="1800"/>
              </a:lnSpc>
              <a:buNone/>
              <a:defRPr sz="1050">
                <a:solidFill>
                  <a:schemeClr val="tx1"/>
                </a:solidFill>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Click to edit Master text styles</a:t>
            </a:r>
          </a:p>
        </p:txBody>
      </p:sp>
      <p:sp>
        <p:nvSpPr>
          <p:cNvPr id="75" name="Text Placeholder 9">
            <a:extLst>
              <a:ext uri="{FF2B5EF4-FFF2-40B4-BE49-F238E27FC236}">
                <a16:creationId xmlns:a16="http://schemas.microsoft.com/office/drawing/2014/main" id="{A5839152-B87E-4F7A-AF8F-37F412A6F61A}"/>
              </a:ext>
            </a:extLst>
          </p:cNvPr>
          <p:cNvSpPr>
            <a:spLocks noGrp="1"/>
          </p:cNvSpPr>
          <p:nvPr>
            <p:ph type="body" sz="quarter" idx="17" hasCustomPrompt="1"/>
          </p:nvPr>
        </p:nvSpPr>
        <p:spPr>
          <a:xfrm>
            <a:off x="3703320" y="3895344"/>
            <a:ext cx="4754880" cy="365760"/>
          </a:xfrm>
        </p:spPr>
        <p:txBody>
          <a:bodyPr>
            <a:noAutofit/>
          </a:bodyPr>
          <a:lstStyle>
            <a:lvl1pPr marL="0" indent="0">
              <a:lnSpc>
                <a:spcPts val="1800"/>
              </a:lnSpc>
              <a:buNone/>
              <a:defRPr sz="1500" b="1" cap="all" baseline="0">
                <a:solidFill>
                  <a:schemeClr val="accent3"/>
                </a:solidFill>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ADD SUBTITLE</a:t>
            </a:r>
          </a:p>
        </p:txBody>
      </p:sp>
      <p:sp>
        <p:nvSpPr>
          <p:cNvPr id="74" name="Text Placeholder 9">
            <a:extLst>
              <a:ext uri="{FF2B5EF4-FFF2-40B4-BE49-F238E27FC236}">
                <a16:creationId xmlns:a16="http://schemas.microsoft.com/office/drawing/2014/main" id="{4914385C-D888-405F-A9D8-61CC2E9F72C0}"/>
              </a:ext>
            </a:extLst>
          </p:cNvPr>
          <p:cNvSpPr>
            <a:spLocks noGrp="1"/>
          </p:cNvSpPr>
          <p:nvPr>
            <p:ph type="body" sz="quarter" idx="16"/>
          </p:nvPr>
        </p:nvSpPr>
        <p:spPr>
          <a:xfrm>
            <a:off x="3703320" y="4206240"/>
            <a:ext cx="4752594" cy="640080"/>
          </a:xfrm>
        </p:spPr>
        <p:txBody>
          <a:bodyPr>
            <a:normAutofit/>
          </a:bodyPr>
          <a:lstStyle>
            <a:lvl1pPr marL="0" indent="0">
              <a:lnSpc>
                <a:spcPts val="1800"/>
              </a:lnSpc>
              <a:buNone/>
              <a:defRPr sz="1050">
                <a:solidFill>
                  <a:schemeClr val="tx1"/>
                </a:solidFill>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Click to edit Master text styles</a:t>
            </a:r>
          </a:p>
        </p:txBody>
      </p:sp>
      <p:sp>
        <p:nvSpPr>
          <p:cNvPr id="93" name="Text Placeholder 9">
            <a:extLst>
              <a:ext uri="{FF2B5EF4-FFF2-40B4-BE49-F238E27FC236}">
                <a16:creationId xmlns:a16="http://schemas.microsoft.com/office/drawing/2014/main" id="{C2F11BC9-5663-4641-AFD6-EF2749EDDAED}"/>
              </a:ext>
            </a:extLst>
          </p:cNvPr>
          <p:cNvSpPr>
            <a:spLocks noGrp="1"/>
          </p:cNvSpPr>
          <p:nvPr>
            <p:ph type="body" sz="quarter" idx="19" hasCustomPrompt="1"/>
          </p:nvPr>
        </p:nvSpPr>
        <p:spPr>
          <a:xfrm>
            <a:off x="3700310" y="5221224"/>
            <a:ext cx="4754880" cy="365760"/>
          </a:xfrm>
        </p:spPr>
        <p:txBody>
          <a:bodyPr>
            <a:noAutofit/>
          </a:bodyPr>
          <a:lstStyle>
            <a:lvl1pPr marL="0" indent="0">
              <a:lnSpc>
                <a:spcPts val="1800"/>
              </a:lnSpc>
              <a:buNone/>
              <a:defRPr sz="1500" b="1" cap="all" baseline="0">
                <a:solidFill>
                  <a:schemeClr val="accent3"/>
                </a:solidFill>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ADD SUBTITLE</a:t>
            </a:r>
          </a:p>
        </p:txBody>
      </p:sp>
      <p:sp>
        <p:nvSpPr>
          <p:cNvPr id="92" name="Text Placeholder 9">
            <a:extLst>
              <a:ext uri="{FF2B5EF4-FFF2-40B4-BE49-F238E27FC236}">
                <a16:creationId xmlns:a16="http://schemas.microsoft.com/office/drawing/2014/main" id="{963F6C91-7F9C-4273-8FDE-92A9BA3B8DE4}"/>
              </a:ext>
            </a:extLst>
          </p:cNvPr>
          <p:cNvSpPr>
            <a:spLocks noGrp="1"/>
          </p:cNvSpPr>
          <p:nvPr>
            <p:ph type="body" sz="quarter" idx="18"/>
          </p:nvPr>
        </p:nvSpPr>
        <p:spPr>
          <a:xfrm>
            <a:off x="3700310" y="5541264"/>
            <a:ext cx="4752594" cy="640080"/>
          </a:xfrm>
        </p:spPr>
        <p:txBody>
          <a:bodyPr>
            <a:normAutofit/>
          </a:bodyPr>
          <a:lstStyle>
            <a:lvl1pPr marL="0" indent="0">
              <a:lnSpc>
                <a:spcPts val="1800"/>
              </a:lnSpc>
              <a:buNone/>
              <a:defRPr sz="1050">
                <a:solidFill>
                  <a:schemeClr val="tx1"/>
                </a:solidFill>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Click to edit Master text styles</a:t>
            </a:r>
          </a:p>
        </p:txBody>
      </p:sp>
      <p:sp>
        <p:nvSpPr>
          <p:cNvPr id="209" name="Date Placeholder 3">
            <a:extLst>
              <a:ext uri="{FF2B5EF4-FFF2-40B4-BE49-F238E27FC236}">
                <a16:creationId xmlns:a16="http://schemas.microsoft.com/office/drawing/2014/main" id="{5A56B3AA-5CA2-4004-8F95-11FD7B895DAE}"/>
              </a:ext>
            </a:extLst>
          </p:cNvPr>
          <p:cNvSpPr>
            <a:spLocks noGrp="1"/>
          </p:cNvSpPr>
          <p:nvPr>
            <p:ph type="dt" sz="half" idx="10"/>
          </p:nvPr>
        </p:nvSpPr>
        <p:spPr>
          <a:xfrm>
            <a:off x="3703320" y="6353176"/>
            <a:ext cx="822960" cy="365125"/>
          </a:xfrm>
        </p:spPr>
        <p:txBody>
          <a:bodyPr/>
          <a:lstStyle>
            <a:lvl1pPr>
              <a:defRPr>
                <a:solidFill>
                  <a:schemeClr val="tx1">
                    <a:lumMod val="75000"/>
                    <a:lumOff val="25000"/>
                  </a:schemeClr>
                </a:solidFill>
              </a:defRPr>
            </a:lvl1pPr>
          </a:lstStyle>
          <a:p>
            <a:r>
              <a:rPr lang="en-US" dirty="0"/>
              <a:t>20XX</a:t>
            </a:r>
          </a:p>
        </p:txBody>
      </p:sp>
      <p:sp>
        <p:nvSpPr>
          <p:cNvPr id="210" name="Footer Placeholder 4">
            <a:extLst>
              <a:ext uri="{FF2B5EF4-FFF2-40B4-BE49-F238E27FC236}">
                <a16:creationId xmlns:a16="http://schemas.microsoft.com/office/drawing/2014/main" id="{07D92F37-472D-4CCB-AA97-FA42E56079C7}"/>
              </a:ext>
            </a:extLst>
          </p:cNvPr>
          <p:cNvSpPr>
            <a:spLocks noGrp="1"/>
          </p:cNvSpPr>
          <p:nvPr>
            <p:ph type="ftr" sz="quarter" idx="11"/>
          </p:nvPr>
        </p:nvSpPr>
        <p:spPr>
          <a:xfrm>
            <a:off x="5577125" y="6350001"/>
            <a:ext cx="1714500" cy="365125"/>
          </a:xfrm>
        </p:spPr>
        <p:txBody>
          <a:bodyPr/>
          <a:lstStyle>
            <a:lvl1pPr>
              <a:defRPr>
                <a:solidFill>
                  <a:schemeClr val="tx1">
                    <a:lumMod val="75000"/>
                    <a:lumOff val="25000"/>
                  </a:schemeClr>
                </a:solidFill>
              </a:defRPr>
            </a:lvl1pPr>
          </a:lstStyle>
          <a:p>
            <a:r>
              <a:rPr lang="en-US" dirty="0"/>
              <a:t>Pitch deck title</a:t>
            </a:r>
          </a:p>
        </p:txBody>
      </p:sp>
      <p:sp>
        <p:nvSpPr>
          <p:cNvPr id="211" name="Slide Number Placeholder 5">
            <a:extLst>
              <a:ext uri="{FF2B5EF4-FFF2-40B4-BE49-F238E27FC236}">
                <a16:creationId xmlns:a16="http://schemas.microsoft.com/office/drawing/2014/main" id="{C0E89FFF-230F-4CBA-A6BC-D887B3FFA51F}"/>
              </a:ext>
            </a:extLst>
          </p:cNvPr>
          <p:cNvSpPr>
            <a:spLocks noGrp="1"/>
          </p:cNvSpPr>
          <p:nvPr>
            <p:ph type="sldNum" sz="quarter" idx="12"/>
          </p:nvPr>
        </p:nvSpPr>
        <p:spPr>
          <a:xfrm>
            <a:off x="8342471" y="6356351"/>
            <a:ext cx="342900" cy="365125"/>
          </a:xfrm>
        </p:spPr>
        <p:txBody>
          <a:bodyPr/>
          <a:lstStyle>
            <a:lvl1pPr>
              <a:defRPr>
                <a:solidFill>
                  <a:schemeClr val="tx1">
                    <a:lumMod val="75000"/>
                    <a:lumOff val="2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658040974"/>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mparison with subtit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685801" y="896113"/>
            <a:ext cx="6843713" cy="1325563"/>
          </a:xfrm>
        </p:spPr>
        <p:txBody>
          <a:bodyPr anchor="t" anchorCtr="0"/>
          <a:lstStyle>
            <a:lvl1pPr>
              <a:defRPr cap="all" baseline="0">
                <a:solidFill>
                  <a:schemeClr val="accent1"/>
                </a:solidFill>
              </a:defRPr>
            </a:lvl1pPr>
          </a:lstStyle>
          <a:p>
            <a:r>
              <a:rPr lang="en-US"/>
              <a:t>CLICK TO ADD TITLE</a:t>
            </a:r>
          </a:p>
        </p:txBody>
      </p:sp>
      <p:sp>
        <p:nvSpPr>
          <p:cNvPr id="22" name="Text Placeholder 21">
            <a:extLst>
              <a:ext uri="{FF2B5EF4-FFF2-40B4-BE49-F238E27FC236}">
                <a16:creationId xmlns:a16="http://schemas.microsoft.com/office/drawing/2014/main" id="{AD170077-B4B3-49F8-9FCD-908C81278926}"/>
              </a:ext>
            </a:extLst>
          </p:cNvPr>
          <p:cNvSpPr>
            <a:spLocks noGrp="1"/>
          </p:cNvSpPr>
          <p:nvPr>
            <p:ph type="body" sz="quarter" idx="14"/>
          </p:nvPr>
        </p:nvSpPr>
        <p:spPr>
          <a:xfrm>
            <a:off x="685800" y="1595439"/>
            <a:ext cx="6843713" cy="600075"/>
          </a:xfrm>
        </p:spPr>
        <p:txBody>
          <a:bodyPr>
            <a:noAutofit/>
          </a:bodyPr>
          <a:lstStyle>
            <a:lvl1pPr marL="0" indent="0">
              <a:buNone/>
              <a:defRPr sz="1350"/>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Click to edit Master text styles</a:t>
            </a:r>
          </a:p>
          <a:p>
            <a:pPr lvl="1"/>
            <a:r>
              <a:rPr lang="en-US"/>
              <a:t>Second level</a:t>
            </a:r>
          </a:p>
        </p:txBody>
      </p:sp>
      <p:sp>
        <p:nvSpPr>
          <p:cNvPr id="17" name="Text Placeholder 2">
            <a:extLst>
              <a:ext uri="{FF2B5EF4-FFF2-40B4-BE49-F238E27FC236}">
                <a16:creationId xmlns:a16="http://schemas.microsoft.com/office/drawing/2014/main" id="{52AD81DC-207F-4541-B02D-802D3D5B2813}"/>
              </a:ext>
            </a:extLst>
          </p:cNvPr>
          <p:cNvSpPr>
            <a:spLocks noGrp="1"/>
          </p:cNvSpPr>
          <p:nvPr>
            <p:ph type="body" idx="13" hasCustomPrompt="1"/>
          </p:nvPr>
        </p:nvSpPr>
        <p:spPr>
          <a:xfrm>
            <a:off x="685800" y="2354581"/>
            <a:ext cx="3223259" cy="455295"/>
          </a:xfrm>
        </p:spPr>
        <p:txBody>
          <a:bodyPr anchor="ctr" anchorCtr="0">
            <a:noAutofit/>
          </a:bodyPr>
          <a:lstStyle>
            <a:lvl1pPr marL="0" indent="0">
              <a:buNone/>
              <a:defRPr sz="1500" b="1" cap="all" baseline="0">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ADD SUBTITLE</a:t>
            </a:r>
          </a:p>
        </p:txBody>
      </p:sp>
      <p:sp>
        <p:nvSpPr>
          <p:cNvPr id="3" name="Content Placeholder 2">
            <a:extLst>
              <a:ext uri="{FF2B5EF4-FFF2-40B4-BE49-F238E27FC236}">
                <a16:creationId xmlns:a16="http://schemas.microsoft.com/office/drawing/2014/main" id="{02BF6510-D603-481E-B685-9095150A2891}"/>
              </a:ext>
            </a:extLst>
          </p:cNvPr>
          <p:cNvSpPr>
            <a:spLocks noGrp="1"/>
          </p:cNvSpPr>
          <p:nvPr>
            <p:ph sz="half" idx="1"/>
          </p:nvPr>
        </p:nvSpPr>
        <p:spPr>
          <a:xfrm>
            <a:off x="685800" y="2990850"/>
            <a:ext cx="3223260" cy="3105150"/>
          </a:xfrm>
        </p:spPr>
        <p:txBody>
          <a:bodyPr>
            <a:normAutofit/>
          </a:bodyPr>
          <a:lstStyle>
            <a:lvl1pPr>
              <a:lnSpc>
                <a:spcPts val="1500"/>
              </a:lnSpc>
              <a:defRPr sz="1200"/>
            </a:lvl1pPr>
            <a:lvl2pPr>
              <a:lnSpc>
                <a:spcPts val="1500"/>
              </a:lnSpc>
              <a:defRPr sz="1200"/>
            </a:lvl2pPr>
            <a:lvl3pPr>
              <a:lnSpc>
                <a:spcPts val="1500"/>
              </a:lnSpc>
              <a:defRPr sz="1200"/>
            </a:lvl3pPr>
            <a:lvl4pPr>
              <a:lnSpc>
                <a:spcPts val="1500"/>
              </a:lnSpc>
              <a:defRPr sz="1200"/>
            </a:lvl4pPr>
            <a:lvl5pPr>
              <a:lnSpc>
                <a:spcPts val="15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F7289E8E-D34A-4BA8-A21D-2D40A211CB9B}"/>
              </a:ext>
            </a:extLst>
          </p:cNvPr>
          <p:cNvSpPr>
            <a:spLocks noGrp="1"/>
          </p:cNvSpPr>
          <p:nvPr>
            <p:ph type="body" sz="quarter" idx="3" hasCustomPrompt="1"/>
          </p:nvPr>
        </p:nvSpPr>
        <p:spPr>
          <a:xfrm>
            <a:off x="4780026" y="2352675"/>
            <a:ext cx="3223260" cy="457200"/>
          </a:xfrm>
        </p:spPr>
        <p:txBody>
          <a:bodyPr anchor="ctr" anchorCtr="0">
            <a:noAutofit/>
          </a:bodyPr>
          <a:lstStyle>
            <a:lvl1pPr marL="0" indent="0">
              <a:buNone/>
              <a:defRPr sz="1500" b="1" cap="all" baseline="0">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ADD SUBTITLE</a:t>
            </a:r>
          </a:p>
        </p:txBody>
      </p:sp>
      <p:sp>
        <p:nvSpPr>
          <p:cNvPr id="4" name="Content Placeholder 3">
            <a:extLst>
              <a:ext uri="{FF2B5EF4-FFF2-40B4-BE49-F238E27FC236}">
                <a16:creationId xmlns:a16="http://schemas.microsoft.com/office/drawing/2014/main" id="{9A743757-ABC3-44BF-87D3-5E323E9B00D9}"/>
              </a:ext>
            </a:extLst>
          </p:cNvPr>
          <p:cNvSpPr>
            <a:spLocks noGrp="1"/>
          </p:cNvSpPr>
          <p:nvPr>
            <p:ph sz="half" idx="2"/>
          </p:nvPr>
        </p:nvSpPr>
        <p:spPr>
          <a:xfrm>
            <a:off x="4779169" y="2990850"/>
            <a:ext cx="3223260" cy="3105150"/>
          </a:xfrm>
        </p:spPr>
        <p:txBody>
          <a:bodyPr>
            <a:normAutofit/>
          </a:bodyPr>
          <a:lstStyle>
            <a:lvl1pPr>
              <a:lnSpc>
                <a:spcPts val="1500"/>
              </a:lnSpc>
              <a:defRPr sz="1200"/>
            </a:lvl1pPr>
            <a:lvl2pPr>
              <a:lnSpc>
                <a:spcPts val="1500"/>
              </a:lnSpc>
              <a:defRPr sz="1200"/>
            </a:lvl2pPr>
            <a:lvl3pPr>
              <a:lnSpc>
                <a:spcPts val="1500"/>
              </a:lnSpc>
              <a:defRPr sz="1200"/>
            </a:lvl3pPr>
            <a:lvl4pPr>
              <a:lnSpc>
                <a:spcPts val="1500"/>
              </a:lnSpc>
              <a:defRPr sz="1200"/>
            </a:lvl4pPr>
            <a:lvl5pPr>
              <a:lnSpc>
                <a:spcPts val="15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E245CE27-BF50-45D1-92DF-3CC2CC341A7C}"/>
              </a:ext>
              <a:ext uri="{C183D7F6-B498-43B3-948B-1728B52AA6E4}">
                <adec:decorative xmlns:adec="http://schemas.microsoft.com/office/drawing/2017/decorative" val="1"/>
              </a:ext>
            </a:extLst>
          </p:cNvPr>
          <p:cNvGrpSpPr/>
          <p:nvPr userDrawn="1"/>
        </p:nvGrpSpPr>
        <p:grpSpPr>
          <a:xfrm>
            <a:off x="8429624" y="0"/>
            <a:ext cx="761988" cy="6858000"/>
            <a:chOff x="11239499" y="0"/>
            <a:chExt cx="1015984" cy="6858000"/>
          </a:xfrm>
        </p:grpSpPr>
        <p:sp>
          <p:nvSpPr>
            <p:cNvPr id="8" name="Rectangle 7">
              <a:extLst>
                <a:ext uri="{FF2B5EF4-FFF2-40B4-BE49-F238E27FC236}">
                  <a16:creationId xmlns:a16="http://schemas.microsoft.com/office/drawing/2014/main" id="{9C51E8B0-FB58-4BB5-9CDA-4A1B4DBC5E90}"/>
                </a:ext>
              </a:extLst>
            </p:cNvPr>
            <p:cNvSpPr/>
            <p:nvPr userDrawn="1"/>
          </p:nvSpPr>
          <p:spPr>
            <a:xfrm>
              <a:off x="11240499" y="4828032"/>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a:extLst>
                <a:ext uri="{FF2B5EF4-FFF2-40B4-BE49-F238E27FC236}">
                  <a16:creationId xmlns:a16="http://schemas.microsoft.com/office/drawing/2014/main" id="{3548A0B2-480B-4F04-B7B5-67A328B174D1}"/>
                </a:ext>
              </a:extLst>
            </p:cNvPr>
            <p:cNvSpPr/>
            <p:nvPr userDrawn="1"/>
          </p:nvSpPr>
          <p:spPr>
            <a:xfrm>
              <a:off x="11240499"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id="{F60A19E0-B2DF-4E35-AD7A-80B5C429C6C1}"/>
                </a:ext>
              </a:extLst>
            </p:cNvPr>
            <p:cNvSpPr/>
            <p:nvPr userDrawn="1"/>
          </p:nvSpPr>
          <p:spPr>
            <a:xfrm>
              <a:off x="11240499"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2" name="Picture 11" descr="A black and white striped pattern&#10;&#10;Description automatically generated with low confidence">
              <a:extLst>
                <a:ext uri="{FF2B5EF4-FFF2-40B4-BE49-F238E27FC236}">
                  <a16:creationId xmlns:a16="http://schemas.microsoft.com/office/drawing/2014/main" id="{9C1C8F39-77F2-4753-A57A-2FD46715F2A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5400000">
              <a:off x="10777681" y="552957"/>
              <a:ext cx="1828800" cy="905164"/>
            </a:xfrm>
            <a:prstGeom prst="rect">
              <a:avLst/>
            </a:prstGeom>
          </p:spPr>
        </p:pic>
        <p:sp>
          <p:nvSpPr>
            <p:cNvPr id="14" name="Rectangle 13">
              <a:extLst>
                <a:ext uri="{FF2B5EF4-FFF2-40B4-BE49-F238E27FC236}">
                  <a16:creationId xmlns:a16="http://schemas.microsoft.com/office/drawing/2014/main" id="{0A6AF7B2-2B49-4313-AA4E-3FD77CF46A04}"/>
                </a:ext>
              </a:extLst>
            </p:cNvPr>
            <p:cNvSpPr/>
            <p:nvPr userDrawn="1"/>
          </p:nvSpPr>
          <p:spPr>
            <a:xfrm>
              <a:off x="11240499"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6" name="Graphic 25">
              <a:extLst>
                <a:ext uri="{FF2B5EF4-FFF2-40B4-BE49-F238E27FC236}">
                  <a16:creationId xmlns:a16="http://schemas.microsoft.com/office/drawing/2014/main" id="{E9AA5A01-9E59-4C92-9634-32DB51F9182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10880040" y="5394960"/>
              <a:ext cx="1828800" cy="914400"/>
            </a:xfrm>
            <a:prstGeom prst="rect">
              <a:avLst/>
            </a:prstGeom>
          </p:spPr>
        </p:pic>
        <p:sp>
          <p:nvSpPr>
            <p:cNvPr id="16" name="Freeform: Shape 15">
              <a:extLst>
                <a:ext uri="{FF2B5EF4-FFF2-40B4-BE49-F238E27FC236}">
                  <a16:creationId xmlns:a16="http://schemas.microsoft.com/office/drawing/2014/main" id="{1D3A8643-F793-41FD-AA08-DC814719C40C}"/>
                </a:ext>
              </a:extLst>
            </p:cNvPr>
            <p:cNvSpPr/>
            <p:nvPr userDrawn="1"/>
          </p:nvSpPr>
          <p:spPr>
            <a:xfrm>
              <a:off x="11250235" y="4949368"/>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pic>
          <p:nvPicPr>
            <p:cNvPr id="31" name="Graphic 30">
              <a:extLst>
                <a:ext uri="{FF2B5EF4-FFF2-40B4-BE49-F238E27FC236}">
                  <a16:creationId xmlns:a16="http://schemas.microsoft.com/office/drawing/2014/main" id="{F50D01F0-AD27-490F-8044-37B2D9E2332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5400000">
              <a:off x="10793035" y="3391083"/>
              <a:ext cx="1828800" cy="914400"/>
            </a:xfrm>
            <a:prstGeom prst="rect">
              <a:avLst/>
            </a:prstGeom>
          </p:spPr>
        </p:pic>
      </p:grpSp>
      <p:sp>
        <p:nvSpPr>
          <p:cNvPr id="32" name="Date Placeholder 3">
            <a:extLst>
              <a:ext uri="{FF2B5EF4-FFF2-40B4-BE49-F238E27FC236}">
                <a16:creationId xmlns:a16="http://schemas.microsoft.com/office/drawing/2014/main" id="{417A4AF6-C906-4001-BDD2-33E116318583}"/>
              </a:ext>
            </a:extLst>
          </p:cNvPr>
          <p:cNvSpPr>
            <a:spLocks noGrp="1"/>
          </p:cNvSpPr>
          <p:nvPr>
            <p:ph type="dt" sz="half" idx="10"/>
          </p:nvPr>
        </p:nvSpPr>
        <p:spPr>
          <a:xfrm>
            <a:off x="685800" y="6353176"/>
            <a:ext cx="822960" cy="365125"/>
          </a:xfrm>
        </p:spPr>
        <p:txBody>
          <a:bodyPr/>
          <a:lstStyle>
            <a:lvl1pPr>
              <a:defRPr>
                <a:solidFill>
                  <a:schemeClr val="tx1">
                    <a:lumMod val="75000"/>
                    <a:lumOff val="25000"/>
                  </a:schemeClr>
                </a:solidFill>
              </a:defRPr>
            </a:lvl1pPr>
          </a:lstStyle>
          <a:p>
            <a:r>
              <a:rPr lang="en-US" dirty="0"/>
              <a:t>20XX</a:t>
            </a:r>
          </a:p>
        </p:txBody>
      </p:sp>
      <p:sp>
        <p:nvSpPr>
          <p:cNvPr id="33" name="Footer Placeholder 4">
            <a:extLst>
              <a:ext uri="{FF2B5EF4-FFF2-40B4-BE49-F238E27FC236}">
                <a16:creationId xmlns:a16="http://schemas.microsoft.com/office/drawing/2014/main" id="{5D94E674-98A0-4C77-80E5-084E3946B242}"/>
              </a:ext>
            </a:extLst>
          </p:cNvPr>
          <p:cNvSpPr>
            <a:spLocks noGrp="1"/>
          </p:cNvSpPr>
          <p:nvPr>
            <p:ph type="ftr" sz="quarter" idx="11"/>
          </p:nvPr>
        </p:nvSpPr>
        <p:spPr>
          <a:xfrm>
            <a:off x="4068365" y="6350001"/>
            <a:ext cx="1714500" cy="365125"/>
          </a:xfrm>
        </p:spPr>
        <p:txBody>
          <a:bodyPr/>
          <a:lstStyle>
            <a:lvl1pPr>
              <a:defRPr>
                <a:solidFill>
                  <a:schemeClr val="tx1">
                    <a:lumMod val="75000"/>
                    <a:lumOff val="25000"/>
                  </a:schemeClr>
                </a:solidFill>
              </a:defRPr>
            </a:lvl1pPr>
          </a:lstStyle>
          <a:p>
            <a:r>
              <a:rPr lang="en-US" dirty="0"/>
              <a:t>Pitch deck title</a:t>
            </a:r>
          </a:p>
        </p:txBody>
      </p:sp>
      <p:sp>
        <p:nvSpPr>
          <p:cNvPr id="34" name="Slide Number Placeholder 5">
            <a:extLst>
              <a:ext uri="{FF2B5EF4-FFF2-40B4-BE49-F238E27FC236}">
                <a16:creationId xmlns:a16="http://schemas.microsoft.com/office/drawing/2014/main" id="{36214990-C58C-4D62-9381-40A242460690}"/>
              </a:ext>
            </a:extLst>
          </p:cNvPr>
          <p:cNvSpPr>
            <a:spLocks noGrp="1"/>
          </p:cNvSpPr>
          <p:nvPr>
            <p:ph type="sldNum" sz="quarter" idx="12"/>
          </p:nvPr>
        </p:nvSpPr>
        <p:spPr>
          <a:xfrm>
            <a:off x="8342471" y="6356351"/>
            <a:ext cx="342900" cy="365125"/>
          </a:xfrm>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2959871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melin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a:xfrm>
            <a:off x="628650" y="896113"/>
            <a:ext cx="7886700" cy="1325563"/>
          </a:xfrm>
        </p:spPr>
        <p:txBody>
          <a:bodyPr anchor="t" anchorCtr="0"/>
          <a:lstStyle>
            <a:lvl1pPr>
              <a:defRPr cap="all" baseline="0">
                <a:solidFill>
                  <a:schemeClr val="tx2"/>
                </a:solidFill>
              </a:defRPr>
            </a:lvl1pPr>
          </a:lstStyle>
          <a:p>
            <a:r>
              <a:rPr lang="en-US"/>
              <a:t>Click to ADD TITLE</a:t>
            </a:r>
            <a:endParaRPr lang="en-ZA"/>
          </a:p>
        </p:txBody>
      </p:sp>
      <p:sp>
        <p:nvSpPr>
          <p:cNvPr id="35" name="Text Placeholder 3">
            <a:extLst>
              <a:ext uri="{FF2B5EF4-FFF2-40B4-BE49-F238E27FC236}">
                <a16:creationId xmlns:a16="http://schemas.microsoft.com/office/drawing/2014/main" id="{EC5BA522-ACA2-41E7-8167-4CAD19A343D4}"/>
              </a:ext>
            </a:extLst>
          </p:cNvPr>
          <p:cNvSpPr>
            <a:spLocks noGrp="1"/>
          </p:cNvSpPr>
          <p:nvPr>
            <p:ph type="body" sz="quarter" idx="59" hasCustomPrompt="1"/>
          </p:nvPr>
        </p:nvSpPr>
        <p:spPr>
          <a:xfrm>
            <a:off x="1693926" y="2304289"/>
            <a:ext cx="1165860" cy="561975"/>
          </a:xfrm>
          <a:solidFill>
            <a:schemeClr val="tx2"/>
          </a:solidFill>
          <a:ln>
            <a:noFill/>
          </a:ln>
        </p:spPr>
        <p:txBody>
          <a:bodyPr tIns="36000" anchor="t" anchorCtr="0">
            <a:normAutofit/>
          </a:bodyPr>
          <a:lstStyle>
            <a:lvl1pPr marL="0" indent="0" algn="ctr">
              <a:lnSpc>
                <a:spcPct val="150000"/>
              </a:lnSpc>
              <a:spcBef>
                <a:spcPts val="2700"/>
              </a:spcBef>
              <a:buNone/>
              <a:defRPr sz="750">
                <a:solidFill>
                  <a:schemeClr val="tx1">
                    <a:lumMod val="75000"/>
                    <a:lumOff val="25000"/>
                  </a:schemeClr>
                </a:solidFill>
                <a:latin typeface="+mj-lt"/>
              </a:defRPr>
            </a:lvl1pPr>
          </a:lstStyle>
          <a:p>
            <a:pPr lvl="0"/>
            <a:r>
              <a:rPr lang="en-US"/>
              <a:t>Item Title</a:t>
            </a:r>
            <a:endParaRPr lang="en-ZA"/>
          </a:p>
        </p:txBody>
      </p:sp>
      <p:sp>
        <p:nvSpPr>
          <p:cNvPr id="36" name="Text Placeholder 36">
            <a:extLst>
              <a:ext uri="{FF2B5EF4-FFF2-40B4-BE49-F238E27FC236}">
                <a16:creationId xmlns:a16="http://schemas.microsoft.com/office/drawing/2014/main" id="{3FE4D07D-18EE-4015-BE1A-670EF5502FD5}"/>
              </a:ext>
            </a:extLst>
          </p:cNvPr>
          <p:cNvSpPr>
            <a:spLocks noGrp="1"/>
          </p:cNvSpPr>
          <p:nvPr>
            <p:ph type="body" sz="quarter" idx="60" hasCustomPrompt="1"/>
          </p:nvPr>
        </p:nvSpPr>
        <p:spPr>
          <a:xfrm>
            <a:off x="1735074" y="2615184"/>
            <a:ext cx="1097280" cy="224670"/>
          </a:xfrm>
        </p:spPr>
        <p:txBody>
          <a:bodyPr anchor="t" anchorCtr="0">
            <a:noAutofit/>
          </a:bodyPr>
          <a:lstStyle>
            <a:lvl1pPr marL="0" indent="0" algn="ctr">
              <a:buNone/>
              <a:defRPr sz="600">
                <a:solidFill>
                  <a:schemeClr val="tx1">
                    <a:lumMod val="75000"/>
                    <a:lumOff val="25000"/>
                  </a:schemeClr>
                </a:solidFill>
              </a:defRPr>
            </a:lvl1pPr>
          </a:lstStyle>
          <a:p>
            <a:pPr lvl="0"/>
            <a:r>
              <a:rPr lang="en-US"/>
              <a:t>Month, Year</a:t>
            </a:r>
            <a:endParaRPr lang="en-ZA"/>
          </a:p>
        </p:txBody>
      </p:sp>
      <p:sp>
        <p:nvSpPr>
          <p:cNvPr id="59" name="Text Placeholder 3">
            <a:extLst>
              <a:ext uri="{FF2B5EF4-FFF2-40B4-BE49-F238E27FC236}">
                <a16:creationId xmlns:a16="http://schemas.microsoft.com/office/drawing/2014/main" id="{6962D0AF-583F-4670-BC13-F7BAE6B6974D}"/>
              </a:ext>
            </a:extLst>
          </p:cNvPr>
          <p:cNvSpPr>
            <a:spLocks noGrp="1"/>
          </p:cNvSpPr>
          <p:nvPr>
            <p:ph type="body" sz="quarter" idx="61" hasCustomPrompt="1"/>
          </p:nvPr>
        </p:nvSpPr>
        <p:spPr>
          <a:xfrm>
            <a:off x="3500894" y="2302548"/>
            <a:ext cx="1165860" cy="561975"/>
          </a:xfrm>
          <a:solidFill>
            <a:schemeClr val="tx2"/>
          </a:solidFill>
          <a:ln>
            <a:noFill/>
          </a:ln>
        </p:spPr>
        <p:txBody>
          <a:bodyPr tIns="36000" anchor="t" anchorCtr="0">
            <a:normAutofit/>
          </a:bodyPr>
          <a:lstStyle>
            <a:lvl1pPr marL="0" indent="0" algn="ctr">
              <a:lnSpc>
                <a:spcPct val="150000"/>
              </a:lnSpc>
              <a:spcBef>
                <a:spcPts val="2700"/>
              </a:spcBef>
              <a:buNone/>
              <a:defRPr sz="750">
                <a:solidFill>
                  <a:schemeClr val="tx1">
                    <a:lumMod val="75000"/>
                    <a:lumOff val="25000"/>
                  </a:schemeClr>
                </a:solidFill>
                <a:latin typeface="+mj-lt"/>
              </a:defRPr>
            </a:lvl1pPr>
          </a:lstStyle>
          <a:p>
            <a:pPr lvl="0"/>
            <a:r>
              <a:rPr lang="en-US"/>
              <a:t>Item Title</a:t>
            </a:r>
            <a:endParaRPr lang="en-ZA"/>
          </a:p>
        </p:txBody>
      </p:sp>
      <p:sp>
        <p:nvSpPr>
          <p:cNvPr id="60" name="Text Placeholder 36">
            <a:extLst>
              <a:ext uri="{FF2B5EF4-FFF2-40B4-BE49-F238E27FC236}">
                <a16:creationId xmlns:a16="http://schemas.microsoft.com/office/drawing/2014/main" id="{C689AF3A-9B30-404A-B454-562D375F9B93}"/>
              </a:ext>
            </a:extLst>
          </p:cNvPr>
          <p:cNvSpPr>
            <a:spLocks noGrp="1"/>
          </p:cNvSpPr>
          <p:nvPr>
            <p:ph type="body" sz="quarter" idx="62" hasCustomPrompt="1"/>
          </p:nvPr>
        </p:nvSpPr>
        <p:spPr>
          <a:xfrm>
            <a:off x="3542042" y="2613443"/>
            <a:ext cx="1097280" cy="224670"/>
          </a:xfrm>
        </p:spPr>
        <p:txBody>
          <a:bodyPr anchor="t" anchorCtr="0">
            <a:noAutofit/>
          </a:bodyPr>
          <a:lstStyle>
            <a:lvl1pPr marL="0" indent="0" algn="ctr">
              <a:buNone/>
              <a:defRPr sz="600">
                <a:solidFill>
                  <a:schemeClr val="tx1">
                    <a:lumMod val="75000"/>
                    <a:lumOff val="25000"/>
                  </a:schemeClr>
                </a:solidFill>
              </a:defRPr>
            </a:lvl1pPr>
          </a:lstStyle>
          <a:p>
            <a:pPr lvl="0"/>
            <a:r>
              <a:rPr lang="en-US"/>
              <a:t>Month, Year</a:t>
            </a:r>
            <a:endParaRPr lang="en-ZA"/>
          </a:p>
        </p:txBody>
      </p:sp>
      <p:sp>
        <p:nvSpPr>
          <p:cNvPr id="61" name="Text Placeholder 3">
            <a:extLst>
              <a:ext uri="{FF2B5EF4-FFF2-40B4-BE49-F238E27FC236}">
                <a16:creationId xmlns:a16="http://schemas.microsoft.com/office/drawing/2014/main" id="{3352E813-A80F-4AEB-908D-C58B76F95B15}"/>
              </a:ext>
            </a:extLst>
          </p:cNvPr>
          <p:cNvSpPr>
            <a:spLocks noGrp="1"/>
          </p:cNvSpPr>
          <p:nvPr>
            <p:ph type="body" sz="quarter" idx="63" hasCustomPrompt="1"/>
          </p:nvPr>
        </p:nvSpPr>
        <p:spPr>
          <a:xfrm>
            <a:off x="6433317" y="2319698"/>
            <a:ext cx="1165860" cy="561975"/>
          </a:xfrm>
          <a:solidFill>
            <a:schemeClr val="tx2"/>
          </a:solidFill>
          <a:ln>
            <a:noFill/>
          </a:ln>
        </p:spPr>
        <p:txBody>
          <a:bodyPr tIns="36000" anchor="t" anchorCtr="0">
            <a:normAutofit/>
          </a:bodyPr>
          <a:lstStyle>
            <a:lvl1pPr marL="0" indent="0" algn="ctr">
              <a:lnSpc>
                <a:spcPct val="150000"/>
              </a:lnSpc>
              <a:spcBef>
                <a:spcPts val="2700"/>
              </a:spcBef>
              <a:buNone/>
              <a:defRPr sz="750">
                <a:solidFill>
                  <a:schemeClr val="tx1">
                    <a:lumMod val="75000"/>
                    <a:lumOff val="25000"/>
                  </a:schemeClr>
                </a:solidFill>
                <a:latin typeface="+mj-lt"/>
              </a:defRPr>
            </a:lvl1pPr>
          </a:lstStyle>
          <a:p>
            <a:pPr lvl="0"/>
            <a:r>
              <a:rPr lang="en-US"/>
              <a:t>Item Title</a:t>
            </a:r>
            <a:endParaRPr lang="en-ZA"/>
          </a:p>
        </p:txBody>
      </p:sp>
      <p:sp>
        <p:nvSpPr>
          <p:cNvPr id="62" name="Text Placeholder 36">
            <a:extLst>
              <a:ext uri="{FF2B5EF4-FFF2-40B4-BE49-F238E27FC236}">
                <a16:creationId xmlns:a16="http://schemas.microsoft.com/office/drawing/2014/main" id="{58E04D07-1AA8-4C7D-A594-AD4587E5077E}"/>
              </a:ext>
            </a:extLst>
          </p:cNvPr>
          <p:cNvSpPr>
            <a:spLocks noGrp="1"/>
          </p:cNvSpPr>
          <p:nvPr>
            <p:ph type="body" sz="quarter" idx="64" hasCustomPrompt="1"/>
          </p:nvPr>
        </p:nvSpPr>
        <p:spPr>
          <a:xfrm>
            <a:off x="6474465" y="2630593"/>
            <a:ext cx="1097280" cy="224670"/>
          </a:xfrm>
        </p:spPr>
        <p:txBody>
          <a:bodyPr anchor="t" anchorCtr="0">
            <a:noAutofit/>
          </a:bodyPr>
          <a:lstStyle>
            <a:lvl1pPr marL="0" indent="0" algn="ctr">
              <a:buNone/>
              <a:defRPr sz="600">
                <a:solidFill>
                  <a:schemeClr val="tx1">
                    <a:lumMod val="75000"/>
                    <a:lumOff val="25000"/>
                  </a:schemeClr>
                </a:solidFill>
              </a:defRPr>
            </a:lvl1pPr>
          </a:lstStyle>
          <a:p>
            <a:pPr lvl="0"/>
            <a:r>
              <a:rPr lang="en-US"/>
              <a:t>Month, Year</a:t>
            </a:r>
            <a:endParaRPr lang="en-ZA"/>
          </a:p>
        </p:txBody>
      </p:sp>
      <p:sp>
        <p:nvSpPr>
          <p:cNvPr id="9" name="Text Placeholder 10">
            <a:extLst>
              <a:ext uri="{FF2B5EF4-FFF2-40B4-BE49-F238E27FC236}">
                <a16:creationId xmlns:a16="http://schemas.microsoft.com/office/drawing/2014/main" id="{7811C96E-0DEE-4C3C-914D-3D8E37D685D8}"/>
              </a:ext>
            </a:extLst>
          </p:cNvPr>
          <p:cNvSpPr>
            <a:spLocks noGrp="1"/>
          </p:cNvSpPr>
          <p:nvPr>
            <p:ph type="body" sz="quarter" idx="33" hasCustomPrompt="1"/>
          </p:nvPr>
        </p:nvSpPr>
        <p:spPr>
          <a:xfrm>
            <a:off x="685799" y="3354712"/>
            <a:ext cx="548640" cy="457200"/>
          </a:xfrm>
        </p:spPr>
        <p:txBody>
          <a:bodyPr anchor="ctr"/>
          <a:lstStyle>
            <a:lvl1pPr marL="0" indent="0" algn="ctr">
              <a:buNone/>
              <a:defRPr sz="1050" b="1">
                <a:solidFill>
                  <a:schemeClr val="tx2"/>
                </a:solidFill>
                <a:latin typeface="+mj-lt"/>
              </a:defRPr>
            </a:lvl1pPr>
          </a:lstStyle>
          <a:p>
            <a:pPr lvl="0"/>
            <a:r>
              <a:rPr lang="en-US"/>
              <a:t>Year</a:t>
            </a:r>
            <a:endParaRPr lang="en-ZA"/>
          </a:p>
        </p:txBody>
      </p:sp>
      <p:sp>
        <p:nvSpPr>
          <p:cNvPr id="10" name="Text Placeholder 10">
            <a:extLst>
              <a:ext uri="{FF2B5EF4-FFF2-40B4-BE49-F238E27FC236}">
                <a16:creationId xmlns:a16="http://schemas.microsoft.com/office/drawing/2014/main" id="{401495E4-6A47-4169-8AF4-736F7CF55C37}"/>
              </a:ext>
            </a:extLst>
          </p:cNvPr>
          <p:cNvSpPr>
            <a:spLocks noGrp="1"/>
          </p:cNvSpPr>
          <p:nvPr>
            <p:ph type="body" sz="quarter" idx="34" hasCustomPrompt="1"/>
          </p:nvPr>
        </p:nvSpPr>
        <p:spPr>
          <a:xfrm>
            <a:off x="1474470" y="3502152"/>
            <a:ext cx="480060" cy="201776"/>
          </a:xfrm>
        </p:spPr>
        <p:txBody>
          <a:bodyPr>
            <a:noAutofit/>
          </a:bodyPr>
          <a:lstStyle>
            <a:lvl1pPr marL="0" indent="0" algn="ctr">
              <a:buNone/>
              <a:defRPr sz="750">
                <a:solidFill>
                  <a:schemeClr val="tx2"/>
                </a:solidFill>
              </a:defRPr>
            </a:lvl1pPr>
          </a:lstStyle>
          <a:p>
            <a:pPr lvl="0"/>
            <a:r>
              <a:rPr lang="en-US"/>
              <a:t>MM</a:t>
            </a:r>
            <a:endParaRPr lang="en-ZA"/>
          </a:p>
        </p:txBody>
      </p:sp>
      <p:sp>
        <p:nvSpPr>
          <p:cNvPr id="11" name="Text Placeholder 10">
            <a:extLst>
              <a:ext uri="{FF2B5EF4-FFF2-40B4-BE49-F238E27FC236}">
                <a16:creationId xmlns:a16="http://schemas.microsoft.com/office/drawing/2014/main" id="{4A350147-917D-4020-B9C3-CE41143A103A}"/>
              </a:ext>
            </a:extLst>
          </p:cNvPr>
          <p:cNvSpPr>
            <a:spLocks noGrp="1"/>
          </p:cNvSpPr>
          <p:nvPr>
            <p:ph type="body" sz="quarter" idx="35" hasCustomPrompt="1"/>
          </p:nvPr>
        </p:nvSpPr>
        <p:spPr>
          <a:xfrm>
            <a:off x="2065410" y="3502152"/>
            <a:ext cx="480060" cy="201776"/>
          </a:xfrm>
        </p:spPr>
        <p:txBody>
          <a:bodyPr>
            <a:noAutofit/>
          </a:bodyPr>
          <a:lstStyle>
            <a:lvl1pPr marL="0" indent="0" algn="ctr">
              <a:buNone/>
              <a:defRPr sz="750">
                <a:solidFill>
                  <a:schemeClr val="tx2"/>
                </a:solidFill>
              </a:defRPr>
            </a:lvl1pPr>
          </a:lstStyle>
          <a:p>
            <a:pPr lvl="0"/>
            <a:r>
              <a:rPr lang="en-US"/>
              <a:t>MM</a:t>
            </a:r>
            <a:endParaRPr lang="en-ZA"/>
          </a:p>
        </p:txBody>
      </p:sp>
      <p:sp>
        <p:nvSpPr>
          <p:cNvPr id="12" name="Text Placeholder 10">
            <a:extLst>
              <a:ext uri="{FF2B5EF4-FFF2-40B4-BE49-F238E27FC236}">
                <a16:creationId xmlns:a16="http://schemas.microsoft.com/office/drawing/2014/main" id="{595A6F9E-88A2-46C6-B4B4-642D65C42C1E}"/>
              </a:ext>
            </a:extLst>
          </p:cNvPr>
          <p:cNvSpPr>
            <a:spLocks noGrp="1"/>
          </p:cNvSpPr>
          <p:nvPr>
            <p:ph type="body" sz="quarter" idx="36" hasCustomPrompt="1"/>
          </p:nvPr>
        </p:nvSpPr>
        <p:spPr>
          <a:xfrm>
            <a:off x="2656350" y="3502152"/>
            <a:ext cx="480060" cy="201776"/>
          </a:xfrm>
        </p:spPr>
        <p:txBody>
          <a:bodyPr>
            <a:noAutofit/>
          </a:bodyPr>
          <a:lstStyle>
            <a:lvl1pPr marL="0" indent="0" algn="ctr">
              <a:buNone/>
              <a:defRPr sz="750">
                <a:solidFill>
                  <a:schemeClr val="tx2"/>
                </a:solidFill>
              </a:defRPr>
            </a:lvl1pPr>
          </a:lstStyle>
          <a:p>
            <a:pPr lvl="0"/>
            <a:r>
              <a:rPr lang="en-US"/>
              <a:t>MM</a:t>
            </a:r>
            <a:endParaRPr lang="en-ZA"/>
          </a:p>
        </p:txBody>
      </p:sp>
      <p:sp>
        <p:nvSpPr>
          <p:cNvPr id="13" name="Text Placeholder 10">
            <a:extLst>
              <a:ext uri="{FF2B5EF4-FFF2-40B4-BE49-F238E27FC236}">
                <a16:creationId xmlns:a16="http://schemas.microsoft.com/office/drawing/2014/main" id="{11C0F1C3-D7E3-418A-8706-CD257C1F5B6A}"/>
              </a:ext>
            </a:extLst>
          </p:cNvPr>
          <p:cNvSpPr>
            <a:spLocks noGrp="1"/>
          </p:cNvSpPr>
          <p:nvPr>
            <p:ph type="body" sz="quarter" idx="37" hasCustomPrompt="1"/>
          </p:nvPr>
        </p:nvSpPr>
        <p:spPr>
          <a:xfrm>
            <a:off x="3247290" y="3502152"/>
            <a:ext cx="480060" cy="201776"/>
          </a:xfrm>
        </p:spPr>
        <p:txBody>
          <a:bodyPr>
            <a:noAutofit/>
          </a:bodyPr>
          <a:lstStyle>
            <a:lvl1pPr marL="0" indent="0" algn="ctr">
              <a:buNone/>
              <a:defRPr sz="750">
                <a:solidFill>
                  <a:schemeClr val="tx2"/>
                </a:solidFill>
              </a:defRPr>
            </a:lvl1pPr>
          </a:lstStyle>
          <a:p>
            <a:pPr lvl="0"/>
            <a:r>
              <a:rPr lang="en-US"/>
              <a:t>MM</a:t>
            </a:r>
            <a:endParaRPr lang="en-ZA"/>
          </a:p>
        </p:txBody>
      </p:sp>
      <p:sp>
        <p:nvSpPr>
          <p:cNvPr id="15" name="Text Placeholder 10">
            <a:extLst>
              <a:ext uri="{FF2B5EF4-FFF2-40B4-BE49-F238E27FC236}">
                <a16:creationId xmlns:a16="http://schemas.microsoft.com/office/drawing/2014/main" id="{8715823E-52F8-49ED-9EC8-E99ED0915BDD}"/>
              </a:ext>
            </a:extLst>
          </p:cNvPr>
          <p:cNvSpPr>
            <a:spLocks noGrp="1"/>
          </p:cNvSpPr>
          <p:nvPr>
            <p:ph type="body" sz="quarter" idx="39" hasCustomPrompt="1"/>
          </p:nvPr>
        </p:nvSpPr>
        <p:spPr>
          <a:xfrm>
            <a:off x="3838230" y="3502152"/>
            <a:ext cx="480060" cy="201776"/>
          </a:xfrm>
        </p:spPr>
        <p:txBody>
          <a:bodyPr>
            <a:noAutofit/>
          </a:bodyPr>
          <a:lstStyle>
            <a:lvl1pPr marL="0" indent="0" algn="ctr">
              <a:buNone/>
              <a:defRPr sz="750">
                <a:solidFill>
                  <a:schemeClr val="tx2"/>
                </a:solidFill>
              </a:defRPr>
            </a:lvl1pPr>
          </a:lstStyle>
          <a:p>
            <a:pPr lvl="0"/>
            <a:r>
              <a:rPr lang="en-US"/>
              <a:t>MM</a:t>
            </a:r>
            <a:endParaRPr lang="en-ZA"/>
          </a:p>
        </p:txBody>
      </p:sp>
      <p:sp>
        <p:nvSpPr>
          <p:cNvPr id="16" name="Text Placeholder 10">
            <a:extLst>
              <a:ext uri="{FF2B5EF4-FFF2-40B4-BE49-F238E27FC236}">
                <a16:creationId xmlns:a16="http://schemas.microsoft.com/office/drawing/2014/main" id="{7DF700D5-2F9B-4B15-92CF-1052851D5E1B}"/>
              </a:ext>
            </a:extLst>
          </p:cNvPr>
          <p:cNvSpPr>
            <a:spLocks noGrp="1"/>
          </p:cNvSpPr>
          <p:nvPr>
            <p:ph type="body" sz="quarter" idx="40" hasCustomPrompt="1"/>
          </p:nvPr>
        </p:nvSpPr>
        <p:spPr>
          <a:xfrm>
            <a:off x="4429170" y="3502152"/>
            <a:ext cx="480060" cy="201776"/>
          </a:xfrm>
        </p:spPr>
        <p:txBody>
          <a:bodyPr>
            <a:noAutofit/>
          </a:bodyPr>
          <a:lstStyle>
            <a:lvl1pPr marL="0" indent="0" algn="ctr">
              <a:buNone/>
              <a:defRPr sz="750">
                <a:solidFill>
                  <a:schemeClr val="tx2"/>
                </a:solidFill>
              </a:defRPr>
            </a:lvl1pPr>
          </a:lstStyle>
          <a:p>
            <a:pPr lvl="0"/>
            <a:r>
              <a:rPr lang="en-US"/>
              <a:t>MM</a:t>
            </a:r>
            <a:endParaRPr lang="en-ZA"/>
          </a:p>
        </p:txBody>
      </p:sp>
      <p:sp>
        <p:nvSpPr>
          <p:cNvPr id="17" name="Text Placeholder 10">
            <a:extLst>
              <a:ext uri="{FF2B5EF4-FFF2-40B4-BE49-F238E27FC236}">
                <a16:creationId xmlns:a16="http://schemas.microsoft.com/office/drawing/2014/main" id="{BB40768A-A2DB-44AA-89F5-071BCE4D9F91}"/>
              </a:ext>
            </a:extLst>
          </p:cNvPr>
          <p:cNvSpPr>
            <a:spLocks noGrp="1"/>
          </p:cNvSpPr>
          <p:nvPr>
            <p:ph type="body" sz="quarter" idx="41" hasCustomPrompt="1"/>
          </p:nvPr>
        </p:nvSpPr>
        <p:spPr>
          <a:xfrm>
            <a:off x="5020110" y="3502152"/>
            <a:ext cx="480060" cy="201776"/>
          </a:xfrm>
        </p:spPr>
        <p:txBody>
          <a:bodyPr>
            <a:noAutofit/>
          </a:bodyPr>
          <a:lstStyle>
            <a:lvl1pPr marL="0" indent="0" algn="ctr">
              <a:buNone/>
              <a:defRPr sz="750">
                <a:solidFill>
                  <a:schemeClr val="tx2"/>
                </a:solidFill>
              </a:defRPr>
            </a:lvl1pPr>
          </a:lstStyle>
          <a:p>
            <a:pPr lvl="0"/>
            <a:r>
              <a:rPr lang="en-US"/>
              <a:t>MM</a:t>
            </a:r>
            <a:endParaRPr lang="en-ZA"/>
          </a:p>
        </p:txBody>
      </p:sp>
      <p:sp>
        <p:nvSpPr>
          <p:cNvPr id="19" name="Text Placeholder 10">
            <a:extLst>
              <a:ext uri="{FF2B5EF4-FFF2-40B4-BE49-F238E27FC236}">
                <a16:creationId xmlns:a16="http://schemas.microsoft.com/office/drawing/2014/main" id="{105B8381-43DD-41A0-A705-D1255AC449AE}"/>
              </a:ext>
            </a:extLst>
          </p:cNvPr>
          <p:cNvSpPr>
            <a:spLocks noGrp="1"/>
          </p:cNvSpPr>
          <p:nvPr>
            <p:ph type="body" sz="quarter" idx="43" hasCustomPrompt="1"/>
          </p:nvPr>
        </p:nvSpPr>
        <p:spPr>
          <a:xfrm>
            <a:off x="5611050" y="3502152"/>
            <a:ext cx="480060" cy="201776"/>
          </a:xfrm>
        </p:spPr>
        <p:txBody>
          <a:bodyPr>
            <a:noAutofit/>
          </a:bodyPr>
          <a:lstStyle>
            <a:lvl1pPr marL="0" indent="0" algn="ctr">
              <a:buNone/>
              <a:defRPr sz="750">
                <a:solidFill>
                  <a:schemeClr val="tx2"/>
                </a:solidFill>
              </a:defRPr>
            </a:lvl1pPr>
          </a:lstStyle>
          <a:p>
            <a:pPr lvl="0"/>
            <a:r>
              <a:rPr lang="en-US"/>
              <a:t>MM</a:t>
            </a:r>
            <a:endParaRPr lang="en-ZA"/>
          </a:p>
        </p:txBody>
      </p:sp>
      <p:sp>
        <p:nvSpPr>
          <p:cNvPr id="20" name="Text Placeholder 10">
            <a:extLst>
              <a:ext uri="{FF2B5EF4-FFF2-40B4-BE49-F238E27FC236}">
                <a16:creationId xmlns:a16="http://schemas.microsoft.com/office/drawing/2014/main" id="{C178CB7C-93FB-40C1-9170-B99EF8EE9E8F}"/>
              </a:ext>
            </a:extLst>
          </p:cNvPr>
          <p:cNvSpPr>
            <a:spLocks noGrp="1"/>
          </p:cNvSpPr>
          <p:nvPr>
            <p:ph type="body" sz="quarter" idx="44" hasCustomPrompt="1"/>
          </p:nvPr>
        </p:nvSpPr>
        <p:spPr>
          <a:xfrm>
            <a:off x="6201990" y="3502152"/>
            <a:ext cx="480060" cy="201776"/>
          </a:xfrm>
        </p:spPr>
        <p:txBody>
          <a:bodyPr>
            <a:noAutofit/>
          </a:bodyPr>
          <a:lstStyle>
            <a:lvl1pPr marL="0" indent="0" algn="ctr">
              <a:buNone/>
              <a:defRPr sz="750">
                <a:solidFill>
                  <a:schemeClr val="tx2"/>
                </a:solidFill>
              </a:defRPr>
            </a:lvl1pPr>
          </a:lstStyle>
          <a:p>
            <a:pPr lvl="0"/>
            <a:r>
              <a:rPr lang="en-US"/>
              <a:t>MM</a:t>
            </a:r>
            <a:endParaRPr lang="en-ZA"/>
          </a:p>
        </p:txBody>
      </p:sp>
      <p:sp>
        <p:nvSpPr>
          <p:cNvPr id="18" name="Text Placeholder 10">
            <a:extLst>
              <a:ext uri="{FF2B5EF4-FFF2-40B4-BE49-F238E27FC236}">
                <a16:creationId xmlns:a16="http://schemas.microsoft.com/office/drawing/2014/main" id="{16D07EB6-011E-4F65-9F28-20CAB54640E8}"/>
              </a:ext>
            </a:extLst>
          </p:cNvPr>
          <p:cNvSpPr>
            <a:spLocks noGrp="1"/>
          </p:cNvSpPr>
          <p:nvPr>
            <p:ph type="body" sz="quarter" idx="42" hasCustomPrompt="1"/>
          </p:nvPr>
        </p:nvSpPr>
        <p:spPr>
          <a:xfrm>
            <a:off x="6792930" y="3502152"/>
            <a:ext cx="480060" cy="201776"/>
          </a:xfrm>
        </p:spPr>
        <p:txBody>
          <a:bodyPr>
            <a:noAutofit/>
          </a:bodyPr>
          <a:lstStyle>
            <a:lvl1pPr marL="0" indent="0" algn="ctr">
              <a:buNone/>
              <a:defRPr sz="750">
                <a:solidFill>
                  <a:schemeClr val="tx2"/>
                </a:solidFill>
              </a:defRPr>
            </a:lvl1pPr>
          </a:lstStyle>
          <a:p>
            <a:pPr lvl="0"/>
            <a:r>
              <a:rPr lang="en-US"/>
              <a:t>MM</a:t>
            </a:r>
            <a:endParaRPr lang="en-ZA"/>
          </a:p>
        </p:txBody>
      </p:sp>
      <p:sp>
        <p:nvSpPr>
          <p:cNvPr id="21" name="Text Placeholder 10">
            <a:extLst>
              <a:ext uri="{FF2B5EF4-FFF2-40B4-BE49-F238E27FC236}">
                <a16:creationId xmlns:a16="http://schemas.microsoft.com/office/drawing/2014/main" id="{A2B65EAF-1F60-417C-B138-F72EFEBF6D81}"/>
              </a:ext>
            </a:extLst>
          </p:cNvPr>
          <p:cNvSpPr>
            <a:spLocks noGrp="1"/>
          </p:cNvSpPr>
          <p:nvPr>
            <p:ph type="body" sz="quarter" idx="45" hasCustomPrompt="1"/>
          </p:nvPr>
        </p:nvSpPr>
        <p:spPr>
          <a:xfrm>
            <a:off x="7383870" y="3502152"/>
            <a:ext cx="480060" cy="201776"/>
          </a:xfrm>
        </p:spPr>
        <p:txBody>
          <a:bodyPr>
            <a:noAutofit/>
          </a:bodyPr>
          <a:lstStyle>
            <a:lvl1pPr marL="0" indent="0" algn="ctr">
              <a:buNone/>
              <a:defRPr sz="750">
                <a:solidFill>
                  <a:schemeClr val="tx2"/>
                </a:solidFill>
              </a:defRPr>
            </a:lvl1pPr>
          </a:lstStyle>
          <a:p>
            <a:pPr lvl="0"/>
            <a:r>
              <a:rPr lang="en-US"/>
              <a:t>MM</a:t>
            </a:r>
            <a:endParaRPr lang="en-ZA"/>
          </a:p>
        </p:txBody>
      </p:sp>
      <p:sp>
        <p:nvSpPr>
          <p:cNvPr id="22" name="Text Placeholder 10">
            <a:extLst>
              <a:ext uri="{FF2B5EF4-FFF2-40B4-BE49-F238E27FC236}">
                <a16:creationId xmlns:a16="http://schemas.microsoft.com/office/drawing/2014/main" id="{76D120F4-A640-421C-B1F8-406158CFBC8E}"/>
              </a:ext>
            </a:extLst>
          </p:cNvPr>
          <p:cNvSpPr>
            <a:spLocks noGrp="1"/>
          </p:cNvSpPr>
          <p:nvPr>
            <p:ph type="body" sz="quarter" idx="46" hasCustomPrompt="1"/>
          </p:nvPr>
        </p:nvSpPr>
        <p:spPr>
          <a:xfrm>
            <a:off x="7974814" y="3502152"/>
            <a:ext cx="480060" cy="201776"/>
          </a:xfrm>
        </p:spPr>
        <p:txBody>
          <a:bodyPr>
            <a:noAutofit/>
          </a:bodyPr>
          <a:lstStyle>
            <a:lvl1pPr marL="0" indent="0" algn="ctr">
              <a:buNone/>
              <a:defRPr sz="750">
                <a:solidFill>
                  <a:schemeClr val="tx2"/>
                </a:solidFill>
              </a:defRPr>
            </a:lvl1pPr>
          </a:lstStyle>
          <a:p>
            <a:pPr lvl="0"/>
            <a:r>
              <a:rPr lang="en-US"/>
              <a:t>MM</a:t>
            </a:r>
            <a:endParaRPr lang="en-ZA"/>
          </a:p>
        </p:txBody>
      </p:sp>
      <p:sp>
        <p:nvSpPr>
          <p:cNvPr id="14" name="Text Placeholder 10">
            <a:extLst>
              <a:ext uri="{FF2B5EF4-FFF2-40B4-BE49-F238E27FC236}">
                <a16:creationId xmlns:a16="http://schemas.microsoft.com/office/drawing/2014/main" id="{105D759B-EB6D-4560-B0B8-1F7EB7D1B841}"/>
              </a:ext>
            </a:extLst>
          </p:cNvPr>
          <p:cNvSpPr>
            <a:spLocks noGrp="1"/>
          </p:cNvSpPr>
          <p:nvPr>
            <p:ph type="body" sz="quarter" idx="38" hasCustomPrompt="1"/>
          </p:nvPr>
        </p:nvSpPr>
        <p:spPr>
          <a:xfrm>
            <a:off x="685800" y="4292468"/>
            <a:ext cx="548640" cy="457200"/>
          </a:xfrm>
        </p:spPr>
        <p:txBody>
          <a:bodyPr anchor="ctr"/>
          <a:lstStyle>
            <a:lvl1pPr marL="0" indent="0" algn="ctr">
              <a:buNone/>
              <a:defRPr sz="1050" b="1">
                <a:solidFill>
                  <a:schemeClr val="tx2"/>
                </a:solidFill>
                <a:latin typeface="+mj-lt"/>
              </a:defRPr>
            </a:lvl1pPr>
          </a:lstStyle>
          <a:p>
            <a:pPr lvl="0"/>
            <a:r>
              <a:rPr lang="en-US"/>
              <a:t>Year</a:t>
            </a:r>
            <a:endParaRPr lang="en-ZA"/>
          </a:p>
        </p:txBody>
      </p:sp>
      <p:sp>
        <p:nvSpPr>
          <p:cNvPr id="23" name="Text Placeholder 10">
            <a:extLst>
              <a:ext uri="{FF2B5EF4-FFF2-40B4-BE49-F238E27FC236}">
                <a16:creationId xmlns:a16="http://schemas.microsoft.com/office/drawing/2014/main" id="{BBD14391-1DC8-4D56-951F-25C5BDB3921C}"/>
              </a:ext>
            </a:extLst>
          </p:cNvPr>
          <p:cNvSpPr>
            <a:spLocks noGrp="1"/>
          </p:cNvSpPr>
          <p:nvPr>
            <p:ph type="body" sz="quarter" idx="47" hasCustomPrompt="1"/>
          </p:nvPr>
        </p:nvSpPr>
        <p:spPr>
          <a:xfrm>
            <a:off x="1477436" y="4425696"/>
            <a:ext cx="480060" cy="201776"/>
          </a:xfrm>
        </p:spPr>
        <p:txBody>
          <a:bodyPr>
            <a:noAutofit/>
          </a:bodyPr>
          <a:lstStyle>
            <a:lvl1pPr marL="0" indent="0" algn="ctr">
              <a:buNone/>
              <a:defRPr sz="750">
                <a:solidFill>
                  <a:schemeClr val="tx2"/>
                </a:solidFill>
              </a:defRPr>
            </a:lvl1pPr>
          </a:lstStyle>
          <a:p>
            <a:pPr lvl="0"/>
            <a:r>
              <a:rPr lang="en-US"/>
              <a:t>MM</a:t>
            </a:r>
            <a:endParaRPr lang="en-ZA"/>
          </a:p>
        </p:txBody>
      </p:sp>
      <p:sp>
        <p:nvSpPr>
          <p:cNvPr id="24" name="Text Placeholder 10">
            <a:extLst>
              <a:ext uri="{FF2B5EF4-FFF2-40B4-BE49-F238E27FC236}">
                <a16:creationId xmlns:a16="http://schemas.microsoft.com/office/drawing/2014/main" id="{93FC04C9-D1DE-47BA-8D50-6D762B72B8FC}"/>
              </a:ext>
            </a:extLst>
          </p:cNvPr>
          <p:cNvSpPr>
            <a:spLocks noGrp="1"/>
          </p:cNvSpPr>
          <p:nvPr>
            <p:ph type="body" sz="quarter" idx="48" hasCustomPrompt="1"/>
          </p:nvPr>
        </p:nvSpPr>
        <p:spPr>
          <a:xfrm>
            <a:off x="2068202" y="4425696"/>
            <a:ext cx="480060" cy="201776"/>
          </a:xfrm>
        </p:spPr>
        <p:txBody>
          <a:bodyPr>
            <a:noAutofit/>
          </a:bodyPr>
          <a:lstStyle>
            <a:lvl1pPr marL="0" indent="0" algn="ctr">
              <a:buNone/>
              <a:defRPr sz="750">
                <a:solidFill>
                  <a:schemeClr val="tx2"/>
                </a:solidFill>
              </a:defRPr>
            </a:lvl1pPr>
          </a:lstStyle>
          <a:p>
            <a:pPr lvl="0"/>
            <a:r>
              <a:rPr lang="en-US"/>
              <a:t>MM</a:t>
            </a:r>
            <a:endParaRPr lang="en-ZA"/>
          </a:p>
        </p:txBody>
      </p:sp>
      <p:sp>
        <p:nvSpPr>
          <p:cNvPr id="25" name="Text Placeholder 10">
            <a:extLst>
              <a:ext uri="{FF2B5EF4-FFF2-40B4-BE49-F238E27FC236}">
                <a16:creationId xmlns:a16="http://schemas.microsoft.com/office/drawing/2014/main" id="{B8FB174F-BC80-4817-90C7-42F90C7978E5}"/>
              </a:ext>
            </a:extLst>
          </p:cNvPr>
          <p:cNvSpPr>
            <a:spLocks noGrp="1"/>
          </p:cNvSpPr>
          <p:nvPr>
            <p:ph type="body" sz="quarter" idx="49" hasCustomPrompt="1"/>
          </p:nvPr>
        </p:nvSpPr>
        <p:spPr>
          <a:xfrm>
            <a:off x="2658967" y="4425696"/>
            <a:ext cx="480060" cy="201776"/>
          </a:xfrm>
        </p:spPr>
        <p:txBody>
          <a:bodyPr>
            <a:noAutofit/>
          </a:bodyPr>
          <a:lstStyle>
            <a:lvl1pPr marL="0" indent="0" algn="ctr">
              <a:buNone/>
              <a:defRPr sz="750">
                <a:solidFill>
                  <a:schemeClr val="tx2"/>
                </a:solidFill>
              </a:defRPr>
            </a:lvl1pPr>
          </a:lstStyle>
          <a:p>
            <a:pPr lvl="0"/>
            <a:r>
              <a:rPr lang="en-US"/>
              <a:t>MM</a:t>
            </a:r>
            <a:endParaRPr lang="en-ZA"/>
          </a:p>
        </p:txBody>
      </p:sp>
      <p:sp>
        <p:nvSpPr>
          <p:cNvPr id="26" name="Text Placeholder 10">
            <a:extLst>
              <a:ext uri="{FF2B5EF4-FFF2-40B4-BE49-F238E27FC236}">
                <a16:creationId xmlns:a16="http://schemas.microsoft.com/office/drawing/2014/main" id="{E896FB65-5B08-4993-8523-822688BB2A9B}"/>
              </a:ext>
            </a:extLst>
          </p:cNvPr>
          <p:cNvSpPr>
            <a:spLocks noGrp="1"/>
          </p:cNvSpPr>
          <p:nvPr>
            <p:ph type="body" sz="quarter" idx="50" hasCustomPrompt="1"/>
          </p:nvPr>
        </p:nvSpPr>
        <p:spPr>
          <a:xfrm>
            <a:off x="3249732" y="4425696"/>
            <a:ext cx="480060" cy="201776"/>
          </a:xfrm>
        </p:spPr>
        <p:txBody>
          <a:bodyPr>
            <a:noAutofit/>
          </a:bodyPr>
          <a:lstStyle>
            <a:lvl1pPr marL="0" indent="0" algn="ctr">
              <a:buNone/>
              <a:defRPr sz="750">
                <a:solidFill>
                  <a:schemeClr val="tx2"/>
                </a:solidFill>
              </a:defRPr>
            </a:lvl1pPr>
          </a:lstStyle>
          <a:p>
            <a:pPr lvl="0"/>
            <a:r>
              <a:rPr lang="en-US"/>
              <a:t>MM</a:t>
            </a:r>
            <a:endParaRPr lang="en-ZA"/>
          </a:p>
        </p:txBody>
      </p:sp>
      <p:sp>
        <p:nvSpPr>
          <p:cNvPr id="27" name="Text Placeholder 10">
            <a:extLst>
              <a:ext uri="{FF2B5EF4-FFF2-40B4-BE49-F238E27FC236}">
                <a16:creationId xmlns:a16="http://schemas.microsoft.com/office/drawing/2014/main" id="{DBAF247D-367F-4524-9E85-4B66631D5309}"/>
              </a:ext>
            </a:extLst>
          </p:cNvPr>
          <p:cNvSpPr>
            <a:spLocks noGrp="1"/>
          </p:cNvSpPr>
          <p:nvPr>
            <p:ph type="body" sz="quarter" idx="51" hasCustomPrompt="1"/>
          </p:nvPr>
        </p:nvSpPr>
        <p:spPr>
          <a:xfrm>
            <a:off x="3840497" y="4425696"/>
            <a:ext cx="480060" cy="201776"/>
          </a:xfrm>
        </p:spPr>
        <p:txBody>
          <a:bodyPr>
            <a:noAutofit/>
          </a:bodyPr>
          <a:lstStyle>
            <a:lvl1pPr marL="0" indent="0" algn="ctr">
              <a:buNone/>
              <a:defRPr sz="750">
                <a:solidFill>
                  <a:schemeClr val="tx2"/>
                </a:solidFill>
              </a:defRPr>
            </a:lvl1pPr>
          </a:lstStyle>
          <a:p>
            <a:pPr lvl="0"/>
            <a:r>
              <a:rPr lang="en-US"/>
              <a:t>MM</a:t>
            </a:r>
            <a:endParaRPr lang="en-ZA"/>
          </a:p>
        </p:txBody>
      </p:sp>
      <p:sp>
        <p:nvSpPr>
          <p:cNvPr id="28" name="Text Placeholder 10">
            <a:extLst>
              <a:ext uri="{FF2B5EF4-FFF2-40B4-BE49-F238E27FC236}">
                <a16:creationId xmlns:a16="http://schemas.microsoft.com/office/drawing/2014/main" id="{4F9BFDEC-4D89-4C8E-A3D9-A6DF0297F780}"/>
              </a:ext>
            </a:extLst>
          </p:cNvPr>
          <p:cNvSpPr>
            <a:spLocks noGrp="1"/>
          </p:cNvSpPr>
          <p:nvPr>
            <p:ph type="body" sz="quarter" idx="52" hasCustomPrompt="1"/>
          </p:nvPr>
        </p:nvSpPr>
        <p:spPr>
          <a:xfrm>
            <a:off x="4431263" y="4425696"/>
            <a:ext cx="480060" cy="201776"/>
          </a:xfrm>
        </p:spPr>
        <p:txBody>
          <a:bodyPr>
            <a:noAutofit/>
          </a:bodyPr>
          <a:lstStyle>
            <a:lvl1pPr marL="0" indent="0" algn="ctr">
              <a:buNone/>
              <a:defRPr sz="750">
                <a:solidFill>
                  <a:schemeClr val="tx2"/>
                </a:solidFill>
              </a:defRPr>
            </a:lvl1pPr>
          </a:lstStyle>
          <a:p>
            <a:pPr lvl="0"/>
            <a:r>
              <a:rPr lang="en-US"/>
              <a:t>MM</a:t>
            </a:r>
            <a:endParaRPr lang="en-ZA"/>
          </a:p>
        </p:txBody>
      </p:sp>
      <p:sp>
        <p:nvSpPr>
          <p:cNvPr id="29" name="Text Placeholder 10">
            <a:extLst>
              <a:ext uri="{FF2B5EF4-FFF2-40B4-BE49-F238E27FC236}">
                <a16:creationId xmlns:a16="http://schemas.microsoft.com/office/drawing/2014/main" id="{9C08EC58-18EC-4890-94D6-2422A6BBA8D5}"/>
              </a:ext>
            </a:extLst>
          </p:cNvPr>
          <p:cNvSpPr>
            <a:spLocks noGrp="1"/>
          </p:cNvSpPr>
          <p:nvPr>
            <p:ph type="body" sz="quarter" idx="53" hasCustomPrompt="1"/>
          </p:nvPr>
        </p:nvSpPr>
        <p:spPr>
          <a:xfrm>
            <a:off x="5022028" y="4425696"/>
            <a:ext cx="480060" cy="201776"/>
          </a:xfrm>
        </p:spPr>
        <p:txBody>
          <a:bodyPr>
            <a:noAutofit/>
          </a:bodyPr>
          <a:lstStyle>
            <a:lvl1pPr marL="0" indent="0" algn="ctr">
              <a:buNone/>
              <a:defRPr sz="750">
                <a:solidFill>
                  <a:schemeClr val="tx2"/>
                </a:solidFill>
              </a:defRPr>
            </a:lvl1pPr>
          </a:lstStyle>
          <a:p>
            <a:pPr lvl="0"/>
            <a:r>
              <a:rPr lang="en-US"/>
              <a:t>MM</a:t>
            </a:r>
            <a:endParaRPr lang="en-ZA"/>
          </a:p>
        </p:txBody>
      </p:sp>
      <p:sp>
        <p:nvSpPr>
          <p:cNvPr id="31" name="Text Placeholder 10">
            <a:extLst>
              <a:ext uri="{FF2B5EF4-FFF2-40B4-BE49-F238E27FC236}">
                <a16:creationId xmlns:a16="http://schemas.microsoft.com/office/drawing/2014/main" id="{5F5960EF-7F51-41A0-9E73-D2F727AB3F0D}"/>
              </a:ext>
            </a:extLst>
          </p:cNvPr>
          <p:cNvSpPr>
            <a:spLocks noGrp="1"/>
          </p:cNvSpPr>
          <p:nvPr>
            <p:ph type="body" sz="quarter" idx="55" hasCustomPrompt="1"/>
          </p:nvPr>
        </p:nvSpPr>
        <p:spPr>
          <a:xfrm>
            <a:off x="5612793" y="4425696"/>
            <a:ext cx="480060" cy="201776"/>
          </a:xfrm>
        </p:spPr>
        <p:txBody>
          <a:bodyPr>
            <a:noAutofit/>
          </a:bodyPr>
          <a:lstStyle>
            <a:lvl1pPr marL="0" indent="0" algn="ctr">
              <a:buNone/>
              <a:defRPr sz="750">
                <a:solidFill>
                  <a:schemeClr val="tx2"/>
                </a:solidFill>
              </a:defRPr>
            </a:lvl1pPr>
          </a:lstStyle>
          <a:p>
            <a:pPr lvl="0"/>
            <a:r>
              <a:rPr lang="en-US"/>
              <a:t>MM</a:t>
            </a:r>
            <a:endParaRPr lang="en-ZA"/>
          </a:p>
        </p:txBody>
      </p:sp>
      <p:sp>
        <p:nvSpPr>
          <p:cNvPr id="32" name="Text Placeholder 10">
            <a:extLst>
              <a:ext uri="{FF2B5EF4-FFF2-40B4-BE49-F238E27FC236}">
                <a16:creationId xmlns:a16="http://schemas.microsoft.com/office/drawing/2014/main" id="{9F81D711-9D82-42A4-8AB2-12D1F4490AAD}"/>
              </a:ext>
            </a:extLst>
          </p:cNvPr>
          <p:cNvSpPr>
            <a:spLocks noGrp="1"/>
          </p:cNvSpPr>
          <p:nvPr>
            <p:ph type="body" sz="quarter" idx="56" hasCustomPrompt="1"/>
          </p:nvPr>
        </p:nvSpPr>
        <p:spPr>
          <a:xfrm>
            <a:off x="6203558" y="4425696"/>
            <a:ext cx="480060" cy="201776"/>
          </a:xfrm>
        </p:spPr>
        <p:txBody>
          <a:bodyPr>
            <a:noAutofit/>
          </a:bodyPr>
          <a:lstStyle>
            <a:lvl1pPr marL="0" indent="0" algn="ctr">
              <a:buNone/>
              <a:defRPr sz="750">
                <a:solidFill>
                  <a:schemeClr val="tx2"/>
                </a:solidFill>
              </a:defRPr>
            </a:lvl1pPr>
          </a:lstStyle>
          <a:p>
            <a:pPr lvl="0"/>
            <a:r>
              <a:rPr lang="en-US"/>
              <a:t>MM</a:t>
            </a:r>
            <a:endParaRPr lang="en-ZA"/>
          </a:p>
        </p:txBody>
      </p:sp>
      <p:sp>
        <p:nvSpPr>
          <p:cNvPr id="30" name="Text Placeholder 10">
            <a:extLst>
              <a:ext uri="{FF2B5EF4-FFF2-40B4-BE49-F238E27FC236}">
                <a16:creationId xmlns:a16="http://schemas.microsoft.com/office/drawing/2014/main" id="{D360A36A-7282-4045-B0DF-503E6A97BA47}"/>
              </a:ext>
            </a:extLst>
          </p:cNvPr>
          <p:cNvSpPr>
            <a:spLocks noGrp="1"/>
          </p:cNvSpPr>
          <p:nvPr>
            <p:ph type="body" sz="quarter" idx="54" hasCustomPrompt="1"/>
          </p:nvPr>
        </p:nvSpPr>
        <p:spPr>
          <a:xfrm>
            <a:off x="6794324" y="4425696"/>
            <a:ext cx="480060" cy="201776"/>
          </a:xfrm>
        </p:spPr>
        <p:txBody>
          <a:bodyPr>
            <a:noAutofit/>
          </a:bodyPr>
          <a:lstStyle>
            <a:lvl1pPr marL="0" indent="0" algn="ctr">
              <a:buNone/>
              <a:defRPr sz="750">
                <a:solidFill>
                  <a:schemeClr val="tx2"/>
                </a:solidFill>
              </a:defRPr>
            </a:lvl1pPr>
          </a:lstStyle>
          <a:p>
            <a:pPr lvl="0"/>
            <a:r>
              <a:rPr lang="en-US"/>
              <a:t>MM</a:t>
            </a:r>
            <a:endParaRPr lang="en-ZA"/>
          </a:p>
        </p:txBody>
      </p:sp>
      <p:sp>
        <p:nvSpPr>
          <p:cNvPr id="33" name="Text Placeholder 10">
            <a:extLst>
              <a:ext uri="{FF2B5EF4-FFF2-40B4-BE49-F238E27FC236}">
                <a16:creationId xmlns:a16="http://schemas.microsoft.com/office/drawing/2014/main" id="{0A2E5DCC-5FCD-4396-9980-17ECD06BB370}"/>
              </a:ext>
            </a:extLst>
          </p:cNvPr>
          <p:cNvSpPr>
            <a:spLocks noGrp="1"/>
          </p:cNvSpPr>
          <p:nvPr>
            <p:ph type="body" sz="quarter" idx="57" hasCustomPrompt="1"/>
          </p:nvPr>
        </p:nvSpPr>
        <p:spPr>
          <a:xfrm>
            <a:off x="7385089" y="4425696"/>
            <a:ext cx="480060" cy="201776"/>
          </a:xfrm>
        </p:spPr>
        <p:txBody>
          <a:bodyPr>
            <a:noAutofit/>
          </a:bodyPr>
          <a:lstStyle>
            <a:lvl1pPr marL="0" indent="0" algn="ctr">
              <a:buNone/>
              <a:defRPr sz="750">
                <a:solidFill>
                  <a:schemeClr val="tx2"/>
                </a:solidFill>
              </a:defRPr>
            </a:lvl1pPr>
          </a:lstStyle>
          <a:p>
            <a:pPr lvl="0"/>
            <a:r>
              <a:rPr lang="en-US"/>
              <a:t>MM</a:t>
            </a:r>
            <a:endParaRPr lang="en-ZA"/>
          </a:p>
        </p:txBody>
      </p:sp>
      <p:sp>
        <p:nvSpPr>
          <p:cNvPr id="34" name="Text Placeholder 10">
            <a:extLst>
              <a:ext uri="{FF2B5EF4-FFF2-40B4-BE49-F238E27FC236}">
                <a16:creationId xmlns:a16="http://schemas.microsoft.com/office/drawing/2014/main" id="{A3860367-6AF8-4009-AE8B-33DEE49D1773}"/>
              </a:ext>
            </a:extLst>
          </p:cNvPr>
          <p:cNvSpPr>
            <a:spLocks noGrp="1"/>
          </p:cNvSpPr>
          <p:nvPr>
            <p:ph type="body" sz="quarter" idx="58" hasCustomPrompt="1"/>
          </p:nvPr>
        </p:nvSpPr>
        <p:spPr>
          <a:xfrm>
            <a:off x="7975854" y="4425696"/>
            <a:ext cx="480060" cy="201776"/>
          </a:xfrm>
        </p:spPr>
        <p:txBody>
          <a:bodyPr>
            <a:noAutofit/>
          </a:bodyPr>
          <a:lstStyle>
            <a:lvl1pPr marL="0" indent="0" algn="ctr">
              <a:buNone/>
              <a:defRPr sz="750">
                <a:solidFill>
                  <a:schemeClr val="tx2"/>
                </a:solidFill>
              </a:defRPr>
            </a:lvl1pPr>
          </a:lstStyle>
          <a:p>
            <a:pPr lvl="0"/>
            <a:r>
              <a:rPr lang="en-US"/>
              <a:t>MM</a:t>
            </a:r>
            <a:endParaRPr lang="en-ZA"/>
          </a:p>
        </p:txBody>
      </p:sp>
      <p:sp>
        <p:nvSpPr>
          <p:cNvPr id="37" name="Arrow: Right 36">
            <a:extLst>
              <a:ext uri="{FF2B5EF4-FFF2-40B4-BE49-F238E27FC236}">
                <a16:creationId xmlns:a16="http://schemas.microsoft.com/office/drawing/2014/main" id="{A21A7A3E-FAE9-412E-9085-C5396DD58558}"/>
              </a:ext>
              <a:ext uri="{C183D7F6-B498-43B3-948B-1728B52AA6E4}">
                <adec:decorative xmlns:adec="http://schemas.microsoft.com/office/drawing/2017/decorative" val="1"/>
              </a:ext>
            </a:extLst>
          </p:cNvPr>
          <p:cNvSpPr/>
          <p:nvPr userDrawn="1"/>
        </p:nvSpPr>
        <p:spPr>
          <a:xfrm>
            <a:off x="697230" y="3981445"/>
            <a:ext cx="7749540" cy="168656"/>
          </a:xfrm>
          <a:prstGeom prst="rightArrow">
            <a:avLst>
              <a:gd name="adj1" fmla="val 100000"/>
              <a:gd name="adj2" fmla="val 8593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dirty="0">
              <a:solidFill>
                <a:schemeClr val="tx1">
                  <a:lumMod val="75000"/>
                  <a:lumOff val="25000"/>
                </a:schemeClr>
              </a:solidFill>
            </a:endParaRPr>
          </a:p>
        </p:txBody>
      </p:sp>
      <p:pic>
        <p:nvPicPr>
          <p:cNvPr id="4" name="Graphic 3">
            <a:extLst>
              <a:ext uri="{FF2B5EF4-FFF2-40B4-BE49-F238E27FC236}">
                <a16:creationId xmlns:a16="http://schemas.microsoft.com/office/drawing/2014/main" id="{53DC4F1A-B4E3-468C-B5D4-1171E63EFA1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7621524" y="1"/>
            <a:ext cx="1522476" cy="2029968"/>
          </a:xfrm>
          <a:prstGeom prst="rect">
            <a:avLst/>
          </a:prstGeom>
        </p:spPr>
      </p:pic>
      <p:cxnSp>
        <p:nvCxnSpPr>
          <p:cNvPr id="38" name="Straight Connector 37">
            <a:extLst>
              <a:ext uri="{FF2B5EF4-FFF2-40B4-BE49-F238E27FC236}">
                <a16:creationId xmlns:a16="http://schemas.microsoft.com/office/drawing/2014/main" id="{2DB417EF-A4F1-45A2-ACA0-5C82104244A7}"/>
              </a:ext>
              <a:ext uri="{C183D7F6-B498-43B3-948B-1728B52AA6E4}">
                <adec:decorative xmlns:adec="http://schemas.microsoft.com/office/drawing/2017/decorative" val="1"/>
              </a:ext>
            </a:extLst>
          </p:cNvPr>
          <p:cNvCxnSpPr>
            <a:cxnSpLocks/>
          </p:cNvCxnSpPr>
          <p:nvPr userDrawn="1"/>
        </p:nvCxnSpPr>
        <p:spPr>
          <a:xfrm>
            <a:off x="2283612" y="2697432"/>
            <a:ext cx="0" cy="731520"/>
          </a:xfrm>
          <a:prstGeom prst="line">
            <a:avLst/>
          </a:prstGeom>
          <a:ln>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E81057A-21E4-4E98-BFE7-5B870E5EAA41}"/>
              </a:ext>
              <a:ext uri="{C183D7F6-B498-43B3-948B-1728B52AA6E4}">
                <adec:decorative xmlns:adec="http://schemas.microsoft.com/office/drawing/2017/decorative" val="1"/>
              </a:ext>
            </a:extLst>
          </p:cNvPr>
          <p:cNvCxnSpPr>
            <a:cxnSpLocks/>
          </p:cNvCxnSpPr>
          <p:nvPr userDrawn="1"/>
        </p:nvCxnSpPr>
        <p:spPr>
          <a:xfrm>
            <a:off x="4067734" y="2697481"/>
            <a:ext cx="0" cy="733425"/>
          </a:xfrm>
          <a:prstGeom prst="line">
            <a:avLst/>
          </a:prstGeom>
          <a:ln>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E7D18C9-8D44-4323-B6BF-BF76C2381281}"/>
              </a:ext>
              <a:ext uri="{C183D7F6-B498-43B3-948B-1728B52AA6E4}">
                <adec:decorative xmlns:adec="http://schemas.microsoft.com/office/drawing/2017/decorative" val="1"/>
              </a:ext>
            </a:extLst>
          </p:cNvPr>
          <p:cNvCxnSpPr>
            <a:cxnSpLocks/>
          </p:cNvCxnSpPr>
          <p:nvPr userDrawn="1"/>
        </p:nvCxnSpPr>
        <p:spPr>
          <a:xfrm>
            <a:off x="7016247" y="2697480"/>
            <a:ext cx="0" cy="731520"/>
          </a:xfrm>
          <a:prstGeom prst="line">
            <a:avLst/>
          </a:prstGeom>
          <a:ln>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201D3F8-FF19-44BC-9EE7-6B58CD82BBD1}"/>
              </a:ext>
              <a:ext uri="{C183D7F6-B498-43B3-948B-1728B52AA6E4}">
                <adec:decorative xmlns:adec="http://schemas.microsoft.com/office/drawing/2017/decorative" val="1"/>
              </a:ext>
            </a:extLst>
          </p:cNvPr>
          <p:cNvCxnSpPr>
            <a:cxnSpLocks/>
          </p:cNvCxnSpPr>
          <p:nvPr userDrawn="1"/>
        </p:nvCxnSpPr>
        <p:spPr>
          <a:xfrm rot="10800000">
            <a:off x="2286944" y="4709160"/>
            <a:ext cx="0" cy="731520"/>
          </a:xfrm>
          <a:prstGeom prst="line">
            <a:avLst/>
          </a:prstGeom>
          <a:ln>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6ACB076-AF56-41FE-9380-E9AD0CF40394}"/>
              </a:ext>
              <a:ext uri="{C183D7F6-B498-43B3-948B-1728B52AA6E4}">
                <adec:decorative xmlns:adec="http://schemas.microsoft.com/office/drawing/2017/decorative" val="1"/>
              </a:ext>
            </a:extLst>
          </p:cNvPr>
          <p:cNvCxnSpPr>
            <a:cxnSpLocks/>
          </p:cNvCxnSpPr>
          <p:nvPr userDrawn="1"/>
        </p:nvCxnSpPr>
        <p:spPr>
          <a:xfrm rot="10800000">
            <a:off x="5260502" y="4709160"/>
            <a:ext cx="0" cy="731520"/>
          </a:xfrm>
          <a:prstGeom prst="line">
            <a:avLst/>
          </a:prstGeom>
          <a:ln>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01BD79D-A068-4E2B-A576-16599ECD33DF}"/>
              </a:ext>
              <a:ext uri="{C183D7F6-B498-43B3-948B-1728B52AA6E4}">
                <adec:decorative xmlns:adec="http://schemas.microsoft.com/office/drawing/2017/decorative" val="1"/>
              </a:ext>
            </a:extLst>
          </p:cNvPr>
          <p:cNvCxnSpPr>
            <a:cxnSpLocks/>
          </p:cNvCxnSpPr>
          <p:nvPr userDrawn="1"/>
        </p:nvCxnSpPr>
        <p:spPr>
          <a:xfrm rot="10800000">
            <a:off x="8212109" y="4709160"/>
            <a:ext cx="0" cy="731520"/>
          </a:xfrm>
          <a:prstGeom prst="line">
            <a:avLst/>
          </a:prstGeom>
          <a:ln>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63" name="Text Placeholder 3">
            <a:extLst>
              <a:ext uri="{FF2B5EF4-FFF2-40B4-BE49-F238E27FC236}">
                <a16:creationId xmlns:a16="http://schemas.microsoft.com/office/drawing/2014/main" id="{28F6AF7C-04EA-4C94-9ADB-02F18DEF5A67}"/>
              </a:ext>
            </a:extLst>
          </p:cNvPr>
          <p:cNvSpPr>
            <a:spLocks noGrp="1"/>
          </p:cNvSpPr>
          <p:nvPr>
            <p:ph type="body" sz="quarter" idx="65" hasCustomPrompt="1"/>
          </p:nvPr>
        </p:nvSpPr>
        <p:spPr>
          <a:xfrm>
            <a:off x="1726756" y="5269638"/>
            <a:ext cx="1165860" cy="561975"/>
          </a:xfrm>
          <a:solidFill>
            <a:schemeClr val="tx2"/>
          </a:solidFill>
          <a:ln>
            <a:noFill/>
          </a:ln>
        </p:spPr>
        <p:txBody>
          <a:bodyPr tIns="36000" anchor="t" anchorCtr="0">
            <a:normAutofit/>
          </a:bodyPr>
          <a:lstStyle>
            <a:lvl1pPr marL="0" indent="0" algn="ctr">
              <a:lnSpc>
                <a:spcPct val="150000"/>
              </a:lnSpc>
              <a:spcBef>
                <a:spcPts val="2700"/>
              </a:spcBef>
              <a:buNone/>
              <a:defRPr sz="750">
                <a:solidFill>
                  <a:schemeClr val="tx1">
                    <a:lumMod val="75000"/>
                    <a:lumOff val="25000"/>
                  </a:schemeClr>
                </a:solidFill>
                <a:latin typeface="+mj-lt"/>
              </a:defRPr>
            </a:lvl1pPr>
          </a:lstStyle>
          <a:p>
            <a:pPr lvl="0"/>
            <a:r>
              <a:rPr lang="en-US"/>
              <a:t>Item Title</a:t>
            </a:r>
            <a:endParaRPr lang="en-ZA"/>
          </a:p>
        </p:txBody>
      </p:sp>
      <p:sp>
        <p:nvSpPr>
          <p:cNvPr id="64" name="Text Placeholder 36">
            <a:extLst>
              <a:ext uri="{FF2B5EF4-FFF2-40B4-BE49-F238E27FC236}">
                <a16:creationId xmlns:a16="http://schemas.microsoft.com/office/drawing/2014/main" id="{DBC1E942-B2AC-4A1B-A9BF-207F48444E69}"/>
              </a:ext>
            </a:extLst>
          </p:cNvPr>
          <p:cNvSpPr>
            <a:spLocks noGrp="1"/>
          </p:cNvSpPr>
          <p:nvPr>
            <p:ph type="body" sz="quarter" idx="66" hasCustomPrompt="1"/>
          </p:nvPr>
        </p:nvSpPr>
        <p:spPr>
          <a:xfrm>
            <a:off x="1767904" y="5580533"/>
            <a:ext cx="1097280" cy="224670"/>
          </a:xfrm>
        </p:spPr>
        <p:txBody>
          <a:bodyPr anchor="t" anchorCtr="0">
            <a:noAutofit/>
          </a:bodyPr>
          <a:lstStyle>
            <a:lvl1pPr marL="0" indent="0" algn="ctr">
              <a:buNone/>
              <a:defRPr sz="600">
                <a:solidFill>
                  <a:schemeClr val="tx1">
                    <a:lumMod val="75000"/>
                    <a:lumOff val="25000"/>
                  </a:schemeClr>
                </a:solidFill>
              </a:defRPr>
            </a:lvl1pPr>
          </a:lstStyle>
          <a:p>
            <a:pPr lvl="0"/>
            <a:r>
              <a:rPr lang="en-US"/>
              <a:t>Month, Year</a:t>
            </a:r>
            <a:endParaRPr lang="en-ZA"/>
          </a:p>
        </p:txBody>
      </p:sp>
      <p:sp>
        <p:nvSpPr>
          <p:cNvPr id="65" name="Text Placeholder 3">
            <a:extLst>
              <a:ext uri="{FF2B5EF4-FFF2-40B4-BE49-F238E27FC236}">
                <a16:creationId xmlns:a16="http://schemas.microsoft.com/office/drawing/2014/main" id="{236CF734-307C-46DF-9F1B-B7B348E8AFEC}"/>
              </a:ext>
            </a:extLst>
          </p:cNvPr>
          <p:cNvSpPr>
            <a:spLocks noGrp="1"/>
          </p:cNvSpPr>
          <p:nvPr>
            <p:ph type="body" sz="quarter" idx="67" hasCustomPrompt="1"/>
          </p:nvPr>
        </p:nvSpPr>
        <p:spPr>
          <a:xfrm>
            <a:off x="4666754" y="5272949"/>
            <a:ext cx="1165860" cy="561975"/>
          </a:xfrm>
          <a:solidFill>
            <a:schemeClr val="tx2"/>
          </a:solidFill>
          <a:ln>
            <a:noFill/>
          </a:ln>
        </p:spPr>
        <p:txBody>
          <a:bodyPr tIns="36000" anchor="t" anchorCtr="0">
            <a:normAutofit/>
          </a:bodyPr>
          <a:lstStyle>
            <a:lvl1pPr marL="0" indent="0" algn="ctr">
              <a:lnSpc>
                <a:spcPct val="150000"/>
              </a:lnSpc>
              <a:spcBef>
                <a:spcPts val="2700"/>
              </a:spcBef>
              <a:buNone/>
              <a:defRPr sz="750">
                <a:solidFill>
                  <a:schemeClr val="tx1">
                    <a:lumMod val="75000"/>
                    <a:lumOff val="25000"/>
                  </a:schemeClr>
                </a:solidFill>
                <a:latin typeface="+mj-lt"/>
              </a:defRPr>
            </a:lvl1pPr>
          </a:lstStyle>
          <a:p>
            <a:pPr lvl="0"/>
            <a:r>
              <a:rPr lang="en-US"/>
              <a:t>Item Title</a:t>
            </a:r>
            <a:endParaRPr lang="en-ZA"/>
          </a:p>
        </p:txBody>
      </p:sp>
      <p:sp>
        <p:nvSpPr>
          <p:cNvPr id="66" name="Text Placeholder 36">
            <a:extLst>
              <a:ext uri="{FF2B5EF4-FFF2-40B4-BE49-F238E27FC236}">
                <a16:creationId xmlns:a16="http://schemas.microsoft.com/office/drawing/2014/main" id="{A797E2F6-E10E-4B32-8496-AC4E0B14B3F7}"/>
              </a:ext>
            </a:extLst>
          </p:cNvPr>
          <p:cNvSpPr>
            <a:spLocks noGrp="1"/>
          </p:cNvSpPr>
          <p:nvPr>
            <p:ph type="body" sz="quarter" idx="68" hasCustomPrompt="1"/>
          </p:nvPr>
        </p:nvSpPr>
        <p:spPr>
          <a:xfrm>
            <a:off x="4707902" y="5583844"/>
            <a:ext cx="1097280" cy="224670"/>
          </a:xfrm>
        </p:spPr>
        <p:txBody>
          <a:bodyPr anchor="t" anchorCtr="0">
            <a:noAutofit/>
          </a:bodyPr>
          <a:lstStyle>
            <a:lvl1pPr marL="0" indent="0" algn="ctr">
              <a:buNone/>
              <a:defRPr sz="600">
                <a:solidFill>
                  <a:schemeClr val="tx1">
                    <a:lumMod val="75000"/>
                    <a:lumOff val="25000"/>
                  </a:schemeClr>
                </a:solidFill>
              </a:defRPr>
            </a:lvl1pPr>
          </a:lstStyle>
          <a:p>
            <a:pPr lvl="0"/>
            <a:r>
              <a:rPr lang="en-US"/>
              <a:t>Month, Year</a:t>
            </a:r>
            <a:endParaRPr lang="en-ZA"/>
          </a:p>
        </p:txBody>
      </p:sp>
      <p:sp>
        <p:nvSpPr>
          <p:cNvPr id="67" name="Text Placeholder 3">
            <a:extLst>
              <a:ext uri="{FF2B5EF4-FFF2-40B4-BE49-F238E27FC236}">
                <a16:creationId xmlns:a16="http://schemas.microsoft.com/office/drawing/2014/main" id="{FE2C824F-3FEC-4436-8D89-71417F95C4CA}"/>
              </a:ext>
            </a:extLst>
          </p:cNvPr>
          <p:cNvSpPr>
            <a:spLocks noGrp="1"/>
          </p:cNvSpPr>
          <p:nvPr>
            <p:ph type="body" sz="quarter" idx="69" hasCustomPrompt="1"/>
          </p:nvPr>
        </p:nvSpPr>
        <p:spPr>
          <a:xfrm>
            <a:off x="7621045" y="5272949"/>
            <a:ext cx="1165860" cy="561975"/>
          </a:xfrm>
          <a:solidFill>
            <a:schemeClr val="tx2"/>
          </a:solidFill>
          <a:ln>
            <a:noFill/>
          </a:ln>
        </p:spPr>
        <p:txBody>
          <a:bodyPr tIns="36000" anchor="t" anchorCtr="0">
            <a:normAutofit/>
          </a:bodyPr>
          <a:lstStyle>
            <a:lvl1pPr marL="0" indent="0" algn="ctr">
              <a:lnSpc>
                <a:spcPct val="150000"/>
              </a:lnSpc>
              <a:spcBef>
                <a:spcPts val="2700"/>
              </a:spcBef>
              <a:buNone/>
              <a:defRPr sz="750">
                <a:solidFill>
                  <a:schemeClr val="tx1">
                    <a:lumMod val="75000"/>
                    <a:lumOff val="25000"/>
                  </a:schemeClr>
                </a:solidFill>
                <a:latin typeface="+mj-lt"/>
              </a:defRPr>
            </a:lvl1pPr>
          </a:lstStyle>
          <a:p>
            <a:pPr lvl="0"/>
            <a:r>
              <a:rPr lang="en-US"/>
              <a:t>Item Title</a:t>
            </a:r>
            <a:endParaRPr lang="en-ZA"/>
          </a:p>
        </p:txBody>
      </p:sp>
      <p:sp>
        <p:nvSpPr>
          <p:cNvPr id="68" name="Text Placeholder 36">
            <a:extLst>
              <a:ext uri="{FF2B5EF4-FFF2-40B4-BE49-F238E27FC236}">
                <a16:creationId xmlns:a16="http://schemas.microsoft.com/office/drawing/2014/main" id="{A789A2A0-3ABC-41EA-A65B-C158812FD38D}"/>
              </a:ext>
            </a:extLst>
          </p:cNvPr>
          <p:cNvSpPr>
            <a:spLocks noGrp="1"/>
          </p:cNvSpPr>
          <p:nvPr>
            <p:ph type="body" sz="quarter" idx="70" hasCustomPrompt="1"/>
          </p:nvPr>
        </p:nvSpPr>
        <p:spPr>
          <a:xfrm>
            <a:off x="7662193" y="5583844"/>
            <a:ext cx="1097280" cy="224670"/>
          </a:xfrm>
        </p:spPr>
        <p:txBody>
          <a:bodyPr anchor="t" anchorCtr="0">
            <a:noAutofit/>
          </a:bodyPr>
          <a:lstStyle>
            <a:lvl1pPr marL="0" indent="0" algn="ctr">
              <a:buNone/>
              <a:defRPr sz="600">
                <a:solidFill>
                  <a:schemeClr val="tx1">
                    <a:lumMod val="75000"/>
                    <a:lumOff val="25000"/>
                  </a:schemeClr>
                </a:solidFill>
              </a:defRPr>
            </a:lvl1pPr>
          </a:lstStyle>
          <a:p>
            <a:pPr lvl="0"/>
            <a:r>
              <a:rPr lang="en-US"/>
              <a:t>Month, Year</a:t>
            </a:r>
            <a:endParaRPr lang="en-ZA"/>
          </a:p>
        </p:txBody>
      </p:sp>
      <p:sp>
        <p:nvSpPr>
          <p:cNvPr id="40" name="Date Placeholder 3">
            <a:extLst>
              <a:ext uri="{FF2B5EF4-FFF2-40B4-BE49-F238E27FC236}">
                <a16:creationId xmlns:a16="http://schemas.microsoft.com/office/drawing/2014/main" id="{F15C78F9-B77F-44BB-9DD3-7FD6042F4D4F}"/>
              </a:ext>
            </a:extLst>
          </p:cNvPr>
          <p:cNvSpPr>
            <a:spLocks noGrp="1"/>
          </p:cNvSpPr>
          <p:nvPr>
            <p:ph type="dt" sz="half" idx="10"/>
          </p:nvPr>
        </p:nvSpPr>
        <p:spPr>
          <a:xfrm>
            <a:off x="685800" y="6353176"/>
            <a:ext cx="822960" cy="365125"/>
          </a:xfrm>
        </p:spPr>
        <p:txBody>
          <a:bodyPr/>
          <a:lstStyle>
            <a:lvl1pPr>
              <a:defRPr>
                <a:solidFill>
                  <a:schemeClr val="tx2"/>
                </a:solidFill>
              </a:defRPr>
            </a:lvl1pPr>
          </a:lstStyle>
          <a:p>
            <a:r>
              <a:rPr lang="en-US" dirty="0"/>
              <a:t>20XX</a:t>
            </a:r>
          </a:p>
        </p:txBody>
      </p:sp>
      <p:sp>
        <p:nvSpPr>
          <p:cNvPr id="41" name="Footer Placeholder 4">
            <a:extLst>
              <a:ext uri="{FF2B5EF4-FFF2-40B4-BE49-F238E27FC236}">
                <a16:creationId xmlns:a16="http://schemas.microsoft.com/office/drawing/2014/main" id="{7A2CE885-91AB-475D-937A-12B9D463D401}"/>
              </a:ext>
            </a:extLst>
          </p:cNvPr>
          <p:cNvSpPr>
            <a:spLocks noGrp="1"/>
          </p:cNvSpPr>
          <p:nvPr>
            <p:ph type="ftr" sz="quarter" idx="11"/>
          </p:nvPr>
        </p:nvSpPr>
        <p:spPr>
          <a:xfrm>
            <a:off x="4068365" y="6350001"/>
            <a:ext cx="1714500" cy="365125"/>
          </a:xfrm>
        </p:spPr>
        <p:txBody>
          <a:bodyPr/>
          <a:lstStyle>
            <a:lvl1pPr>
              <a:defRPr>
                <a:solidFill>
                  <a:schemeClr val="tx2"/>
                </a:solidFill>
              </a:defRPr>
            </a:lvl1pPr>
          </a:lstStyle>
          <a:p>
            <a:r>
              <a:rPr lang="en-US" dirty="0"/>
              <a:t>Pitch deck title</a:t>
            </a:r>
          </a:p>
        </p:txBody>
      </p:sp>
      <p:sp>
        <p:nvSpPr>
          <p:cNvPr id="42" name="Slide Number Placeholder 5">
            <a:extLst>
              <a:ext uri="{FF2B5EF4-FFF2-40B4-BE49-F238E27FC236}">
                <a16:creationId xmlns:a16="http://schemas.microsoft.com/office/drawing/2014/main" id="{AF0A068C-26D9-4FC8-AD91-8B62AA304C4A}"/>
              </a:ext>
            </a:extLst>
          </p:cNvPr>
          <p:cNvSpPr>
            <a:spLocks noGrp="1"/>
          </p:cNvSpPr>
          <p:nvPr>
            <p:ph type="sldNum" sz="quarter" idx="12"/>
          </p:nvPr>
        </p:nvSpPr>
        <p:spPr>
          <a:xfrm>
            <a:off x="8342471" y="6356351"/>
            <a:ext cx="342900" cy="365125"/>
          </a:xfrm>
        </p:spPr>
        <p:txBody>
          <a:bodyPr/>
          <a:lstStyle>
            <a:lvl1pPr>
              <a:defRPr>
                <a:solidFill>
                  <a:schemeClr val="tx2"/>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523508896"/>
      </p:ext>
    </p:extLst>
  </p:cSld>
  <p:clrMapOvr>
    <a:masterClrMapping/>
  </p:clrMapOvr>
  <p:extLst>
    <p:ext uri="{DCECCB84-F9BA-43D5-87BE-67443E8EF086}">
      <p15:sldGuideLst xmlns:p15="http://schemas.microsoft.com/office/powerpoint/2012/main">
        <p15:guide id="1" orient="horz" pos="2304">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685800" y="896113"/>
            <a:ext cx="7886700" cy="1325563"/>
          </a:xfrm>
        </p:spPr>
        <p:txBody>
          <a:bodyPr anchor="t" anchorCtr="0"/>
          <a:lstStyle>
            <a:lvl1pPr>
              <a:defRPr cap="all" baseline="0">
                <a:solidFill>
                  <a:schemeClr val="accent1"/>
                </a:solidFill>
              </a:defRPr>
            </a:lvl1pPr>
          </a:lstStyle>
          <a:p>
            <a:r>
              <a:rPr lang="en-US"/>
              <a:t>CLICK TO ADD TITLE</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p:nvPr>
        </p:nvSpPr>
        <p:spPr>
          <a:xfrm>
            <a:off x="765810" y="1825625"/>
            <a:ext cx="7886700" cy="4351338"/>
          </a:xfrm>
        </p:spPr>
        <p:txBody>
          <a:bodyPr>
            <a:normAutofit/>
          </a:bodyPr>
          <a:lstStyle>
            <a:lvl1pPr marL="0" indent="0">
              <a:buNone/>
              <a:defRPr sz="120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a:extLst>
              <a:ext uri="{FF2B5EF4-FFF2-40B4-BE49-F238E27FC236}">
                <a16:creationId xmlns:a16="http://schemas.microsoft.com/office/drawing/2014/main" id="{AB92D86A-5036-415A-B056-A55CB2E0C2C9}"/>
              </a:ext>
            </a:extLst>
          </p:cNvPr>
          <p:cNvSpPr/>
          <p:nvPr userDrawn="1"/>
        </p:nvSpPr>
        <p:spPr>
          <a:xfrm rot="10800000">
            <a:off x="8382762" y="0"/>
            <a:ext cx="761238" cy="1014984"/>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Date Placeholder 3">
            <a:extLst>
              <a:ext uri="{FF2B5EF4-FFF2-40B4-BE49-F238E27FC236}">
                <a16:creationId xmlns:a16="http://schemas.microsoft.com/office/drawing/2014/main" id="{0C761AA1-7048-41AE-AA8B-1FD077C849B2}"/>
              </a:ext>
            </a:extLst>
          </p:cNvPr>
          <p:cNvSpPr>
            <a:spLocks noGrp="1"/>
          </p:cNvSpPr>
          <p:nvPr>
            <p:ph type="dt" sz="half" idx="10"/>
          </p:nvPr>
        </p:nvSpPr>
        <p:spPr>
          <a:xfrm>
            <a:off x="685800" y="6353176"/>
            <a:ext cx="822960" cy="365125"/>
          </a:xfrm>
        </p:spPr>
        <p:txBody>
          <a:bodyPr/>
          <a:lstStyle>
            <a:lvl1pPr>
              <a:defRPr>
                <a:solidFill>
                  <a:schemeClr val="tx1">
                    <a:lumMod val="75000"/>
                    <a:lumOff val="25000"/>
                  </a:schemeClr>
                </a:solidFill>
              </a:defRPr>
            </a:lvl1pPr>
          </a:lstStyle>
          <a:p>
            <a:r>
              <a:rPr lang="en-US" dirty="0"/>
              <a:t>20XX</a:t>
            </a:r>
          </a:p>
        </p:txBody>
      </p:sp>
      <p:sp>
        <p:nvSpPr>
          <p:cNvPr id="12" name="Footer Placeholder 4">
            <a:extLst>
              <a:ext uri="{FF2B5EF4-FFF2-40B4-BE49-F238E27FC236}">
                <a16:creationId xmlns:a16="http://schemas.microsoft.com/office/drawing/2014/main" id="{36439D65-6A92-4B4C-8307-6CB811F976A3}"/>
              </a:ext>
            </a:extLst>
          </p:cNvPr>
          <p:cNvSpPr>
            <a:spLocks noGrp="1"/>
          </p:cNvSpPr>
          <p:nvPr>
            <p:ph type="ftr" sz="quarter" idx="11"/>
          </p:nvPr>
        </p:nvSpPr>
        <p:spPr>
          <a:xfrm>
            <a:off x="4068366" y="6350001"/>
            <a:ext cx="1714500" cy="365125"/>
          </a:xfrm>
        </p:spPr>
        <p:txBody>
          <a:bodyPr/>
          <a:lstStyle>
            <a:lvl1pPr>
              <a:defRPr>
                <a:solidFill>
                  <a:schemeClr val="tx1">
                    <a:lumMod val="75000"/>
                    <a:lumOff val="25000"/>
                  </a:schemeClr>
                </a:solidFill>
              </a:defRPr>
            </a:lvl1pPr>
          </a:lstStyle>
          <a:p>
            <a:r>
              <a:rPr lang="en-US" dirty="0"/>
              <a:t>Pitch deck title</a:t>
            </a:r>
          </a:p>
        </p:txBody>
      </p:sp>
      <p:sp>
        <p:nvSpPr>
          <p:cNvPr id="13" name="Slide Number Placeholder 5">
            <a:extLst>
              <a:ext uri="{FF2B5EF4-FFF2-40B4-BE49-F238E27FC236}">
                <a16:creationId xmlns:a16="http://schemas.microsoft.com/office/drawing/2014/main" id="{2AB85375-9E39-4BEF-908C-531D02526826}"/>
              </a:ext>
            </a:extLst>
          </p:cNvPr>
          <p:cNvSpPr>
            <a:spLocks noGrp="1"/>
          </p:cNvSpPr>
          <p:nvPr>
            <p:ph type="sldNum" sz="quarter" idx="12"/>
          </p:nvPr>
        </p:nvSpPr>
        <p:spPr>
          <a:xfrm>
            <a:off x="8342471" y="6356351"/>
            <a:ext cx="342900" cy="365125"/>
          </a:xfrm>
        </p:spPr>
        <p:txBody>
          <a:bodyPr/>
          <a:lstStyle>
            <a:lvl1pPr>
              <a:defRPr>
                <a:solidFill>
                  <a:schemeClr val="tx1">
                    <a:lumMod val="75000"/>
                    <a:lumOff val="2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42036626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am - 4 up">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8C642-49FB-4E16-A3A0-B2ACBEABFFD6}"/>
              </a:ext>
            </a:extLst>
          </p:cNvPr>
          <p:cNvSpPr>
            <a:spLocks noGrp="1"/>
          </p:cNvSpPr>
          <p:nvPr>
            <p:ph type="title" hasCustomPrompt="1"/>
          </p:nvPr>
        </p:nvSpPr>
        <p:spPr>
          <a:xfrm>
            <a:off x="685800" y="896112"/>
            <a:ext cx="7772400" cy="1325880"/>
          </a:xfrm>
        </p:spPr>
        <p:txBody>
          <a:bodyPr anchor="t" anchorCtr="0"/>
          <a:lstStyle>
            <a:lvl1pPr>
              <a:defRPr cap="all" baseline="0">
                <a:solidFill>
                  <a:schemeClr val="tx2"/>
                </a:solidFill>
              </a:defRPr>
            </a:lvl1pPr>
          </a:lstStyle>
          <a:p>
            <a:r>
              <a:rPr lang="en-US"/>
              <a:t>CLICK TO ADD TITLE</a:t>
            </a:r>
          </a:p>
        </p:txBody>
      </p:sp>
      <p:sp>
        <p:nvSpPr>
          <p:cNvPr id="9" name="Picture Placeholder 8">
            <a:extLst>
              <a:ext uri="{FF2B5EF4-FFF2-40B4-BE49-F238E27FC236}">
                <a16:creationId xmlns:a16="http://schemas.microsoft.com/office/drawing/2014/main" id="{AA40526D-DB50-43D0-90D5-E6FB281419DB}"/>
              </a:ext>
            </a:extLst>
          </p:cNvPr>
          <p:cNvSpPr>
            <a:spLocks noGrp="1"/>
          </p:cNvSpPr>
          <p:nvPr>
            <p:ph type="pic" sz="quarter" idx="13"/>
          </p:nvPr>
        </p:nvSpPr>
        <p:spPr>
          <a:xfrm>
            <a:off x="685800" y="1993392"/>
            <a:ext cx="1714500" cy="2286000"/>
          </a:xfrm>
          <a:solidFill>
            <a:schemeClr val="tx2">
              <a:lumMod val="90000"/>
            </a:schemeClr>
          </a:solidFill>
        </p:spPr>
        <p:txBody>
          <a:bodyPr/>
          <a:lstStyle/>
          <a:p>
            <a:r>
              <a:rPr lang="en-US" dirty="0"/>
              <a:t>Click icon to add picture</a:t>
            </a:r>
          </a:p>
        </p:txBody>
      </p:sp>
      <p:sp>
        <p:nvSpPr>
          <p:cNvPr id="11" name="Text Placeholder 10">
            <a:extLst>
              <a:ext uri="{FF2B5EF4-FFF2-40B4-BE49-F238E27FC236}">
                <a16:creationId xmlns:a16="http://schemas.microsoft.com/office/drawing/2014/main" id="{1FCCE554-7DC7-4A2A-BD55-8E86A3B4AD6D}"/>
              </a:ext>
            </a:extLst>
          </p:cNvPr>
          <p:cNvSpPr>
            <a:spLocks noGrp="1"/>
          </p:cNvSpPr>
          <p:nvPr>
            <p:ph type="body" sz="quarter" idx="14" hasCustomPrompt="1"/>
          </p:nvPr>
        </p:nvSpPr>
        <p:spPr>
          <a:xfrm>
            <a:off x="628650" y="4507992"/>
            <a:ext cx="1714500" cy="274320"/>
          </a:xfrm>
        </p:spPr>
        <p:txBody>
          <a:bodyPr>
            <a:noAutofit/>
          </a:bodyPr>
          <a:lstStyle>
            <a:lvl1pPr marL="0" indent="0">
              <a:buNone/>
              <a:defRPr sz="1200" b="1">
                <a:solidFill>
                  <a:schemeClr val="tx2"/>
                </a:solidFill>
                <a:latin typeface="+mn-lt"/>
              </a:defRPr>
            </a:lvl1pPr>
            <a:lvl2pPr marL="342900" indent="0">
              <a:buNone/>
              <a:defRPr sz="1050" b="1">
                <a:solidFill>
                  <a:schemeClr val="tx2"/>
                </a:solidFill>
                <a:latin typeface="+mn-lt"/>
              </a:defRPr>
            </a:lvl2pPr>
            <a:lvl3pPr marL="685800" indent="0">
              <a:buNone/>
              <a:defRPr sz="1050" b="1">
                <a:solidFill>
                  <a:schemeClr val="tx2"/>
                </a:solidFill>
                <a:latin typeface="+mn-lt"/>
              </a:defRPr>
            </a:lvl3pPr>
            <a:lvl4pPr marL="1028700" indent="0">
              <a:buNone/>
              <a:defRPr sz="1050" b="1">
                <a:solidFill>
                  <a:schemeClr val="tx2"/>
                </a:solidFill>
                <a:latin typeface="+mn-lt"/>
              </a:defRPr>
            </a:lvl4pPr>
            <a:lvl5pPr marL="1371600" indent="0">
              <a:buNone/>
              <a:defRPr sz="1050" b="1">
                <a:solidFill>
                  <a:schemeClr val="tx2"/>
                </a:solidFill>
                <a:latin typeface="+mn-lt"/>
              </a:defRPr>
            </a:lvl5pPr>
          </a:lstStyle>
          <a:p>
            <a:pPr lvl="0"/>
            <a:r>
              <a:rPr lang="en-US"/>
              <a:t>Name</a:t>
            </a:r>
          </a:p>
        </p:txBody>
      </p:sp>
      <p:sp>
        <p:nvSpPr>
          <p:cNvPr id="12" name="Text Placeholder 10">
            <a:extLst>
              <a:ext uri="{FF2B5EF4-FFF2-40B4-BE49-F238E27FC236}">
                <a16:creationId xmlns:a16="http://schemas.microsoft.com/office/drawing/2014/main" id="{4C379AB9-816A-48B0-8040-51C116DF5D57}"/>
              </a:ext>
            </a:extLst>
          </p:cNvPr>
          <p:cNvSpPr>
            <a:spLocks noGrp="1"/>
          </p:cNvSpPr>
          <p:nvPr>
            <p:ph type="body" sz="quarter" idx="15" hasCustomPrompt="1"/>
          </p:nvPr>
        </p:nvSpPr>
        <p:spPr>
          <a:xfrm>
            <a:off x="628650" y="4837176"/>
            <a:ext cx="1714500" cy="457200"/>
          </a:xfrm>
        </p:spPr>
        <p:txBody>
          <a:bodyPr>
            <a:noAutofit/>
          </a:bodyPr>
          <a:lstStyle>
            <a:lvl1pPr marL="0" indent="0">
              <a:buNone/>
              <a:defRPr sz="900" b="0">
                <a:solidFill>
                  <a:schemeClr val="tx2"/>
                </a:solidFill>
                <a:latin typeface="+mn-lt"/>
              </a:defRPr>
            </a:lvl1pPr>
            <a:lvl2pPr marL="342900" indent="0">
              <a:buNone/>
              <a:defRPr sz="1050" b="1">
                <a:solidFill>
                  <a:schemeClr val="tx2"/>
                </a:solidFill>
                <a:latin typeface="+mn-lt"/>
              </a:defRPr>
            </a:lvl2pPr>
            <a:lvl3pPr marL="685800" indent="0">
              <a:buNone/>
              <a:defRPr sz="1050" b="1">
                <a:solidFill>
                  <a:schemeClr val="tx2"/>
                </a:solidFill>
                <a:latin typeface="+mn-lt"/>
              </a:defRPr>
            </a:lvl3pPr>
            <a:lvl4pPr marL="1028700" indent="0">
              <a:buNone/>
              <a:defRPr sz="1050" b="1">
                <a:solidFill>
                  <a:schemeClr val="tx2"/>
                </a:solidFill>
                <a:latin typeface="+mn-lt"/>
              </a:defRPr>
            </a:lvl4pPr>
            <a:lvl5pPr marL="1371600" indent="0">
              <a:buNone/>
              <a:defRPr sz="1050" b="1">
                <a:solidFill>
                  <a:schemeClr val="tx2"/>
                </a:solidFill>
                <a:latin typeface="+mn-lt"/>
              </a:defRPr>
            </a:lvl5pPr>
          </a:lstStyle>
          <a:p>
            <a:pPr lvl="0"/>
            <a:r>
              <a:rPr lang="en-US"/>
              <a:t>Title</a:t>
            </a:r>
          </a:p>
        </p:txBody>
      </p:sp>
      <p:sp>
        <p:nvSpPr>
          <p:cNvPr id="13" name="Picture Placeholder 8">
            <a:extLst>
              <a:ext uri="{FF2B5EF4-FFF2-40B4-BE49-F238E27FC236}">
                <a16:creationId xmlns:a16="http://schemas.microsoft.com/office/drawing/2014/main" id="{EB148D33-9D3D-4F09-AD3D-5478787F73F8}"/>
              </a:ext>
            </a:extLst>
          </p:cNvPr>
          <p:cNvSpPr>
            <a:spLocks noGrp="1"/>
          </p:cNvSpPr>
          <p:nvPr>
            <p:ph type="pic" sz="quarter" idx="16"/>
          </p:nvPr>
        </p:nvSpPr>
        <p:spPr>
          <a:xfrm>
            <a:off x="2708106" y="1993392"/>
            <a:ext cx="1714500" cy="2286000"/>
          </a:xfrm>
          <a:solidFill>
            <a:schemeClr val="tx2">
              <a:lumMod val="90000"/>
            </a:schemeClr>
          </a:solidFill>
        </p:spPr>
        <p:txBody>
          <a:bodyPr/>
          <a:lstStyle/>
          <a:p>
            <a:r>
              <a:rPr lang="en-US" dirty="0"/>
              <a:t>Click icon to add picture</a:t>
            </a:r>
          </a:p>
        </p:txBody>
      </p:sp>
      <p:sp>
        <p:nvSpPr>
          <p:cNvPr id="14" name="Text Placeholder 10">
            <a:extLst>
              <a:ext uri="{FF2B5EF4-FFF2-40B4-BE49-F238E27FC236}">
                <a16:creationId xmlns:a16="http://schemas.microsoft.com/office/drawing/2014/main" id="{41C6DB7F-D21E-454A-8816-7C20215E176C}"/>
              </a:ext>
            </a:extLst>
          </p:cNvPr>
          <p:cNvSpPr>
            <a:spLocks noGrp="1"/>
          </p:cNvSpPr>
          <p:nvPr>
            <p:ph type="body" sz="quarter" idx="17" hasCustomPrompt="1"/>
          </p:nvPr>
        </p:nvSpPr>
        <p:spPr>
          <a:xfrm>
            <a:off x="2651760" y="4511617"/>
            <a:ext cx="1714500" cy="274320"/>
          </a:xfrm>
        </p:spPr>
        <p:txBody>
          <a:bodyPr>
            <a:noAutofit/>
          </a:bodyPr>
          <a:lstStyle>
            <a:lvl1pPr marL="0" indent="0">
              <a:buNone/>
              <a:defRPr sz="1200" b="1">
                <a:solidFill>
                  <a:schemeClr val="tx2"/>
                </a:solidFill>
                <a:latin typeface="+mn-lt"/>
              </a:defRPr>
            </a:lvl1pPr>
            <a:lvl2pPr marL="342900" indent="0">
              <a:buNone/>
              <a:defRPr sz="1050" b="1">
                <a:solidFill>
                  <a:schemeClr val="tx2"/>
                </a:solidFill>
                <a:latin typeface="+mn-lt"/>
              </a:defRPr>
            </a:lvl2pPr>
            <a:lvl3pPr marL="685800" indent="0">
              <a:buNone/>
              <a:defRPr sz="1050" b="1">
                <a:solidFill>
                  <a:schemeClr val="tx2"/>
                </a:solidFill>
                <a:latin typeface="+mn-lt"/>
              </a:defRPr>
            </a:lvl3pPr>
            <a:lvl4pPr marL="1028700" indent="0">
              <a:buNone/>
              <a:defRPr sz="1050" b="1">
                <a:solidFill>
                  <a:schemeClr val="tx2"/>
                </a:solidFill>
                <a:latin typeface="+mn-lt"/>
              </a:defRPr>
            </a:lvl4pPr>
            <a:lvl5pPr marL="1371600" indent="0">
              <a:buNone/>
              <a:defRPr sz="1050" b="1">
                <a:solidFill>
                  <a:schemeClr val="tx2"/>
                </a:solidFill>
                <a:latin typeface="+mn-lt"/>
              </a:defRPr>
            </a:lvl5pPr>
          </a:lstStyle>
          <a:p>
            <a:pPr lvl="0"/>
            <a:r>
              <a:rPr lang="en-US"/>
              <a:t>Name</a:t>
            </a:r>
          </a:p>
        </p:txBody>
      </p:sp>
      <p:sp>
        <p:nvSpPr>
          <p:cNvPr id="15" name="Text Placeholder 10">
            <a:extLst>
              <a:ext uri="{FF2B5EF4-FFF2-40B4-BE49-F238E27FC236}">
                <a16:creationId xmlns:a16="http://schemas.microsoft.com/office/drawing/2014/main" id="{D0C4D301-6FD0-45BF-8011-A4984ED664E0}"/>
              </a:ext>
            </a:extLst>
          </p:cNvPr>
          <p:cNvSpPr>
            <a:spLocks noGrp="1"/>
          </p:cNvSpPr>
          <p:nvPr>
            <p:ph type="body" sz="quarter" idx="18" hasCustomPrompt="1"/>
          </p:nvPr>
        </p:nvSpPr>
        <p:spPr>
          <a:xfrm>
            <a:off x="2651760" y="4839223"/>
            <a:ext cx="1714500" cy="457200"/>
          </a:xfrm>
        </p:spPr>
        <p:txBody>
          <a:bodyPr>
            <a:noAutofit/>
          </a:bodyPr>
          <a:lstStyle>
            <a:lvl1pPr marL="0" indent="0">
              <a:buNone/>
              <a:defRPr sz="900" b="0">
                <a:solidFill>
                  <a:schemeClr val="tx2"/>
                </a:solidFill>
                <a:latin typeface="+mn-lt"/>
              </a:defRPr>
            </a:lvl1pPr>
            <a:lvl2pPr marL="342900" indent="0">
              <a:buNone/>
              <a:defRPr sz="1050" b="1">
                <a:solidFill>
                  <a:schemeClr val="tx2"/>
                </a:solidFill>
                <a:latin typeface="+mn-lt"/>
              </a:defRPr>
            </a:lvl2pPr>
            <a:lvl3pPr marL="685800" indent="0">
              <a:buNone/>
              <a:defRPr sz="1050" b="1">
                <a:solidFill>
                  <a:schemeClr val="tx2"/>
                </a:solidFill>
                <a:latin typeface="+mn-lt"/>
              </a:defRPr>
            </a:lvl3pPr>
            <a:lvl4pPr marL="1028700" indent="0">
              <a:buNone/>
              <a:defRPr sz="1050" b="1">
                <a:solidFill>
                  <a:schemeClr val="tx2"/>
                </a:solidFill>
                <a:latin typeface="+mn-lt"/>
              </a:defRPr>
            </a:lvl4pPr>
            <a:lvl5pPr marL="1371600" indent="0">
              <a:buNone/>
              <a:defRPr sz="1050" b="1">
                <a:solidFill>
                  <a:schemeClr val="tx2"/>
                </a:solidFill>
                <a:latin typeface="+mn-lt"/>
              </a:defRPr>
            </a:lvl5pPr>
          </a:lstStyle>
          <a:p>
            <a:pPr lvl="0"/>
            <a:r>
              <a:rPr lang="en-US"/>
              <a:t>Title</a:t>
            </a:r>
          </a:p>
        </p:txBody>
      </p:sp>
      <p:sp>
        <p:nvSpPr>
          <p:cNvPr id="19" name="Picture Placeholder 8">
            <a:extLst>
              <a:ext uri="{FF2B5EF4-FFF2-40B4-BE49-F238E27FC236}">
                <a16:creationId xmlns:a16="http://schemas.microsoft.com/office/drawing/2014/main" id="{CB5FD37A-EE86-444D-9C60-101D10C1C6A3}"/>
              </a:ext>
            </a:extLst>
          </p:cNvPr>
          <p:cNvSpPr>
            <a:spLocks noGrp="1"/>
          </p:cNvSpPr>
          <p:nvPr>
            <p:ph type="pic" sz="quarter" idx="22"/>
          </p:nvPr>
        </p:nvSpPr>
        <p:spPr>
          <a:xfrm>
            <a:off x="4730412" y="1993392"/>
            <a:ext cx="1714500" cy="2286000"/>
          </a:xfrm>
          <a:solidFill>
            <a:schemeClr val="tx2">
              <a:lumMod val="90000"/>
            </a:schemeClr>
          </a:solidFill>
        </p:spPr>
        <p:txBody>
          <a:bodyPr/>
          <a:lstStyle/>
          <a:p>
            <a:r>
              <a:rPr lang="en-US" dirty="0"/>
              <a:t>Click icon to add picture</a:t>
            </a:r>
          </a:p>
        </p:txBody>
      </p:sp>
      <p:sp>
        <p:nvSpPr>
          <p:cNvPr id="20" name="Text Placeholder 10">
            <a:extLst>
              <a:ext uri="{FF2B5EF4-FFF2-40B4-BE49-F238E27FC236}">
                <a16:creationId xmlns:a16="http://schemas.microsoft.com/office/drawing/2014/main" id="{77DCE814-41FD-4D48-8120-139ED978660B}"/>
              </a:ext>
            </a:extLst>
          </p:cNvPr>
          <p:cNvSpPr>
            <a:spLocks noGrp="1"/>
          </p:cNvSpPr>
          <p:nvPr>
            <p:ph type="body" sz="quarter" idx="23" hasCustomPrompt="1"/>
          </p:nvPr>
        </p:nvSpPr>
        <p:spPr>
          <a:xfrm>
            <a:off x="4674870" y="4511617"/>
            <a:ext cx="1714500" cy="274320"/>
          </a:xfrm>
        </p:spPr>
        <p:txBody>
          <a:bodyPr>
            <a:noAutofit/>
          </a:bodyPr>
          <a:lstStyle>
            <a:lvl1pPr marL="0" indent="0">
              <a:buNone/>
              <a:defRPr sz="1200" b="1">
                <a:solidFill>
                  <a:schemeClr val="tx2"/>
                </a:solidFill>
                <a:latin typeface="+mn-lt"/>
              </a:defRPr>
            </a:lvl1pPr>
            <a:lvl2pPr marL="342900" indent="0">
              <a:buNone/>
              <a:defRPr sz="1050" b="1">
                <a:solidFill>
                  <a:schemeClr val="tx2"/>
                </a:solidFill>
                <a:latin typeface="+mn-lt"/>
              </a:defRPr>
            </a:lvl2pPr>
            <a:lvl3pPr marL="685800" indent="0">
              <a:buNone/>
              <a:defRPr sz="1050" b="1">
                <a:solidFill>
                  <a:schemeClr val="tx2"/>
                </a:solidFill>
                <a:latin typeface="+mn-lt"/>
              </a:defRPr>
            </a:lvl3pPr>
            <a:lvl4pPr marL="1028700" indent="0">
              <a:buNone/>
              <a:defRPr sz="1050" b="1">
                <a:solidFill>
                  <a:schemeClr val="tx2"/>
                </a:solidFill>
                <a:latin typeface="+mn-lt"/>
              </a:defRPr>
            </a:lvl4pPr>
            <a:lvl5pPr marL="1371600" indent="0">
              <a:buNone/>
              <a:defRPr sz="1050" b="1">
                <a:solidFill>
                  <a:schemeClr val="tx2"/>
                </a:solidFill>
                <a:latin typeface="+mn-lt"/>
              </a:defRPr>
            </a:lvl5pPr>
          </a:lstStyle>
          <a:p>
            <a:pPr lvl="0"/>
            <a:r>
              <a:rPr lang="en-US"/>
              <a:t>Name</a:t>
            </a:r>
          </a:p>
        </p:txBody>
      </p:sp>
      <p:sp>
        <p:nvSpPr>
          <p:cNvPr id="21" name="Text Placeholder 10">
            <a:extLst>
              <a:ext uri="{FF2B5EF4-FFF2-40B4-BE49-F238E27FC236}">
                <a16:creationId xmlns:a16="http://schemas.microsoft.com/office/drawing/2014/main" id="{142BD72F-73D4-46DC-B184-801565CDC961}"/>
              </a:ext>
            </a:extLst>
          </p:cNvPr>
          <p:cNvSpPr>
            <a:spLocks noGrp="1"/>
          </p:cNvSpPr>
          <p:nvPr>
            <p:ph type="body" sz="quarter" idx="24" hasCustomPrompt="1"/>
          </p:nvPr>
        </p:nvSpPr>
        <p:spPr>
          <a:xfrm>
            <a:off x="4674870" y="4839223"/>
            <a:ext cx="1714500" cy="457200"/>
          </a:xfrm>
        </p:spPr>
        <p:txBody>
          <a:bodyPr>
            <a:noAutofit/>
          </a:bodyPr>
          <a:lstStyle>
            <a:lvl1pPr marL="0" indent="0">
              <a:buNone/>
              <a:defRPr sz="900" b="0">
                <a:solidFill>
                  <a:schemeClr val="tx2"/>
                </a:solidFill>
                <a:latin typeface="+mn-lt"/>
              </a:defRPr>
            </a:lvl1pPr>
            <a:lvl2pPr marL="342900" indent="0">
              <a:buNone/>
              <a:defRPr sz="1050" b="1">
                <a:solidFill>
                  <a:schemeClr val="tx2"/>
                </a:solidFill>
                <a:latin typeface="+mn-lt"/>
              </a:defRPr>
            </a:lvl2pPr>
            <a:lvl3pPr marL="685800" indent="0">
              <a:buNone/>
              <a:defRPr sz="1050" b="1">
                <a:solidFill>
                  <a:schemeClr val="tx2"/>
                </a:solidFill>
                <a:latin typeface="+mn-lt"/>
              </a:defRPr>
            </a:lvl3pPr>
            <a:lvl4pPr marL="1028700" indent="0">
              <a:buNone/>
              <a:defRPr sz="1050" b="1">
                <a:solidFill>
                  <a:schemeClr val="tx2"/>
                </a:solidFill>
                <a:latin typeface="+mn-lt"/>
              </a:defRPr>
            </a:lvl4pPr>
            <a:lvl5pPr marL="1371600" indent="0">
              <a:buNone/>
              <a:defRPr sz="1050" b="1">
                <a:solidFill>
                  <a:schemeClr val="tx2"/>
                </a:solidFill>
                <a:latin typeface="+mn-lt"/>
              </a:defRPr>
            </a:lvl5pPr>
          </a:lstStyle>
          <a:p>
            <a:pPr lvl="0"/>
            <a:r>
              <a:rPr lang="en-US"/>
              <a:t>Title</a:t>
            </a:r>
          </a:p>
        </p:txBody>
      </p:sp>
      <p:sp>
        <p:nvSpPr>
          <p:cNvPr id="16" name="Picture Placeholder 8">
            <a:extLst>
              <a:ext uri="{FF2B5EF4-FFF2-40B4-BE49-F238E27FC236}">
                <a16:creationId xmlns:a16="http://schemas.microsoft.com/office/drawing/2014/main" id="{97508F04-3E2E-41F2-9326-8B0362A83AB8}"/>
              </a:ext>
            </a:extLst>
          </p:cNvPr>
          <p:cNvSpPr>
            <a:spLocks noGrp="1"/>
          </p:cNvSpPr>
          <p:nvPr>
            <p:ph type="pic" sz="quarter" idx="19"/>
          </p:nvPr>
        </p:nvSpPr>
        <p:spPr>
          <a:xfrm>
            <a:off x="6752718" y="1993392"/>
            <a:ext cx="1714500" cy="2286000"/>
          </a:xfrm>
          <a:solidFill>
            <a:schemeClr val="tx2">
              <a:lumMod val="90000"/>
            </a:schemeClr>
          </a:solidFill>
        </p:spPr>
        <p:txBody>
          <a:bodyPr/>
          <a:lstStyle/>
          <a:p>
            <a:r>
              <a:rPr lang="en-US" dirty="0"/>
              <a:t>Click icon to add picture</a:t>
            </a:r>
          </a:p>
        </p:txBody>
      </p:sp>
      <p:sp>
        <p:nvSpPr>
          <p:cNvPr id="17" name="Text Placeholder 10">
            <a:extLst>
              <a:ext uri="{FF2B5EF4-FFF2-40B4-BE49-F238E27FC236}">
                <a16:creationId xmlns:a16="http://schemas.microsoft.com/office/drawing/2014/main" id="{D5ACD767-F8EC-4D73-8CC0-DC4C23BBB2B2}"/>
              </a:ext>
            </a:extLst>
          </p:cNvPr>
          <p:cNvSpPr>
            <a:spLocks noGrp="1"/>
          </p:cNvSpPr>
          <p:nvPr>
            <p:ph type="body" sz="quarter" idx="20" hasCustomPrompt="1"/>
          </p:nvPr>
        </p:nvSpPr>
        <p:spPr>
          <a:xfrm>
            <a:off x="6695980" y="4507992"/>
            <a:ext cx="1714500" cy="274320"/>
          </a:xfrm>
        </p:spPr>
        <p:txBody>
          <a:bodyPr>
            <a:noAutofit/>
          </a:bodyPr>
          <a:lstStyle>
            <a:lvl1pPr marL="0" indent="0">
              <a:buNone/>
              <a:defRPr sz="1200" b="1">
                <a:solidFill>
                  <a:schemeClr val="tx2"/>
                </a:solidFill>
                <a:latin typeface="+mn-lt"/>
              </a:defRPr>
            </a:lvl1pPr>
            <a:lvl2pPr marL="342900" indent="0">
              <a:buNone/>
              <a:defRPr sz="1050" b="1">
                <a:solidFill>
                  <a:schemeClr val="tx2"/>
                </a:solidFill>
                <a:latin typeface="+mn-lt"/>
              </a:defRPr>
            </a:lvl2pPr>
            <a:lvl3pPr marL="685800" indent="0">
              <a:buNone/>
              <a:defRPr sz="1050" b="1">
                <a:solidFill>
                  <a:schemeClr val="tx2"/>
                </a:solidFill>
                <a:latin typeface="+mn-lt"/>
              </a:defRPr>
            </a:lvl3pPr>
            <a:lvl4pPr marL="1028700" indent="0">
              <a:buNone/>
              <a:defRPr sz="1050" b="1">
                <a:solidFill>
                  <a:schemeClr val="tx2"/>
                </a:solidFill>
                <a:latin typeface="+mn-lt"/>
              </a:defRPr>
            </a:lvl4pPr>
            <a:lvl5pPr marL="1371600" indent="0">
              <a:buNone/>
              <a:defRPr sz="1050" b="1">
                <a:solidFill>
                  <a:schemeClr val="tx2"/>
                </a:solidFill>
                <a:latin typeface="+mn-lt"/>
              </a:defRPr>
            </a:lvl5pPr>
          </a:lstStyle>
          <a:p>
            <a:pPr lvl="0"/>
            <a:r>
              <a:rPr lang="en-US"/>
              <a:t>Name</a:t>
            </a:r>
          </a:p>
        </p:txBody>
      </p:sp>
      <p:sp>
        <p:nvSpPr>
          <p:cNvPr id="18" name="Text Placeholder 10">
            <a:extLst>
              <a:ext uri="{FF2B5EF4-FFF2-40B4-BE49-F238E27FC236}">
                <a16:creationId xmlns:a16="http://schemas.microsoft.com/office/drawing/2014/main" id="{4736BB1A-851C-4D31-90C7-CDC5DBAEE1CE}"/>
              </a:ext>
            </a:extLst>
          </p:cNvPr>
          <p:cNvSpPr>
            <a:spLocks noGrp="1"/>
          </p:cNvSpPr>
          <p:nvPr>
            <p:ph type="body" sz="quarter" idx="21" hasCustomPrompt="1"/>
          </p:nvPr>
        </p:nvSpPr>
        <p:spPr>
          <a:xfrm>
            <a:off x="6695980" y="4837176"/>
            <a:ext cx="1714500" cy="457200"/>
          </a:xfrm>
        </p:spPr>
        <p:txBody>
          <a:bodyPr>
            <a:noAutofit/>
          </a:bodyPr>
          <a:lstStyle>
            <a:lvl1pPr marL="0" indent="0">
              <a:buNone/>
              <a:defRPr sz="900" b="0">
                <a:solidFill>
                  <a:schemeClr val="tx2"/>
                </a:solidFill>
                <a:latin typeface="+mn-lt"/>
              </a:defRPr>
            </a:lvl1pPr>
            <a:lvl2pPr marL="342900" indent="0">
              <a:buNone/>
              <a:defRPr sz="1050" b="1">
                <a:solidFill>
                  <a:schemeClr val="tx2"/>
                </a:solidFill>
                <a:latin typeface="+mn-lt"/>
              </a:defRPr>
            </a:lvl2pPr>
            <a:lvl3pPr marL="685800" indent="0">
              <a:buNone/>
              <a:defRPr sz="1050" b="1">
                <a:solidFill>
                  <a:schemeClr val="tx2"/>
                </a:solidFill>
                <a:latin typeface="+mn-lt"/>
              </a:defRPr>
            </a:lvl3pPr>
            <a:lvl4pPr marL="1028700" indent="0">
              <a:buNone/>
              <a:defRPr sz="1050" b="1">
                <a:solidFill>
                  <a:schemeClr val="tx2"/>
                </a:solidFill>
                <a:latin typeface="+mn-lt"/>
              </a:defRPr>
            </a:lvl4pPr>
            <a:lvl5pPr marL="1371600" indent="0">
              <a:buNone/>
              <a:defRPr sz="1050" b="1">
                <a:solidFill>
                  <a:schemeClr val="tx2"/>
                </a:solidFill>
                <a:latin typeface="+mn-lt"/>
              </a:defRPr>
            </a:lvl5pPr>
          </a:lstStyle>
          <a:p>
            <a:pPr lvl="0"/>
            <a:r>
              <a:rPr lang="en-US"/>
              <a:t>Title</a:t>
            </a:r>
          </a:p>
        </p:txBody>
      </p:sp>
      <p:pic>
        <p:nvPicPr>
          <p:cNvPr id="6" name="Graphic 5">
            <a:extLst>
              <a:ext uri="{FF2B5EF4-FFF2-40B4-BE49-F238E27FC236}">
                <a16:creationId xmlns:a16="http://schemas.microsoft.com/office/drawing/2014/main" id="{B2402DAC-DB2C-47BE-AE78-07846291BB8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7621524" y="1"/>
            <a:ext cx="1522476" cy="2029968"/>
          </a:xfrm>
          <a:prstGeom prst="rect">
            <a:avLst/>
          </a:prstGeom>
        </p:spPr>
      </p:pic>
      <p:sp>
        <p:nvSpPr>
          <p:cNvPr id="32" name="Date Placeholder 3">
            <a:extLst>
              <a:ext uri="{FF2B5EF4-FFF2-40B4-BE49-F238E27FC236}">
                <a16:creationId xmlns:a16="http://schemas.microsoft.com/office/drawing/2014/main" id="{B459F3AA-94CC-42D0-8666-6ACC47E3DE37}"/>
              </a:ext>
            </a:extLst>
          </p:cNvPr>
          <p:cNvSpPr>
            <a:spLocks noGrp="1"/>
          </p:cNvSpPr>
          <p:nvPr>
            <p:ph type="dt" sz="half" idx="10"/>
          </p:nvPr>
        </p:nvSpPr>
        <p:spPr>
          <a:xfrm>
            <a:off x="685800" y="6353176"/>
            <a:ext cx="822960" cy="365125"/>
          </a:xfrm>
        </p:spPr>
        <p:txBody>
          <a:bodyPr/>
          <a:lstStyle>
            <a:lvl1pPr>
              <a:defRPr>
                <a:solidFill>
                  <a:schemeClr val="tx2"/>
                </a:solidFill>
              </a:defRPr>
            </a:lvl1pPr>
          </a:lstStyle>
          <a:p>
            <a:r>
              <a:rPr lang="en-US" dirty="0"/>
              <a:t>20XX</a:t>
            </a:r>
          </a:p>
        </p:txBody>
      </p:sp>
      <p:sp>
        <p:nvSpPr>
          <p:cNvPr id="33" name="Footer Placeholder 4">
            <a:extLst>
              <a:ext uri="{FF2B5EF4-FFF2-40B4-BE49-F238E27FC236}">
                <a16:creationId xmlns:a16="http://schemas.microsoft.com/office/drawing/2014/main" id="{FD28A03E-E672-4334-B8F0-0D3497967637}"/>
              </a:ext>
            </a:extLst>
          </p:cNvPr>
          <p:cNvSpPr>
            <a:spLocks noGrp="1"/>
          </p:cNvSpPr>
          <p:nvPr>
            <p:ph type="ftr" sz="quarter" idx="11"/>
          </p:nvPr>
        </p:nvSpPr>
        <p:spPr>
          <a:xfrm>
            <a:off x="4308395" y="6350001"/>
            <a:ext cx="1714500" cy="365125"/>
          </a:xfrm>
        </p:spPr>
        <p:txBody>
          <a:bodyPr/>
          <a:lstStyle>
            <a:lvl1pPr>
              <a:defRPr>
                <a:solidFill>
                  <a:schemeClr val="tx2"/>
                </a:solidFill>
              </a:defRPr>
            </a:lvl1pPr>
          </a:lstStyle>
          <a:p>
            <a:r>
              <a:rPr lang="en-US" dirty="0"/>
              <a:t>Pitch deck title</a:t>
            </a:r>
          </a:p>
        </p:txBody>
      </p:sp>
      <p:sp>
        <p:nvSpPr>
          <p:cNvPr id="46" name="Slide Number Placeholder 5">
            <a:extLst>
              <a:ext uri="{FF2B5EF4-FFF2-40B4-BE49-F238E27FC236}">
                <a16:creationId xmlns:a16="http://schemas.microsoft.com/office/drawing/2014/main" id="{985153C5-B300-4F05-832B-67E58EF5A308}"/>
              </a:ext>
            </a:extLst>
          </p:cNvPr>
          <p:cNvSpPr>
            <a:spLocks noGrp="1"/>
          </p:cNvSpPr>
          <p:nvPr>
            <p:ph type="sldNum" sz="quarter" idx="12"/>
          </p:nvPr>
        </p:nvSpPr>
        <p:spPr>
          <a:xfrm>
            <a:off x="8342471" y="6356351"/>
            <a:ext cx="342900" cy="365125"/>
          </a:xfrm>
        </p:spPr>
        <p:txBody>
          <a:bodyPr/>
          <a:lstStyle>
            <a:lvl1pPr>
              <a:defRPr>
                <a:solidFill>
                  <a:schemeClr val="tx2"/>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637652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am - 8 up">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8C642-49FB-4E16-A3A0-B2ACBEABFFD6}"/>
              </a:ext>
            </a:extLst>
          </p:cNvPr>
          <p:cNvSpPr>
            <a:spLocks noGrp="1"/>
          </p:cNvSpPr>
          <p:nvPr>
            <p:ph type="title" hasCustomPrompt="1"/>
          </p:nvPr>
        </p:nvSpPr>
        <p:spPr>
          <a:xfrm>
            <a:off x="685800" y="896112"/>
            <a:ext cx="7886700" cy="1325880"/>
          </a:xfrm>
        </p:spPr>
        <p:txBody>
          <a:bodyPr anchor="t" anchorCtr="0"/>
          <a:lstStyle>
            <a:lvl1pPr>
              <a:defRPr cap="all" baseline="0">
                <a:solidFill>
                  <a:schemeClr val="tx2"/>
                </a:solidFill>
              </a:defRPr>
            </a:lvl1pPr>
          </a:lstStyle>
          <a:p>
            <a:r>
              <a:rPr lang="en-US"/>
              <a:t>CLICK TO ADD TITLE</a:t>
            </a:r>
          </a:p>
        </p:txBody>
      </p:sp>
      <p:sp>
        <p:nvSpPr>
          <p:cNvPr id="9" name="Picture Placeholder 8">
            <a:extLst>
              <a:ext uri="{FF2B5EF4-FFF2-40B4-BE49-F238E27FC236}">
                <a16:creationId xmlns:a16="http://schemas.microsoft.com/office/drawing/2014/main" id="{AA40526D-DB50-43D0-90D5-E6FB281419DB}"/>
              </a:ext>
            </a:extLst>
          </p:cNvPr>
          <p:cNvSpPr>
            <a:spLocks noGrp="1"/>
          </p:cNvSpPr>
          <p:nvPr>
            <p:ph type="pic" sz="quarter" idx="13"/>
          </p:nvPr>
        </p:nvSpPr>
        <p:spPr>
          <a:xfrm>
            <a:off x="685800" y="1975104"/>
            <a:ext cx="1543050" cy="1371600"/>
          </a:xfrm>
          <a:solidFill>
            <a:schemeClr val="tx2">
              <a:lumMod val="90000"/>
            </a:schemeClr>
          </a:solidFill>
        </p:spPr>
        <p:txBody>
          <a:bodyPr/>
          <a:lstStyle/>
          <a:p>
            <a:r>
              <a:rPr lang="en-US" dirty="0"/>
              <a:t>Click icon to add picture</a:t>
            </a:r>
          </a:p>
        </p:txBody>
      </p:sp>
      <p:sp>
        <p:nvSpPr>
          <p:cNvPr id="11" name="Text Placeholder 10">
            <a:extLst>
              <a:ext uri="{FF2B5EF4-FFF2-40B4-BE49-F238E27FC236}">
                <a16:creationId xmlns:a16="http://schemas.microsoft.com/office/drawing/2014/main" id="{1FCCE554-7DC7-4A2A-BD55-8E86A3B4AD6D}"/>
              </a:ext>
            </a:extLst>
          </p:cNvPr>
          <p:cNvSpPr>
            <a:spLocks noGrp="1"/>
          </p:cNvSpPr>
          <p:nvPr>
            <p:ph type="body" sz="quarter" idx="14" hasCustomPrompt="1"/>
          </p:nvPr>
        </p:nvSpPr>
        <p:spPr>
          <a:xfrm>
            <a:off x="628650" y="3474720"/>
            <a:ext cx="1543050" cy="274320"/>
          </a:xfrm>
        </p:spPr>
        <p:txBody>
          <a:bodyPr>
            <a:noAutofit/>
          </a:bodyPr>
          <a:lstStyle>
            <a:lvl1pPr marL="0" indent="0">
              <a:buNone/>
              <a:defRPr sz="750" b="1">
                <a:solidFill>
                  <a:schemeClr val="tx2"/>
                </a:solidFill>
                <a:latin typeface="+mn-lt"/>
              </a:defRPr>
            </a:lvl1pPr>
            <a:lvl2pPr marL="342900" indent="0">
              <a:buNone/>
              <a:defRPr sz="1050" b="1">
                <a:solidFill>
                  <a:schemeClr val="tx2"/>
                </a:solidFill>
                <a:latin typeface="+mn-lt"/>
              </a:defRPr>
            </a:lvl2pPr>
            <a:lvl3pPr marL="685800" indent="0">
              <a:buNone/>
              <a:defRPr sz="1050" b="1">
                <a:solidFill>
                  <a:schemeClr val="tx2"/>
                </a:solidFill>
                <a:latin typeface="+mn-lt"/>
              </a:defRPr>
            </a:lvl3pPr>
            <a:lvl4pPr marL="1028700" indent="0">
              <a:buNone/>
              <a:defRPr sz="1050" b="1">
                <a:solidFill>
                  <a:schemeClr val="tx2"/>
                </a:solidFill>
                <a:latin typeface="+mn-lt"/>
              </a:defRPr>
            </a:lvl4pPr>
            <a:lvl5pPr marL="1371600" indent="0">
              <a:buNone/>
              <a:defRPr sz="1050" b="1">
                <a:solidFill>
                  <a:schemeClr val="tx2"/>
                </a:solidFill>
                <a:latin typeface="+mn-lt"/>
              </a:defRPr>
            </a:lvl5pPr>
          </a:lstStyle>
          <a:p>
            <a:pPr lvl="0"/>
            <a:r>
              <a:rPr lang="en-US"/>
              <a:t>Name</a:t>
            </a:r>
          </a:p>
        </p:txBody>
      </p:sp>
      <p:sp>
        <p:nvSpPr>
          <p:cNvPr id="12" name="Text Placeholder 10">
            <a:extLst>
              <a:ext uri="{FF2B5EF4-FFF2-40B4-BE49-F238E27FC236}">
                <a16:creationId xmlns:a16="http://schemas.microsoft.com/office/drawing/2014/main" id="{4C379AB9-816A-48B0-8040-51C116DF5D57}"/>
              </a:ext>
            </a:extLst>
          </p:cNvPr>
          <p:cNvSpPr>
            <a:spLocks noGrp="1"/>
          </p:cNvSpPr>
          <p:nvPr>
            <p:ph type="body" sz="quarter" idx="15" hasCustomPrompt="1"/>
          </p:nvPr>
        </p:nvSpPr>
        <p:spPr>
          <a:xfrm>
            <a:off x="628650" y="3703320"/>
            <a:ext cx="1543050" cy="274320"/>
          </a:xfrm>
        </p:spPr>
        <p:txBody>
          <a:bodyPr>
            <a:noAutofit/>
          </a:bodyPr>
          <a:lstStyle>
            <a:lvl1pPr marL="0" indent="0">
              <a:buNone/>
              <a:defRPr sz="750" b="0">
                <a:solidFill>
                  <a:schemeClr val="tx2"/>
                </a:solidFill>
                <a:latin typeface="+mn-lt"/>
              </a:defRPr>
            </a:lvl1pPr>
            <a:lvl2pPr marL="342900" indent="0">
              <a:buNone/>
              <a:defRPr sz="1050" b="1">
                <a:solidFill>
                  <a:schemeClr val="tx2"/>
                </a:solidFill>
                <a:latin typeface="+mn-lt"/>
              </a:defRPr>
            </a:lvl2pPr>
            <a:lvl3pPr marL="685800" indent="0">
              <a:buNone/>
              <a:defRPr sz="1050" b="1">
                <a:solidFill>
                  <a:schemeClr val="tx2"/>
                </a:solidFill>
                <a:latin typeface="+mn-lt"/>
              </a:defRPr>
            </a:lvl3pPr>
            <a:lvl4pPr marL="1028700" indent="0">
              <a:buNone/>
              <a:defRPr sz="1050" b="1">
                <a:solidFill>
                  <a:schemeClr val="tx2"/>
                </a:solidFill>
                <a:latin typeface="+mn-lt"/>
              </a:defRPr>
            </a:lvl4pPr>
            <a:lvl5pPr marL="1371600" indent="0">
              <a:buNone/>
              <a:defRPr sz="1050" b="1">
                <a:solidFill>
                  <a:schemeClr val="tx2"/>
                </a:solidFill>
                <a:latin typeface="+mn-lt"/>
              </a:defRPr>
            </a:lvl5pPr>
          </a:lstStyle>
          <a:p>
            <a:pPr lvl="0"/>
            <a:r>
              <a:rPr lang="en-US"/>
              <a:t>Title</a:t>
            </a:r>
          </a:p>
        </p:txBody>
      </p:sp>
      <p:sp>
        <p:nvSpPr>
          <p:cNvPr id="13" name="Picture Placeholder 8">
            <a:extLst>
              <a:ext uri="{FF2B5EF4-FFF2-40B4-BE49-F238E27FC236}">
                <a16:creationId xmlns:a16="http://schemas.microsoft.com/office/drawing/2014/main" id="{EB148D33-9D3D-4F09-AD3D-5478787F73F8}"/>
              </a:ext>
            </a:extLst>
          </p:cNvPr>
          <p:cNvSpPr>
            <a:spLocks noGrp="1"/>
          </p:cNvSpPr>
          <p:nvPr>
            <p:ph type="pic" sz="quarter" idx="16"/>
          </p:nvPr>
        </p:nvSpPr>
        <p:spPr>
          <a:xfrm>
            <a:off x="2762249" y="1975104"/>
            <a:ext cx="1543050" cy="1371600"/>
          </a:xfrm>
          <a:solidFill>
            <a:schemeClr val="tx2">
              <a:lumMod val="90000"/>
            </a:schemeClr>
          </a:solidFill>
        </p:spPr>
        <p:txBody>
          <a:bodyPr/>
          <a:lstStyle/>
          <a:p>
            <a:r>
              <a:rPr lang="en-US" dirty="0"/>
              <a:t>Click icon to add picture</a:t>
            </a:r>
          </a:p>
        </p:txBody>
      </p:sp>
      <p:sp>
        <p:nvSpPr>
          <p:cNvPr id="14" name="Text Placeholder 10">
            <a:extLst>
              <a:ext uri="{FF2B5EF4-FFF2-40B4-BE49-F238E27FC236}">
                <a16:creationId xmlns:a16="http://schemas.microsoft.com/office/drawing/2014/main" id="{41C6DB7F-D21E-454A-8816-7C20215E176C}"/>
              </a:ext>
            </a:extLst>
          </p:cNvPr>
          <p:cNvSpPr>
            <a:spLocks noGrp="1"/>
          </p:cNvSpPr>
          <p:nvPr>
            <p:ph type="body" sz="quarter" idx="17" hasCustomPrompt="1"/>
          </p:nvPr>
        </p:nvSpPr>
        <p:spPr>
          <a:xfrm>
            <a:off x="2706624" y="3474720"/>
            <a:ext cx="1543050" cy="274320"/>
          </a:xfrm>
        </p:spPr>
        <p:txBody>
          <a:bodyPr>
            <a:noAutofit/>
          </a:bodyPr>
          <a:lstStyle>
            <a:lvl1pPr marL="0" indent="0">
              <a:buNone/>
              <a:defRPr sz="750" b="1">
                <a:solidFill>
                  <a:schemeClr val="tx2"/>
                </a:solidFill>
                <a:latin typeface="+mn-lt"/>
              </a:defRPr>
            </a:lvl1pPr>
            <a:lvl2pPr marL="342900" indent="0">
              <a:buNone/>
              <a:defRPr sz="1050" b="1">
                <a:solidFill>
                  <a:schemeClr val="tx2"/>
                </a:solidFill>
                <a:latin typeface="+mn-lt"/>
              </a:defRPr>
            </a:lvl2pPr>
            <a:lvl3pPr marL="685800" indent="0">
              <a:buNone/>
              <a:defRPr sz="1050" b="1">
                <a:solidFill>
                  <a:schemeClr val="tx2"/>
                </a:solidFill>
                <a:latin typeface="+mn-lt"/>
              </a:defRPr>
            </a:lvl3pPr>
            <a:lvl4pPr marL="1028700" indent="0">
              <a:buNone/>
              <a:defRPr sz="1050" b="1">
                <a:solidFill>
                  <a:schemeClr val="tx2"/>
                </a:solidFill>
                <a:latin typeface="+mn-lt"/>
              </a:defRPr>
            </a:lvl4pPr>
            <a:lvl5pPr marL="1371600" indent="0">
              <a:buNone/>
              <a:defRPr sz="1050" b="1">
                <a:solidFill>
                  <a:schemeClr val="tx2"/>
                </a:solidFill>
                <a:latin typeface="+mn-lt"/>
              </a:defRPr>
            </a:lvl5pPr>
          </a:lstStyle>
          <a:p>
            <a:pPr lvl="0"/>
            <a:r>
              <a:rPr lang="en-US"/>
              <a:t>Name</a:t>
            </a:r>
          </a:p>
        </p:txBody>
      </p:sp>
      <p:sp>
        <p:nvSpPr>
          <p:cNvPr id="15" name="Text Placeholder 10">
            <a:extLst>
              <a:ext uri="{FF2B5EF4-FFF2-40B4-BE49-F238E27FC236}">
                <a16:creationId xmlns:a16="http://schemas.microsoft.com/office/drawing/2014/main" id="{D0C4D301-6FD0-45BF-8011-A4984ED664E0}"/>
              </a:ext>
            </a:extLst>
          </p:cNvPr>
          <p:cNvSpPr>
            <a:spLocks noGrp="1"/>
          </p:cNvSpPr>
          <p:nvPr>
            <p:ph type="body" sz="quarter" idx="18" hasCustomPrompt="1"/>
          </p:nvPr>
        </p:nvSpPr>
        <p:spPr>
          <a:xfrm>
            <a:off x="2706624" y="3703320"/>
            <a:ext cx="1543050" cy="274320"/>
          </a:xfrm>
        </p:spPr>
        <p:txBody>
          <a:bodyPr>
            <a:noAutofit/>
          </a:bodyPr>
          <a:lstStyle>
            <a:lvl1pPr marL="0" indent="0">
              <a:buNone/>
              <a:defRPr sz="750" b="0">
                <a:solidFill>
                  <a:schemeClr val="tx2"/>
                </a:solidFill>
                <a:latin typeface="+mn-lt"/>
              </a:defRPr>
            </a:lvl1pPr>
            <a:lvl2pPr marL="342900" indent="0">
              <a:buNone/>
              <a:defRPr sz="1050" b="1">
                <a:solidFill>
                  <a:schemeClr val="tx2"/>
                </a:solidFill>
                <a:latin typeface="+mn-lt"/>
              </a:defRPr>
            </a:lvl2pPr>
            <a:lvl3pPr marL="685800" indent="0">
              <a:buNone/>
              <a:defRPr sz="1050" b="1">
                <a:solidFill>
                  <a:schemeClr val="tx2"/>
                </a:solidFill>
                <a:latin typeface="+mn-lt"/>
              </a:defRPr>
            </a:lvl3pPr>
            <a:lvl4pPr marL="1028700" indent="0">
              <a:buNone/>
              <a:defRPr sz="1050" b="1">
                <a:solidFill>
                  <a:schemeClr val="tx2"/>
                </a:solidFill>
                <a:latin typeface="+mn-lt"/>
              </a:defRPr>
            </a:lvl4pPr>
            <a:lvl5pPr marL="1371600" indent="0">
              <a:buNone/>
              <a:defRPr sz="1050" b="1">
                <a:solidFill>
                  <a:schemeClr val="tx2"/>
                </a:solidFill>
                <a:latin typeface="+mn-lt"/>
              </a:defRPr>
            </a:lvl5pPr>
          </a:lstStyle>
          <a:p>
            <a:pPr lvl="0"/>
            <a:r>
              <a:rPr lang="en-US"/>
              <a:t>Title</a:t>
            </a:r>
          </a:p>
        </p:txBody>
      </p:sp>
      <p:sp>
        <p:nvSpPr>
          <p:cNvPr id="19" name="Picture Placeholder 8">
            <a:extLst>
              <a:ext uri="{FF2B5EF4-FFF2-40B4-BE49-F238E27FC236}">
                <a16:creationId xmlns:a16="http://schemas.microsoft.com/office/drawing/2014/main" id="{CB5FD37A-EE86-444D-9C60-101D10C1C6A3}"/>
              </a:ext>
            </a:extLst>
          </p:cNvPr>
          <p:cNvSpPr>
            <a:spLocks noGrp="1"/>
          </p:cNvSpPr>
          <p:nvPr>
            <p:ph type="pic" sz="quarter" idx="22"/>
          </p:nvPr>
        </p:nvSpPr>
        <p:spPr>
          <a:xfrm>
            <a:off x="4838699" y="1975104"/>
            <a:ext cx="1543050" cy="1371600"/>
          </a:xfrm>
          <a:solidFill>
            <a:schemeClr val="tx2">
              <a:lumMod val="90000"/>
            </a:schemeClr>
          </a:solidFill>
        </p:spPr>
        <p:txBody>
          <a:bodyPr/>
          <a:lstStyle/>
          <a:p>
            <a:r>
              <a:rPr lang="en-US" dirty="0"/>
              <a:t>Click icon to add picture</a:t>
            </a:r>
          </a:p>
        </p:txBody>
      </p:sp>
      <p:sp>
        <p:nvSpPr>
          <p:cNvPr id="20" name="Text Placeholder 10">
            <a:extLst>
              <a:ext uri="{FF2B5EF4-FFF2-40B4-BE49-F238E27FC236}">
                <a16:creationId xmlns:a16="http://schemas.microsoft.com/office/drawing/2014/main" id="{77DCE814-41FD-4D48-8120-139ED978660B}"/>
              </a:ext>
            </a:extLst>
          </p:cNvPr>
          <p:cNvSpPr>
            <a:spLocks noGrp="1"/>
          </p:cNvSpPr>
          <p:nvPr>
            <p:ph type="body" sz="quarter" idx="23" hasCustomPrompt="1"/>
          </p:nvPr>
        </p:nvSpPr>
        <p:spPr>
          <a:xfrm>
            <a:off x="4784598" y="3474720"/>
            <a:ext cx="1543050" cy="274320"/>
          </a:xfrm>
        </p:spPr>
        <p:txBody>
          <a:bodyPr>
            <a:noAutofit/>
          </a:bodyPr>
          <a:lstStyle>
            <a:lvl1pPr marL="0" indent="0">
              <a:buNone/>
              <a:defRPr sz="750" b="1">
                <a:solidFill>
                  <a:schemeClr val="tx2"/>
                </a:solidFill>
                <a:latin typeface="+mn-lt"/>
              </a:defRPr>
            </a:lvl1pPr>
            <a:lvl2pPr marL="342900" indent="0">
              <a:buNone/>
              <a:defRPr sz="1050" b="1">
                <a:solidFill>
                  <a:schemeClr val="tx2"/>
                </a:solidFill>
                <a:latin typeface="+mn-lt"/>
              </a:defRPr>
            </a:lvl2pPr>
            <a:lvl3pPr marL="685800" indent="0">
              <a:buNone/>
              <a:defRPr sz="1050" b="1">
                <a:solidFill>
                  <a:schemeClr val="tx2"/>
                </a:solidFill>
                <a:latin typeface="+mn-lt"/>
              </a:defRPr>
            </a:lvl3pPr>
            <a:lvl4pPr marL="1028700" indent="0">
              <a:buNone/>
              <a:defRPr sz="1050" b="1">
                <a:solidFill>
                  <a:schemeClr val="tx2"/>
                </a:solidFill>
                <a:latin typeface="+mn-lt"/>
              </a:defRPr>
            </a:lvl4pPr>
            <a:lvl5pPr marL="1371600" indent="0">
              <a:buNone/>
              <a:defRPr sz="1050" b="1">
                <a:solidFill>
                  <a:schemeClr val="tx2"/>
                </a:solidFill>
                <a:latin typeface="+mn-lt"/>
              </a:defRPr>
            </a:lvl5pPr>
          </a:lstStyle>
          <a:p>
            <a:pPr lvl="0"/>
            <a:r>
              <a:rPr lang="en-US"/>
              <a:t>Name</a:t>
            </a:r>
          </a:p>
        </p:txBody>
      </p:sp>
      <p:sp>
        <p:nvSpPr>
          <p:cNvPr id="21" name="Text Placeholder 10">
            <a:extLst>
              <a:ext uri="{FF2B5EF4-FFF2-40B4-BE49-F238E27FC236}">
                <a16:creationId xmlns:a16="http://schemas.microsoft.com/office/drawing/2014/main" id="{142BD72F-73D4-46DC-B184-801565CDC961}"/>
              </a:ext>
            </a:extLst>
          </p:cNvPr>
          <p:cNvSpPr>
            <a:spLocks noGrp="1"/>
          </p:cNvSpPr>
          <p:nvPr>
            <p:ph type="body" sz="quarter" idx="24" hasCustomPrompt="1"/>
          </p:nvPr>
        </p:nvSpPr>
        <p:spPr>
          <a:xfrm>
            <a:off x="4784598" y="3703320"/>
            <a:ext cx="1543050" cy="274320"/>
          </a:xfrm>
        </p:spPr>
        <p:txBody>
          <a:bodyPr>
            <a:noAutofit/>
          </a:bodyPr>
          <a:lstStyle>
            <a:lvl1pPr marL="0" indent="0">
              <a:buNone/>
              <a:defRPr sz="750" b="0">
                <a:solidFill>
                  <a:schemeClr val="tx2"/>
                </a:solidFill>
                <a:latin typeface="+mn-lt"/>
              </a:defRPr>
            </a:lvl1pPr>
            <a:lvl2pPr marL="342900" indent="0">
              <a:buNone/>
              <a:defRPr sz="1050" b="1">
                <a:solidFill>
                  <a:schemeClr val="tx2"/>
                </a:solidFill>
                <a:latin typeface="+mn-lt"/>
              </a:defRPr>
            </a:lvl2pPr>
            <a:lvl3pPr marL="685800" indent="0">
              <a:buNone/>
              <a:defRPr sz="1050" b="1">
                <a:solidFill>
                  <a:schemeClr val="tx2"/>
                </a:solidFill>
                <a:latin typeface="+mn-lt"/>
              </a:defRPr>
            </a:lvl3pPr>
            <a:lvl4pPr marL="1028700" indent="0">
              <a:buNone/>
              <a:defRPr sz="1050" b="1">
                <a:solidFill>
                  <a:schemeClr val="tx2"/>
                </a:solidFill>
                <a:latin typeface="+mn-lt"/>
              </a:defRPr>
            </a:lvl4pPr>
            <a:lvl5pPr marL="1371600" indent="0">
              <a:buNone/>
              <a:defRPr sz="1050" b="1">
                <a:solidFill>
                  <a:schemeClr val="tx2"/>
                </a:solidFill>
                <a:latin typeface="+mn-lt"/>
              </a:defRPr>
            </a:lvl5pPr>
          </a:lstStyle>
          <a:p>
            <a:pPr lvl="0"/>
            <a:r>
              <a:rPr lang="en-US"/>
              <a:t>Title</a:t>
            </a:r>
          </a:p>
        </p:txBody>
      </p:sp>
      <p:sp>
        <p:nvSpPr>
          <p:cNvPr id="16" name="Picture Placeholder 8">
            <a:extLst>
              <a:ext uri="{FF2B5EF4-FFF2-40B4-BE49-F238E27FC236}">
                <a16:creationId xmlns:a16="http://schemas.microsoft.com/office/drawing/2014/main" id="{97508F04-3E2E-41F2-9326-8B0362A83AB8}"/>
              </a:ext>
            </a:extLst>
          </p:cNvPr>
          <p:cNvSpPr>
            <a:spLocks noGrp="1"/>
          </p:cNvSpPr>
          <p:nvPr>
            <p:ph type="pic" sz="quarter" idx="19"/>
          </p:nvPr>
        </p:nvSpPr>
        <p:spPr>
          <a:xfrm>
            <a:off x="6915149" y="1975104"/>
            <a:ext cx="1543050" cy="1371600"/>
          </a:xfrm>
          <a:solidFill>
            <a:schemeClr val="tx2">
              <a:lumMod val="90000"/>
            </a:schemeClr>
          </a:solidFill>
        </p:spPr>
        <p:txBody>
          <a:bodyPr/>
          <a:lstStyle/>
          <a:p>
            <a:r>
              <a:rPr lang="en-US" dirty="0"/>
              <a:t>Click icon to add picture</a:t>
            </a:r>
          </a:p>
        </p:txBody>
      </p:sp>
      <p:sp>
        <p:nvSpPr>
          <p:cNvPr id="17" name="Text Placeholder 10">
            <a:extLst>
              <a:ext uri="{FF2B5EF4-FFF2-40B4-BE49-F238E27FC236}">
                <a16:creationId xmlns:a16="http://schemas.microsoft.com/office/drawing/2014/main" id="{D5ACD767-F8EC-4D73-8CC0-DC4C23BBB2B2}"/>
              </a:ext>
            </a:extLst>
          </p:cNvPr>
          <p:cNvSpPr>
            <a:spLocks noGrp="1"/>
          </p:cNvSpPr>
          <p:nvPr>
            <p:ph type="body" sz="quarter" idx="20" hasCustomPrompt="1"/>
          </p:nvPr>
        </p:nvSpPr>
        <p:spPr>
          <a:xfrm>
            <a:off x="6855714" y="3474720"/>
            <a:ext cx="1543050" cy="274320"/>
          </a:xfrm>
        </p:spPr>
        <p:txBody>
          <a:bodyPr>
            <a:noAutofit/>
          </a:bodyPr>
          <a:lstStyle>
            <a:lvl1pPr marL="0" indent="0">
              <a:buNone/>
              <a:defRPr sz="750" b="1">
                <a:solidFill>
                  <a:schemeClr val="tx2"/>
                </a:solidFill>
                <a:latin typeface="+mn-lt"/>
              </a:defRPr>
            </a:lvl1pPr>
            <a:lvl2pPr marL="342900" indent="0">
              <a:buNone/>
              <a:defRPr sz="1050" b="1">
                <a:solidFill>
                  <a:schemeClr val="tx2"/>
                </a:solidFill>
                <a:latin typeface="+mn-lt"/>
              </a:defRPr>
            </a:lvl2pPr>
            <a:lvl3pPr marL="685800" indent="0">
              <a:buNone/>
              <a:defRPr sz="1050" b="1">
                <a:solidFill>
                  <a:schemeClr val="tx2"/>
                </a:solidFill>
                <a:latin typeface="+mn-lt"/>
              </a:defRPr>
            </a:lvl3pPr>
            <a:lvl4pPr marL="1028700" indent="0">
              <a:buNone/>
              <a:defRPr sz="1050" b="1">
                <a:solidFill>
                  <a:schemeClr val="tx2"/>
                </a:solidFill>
                <a:latin typeface="+mn-lt"/>
              </a:defRPr>
            </a:lvl4pPr>
            <a:lvl5pPr marL="1371600" indent="0">
              <a:buNone/>
              <a:defRPr sz="1050" b="1">
                <a:solidFill>
                  <a:schemeClr val="tx2"/>
                </a:solidFill>
                <a:latin typeface="+mn-lt"/>
              </a:defRPr>
            </a:lvl5pPr>
          </a:lstStyle>
          <a:p>
            <a:pPr lvl="0"/>
            <a:r>
              <a:rPr lang="en-US"/>
              <a:t>Name</a:t>
            </a:r>
          </a:p>
        </p:txBody>
      </p:sp>
      <p:sp>
        <p:nvSpPr>
          <p:cNvPr id="18" name="Text Placeholder 10">
            <a:extLst>
              <a:ext uri="{FF2B5EF4-FFF2-40B4-BE49-F238E27FC236}">
                <a16:creationId xmlns:a16="http://schemas.microsoft.com/office/drawing/2014/main" id="{4736BB1A-851C-4D31-90C7-CDC5DBAEE1CE}"/>
              </a:ext>
            </a:extLst>
          </p:cNvPr>
          <p:cNvSpPr>
            <a:spLocks noGrp="1"/>
          </p:cNvSpPr>
          <p:nvPr>
            <p:ph type="body" sz="quarter" idx="21" hasCustomPrompt="1"/>
          </p:nvPr>
        </p:nvSpPr>
        <p:spPr>
          <a:xfrm>
            <a:off x="6855714" y="3703320"/>
            <a:ext cx="1543050" cy="274320"/>
          </a:xfrm>
        </p:spPr>
        <p:txBody>
          <a:bodyPr>
            <a:noAutofit/>
          </a:bodyPr>
          <a:lstStyle>
            <a:lvl1pPr marL="0" indent="0">
              <a:buNone/>
              <a:defRPr sz="750" b="0">
                <a:solidFill>
                  <a:schemeClr val="tx2"/>
                </a:solidFill>
                <a:latin typeface="+mn-lt"/>
              </a:defRPr>
            </a:lvl1pPr>
            <a:lvl2pPr marL="342900" indent="0">
              <a:buNone/>
              <a:defRPr sz="1050" b="1">
                <a:solidFill>
                  <a:schemeClr val="tx2"/>
                </a:solidFill>
                <a:latin typeface="+mn-lt"/>
              </a:defRPr>
            </a:lvl2pPr>
            <a:lvl3pPr marL="685800" indent="0">
              <a:buNone/>
              <a:defRPr sz="1050" b="1">
                <a:solidFill>
                  <a:schemeClr val="tx2"/>
                </a:solidFill>
                <a:latin typeface="+mn-lt"/>
              </a:defRPr>
            </a:lvl3pPr>
            <a:lvl4pPr marL="1028700" indent="0">
              <a:buNone/>
              <a:defRPr sz="1050" b="1">
                <a:solidFill>
                  <a:schemeClr val="tx2"/>
                </a:solidFill>
                <a:latin typeface="+mn-lt"/>
              </a:defRPr>
            </a:lvl4pPr>
            <a:lvl5pPr marL="1371600" indent="0">
              <a:buNone/>
              <a:defRPr sz="1050" b="1">
                <a:solidFill>
                  <a:schemeClr val="tx2"/>
                </a:solidFill>
                <a:latin typeface="+mn-lt"/>
              </a:defRPr>
            </a:lvl5pPr>
          </a:lstStyle>
          <a:p>
            <a:pPr lvl="0"/>
            <a:r>
              <a:rPr lang="en-US"/>
              <a:t>Title</a:t>
            </a:r>
          </a:p>
        </p:txBody>
      </p:sp>
      <p:sp>
        <p:nvSpPr>
          <p:cNvPr id="34" name="Picture Placeholder 8">
            <a:extLst>
              <a:ext uri="{FF2B5EF4-FFF2-40B4-BE49-F238E27FC236}">
                <a16:creationId xmlns:a16="http://schemas.microsoft.com/office/drawing/2014/main" id="{7B2E434D-5BFF-4F4E-89CC-2A0B72618AF8}"/>
              </a:ext>
            </a:extLst>
          </p:cNvPr>
          <p:cNvSpPr>
            <a:spLocks noGrp="1"/>
          </p:cNvSpPr>
          <p:nvPr>
            <p:ph type="pic" sz="quarter" idx="25"/>
          </p:nvPr>
        </p:nvSpPr>
        <p:spPr>
          <a:xfrm>
            <a:off x="685800" y="4160520"/>
            <a:ext cx="1543050" cy="1371600"/>
          </a:xfrm>
          <a:solidFill>
            <a:schemeClr val="tx2">
              <a:lumMod val="90000"/>
            </a:schemeClr>
          </a:solidFill>
        </p:spPr>
        <p:txBody>
          <a:bodyPr/>
          <a:lstStyle/>
          <a:p>
            <a:r>
              <a:rPr lang="en-US" dirty="0"/>
              <a:t>Click icon to add picture</a:t>
            </a:r>
          </a:p>
        </p:txBody>
      </p:sp>
      <p:sp>
        <p:nvSpPr>
          <p:cNvPr id="35" name="Text Placeholder 10">
            <a:extLst>
              <a:ext uri="{FF2B5EF4-FFF2-40B4-BE49-F238E27FC236}">
                <a16:creationId xmlns:a16="http://schemas.microsoft.com/office/drawing/2014/main" id="{54BF5D0F-83F6-4B5E-82FB-FB9D4A47682D}"/>
              </a:ext>
            </a:extLst>
          </p:cNvPr>
          <p:cNvSpPr>
            <a:spLocks noGrp="1"/>
          </p:cNvSpPr>
          <p:nvPr>
            <p:ph type="body" sz="quarter" idx="26" hasCustomPrompt="1"/>
          </p:nvPr>
        </p:nvSpPr>
        <p:spPr>
          <a:xfrm>
            <a:off x="628650" y="5669280"/>
            <a:ext cx="1543050" cy="274320"/>
          </a:xfrm>
        </p:spPr>
        <p:txBody>
          <a:bodyPr>
            <a:noAutofit/>
          </a:bodyPr>
          <a:lstStyle>
            <a:lvl1pPr marL="0" indent="0">
              <a:buNone/>
              <a:defRPr sz="750" b="1">
                <a:solidFill>
                  <a:schemeClr val="tx2"/>
                </a:solidFill>
                <a:latin typeface="+mn-lt"/>
              </a:defRPr>
            </a:lvl1pPr>
            <a:lvl2pPr marL="342900" indent="0">
              <a:buNone/>
              <a:defRPr sz="1050" b="1">
                <a:solidFill>
                  <a:schemeClr val="tx2"/>
                </a:solidFill>
                <a:latin typeface="+mn-lt"/>
              </a:defRPr>
            </a:lvl2pPr>
            <a:lvl3pPr marL="685800" indent="0">
              <a:buNone/>
              <a:defRPr sz="1050" b="1">
                <a:solidFill>
                  <a:schemeClr val="tx2"/>
                </a:solidFill>
                <a:latin typeface="+mn-lt"/>
              </a:defRPr>
            </a:lvl3pPr>
            <a:lvl4pPr marL="1028700" indent="0">
              <a:buNone/>
              <a:defRPr sz="1050" b="1">
                <a:solidFill>
                  <a:schemeClr val="tx2"/>
                </a:solidFill>
                <a:latin typeface="+mn-lt"/>
              </a:defRPr>
            </a:lvl4pPr>
            <a:lvl5pPr marL="1371600" indent="0">
              <a:buNone/>
              <a:defRPr sz="1050" b="1">
                <a:solidFill>
                  <a:schemeClr val="tx2"/>
                </a:solidFill>
                <a:latin typeface="+mn-lt"/>
              </a:defRPr>
            </a:lvl5pPr>
          </a:lstStyle>
          <a:p>
            <a:pPr lvl="0"/>
            <a:r>
              <a:rPr lang="en-US"/>
              <a:t>Name</a:t>
            </a:r>
          </a:p>
        </p:txBody>
      </p:sp>
      <p:sp>
        <p:nvSpPr>
          <p:cNvPr id="36" name="Text Placeholder 10">
            <a:extLst>
              <a:ext uri="{FF2B5EF4-FFF2-40B4-BE49-F238E27FC236}">
                <a16:creationId xmlns:a16="http://schemas.microsoft.com/office/drawing/2014/main" id="{2989D348-84C3-4684-A67D-DBE303776B2B}"/>
              </a:ext>
            </a:extLst>
          </p:cNvPr>
          <p:cNvSpPr>
            <a:spLocks noGrp="1"/>
          </p:cNvSpPr>
          <p:nvPr>
            <p:ph type="body" sz="quarter" idx="27" hasCustomPrompt="1"/>
          </p:nvPr>
        </p:nvSpPr>
        <p:spPr>
          <a:xfrm>
            <a:off x="628650" y="5907024"/>
            <a:ext cx="1543050" cy="274320"/>
          </a:xfrm>
        </p:spPr>
        <p:txBody>
          <a:bodyPr>
            <a:noAutofit/>
          </a:bodyPr>
          <a:lstStyle>
            <a:lvl1pPr marL="0" indent="0">
              <a:buNone/>
              <a:defRPr sz="750" b="0">
                <a:solidFill>
                  <a:schemeClr val="tx2"/>
                </a:solidFill>
                <a:latin typeface="+mn-lt"/>
              </a:defRPr>
            </a:lvl1pPr>
            <a:lvl2pPr marL="342900" indent="0">
              <a:buNone/>
              <a:defRPr sz="1050" b="1">
                <a:solidFill>
                  <a:schemeClr val="tx2"/>
                </a:solidFill>
                <a:latin typeface="+mn-lt"/>
              </a:defRPr>
            </a:lvl2pPr>
            <a:lvl3pPr marL="685800" indent="0">
              <a:buNone/>
              <a:defRPr sz="1050" b="1">
                <a:solidFill>
                  <a:schemeClr val="tx2"/>
                </a:solidFill>
                <a:latin typeface="+mn-lt"/>
              </a:defRPr>
            </a:lvl3pPr>
            <a:lvl4pPr marL="1028700" indent="0">
              <a:buNone/>
              <a:defRPr sz="1050" b="1">
                <a:solidFill>
                  <a:schemeClr val="tx2"/>
                </a:solidFill>
                <a:latin typeface="+mn-lt"/>
              </a:defRPr>
            </a:lvl4pPr>
            <a:lvl5pPr marL="1371600" indent="0">
              <a:buNone/>
              <a:defRPr sz="1050" b="1">
                <a:solidFill>
                  <a:schemeClr val="tx2"/>
                </a:solidFill>
                <a:latin typeface="+mn-lt"/>
              </a:defRPr>
            </a:lvl5pPr>
          </a:lstStyle>
          <a:p>
            <a:pPr lvl="0"/>
            <a:r>
              <a:rPr lang="en-US"/>
              <a:t>Title</a:t>
            </a:r>
          </a:p>
        </p:txBody>
      </p:sp>
      <p:sp>
        <p:nvSpPr>
          <p:cNvPr id="37" name="Picture Placeholder 8">
            <a:extLst>
              <a:ext uri="{FF2B5EF4-FFF2-40B4-BE49-F238E27FC236}">
                <a16:creationId xmlns:a16="http://schemas.microsoft.com/office/drawing/2014/main" id="{68CB93A9-E63E-4946-8E32-FF80E0995A40}"/>
              </a:ext>
            </a:extLst>
          </p:cNvPr>
          <p:cNvSpPr>
            <a:spLocks noGrp="1"/>
          </p:cNvSpPr>
          <p:nvPr>
            <p:ph type="pic" sz="quarter" idx="28"/>
          </p:nvPr>
        </p:nvSpPr>
        <p:spPr>
          <a:xfrm>
            <a:off x="2763774" y="4160520"/>
            <a:ext cx="1543050" cy="1371600"/>
          </a:xfrm>
          <a:solidFill>
            <a:schemeClr val="tx2">
              <a:lumMod val="90000"/>
            </a:schemeClr>
          </a:solidFill>
        </p:spPr>
        <p:txBody>
          <a:bodyPr/>
          <a:lstStyle/>
          <a:p>
            <a:r>
              <a:rPr lang="en-US" dirty="0"/>
              <a:t>Click icon to add picture</a:t>
            </a:r>
          </a:p>
        </p:txBody>
      </p:sp>
      <p:sp>
        <p:nvSpPr>
          <p:cNvPr id="38" name="Text Placeholder 10">
            <a:extLst>
              <a:ext uri="{FF2B5EF4-FFF2-40B4-BE49-F238E27FC236}">
                <a16:creationId xmlns:a16="http://schemas.microsoft.com/office/drawing/2014/main" id="{DF7A9899-0EF5-4E5E-B7B1-37D8FFD99BD1}"/>
              </a:ext>
            </a:extLst>
          </p:cNvPr>
          <p:cNvSpPr>
            <a:spLocks noGrp="1"/>
          </p:cNvSpPr>
          <p:nvPr>
            <p:ph type="body" sz="quarter" idx="29" hasCustomPrompt="1"/>
          </p:nvPr>
        </p:nvSpPr>
        <p:spPr>
          <a:xfrm>
            <a:off x="2706624" y="5669280"/>
            <a:ext cx="1543050" cy="274320"/>
          </a:xfrm>
        </p:spPr>
        <p:txBody>
          <a:bodyPr>
            <a:noAutofit/>
          </a:bodyPr>
          <a:lstStyle>
            <a:lvl1pPr marL="0" indent="0">
              <a:buNone/>
              <a:defRPr sz="750" b="1">
                <a:solidFill>
                  <a:schemeClr val="tx2"/>
                </a:solidFill>
                <a:latin typeface="+mn-lt"/>
              </a:defRPr>
            </a:lvl1pPr>
            <a:lvl2pPr marL="342900" indent="0">
              <a:buNone/>
              <a:defRPr sz="1050" b="1">
                <a:solidFill>
                  <a:schemeClr val="tx2"/>
                </a:solidFill>
                <a:latin typeface="+mn-lt"/>
              </a:defRPr>
            </a:lvl2pPr>
            <a:lvl3pPr marL="685800" indent="0">
              <a:buNone/>
              <a:defRPr sz="1050" b="1">
                <a:solidFill>
                  <a:schemeClr val="tx2"/>
                </a:solidFill>
                <a:latin typeface="+mn-lt"/>
              </a:defRPr>
            </a:lvl3pPr>
            <a:lvl4pPr marL="1028700" indent="0">
              <a:buNone/>
              <a:defRPr sz="1050" b="1">
                <a:solidFill>
                  <a:schemeClr val="tx2"/>
                </a:solidFill>
                <a:latin typeface="+mn-lt"/>
              </a:defRPr>
            </a:lvl4pPr>
            <a:lvl5pPr marL="1371600" indent="0">
              <a:buNone/>
              <a:defRPr sz="1050" b="1">
                <a:solidFill>
                  <a:schemeClr val="tx2"/>
                </a:solidFill>
                <a:latin typeface="+mn-lt"/>
              </a:defRPr>
            </a:lvl5pPr>
          </a:lstStyle>
          <a:p>
            <a:pPr lvl="0"/>
            <a:r>
              <a:rPr lang="en-US"/>
              <a:t>Name</a:t>
            </a:r>
          </a:p>
        </p:txBody>
      </p:sp>
      <p:sp>
        <p:nvSpPr>
          <p:cNvPr id="39" name="Text Placeholder 10">
            <a:extLst>
              <a:ext uri="{FF2B5EF4-FFF2-40B4-BE49-F238E27FC236}">
                <a16:creationId xmlns:a16="http://schemas.microsoft.com/office/drawing/2014/main" id="{B11F2CCF-80D1-467A-86AC-3F5D8DD5E862}"/>
              </a:ext>
            </a:extLst>
          </p:cNvPr>
          <p:cNvSpPr>
            <a:spLocks noGrp="1"/>
          </p:cNvSpPr>
          <p:nvPr>
            <p:ph type="body" sz="quarter" idx="30" hasCustomPrompt="1"/>
          </p:nvPr>
        </p:nvSpPr>
        <p:spPr>
          <a:xfrm>
            <a:off x="2706624" y="5907024"/>
            <a:ext cx="1543050" cy="274320"/>
          </a:xfrm>
        </p:spPr>
        <p:txBody>
          <a:bodyPr>
            <a:noAutofit/>
          </a:bodyPr>
          <a:lstStyle>
            <a:lvl1pPr marL="0" indent="0">
              <a:buNone/>
              <a:defRPr sz="750" b="0">
                <a:solidFill>
                  <a:schemeClr val="tx2"/>
                </a:solidFill>
                <a:latin typeface="+mn-lt"/>
              </a:defRPr>
            </a:lvl1pPr>
            <a:lvl2pPr marL="342900" indent="0">
              <a:buNone/>
              <a:defRPr sz="1050" b="1">
                <a:solidFill>
                  <a:schemeClr val="tx2"/>
                </a:solidFill>
                <a:latin typeface="+mn-lt"/>
              </a:defRPr>
            </a:lvl2pPr>
            <a:lvl3pPr marL="685800" indent="0">
              <a:buNone/>
              <a:defRPr sz="1050" b="1">
                <a:solidFill>
                  <a:schemeClr val="tx2"/>
                </a:solidFill>
                <a:latin typeface="+mn-lt"/>
              </a:defRPr>
            </a:lvl3pPr>
            <a:lvl4pPr marL="1028700" indent="0">
              <a:buNone/>
              <a:defRPr sz="1050" b="1">
                <a:solidFill>
                  <a:schemeClr val="tx2"/>
                </a:solidFill>
                <a:latin typeface="+mn-lt"/>
              </a:defRPr>
            </a:lvl4pPr>
            <a:lvl5pPr marL="1371600" indent="0">
              <a:buNone/>
              <a:defRPr sz="1050" b="1">
                <a:solidFill>
                  <a:schemeClr val="tx2"/>
                </a:solidFill>
                <a:latin typeface="+mn-lt"/>
              </a:defRPr>
            </a:lvl5pPr>
          </a:lstStyle>
          <a:p>
            <a:pPr lvl="0"/>
            <a:r>
              <a:rPr lang="en-US"/>
              <a:t>Title</a:t>
            </a:r>
          </a:p>
        </p:txBody>
      </p:sp>
      <p:sp>
        <p:nvSpPr>
          <p:cNvPr id="43" name="Picture Placeholder 8">
            <a:extLst>
              <a:ext uri="{FF2B5EF4-FFF2-40B4-BE49-F238E27FC236}">
                <a16:creationId xmlns:a16="http://schemas.microsoft.com/office/drawing/2014/main" id="{8F17B7F6-C6DF-45C7-BDE5-81003F62B356}"/>
              </a:ext>
            </a:extLst>
          </p:cNvPr>
          <p:cNvSpPr>
            <a:spLocks noGrp="1"/>
          </p:cNvSpPr>
          <p:nvPr>
            <p:ph type="pic" sz="quarter" idx="34"/>
          </p:nvPr>
        </p:nvSpPr>
        <p:spPr>
          <a:xfrm>
            <a:off x="4841748" y="4160520"/>
            <a:ext cx="1543050" cy="1371600"/>
          </a:xfrm>
          <a:solidFill>
            <a:schemeClr val="tx2">
              <a:lumMod val="90000"/>
            </a:schemeClr>
          </a:solidFill>
        </p:spPr>
        <p:txBody>
          <a:bodyPr/>
          <a:lstStyle/>
          <a:p>
            <a:r>
              <a:rPr lang="en-US" dirty="0"/>
              <a:t>Click icon to add picture</a:t>
            </a:r>
          </a:p>
        </p:txBody>
      </p:sp>
      <p:sp>
        <p:nvSpPr>
          <p:cNvPr id="44" name="Text Placeholder 10">
            <a:extLst>
              <a:ext uri="{FF2B5EF4-FFF2-40B4-BE49-F238E27FC236}">
                <a16:creationId xmlns:a16="http://schemas.microsoft.com/office/drawing/2014/main" id="{00DDE45F-F583-4DF4-9452-E816A0914097}"/>
              </a:ext>
            </a:extLst>
          </p:cNvPr>
          <p:cNvSpPr>
            <a:spLocks noGrp="1"/>
          </p:cNvSpPr>
          <p:nvPr>
            <p:ph type="body" sz="quarter" idx="35" hasCustomPrompt="1"/>
          </p:nvPr>
        </p:nvSpPr>
        <p:spPr>
          <a:xfrm>
            <a:off x="4784598" y="5669280"/>
            <a:ext cx="1543050" cy="274320"/>
          </a:xfrm>
        </p:spPr>
        <p:txBody>
          <a:bodyPr>
            <a:noAutofit/>
          </a:bodyPr>
          <a:lstStyle>
            <a:lvl1pPr marL="0" indent="0">
              <a:buNone/>
              <a:defRPr sz="750" b="1">
                <a:solidFill>
                  <a:schemeClr val="tx2"/>
                </a:solidFill>
                <a:latin typeface="+mn-lt"/>
              </a:defRPr>
            </a:lvl1pPr>
            <a:lvl2pPr marL="342900" indent="0">
              <a:buNone/>
              <a:defRPr sz="1050" b="1">
                <a:solidFill>
                  <a:schemeClr val="tx2"/>
                </a:solidFill>
                <a:latin typeface="+mn-lt"/>
              </a:defRPr>
            </a:lvl2pPr>
            <a:lvl3pPr marL="685800" indent="0">
              <a:buNone/>
              <a:defRPr sz="1050" b="1">
                <a:solidFill>
                  <a:schemeClr val="tx2"/>
                </a:solidFill>
                <a:latin typeface="+mn-lt"/>
              </a:defRPr>
            </a:lvl3pPr>
            <a:lvl4pPr marL="1028700" indent="0">
              <a:buNone/>
              <a:defRPr sz="1050" b="1">
                <a:solidFill>
                  <a:schemeClr val="tx2"/>
                </a:solidFill>
                <a:latin typeface="+mn-lt"/>
              </a:defRPr>
            </a:lvl4pPr>
            <a:lvl5pPr marL="1371600" indent="0">
              <a:buNone/>
              <a:defRPr sz="1050" b="1">
                <a:solidFill>
                  <a:schemeClr val="tx2"/>
                </a:solidFill>
                <a:latin typeface="+mn-lt"/>
              </a:defRPr>
            </a:lvl5pPr>
          </a:lstStyle>
          <a:p>
            <a:pPr lvl="0"/>
            <a:r>
              <a:rPr lang="en-US"/>
              <a:t>Name</a:t>
            </a:r>
          </a:p>
        </p:txBody>
      </p:sp>
      <p:sp>
        <p:nvSpPr>
          <p:cNvPr id="45" name="Text Placeholder 10">
            <a:extLst>
              <a:ext uri="{FF2B5EF4-FFF2-40B4-BE49-F238E27FC236}">
                <a16:creationId xmlns:a16="http://schemas.microsoft.com/office/drawing/2014/main" id="{6780E523-546C-4CCA-A992-E1551F2878E2}"/>
              </a:ext>
            </a:extLst>
          </p:cNvPr>
          <p:cNvSpPr>
            <a:spLocks noGrp="1"/>
          </p:cNvSpPr>
          <p:nvPr>
            <p:ph type="body" sz="quarter" idx="36" hasCustomPrompt="1"/>
          </p:nvPr>
        </p:nvSpPr>
        <p:spPr>
          <a:xfrm>
            <a:off x="4784598" y="5907024"/>
            <a:ext cx="1543050" cy="274320"/>
          </a:xfrm>
        </p:spPr>
        <p:txBody>
          <a:bodyPr>
            <a:noAutofit/>
          </a:bodyPr>
          <a:lstStyle>
            <a:lvl1pPr marL="0" indent="0">
              <a:buNone/>
              <a:defRPr sz="750" b="0">
                <a:solidFill>
                  <a:schemeClr val="tx2"/>
                </a:solidFill>
                <a:latin typeface="+mn-lt"/>
              </a:defRPr>
            </a:lvl1pPr>
            <a:lvl2pPr marL="342900" indent="0">
              <a:buNone/>
              <a:defRPr sz="1050" b="1">
                <a:solidFill>
                  <a:schemeClr val="tx2"/>
                </a:solidFill>
                <a:latin typeface="+mn-lt"/>
              </a:defRPr>
            </a:lvl2pPr>
            <a:lvl3pPr marL="685800" indent="0">
              <a:buNone/>
              <a:defRPr sz="1050" b="1">
                <a:solidFill>
                  <a:schemeClr val="tx2"/>
                </a:solidFill>
                <a:latin typeface="+mn-lt"/>
              </a:defRPr>
            </a:lvl3pPr>
            <a:lvl4pPr marL="1028700" indent="0">
              <a:buNone/>
              <a:defRPr sz="1050" b="1">
                <a:solidFill>
                  <a:schemeClr val="tx2"/>
                </a:solidFill>
                <a:latin typeface="+mn-lt"/>
              </a:defRPr>
            </a:lvl4pPr>
            <a:lvl5pPr marL="1371600" indent="0">
              <a:buNone/>
              <a:defRPr sz="1050" b="1">
                <a:solidFill>
                  <a:schemeClr val="tx2"/>
                </a:solidFill>
                <a:latin typeface="+mn-lt"/>
              </a:defRPr>
            </a:lvl5pPr>
          </a:lstStyle>
          <a:p>
            <a:pPr lvl="0"/>
            <a:r>
              <a:rPr lang="en-US"/>
              <a:t>Title</a:t>
            </a:r>
          </a:p>
        </p:txBody>
      </p:sp>
      <p:sp>
        <p:nvSpPr>
          <p:cNvPr id="40" name="Picture Placeholder 8">
            <a:extLst>
              <a:ext uri="{FF2B5EF4-FFF2-40B4-BE49-F238E27FC236}">
                <a16:creationId xmlns:a16="http://schemas.microsoft.com/office/drawing/2014/main" id="{2C506CA8-234D-479D-BB85-9F0FD9EDA6E6}"/>
              </a:ext>
            </a:extLst>
          </p:cNvPr>
          <p:cNvSpPr>
            <a:spLocks noGrp="1"/>
          </p:cNvSpPr>
          <p:nvPr>
            <p:ph type="pic" sz="quarter" idx="31"/>
          </p:nvPr>
        </p:nvSpPr>
        <p:spPr>
          <a:xfrm>
            <a:off x="6912864" y="4160520"/>
            <a:ext cx="1543050" cy="1371600"/>
          </a:xfrm>
          <a:solidFill>
            <a:schemeClr val="tx2">
              <a:lumMod val="90000"/>
            </a:schemeClr>
          </a:solidFill>
        </p:spPr>
        <p:txBody>
          <a:bodyPr/>
          <a:lstStyle/>
          <a:p>
            <a:r>
              <a:rPr lang="en-US" dirty="0"/>
              <a:t>Click icon to add picture</a:t>
            </a:r>
          </a:p>
        </p:txBody>
      </p:sp>
      <p:sp>
        <p:nvSpPr>
          <p:cNvPr id="41" name="Text Placeholder 10">
            <a:extLst>
              <a:ext uri="{FF2B5EF4-FFF2-40B4-BE49-F238E27FC236}">
                <a16:creationId xmlns:a16="http://schemas.microsoft.com/office/drawing/2014/main" id="{55F6DA8A-3D9F-41E6-8A23-7DD2FB5AB6AA}"/>
              </a:ext>
            </a:extLst>
          </p:cNvPr>
          <p:cNvSpPr>
            <a:spLocks noGrp="1"/>
          </p:cNvSpPr>
          <p:nvPr>
            <p:ph type="body" sz="quarter" idx="32" hasCustomPrompt="1"/>
          </p:nvPr>
        </p:nvSpPr>
        <p:spPr>
          <a:xfrm>
            <a:off x="6855714" y="5669280"/>
            <a:ext cx="1543050" cy="274320"/>
          </a:xfrm>
        </p:spPr>
        <p:txBody>
          <a:bodyPr>
            <a:noAutofit/>
          </a:bodyPr>
          <a:lstStyle>
            <a:lvl1pPr marL="0" indent="0">
              <a:buNone/>
              <a:defRPr sz="750" b="1">
                <a:solidFill>
                  <a:schemeClr val="tx2"/>
                </a:solidFill>
                <a:latin typeface="+mn-lt"/>
              </a:defRPr>
            </a:lvl1pPr>
            <a:lvl2pPr marL="342900" indent="0">
              <a:buNone/>
              <a:defRPr sz="1050" b="1">
                <a:solidFill>
                  <a:schemeClr val="tx2"/>
                </a:solidFill>
                <a:latin typeface="+mn-lt"/>
              </a:defRPr>
            </a:lvl2pPr>
            <a:lvl3pPr marL="685800" indent="0">
              <a:buNone/>
              <a:defRPr sz="1050" b="1">
                <a:solidFill>
                  <a:schemeClr val="tx2"/>
                </a:solidFill>
                <a:latin typeface="+mn-lt"/>
              </a:defRPr>
            </a:lvl3pPr>
            <a:lvl4pPr marL="1028700" indent="0">
              <a:buNone/>
              <a:defRPr sz="1050" b="1">
                <a:solidFill>
                  <a:schemeClr val="tx2"/>
                </a:solidFill>
                <a:latin typeface="+mn-lt"/>
              </a:defRPr>
            </a:lvl4pPr>
            <a:lvl5pPr marL="1371600" indent="0">
              <a:buNone/>
              <a:defRPr sz="1050" b="1">
                <a:solidFill>
                  <a:schemeClr val="tx2"/>
                </a:solidFill>
                <a:latin typeface="+mn-lt"/>
              </a:defRPr>
            </a:lvl5pPr>
          </a:lstStyle>
          <a:p>
            <a:pPr lvl="0"/>
            <a:r>
              <a:rPr lang="en-US"/>
              <a:t>Name</a:t>
            </a:r>
          </a:p>
        </p:txBody>
      </p:sp>
      <p:sp>
        <p:nvSpPr>
          <p:cNvPr id="42" name="Text Placeholder 10">
            <a:extLst>
              <a:ext uri="{FF2B5EF4-FFF2-40B4-BE49-F238E27FC236}">
                <a16:creationId xmlns:a16="http://schemas.microsoft.com/office/drawing/2014/main" id="{CF522D8A-203A-454E-80C2-641E38298F4E}"/>
              </a:ext>
            </a:extLst>
          </p:cNvPr>
          <p:cNvSpPr>
            <a:spLocks noGrp="1"/>
          </p:cNvSpPr>
          <p:nvPr>
            <p:ph type="body" sz="quarter" idx="33" hasCustomPrompt="1"/>
          </p:nvPr>
        </p:nvSpPr>
        <p:spPr>
          <a:xfrm>
            <a:off x="6855714" y="5907024"/>
            <a:ext cx="1543050" cy="274320"/>
          </a:xfrm>
        </p:spPr>
        <p:txBody>
          <a:bodyPr>
            <a:noAutofit/>
          </a:bodyPr>
          <a:lstStyle>
            <a:lvl1pPr marL="0" indent="0">
              <a:buNone/>
              <a:defRPr sz="750" b="0">
                <a:solidFill>
                  <a:schemeClr val="tx2"/>
                </a:solidFill>
                <a:latin typeface="+mn-lt"/>
              </a:defRPr>
            </a:lvl1pPr>
            <a:lvl2pPr marL="342900" indent="0">
              <a:buNone/>
              <a:defRPr sz="1050" b="1">
                <a:solidFill>
                  <a:schemeClr val="tx2"/>
                </a:solidFill>
                <a:latin typeface="+mn-lt"/>
              </a:defRPr>
            </a:lvl2pPr>
            <a:lvl3pPr marL="685800" indent="0">
              <a:buNone/>
              <a:defRPr sz="1050" b="1">
                <a:solidFill>
                  <a:schemeClr val="tx2"/>
                </a:solidFill>
                <a:latin typeface="+mn-lt"/>
              </a:defRPr>
            </a:lvl3pPr>
            <a:lvl4pPr marL="1028700" indent="0">
              <a:buNone/>
              <a:defRPr sz="1050" b="1">
                <a:solidFill>
                  <a:schemeClr val="tx2"/>
                </a:solidFill>
                <a:latin typeface="+mn-lt"/>
              </a:defRPr>
            </a:lvl4pPr>
            <a:lvl5pPr marL="1371600" indent="0">
              <a:buNone/>
              <a:defRPr sz="1050" b="1">
                <a:solidFill>
                  <a:schemeClr val="tx2"/>
                </a:solidFill>
                <a:latin typeface="+mn-lt"/>
              </a:defRPr>
            </a:lvl5pPr>
          </a:lstStyle>
          <a:p>
            <a:pPr lvl="0"/>
            <a:r>
              <a:rPr lang="en-US"/>
              <a:t>Title</a:t>
            </a:r>
          </a:p>
        </p:txBody>
      </p:sp>
      <p:pic>
        <p:nvPicPr>
          <p:cNvPr id="49" name="Graphic 48">
            <a:extLst>
              <a:ext uri="{FF2B5EF4-FFF2-40B4-BE49-F238E27FC236}">
                <a16:creationId xmlns:a16="http://schemas.microsoft.com/office/drawing/2014/main" id="{56630BF6-F55A-46EA-AB98-D26668FA2C0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7621524" y="1"/>
            <a:ext cx="1522476" cy="2029968"/>
          </a:xfrm>
          <a:prstGeom prst="rect">
            <a:avLst/>
          </a:prstGeom>
        </p:spPr>
      </p:pic>
      <p:sp>
        <p:nvSpPr>
          <p:cNvPr id="50" name="Date Placeholder 3">
            <a:extLst>
              <a:ext uri="{FF2B5EF4-FFF2-40B4-BE49-F238E27FC236}">
                <a16:creationId xmlns:a16="http://schemas.microsoft.com/office/drawing/2014/main" id="{4E530EA6-2F2B-481A-AA24-DCD67A71F184}"/>
              </a:ext>
            </a:extLst>
          </p:cNvPr>
          <p:cNvSpPr>
            <a:spLocks noGrp="1"/>
          </p:cNvSpPr>
          <p:nvPr>
            <p:ph type="dt" sz="half" idx="10"/>
          </p:nvPr>
        </p:nvSpPr>
        <p:spPr>
          <a:xfrm>
            <a:off x="685800" y="6353176"/>
            <a:ext cx="822960" cy="365125"/>
          </a:xfrm>
        </p:spPr>
        <p:txBody>
          <a:bodyPr/>
          <a:lstStyle>
            <a:lvl1pPr>
              <a:defRPr>
                <a:solidFill>
                  <a:schemeClr val="tx2"/>
                </a:solidFill>
              </a:defRPr>
            </a:lvl1pPr>
          </a:lstStyle>
          <a:p>
            <a:r>
              <a:rPr lang="en-US" dirty="0"/>
              <a:t>20XX</a:t>
            </a:r>
          </a:p>
        </p:txBody>
      </p:sp>
      <p:sp>
        <p:nvSpPr>
          <p:cNvPr id="51" name="Footer Placeholder 4">
            <a:extLst>
              <a:ext uri="{FF2B5EF4-FFF2-40B4-BE49-F238E27FC236}">
                <a16:creationId xmlns:a16="http://schemas.microsoft.com/office/drawing/2014/main" id="{54A9E911-EA72-48DC-8A5D-F25D6E0BB2D7}"/>
              </a:ext>
            </a:extLst>
          </p:cNvPr>
          <p:cNvSpPr>
            <a:spLocks noGrp="1"/>
          </p:cNvSpPr>
          <p:nvPr>
            <p:ph type="ftr" sz="quarter" idx="11"/>
          </p:nvPr>
        </p:nvSpPr>
        <p:spPr>
          <a:xfrm>
            <a:off x="4308395" y="6350001"/>
            <a:ext cx="1714500" cy="365125"/>
          </a:xfrm>
        </p:spPr>
        <p:txBody>
          <a:bodyPr/>
          <a:lstStyle>
            <a:lvl1pPr>
              <a:defRPr>
                <a:solidFill>
                  <a:schemeClr val="tx2"/>
                </a:solidFill>
              </a:defRPr>
            </a:lvl1pPr>
          </a:lstStyle>
          <a:p>
            <a:r>
              <a:rPr lang="en-US" dirty="0"/>
              <a:t>Pitch deck title</a:t>
            </a:r>
          </a:p>
        </p:txBody>
      </p:sp>
      <p:sp>
        <p:nvSpPr>
          <p:cNvPr id="52" name="Slide Number Placeholder 5">
            <a:extLst>
              <a:ext uri="{FF2B5EF4-FFF2-40B4-BE49-F238E27FC236}">
                <a16:creationId xmlns:a16="http://schemas.microsoft.com/office/drawing/2014/main" id="{108A73E5-84FC-4283-9424-C4615384868D}"/>
              </a:ext>
            </a:extLst>
          </p:cNvPr>
          <p:cNvSpPr>
            <a:spLocks noGrp="1"/>
          </p:cNvSpPr>
          <p:nvPr>
            <p:ph type="sldNum" sz="quarter" idx="12"/>
          </p:nvPr>
        </p:nvSpPr>
        <p:spPr>
          <a:xfrm>
            <a:off x="8342471" y="6356351"/>
            <a:ext cx="342900" cy="365125"/>
          </a:xfrm>
        </p:spPr>
        <p:txBody>
          <a:bodyPr/>
          <a:lstStyle>
            <a:lvl1pPr>
              <a:defRPr>
                <a:solidFill>
                  <a:schemeClr val="tx2"/>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6857070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unding">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685800" y="896113"/>
            <a:ext cx="7543800" cy="694171"/>
          </a:xfrm>
        </p:spPr>
        <p:txBody>
          <a:bodyPr anchor="t" anchorCtr="0"/>
          <a:lstStyle>
            <a:lvl1pPr>
              <a:defRPr cap="all" baseline="0">
                <a:solidFill>
                  <a:schemeClr val="tx2"/>
                </a:solidFill>
              </a:defRPr>
            </a:lvl1pPr>
          </a:lstStyle>
          <a:p>
            <a:r>
              <a:rPr lang="en-US"/>
              <a:t>CLICK TO ADD TITLE</a:t>
            </a:r>
          </a:p>
        </p:txBody>
      </p:sp>
      <p:grpSp>
        <p:nvGrpSpPr>
          <p:cNvPr id="3" name="Group 2">
            <a:extLst>
              <a:ext uri="{FF2B5EF4-FFF2-40B4-BE49-F238E27FC236}">
                <a16:creationId xmlns:a16="http://schemas.microsoft.com/office/drawing/2014/main" id="{A46611B7-8FF7-4773-9FAF-EF9DE18D43A7}"/>
              </a:ext>
              <a:ext uri="{C183D7F6-B498-43B3-948B-1728B52AA6E4}">
                <adec:decorative xmlns:adec="http://schemas.microsoft.com/office/drawing/2017/decorative" val="1"/>
              </a:ext>
            </a:extLst>
          </p:cNvPr>
          <p:cNvGrpSpPr/>
          <p:nvPr userDrawn="1"/>
        </p:nvGrpSpPr>
        <p:grpSpPr>
          <a:xfrm>
            <a:off x="8380476" y="1"/>
            <a:ext cx="763524" cy="6862761"/>
            <a:chOff x="11173968" y="0"/>
            <a:chExt cx="1018032" cy="6862761"/>
          </a:xfrm>
        </p:grpSpPr>
        <p:sp>
          <p:nvSpPr>
            <p:cNvPr id="8" name="Rectangle 7">
              <a:extLst>
                <a:ext uri="{FF2B5EF4-FFF2-40B4-BE49-F238E27FC236}">
                  <a16:creationId xmlns:a16="http://schemas.microsoft.com/office/drawing/2014/main" id="{72204226-A8C8-4414-BE3B-0CD0D8F67ABE}"/>
                </a:ext>
              </a:extLst>
            </p:cNvPr>
            <p:cNvSpPr/>
            <p:nvPr userDrawn="1"/>
          </p:nvSpPr>
          <p:spPr>
            <a:xfrm>
              <a:off x="11177016" y="4858514"/>
              <a:ext cx="1014984" cy="200424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id="{6CAC0494-1460-484E-B1EC-8A8EEFF0AD5E}"/>
                </a:ext>
              </a:extLst>
            </p:cNvPr>
            <p:cNvSpPr/>
            <p:nvPr userDrawn="1"/>
          </p:nvSpPr>
          <p:spPr>
            <a:xfrm>
              <a:off x="11177016" y="2838061"/>
              <a:ext cx="1014984"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id="{3053D751-9B56-4385-B029-D756EFA914F4}"/>
                </a:ext>
              </a:extLst>
            </p:cNvPr>
            <p:cNvSpPr/>
            <p:nvPr userDrawn="1"/>
          </p:nvSpPr>
          <p:spPr>
            <a:xfrm>
              <a:off x="11177016" y="0"/>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4" name="Picture 13" descr="A black and white striped pattern&#10;&#10;Description automatically generated with low confidence">
              <a:extLst>
                <a:ext uri="{FF2B5EF4-FFF2-40B4-BE49-F238E27FC236}">
                  <a16:creationId xmlns:a16="http://schemas.microsoft.com/office/drawing/2014/main" id="{AA00FC23-2ED3-484B-8A89-83CB1E35C38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5400000">
              <a:off x="10718200" y="557719"/>
              <a:ext cx="1828800" cy="905164"/>
            </a:xfrm>
            <a:prstGeom prst="rect">
              <a:avLst/>
            </a:prstGeom>
          </p:spPr>
        </p:pic>
        <p:sp>
          <p:nvSpPr>
            <p:cNvPr id="18" name="Rectangle 17">
              <a:extLst>
                <a:ext uri="{FF2B5EF4-FFF2-40B4-BE49-F238E27FC236}">
                  <a16:creationId xmlns:a16="http://schemas.microsoft.com/office/drawing/2014/main" id="{25393BEB-828B-4E48-B695-AAA33AA7CB85}"/>
                </a:ext>
              </a:extLst>
            </p:cNvPr>
            <p:cNvSpPr/>
            <p:nvPr userDrawn="1"/>
          </p:nvSpPr>
          <p:spPr>
            <a:xfrm>
              <a:off x="11177016" y="2026941"/>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Freeform: Shape 19">
              <a:extLst>
                <a:ext uri="{FF2B5EF4-FFF2-40B4-BE49-F238E27FC236}">
                  <a16:creationId xmlns:a16="http://schemas.microsoft.com/office/drawing/2014/main" id="{B2C7CEDC-3E16-44A0-8999-B09857049C09}"/>
                </a:ext>
              </a:extLst>
            </p:cNvPr>
            <p:cNvSpPr/>
            <p:nvPr userDrawn="1"/>
          </p:nvSpPr>
          <p:spPr>
            <a:xfrm rot="10800000">
              <a:off x="11277600" y="2954014"/>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pic>
          <p:nvPicPr>
            <p:cNvPr id="22" name="Graphic 21">
              <a:extLst>
                <a:ext uri="{FF2B5EF4-FFF2-40B4-BE49-F238E27FC236}">
                  <a16:creationId xmlns:a16="http://schemas.microsoft.com/office/drawing/2014/main" id="{40029F77-2501-4EBF-A232-5031A447FD8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5400000">
              <a:off x="10716768" y="5418805"/>
              <a:ext cx="1828800" cy="914400"/>
            </a:xfrm>
            <a:prstGeom prst="rect">
              <a:avLst/>
            </a:prstGeom>
          </p:spPr>
        </p:pic>
      </p:grpSp>
      <p:sp>
        <p:nvSpPr>
          <p:cNvPr id="7" name="Text Placeholder 6">
            <a:extLst>
              <a:ext uri="{FF2B5EF4-FFF2-40B4-BE49-F238E27FC236}">
                <a16:creationId xmlns:a16="http://schemas.microsoft.com/office/drawing/2014/main" id="{12558E2F-7ED7-452C-BF34-1D9CEE3DA176}"/>
              </a:ext>
            </a:extLst>
          </p:cNvPr>
          <p:cNvSpPr>
            <a:spLocks noGrp="1"/>
          </p:cNvSpPr>
          <p:nvPr userDrawn="1">
            <p:ph type="body" sz="quarter" idx="14" hasCustomPrompt="1"/>
          </p:nvPr>
        </p:nvSpPr>
        <p:spPr>
          <a:xfrm>
            <a:off x="2008818" y="2107852"/>
            <a:ext cx="1147647" cy="394033"/>
          </a:xfrm>
        </p:spPr>
        <p:txBody>
          <a:bodyPr>
            <a:noAutofit/>
          </a:bodyPr>
          <a:lstStyle>
            <a:lvl1pPr marL="0" indent="0">
              <a:buNone/>
              <a:defRPr sz="1200" b="1">
                <a:solidFill>
                  <a:schemeClr val="tx2"/>
                </a:solidFill>
                <a:latin typeface="+mn-lt"/>
              </a:defRPr>
            </a:lvl1pPr>
            <a:lvl2pPr marL="342900" indent="0">
              <a:buNone/>
              <a:defRPr sz="1350">
                <a:solidFill>
                  <a:schemeClr val="bg1"/>
                </a:solidFill>
              </a:defRPr>
            </a:lvl2pPr>
            <a:lvl3pPr marL="685800" indent="0">
              <a:buNone/>
              <a:defRPr sz="120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Text</a:t>
            </a:r>
          </a:p>
        </p:txBody>
      </p:sp>
      <p:sp>
        <p:nvSpPr>
          <p:cNvPr id="61" name="Text Placeholder 6">
            <a:extLst>
              <a:ext uri="{FF2B5EF4-FFF2-40B4-BE49-F238E27FC236}">
                <a16:creationId xmlns:a16="http://schemas.microsoft.com/office/drawing/2014/main" id="{36EF96CC-8462-492B-A583-23CA7F69D645}"/>
              </a:ext>
            </a:extLst>
          </p:cNvPr>
          <p:cNvSpPr>
            <a:spLocks noGrp="1"/>
          </p:cNvSpPr>
          <p:nvPr userDrawn="1">
            <p:ph type="body" sz="quarter" idx="18" hasCustomPrompt="1"/>
          </p:nvPr>
        </p:nvSpPr>
        <p:spPr>
          <a:xfrm>
            <a:off x="1539677" y="2559633"/>
            <a:ext cx="1552744" cy="380859"/>
          </a:xfrm>
        </p:spPr>
        <p:txBody>
          <a:bodyPr>
            <a:noAutofit/>
          </a:bodyPr>
          <a:lstStyle>
            <a:lvl1pPr marL="0" indent="0">
              <a:buNone/>
              <a:defRPr sz="1200" b="0">
                <a:solidFill>
                  <a:schemeClr val="tx2"/>
                </a:solidFill>
                <a:latin typeface="+mn-lt"/>
              </a:defRPr>
            </a:lvl1pPr>
            <a:lvl2pPr marL="342900" indent="0">
              <a:buNone/>
              <a:defRPr sz="1350">
                <a:solidFill>
                  <a:schemeClr val="bg1"/>
                </a:solidFill>
              </a:defRPr>
            </a:lvl2pPr>
            <a:lvl3pPr marL="685800" indent="0">
              <a:buNone/>
              <a:defRPr sz="120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Text</a:t>
            </a:r>
          </a:p>
        </p:txBody>
      </p:sp>
      <p:sp>
        <p:nvSpPr>
          <p:cNvPr id="65" name="Text Placeholder 6">
            <a:extLst>
              <a:ext uri="{FF2B5EF4-FFF2-40B4-BE49-F238E27FC236}">
                <a16:creationId xmlns:a16="http://schemas.microsoft.com/office/drawing/2014/main" id="{9181B54C-566B-4B18-924F-0B0ABFA177BE}"/>
              </a:ext>
            </a:extLst>
          </p:cNvPr>
          <p:cNvSpPr>
            <a:spLocks noGrp="1"/>
          </p:cNvSpPr>
          <p:nvPr userDrawn="1">
            <p:ph type="body" sz="quarter" idx="22" hasCustomPrompt="1"/>
          </p:nvPr>
        </p:nvSpPr>
        <p:spPr>
          <a:xfrm>
            <a:off x="1408978" y="2848395"/>
            <a:ext cx="1556054" cy="509921"/>
          </a:xfrm>
        </p:spPr>
        <p:txBody>
          <a:bodyPr>
            <a:noAutofit/>
          </a:bodyPr>
          <a:lstStyle>
            <a:lvl1pPr marL="0" indent="0" algn="r">
              <a:buNone/>
              <a:defRPr sz="900" b="0">
                <a:solidFill>
                  <a:schemeClr val="tx2"/>
                </a:solidFill>
                <a:latin typeface="+mn-lt"/>
              </a:defRPr>
            </a:lvl1pPr>
            <a:lvl2pPr marL="342900" indent="0">
              <a:buNone/>
              <a:defRPr sz="1350">
                <a:solidFill>
                  <a:schemeClr val="bg1"/>
                </a:solidFill>
              </a:defRPr>
            </a:lvl2pPr>
            <a:lvl3pPr marL="685800" indent="0">
              <a:buNone/>
              <a:defRPr sz="120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Text</a:t>
            </a:r>
          </a:p>
        </p:txBody>
      </p:sp>
      <p:sp>
        <p:nvSpPr>
          <p:cNvPr id="58" name="Text Placeholder 6">
            <a:extLst>
              <a:ext uri="{FF2B5EF4-FFF2-40B4-BE49-F238E27FC236}">
                <a16:creationId xmlns:a16="http://schemas.microsoft.com/office/drawing/2014/main" id="{840BBF63-9D11-498F-81A3-8650AC60CCE4}"/>
              </a:ext>
            </a:extLst>
          </p:cNvPr>
          <p:cNvSpPr>
            <a:spLocks noGrp="1"/>
          </p:cNvSpPr>
          <p:nvPr userDrawn="1">
            <p:ph type="body" sz="quarter" idx="15" hasCustomPrompt="1"/>
          </p:nvPr>
        </p:nvSpPr>
        <p:spPr>
          <a:xfrm>
            <a:off x="5295182" y="1685196"/>
            <a:ext cx="788194" cy="377825"/>
          </a:xfrm>
        </p:spPr>
        <p:txBody>
          <a:bodyPr>
            <a:noAutofit/>
          </a:bodyPr>
          <a:lstStyle>
            <a:lvl1pPr marL="0" indent="0">
              <a:buNone/>
              <a:defRPr sz="1200" b="1">
                <a:solidFill>
                  <a:schemeClr val="tx2"/>
                </a:solidFill>
                <a:latin typeface="+mn-lt"/>
              </a:defRPr>
            </a:lvl1pPr>
            <a:lvl2pPr marL="342900" indent="0">
              <a:buNone/>
              <a:defRPr sz="1350">
                <a:solidFill>
                  <a:schemeClr val="bg1"/>
                </a:solidFill>
              </a:defRPr>
            </a:lvl2pPr>
            <a:lvl3pPr marL="685800" indent="0">
              <a:buNone/>
              <a:defRPr sz="120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Text</a:t>
            </a:r>
          </a:p>
        </p:txBody>
      </p:sp>
      <p:sp>
        <p:nvSpPr>
          <p:cNvPr id="62" name="Text Placeholder 6">
            <a:extLst>
              <a:ext uri="{FF2B5EF4-FFF2-40B4-BE49-F238E27FC236}">
                <a16:creationId xmlns:a16="http://schemas.microsoft.com/office/drawing/2014/main" id="{B703A9B9-CCD2-442E-AB03-2C9C2EC835DD}"/>
              </a:ext>
            </a:extLst>
          </p:cNvPr>
          <p:cNvSpPr>
            <a:spLocks noGrp="1"/>
          </p:cNvSpPr>
          <p:nvPr userDrawn="1">
            <p:ph type="body" sz="quarter" idx="19" hasCustomPrompt="1"/>
          </p:nvPr>
        </p:nvSpPr>
        <p:spPr>
          <a:xfrm>
            <a:off x="5750297" y="2203471"/>
            <a:ext cx="1260692" cy="377825"/>
          </a:xfrm>
        </p:spPr>
        <p:txBody>
          <a:bodyPr>
            <a:noAutofit/>
          </a:bodyPr>
          <a:lstStyle>
            <a:lvl1pPr marL="0" indent="0">
              <a:buNone/>
              <a:defRPr sz="1200" b="0">
                <a:solidFill>
                  <a:schemeClr val="tx2"/>
                </a:solidFill>
                <a:latin typeface="+mn-lt"/>
              </a:defRPr>
            </a:lvl1pPr>
            <a:lvl2pPr marL="342900" indent="0">
              <a:buNone/>
              <a:defRPr sz="1350">
                <a:solidFill>
                  <a:schemeClr val="bg1"/>
                </a:solidFill>
              </a:defRPr>
            </a:lvl2pPr>
            <a:lvl3pPr marL="685800" indent="0">
              <a:buNone/>
              <a:defRPr sz="120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Text</a:t>
            </a:r>
          </a:p>
        </p:txBody>
      </p:sp>
      <p:sp>
        <p:nvSpPr>
          <p:cNvPr id="66" name="Text Placeholder 6">
            <a:extLst>
              <a:ext uri="{FF2B5EF4-FFF2-40B4-BE49-F238E27FC236}">
                <a16:creationId xmlns:a16="http://schemas.microsoft.com/office/drawing/2014/main" id="{5C74E55E-E6AF-40E6-8BA7-BE2A9DC39698}"/>
              </a:ext>
            </a:extLst>
          </p:cNvPr>
          <p:cNvSpPr>
            <a:spLocks noGrp="1"/>
          </p:cNvSpPr>
          <p:nvPr userDrawn="1">
            <p:ph type="body" sz="quarter" idx="23" hasCustomPrompt="1"/>
          </p:nvPr>
        </p:nvSpPr>
        <p:spPr>
          <a:xfrm>
            <a:off x="5747035" y="2512081"/>
            <a:ext cx="1468325" cy="569574"/>
          </a:xfrm>
        </p:spPr>
        <p:txBody>
          <a:bodyPr>
            <a:noAutofit/>
          </a:bodyPr>
          <a:lstStyle>
            <a:lvl1pPr marL="0" indent="0">
              <a:buNone/>
              <a:defRPr sz="900" b="0">
                <a:solidFill>
                  <a:schemeClr val="tx2"/>
                </a:solidFill>
                <a:latin typeface="+mn-lt"/>
              </a:defRPr>
            </a:lvl1pPr>
            <a:lvl2pPr marL="342900" indent="0">
              <a:buNone/>
              <a:defRPr sz="1350">
                <a:solidFill>
                  <a:schemeClr val="bg1"/>
                </a:solidFill>
              </a:defRPr>
            </a:lvl2pPr>
            <a:lvl3pPr marL="685800" indent="0">
              <a:buNone/>
              <a:defRPr sz="120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Text</a:t>
            </a:r>
          </a:p>
        </p:txBody>
      </p:sp>
      <p:sp>
        <p:nvSpPr>
          <p:cNvPr id="59" name="Text Placeholder 6">
            <a:extLst>
              <a:ext uri="{FF2B5EF4-FFF2-40B4-BE49-F238E27FC236}">
                <a16:creationId xmlns:a16="http://schemas.microsoft.com/office/drawing/2014/main" id="{2F6D970C-C43E-4D7F-83C7-650BDF1E9FB2}"/>
              </a:ext>
            </a:extLst>
          </p:cNvPr>
          <p:cNvSpPr>
            <a:spLocks noGrp="1"/>
          </p:cNvSpPr>
          <p:nvPr userDrawn="1">
            <p:ph type="body" sz="quarter" idx="16" hasCustomPrompt="1"/>
          </p:nvPr>
        </p:nvSpPr>
        <p:spPr>
          <a:xfrm>
            <a:off x="1497614" y="4181200"/>
            <a:ext cx="788194" cy="377825"/>
          </a:xfrm>
        </p:spPr>
        <p:txBody>
          <a:bodyPr>
            <a:noAutofit/>
          </a:bodyPr>
          <a:lstStyle>
            <a:lvl1pPr marL="0" indent="0">
              <a:buNone/>
              <a:defRPr sz="1200" b="1">
                <a:solidFill>
                  <a:schemeClr val="tx2"/>
                </a:solidFill>
                <a:latin typeface="+mn-lt"/>
              </a:defRPr>
            </a:lvl1pPr>
            <a:lvl2pPr marL="342900" indent="0">
              <a:buNone/>
              <a:defRPr sz="1350">
                <a:solidFill>
                  <a:schemeClr val="bg1"/>
                </a:solidFill>
              </a:defRPr>
            </a:lvl2pPr>
            <a:lvl3pPr marL="685800" indent="0">
              <a:buNone/>
              <a:defRPr sz="120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Text</a:t>
            </a:r>
          </a:p>
        </p:txBody>
      </p:sp>
      <p:sp>
        <p:nvSpPr>
          <p:cNvPr id="63" name="Text Placeholder 6">
            <a:extLst>
              <a:ext uri="{FF2B5EF4-FFF2-40B4-BE49-F238E27FC236}">
                <a16:creationId xmlns:a16="http://schemas.microsoft.com/office/drawing/2014/main" id="{1DA14AF6-5923-4726-93E3-C4DC3606842F}"/>
              </a:ext>
            </a:extLst>
          </p:cNvPr>
          <p:cNvSpPr>
            <a:spLocks noGrp="1"/>
          </p:cNvSpPr>
          <p:nvPr userDrawn="1">
            <p:ph type="body" sz="quarter" idx="20" hasCustomPrompt="1"/>
          </p:nvPr>
        </p:nvSpPr>
        <p:spPr>
          <a:xfrm>
            <a:off x="1358048" y="4727343"/>
            <a:ext cx="1392821" cy="377825"/>
          </a:xfrm>
        </p:spPr>
        <p:txBody>
          <a:bodyPr>
            <a:noAutofit/>
          </a:bodyPr>
          <a:lstStyle>
            <a:lvl1pPr marL="0" indent="0" algn="r">
              <a:buNone/>
              <a:defRPr sz="1200" b="0">
                <a:solidFill>
                  <a:schemeClr val="tx2"/>
                </a:solidFill>
                <a:latin typeface="+mn-lt"/>
              </a:defRPr>
            </a:lvl1pPr>
            <a:lvl2pPr marL="342900" indent="0">
              <a:buNone/>
              <a:defRPr sz="1350">
                <a:solidFill>
                  <a:schemeClr val="bg1"/>
                </a:solidFill>
              </a:defRPr>
            </a:lvl2pPr>
            <a:lvl3pPr marL="685800" indent="0">
              <a:buNone/>
              <a:defRPr sz="120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Text</a:t>
            </a:r>
          </a:p>
        </p:txBody>
      </p:sp>
      <p:sp>
        <p:nvSpPr>
          <p:cNvPr id="67" name="Text Placeholder 6">
            <a:extLst>
              <a:ext uri="{FF2B5EF4-FFF2-40B4-BE49-F238E27FC236}">
                <a16:creationId xmlns:a16="http://schemas.microsoft.com/office/drawing/2014/main" id="{D194A6FC-68EF-46C5-8EB6-32C814C1D298}"/>
              </a:ext>
            </a:extLst>
          </p:cNvPr>
          <p:cNvSpPr>
            <a:spLocks noGrp="1"/>
          </p:cNvSpPr>
          <p:nvPr userDrawn="1">
            <p:ph type="body" sz="quarter" idx="24" hasCustomPrompt="1"/>
          </p:nvPr>
        </p:nvSpPr>
        <p:spPr>
          <a:xfrm>
            <a:off x="981075" y="5052157"/>
            <a:ext cx="1762903" cy="875894"/>
          </a:xfrm>
        </p:spPr>
        <p:txBody>
          <a:bodyPr>
            <a:noAutofit/>
          </a:bodyPr>
          <a:lstStyle>
            <a:lvl1pPr marL="0" indent="0" algn="r">
              <a:buNone/>
              <a:defRPr sz="900" b="0">
                <a:solidFill>
                  <a:schemeClr val="tx2"/>
                </a:solidFill>
                <a:latin typeface="+mn-lt"/>
              </a:defRPr>
            </a:lvl1pPr>
            <a:lvl2pPr marL="342900" indent="0">
              <a:buNone/>
              <a:defRPr sz="1350">
                <a:solidFill>
                  <a:schemeClr val="bg1"/>
                </a:solidFill>
              </a:defRPr>
            </a:lvl2pPr>
            <a:lvl3pPr marL="685800" indent="0">
              <a:buNone/>
              <a:defRPr sz="120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Text</a:t>
            </a:r>
          </a:p>
        </p:txBody>
      </p:sp>
      <p:sp>
        <p:nvSpPr>
          <p:cNvPr id="5" name="Content Placeholder 4">
            <a:extLst>
              <a:ext uri="{FF2B5EF4-FFF2-40B4-BE49-F238E27FC236}">
                <a16:creationId xmlns:a16="http://schemas.microsoft.com/office/drawing/2014/main" id="{D31546F0-9E2B-4020-9199-B800E39E3335}"/>
              </a:ext>
              <a:ext uri="{C183D7F6-B498-43B3-948B-1728B52AA6E4}">
                <adec:decorative xmlns:adec="http://schemas.microsoft.com/office/drawing/2017/decorative" val="0"/>
              </a:ext>
            </a:extLst>
          </p:cNvPr>
          <p:cNvSpPr>
            <a:spLocks noGrp="1"/>
          </p:cNvSpPr>
          <p:nvPr>
            <p:ph sz="quarter" idx="13"/>
          </p:nvPr>
        </p:nvSpPr>
        <p:spPr>
          <a:xfrm>
            <a:off x="2912269" y="2093472"/>
            <a:ext cx="2931319" cy="388822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 name="Text Placeholder 6">
            <a:extLst>
              <a:ext uri="{FF2B5EF4-FFF2-40B4-BE49-F238E27FC236}">
                <a16:creationId xmlns:a16="http://schemas.microsoft.com/office/drawing/2014/main" id="{2CC7AB2F-529F-426C-8BD7-C55E70689042}"/>
              </a:ext>
            </a:extLst>
          </p:cNvPr>
          <p:cNvSpPr>
            <a:spLocks noGrp="1"/>
          </p:cNvSpPr>
          <p:nvPr userDrawn="1">
            <p:ph type="body" sz="quarter" idx="17" hasCustomPrompt="1"/>
          </p:nvPr>
        </p:nvSpPr>
        <p:spPr>
          <a:xfrm>
            <a:off x="6370238" y="5089232"/>
            <a:ext cx="788194" cy="377825"/>
          </a:xfrm>
        </p:spPr>
        <p:txBody>
          <a:bodyPr>
            <a:noAutofit/>
          </a:bodyPr>
          <a:lstStyle>
            <a:lvl1pPr marL="0" indent="0">
              <a:buNone/>
              <a:defRPr sz="1200" b="1">
                <a:solidFill>
                  <a:schemeClr val="tx2"/>
                </a:solidFill>
                <a:latin typeface="+mn-lt"/>
              </a:defRPr>
            </a:lvl1pPr>
            <a:lvl2pPr marL="342900" indent="0">
              <a:buNone/>
              <a:defRPr sz="1350">
                <a:solidFill>
                  <a:schemeClr val="bg1"/>
                </a:solidFill>
              </a:defRPr>
            </a:lvl2pPr>
            <a:lvl3pPr marL="685800" indent="0">
              <a:buNone/>
              <a:defRPr sz="120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Text</a:t>
            </a:r>
          </a:p>
        </p:txBody>
      </p:sp>
      <p:sp>
        <p:nvSpPr>
          <p:cNvPr id="64" name="Text Placeholder 6">
            <a:extLst>
              <a:ext uri="{FF2B5EF4-FFF2-40B4-BE49-F238E27FC236}">
                <a16:creationId xmlns:a16="http://schemas.microsoft.com/office/drawing/2014/main" id="{71B7B5C4-9DE3-46CC-8D42-B3C05CF4BC84}"/>
              </a:ext>
            </a:extLst>
          </p:cNvPr>
          <p:cNvSpPr>
            <a:spLocks noGrp="1"/>
          </p:cNvSpPr>
          <p:nvPr userDrawn="1">
            <p:ph type="body" sz="quarter" idx="21" hasCustomPrompt="1"/>
          </p:nvPr>
        </p:nvSpPr>
        <p:spPr>
          <a:xfrm>
            <a:off x="6408513" y="5490772"/>
            <a:ext cx="1135288" cy="377825"/>
          </a:xfrm>
        </p:spPr>
        <p:txBody>
          <a:bodyPr>
            <a:noAutofit/>
          </a:bodyPr>
          <a:lstStyle>
            <a:lvl1pPr marL="0" indent="0">
              <a:buNone/>
              <a:defRPr sz="1200" b="0">
                <a:solidFill>
                  <a:schemeClr val="tx2"/>
                </a:solidFill>
                <a:latin typeface="+mn-lt"/>
              </a:defRPr>
            </a:lvl1pPr>
            <a:lvl2pPr marL="342900" indent="0">
              <a:buNone/>
              <a:defRPr sz="1350">
                <a:solidFill>
                  <a:schemeClr val="bg1"/>
                </a:solidFill>
              </a:defRPr>
            </a:lvl2pPr>
            <a:lvl3pPr marL="685800" indent="0">
              <a:buNone/>
              <a:defRPr sz="120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Text</a:t>
            </a:r>
          </a:p>
        </p:txBody>
      </p:sp>
      <p:sp>
        <p:nvSpPr>
          <p:cNvPr id="68" name="Text Placeholder 6">
            <a:extLst>
              <a:ext uri="{FF2B5EF4-FFF2-40B4-BE49-F238E27FC236}">
                <a16:creationId xmlns:a16="http://schemas.microsoft.com/office/drawing/2014/main" id="{51C7E93C-9056-489A-A267-8125BA91C432}"/>
              </a:ext>
            </a:extLst>
          </p:cNvPr>
          <p:cNvSpPr>
            <a:spLocks noGrp="1"/>
          </p:cNvSpPr>
          <p:nvPr userDrawn="1">
            <p:ph type="body" sz="quarter" idx="25" hasCustomPrompt="1"/>
          </p:nvPr>
        </p:nvSpPr>
        <p:spPr>
          <a:xfrm>
            <a:off x="6406350" y="5792788"/>
            <a:ext cx="1337476" cy="447757"/>
          </a:xfrm>
        </p:spPr>
        <p:txBody>
          <a:bodyPr>
            <a:noAutofit/>
          </a:bodyPr>
          <a:lstStyle>
            <a:lvl1pPr marL="0" indent="0">
              <a:buNone/>
              <a:defRPr sz="900" b="0">
                <a:solidFill>
                  <a:schemeClr val="tx2"/>
                </a:solidFill>
                <a:latin typeface="+mn-lt"/>
              </a:defRPr>
            </a:lvl1pPr>
            <a:lvl2pPr marL="342900" indent="0">
              <a:buNone/>
              <a:defRPr sz="1350">
                <a:solidFill>
                  <a:schemeClr val="bg1"/>
                </a:solidFill>
              </a:defRPr>
            </a:lvl2pPr>
            <a:lvl3pPr marL="685800" indent="0">
              <a:buNone/>
              <a:defRPr sz="120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Text</a:t>
            </a:r>
          </a:p>
        </p:txBody>
      </p:sp>
      <p:sp>
        <p:nvSpPr>
          <p:cNvPr id="15" name="Date Placeholder 3">
            <a:extLst>
              <a:ext uri="{FF2B5EF4-FFF2-40B4-BE49-F238E27FC236}">
                <a16:creationId xmlns:a16="http://schemas.microsoft.com/office/drawing/2014/main" id="{46291370-C9EE-4280-B18D-332658DF09FB}"/>
              </a:ext>
            </a:extLst>
          </p:cNvPr>
          <p:cNvSpPr>
            <a:spLocks noGrp="1"/>
          </p:cNvSpPr>
          <p:nvPr>
            <p:ph type="dt" sz="half" idx="10"/>
          </p:nvPr>
        </p:nvSpPr>
        <p:spPr>
          <a:xfrm>
            <a:off x="685800" y="6353176"/>
            <a:ext cx="822960" cy="365125"/>
          </a:xfrm>
        </p:spPr>
        <p:txBody>
          <a:bodyPr/>
          <a:lstStyle>
            <a:lvl1pPr>
              <a:defRPr>
                <a:solidFill>
                  <a:schemeClr val="tx2"/>
                </a:solidFill>
              </a:defRPr>
            </a:lvl1pPr>
          </a:lstStyle>
          <a:p>
            <a:r>
              <a:rPr lang="en-US" dirty="0"/>
              <a:t>20XX</a:t>
            </a:r>
          </a:p>
        </p:txBody>
      </p:sp>
      <p:sp>
        <p:nvSpPr>
          <p:cNvPr id="16" name="Footer Placeholder 4">
            <a:extLst>
              <a:ext uri="{FF2B5EF4-FFF2-40B4-BE49-F238E27FC236}">
                <a16:creationId xmlns:a16="http://schemas.microsoft.com/office/drawing/2014/main" id="{910B7E39-771C-4552-A50D-711B48AD64B0}"/>
              </a:ext>
            </a:extLst>
          </p:cNvPr>
          <p:cNvSpPr>
            <a:spLocks noGrp="1"/>
          </p:cNvSpPr>
          <p:nvPr>
            <p:ph type="ftr" sz="quarter" idx="11"/>
          </p:nvPr>
        </p:nvSpPr>
        <p:spPr>
          <a:xfrm>
            <a:off x="4308395" y="6350001"/>
            <a:ext cx="1714500" cy="365125"/>
          </a:xfrm>
        </p:spPr>
        <p:txBody>
          <a:bodyPr/>
          <a:lstStyle>
            <a:lvl1pPr>
              <a:defRPr>
                <a:solidFill>
                  <a:schemeClr val="tx2"/>
                </a:solidFill>
              </a:defRPr>
            </a:lvl1pPr>
          </a:lstStyle>
          <a:p>
            <a:r>
              <a:rPr lang="en-US" dirty="0"/>
              <a:t>Pitch deck title</a:t>
            </a:r>
          </a:p>
        </p:txBody>
      </p:sp>
      <p:sp>
        <p:nvSpPr>
          <p:cNvPr id="17" name="Slide Number Placeholder 5">
            <a:extLst>
              <a:ext uri="{FF2B5EF4-FFF2-40B4-BE49-F238E27FC236}">
                <a16:creationId xmlns:a16="http://schemas.microsoft.com/office/drawing/2014/main" id="{61BBC48B-0E27-4D81-B081-4BF3F41DC0CF}"/>
              </a:ext>
            </a:extLst>
          </p:cNvPr>
          <p:cNvSpPr>
            <a:spLocks noGrp="1"/>
          </p:cNvSpPr>
          <p:nvPr>
            <p:ph type="sldNum" sz="quarter" idx="12"/>
          </p:nvPr>
        </p:nvSpPr>
        <p:spPr>
          <a:xfrm>
            <a:off x="8342471" y="6356351"/>
            <a:ext cx="342900" cy="365125"/>
          </a:xfrm>
        </p:spPr>
        <p:txBody>
          <a:bodyPr/>
          <a:lstStyle>
            <a:lvl1pPr>
              <a:defRPr>
                <a:solidFill>
                  <a:schemeClr val="tx2"/>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473272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2" cstate="print">
            <a:alphaModFix amt="2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p>
            <a:endParaRPr lang="en-US" dirty="0"/>
          </a:p>
        </p:txBody>
      </p:sp>
      <p:sp>
        <p:nvSpPr>
          <p:cNvPr id="6" name="Slide Number Placeholder 5"/>
          <p:cNvSpPr>
            <a:spLocks noGrp="1"/>
          </p:cNvSpPr>
          <p:nvPr>
            <p:ph type="sldNum" sz="quarter" idx="11"/>
          </p:nvPr>
        </p:nvSpPr>
        <p:spPr/>
        <p:txBody>
          <a:bodyPr/>
          <a:lstStyle/>
          <a:p>
            <a:fld id="{004E1916-CF39-4EF8-9FA1-4FBE01F1E9E9}" type="slidenum">
              <a:rPr lang="en-US" smtClean="0"/>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3703320" y="898525"/>
            <a:ext cx="4800600" cy="1325880"/>
          </a:xfrm>
        </p:spPr>
        <p:txBody>
          <a:bodyPr anchor="t" anchorCtr="0"/>
          <a:lstStyle>
            <a:lvl1pPr>
              <a:defRPr cap="all" baseline="0">
                <a:solidFill>
                  <a:schemeClr val="accent1"/>
                </a:solidFill>
              </a:defRPr>
            </a:lvl1pPr>
          </a:lstStyle>
          <a:p>
            <a:r>
              <a:rPr lang="en-US"/>
              <a:t>CLICK TO ADD TITLE</a:t>
            </a:r>
          </a:p>
        </p:txBody>
      </p:sp>
      <p:sp>
        <p:nvSpPr>
          <p:cNvPr id="10" name="Text Placeholder 9">
            <a:extLst>
              <a:ext uri="{FF2B5EF4-FFF2-40B4-BE49-F238E27FC236}">
                <a16:creationId xmlns:a16="http://schemas.microsoft.com/office/drawing/2014/main" id="{58CA33B9-D0BA-4ED1-B10C-9961E1B54FF5}"/>
              </a:ext>
            </a:extLst>
          </p:cNvPr>
          <p:cNvSpPr>
            <a:spLocks noGrp="1"/>
          </p:cNvSpPr>
          <p:nvPr>
            <p:ph type="body" sz="quarter" idx="13"/>
          </p:nvPr>
        </p:nvSpPr>
        <p:spPr>
          <a:xfrm>
            <a:off x="3703320" y="2254670"/>
            <a:ext cx="4800600" cy="4114800"/>
          </a:xfrm>
        </p:spPr>
        <p:txBody>
          <a:bodyPr>
            <a:normAutofit/>
          </a:bodyPr>
          <a:lstStyle>
            <a:lvl1pPr marL="0" indent="0">
              <a:lnSpc>
                <a:spcPts val="2100"/>
              </a:lnSpc>
              <a:spcBef>
                <a:spcPts val="0"/>
              </a:spcBef>
              <a:buNone/>
              <a:defRPr sz="1350"/>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Click to edit Master text styles</a:t>
            </a:r>
          </a:p>
        </p:txBody>
      </p:sp>
      <p:pic>
        <p:nvPicPr>
          <p:cNvPr id="26" name="Graphic 25">
            <a:extLst>
              <a:ext uri="{FF2B5EF4-FFF2-40B4-BE49-F238E27FC236}">
                <a16:creationId xmlns:a16="http://schemas.microsoft.com/office/drawing/2014/main" id="{E1BC9BFE-80C0-4DA9-92DB-070C41E412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8097646">
            <a:off x="923691" y="-729613"/>
            <a:ext cx="2029968" cy="1522476"/>
          </a:xfrm>
          <a:prstGeom prst="rect">
            <a:avLst/>
          </a:prstGeom>
        </p:spPr>
      </p:pic>
      <p:sp>
        <p:nvSpPr>
          <p:cNvPr id="8" name="Rectangle 23">
            <a:extLst>
              <a:ext uri="{FF2B5EF4-FFF2-40B4-BE49-F238E27FC236}">
                <a16:creationId xmlns:a16="http://schemas.microsoft.com/office/drawing/2014/main" id="{F5ED01E4-35BF-4165-86B2-E3BDFD91DEE3}"/>
              </a:ext>
            </a:extLst>
          </p:cNvPr>
          <p:cNvSpPr/>
          <p:nvPr userDrawn="1"/>
        </p:nvSpPr>
        <p:spPr>
          <a:xfrm rot="13508190">
            <a:off x="-147452" y="711974"/>
            <a:ext cx="2029968" cy="1522476"/>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9" name="Graphic 8">
            <a:extLst>
              <a:ext uri="{FF2B5EF4-FFF2-40B4-BE49-F238E27FC236}">
                <a16:creationId xmlns:a16="http://schemas.microsoft.com/office/drawing/2014/main" id="{B7E6DD28-C71B-4484-973A-D12A2773000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8902533">
            <a:off x="1181030" y="1900474"/>
            <a:ext cx="1522476" cy="2029968"/>
          </a:xfrm>
          <a:prstGeom prst="rect">
            <a:avLst/>
          </a:prstGeom>
        </p:spPr>
      </p:pic>
      <p:sp>
        <p:nvSpPr>
          <p:cNvPr id="11" name="Rectangle 23">
            <a:extLst>
              <a:ext uri="{FF2B5EF4-FFF2-40B4-BE49-F238E27FC236}">
                <a16:creationId xmlns:a16="http://schemas.microsoft.com/office/drawing/2014/main" id="{AB403917-256D-4254-A12F-F8BD19470C42}"/>
              </a:ext>
            </a:extLst>
          </p:cNvPr>
          <p:cNvSpPr/>
          <p:nvPr userDrawn="1"/>
        </p:nvSpPr>
        <p:spPr>
          <a:xfrm rot="18900000">
            <a:off x="1185193" y="1923515"/>
            <a:ext cx="1522476"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2" name="Graphic 11">
            <a:extLst>
              <a:ext uri="{FF2B5EF4-FFF2-40B4-BE49-F238E27FC236}">
                <a16:creationId xmlns:a16="http://schemas.microsoft.com/office/drawing/2014/main" id="{EB06A536-5FCB-4761-9EFF-D54BE44B1F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708786">
            <a:off x="-144599" y="3609615"/>
            <a:ext cx="2029968" cy="1522476"/>
          </a:xfrm>
          <a:prstGeom prst="rect">
            <a:avLst/>
          </a:prstGeom>
        </p:spPr>
      </p:pic>
      <p:pic>
        <p:nvPicPr>
          <p:cNvPr id="13" name="Graphic 12">
            <a:extLst>
              <a:ext uri="{FF2B5EF4-FFF2-40B4-BE49-F238E27FC236}">
                <a16:creationId xmlns:a16="http://schemas.microsoft.com/office/drawing/2014/main" id="{3B73C61F-3D48-4791-8280-D98D2C01E0C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3489227">
            <a:off x="2264251" y="3357927"/>
            <a:ext cx="1522476" cy="2029968"/>
          </a:xfrm>
          <a:prstGeom prst="rect">
            <a:avLst/>
          </a:prstGeom>
        </p:spPr>
      </p:pic>
      <p:grpSp>
        <p:nvGrpSpPr>
          <p:cNvPr id="21" name="Group 20">
            <a:extLst>
              <a:ext uri="{FF2B5EF4-FFF2-40B4-BE49-F238E27FC236}">
                <a16:creationId xmlns:a16="http://schemas.microsoft.com/office/drawing/2014/main" id="{94213EEF-F759-4045-9F53-49C1B4ECED53}"/>
              </a:ext>
            </a:extLst>
          </p:cNvPr>
          <p:cNvGrpSpPr/>
          <p:nvPr userDrawn="1"/>
        </p:nvGrpSpPr>
        <p:grpSpPr>
          <a:xfrm>
            <a:off x="869552" y="5806395"/>
            <a:ext cx="2153108" cy="1000774"/>
            <a:chOff x="-13699" y="5839164"/>
            <a:chExt cx="2862790" cy="1000774"/>
          </a:xfrm>
        </p:grpSpPr>
        <p:sp>
          <p:nvSpPr>
            <p:cNvPr id="91" name="Freeform: Shape 90">
              <a:extLst>
                <a:ext uri="{FF2B5EF4-FFF2-40B4-BE49-F238E27FC236}">
                  <a16:creationId xmlns:a16="http://schemas.microsoft.com/office/drawing/2014/main" id="{2EA4D38A-6ACD-4296-B454-E5BD7EAC7990}"/>
                </a:ext>
              </a:extLst>
            </p:cNvPr>
            <p:cNvSpPr/>
            <p:nvPr userDrawn="1"/>
          </p:nvSpPr>
          <p:spPr>
            <a:xfrm>
              <a:off x="-13699" y="5839164"/>
              <a:ext cx="2862790" cy="28868"/>
            </a:xfrm>
            <a:custGeom>
              <a:avLst/>
              <a:gdLst>
                <a:gd name="connsiteX0" fmla="*/ 0 w 2862790"/>
                <a:gd name="connsiteY0" fmla="*/ 0 h 28868"/>
                <a:gd name="connsiteX1" fmla="*/ 2862790 w 2862790"/>
                <a:gd name="connsiteY1" fmla="*/ 0 h 28868"/>
                <a:gd name="connsiteX2" fmla="*/ 2833921 w 2862790"/>
                <a:gd name="connsiteY2" fmla="*/ 28868 h 28868"/>
                <a:gd name="connsiteX3" fmla="*/ 28868 w 2862790"/>
                <a:gd name="connsiteY3" fmla="*/ 28868 h 28868"/>
                <a:gd name="connsiteX4" fmla="*/ 0 w 286279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790" h="28868">
                  <a:moveTo>
                    <a:pt x="0" y="0"/>
                  </a:moveTo>
                  <a:lnTo>
                    <a:pt x="2862790" y="0"/>
                  </a:lnTo>
                  <a:lnTo>
                    <a:pt x="2833921"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90" name="Freeform: Shape 89">
              <a:extLst>
                <a:ext uri="{FF2B5EF4-FFF2-40B4-BE49-F238E27FC236}">
                  <a16:creationId xmlns:a16="http://schemas.microsoft.com/office/drawing/2014/main" id="{74E32D04-F635-443B-B642-A509F0473CB5}"/>
                </a:ext>
              </a:extLst>
            </p:cNvPr>
            <p:cNvSpPr/>
            <p:nvPr userDrawn="1"/>
          </p:nvSpPr>
          <p:spPr>
            <a:xfrm>
              <a:off x="47246" y="5900109"/>
              <a:ext cx="2740900" cy="28868"/>
            </a:xfrm>
            <a:custGeom>
              <a:avLst/>
              <a:gdLst>
                <a:gd name="connsiteX0" fmla="*/ 0 w 2740900"/>
                <a:gd name="connsiteY0" fmla="*/ 0 h 28868"/>
                <a:gd name="connsiteX1" fmla="*/ 2740900 w 2740900"/>
                <a:gd name="connsiteY1" fmla="*/ 0 h 28868"/>
                <a:gd name="connsiteX2" fmla="*/ 2712032 w 2740900"/>
                <a:gd name="connsiteY2" fmla="*/ 28868 h 28868"/>
                <a:gd name="connsiteX3" fmla="*/ 28868 w 2740900"/>
                <a:gd name="connsiteY3" fmla="*/ 28868 h 28868"/>
                <a:gd name="connsiteX4" fmla="*/ 0 w 274090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900" h="28868">
                  <a:moveTo>
                    <a:pt x="0" y="0"/>
                  </a:moveTo>
                  <a:lnTo>
                    <a:pt x="2740900" y="0"/>
                  </a:lnTo>
                  <a:lnTo>
                    <a:pt x="2712032"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89" name="Freeform: Shape 88">
              <a:extLst>
                <a:ext uri="{FF2B5EF4-FFF2-40B4-BE49-F238E27FC236}">
                  <a16:creationId xmlns:a16="http://schemas.microsoft.com/office/drawing/2014/main" id="{C95F7659-0C0B-4798-8392-E6B36B62DEA4}"/>
                </a:ext>
              </a:extLst>
            </p:cNvPr>
            <p:cNvSpPr/>
            <p:nvPr userDrawn="1"/>
          </p:nvSpPr>
          <p:spPr>
            <a:xfrm>
              <a:off x="108992" y="5960251"/>
              <a:ext cx="2619012" cy="29671"/>
            </a:xfrm>
            <a:custGeom>
              <a:avLst/>
              <a:gdLst>
                <a:gd name="connsiteX0" fmla="*/ 0 w 2619012"/>
                <a:gd name="connsiteY0" fmla="*/ 0 h 29671"/>
                <a:gd name="connsiteX1" fmla="*/ 2619012 w 2619012"/>
                <a:gd name="connsiteY1" fmla="*/ 0 h 29671"/>
                <a:gd name="connsiteX2" fmla="*/ 2590143 w 2619012"/>
                <a:gd name="connsiteY2" fmla="*/ 28868 h 29671"/>
                <a:gd name="connsiteX3" fmla="*/ 28067 w 2619012"/>
                <a:gd name="connsiteY3" fmla="*/ 29671 h 29671"/>
                <a:gd name="connsiteX4" fmla="*/ 28869 w 2619012"/>
                <a:gd name="connsiteY4" fmla="*/ 28869 h 29671"/>
                <a:gd name="connsiteX5" fmla="*/ 0 w 2619012"/>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9012" h="29671">
                  <a:moveTo>
                    <a:pt x="0" y="0"/>
                  </a:moveTo>
                  <a:lnTo>
                    <a:pt x="2619012" y="0"/>
                  </a:lnTo>
                  <a:lnTo>
                    <a:pt x="2590143" y="28868"/>
                  </a:lnTo>
                  <a:lnTo>
                    <a:pt x="28067" y="29671"/>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88" name="Freeform: Shape 87">
              <a:extLst>
                <a:ext uri="{FF2B5EF4-FFF2-40B4-BE49-F238E27FC236}">
                  <a16:creationId xmlns:a16="http://schemas.microsoft.com/office/drawing/2014/main" id="{ABB69ABA-A9D2-4649-A1AB-E12AA2D2C8E7}"/>
                </a:ext>
              </a:extLst>
            </p:cNvPr>
            <p:cNvSpPr/>
            <p:nvPr userDrawn="1"/>
          </p:nvSpPr>
          <p:spPr>
            <a:xfrm>
              <a:off x="169937" y="6021196"/>
              <a:ext cx="2497122" cy="29670"/>
            </a:xfrm>
            <a:custGeom>
              <a:avLst/>
              <a:gdLst>
                <a:gd name="connsiteX0" fmla="*/ 0 w 2497122"/>
                <a:gd name="connsiteY0" fmla="*/ 0 h 29670"/>
                <a:gd name="connsiteX1" fmla="*/ 2497122 w 2497122"/>
                <a:gd name="connsiteY1" fmla="*/ 0 h 29670"/>
                <a:gd name="connsiteX2" fmla="*/ 2468254 w 2497122"/>
                <a:gd name="connsiteY2" fmla="*/ 28868 h 29670"/>
                <a:gd name="connsiteX3" fmla="*/ 28066 w 2497122"/>
                <a:gd name="connsiteY3" fmla="*/ 29670 h 29670"/>
                <a:gd name="connsiteX4" fmla="*/ 28868 w 2497122"/>
                <a:gd name="connsiteY4" fmla="*/ 28868 h 29670"/>
                <a:gd name="connsiteX5" fmla="*/ 0 w 2497122"/>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7122" h="29670">
                  <a:moveTo>
                    <a:pt x="0" y="0"/>
                  </a:moveTo>
                  <a:lnTo>
                    <a:pt x="2497122" y="0"/>
                  </a:lnTo>
                  <a:lnTo>
                    <a:pt x="2468254"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87" name="Freeform: Shape 86">
              <a:extLst>
                <a:ext uri="{FF2B5EF4-FFF2-40B4-BE49-F238E27FC236}">
                  <a16:creationId xmlns:a16="http://schemas.microsoft.com/office/drawing/2014/main" id="{8B88CE23-E34F-470C-8C56-46C08322365F}"/>
                </a:ext>
              </a:extLst>
            </p:cNvPr>
            <p:cNvSpPr/>
            <p:nvPr userDrawn="1"/>
          </p:nvSpPr>
          <p:spPr>
            <a:xfrm>
              <a:off x="229279" y="6082140"/>
              <a:ext cx="2376837" cy="28869"/>
            </a:xfrm>
            <a:custGeom>
              <a:avLst/>
              <a:gdLst>
                <a:gd name="connsiteX0" fmla="*/ 0 w 2376837"/>
                <a:gd name="connsiteY0" fmla="*/ 0 h 28869"/>
                <a:gd name="connsiteX1" fmla="*/ 2376837 w 2376837"/>
                <a:gd name="connsiteY1" fmla="*/ 0 h 28869"/>
                <a:gd name="connsiteX2" fmla="*/ 2347968 w 2376837"/>
                <a:gd name="connsiteY2" fmla="*/ 28868 h 28869"/>
                <a:gd name="connsiteX3" fmla="*/ 28868 w 2376837"/>
                <a:gd name="connsiteY3" fmla="*/ 28869 h 28869"/>
                <a:gd name="connsiteX4" fmla="*/ 0 w 2376837"/>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837" h="28869">
                  <a:moveTo>
                    <a:pt x="0" y="0"/>
                  </a:moveTo>
                  <a:lnTo>
                    <a:pt x="2376837" y="0"/>
                  </a:lnTo>
                  <a:lnTo>
                    <a:pt x="2347968"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86" name="Freeform: Shape 85">
              <a:extLst>
                <a:ext uri="{FF2B5EF4-FFF2-40B4-BE49-F238E27FC236}">
                  <a16:creationId xmlns:a16="http://schemas.microsoft.com/office/drawing/2014/main" id="{75BCEDE2-961E-42E0-AF9C-3D070C974007}"/>
                </a:ext>
              </a:extLst>
            </p:cNvPr>
            <p:cNvSpPr/>
            <p:nvPr userDrawn="1"/>
          </p:nvSpPr>
          <p:spPr>
            <a:xfrm>
              <a:off x="290222" y="6143085"/>
              <a:ext cx="2254948" cy="28868"/>
            </a:xfrm>
            <a:custGeom>
              <a:avLst/>
              <a:gdLst>
                <a:gd name="connsiteX0" fmla="*/ 0 w 2254948"/>
                <a:gd name="connsiteY0" fmla="*/ 0 h 28868"/>
                <a:gd name="connsiteX1" fmla="*/ 2254948 w 2254948"/>
                <a:gd name="connsiteY1" fmla="*/ 0 h 28868"/>
                <a:gd name="connsiteX2" fmla="*/ 2226080 w 2254948"/>
                <a:gd name="connsiteY2" fmla="*/ 28868 h 28868"/>
                <a:gd name="connsiteX3" fmla="*/ 28868 w 2254948"/>
                <a:gd name="connsiteY3" fmla="*/ 28868 h 28868"/>
                <a:gd name="connsiteX4" fmla="*/ 0 w 2254948"/>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948" h="28868">
                  <a:moveTo>
                    <a:pt x="0" y="0"/>
                  </a:moveTo>
                  <a:lnTo>
                    <a:pt x="2254948" y="0"/>
                  </a:lnTo>
                  <a:lnTo>
                    <a:pt x="2226080"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85" name="Freeform: Shape 84">
              <a:extLst>
                <a:ext uri="{FF2B5EF4-FFF2-40B4-BE49-F238E27FC236}">
                  <a16:creationId xmlns:a16="http://schemas.microsoft.com/office/drawing/2014/main" id="{FB930397-7A2A-4C50-9EC9-7E3107D065D2}"/>
                </a:ext>
              </a:extLst>
            </p:cNvPr>
            <p:cNvSpPr/>
            <p:nvPr userDrawn="1"/>
          </p:nvSpPr>
          <p:spPr>
            <a:xfrm>
              <a:off x="351970" y="6203227"/>
              <a:ext cx="2133059" cy="29671"/>
            </a:xfrm>
            <a:custGeom>
              <a:avLst/>
              <a:gdLst>
                <a:gd name="connsiteX0" fmla="*/ 2133059 w 2133059"/>
                <a:gd name="connsiteY0" fmla="*/ 0 h 29671"/>
                <a:gd name="connsiteX1" fmla="*/ 2104190 w 2133059"/>
                <a:gd name="connsiteY1" fmla="*/ 28869 h 29671"/>
                <a:gd name="connsiteX2" fmla="*/ 28066 w 2133059"/>
                <a:gd name="connsiteY2" fmla="*/ 29671 h 29671"/>
                <a:gd name="connsiteX3" fmla="*/ 28868 w 2133059"/>
                <a:gd name="connsiteY3" fmla="*/ 28869 h 29671"/>
                <a:gd name="connsiteX4" fmla="*/ 0 w 2133059"/>
                <a:gd name="connsiteY4" fmla="*/ 1 h 29671"/>
                <a:gd name="connsiteX5" fmla="*/ 2133059 w 2133059"/>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3059" h="29671">
                  <a:moveTo>
                    <a:pt x="2133059" y="0"/>
                  </a:moveTo>
                  <a:lnTo>
                    <a:pt x="2104190" y="28869"/>
                  </a:lnTo>
                  <a:lnTo>
                    <a:pt x="28066" y="29671"/>
                  </a:lnTo>
                  <a:lnTo>
                    <a:pt x="28868" y="28869"/>
                  </a:lnTo>
                  <a:lnTo>
                    <a:pt x="0" y="1"/>
                  </a:lnTo>
                  <a:lnTo>
                    <a:pt x="213305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84" name="Freeform: Shape 83">
              <a:extLst>
                <a:ext uri="{FF2B5EF4-FFF2-40B4-BE49-F238E27FC236}">
                  <a16:creationId xmlns:a16="http://schemas.microsoft.com/office/drawing/2014/main" id="{8CA98174-D81B-4241-92F9-D0D2028FFEA9}"/>
                </a:ext>
              </a:extLst>
            </p:cNvPr>
            <p:cNvSpPr/>
            <p:nvPr userDrawn="1"/>
          </p:nvSpPr>
          <p:spPr>
            <a:xfrm>
              <a:off x="411310" y="6264172"/>
              <a:ext cx="2012774" cy="28868"/>
            </a:xfrm>
            <a:custGeom>
              <a:avLst/>
              <a:gdLst>
                <a:gd name="connsiteX0" fmla="*/ 0 w 2012774"/>
                <a:gd name="connsiteY0" fmla="*/ 0 h 28868"/>
                <a:gd name="connsiteX1" fmla="*/ 2012774 w 2012774"/>
                <a:gd name="connsiteY1" fmla="*/ 0 h 28868"/>
                <a:gd name="connsiteX2" fmla="*/ 1983905 w 2012774"/>
                <a:gd name="connsiteY2" fmla="*/ 28868 h 28868"/>
                <a:gd name="connsiteX3" fmla="*/ 28868 w 2012774"/>
                <a:gd name="connsiteY3" fmla="*/ 28868 h 28868"/>
                <a:gd name="connsiteX4" fmla="*/ 0 w 201277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774" h="28868">
                  <a:moveTo>
                    <a:pt x="0" y="0"/>
                  </a:moveTo>
                  <a:lnTo>
                    <a:pt x="2012774" y="0"/>
                  </a:lnTo>
                  <a:lnTo>
                    <a:pt x="1983905"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83" name="Freeform: Shape 82">
              <a:extLst>
                <a:ext uri="{FF2B5EF4-FFF2-40B4-BE49-F238E27FC236}">
                  <a16:creationId xmlns:a16="http://schemas.microsoft.com/office/drawing/2014/main" id="{E4CE4FB8-5E60-4288-B2FA-CF9316ED449F}"/>
                </a:ext>
              </a:extLst>
            </p:cNvPr>
            <p:cNvSpPr/>
            <p:nvPr userDrawn="1"/>
          </p:nvSpPr>
          <p:spPr>
            <a:xfrm>
              <a:off x="472255" y="6325117"/>
              <a:ext cx="1890884" cy="28868"/>
            </a:xfrm>
            <a:custGeom>
              <a:avLst/>
              <a:gdLst>
                <a:gd name="connsiteX0" fmla="*/ 0 w 1890884"/>
                <a:gd name="connsiteY0" fmla="*/ 0 h 28868"/>
                <a:gd name="connsiteX1" fmla="*/ 1890884 w 1890884"/>
                <a:gd name="connsiteY1" fmla="*/ 0 h 28868"/>
                <a:gd name="connsiteX2" fmla="*/ 1862016 w 1890884"/>
                <a:gd name="connsiteY2" fmla="*/ 28868 h 28868"/>
                <a:gd name="connsiteX3" fmla="*/ 28868 w 1890884"/>
                <a:gd name="connsiteY3" fmla="*/ 28868 h 28868"/>
                <a:gd name="connsiteX4" fmla="*/ 0 w 189088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884" h="28868">
                  <a:moveTo>
                    <a:pt x="0" y="0"/>
                  </a:moveTo>
                  <a:lnTo>
                    <a:pt x="1890884" y="0"/>
                  </a:lnTo>
                  <a:lnTo>
                    <a:pt x="1862016"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82" name="Freeform: Shape 81">
              <a:extLst>
                <a:ext uri="{FF2B5EF4-FFF2-40B4-BE49-F238E27FC236}">
                  <a16:creationId xmlns:a16="http://schemas.microsoft.com/office/drawing/2014/main" id="{6F69FE5C-0AF0-42F6-A721-9E2244C967AA}"/>
                </a:ext>
              </a:extLst>
            </p:cNvPr>
            <p:cNvSpPr/>
            <p:nvPr userDrawn="1"/>
          </p:nvSpPr>
          <p:spPr>
            <a:xfrm>
              <a:off x="533199" y="6386061"/>
              <a:ext cx="1768996" cy="28869"/>
            </a:xfrm>
            <a:custGeom>
              <a:avLst/>
              <a:gdLst>
                <a:gd name="connsiteX0" fmla="*/ 0 w 1768996"/>
                <a:gd name="connsiteY0" fmla="*/ 0 h 28869"/>
                <a:gd name="connsiteX1" fmla="*/ 1768996 w 1768996"/>
                <a:gd name="connsiteY1" fmla="*/ 0 h 28869"/>
                <a:gd name="connsiteX2" fmla="*/ 1740128 w 1768996"/>
                <a:gd name="connsiteY2" fmla="*/ 28868 h 28869"/>
                <a:gd name="connsiteX3" fmla="*/ 28869 w 1768996"/>
                <a:gd name="connsiteY3" fmla="*/ 28869 h 28869"/>
                <a:gd name="connsiteX4" fmla="*/ 0 w 1768996"/>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996" h="28869">
                  <a:moveTo>
                    <a:pt x="0" y="0"/>
                  </a:moveTo>
                  <a:lnTo>
                    <a:pt x="1768996" y="0"/>
                  </a:lnTo>
                  <a:lnTo>
                    <a:pt x="1740128"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81" name="Freeform: Shape 80">
              <a:extLst>
                <a:ext uri="{FF2B5EF4-FFF2-40B4-BE49-F238E27FC236}">
                  <a16:creationId xmlns:a16="http://schemas.microsoft.com/office/drawing/2014/main" id="{E8311083-D41B-4770-B6A9-AFA83AAF2885}"/>
                </a:ext>
              </a:extLst>
            </p:cNvPr>
            <p:cNvSpPr/>
            <p:nvPr userDrawn="1"/>
          </p:nvSpPr>
          <p:spPr>
            <a:xfrm>
              <a:off x="594946" y="6446204"/>
              <a:ext cx="1647106" cy="29670"/>
            </a:xfrm>
            <a:custGeom>
              <a:avLst/>
              <a:gdLst>
                <a:gd name="connsiteX0" fmla="*/ 0 w 1647106"/>
                <a:gd name="connsiteY0" fmla="*/ 0 h 29670"/>
                <a:gd name="connsiteX1" fmla="*/ 1647106 w 1647106"/>
                <a:gd name="connsiteY1" fmla="*/ 0 h 29670"/>
                <a:gd name="connsiteX2" fmla="*/ 1618238 w 1647106"/>
                <a:gd name="connsiteY2" fmla="*/ 28868 h 29670"/>
                <a:gd name="connsiteX3" fmla="*/ 28066 w 1647106"/>
                <a:gd name="connsiteY3" fmla="*/ 29670 h 29670"/>
                <a:gd name="connsiteX4" fmla="*/ 28868 w 1647106"/>
                <a:gd name="connsiteY4" fmla="*/ 28868 h 29670"/>
                <a:gd name="connsiteX5" fmla="*/ 0 w 1647106"/>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106" h="29670">
                  <a:moveTo>
                    <a:pt x="0" y="0"/>
                  </a:moveTo>
                  <a:lnTo>
                    <a:pt x="1647106" y="0"/>
                  </a:lnTo>
                  <a:lnTo>
                    <a:pt x="1618238"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80" name="Freeform: Shape 79">
              <a:extLst>
                <a:ext uri="{FF2B5EF4-FFF2-40B4-BE49-F238E27FC236}">
                  <a16:creationId xmlns:a16="http://schemas.microsoft.com/office/drawing/2014/main" id="{730A62EE-9416-445D-B0B2-018F008614B8}"/>
                </a:ext>
              </a:extLst>
            </p:cNvPr>
            <p:cNvSpPr/>
            <p:nvPr userDrawn="1"/>
          </p:nvSpPr>
          <p:spPr>
            <a:xfrm>
              <a:off x="654287" y="6507148"/>
              <a:ext cx="1526821" cy="28869"/>
            </a:xfrm>
            <a:custGeom>
              <a:avLst/>
              <a:gdLst>
                <a:gd name="connsiteX0" fmla="*/ 0 w 1526821"/>
                <a:gd name="connsiteY0" fmla="*/ 0 h 28869"/>
                <a:gd name="connsiteX1" fmla="*/ 1526821 w 1526821"/>
                <a:gd name="connsiteY1" fmla="*/ 0 h 28869"/>
                <a:gd name="connsiteX2" fmla="*/ 1497952 w 1526821"/>
                <a:gd name="connsiteY2" fmla="*/ 28868 h 28869"/>
                <a:gd name="connsiteX3" fmla="*/ 28868 w 1526821"/>
                <a:gd name="connsiteY3" fmla="*/ 28869 h 28869"/>
                <a:gd name="connsiteX4" fmla="*/ 0 w 1526821"/>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1" h="28869">
                  <a:moveTo>
                    <a:pt x="0" y="0"/>
                  </a:moveTo>
                  <a:lnTo>
                    <a:pt x="1526821" y="0"/>
                  </a:lnTo>
                  <a:lnTo>
                    <a:pt x="1497952"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79" name="Freeform: Shape 78">
              <a:extLst>
                <a:ext uri="{FF2B5EF4-FFF2-40B4-BE49-F238E27FC236}">
                  <a16:creationId xmlns:a16="http://schemas.microsoft.com/office/drawing/2014/main" id="{4A92E211-EBEF-4E62-97FD-46ECC42436DF}"/>
                </a:ext>
              </a:extLst>
            </p:cNvPr>
            <p:cNvSpPr/>
            <p:nvPr userDrawn="1"/>
          </p:nvSpPr>
          <p:spPr>
            <a:xfrm>
              <a:off x="715231" y="6568093"/>
              <a:ext cx="1404932" cy="28868"/>
            </a:xfrm>
            <a:custGeom>
              <a:avLst/>
              <a:gdLst>
                <a:gd name="connsiteX0" fmla="*/ 0 w 1404932"/>
                <a:gd name="connsiteY0" fmla="*/ 0 h 28868"/>
                <a:gd name="connsiteX1" fmla="*/ 1404932 w 1404932"/>
                <a:gd name="connsiteY1" fmla="*/ 0 h 28868"/>
                <a:gd name="connsiteX2" fmla="*/ 1376064 w 1404932"/>
                <a:gd name="connsiteY2" fmla="*/ 28868 h 28868"/>
                <a:gd name="connsiteX3" fmla="*/ 28868 w 1404932"/>
                <a:gd name="connsiteY3" fmla="*/ 28868 h 28868"/>
                <a:gd name="connsiteX4" fmla="*/ 0 w 1404932"/>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932" h="28868">
                  <a:moveTo>
                    <a:pt x="0" y="0"/>
                  </a:moveTo>
                  <a:lnTo>
                    <a:pt x="1404932" y="0"/>
                  </a:lnTo>
                  <a:lnTo>
                    <a:pt x="1376064"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78" name="Freeform: Shape 77">
              <a:extLst>
                <a:ext uri="{FF2B5EF4-FFF2-40B4-BE49-F238E27FC236}">
                  <a16:creationId xmlns:a16="http://schemas.microsoft.com/office/drawing/2014/main" id="{CC8A63A1-564C-478A-B490-96E1C76014CC}"/>
                </a:ext>
              </a:extLst>
            </p:cNvPr>
            <p:cNvSpPr/>
            <p:nvPr userDrawn="1"/>
          </p:nvSpPr>
          <p:spPr>
            <a:xfrm>
              <a:off x="776977" y="6628235"/>
              <a:ext cx="1283044" cy="29671"/>
            </a:xfrm>
            <a:custGeom>
              <a:avLst/>
              <a:gdLst>
                <a:gd name="connsiteX0" fmla="*/ 1283044 w 1283044"/>
                <a:gd name="connsiteY0" fmla="*/ 0 h 29671"/>
                <a:gd name="connsiteX1" fmla="*/ 1254175 w 1283044"/>
                <a:gd name="connsiteY1" fmla="*/ 28869 h 29671"/>
                <a:gd name="connsiteX2" fmla="*/ 28067 w 1283044"/>
                <a:gd name="connsiteY2" fmla="*/ 29671 h 29671"/>
                <a:gd name="connsiteX3" fmla="*/ 28869 w 1283044"/>
                <a:gd name="connsiteY3" fmla="*/ 28869 h 29671"/>
                <a:gd name="connsiteX4" fmla="*/ 0 w 1283044"/>
                <a:gd name="connsiteY4" fmla="*/ 1 h 29671"/>
                <a:gd name="connsiteX5" fmla="*/ 1283044 w 1283044"/>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3044" h="29671">
                  <a:moveTo>
                    <a:pt x="1283044" y="0"/>
                  </a:moveTo>
                  <a:lnTo>
                    <a:pt x="1254175" y="28869"/>
                  </a:lnTo>
                  <a:lnTo>
                    <a:pt x="28067" y="29671"/>
                  </a:lnTo>
                  <a:lnTo>
                    <a:pt x="28869" y="28869"/>
                  </a:lnTo>
                  <a:lnTo>
                    <a:pt x="0" y="1"/>
                  </a:lnTo>
                  <a:lnTo>
                    <a:pt x="128304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77" name="Freeform: Shape 76">
              <a:extLst>
                <a:ext uri="{FF2B5EF4-FFF2-40B4-BE49-F238E27FC236}">
                  <a16:creationId xmlns:a16="http://schemas.microsoft.com/office/drawing/2014/main" id="{4162FC41-462F-4E99-AACA-F5B9C804FB14}"/>
                </a:ext>
              </a:extLst>
            </p:cNvPr>
            <p:cNvSpPr/>
            <p:nvPr userDrawn="1"/>
          </p:nvSpPr>
          <p:spPr>
            <a:xfrm>
              <a:off x="837922" y="6689180"/>
              <a:ext cx="1161154" cy="29670"/>
            </a:xfrm>
            <a:custGeom>
              <a:avLst/>
              <a:gdLst>
                <a:gd name="connsiteX0" fmla="*/ 0 w 1161154"/>
                <a:gd name="connsiteY0" fmla="*/ 0 h 29670"/>
                <a:gd name="connsiteX1" fmla="*/ 1161154 w 1161154"/>
                <a:gd name="connsiteY1" fmla="*/ 0 h 29670"/>
                <a:gd name="connsiteX2" fmla="*/ 1132285 w 1161154"/>
                <a:gd name="connsiteY2" fmla="*/ 28868 h 29670"/>
                <a:gd name="connsiteX3" fmla="*/ 28066 w 1161154"/>
                <a:gd name="connsiteY3" fmla="*/ 29670 h 29670"/>
                <a:gd name="connsiteX4" fmla="*/ 28868 w 1161154"/>
                <a:gd name="connsiteY4" fmla="*/ 28868 h 29670"/>
                <a:gd name="connsiteX5" fmla="*/ 0 w 1161154"/>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154" h="29670">
                  <a:moveTo>
                    <a:pt x="0" y="0"/>
                  </a:moveTo>
                  <a:lnTo>
                    <a:pt x="1161154" y="0"/>
                  </a:lnTo>
                  <a:lnTo>
                    <a:pt x="1132285"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76" name="Freeform: Shape 75">
              <a:extLst>
                <a:ext uri="{FF2B5EF4-FFF2-40B4-BE49-F238E27FC236}">
                  <a16:creationId xmlns:a16="http://schemas.microsoft.com/office/drawing/2014/main" id="{1F9B61AC-B03D-4064-9DE6-9818F53F333C}"/>
                </a:ext>
              </a:extLst>
            </p:cNvPr>
            <p:cNvSpPr/>
            <p:nvPr userDrawn="1"/>
          </p:nvSpPr>
          <p:spPr>
            <a:xfrm>
              <a:off x="897263" y="6750124"/>
              <a:ext cx="1040868" cy="28869"/>
            </a:xfrm>
            <a:custGeom>
              <a:avLst/>
              <a:gdLst>
                <a:gd name="connsiteX0" fmla="*/ 0 w 1040868"/>
                <a:gd name="connsiteY0" fmla="*/ 0 h 28869"/>
                <a:gd name="connsiteX1" fmla="*/ 1040868 w 1040868"/>
                <a:gd name="connsiteY1" fmla="*/ 0 h 28869"/>
                <a:gd name="connsiteX2" fmla="*/ 1012000 w 1040868"/>
                <a:gd name="connsiteY2" fmla="*/ 28869 h 28869"/>
                <a:gd name="connsiteX3" fmla="*/ 28868 w 1040868"/>
                <a:gd name="connsiteY3" fmla="*/ 28869 h 28869"/>
                <a:gd name="connsiteX4" fmla="*/ 0 w 1040868"/>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868" h="28869">
                  <a:moveTo>
                    <a:pt x="0" y="0"/>
                  </a:moveTo>
                  <a:lnTo>
                    <a:pt x="1040868" y="0"/>
                  </a:lnTo>
                  <a:lnTo>
                    <a:pt x="1012000" y="28869"/>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73" name="Freeform: Shape 72">
              <a:extLst>
                <a:ext uri="{FF2B5EF4-FFF2-40B4-BE49-F238E27FC236}">
                  <a16:creationId xmlns:a16="http://schemas.microsoft.com/office/drawing/2014/main" id="{C104BA00-790F-438D-AC93-117E23CF2099}"/>
                </a:ext>
              </a:extLst>
            </p:cNvPr>
            <p:cNvSpPr/>
            <p:nvPr userDrawn="1"/>
          </p:nvSpPr>
          <p:spPr>
            <a:xfrm>
              <a:off x="958207" y="6811069"/>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grpSp>
      <p:sp>
        <p:nvSpPr>
          <p:cNvPr id="101" name="Freeform: Shape 100">
            <a:extLst>
              <a:ext uri="{FF2B5EF4-FFF2-40B4-BE49-F238E27FC236}">
                <a16:creationId xmlns:a16="http://schemas.microsoft.com/office/drawing/2014/main" id="{788A3CD7-1915-41CF-9FB5-E6FEDCA8F19C}"/>
              </a:ext>
            </a:extLst>
          </p:cNvPr>
          <p:cNvSpPr/>
          <p:nvPr userDrawn="1"/>
        </p:nvSpPr>
        <p:spPr>
          <a:xfrm>
            <a:off x="2220355" y="5801763"/>
            <a:ext cx="806606" cy="1058335"/>
          </a:xfrm>
          <a:custGeom>
            <a:avLst/>
            <a:gdLst>
              <a:gd name="connsiteX0" fmla="*/ 1062720 w 1062720"/>
              <a:gd name="connsiteY0" fmla="*/ 0 h 1062720"/>
              <a:gd name="connsiteX1" fmla="*/ 1062720 w 1062720"/>
              <a:gd name="connsiteY1" fmla="*/ 1062720 h 1062720"/>
              <a:gd name="connsiteX2" fmla="*/ 0 w 1062720"/>
              <a:gd name="connsiteY2" fmla="*/ 1062720 h 1062720"/>
              <a:gd name="connsiteX3" fmla="*/ 1062720 w 1062720"/>
              <a:gd name="connsiteY3" fmla="*/ 0 h 1062720"/>
            </a:gdLst>
            <a:ahLst/>
            <a:cxnLst>
              <a:cxn ang="0">
                <a:pos x="connsiteX0" y="connsiteY0"/>
              </a:cxn>
              <a:cxn ang="0">
                <a:pos x="connsiteX1" y="connsiteY1"/>
              </a:cxn>
              <a:cxn ang="0">
                <a:pos x="connsiteX2" y="connsiteY2"/>
              </a:cxn>
              <a:cxn ang="0">
                <a:pos x="connsiteX3" y="connsiteY3"/>
              </a:cxn>
            </a:cxnLst>
            <a:rect l="l" t="t" r="r" b="b"/>
            <a:pathLst>
              <a:path w="1062720" h="1062720">
                <a:moveTo>
                  <a:pt x="1062720" y="0"/>
                </a:moveTo>
                <a:lnTo>
                  <a:pt x="1062720" y="1062720"/>
                </a:lnTo>
                <a:lnTo>
                  <a:pt x="0" y="1062720"/>
                </a:lnTo>
                <a:lnTo>
                  <a:pt x="106272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33" name="Freeform: Shape 132">
            <a:extLst>
              <a:ext uri="{FF2B5EF4-FFF2-40B4-BE49-F238E27FC236}">
                <a16:creationId xmlns:a16="http://schemas.microsoft.com/office/drawing/2014/main" id="{3591DEB5-C98C-4EF8-AA57-B8F45C484FF4}"/>
              </a:ext>
            </a:extLst>
          </p:cNvPr>
          <p:cNvSpPr/>
          <p:nvPr userDrawn="1"/>
        </p:nvSpPr>
        <p:spPr>
          <a:xfrm>
            <a:off x="-5700" y="2930959"/>
            <a:ext cx="846233" cy="2870805"/>
          </a:xfrm>
          <a:custGeom>
            <a:avLst/>
            <a:gdLst>
              <a:gd name="connsiteX0" fmla="*/ 1128311 w 1128311"/>
              <a:gd name="connsiteY0" fmla="*/ 0 h 2870805"/>
              <a:gd name="connsiteX1" fmla="*/ 1123909 w 1128311"/>
              <a:gd name="connsiteY1" fmla="*/ 2870805 h 2870805"/>
              <a:gd name="connsiteX2" fmla="*/ 0 w 1128311"/>
              <a:gd name="connsiteY2" fmla="*/ 1743443 h 2870805"/>
              <a:gd name="connsiteX3" fmla="*/ 0 w 1128311"/>
              <a:gd name="connsiteY3" fmla="*/ 1124856 h 2870805"/>
              <a:gd name="connsiteX4" fmla="*/ 1128311 w 1128311"/>
              <a:gd name="connsiteY4" fmla="*/ 0 h 2870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8311" h="2870805">
                <a:moveTo>
                  <a:pt x="1128311" y="0"/>
                </a:moveTo>
                <a:lnTo>
                  <a:pt x="1123909" y="2870805"/>
                </a:lnTo>
                <a:lnTo>
                  <a:pt x="0" y="1743443"/>
                </a:lnTo>
                <a:lnTo>
                  <a:pt x="0" y="1124856"/>
                </a:lnTo>
                <a:lnTo>
                  <a:pt x="112831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55" name="Freeform: Shape 154">
            <a:extLst>
              <a:ext uri="{FF2B5EF4-FFF2-40B4-BE49-F238E27FC236}">
                <a16:creationId xmlns:a16="http://schemas.microsoft.com/office/drawing/2014/main" id="{6FFCF0CF-3167-4E3E-BD4A-236ACC247EC0}"/>
              </a:ext>
            </a:extLst>
          </p:cNvPr>
          <p:cNvSpPr/>
          <p:nvPr/>
        </p:nvSpPr>
        <p:spPr>
          <a:xfrm rot="13500280">
            <a:off x="-158282" y="711364"/>
            <a:ext cx="2024298" cy="1518224"/>
          </a:xfrm>
          <a:custGeom>
            <a:avLst/>
            <a:gdLst>
              <a:gd name="connsiteX0" fmla="*/ 2024298 w 2024298"/>
              <a:gd name="connsiteY0" fmla="*/ 2024298 h 2024298"/>
              <a:gd name="connsiteX1" fmla="*/ 0 w 2024298"/>
              <a:gd name="connsiteY1" fmla="*/ 0 h 2024298"/>
              <a:gd name="connsiteX2" fmla="*/ 40826 w 2024298"/>
              <a:gd name="connsiteY2" fmla="*/ 0 h 2024298"/>
              <a:gd name="connsiteX3" fmla="*/ 2024298 w 2024298"/>
              <a:gd name="connsiteY3" fmla="*/ 1983472 h 2024298"/>
              <a:gd name="connsiteX4" fmla="*/ 2024298 w 2024298"/>
              <a:gd name="connsiteY4" fmla="*/ 2024298 h 2024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4298" h="2024298">
                <a:moveTo>
                  <a:pt x="2024298" y="2024298"/>
                </a:moveTo>
                <a:lnTo>
                  <a:pt x="0" y="0"/>
                </a:lnTo>
                <a:lnTo>
                  <a:pt x="40826" y="0"/>
                </a:lnTo>
                <a:lnTo>
                  <a:pt x="2024298" y="1983472"/>
                </a:lnTo>
                <a:lnTo>
                  <a:pt x="2024298" y="2024298"/>
                </a:lnTo>
                <a:close/>
              </a:path>
            </a:pathLst>
          </a:custGeom>
          <a:solidFill>
            <a:schemeClr val="tx2"/>
          </a:solidFill>
          <a:ln w="11334" cap="flat">
            <a:noFill/>
            <a:prstDash val="solid"/>
            <a:miter/>
          </a:ln>
        </p:spPr>
        <p:txBody>
          <a:bodyPr rtlCol="0" anchor="ctr"/>
          <a:lstStyle/>
          <a:p>
            <a:endParaRPr lang="en-US" sz="1350" dirty="0"/>
          </a:p>
        </p:txBody>
      </p:sp>
      <p:sp>
        <p:nvSpPr>
          <p:cNvPr id="154" name="Freeform: Shape 153">
            <a:extLst>
              <a:ext uri="{FF2B5EF4-FFF2-40B4-BE49-F238E27FC236}">
                <a16:creationId xmlns:a16="http://schemas.microsoft.com/office/drawing/2014/main" id="{AB47A61A-6E4C-49A5-A2E8-2410A107CC2A}"/>
              </a:ext>
            </a:extLst>
          </p:cNvPr>
          <p:cNvSpPr/>
          <p:nvPr/>
        </p:nvSpPr>
        <p:spPr>
          <a:xfrm rot="13500280">
            <a:off x="-160895" y="743680"/>
            <a:ext cx="1938109" cy="1453582"/>
          </a:xfrm>
          <a:custGeom>
            <a:avLst/>
            <a:gdLst>
              <a:gd name="connsiteX0" fmla="*/ 1938109 w 1938109"/>
              <a:gd name="connsiteY0" fmla="*/ 1938109 h 1938109"/>
              <a:gd name="connsiteX1" fmla="*/ 0 w 1938109"/>
              <a:gd name="connsiteY1" fmla="*/ 0 h 1938109"/>
              <a:gd name="connsiteX2" fmla="*/ 40826 w 1938109"/>
              <a:gd name="connsiteY2" fmla="*/ 0 h 1938109"/>
              <a:gd name="connsiteX3" fmla="*/ 1938109 w 1938109"/>
              <a:gd name="connsiteY3" fmla="*/ 1897283 h 1938109"/>
              <a:gd name="connsiteX4" fmla="*/ 1938109 w 1938109"/>
              <a:gd name="connsiteY4" fmla="*/ 1938109 h 1938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109" h="1938109">
                <a:moveTo>
                  <a:pt x="1938109" y="1938109"/>
                </a:moveTo>
                <a:lnTo>
                  <a:pt x="0" y="0"/>
                </a:lnTo>
                <a:lnTo>
                  <a:pt x="40826" y="0"/>
                </a:lnTo>
                <a:lnTo>
                  <a:pt x="1938109" y="1897283"/>
                </a:lnTo>
                <a:lnTo>
                  <a:pt x="1938109" y="1938109"/>
                </a:lnTo>
                <a:close/>
              </a:path>
            </a:pathLst>
          </a:custGeom>
          <a:solidFill>
            <a:schemeClr val="tx2"/>
          </a:solidFill>
          <a:ln w="11334" cap="flat">
            <a:noFill/>
            <a:prstDash val="solid"/>
            <a:miter/>
          </a:ln>
        </p:spPr>
        <p:txBody>
          <a:bodyPr rtlCol="0" anchor="ctr"/>
          <a:lstStyle/>
          <a:p>
            <a:endParaRPr lang="en-US" sz="1350" dirty="0"/>
          </a:p>
        </p:txBody>
      </p:sp>
      <p:sp>
        <p:nvSpPr>
          <p:cNvPr id="153" name="Freeform: Shape 152">
            <a:extLst>
              <a:ext uri="{FF2B5EF4-FFF2-40B4-BE49-F238E27FC236}">
                <a16:creationId xmlns:a16="http://schemas.microsoft.com/office/drawing/2014/main" id="{FC8CDBA7-BF04-4719-8D66-513A71ECCAFF}"/>
              </a:ext>
            </a:extLst>
          </p:cNvPr>
          <p:cNvSpPr/>
          <p:nvPr/>
        </p:nvSpPr>
        <p:spPr>
          <a:xfrm rot="13500280">
            <a:off x="-163775" y="776397"/>
            <a:ext cx="1853055" cy="1388941"/>
          </a:xfrm>
          <a:custGeom>
            <a:avLst/>
            <a:gdLst>
              <a:gd name="connsiteX0" fmla="*/ 1851921 w 1853055"/>
              <a:gd name="connsiteY0" fmla="*/ 1851921 h 1851921"/>
              <a:gd name="connsiteX1" fmla="*/ 0 w 1853055"/>
              <a:gd name="connsiteY1" fmla="*/ 0 h 1851921"/>
              <a:gd name="connsiteX2" fmla="*/ 40826 w 1853055"/>
              <a:gd name="connsiteY2" fmla="*/ 0 h 1851921"/>
              <a:gd name="connsiteX3" fmla="*/ 1853055 w 1853055"/>
              <a:gd name="connsiteY3" fmla="*/ 1811094 h 1851921"/>
              <a:gd name="connsiteX4" fmla="*/ 1851920 w 1853055"/>
              <a:gd name="connsiteY4" fmla="*/ 1811094 h 1851921"/>
              <a:gd name="connsiteX5" fmla="*/ 1851921 w 1853055"/>
              <a:gd name="connsiteY5" fmla="*/ 1851921 h 185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3055" h="1851921">
                <a:moveTo>
                  <a:pt x="1851921" y="1851921"/>
                </a:moveTo>
                <a:lnTo>
                  <a:pt x="0" y="0"/>
                </a:lnTo>
                <a:lnTo>
                  <a:pt x="40826" y="0"/>
                </a:lnTo>
                <a:lnTo>
                  <a:pt x="1853055" y="1811094"/>
                </a:lnTo>
                <a:lnTo>
                  <a:pt x="1851920" y="1811094"/>
                </a:lnTo>
                <a:lnTo>
                  <a:pt x="1851921" y="1851921"/>
                </a:lnTo>
                <a:close/>
              </a:path>
            </a:pathLst>
          </a:custGeom>
          <a:solidFill>
            <a:schemeClr val="tx2"/>
          </a:solidFill>
          <a:ln w="11334" cap="flat">
            <a:noFill/>
            <a:prstDash val="solid"/>
            <a:miter/>
          </a:ln>
        </p:spPr>
        <p:txBody>
          <a:bodyPr rtlCol="0" anchor="ctr"/>
          <a:lstStyle/>
          <a:p>
            <a:endParaRPr lang="en-US" sz="1350" dirty="0"/>
          </a:p>
        </p:txBody>
      </p:sp>
      <p:sp>
        <p:nvSpPr>
          <p:cNvPr id="152" name="Freeform: Shape 151">
            <a:extLst>
              <a:ext uri="{FF2B5EF4-FFF2-40B4-BE49-F238E27FC236}">
                <a16:creationId xmlns:a16="http://schemas.microsoft.com/office/drawing/2014/main" id="{79CDC826-71AB-4245-AC5F-8DC9DB2BBCE0}"/>
              </a:ext>
            </a:extLst>
          </p:cNvPr>
          <p:cNvSpPr/>
          <p:nvPr/>
        </p:nvSpPr>
        <p:spPr>
          <a:xfrm rot="13500280">
            <a:off x="-166390" y="808711"/>
            <a:ext cx="1766866" cy="1324299"/>
          </a:xfrm>
          <a:custGeom>
            <a:avLst/>
            <a:gdLst>
              <a:gd name="connsiteX0" fmla="*/ 1765732 w 1766866"/>
              <a:gd name="connsiteY0" fmla="*/ 1765732 h 1765732"/>
              <a:gd name="connsiteX1" fmla="*/ 0 w 1766866"/>
              <a:gd name="connsiteY1" fmla="*/ 0 h 1765732"/>
              <a:gd name="connsiteX2" fmla="*/ 40826 w 1766866"/>
              <a:gd name="connsiteY2" fmla="*/ 0 h 1765732"/>
              <a:gd name="connsiteX3" fmla="*/ 1766866 w 1766866"/>
              <a:gd name="connsiteY3" fmla="*/ 1724906 h 1765732"/>
              <a:gd name="connsiteX4" fmla="*/ 1765731 w 1766866"/>
              <a:gd name="connsiteY4" fmla="*/ 1724906 h 1765732"/>
              <a:gd name="connsiteX5" fmla="*/ 1765732 w 1766866"/>
              <a:gd name="connsiteY5" fmla="*/ 1765732 h 176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6866" h="1765732">
                <a:moveTo>
                  <a:pt x="1765732" y="1765732"/>
                </a:moveTo>
                <a:lnTo>
                  <a:pt x="0" y="0"/>
                </a:lnTo>
                <a:lnTo>
                  <a:pt x="40826" y="0"/>
                </a:lnTo>
                <a:lnTo>
                  <a:pt x="1766866" y="1724906"/>
                </a:lnTo>
                <a:lnTo>
                  <a:pt x="1765731" y="1724906"/>
                </a:lnTo>
                <a:lnTo>
                  <a:pt x="1765732" y="1765732"/>
                </a:lnTo>
                <a:close/>
              </a:path>
            </a:pathLst>
          </a:custGeom>
          <a:solidFill>
            <a:schemeClr val="tx2"/>
          </a:solidFill>
          <a:ln w="11334" cap="flat">
            <a:noFill/>
            <a:prstDash val="solid"/>
            <a:miter/>
          </a:ln>
        </p:spPr>
        <p:txBody>
          <a:bodyPr rtlCol="0" anchor="ctr"/>
          <a:lstStyle/>
          <a:p>
            <a:endParaRPr lang="en-US" sz="1350" dirty="0"/>
          </a:p>
        </p:txBody>
      </p:sp>
      <p:sp>
        <p:nvSpPr>
          <p:cNvPr id="151" name="Freeform: Shape 150">
            <a:extLst>
              <a:ext uri="{FF2B5EF4-FFF2-40B4-BE49-F238E27FC236}">
                <a16:creationId xmlns:a16="http://schemas.microsoft.com/office/drawing/2014/main" id="{4DE1670F-43B8-4EA8-878C-AC3FF1921E21}"/>
              </a:ext>
            </a:extLst>
          </p:cNvPr>
          <p:cNvSpPr/>
          <p:nvPr/>
        </p:nvSpPr>
        <p:spPr>
          <a:xfrm rot="13500280">
            <a:off x="-168704" y="840202"/>
            <a:ext cx="1680678" cy="1260508"/>
          </a:xfrm>
          <a:custGeom>
            <a:avLst/>
            <a:gdLst>
              <a:gd name="connsiteX0" fmla="*/ 1680678 w 1680678"/>
              <a:gd name="connsiteY0" fmla="*/ 1680677 h 1680677"/>
              <a:gd name="connsiteX1" fmla="*/ 0 w 1680678"/>
              <a:gd name="connsiteY1" fmla="*/ 0 h 1680677"/>
              <a:gd name="connsiteX2" fmla="*/ 40826 w 1680678"/>
              <a:gd name="connsiteY2" fmla="*/ 0 h 1680677"/>
              <a:gd name="connsiteX3" fmla="*/ 1680678 w 1680678"/>
              <a:gd name="connsiteY3" fmla="*/ 1639851 h 1680677"/>
              <a:gd name="connsiteX4" fmla="*/ 1680678 w 1680678"/>
              <a:gd name="connsiteY4" fmla="*/ 1680677 h 1680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0678" h="1680677">
                <a:moveTo>
                  <a:pt x="1680678" y="1680677"/>
                </a:moveTo>
                <a:lnTo>
                  <a:pt x="0" y="0"/>
                </a:lnTo>
                <a:lnTo>
                  <a:pt x="40826" y="0"/>
                </a:lnTo>
                <a:lnTo>
                  <a:pt x="1680678" y="1639851"/>
                </a:lnTo>
                <a:lnTo>
                  <a:pt x="1680678" y="1680677"/>
                </a:lnTo>
                <a:close/>
              </a:path>
            </a:pathLst>
          </a:custGeom>
          <a:solidFill>
            <a:schemeClr val="tx2"/>
          </a:solidFill>
          <a:ln w="11334" cap="flat">
            <a:noFill/>
            <a:prstDash val="solid"/>
            <a:miter/>
          </a:ln>
        </p:spPr>
        <p:txBody>
          <a:bodyPr rtlCol="0" anchor="ctr"/>
          <a:lstStyle/>
          <a:p>
            <a:endParaRPr lang="en-US" sz="1350" dirty="0"/>
          </a:p>
        </p:txBody>
      </p:sp>
      <p:sp>
        <p:nvSpPr>
          <p:cNvPr id="150" name="Freeform: Shape 149">
            <a:extLst>
              <a:ext uri="{FF2B5EF4-FFF2-40B4-BE49-F238E27FC236}">
                <a16:creationId xmlns:a16="http://schemas.microsoft.com/office/drawing/2014/main" id="{4AE780ED-EF51-4AD7-A73F-01E563D0E8BC}"/>
              </a:ext>
            </a:extLst>
          </p:cNvPr>
          <p:cNvSpPr/>
          <p:nvPr/>
        </p:nvSpPr>
        <p:spPr>
          <a:xfrm rot="13500280">
            <a:off x="-171317" y="872518"/>
            <a:ext cx="1594489" cy="1195867"/>
          </a:xfrm>
          <a:custGeom>
            <a:avLst/>
            <a:gdLst>
              <a:gd name="connsiteX0" fmla="*/ 1594489 w 1594489"/>
              <a:gd name="connsiteY0" fmla="*/ 1594489 h 1594489"/>
              <a:gd name="connsiteX1" fmla="*/ 0 w 1594489"/>
              <a:gd name="connsiteY1" fmla="*/ 0 h 1594489"/>
              <a:gd name="connsiteX2" fmla="*/ 40826 w 1594489"/>
              <a:gd name="connsiteY2" fmla="*/ 0 h 1594489"/>
              <a:gd name="connsiteX3" fmla="*/ 1594489 w 1594489"/>
              <a:gd name="connsiteY3" fmla="*/ 1553663 h 1594489"/>
              <a:gd name="connsiteX4" fmla="*/ 1594489 w 1594489"/>
              <a:gd name="connsiteY4" fmla="*/ 1594489 h 1594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4489" h="1594489">
                <a:moveTo>
                  <a:pt x="1594489" y="1594489"/>
                </a:moveTo>
                <a:lnTo>
                  <a:pt x="0" y="0"/>
                </a:lnTo>
                <a:lnTo>
                  <a:pt x="40826" y="0"/>
                </a:lnTo>
                <a:lnTo>
                  <a:pt x="1594489" y="1553663"/>
                </a:lnTo>
                <a:lnTo>
                  <a:pt x="1594489" y="1594489"/>
                </a:lnTo>
                <a:close/>
              </a:path>
            </a:pathLst>
          </a:custGeom>
          <a:solidFill>
            <a:schemeClr val="tx2"/>
          </a:solidFill>
          <a:ln w="11334" cap="flat">
            <a:noFill/>
            <a:prstDash val="solid"/>
            <a:miter/>
          </a:ln>
        </p:spPr>
        <p:txBody>
          <a:bodyPr rtlCol="0" anchor="ctr"/>
          <a:lstStyle/>
          <a:p>
            <a:endParaRPr lang="en-US" sz="1350" dirty="0"/>
          </a:p>
        </p:txBody>
      </p:sp>
      <p:sp>
        <p:nvSpPr>
          <p:cNvPr id="149" name="Freeform: Shape 148">
            <a:extLst>
              <a:ext uri="{FF2B5EF4-FFF2-40B4-BE49-F238E27FC236}">
                <a16:creationId xmlns:a16="http://schemas.microsoft.com/office/drawing/2014/main" id="{BE269AE3-65CE-4B86-B8B1-413783695039}"/>
              </a:ext>
            </a:extLst>
          </p:cNvPr>
          <p:cNvSpPr/>
          <p:nvPr/>
        </p:nvSpPr>
        <p:spPr>
          <a:xfrm rot="13500280">
            <a:off x="-174197" y="905234"/>
            <a:ext cx="1509435" cy="1131225"/>
          </a:xfrm>
          <a:custGeom>
            <a:avLst/>
            <a:gdLst>
              <a:gd name="connsiteX0" fmla="*/ 1508301 w 1509435"/>
              <a:gd name="connsiteY0" fmla="*/ 1508300 h 1508300"/>
              <a:gd name="connsiteX1" fmla="*/ 0 w 1509435"/>
              <a:gd name="connsiteY1" fmla="*/ 0 h 1508300"/>
              <a:gd name="connsiteX2" fmla="*/ 40826 w 1509435"/>
              <a:gd name="connsiteY2" fmla="*/ 0 h 1508300"/>
              <a:gd name="connsiteX3" fmla="*/ 1509435 w 1509435"/>
              <a:gd name="connsiteY3" fmla="*/ 1467474 h 1508300"/>
              <a:gd name="connsiteX4" fmla="*/ 1508301 w 1509435"/>
              <a:gd name="connsiteY4" fmla="*/ 1467474 h 1508300"/>
              <a:gd name="connsiteX5" fmla="*/ 1508301 w 1509435"/>
              <a:gd name="connsiteY5" fmla="*/ 1508300 h 150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9435" h="1508300">
                <a:moveTo>
                  <a:pt x="1508301" y="1508300"/>
                </a:moveTo>
                <a:lnTo>
                  <a:pt x="0" y="0"/>
                </a:lnTo>
                <a:lnTo>
                  <a:pt x="40826" y="0"/>
                </a:lnTo>
                <a:lnTo>
                  <a:pt x="1509435" y="1467474"/>
                </a:lnTo>
                <a:lnTo>
                  <a:pt x="1508301" y="1467474"/>
                </a:lnTo>
                <a:lnTo>
                  <a:pt x="1508301" y="1508300"/>
                </a:lnTo>
                <a:close/>
              </a:path>
            </a:pathLst>
          </a:custGeom>
          <a:solidFill>
            <a:schemeClr val="tx2"/>
          </a:solidFill>
          <a:ln w="11334" cap="flat">
            <a:noFill/>
            <a:prstDash val="solid"/>
            <a:miter/>
          </a:ln>
        </p:spPr>
        <p:txBody>
          <a:bodyPr rtlCol="0" anchor="ctr"/>
          <a:lstStyle/>
          <a:p>
            <a:endParaRPr lang="en-US" sz="1350" dirty="0"/>
          </a:p>
        </p:txBody>
      </p:sp>
      <p:sp>
        <p:nvSpPr>
          <p:cNvPr id="148" name="Freeform: Shape 147">
            <a:extLst>
              <a:ext uri="{FF2B5EF4-FFF2-40B4-BE49-F238E27FC236}">
                <a16:creationId xmlns:a16="http://schemas.microsoft.com/office/drawing/2014/main" id="{C35E0649-74BB-4271-BE7D-1F2ED094753E}"/>
              </a:ext>
            </a:extLst>
          </p:cNvPr>
          <p:cNvSpPr/>
          <p:nvPr/>
        </p:nvSpPr>
        <p:spPr>
          <a:xfrm rot="13500280">
            <a:off x="-176512" y="936724"/>
            <a:ext cx="1423246" cy="1067435"/>
          </a:xfrm>
          <a:custGeom>
            <a:avLst/>
            <a:gdLst>
              <a:gd name="connsiteX0" fmla="*/ 1423246 w 1423246"/>
              <a:gd name="connsiteY0" fmla="*/ 1423247 h 1423247"/>
              <a:gd name="connsiteX1" fmla="*/ 0 w 1423246"/>
              <a:gd name="connsiteY1" fmla="*/ 0 h 1423247"/>
              <a:gd name="connsiteX2" fmla="*/ 40825 w 1423246"/>
              <a:gd name="connsiteY2" fmla="*/ 0 h 1423247"/>
              <a:gd name="connsiteX3" fmla="*/ 1423246 w 1423246"/>
              <a:gd name="connsiteY3" fmla="*/ 1382420 h 1423247"/>
              <a:gd name="connsiteX4" fmla="*/ 1423246 w 1423246"/>
              <a:gd name="connsiteY4" fmla="*/ 1423247 h 1423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246" h="1423247">
                <a:moveTo>
                  <a:pt x="1423246" y="1423247"/>
                </a:moveTo>
                <a:lnTo>
                  <a:pt x="0" y="0"/>
                </a:lnTo>
                <a:lnTo>
                  <a:pt x="40825" y="0"/>
                </a:lnTo>
                <a:lnTo>
                  <a:pt x="1423246" y="1382420"/>
                </a:lnTo>
                <a:lnTo>
                  <a:pt x="1423246" y="1423247"/>
                </a:lnTo>
                <a:close/>
              </a:path>
            </a:pathLst>
          </a:custGeom>
          <a:solidFill>
            <a:schemeClr val="tx2"/>
          </a:solidFill>
          <a:ln w="11334" cap="flat">
            <a:noFill/>
            <a:prstDash val="solid"/>
            <a:miter/>
          </a:ln>
        </p:spPr>
        <p:txBody>
          <a:bodyPr rtlCol="0" anchor="ctr"/>
          <a:lstStyle/>
          <a:p>
            <a:endParaRPr lang="en-US" sz="1350" dirty="0"/>
          </a:p>
        </p:txBody>
      </p:sp>
      <p:sp>
        <p:nvSpPr>
          <p:cNvPr id="147" name="Freeform: Shape 146">
            <a:extLst>
              <a:ext uri="{FF2B5EF4-FFF2-40B4-BE49-F238E27FC236}">
                <a16:creationId xmlns:a16="http://schemas.microsoft.com/office/drawing/2014/main" id="{6C2D71F3-0A7A-4745-A34F-CE00E95F927C}"/>
              </a:ext>
            </a:extLst>
          </p:cNvPr>
          <p:cNvSpPr/>
          <p:nvPr/>
        </p:nvSpPr>
        <p:spPr>
          <a:xfrm rot="13500280">
            <a:off x="-179125" y="969041"/>
            <a:ext cx="1337057" cy="1002793"/>
          </a:xfrm>
          <a:custGeom>
            <a:avLst/>
            <a:gdLst>
              <a:gd name="connsiteX0" fmla="*/ 1337057 w 1337057"/>
              <a:gd name="connsiteY0" fmla="*/ 1337057 h 1337057"/>
              <a:gd name="connsiteX1" fmla="*/ 0 w 1337057"/>
              <a:gd name="connsiteY1" fmla="*/ 0 h 1337057"/>
              <a:gd name="connsiteX2" fmla="*/ 40826 w 1337057"/>
              <a:gd name="connsiteY2" fmla="*/ 0 h 1337057"/>
              <a:gd name="connsiteX3" fmla="*/ 1337057 w 1337057"/>
              <a:gd name="connsiteY3" fmla="*/ 1296231 h 1337057"/>
              <a:gd name="connsiteX4" fmla="*/ 1337057 w 1337057"/>
              <a:gd name="connsiteY4" fmla="*/ 1337057 h 1337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7057" h="1337057">
                <a:moveTo>
                  <a:pt x="1337057" y="1337057"/>
                </a:moveTo>
                <a:lnTo>
                  <a:pt x="0" y="0"/>
                </a:lnTo>
                <a:lnTo>
                  <a:pt x="40826" y="0"/>
                </a:lnTo>
                <a:lnTo>
                  <a:pt x="1337057" y="1296231"/>
                </a:lnTo>
                <a:lnTo>
                  <a:pt x="1337057" y="1337057"/>
                </a:lnTo>
                <a:close/>
              </a:path>
            </a:pathLst>
          </a:custGeom>
          <a:solidFill>
            <a:schemeClr val="tx2"/>
          </a:solidFill>
          <a:ln w="11334" cap="flat">
            <a:noFill/>
            <a:prstDash val="solid"/>
            <a:miter/>
          </a:ln>
        </p:spPr>
        <p:txBody>
          <a:bodyPr rtlCol="0" anchor="ctr"/>
          <a:lstStyle/>
          <a:p>
            <a:endParaRPr lang="en-US" sz="1350" dirty="0"/>
          </a:p>
        </p:txBody>
      </p:sp>
      <p:sp>
        <p:nvSpPr>
          <p:cNvPr id="146" name="Freeform: Shape 145">
            <a:extLst>
              <a:ext uri="{FF2B5EF4-FFF2-40B4-BE49-F238E27FC236}">
                <a16:creationId xmlns:a16="http://schemas.microsoft.com/office/drawing/2014/main" id="{51BF2AB6-6873-4ED8-98DB-4A9398AF7324}"/>
              </a:ext>
            </a:extLst>
          </p:cNvPr>
          <p:cNvSpPr/>
          <p:nvPr/>
        </p:nvSpPr>
        <p:spPr>
          <a:xfrm rot="13500280">
            <a:off x="-181739" y="1001356"/>
            <a:ext cx="1250869" cy="938152"/>
          </a:xfrm>
          <a:custGeom>
            <a:avLst/>
            <a:gdLst>
              <a:gd name="connsiteX0" fmla="*/ 1250869 w 1250869"/>
              <a:gd name="connsiteY0" fmla="*/ 1250869 h 1250869"/>
              <a:gd name="connsiteX1" fmla="*/ 0 w 1250869"/>
              <a:gd name="connsiteY1" fmla="*/ 0 h 1250869"/>
              <a:gd name="connsiteX2" fmla="*/ 40825 w 1250869"/>
              <a:gd name="connsiteY2" fmla="*/ 0 h 1250869"/>
              <a:gd name="connsiteX3" fmla="*/ 1250869 w 1250869"/>
              <a:gd name="connsiteY3" fmla="*/ 1210042 h 1250869"/>
              <a:gd name="connsiteX4" fmla="*/ 1250869 w 1250869"/>
              <a:gd name="connsiteY4" fmla="*/ 1250869 h 1250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869" h="1250869">
                <a:moveTo>
                  <a:pt x="1250869" y="1250869"/>
                </a:moveTo>
                <a:lnTo>
                  <a:pt x="0" y="0"/>
                </a:lnTo>
                <a:lnTo>
                  <a:pt x="40825" y="0"/>
                </a:lnTo>
                <a:lnTo>
                  <a:pt x="1250869" y="1210042"/>
                </a:lnTo>
                <a:lnTo>
                  <a:pt x="1250869" y="1250869"/>
                </a:lnTo>
                <a:close/>
              </a:path>
            </a:pathLst>
          </a:custGeom>
          <a:solidFill>
            <a:schemeClr val="tx2"/>
          </a:solidFill>
          <a:ln w="11334" cap="flat">
            <a:noFill/>
            <a:prstDash val="solid"/>
            <a:miter/>
          </a:ln>
        </p:spPr>
        <p:txBody>
          <a:bodyPr rtlCol="0" anchor="ctr"/>
          <a:lstStyle/>
          <a:p>
            <a:endParaRPr lang="en-US" sz="1350" dirty="0"/>
          </a:p>
        </p:txBody>
      </p:sp>
      <p:sp>
        <p:nvSpPr>
          <p:cNvPr id="145" name="Freeform: Shape 144">
            <a:extLst>
              <a:ext uri="{FF2B5EF4-FFF2-40B4-BE49-F238E27FC236}">
                <a16:creationId xmlns:a16="http://schemas.microsoft.com/office/drawing/2014/main" id="{38BEE1DC-3180-496F-B9F2-0541143A9C65}"/>
              </a:ext>
            </a:extLst>
          </p:cNvPr>
          <p:cNvSpPr/>
          <p:nvPr/>
        </p:nvSpPr>
        <p:spPr>
          <a:xfrm rot="13500280">
            <a:off x="-184620" y="1034071"/>
            <a:ext cx="1165814" cy="873510"/>
          </a:xfrm>
          <a:custGeom>
            <a:avLst/>
            <a:gdLst>
              <a:gd name="connsiteX0" fmla="*/ 1164680 w 1165814"/>
              <a:gd name="connsiteY0" fmla="*/ 1164680 h 1164680"/>
              <a:gd name="connsiteX1" fmla="*/ 0 w 1165814"/>
              <a:gd name="connsiteY1" fmla="*/ 1 h 1164680"/>
              <a:gd name="connsiteX2" fmla="*/ 40825 w 1165814"/>
              <a:gd name="connsiteY2" fmla="*/ 0 h 1164680"/>
              <a:gd name="connsiteX3" fmla="*/ 1165814 w 1165814"/>
              <a:gd name="connsiteY3" fmla="*/ 1123854 h 1164680"/>
              <a:gd name="connsiteX4" fmla="*/ 1164680 w 1165814"/>
              <a:gd name="connsiteY4" fmla="*/ 1123854 h 1164680"/>
              <a:gd name="connsiteX5" fmla="*/ 1164680 w 1165814"/>
              <a:gd name="connsiteY5" fmla="*/ 1164680 h 116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5814" h="1164680">
                <a:moveTo>
                  <a:pt x="1164680" y="1164680"/>
                </a:moveTo>
                <a:lnTo>
                  <a:pt x="0" y="1"/>
                </a:lnTo>
                <a:lnTo>
                  <a:pt x="40825" y="0"/>
                </a:lnTo>
                <a:lnTo>
                  <a:pt x="1165814" y="1123854"/>
                </a:lnTo>
                <a:lnTo>
                  <a:pt x="1164680" y="1123854"/>
                </a:lnTo>
                <a:lnTo>
                  <a:pt x="1164680" y="1164680"/>
                </a:lnTo>
                <a:close/>
              </a:path>
            </a:pathLst>
          </a:custGeom>
          <a:solidFill>
            <a:schemeClr val="tx2"/>
          </a:solidFill>
          <a:ln w="11334" cap="flat">
            <a:noFill/>
            <a:prstDash val="solid"/>
            <a:miter/>
          </a:ln>
        </p:spPr>
        <p:txBody>
          <a:bodyPr rtlCol="0" anchor="ctr"/>
          <a:lstStyle/>
          <a:p>
            <a:endParaRPr lang="en-US" sz="1350" dirty="0"/>
          </a:p>
        </p:txBody>
      </p:sp>
      <p:sp>
        <p:nvSpPr>
          <p:cNvPr id="144" name="Freeform: Shape 143">
            <a:extLst>
              <a:ext uri="{FF2B5EF4-FFF2-40B4-BE49-F238E27FC236}">
                <a16:creationId xmlns:a16="http://schemas.microsoft.com/office/drawing/2014/main" id="{D39D863D-C379-4E72-B276-53F62D7E2B98}"/>
              </a:ext>
            </a:extLst>
          </p:cNvPr>
          <p:cNvSpPr/>
          <p:nvPr/>
        </p:nvSpPr>
        <p:spPr>
          <a:xfrm rot="13500280">
            <a:off x="-186934" y="1065561"/>
            <a:ext cx="1079626" cy="809720"/>
          </a:xfrm>
          <a:custGeom>
            <a:avLst/>
            <a:gdLst>
              <a:gd name="connsiteX0" fmla="*/ 1079626 w 1079626"/>
              <a:gd name="connsiteY0" fmla="*/ 1079626 h 1079626"/>
              <a:gd name="connsiteX1" fmla="*/ 0 w 1079626"/>
              <a:gd name="connsiteY1" fmla="*/ 1 h 1079626"/>
              <a:gd name="connsiteX2" fmla="*/ 40826 w 1079626"/>
              <a:gd name="connsiteY2" fmla="*/ 0 h 1079626"/>
              <a:gd name="connsiteX3" fmla="*/ 1079626 w 1079626"/>
              <a:gd name="connsiteY3" fmla="*/ 1038800 h 1079626"/>
              <a:gd name="connsiteX4" fmla="*/ 1079626 w 1079626"/>
              <a:gd name="connsiteY4" fmla="*/ 1079626 h 1079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626" h="1079626">
                <a:moveTo>
                  <a:pt x="1079626" y="1079626"/>
                </a:moveTo>
                <a:lnTo>
                  <a:pt x="0" y="1"/>
                </a:lnTo>
                <a:lnTo>
                  <a:pt x="40826" y="0"/>
                </a:lnTo>
                <a:lnTo>
                  <a:pt x="1079626" y="1038800"/>
                </a:lnTo>
                <a:lnTo>
                  <a:pt x="1079626" y="1079626"/>
                </a:lnTo>
                <a:close/>
              </a:path>
            </a:pathLst>
          </a:custGeom>
          <a:solidFill>
            <a:schemeClr val="tx2"/>
          </a:solidFill>
          <a:ln w="11334" cap="flat">
            <a:noFill/>
            <a:prstDash val="solid"/>
            <a:miter/>
          </a:ln>
        </p:spPr>
        <p:txBody>
          <a:bodyPr rtlCol="0" anchor="ctr"/>
          <a:lstStyle/>
          <a:p>
            <a:endParaRPr lang="en-US" sz="1350" dirty="0"/>
          </a:p>
        </p:txBody>
      </p:sp>
      <p:sp>
        <p:nvSpPr>
          <p:cNvPr id="143" name="Freeform: Shape 142">
            <a:extLst>
              <a:ext uri="{FF2B5EF4-FFF2-40B4-BE49-F238E27FC236}">
                <a16:creationId xmlns:a16="http://schemas.microsoft.com/office/drawing/2014/main" id="{9079BA6D-6450-46A6-9874-663ABFE497CE}"/>
              </a:ext>
            </a:extLst>
          </p:cNvPr>
          <p:cNvSpPr/>
          <p:nvPr/>
        </p:nvSpPr>
        <p:spPr>
          <a:xfrm rot="13500280">
            <a:off x="-189547" y="1097877"/>
            <a:ext cx="993437" cy="745079"/>
          </a:xfrm>
          <a:custGeom>
            <a:avLst/>
            <a:gdLst>
              <a:gd name="connsiteX0" fmla="*/ 993437 w 993437"/>
              <a:gd name="connsiteY0" fmla="*/ 993438 h 993438"/>
              <a:gd name="connsiteX1" fmla="*/ 0 w 993437"/>
              <a:gd name="connsiteY1" fmla="*/ 0 h 993438"/>
              <a:gd name="connsiteX2" fmla="*/ 40825 w 993437"/>
              <a:gd name="connsiteY2" fmla="*/ 1 h 993438"/>
              <a:gd name="connsiteX3" fmla="*/ 993437 w 993437"/>
              <a:gd name="connsiteY3" fmla="*/ 952612 h 993438"/>
              <a:gd name="connsiteX4" fmla="*/ 993437 w 993437"/>
              <a:gd name="connsiteY4" fmla="*/ 993438 h 993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37" h="993438">
                <a:moveTo>
                  <a:pt x="993437" y="993438"/>
                </a:moveTo>
                <a:lnTo>
                  <a:pt x="0" y="0"/>
                </a:lnTo>
                <a:lnTo>
                  <a:pt x="40825" y="1"/>
                </a:lnTo>
                <a:lnTo>
                  <a:pt x="993437" y="952612"/>
                </a:lnTo>
                <a:lnTo>
                  <a:pt x="993437" y="993438"/>
                </a:lnTo>
                <a:close/>
              </a:path>
            </a:pathLst>
          </a:custGeom>
          <a:solidFill>
            <a:schemeClr val="tx2"/>
          </a:solidFill>
          <a:ln w="11334" cap="flat">
            <a:noFill/>
            <a:prstDash val="solid"/>
            <a:miter/>
          </a:ln>
        </p:spPr>
        <p:txBody>
          <a:bodyPr rtlCol="0" anchor="ctr"/>
          <a:lstStyle/>
          <a:p>
            <a:endParaRPr lang="en-US" sz="1350" dirty="0"/>
          </a:p>
        </p:txBody>
      </p:sp>
      <p:sp>
        <p:nvSpPr>
          <p:cNvPr id="142" name="Freeform: Shape 141">
            <a:extLst>
              <a:ext uri="{FF2B5EF4-FFF2-40B4-BE49-F238E27FC236}">
                <a16:creationId xmlns:a16="http://schemas.microsoft.com/office/drawing/2014/main" id="{A4CFFBA8-B565-42FA-9C0D-4FC6525B06C1}"/>
              </a:ext>
            </a:extLst>
          </p:cNvPr>
          <p:cNvSpPr/>
          <p:nvPr/>
        </p:nvSpPr>
        <p:spPr>
          <a:xfrm rot="13500280">
            <a:off x="-192427" y="1130594"/>
            <a:ext cx="908383" cy="680436"/>
          </a:xfrm>
          <a:custGeom>
            <a:avLst/>
            <a:gdLst>
              <a:gd name="connsiteX0" fmla="*/ 907249 w 908383"/>
              <a:gd name="connsiteY0" fmla="*/ 907248 h 907248"/>
              <a:gd name="connsiteX1" fmla="*/ 0 w 908383"/>
              <a:gd name="connsiteY1" fmla="*/ 0 h 907248"/>
              <a:gd name="connsiteX2" fmla="*/ 40827 w 908383"/>
              <a:gd name="connsiteY2" fmla="*/ 0 h 907248"/>
              <a:gd name="connsiteX3" fmla="*/ 908383 w 908383"/>
              <a:gd name="connsiteY3" fmla="*/ 866422 h 907248"/>
              <a:gd name="connsiteX4" fmla="*/ 907249 w 908383"/>
              <a:gd name="connsiteY4" fmla="*/ 866422 h 907248"/>
              <a:gd name="connsiteX5" fmla="*/ 907249 w 908383"/>
              <a:gd name="connsiteY5" fmla="*/ 907248 h 90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383" h="907248">
                <a:moveTo>
                  <a:pt x="907249" y="907248"/>
                </a:moveTo>
                <a:lnTo>
                  <a:pt x="0" y="0"/>
                </a:lnTo>
                <a:lnTo>
                  <a:pt x="40827" y="0"/>
                </a:lnTo>
                <a:lnTo>
                  <a:pt x="908383" y="866422"/>
                </a:lnTo>
                <a:lnTo>
                  <a:pt x="907249" y="866422"/>
                </a:lnTo>
                <a:lnTo>
                  <a:pt x="907249" y="907248"/>
                </a:lnTo>
                <a:close/>
              </a:path>
            </a:pathLst>
          </a:custGeom>
          <a:solidFill>
            <a:schemeClr val="tx2"/>
          </a:solidFill>
          <a:ln w="11334" cap="flat">
            <a:noFill/>
            <a:prstDash val="solid"/>
            <a:miter/>
          </a:ln>
        </p:spPr>
        <p:txBody>
          <a:bodyPr rtlCol="0" anchor="ctr"/>
          <a:lstStyle/>
          <a:p>
            <a:endParaRPr lang="en-US" sz="1350" dirty="0"/>
          </a:p>
        </p:txBody>
      </p:sp>
      <p:sp>
        <p:nvSpPr>
          <p:cNvPr id="141" name="Freeform: Shape 140">
            <a:extLst>
              <a:ext uri="{FF2B5EF4-FFF2-40B4-BE49-F238E27FC236}">
                <a16:creationId xmlns:a16="http://schemas.microsoft.com/office/drawing/2014/main" id="{98016DB4-3354-4E78-B07E-1D722297B864}"/>
              </a:ext>
            </a:extLst>
          </p:cNvPr>
          <p:cNvSpPr/>
          <p:nvPr/>
        </p:nvSpPr>
        <p:spPr>
          <a:xfrm rot="13500280">
            <a:off x="-195042" y="1162910"/>
            <a:ext cx="822195" cy="615796"/>
          </a:xfrm>
          <a:custGeom>
            <a:avLst/>
            <a:gdLst>
              <a:gd name="connsiteX0" fmla="*/ 821060 w 822195"/>
              <a:gd name="connsiteY0" fmla="*/ 821061 h 821061"/>
              <a:gd name="connsiteX1" fmla="*/ 0 w 822195"/>
              <a:gd name="connsiteY1" fmla="*/ 0 h 821061"/>
              <a:gd name="connsiteX2" fmla="*/ 40826 w 822195"/>
              <a:gd name="connsiteY2" fmla="*/ 1 h 821061"/>
              <a:gd name="connsiteX3" fmla="*/ 822195 w 822195"/>
              <a:gd name="connsiteY3" fmla="*/ 780235 h 821061"/>
              <a:gd name="connsiteX4" fmla="*/ 821060 w 822195"/>
              <a:gd name="connsiteY4" fmla="*/ 780235 h 821061"/>
              <a:gd name="connsiteX5" fmla="*/ 821060 w 822195"/>
              <a:gd name="connsiteY5" fmla="*/ 821061 h 821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2195" h="821061">
                <a:moveTo>
                  <a:pt x="821060" y="821061"/>
                </a:moveTo>
                <a:lnTo>
                  <a:pt x="0" y="0"/>
                </a:lnTo>
                <a:lnTo>
                  <a:pt x="40826" y="1"/>
                </a:lnTo>
                <a:lnTo>
                  <a:pt x="822195" y="780235"/>
                </a:lnTo>
                <a:lnTo>
                  <a:pt x="821060" y="780235"/>
                </a:lnTo>
                <a:lnTo>
                  <a:pt x="821060" y="821061"/>
                </a:lnTo>
                <a:close/>
              </a:path>
            </a:pathLst>
          </a:custGeom>
          <a:solidFill>
            <a:schemeClr val="tx2"/>
          </a:solidFill>
          <a:ln w="11334" cap="flat">
            <a:noFill/>
            <a:prstDash val="solid"/>
            <a:miter/>
          </a:ln>
        </p:spPr>
        <p:txBody>
          <a:bodyPr rtlCol="0" anchor="ctr"/>
          <a:lstStyle/>
          <a:p>
            <a:endParaRPr lang="en-US" sz="1350" dirty="0"/>
          </a:p>
        </p:txBody>
      </p:sp>
      <p:sp>
        <p:nvSpPr>
          <p:cNvPr id="140" name="Freeform: Shape 139">
            <a:extLst>
              <a:ext uri="{FF2B5EF4-FFF2-40B4-BE49-F238E27FC236}">
                <a16:creationId xmlns:a16="http://schemas.microsoft.com/office/drawing/2014/main" id="{0CB1EA35-0D05-4F13-871D-0CAB5CECD44A}"/>
              </a:ext>
            </a:extLst>
          </p:cNvPr>
          <p:cNvSpPr/>
          <p:nvPr/>
        </p:nvSpPr>
        <p:spPr>
          <a:xfrm rot="13500280">
            <a:off x="-197357" y="1194399"/>
            <a:ext cx="736006" cy="552004"/>
          </a:xfrm>
          <a:custGeom>
            <a:avLst/>
            <a:gdLst>
              <a:gd name="connsiteX0" fmla="*/ 736005 w 736006"/>
              <a:gd name="connsiteY0" fmla="*/ 736005 h 736005"/>
              <a:gd name="connsiteX1" fmla="*/ 0 w 736006"/>
              <a:gd name="connsiteY1" fmla="*/ 0 h 736005"/>
              <a:gd name="connsiteX2" fmla="*/ 40826 w 736006"/>
              <a:gd name="connsiteY2" fmla="*/ 0 h 736005"/>
              <a:gd name="connsiteX3" fmla="*/ 736006 w 736006"/>
              <a:gd name="connsiteY3" fmla="*/ 695179 h 736005"/>
              <a:gd name="connsiteX4" fmla="*/ 736005 w 736006"/>
              <a:gd name="connsiteY4" fmla="*/ 736005 h 736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006" h="736005">
                <a:moveTo>
                  <a:pt x="736005" y="736005"/>
                </a:moveTo>
                <a:lnTo>
                  <a:pt x="0" y="0"/>
                </a:lnTo>
                <a:lnTo>
                  <a:pt x="40826" y="0"/>
                </a:lnTo>
                <a:lnTo>
                  <a:pt x="736006" y="695179"/>
                </a:lnTo>
                <a:lnTo>
                  <a:pt x="736005" y="736005"/>
                </a:lnTo>
                <a:close/>
              </a:path>
            </a:pathLst>
          </a:custGeom>
          <a:solidFill>
            <a:schemeClr val="tx2"/>
          </a:solidFill>
          <a:ln w="11334" cap="flat">
            <a:noFill/>
            <a:prstDash val="solid"/>
            <a:miter/>
          </a:ln>
        </p:spPr>
        <p:txBody>
          <a:bodyPr rtlCol="0" anchor="ctr"/>
          <a:lstStyle/>
          <a:p>
            <a:endParaRPr lang="en-US" sz="1350" dirty="0"/>
          </a:p>
        </p:txBody>
      </p:sp>
      <p:sp>
        <p:nvSpPr>
          <p:cNvPr id="139" name="Freeform: Shape 138">
            <a:extLst>
              <a:ext uri="{FF2B5EF4-FFF2-40B4-BE49-F238E27FC236}">
                <a16:creationId xmlns:a16="http://schemas.microsoft.com/office/drawing/2014/main" id="{17F84AF5-3C7F-4D42-92A9-CCA3CDB8EB55}"/>
              </a:ext>
            </a:extLst>
          </p:cNvPr>
          <p:cNvSpPr/>
          <p:nvPr/>
        </p:nvSpPr>
        <p:spPr>
          <a:xfrm rot="13500280">
            <a:off x="-199969" y="1226716"/>
            <a:ext cx="649817" cy="487363"/>
          </a:xfrm>
          <a:custGeom>
            <a:avLst/>
            <a:gdLst>
              <a:gd name="connsiteX0" fmla="*/ 649817 w 649817"/>
              <a:gd name="connsiteY0" fmla="*/ 649817 h 649817"/>
              <a:gd name="connsiteX1" fmla="*/ 0 w 649817"/>
              <a:gd name="connsiteY1" fmla="*/ 0 h 649817"/>
              <a:gd name="connsiteX2" fmla="*/ 40826 w 649817"/>
              <a:gd name="connsiteY2" fmla="*/ 0 h 649817"/>
              <a:gd name="connsiteX3" fmla="*/ 649817 w 649817"/>
              <a:gd name="connsiteY3" fmla="*/ 608990 h 649817"/>
              <a:gd name="connsiteX4" fmla="*/ 649817 w 649817"/>
              <a:gd name="connsiteY4" fmla="*/ 649817 h 649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17" h="649817">
                <a:moveTo>
                  <a:pt x="649817" y="649817"/>
                </a:moveTo>
                <a:lnTo>
                  <a:pt x="0" y="0"/>
                </a:lnTo>
                <a:lnTo>
                  <a:pt x="40826" y="0"/>
                </a:lnTo>
                <a:lnTo>
                  <a:pt x="649817" y="608990"/>
                </a:lnTo>
                <a:lnTo>
                  <a:pt x="649817" y="649817"/>
                </a:lnTo>
                <a:close/>
              </a:path>
            </a:pathLst>
          </a:custGeom>
          <a:solidFill>
            <a:schemeClr val="tx2"/>
          </a:solidFill>
          <a:ln w="11334" cap="flat">
            <a:noFill/>
            <a:prstDash val="solid"/>
            <a:miter/>
          </a:ln>
        </p:spPr>
        <p:txBody>
          <a:bodyPr rtlCol="0" anchor="ctr"/>
          <a:lstStyle/>
          <a:p>
            <a:endParaRPr lang="en-US" sz="1350" dirty="0"/>
          </a:p>
        </p:txBody>
      </p:sp>
      <p:sp>
        <p:nvSpPr>
          <p:cNvPr id="138" name="Freeform: Shape 137">
            <a:extLst>
              <a:ext uri="{FF2B5EF4-FFF2-40B4-BE49-F238E27FC236}">
                <a16:creationId xmlns:a16="http://schemas.microsoft.com/office/drawing/2014/main" id="{FA8E90CE-90F4-42ED-AAAF-0F139BE4E3D5}"/>
              </a:ext>
            </a:extLst>
          </p:cNvPr>
          <p:cNvSpPr/>
          <p:nvPr/>
        </p:nvSpPr>
        <p:spPr>
          <a:xfrm rot="13500280">
            <a:off x="-202848" y="1259432"/>
            <a:ext cx="564761" cy="422721"/>
          </a:xfrm>
          <a:custGeom>
            <a:avLst/>
            <a:gdLst>
              <a:gd name="connsiteX0" fmla="*/ 563628 w 564761"/>
              <a:gd name="connsiteY0" fmla="*/ 563628 h 563628"/>
              <a:gd name="connsiteX1" fmla="*/ 0 w 564761"/>
              <a:gd name="connsiteY1" fmla="*/ 0 h 563628"/>
              <a:gd name="connsiteX2" fmla="*/ 40826 w 564761"/>
              <a:gd name="connsiteY2" fmla="*/ 0 h 563628"/>
              <a:gd name="connsiteX3" fmla="*/ 564761 w 564761"/>
              <a:gd name="connsiteY3" fmla="*/ 522802 h 563628"/>
              <a:gd name="connsiteX4" fmla="*/ 563629 w 564761"/>
              <a:gd name="connsiteY4" fmla="*/ 522802 h 563628"/>
              <a:gd name="connsiteX5" fmla="*/ 563628 w 564761"/>
              <a:gd name="connsiteY5" fmla="*/ 563628 h 563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761" h="563628">
                <a:moveTo>
                  <a:pt x="563628" y="563628"/>
                </a:moveTo>
                <a:lnTo>
                  <a:pt x="0" y="0"/>
                </a:lnTo>
                <a:lnTo>
                  <a:pt x="40826" y="0"/>
                </a:lnTo>
                <a:lnTo>
                  <a:pt x="564761" y="522802"/>
                </a:lnTo>
                <a:lnTo>
                  <a:pt x="563629" y="522802"/>
                </a:lnTo>
                <a:lnTo>
                  <a:pt x="563628" y="563628"/>
                </a:lnTo>
                <a:close/>
              </a:path>
            </a:pathLst>
          </a:custGeom>
          <a:solidFill>
            <a:schemeClr val="tx2"/>
          </a:solidFill>
          <a:ln w="11334" cap="flat">
            <a:noFill/>
            <a:prstDash val="solid"/>
            <a:miter/>
          </a:ln>
        </p:spPr>
        <p:txBody>
          <a:bodyPr rtlCol="0" anchor="ctr"/>
          <a:lstStyle/>
          <a:p>
            <a:endParaRPr lang="en-US" sz="1350" dirty="0"/>
          </a:p>
        </p:txBody>
      </p:sp>
      <p:sp>
        <p:nvSpPr>
          <p:cNvPr id="137" name="Freeform: Shape 136">
            <a:extLst>
              <a:ext uri="{FF2B5EF4-FFF2-40B4-BE49-F238E27FC236}">
                <a16:creationId xmlns:a16="http://schemas.microsoft.com/office/drawing/2014/main" id="{7C1C105E-FE0D-4A36-AE5B-BBA110F6EE53}"/>
              </a:ext>
            </a:extLst>
          </p:cNvPr>
          <p:cNvSpPr/>
          <p:nvPr userDrawn="1"/>
        </p:nvSpPr>
        <p:spPr>
          <a:xfrm rot="13500280">
            <a:off x="-205464" y="1291746"/>
            <a:ext cx="478574" cy="358080"/>
          </a:xfrm>
          <a:custGeom>
            <a:avLst/>
            <a:gdLst>
              <a:gd name="connsiteX0" fmla="*/ 478574 w 478574"/>
              <a:gd name="connsiteY0" fmla="*/ 477440 h 477440"/>
              <a:gd name="connsiteX1" fmla="*/ 0 w 478574"/>
              <a:gd name="connsiteY1" fmla="*/ 0 h 477440"/>
              <a:gd name="connsiteX2" fmla="*/ 40826 w 478574"/>
              <a:gd name="connsiteY2" fmla="*/ 0 h 477440"/>
              <a:gd name="connsiteX3" fmla="*/ 478573 w 478574"/>
              <a:gd name="connsiteY3" fmla="*/ 437747 h 477440"/>
              <a:gd name="connsiteX4" fmla="*/ 478574 w 478574"/>
              <a:gd name="connsiteY4" fmla="*/ 477440 h 477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574" h="477440">
                <a:moveTo>
                  <a:pt x="478574" y="477440"/>
                </a:moveTo>
                <a:lnTo>
                  <a:pt x="0" y="0"/>
                </a:lnTo>
                <a:lnTo>
                  <a:pt x="40826" y="0"/>
                </a:lnTo>
                <a:lnTo>
                  <a:pt x="478573" y="437747"/>
                </a:lnTo>
                <a:lnTo>
                  <a:pt x="478574" y="477440"/>
                </a:lnTo>
                <a:close/>
              </a:path>
            </a:pathLst>
          </a:custGeom>
          <a:solidFill>
            <a:schemeClr val="tx2"/>
          </a:solidFill>
          <a:ln w="11334" cap="flat">
            <a:noFill/>
            <a:prstDash val="solid"/>
            <a:miter/>
          </a:ln>
        </p:spPr>
        <p:txBody>
          <a:bodyPr rtlCol="0" anchor="ctr"/>
          <a:lstStyle/>
          <a:p>
            <a:endParaRPr lang="en-US" sz="1350" dirty="0"/>
          </a:p>
        </p:txBody>
      </p:sp>
      <p:sp>
        <p:nvSpPr>
          <p:cNvPr id="163" name="Freeform: Shape 162">
            <a:extLst>
              <a:ext uri="{FF2B5EF4-FFF2-40B4-BE49-F238E27FC236}">
                <a16:creationId xmlns:a16="http://schemas.microsoft.com/office/drawing/2014/main" id="{FEE07693-1822-40D4-88A4-0F663C787D7E}"/>
              </a:ext>
            </a:extLst>
          </p:cNvPr>
          <p:cNvSpPr/>
          <p:nvPr userDrawn="1"/>
        </p:nvSpPr>
        <p:spPr>
          <a:xfrm>
            <a:off x="1651770" y="6829132"/>
            <a:ext cx="689235"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84" name="Freeform: Shape 183">
            <a:extLst>
              <a:ext uri="{FF2B5EF4-FFF2-40B4-BE49-F238E27FC236}">
                <a16:creationId xmlns:a16="http://schemas.microsoft.com/office/drawing/2014/main" id="{AD282910-ECE9-4B26-9656-AD1D41D44AC8}"/>
              </a:ext>
            </a:extLst>
          </p:cNvPr>
          <p:cNvSpPr/>
          <p:nvPr userDrawn="1"/>
        </p:nvSpPr>
        <p:spPr>
          <a:xfrm>
            <a:off x="816993" y="5806087"/>
            <a:ext cx="22604" cy="1051915"/>
          </a:xfrm>
          <a:custGeom>
            <a:avLst/>
            <a:gdLst>
              <a:gd name="connsiteX0" fmla="*/ 28833 w 30139"/>
              <a:gd name="connsiteY0" fmla="*/ 0 h 1051915"/>
              <a:gd name="connsiteX1" fmla="*/ 30139 w 30139"/>
              <a:gd name="connsiteY1" fmla="*/ 1051915 h 1051915"/>
              <a:gd name="connsiteX2" fmla="*/ 1271 w 30139"/>
              <a:gd name="connsiteY2" fmla="*/ 1051915 h 1051915"/>
              <a:gd name="connsiteX3" fmla="*/ 0 w 30139"/>
              <a:gd name="connsiteY3" fmla="*/ 28904 h 1051915"/>
              <a:gd name="connsiteX4" fmla="*/ 28833 w 30139"/>
              <a:gd name="connsiteY4" fmla="*/ 0 h 1051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39" h="1051915">
                <a:moveTo>
                  <a:pt x="28833" y="0"/>
                </a:moveTo>
                <a:lnTo>
                  <a:pt x="30139" y="1051915"/>
                </a:lnTo>
                <a:lnTo>
                  <a:pt x="1271" y="1051915"/>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83" name="Freeform: Shape 182">
            <a:extLst>
              <a:ext uri="{FF2B5EF4-FFF2-40B4-BE49-F238E27FC236}">
                <a16:creationId xmlns:a16="http://schemas.microsoft.com/office/drawing/2014/main" id="{7C7A453C-4565-4652-9781-F1488009734C}"/>
              </a:ext>
            </a:extLst>
          </p:cNvPr>
          <p:cNvSpPr/>
          <p:nvPr userDrawn="1"/>
        </p:nvSpPr>
        <p:spPr>
          <a:xfrm>
            <a:off x="771340" y="5867106"/>
            <a:ext cx="22548" cy="990894"/>
          </a:xfrm>
          <a:custGeom>
            <a:avLst/>
            <a:gdLst>
              <a:gd name="connsiteX0" fmla="*/ 28833 w 30064"/>
              <a:gd name="connsiteY0" fmla="*/ 0 h 990894"/>
              <a:gd name="connsiteX1" fmla="*/ 30064 w 30064"/>
              <a:gd name="connsiteY1" fmla="*/ 990894 h 990894"/>
              <a:gd name="connsiteX2" fmla="*/ 1195 w 30064"/>
              <a:gd name="connsiteY2" fmla="*/ 990894 h 990894"/>
              <a:gd name="connsiteX3" fmla="*/ 0 w 30064"/>
              <a:gd name="connsiteY3" fmla="*/ 28904 h 990894"/>
              <a:gd name="connsiteX4" fmla="*/ 28833 w 30064"/>
              <a:gd name="connsiteY4" fmla="*/ 0 h 990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64" h="990894">
                <a:moveTo>
                  <a:pt x="28833" y="0"/>
                </a:moveTo>
                <a:lnTo>
                  <a:pt x="30064" y="990894"/>
                </a:lnTo>
                <a:lnTo>
                  <a:pt x="1195" y="990894"/>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82" name="Freeform: Shape 181">
            <a:extLst>
              <a:ext uri="{FF2B5EF4-FFF2-40B4-BE49-F238E27FC236}">
                <a16:creationId xmlns:a16="http://schemas.microsoft.com/office/drawing/2014/main" id="{DE479407-B0BB-45F1-A93D-05ED5B41F316}"/>
              </a:ext>
            </a:extLst>
          </p:cNvPr>
          <p:cNvSpPr/>
          <p:nvPr userDrawn="1"/>
        </p:nvSpPr>
        <p:spPr>
          <a:xfrm>
            <a:off x="725688" y="5928926"/>
            <a:ext cx="23093" cy="929074"/>
          </a:xfrm>
          <a:custGeom>
            <a:avLst/>
            <a:gdLst>
              <a:gd name="connsiteX0" fmla="*/ 29636 w 30790"/>
              <a:gd name="connsiteY0" fmla="*/ 0 h 929074"/>
              <a:gd name="connsiteX1" fmla="*/ 30790 w 30790"/>
              <a:gd name="connsiteY1" fmla="*/ 929074 h 929074"/>
              <a:gd name="connsiteX2" fmla="*/ 1401 w 30790"/>
              <a:gd name="connsiteY2" fmla="*/ 929074 h 929074"/>
              <a:gd name="connsiteX3" fmla="*/ 0 w 30790"/>
              <a:gd name="connsiteY3" fmla="*/ 28104 h 929074"/>
              <a:gd name="connsiteX4" fmla="*/ 803 w 30790"/>
              <a:gd name="connsiteY4" fmla="*/ 28905 h 929074"/>
              <a:gd name="connsiteX5" fmla="*/ 29636 w 30790"/>
              <a:gd name="connsiteY5" fmla="*/ 0 h 92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0" h="929074">
                <a:moveTo>
                  <a:pt x="29636" y="0"/>
                </a:moveTo>
                <a:lnTo>
                  <a:pt x="30790" y="929074"/>
                </a:lnTo>
                <a:lnTo>
                  <a:pt x="1401" y="929074"/>
                </a:lnTo>
                <a:lnTo>
                  <a:pt x="0" y="28104"/>
                </a:lnTo>
                <a:lnTo>
                  <a:pt x="803" y="28905"/>
                </a:lnTo>
                <a:lnTo>
                  <a:pt x="2963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81" name="Freeform: Shape 180">
            <a:extLst>
              <a:ext uri="{FF2B5EF4-FFF2-40B4-BE49-F238E27FC236}">
                <a16:creationId xmlns:a16="http://schemas.microsoft.com/office/drawing/2014/main" id="{0271515D-B4B7-4502-B24F-DC5480444ED0}"/>
              </a:ext>
            </a:extLst>
          </p:cNvPr>
          <p:cNvSpPr/>
          <p:nvPr userDrawn="1"/>
        </p:nvSpPr>
        <p:spPr>
          <a:xfrm>
            <a:off x="680038" y="5989949"/>
            <a:ext cx="23035" cy="868053"/>
          </a:xfrm>
          <a:custGeom>
            <a:avLst/>
            <a:gdLst>
              <a:gd name="connsiteX0" fmla="*/ 29635 w 30713"/>
              <a:gd name="connsiteY0" fmla="*/ 0 h 868053"/>
              <a:gd name="connsiteX1" fmla="*/ 30713 w 30713"/>
              <a:gd name="connsiteY1" fmla="*/ 868053 h 868053"/>
              <a:gd name="connsiteX2" fmla="*/ 1319 w 30713"/>
              <a:gd name="connsiteY2" fmla="*/ 868053 h 868053"/>
              <a:gd name="connsiteX3" fmla="*/ 0 w 30713"/>
              <a:gd name="connsiteY3" fmla="*/ 28103 h 868053"/>
              <a:gd name="connsiteX4" fmla="*/ 802 w 30713"/>
              <a:gd name="connsiteY4" fmla="*/ 28904 h 868053"/>
              <a:gd name="connsiteX5" fmla="*/ 29635 w 30713"/>
              <a:gd name="connsiteY5" fmla="*/ 0 h 86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13" h="868053">
                <a:moveTo>
                  <a:pt x="29635" y="0"/>
                </a:moveTo>
                <a:lnTo>
                  <a:pt x="30713" y="868053"/>
                </a:lnTo>
                <a:lnTo>
                  <a:pt x="1319" y="868053"/>
                </a:lnTo>
                <a:lnTo>
                  <a:pt x="0" y="28103"/>
                </a:lnTo>
                <a:lnTo>
                  <a:pt x="802" y="28904"/>
                </a:lnTo>
                <a:lnTo>
                  <a:pt x="2963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80" name="Freeform: Shape 179">
            <a:extLst>
              <a:ext uri="{FF2B5EF4-FFF2-40B4-BE49-F238E27FC236}">
                <a16:creationId xmlns:a16="http://schemas.microsoft.com/office/drawing/2014/main" id="{DB364732-EC14-4416-964A-13F3D77CDBBD}"/>
              </a:ext>
            </a:extLst>
          </p:cNvPr>
          <p:cNvSpPr/>
          <p:nvPr userDrawn="1"/>
        </p:nvSpPr>
        <p:spPr>
          <a:xfrm>
            <a:off x="634985" y="6049364"/>
            <a:ext cx="22379" cy="808636"/>
          </a:xfrm>
          <a:custGeom>
            <a:avLst/>
            <a:gdLst>
              <a:gd name="connsiteX0" fmla="*/ 28833 w 29838"/>
              <a:gd name="connsiteY0" fmla="*/ 0 h 808636"/>
              <a:gd name="connsiteX1" fmla="*/ 29838 w 29838"/>
              <a:gd name="connsiteY1" fmla="*/ 808636 h 808636"/>
              <a:gd name="connsiteX2" fmla="*/ 969 w 29838"/>
              <a:gd name="connsiteY2" fmla="*/ 808636 h 808636"/>
              <a:gd name="connsiteX3" fmla="*/ 0 w 29838"/>
              <a:gd name="connsiteY3" fmla="*/ 28904 h 808636"/>
              <a:gd name="connsiteX4" fmla="*/ 28833 w 29838"/>
              <a:gd name="connsiteY4" fmla="*/ 0 h 808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38" h="808636">
                <a:moveTo>
                  <a:pt x="28833" y="0"/>
                </a:moveTo>
                <a:lnTo>
                  <a:pt x="29838" y="808636"/>
                </a:lnTo>
                <a:lnTo>
                  <a:pt x="969" y="808636"/>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79" name="Freeform: Shape 178">
            <a:extLst>
              <a:ext uri="{FF2B5EF4-FFF2-40B4-BE49-F238E27FC236}">
                <a16:creationId xmlns:a16="http://schemas.microsoft.com/office/drawing/2014/main" id="{619347B5-2692-4514-B67B-159C25FA4940}"/>
              </a:ext>
            </a:extLst>
          </p:cNvPr>
          <p:cNvSpPr/>
          <p:nvPr userDrawn="1"/>
        </p:nvSpPr>
        <p:spPr>
          <a:xfrm>
            <a:off x="589335" y="6110385"/>
            <a:ext cx="22321" cy="747617"/>
          </a:xfrm>
          <a:custGeom>
            <a:avLst/>
            <a:gdLst>
              <a:gd name="connsiteX0" fmla="*/ 28832 w 29761"/>
              <a:gd name="connsiteY0" fmla="*/ 0 h 747617"/>
              <a:gd name="connsiteX1" fmla="*/ 29761 w 29761"/>
              <a:gd name="connsiteY1" fmla="*/ 747617 h 747617"/>
              <a:gd name="connsiteX2" fmla="*/ 893 w 29761"/>
              <a:gd name="connsiteY2" fmla="*/ 747617 h 747617"/>
              <a:gd name="connsiteX3" fmla="*/ 0 w 29761"/>
              <a:gd name="connsiteY3" fmla="*/ 28905 h 747617"/>
              <a:gd name="connsiteX4" fmla="*/ 28832 w 29761"/>
              <a:gd name="connsiteY4" fmla="*/ 0 h 747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61" h="747617">
                <a:moveTo>
                  <a:pt x="28832" y="0"/>
                </a:moveTo>
                <a:lnTo>
                  <a:pt x="29761" y="747617"/>
                </a:lnTo>
                <a:lnTo>
                  <a:pt x="893" y="747617"/>
                </a:lnTo>
                <a:lnTo>
                  <a:pt x="0" y="28905"/>
                </a:lnTo>
                <a:lnTo>
                  <a:pt x="2883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78" name="Freeform: Shape 177">
            <a:extLst>
              <a:ext uri="{FF2B5EF4-FFF2-40B4-BE49-F238E27FC236}">
                <a16:creationId xmlns:a16="http://schemas.microsoft.com/office/drawing/2014/main" id="{E1746638-BCA2-4B8F-A315-9514E1973CDD}"/>
              </a:ext>
            </a:extLst>
          </p:cNvPr>
          <p:cNvSpPr/>
          <p:nvPr userDrawn="1"/>
        </p:nvSpPr>
        <p:spPr>
          <a:xfrm>
            <a:off x="543684" y="6172207"/>
            <a:ext cx="22865" cy="685795"/>
          </a:xfrm>
          <a:custGeom>
            <a:avLst/>
            <a:gdLst>
              <a:gd name="connsiteX0" fmla="*/ 29635 w 30487"/>
              <a:gd name="connsiteY0" fmla="*/ 0 h 685795"/>
              <a:gd name="connsiteX1" fmla="*/ 30487 w 30487"/>
              <a:gd name="connsiteY1" fmla="*/ 685795 h 685795"/>
              <a:gd name="connsiteX2" fmla="*/ 1071 w 30487"/>
              <a:gd name="connsiteY2" fmla="*/ 685795 h 685795"/>
              <a:gd name="connsiteX3" fmla="*/ 0 w 30487"/>
              <a:gd name="connsiteY3" fmla="*/ 28103 h 685795"/>
              <a:gd name="connsiteX4" fmla="*/ 803 w 30487"/>
              <a:gd name="connsiteY4" fmla="*/ 28904 h 685795"/>
              <a:gd name="connsiteX5" fmla="*/ 29635 w 30487"/>
              <a:gd name="connsiteY5" fmla="*/ 0 h 68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7" h="685795">
                <a:moveTo>
                  <a:pt x="29635" y="0"/>
                </a:moveTo>
                <a:lnTo>
                  <a:pt x="30487" y="685795"/>
                </a:lnTo>
                <a:lnTo>
                  <a:pt x="1071" y="685795"/>
                </a:lnTo>
                <a:lnTo>
                  <a:pt x="0" y="28103"/>
                </a:lnTo>
                <a:lnTo>
                  <a:pt x="803" y="28904"/>
                </a:lnTo>
                <a:lnTo>
                  <a:pt x="2963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77" name="Freeform: Shape 176">
            <a:extLst>
              <a:ext uri="{FF2B5EF4-FFF2-40B4-BE49-F238E27FC236}">
                <a16:creationId xmlns:a16="http://schemas.microsoft.com/office/drawing/2014/main" id="{47F56D6B-560F-4123-9E05-11ACF383DF87}"/>
              </a:ext>
            </a:extLst>
          </p:cNvPr>
          <p:cNvSpPr/>
          <p:nvPr userDrawn="1"/>
        </p:nvSpPr>
        <p:spPr>
          <a:xfrm>
            <a:off x="498633" y="6231623"/>
            <a:ext cx="22208" cy="626379"/>
          </a:xfrm>
          <a:custGeom>
            <a:avLst/>
            <a:gdLst>
              <a:gd name="connsiteX0" fmla="*/ 28833 w 29611"/>
              <a:gd name="connsiteY0" fmla="*/ 0 h 626379"/>
              <a:gd name="connsiteX1" fmla="*/ 29611 w 29611"/>
              <a:gd name="connsiteY1" fmla="*/ 626379 h 626379"/>
              <a:gd name="connsiteX2" fmla="*/ 742 w 29611"/>
              <a:gd name="connsiteY2" fmla="*/ 626379 h 626379"/>
              <a:gd name="connsiteX3" fmla="*/ 0 w 29611"/>
              <a:gd name="connsiteY3" fmla="*/ 28904 h 626379"/>
              <a:gd name="connsiteX4" fmla="*/ 28833 w 29611"/>
              <a:gd name="connsiteY4" fmla="*/ 0 h 626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1" h="626379">
                <a:moveTo>
                  <a:pt x="28833" y="0"/>
                </a:moveTo>
                <a:lnTo>
                  <a:pt x="29611" y="626379"/>
                </a:lnTo>
                <a:lnTo>
                  <a:pt x="742" y="626379"/>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76" name="Freeform: Shape 175">
            <a:extLst>
              <a:ext uri="{FF2B5EF4-FFF2-40B4-BE49-F238E27FC236}">
                <a16:creationId xmlns:a16="http://schemas.microsoft.com/office/drawing/2014/main" id="{2FD3A4D4-C05F-4057-8408-6FF0887E068F}"/>
              </a:ext>
            </a:extLst>
          </p:cNvPr>
          <p:cNvSpPr/>
          <p:nvPr userDrawn="1"/>
        </p:nvSpPr>
        <p:spPr>
          <a:xfrm>
            <a:off x="452981" y="6292643"/>
            <a:ext cx="22151" cy="565359"/>
          </a:xfrm>
          <a:custGeom>
            <a:avLst/>
            <a:gdLst>
              <a:gd name="connsiteX0" fmla="*/ 28833 w 29535"/>
              <a:gd name="connsiteY0" fmla="*/ 0 h 565359"/>
              <a:gd name="connsiteX1" fmla="*/ 29535 w 29535"/>
              <a:gd name="connsiteY1" fmla="*/ 565359 h 565359"/>
              <a:gd name="connsiteX2" fmla="*/ 666 w 29535"/>
              <a:gd name="connsiteY2" fmla="*/ 565359 h 565359"/>
              <a:gd name="connsiteX3" fmla="*/ 0 w 29535"/>
              <a:gd name="connsiteY3" fmla="*/ 28904 h 565359"/>
              <a:gd name="connsiteX4" fmla="*/ 28833 w 29535"/>
              <a:gd name="connsiteY4" fmla="*/ 0 h 565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5" h="565359">
                <a:moveTo>
                  <a:pt x="28833" y="0"/>
                </a:moveTo>
                <a:lnTo>
                  <a:pt x="29535" y="565359"/>
                </a:lnTo>
                <a:lnTo>
                  <a:pt x="666" y="565359"/>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75" name="Freeform: Shape 174">
            <a:extLst>
              <a:ext uri="{FF2B5EF4-FFF2-40B4-BE49-F238E27FC236}">
                <a16:creationId xmlns:a16="http://schemas.microsoft.com/office/drawing/2014/main" id="{32EAC669-BA43-4F58-9784-4CCDFE4D6F4E}"/>
              </a:ext>
            </a:extLst>
          </p:cNvPr>
          <p:cNvSpPr/>
          <p:nvPr userDrawn="1"/>
        </p:nvSpPr>
        <p:spPr>
          <a:xfrm>
            <a:off x="407328" y="6353663"/>
            <a:ext cx="22095" cy="504339"/>
          </a:xfrm>
          <a:custGeom>
            <a:avLst/>
            <a:gdLst>
              <a:gd name="connsiteX0" fmla="*/ 28833 w 29460"/>
              <a:gd name="connsiteY0" fmla="*/ 0 h 504339"/>
              <a:gd name="connsiteX1" fmla="*/ 29460 w 29460"/>
              <a:gd name="connsiteY1" fmla="*/ 504339 h 504339"/>
              <a:gd name="connsiteX2" fmla="*/ 591 w 29460"/>
              <a:gd name="connsiteY2" fmla="*/ 504339 h 504339"/>
              <a:gd name="connsiteX3" fmla="*/ 0 w 29460"/>
              <a:gd name="connsiteY3" fmla="*/ 28905 h 504339"/>
              <a:gd name="connsiteX4" fmla="*/ 28833 w 29460"/>
              <a:gd name="connsiteY4" fmla="*/ 0 h 504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0" h="504339">
                <a:moveTo>
                  <a:pt x="28833" y="0"/>
                </a:moveTo>
                <a:lnTo>
                  <a:pt x="29460" y="504339"/>
                </a:lnTo>
                <a:lnTo>
                  <a:pt x="591" y="504339"/>
                </a:lnTo>
                <a:lnTo>
                  <a:pt x="0" y="28905"/>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74" name="Freeform: Shape 173">
            <a:extLst>
              <a:ext uri="{FF2B5EF4-FFF2-40B4-BE49-F238E27FC236}">
                <a16:creationId xmlns:a16="http://schemas.microsoft.com/office/drawing/2014/main" id="{73CAE3B4-689F-4EC3-8CC9-EB6D360E3846}"/>
              </a:ext>
            </a:extLst>
          </p:cNvPr>
          <p:cNvSpPr/>
          <p:nvPr userDrawn="1"/>
        </p:nvSpPr>
        <p:spPr>
          <a:xfrm>
            <a:off x="361678" y="6415482"/>
            <a:ext cx="22639" cy="442518"/>
          </a:xfrm>
          <a:custGeom>
            <a:avLst/>
            <a:gdLst>
              <a:gd name="connsiteX0" fmla="*/ 29635 w 30185"/>
              <a:gd name="connsiteY0" fmla="*/ 0 h 442518"/>
              <a:gd name="connsiteX1" fmla="*/ 30185 w 30185"/>
              <a:gd name="connsiteY1" fmla="*/ 442518 h 442518"/>
              <a:gd name="connsiteX2" fmla="*/ 724 w 30185"/>
              <a:gd name="connsiteY2" fmla="*/ 442518 h 442518"/>
              <a:gd name="connsiteX3" fmla="*/ 0 w 30185"/>
              <a:gd name="connsiteY3" fmla="*/ 28104 h 442518"/>
              <a:gd name="connsiteX4" fmla="*/ 803 w 30185"/>
              <a:gd name="connsiteY4" fmla="*/ 28905 h 442518"/>
              <a:gd name="connsiteX5" fmla="*/ 29635 w 30185"/>
              <a:gd name="connsiteY5" fmla="*/ 0 h 4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85" h="442518">
                <a:moveTo>
                  <a:pt x="29635" y="0"/>
                </a:moveTo>
                <a:lnTo>
                  <a:pt x="30185" y="442518"/>
                </a:lnTo>
                <a:lnTo>
                  <a:pt x="724" y="442518"/>
                </a:lnTo>
                <a:lnTo>
                  <a:pt x="0" y="28104"/>
                </a:lnTo>
                <a:lnTo>
                  <a:pt x="803" y="28905"/>
                </a:lnTo>
                <a:lnTo>
                  <a:pt x="2963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73" name="Freeform: Shape 172">
            <a:extLst>
              <a:ext uri="{FF2B5EF4-FFF2-40B4-BE49-F238E27FC236}">
                <a16:creationId xmlns:a16="http://schemas.microsoft.com/office/drawing/2014/main" id="{8665978C-1CDF-4EF9-9A5C-4C6C0B3BE0F0}"/>
              </a:ext>
            </a:extLst>
          </p:cNvPr>
          <p:cNvSpPr/>
          <p:nvPr userDrawn="1"/>
        </p:nvSpPr>
        <p:spPr>
          <a:xfrm>
            <a:off x="316626" y="6474901"/>
            <a:ext cx="21981" cy="383101"/>
          </a:xfrm>
          <a:custGeom>
            <a:avLst/>
            <a:gdLst>
              <a:gd name="connsiteX0" fmla="*/ 28832 w 29308"/>
              <a:gd name="connsiteY0" fmla="*/ 0 h 383101"/>
              <a:gd name="connsiteX1" fmla="*/ 29308 w 29308"/>
              <a:gd name="connsiteY1" fmla="*/ 383101 h 383101"/>
              <a:gd name="connsiteX2" fmla="*/ 440 w 29308"/>
              <a:gd name="connsiteY2" fmla="*/ 383101 h 383101"/>
              <a:gd name="connsiteX3" fmla="*/ 0 w 29308"/>
              <a:gd name="connsiteY3" fmla="*/ 28904 h 383101"/>
              <a:gd name="connsiteX4" fmla="*/ 28832 w 29308"/>
              <a:gd name="connsiteY4" fmla="*/ 0 h 383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08" h="383101">
                <a:moveTo>
                  <a:pt x="28832" y="0"/>
                </a:moveTo>
                <a:lnTo>
                  <a:pt x="29308" y="383101"/>
                </a:lnTo>
                <a:lnTo>
                  <a:pt x="440" y="383101"/>
                </a:lnTo>
                <a:lnTo>
                  <a:pt x="0" y="28904"/>
                </a:lnTo>
                <a:lnTo>
                  <a:pt x="2883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72" name="Freeform: Shape 171">
            <a:extLst>
              <a:ext uri="{FF2B5EF4-FFF2-40B4-BE49-F238E27FC236}">
                <a16:creationId xmlns:a16="http://schemas.microsoft.com/office/drawing/2014/main" id="{97F81447-DAE2-4092-B156-2723E18064A7}"/>
              </a:ext>
            </a:extLst>
          </p:cNvPr>
          <p:cNvSpPr/>
          <p:nvPr userDrawn="1"/>
        </p:nvSpPr>
        <p:spPr>
          <a:xfrm>
            <a:off x="270975" y="6535921"/>
            <a:ext cx="21925" cy="322081"/>
          </a:xfrm>
          <a:custGeom>
            <a:avLst/>
            <a:gdLst>
              <a:gd name="connsiteX0" fmla="*/ 28833 w 29233"/>
              <a:gd name="connsiteY0" fmla="*/ 0 h 322081"/>
              <a:gd name="connsiteX1" fmla="*/ 29233 w 29233"/>
              <a:gd name="connsiteY1" fmla="*/ 322081 h 322081"/>
              <a:gd name="connsiteX2" fmla="*/ 364 w 29233"/>
              <a:gd name="connsiteY2" fmla="*/ 322081 h 322081"/>
              <a:gd name="connsiteX3" fmla="*/ 0 w 29233"/>
              <a:gd name="connsiteY3" fmla="*/ 28904 h 322081"/>
              <a:gd name="connsiteX4" fmla="*/ 28833 w 29233"/>
              <a:gd name="connsiteY4" fmla="*/ 0 h 322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33" h="322081">
                <a:moveTo>
                  <a:pt x="28833" y="0"/>
                </a:moveTo>
                <a:lnTo>
                  <a:pt x="29233" y="322081"/>
                </a:lnTo>
                <a:lnTo>
                  <a:pt x="364" y="322081"/>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71" name="Freeform: Shape 170">
            <a:extLst>
              <a:ext uri="{FF2B5EF4-FFF2-40B4-BE49-F238E27FC236}">
                <a16:creationId xmlns:a16="http://schemas.microsoft.com/office/drawing/2014/main" id="{AB0C8140-456A-4593-9DC3-5A53E63B0CDF}"/>
              </a:ext>
            </a:extLst>
          </p:cNvPr>
          <p:cNvSpPr/>
          <p:nvPr userDrawn="1"/>
        </p:nvSpPr>
        <p:spPr>
          <a:xfrm>
            <a:off x="225324" y="6597740"/>
            <a:ext cx="22469" cy="260260"/>
          </a:xfrm>
          <a:custGeom>
            <a:avLst/>
            <a:gdLst>
              <a:gd name="connsiteX0" fmla="*/ 29636 w 29959"/>
              <a:gd name="connsiteY0" fmla="*/ 0 h 260260"/>
              <a:gd name="connsiteX1" fmla="*/ 29959 w 29959"/>
              <a:gd name="connsiteY1" fmla="*/ 260260 h 260260"/>
              <a:gd name="connsiteX2" fmla="*/ 440 w 29959"/>
              <a:gd name="connsiteY2" fmla="*/ 260260 h 260260"/>
              <a:gd name="connsiteX3" fmla="*/ 0 w 29959"/>
              <a:gd name="connsiteY3" fmla="*/ 28104 h 260260"/>
              <a:gd name="connsiteX4" fmla="*/ 803 w 29959"/>
              <a:gd name="connsiteY4" fmla="*/ 28904 h 260260"/>
              <a:gd name="connsiteX5" fmla="*/ 29636 w 29959"/>
              <a:gd name="connsiteY5" fmla="*/ 0 h 26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59" h="260260">
                <a:moveTo>
                  <a:pt x="29636" y="0"/>
                </a:moveTo>
                <a:lnTo>
                  <a:pt x="29959" y="260260"/>
                </a:lnTo>
                <a:lnTo>
                  <a:pt x="440" y="260260"/>
                </a:lnTo>
                <a:lnTo>
                  <a:pt x="0" y="28104"/>
                </a:lnTo>
                <a:lnTo>
                  <a:pt x="803" y="28904"/>
                </a:lnTo>
                <a:lnTo>
                  <a:pt x="2963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70" name="Freeform: Shape 169">
            <a:extLst>
              <a:ext uri="{FF2B5EF4-FFF2-40B4-BE49-F238E27FC236}">
                <a16:creationId xmlns:a16="http://schemas.microsoft.com/office/drawing/2014/main" id="{E1411ED6-803D-4C5A-8E92-8EAC28ACA255}"/>
              </a:ext>
            </a:extLst>
          </p:cNvPr>
          <p:cNvSpPr/>
          <p:nvPr userDrawn="1"/>
        </p:nvSpPr>
        <p:spPr>
          <a:xfrm>
            <a:off x="179671" y="6658760"/>
            <a:ext cx="22412" cy="199240"/>
          </a:xfrm>
          <a:custGeom>
            <a:avLst/>
            <a:gdLst>
              <a:gd name="connsiteX0" fmla="*/ 29635 w 29882"/>
              <a:gd name="connsiteY0" fmla="*/ 0 h 199240"/>
              <a:gd name="connsiteX1" fmla="*/ 29882 w 29882"/>
              <a:gd name="connsiteY1" fmla="*/ 199240 h 199240"/>
              <a:gd name="connsiteX2" fmla="*/ 337 w 29882"/>
              <a:gd name="connsiteY2" fmla="*/ 199240 h 199240"/>
              <a:gd name="connsiteX3" fmla="*/ 0 w 29882"/>
              <a:gd name="connsiteY3" fmla="*/ 28103 h 199240"/>
              <a:gd name="connsiteX4" fmla="*/ 803 w 29882"/>
              <a:gd name="connsiteY4" fmla="*/ 28904 h 199240"/>
              <a:gd name="connsiteX5" fmla="*/ 29635 w 29882"/>
              <a:gd name="connsiteY5" fmla="*/ 0 h 1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82" h="199240">
                <a:moveTo>
                  <a:pt x="29635" y="0"/>
                </a:moveTo>
                <a:lnTo>
                  <a:pt x="29882" y="199240"/>
                </a:lnTo>
                <a:lnTo>
                  <a:pt x="337" y="199240"/>
                </a:lnTo>
                <a:lnTo>
                  <a:pt x="0" y="28103"/>
                </a:lnTo>
                <a:lnTo>
                  <a:pt x="803" y="28904"/>
                </a:lnTo>
                <a:lnTo>
                  <a:pt x="2963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69" name="Freeform: Shape 168">
            <a:extLst>
              <a:ext uri="{FF2B5EF4-FFF2-40B4-BE49-F238E27FC236}">
                <a16:creationId xmlns:a16="http://schemas.microsoft.com/office/drawing/2014/main" id="{D3F198DF-8521-45A1-8BAE-4FC70FC420A8}"/>
              </a:ext>
            </a:extLst>
          </p:cNvPr>
          <p:cNvSpPr/>
          <p:nvPr userDrawn="1"/>
        </p:nvSpPr>
        <p:spPr>
          <a:xfrm>
            <a:off x="134620" y="6718179"/>
            <a:ext cx="21755" cy="139823"/>
          </a:xfrm>
          <a:custGeom>
            <a:avLst/>
            <a:gdLst>
              <a:gd name="connsiteX0" fmla="*/ 28832 w 29006"/>
              <a:gd name="connsiteY0" fmla="*/ 0 h 139823"/>
              <a:gd name="connsiteX1" fmla="*/ 29006 w 29006"/>
              <a:gd name="connsiteY1" fmla="*/ 139823 h 139823"/>
              <a:gd name="connsiteX2" fmla="*/ 138 w 29006"/>
              <a:gd name="connsiteY2" fmla="*/ 139823 h 139823"/>
              <a:gd name="connsiteX3" fmla="*/ 0 w 29006"/>
              <a:gd name="connsiteY3" fmla="*/ 28904 h 139823"/>
              <a:gd name="connsiteX4" fmla="*/ 28832 w 29006"/>
              <a:gd name="connsiteY4" fmla="*/ 0 h 139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6" h="139823">
                <a:moveTo>
                  <a:pt x="28832" y="0"/>
                </a:moveTo>
                <a:lnTo>
                  <a:pt x="29006" y="139823"/>
                </a:lnTo>
                <a:lnTo>
                  <a:pt x="138" y="139823"/>
                </a:lnTo>
                <a:lnTo>
                  <a:pt x="0" y="28904"/>
                </a:lnTo>
                <a:lnTo>
                  <a:pt x="2883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68" name="Freeform: Shape 167">
            <a:extLst>
              <a:ext uri="{FF2B5EF4-FFF2-40B4-BE49-F238E27FC236}">
                <a16:creationId xmlns:a16="http://schemas.microsoft.com/office/drawing/2014/main" id="{AAA80212-BA6E-448F-BA91-287462E1D34C}"/>
              </a:ext>
            </a:extLst>
          </p:cNvPr>
          <p:cNvSpPr/>
          <p:nvPr userDrawn="1"/>
        </p:nvSpPr>
        <p:spPr>
          <a:xfrm>
            <a:off x="88970" y="6779199"/>
            <a:ext cx="21698" cy="78803"/>
          </a:xfrm>
          <a:custGeom>
            <a:avLst/>
            <a:gdLst>
              <a:gd name="connsiteX0" fmla="*/ 28833 w 28931"/>
              <a:gd name="connsiteY0" fmla="*/ 0 h 78803"/>
              <a:gd name="connsiteX1" fmla="*/ 28931 w 28931"/>
              <a:gd name="connsiteY1" fmla="*/ 78803 h 78803"/>
              <a:gd name="connsiteX2" fmla="*/ 62 w 28931"/>
              <a:gd name="connsiteY2" fmla="*/ 78803 h 78803"/>
              <a:gd name="connsiteX3" fmla="*/ 0 w 28931"/>
              <a:gd name="connsiteY3" fmla="*/ 28904 h 78803"/>
              <a:gd name="connsiteX4" fmla="*/ 28833 w 28931"/>
              <a:gd name="connsiteY4" fmla="*/ 0 h 78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31" h="78803">
                <a:moveTo>
                  <a:pt x="28833" y="0"/>
                </a:moveTo>
                <a:lnTo>
                  <a:pt x="28931" y="78803"/>
                </a:lnTo>
                <a:lnTo>
                  <a:pt x="62" y="78803"/>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67" name="Freeform: Shape 166">
            <a:extLst>
              <a:ext uri="{FF2B5EF4-FFF2-40B4-BE49-F238E27FC236}">
                <a16:creationId xmlns:a16="http://schemas.microsoft.com/office/drawing/2014/main" id="{5B8EBCCB-B7E3-4837-AA61-44D0A400EC96}"/>
              </a:ext>
            </a:extLst>
          </p:cNvPr>
          <p:cNvSpPr/>
          <p:nvPr userDrawn="1"/>
        </p:nvSpPr>
        <p:spPr>
          <a:xfrm>
            <a:off x="52839" y="6841018"/>
            <a:ext cx="12721" cy="16982"/>
          </a:xfrm>
          <a:custGeom>
            <a:avLst/>
            <a:gdLst>
              <a:gd name="connsiteX0" fmla="*/ 16940 w 16961"/>
              <a:gd name="connsiteY0" fmla="*/ 0 h 16982"/>
              <a:gd name="connsiteX1" fmla="*/ 16961 w 16961"/>
              <a:gd name="connsiteY1" fmla="*/ 16982 h 16982"/>
              <a:gd name="connsiteX2" fmla="*/ 0 w 16961"/>
              <a:gd name="connsiteY2" fmla="*/ 16982 h 16982"/>
              <a:gd name="connsiteX3" fmla="*/ 16940 w 16961"/>
              <a:gd name="connsiteY3" fmla="*/ 0 h 16982"/>
            </a:gdLst>
            <a:ahLst/>
            <a:cxnLst>
              <a:cxn ang="0">
                <a:pos x="connsiteX0" y="connsiteY0"/>
              </a:cxn>
              <a:cxn ang="0">
                <a:pos x="connsiteX1" y="connsiteY1"/>
              </a:cxn>
              <a:cxn ang="0">
                <a:pos x="connsiteX2" y="connsiteY2"/>
              </a:cxn>
              <a:cxn ang="0">
                <a:pos x="connsiteX3" y="connsiteY3"/>
              </a:cxn>
            </a:cxnLst>
            <a:rect l="l" t="t" r="r" b="b"/>
            <a:pathLst>
              <a:path w="16961" h="16982">
                <a:moveTo>
                  <a:pt x="16940" y="0"/>
                </a:moveTo>
                <a:lnTo>
                  <a:pt x="16961" y="16982"/>
                </a:lnTo>
                <a:lnTo>
                  <a:pt x="0" y="16982"/>
                </a:lnTo>
                <a:lnTo>
                  <a:pt x="1694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209" name="Date Placeholder 3">
            <a:extLst>
              <a:ext uri="{FF2B5EF4-FFF2-40B4-BE49-F238E27FC236}">
                <a16:creationId xmlns:a16="http://schemas.microsoft.com/office/drawing/2014/main" id="{5A56B3AA-5CA2-4004-8F95-11FD7B895DAE}"/>
              </a:ext>
            </a:extLst>
          </p:cNvPr>
          <p:cNvSpPr>
            <a:spLocks noGrp="1"/>
          </p:cNvSpPr>
          <p:nvPr>
            <p:ph type="dt" sz="half" idx="10"/>
          </p:nvPr>
        </p:nvSpPr>
        <p:spPr>
          <a:xfrm>
            <a:off x="3703320" y="6353176"/>
            <a:ext cx="822960" cy="365125"/>
          </a:xfrm>
        </p:spPr>
        <p:txBody>
          <a:bodyPr/>
          <a:lstStyle>
            <a:lvl1pPr>
              <a:defRPr>
                <a:solidFill>
                  <a:schemeClr val="tx1">
                    <a:lumMod val="75000"/>
                    <a:lumOff val="25000"/>
                  </a:schemeClr>
                </a:solidFill>
              </a:defRPr>
            </a:lvl1pPr>
          </a:lstStyle>
          <a:p>
            <a:r>
              <a:rPr lang="en-US" dirty="0"/>
              <a:t>20XX</a:t>
            </a:r>
          </a:p>
        </p:txBody>
      </p:sp>
      <p:sp>
        <p:nvSpPr>
          <p:cNvPr id="210" name="Footer Placeholder 4">
            <a:extLst>
              <a:ext uri="{FF2B5EF4-FFF2-40B4-BE49-F238E27FC236}">
                <a16:creationId xmlns:a16="http://schemas.microsoft.com/office/drawing/2014/main" id="{07D92F37-472D-4CCB-AA97-FA42E56079C7}"/>
              </a:ext>
            </a:extLst>
          </p:cNvPr>
          <p:cNvSpPr>
            <a:spLocks noGrp="1"/>
          </p:cNvSpPr>
          <p:nvPr>
            <p:ph type="ftr" sz="quarter" idx="11"/>
          </p:nvPr>
        </p:nvSpPr>
        <p:spPr>
          <a:xfrm>
            <a:off x="5577125" y="6350001"/>
            <a:ext cx="1714500" cy="365125"/>
          </a:xfrm>
        </p:spPr>
        <p:txBody>
          <a:bodyPr/>
          <a:lstStyle>
            <a:lvl1pPr>
              <a:defRPr>
                <a:solidFill>
                  <a:schemeClr val="tx1">
                    <a:lumMod val="75000"/>
                    <a:lumOff val="25000"/>
                  </a:schemeClr>
                </a:solidFill>
              </a:defRPr>
            </a:lvl1pPr>
          </a:lstStyle>
          <a:p>
            <a:r>
              <a:rPr lang="en-US" dirty="0"/>
              <a:t>Pitch deck title</a:t>
            </a:r>
          </a:p>
        </p:txBody>
      </p:sp>
      <p:sp>
        <p:nvSpPr>
          <p:cNvPr id="211" name="Slide Number Placeholder 5">
            <a:extLst>
              <a:ext uri="{FF2B5EF4-FFF2-40B4-BE49-F238E27FC236}">
                <a16:creationId xmlns:a16="http://schemas.microsoft.com/office/drawing/2014/main" id="{C0E89FFF-230F-4CBA-A6BC-D887B3FFA51F}"/>
              </a:ext>
            </a:extLst>
          </p:cNvPr>
          <p:cNvSpPr>
            <a:spLocks noGrp="1"/>
          </p:cNvSpPr>
          <p:nvPr>
            <p:ph type="sldNum" sz="quarter" idx="12"/>
          </p:nvPr>
        </p:nvSpPr>
        <p:spPr>
          <a:xfrm>
            <a:off x="8342471" y="6356351"/>
            <a:ext cx="342900" cy="365125"/>
          </a:xfrm>
        </p:spPr>
        <p:txBody>
          <a:bodyPr/>
          <a:lstStyle>
            <a:lvl1pPr>
              <a:defRPr>
                <a:solidFill>
                  <a:schemeClr val="tx1">
                    <a:lumMod val="75000"/>
                    <a:lumOff val="2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142526848"/>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theme" Target="../theme/theme6.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 Type="http://schemas.openxmlformats.org/officeDocument/2006/relationships/slideLayout" Target="../slideLayouts/slideLayout73.xml"/><Relationship Id="rId21" Type="http://schemas.openxmlformats.org/officeDocument/2006/relationships/theme" Target="../theme/theme7.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2"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body" idx="1"/>
          </p:nvPr>
        </p:nvSpPr>
        <p:spPr bwMode="auto">
          <a:xfrm>
            <a:off x="914400" y="1600200"/>
            <a:ext cx="77724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4E1916-CF39-4EF8-9FA1-4FBE01F1E9E9}" type="slidenum">
              <a:rPr lang="en-US" smtClean="0"/>
              <a:t>‹#›</a:t>
            </a:fld>
            <a:endParaRPr lang="en-US" dirty="0"/>
          </a:p>
        </p:txBody>
      </p:sp>
      <p:sp>
        <p:nvSpPr>
          <p:cNvPr id="3" name="Footer Placeholder 2"/>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Lst>
  <p:hf hdr="0" ftr="0" dt="0"/>
  <p:txStyles>
    <p:titleStyle>
      <a:lvl1pPr algn="ctr" rtl="0" fontAlgn="base">
        <a:spcBef>
          <a:spcPct val="0"/>
        </a:spcBef>
        <a:spcAft>
          <a:spcPct val="0"/>
        </a:spcAft>
        <a:defRPr sz="4400">
          <a:solidFill>
            <a:srgbClr val="002A5C"/>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rgbClr val="002A5C"/>
          </a:solidFill>
          <a:latin typeface="Arial Rounded MT Bold" pitchFamily="34" charset="0"/>
        </a:defRPr>
      </a:lvl2pPr>
      <a:lvl3pPr algn="ctr" rtl="0" fontAlgn="base">
        <a:spcBef>
          <a:spcPct val="0"/>
        </a:spcBef>
        <a:spcAft>
          <a:spcPct val="0"/>
        </a:spcAft>
        <a:defRPr sz="4400">
          <a:solidFill>
            <a:srgbClr val="002A5C"/>
          </a:solidFill>
          <a:latin typeface="Arial Rounded MT Bold" pitchFamily="34" charset="0"/>
        </a:defRPr>
      </a:lvl3pPr>
      <a:lvl4pPr algn="ctr" rtl="0" fontAlgn="base">
        <a:spcBef>
          <a:spcPct val="0"/>
        </a:spcBef>
        <a:spcAft>
          <a:spcPct val="0"/>
        </a:spcAft>
        <a:defRPr sz="4400">
          <a:solidFill>
            <a:srgbClr val="002A5C"/>
          </a:solidFill>
          <a:latin typeface="Arial Rounded MT Bold" pitchFamily="34" charset="0"/>
        </a:defRPr>
      </a:lvl4pPr>
      <a:lvl5pPr algn="ctr" rtl="0" fontAlgn="base">
        <a:spcBef>
          <a:spcPct val="0"/>
        </a:spcBef>
        <a:spcAft>
          <a:spcPct val="0"/>
        </a:spcAft>
        <a:defRPr sz="4400">
          <a:solidFill>
            <a:srgbClr val="002A5C"/>
          </a:solidFill>
          <a:latin typeface="Arial Rounded MT Bold" pitchFamily="34" charset="0"/>
        </a:defRPr>
      </a:lvl5pPr>
      <a:lvl6pPr marL="457200" algn="ctr" rtl="0" fontAlgn="base">
        <a:spcBef>
          <a:spcPct val="0"/>
        </a:spcBef>
        <a:spcAft>
          <a:spcPct val="0"/>
        </a:spcAft>
        <a:defRPr sz="4400">
          <a:solidFill>
            <a:srgbClr val="002A5C"/>
          </a:solidFill>
          <a:latin typeface="Arial Rounded MT Bold" pitchFamily="34" charset="0"/>
        </a:defRPr>
      </a:lvl6pPr>
      <a:lvl7pPr marL="914400" algn="ctr" rtl="0" fontAlgn="base">
        <a:spcBef>
          <a:spcPct val="0"/>
        </a:spcBef>
        <a:spcAft>
          <a:spcPct val="0"/>
        </a:spcAft>
        <a:defRPr sz="4400">
          <a:solidFill>
            <a:srgbClr val="002A5C"/>
          </a:solidFill>
          <a:latin typeface="Arial Rounded MT Bold" pitchFamily="34" charset="0"/>
        </a:defRPr>
      </a:lvl7pPr>
      <a:lvl8pPr marL="1371600" algn="ctr" rtl="0" fontAlgn="base">
        <a:spcBef>
          <a:spcPct val="0"/>
        </a:spcBef>
        <a:spcAft>
          <a:spcPct val="0"/>
        </a:spcAft>
        <a:defRPr sz="4400">
          <a:solidFill>
            <a:srgbClr val="002A5C"/>
          </a:solidFill>
          <a:latin typeface="Arial Rounded MT Bold" pitchFamily="34" charset="0"/>
        </a:defRPr>
      </a:lvl8pPr>
      <a:lvl9pPr marL="1828800" algn="ctr" rtl="0" fontAlgn="base">
        <a:spcBef>
          <a:spcPct val="0"/>
        </a:spcBef>
        <a:spcAft>
          <a:spcPct val="0"/>
        </a:spcAft>
        <a:defRPr sz="4400">
          <a:solidFill>
            <a:srgbClr val="002A5C"/>
          </a:solidFill>
          <a:latin typeface="Arial Rounded MT Bold" pitchFamily="34" charset="0"/>
        </a:defRPr>
      </a:lvl9pPr>
    </p:titleStyle>
    <p:bodyStyle>
      <a:lvl1pPr marL="342900" indent="-342900" algn="l" rtl="0" fontAlgn="base">
        <a:spcBef>
          <a:spcPct val="20000"/>
        </a:spcBef>
        <a:spcAft>
          <a:spcPct val="0"/>
        </a:spcAft>
        <a:buClr>
          <a:srgbClr val="0052B5"/>
        </a:buClr>
        <a:buChar char="•"/>
        <a:defRPr sz="3200">
          <a:solidFill>
            <a:srgbClr val="002A5C"/>
          </a:solidFill>
          <a:latin typeface="Calibri" panose="020F0502020204030204" pitchFamily="34" charset="0"/>
          <a:ea typeface="+mn-ea"/>
          <a:cs typeface="Calibri" panose="020F0502020204030204" pitchFamily="34" charset="0"/>
        </a:defRPr>
      </a:lvl1pPr>
      <a:lvl2pPr marL="742950" indent="-285750" algn="l" rtl="0" fontAlgn="base">
        <a:spcBef>
          <a:spcPct val="20000"/>
        </a:spcBef>
        <a:spcAft>
          <a:spcPct val="0"/>
        </a:spcAft>
        <a:buClr>
          <a:srgbClr val="04CD37"/>
        </a:buClr>
        <a:buFont typeface="Arial" charset="0"/>
        <a:buChar char="–"/>
        <a:defRPr sz="2800">
          <a:solidFill>
            <a:srgbClr val="002A5C"/>
          </a:solidFill>
          <a:latin typeface="Calibri" panose="020F0502020204030204" pitchFamily="34" charset="0"/>
          <a:cs typeface="Calibri" panose="020F0502020204030204" pitchFamily="34" charset="0"/>
        </a:defRPr>
      </a:lvl2pPr>
      <a:lvl3pPr marL="1143000" indent="-228600" algn="l" rtl="0" fontAlgn="base">
        <a:spcBef>
          <a:spcPct val="20000"/>
        </a:spcBef>
        <a:spcAft>
          <a:spcPct val="0"/>
        </a:spcAft>
        <a:buClr>
          <a:srgbClr val="3399FF"/>
        </a:buClr>
        <a:buChar char="•"/>
        <a:defRPr sz="2400">
          <a:solidFill>
            <a:srgbClr val="002A5C"/>
          </a:solidFill>
          <a:latin typeface="Calibri" panose="020F0502020204030204" pitchFamily="34" charset="0"/>
          <a:cs typeface="Calibri" panose="020F0502020204030204" pitchFamily="34" charset="0"/>
        </a:defRPr>
      </a:lvl3pPr>
      <a:lvl4pPr marL="1600200" indent="-228600" algn="l" rtl="0" fontAlgn="base">
        <a:spcBef>
          <a:spcPct val="20000"/>
        </a:spcBef>
        <a:spcAft>
          <a:spcPct val="0"/>
        </a:spcAft>
        <a:buChar char="–"/>
        <a:defRPr sz="2000">
          <a:solidFill>
            <a:srgbClr val="002A5C"/>
          </a:solidFill>
          <a:latin typeface="Calibri" panose="020F0502020204030204" pitchFamily="34" charset="0"/>
          <a:cs typeface="Calibri" panose="020F0502020204030204" pitchFamily="34" charset="0"/>
        </a:defRPr>
      </a:lvl4pPr>
      <a:lvl5pPr marL="2057400" indent="-228600" algn="l" rtl="0" fontAlgn="base">
        <a:spcBef>
          <a:spcPct val="20000"/>
        </a:spcBef>
        <a:spcAft>
          <a:spcPct val="0"/>
        </a:spcAft>
        <a:buClr>
          <a:srgbClr val="0052B5"/>
        </a:buClr>
        <a:buFont typeface="Arial" charset="0"/>
        <a:buChar char="»"/>
        <a:defRPr sz="2000">
          <a:solidFill>
            <a:srgbClr val="002A5C"/>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lr>
          <a:srgbClr val="0052B5"/>
        </a:buClr>
        <a:buFont typeface="Arial" charset="0"/>
        <a:buChar char="»"/>
        <a:defRPr sz="2000">
          <a:solidFill>
            <a:srgbClr val="002A5C"/>
          </a:solidFill>
          <a:latin typeface="+mn-lt"/>
        </a:defRPr>
      </a:lvl6pPr>
      <a:lvl7pPr marL="2971800" indent="-228600" algn="l" rtl="0" fontAlgn="base">
        <a:spcBef>
          <a:spcPct val="20000"/>
        </a:spcBef>
        <a:spcAft>
          <a:spcPct val="0"/>
        </a:spcAft>
        <a:buClr>
          <a:srgbClr val="0052B5"/>
        </a:buClr>
        <a:buFont typeface="Arial" charset="0"/>
        <a:buChar char="»"/>
        <a:defRPr sz="2000">
          <a:solidFill>
            <a:srgbClr val="002A5C"/>
          </a:solidFill>
          <a:latin typeface="+mn-lt"/>
        </a:defRPr>
      </a:lvl7pPr>
      <a:lvl8pPr marL="3429000" indent="-228600" algn="l" rtl="0" fontAlgn="base">
        <a:spcBef>
          <a:spcPct val="20000"/>
        </a:spcBef>
        <a:spcAft>
          <a:spcPct val="0"/>
        </a:spcAft>
        <a:buClr>
          <a:srgbClr val="0052B5"/>
        </a:buClr>
        <a:buFont typeface="Arial" charset="0"/>
        <a:buChar char="»"/>
        <a:defRPr sz="2000">
          <a:solidFill>
            <a:srgbClr val="002A5C"/>
          </a:solidFill>
          <a:latin typeface="+mn-lt"/>
        </a:defRPr>
      </a:lvl8pPr>
      <a:lvl9pPr marL="3886200" indent="-228600" algn="l" rtl="0" fontAlgn="base">
        <a:spcBef>
          <a:spcPct val="20000"/>
        </a:spcBef>
        <a:spcAft>
          <a:spcPct val="0"/>
        </a:spcAft>
        <a:buClr>
          <a:srgbClr val="0052B5"/>
        </a:buClr>
        <a:buFont typeface="Arial" charset="0"/>
        <a:buChar char="»"/>
        <a:defRPr sz="2000">
          <a:solidFill>
            <a:srgbClr val="002A5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body" idx="1"/>
          </p:nvPr>
        </p:nvSpPr>
        <p:spPr bwMode="auto">
          <a:xfrm>
            <a:off x="914400" y="1600202"/>
            <a:ext cx="77724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 name="Slide Number Placeholder 2"/>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B49DEF-0527-44E3-838E-D29EE60C9B91}" type="slidenum">
              <a:rPr lang="en-US" smtClean="0"/>
              <a:t>‹#›</a:t>
            </a:fld>
            <a:endParaRPr lang="en-US" dirty="0"/>
          </a:p>
        </p:txBody>
      </p:sp>
    </p:spTree>
    <p:extLst>
      <p:ext uri="{BB962C8B-B14F-4D97-AF65-F5344CB8AC3E}">
        <p14:creationId xmlns:p14="http://schemas.microsoft.com/office/powerpoint/2010/main" val="60740177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ctr" rtl="0" fontAlgn="base">
        <a:spcBef>
          <a:spcPct val="0"/>
        </a:spcBef>
        <a:spcAft>
          <a:spcPct val="0"/>
        </a:spcAft>
        <a:defRPr sz="3300">
          <a:solidFill>
            <a:srgbClr val="002A5C"/>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3300">
          <a:solidFill>
            <a:srgbClr val="002A5C"/>
          </a:solidFill>
          <a:latin typeface="Arial Rounded MT Bold" pitchFamily="34" charset="0"/>
        </a:defRPr>
      </a:lvl2pPr>
      <a:lvl3pPr algn="ctr" rtl="0" fontAlgn="base">
        <a:spcBef>
          <a:spcPct val="0"/>
        </a:spcBef>
        <a:spcAft>
          <a:spcPct val="0"/>
        </a:spcAft>
        <a:defRPr sz="3300">
          <a:solidFill>
            <a:srgbClr val="002A5C"/>
          </a:solidFill>
          <a:latin typeface="Arial Rounded MT Bold" pitchFamily="34" charset="0"/>
        </a:defRPr>
      </a:lvl3pPr>
      <a:lvl4pPr algn="ctr" rtl="0" fontAlgn="base">
        <a:spcBef>
          <a:spcPct val="0"/>
        </a:spcBef>
        <a:spcAft>
          <a:spcPct val="0"/>
        </a:spcAft>
        <a:defRPr sz="3300">
          <a:solidFill>
            <a:srgbClr val="002A5C"/>
          </a:solidFill>
          <a:latin typeface="Arial Rounded MT Bold" pitchFamily="34" charset="0"/>
        </a:defRPr>
      </a:lvl4pPr>
      <a:lvl5pPr algn="ctr" rtl="0" fontAlgn="base">
        <a:spcBef>
          <a:spcPct val="0"/>
        </a:spcBef>
        <a:spcAft>
          <a:spcPct val="0"/>
        </a:spcAft>
        <a:defRPr sz="3300">
          <a:solidFill>
            <a:srgbClr val="002A5C"/>
          </a:solidFill>
          <a:latin typeface="Arial Rounded MT Bold" pitchFamily="34" charset="0"/>
        </a:defRPr>
      </a:lvl5pPr>
      <a:lvl6pPr marL="342900" algn="ctr" rtl="0" fontAlgn="base">
        <a:spcBef>
          <a:spcPct val="0"/>
        </a:spcBef>
        <a:spcAft>
          <a:spcPct val="0"/>
        </a:spcAft>
        <a:defRPr sz="3300">
          <a:solidFill>
            <a:srgbClr val="002A5C"/>
          </a:solidFill>
          <a:latin typeface="Arial Rounded MT Bold" pitchFamily="34" charset="0"/>
        </a:defRPr>
      </a:lvl6pPr>
      <a:lvl7pPr marL="685800" algn="ctr" rtl="0" fontAlgn="base">
        <a:spcBef>
          <a:spcPct val="0"/>
        </a:spcBef>
        <a:spcAft>
          <a:spcPct val="0"/>
        </a:spcAft>
        <a:defRPr sz="3300">
          <a:solidFill>
            <a:srgbClr val="002A5C"/>
          </a:solidFill>
          <a:latin typeface="Arial Rounded MT Bold" pitchFamily="34" charset="0"/>
        </a:defRPr>
      </a:lvl7pPr>
      <a:lvl8pPr marL="1028700" algn="ctr" rtl="0" fontAlgn="base">
        <a:spcBef>
          <a:spcPct val="0"/>
        </a:spcBef>
        <a:spcAft>
          <a:spcPct val="0"/>
        </a:spcAft>
        <a:defRPr sz="3300">
          <a:solidFill>
            <a:srgbClr val="002A5C"/>
          </a:solidFill>
          <a:latin typeface="Arial Rounded MT Bold" pitchFamily="34" charset="0"/>
        </a:defRPr>
      </a:lvl8pPr>
      <a:lvl9pPr marL="1371600" algn="ctr" rtl="0" fontAlgn="base">
        <a:spcBef>
          <a:spcPct val="0"/>
        </a:spcBef>
        <a:spcAft>
          <a:spcPct val="0"/>
        </a:spcAft>
        <a:defRPr sz="3300">
          <a:solidFill>
            <a:srgbClr val="002A5C"/>
          </a:solidFill>
          <a:latin typeface="Arial Rounded MT Bold" pitchFamily="34" charset="0"/>
        </a:defRPr>
      </a:lvl9pPr>
    </p:titleStyle>
    <p:bodyStyle>
      <a:lvl1pPr marL="257175" indent="-257175" algn="l" rtl="0" fontAlgn="base">
        <a:spcBef>
          <a:spcPct val="20000"/>
        </a:spcBef>
        <a:spcAft>
          <a:spcPct val="0"/>
        </a:spcAft>
        <a:buClr>
          <a:srgbClr val="0052B5"/>
        </a:buClr>
        <a:buChar char="•"/>
        <a:defRPr sz="2400">
          <a:solidFill>
            <a:srgbClr val="002A5C"/>
          </a:solidFill>
          <a:latin typeface="Calibri" panose="020F0502020204030204" pitchFamily="34" charset="0"/>
          <a:ea typeface="+mn-ea"/>
          <a:cs typeface="Calibri" panose="020F0502020204030204" pitchFamily="34" charset="0"/>
        </a:defRPr>
      </a:lvl1pPr>
      <a:lvl2pPr marL="557213" indent="-214313" algn="l" rtl="0" fontAlgn="base">
        <a:spcBef>
          <a:spcPct val="20000"/>
        </a:spcBef>
        <a:spcAft>
          <a:spcPct val="0"/>
        </a:spcAft>
        <a:buClr>
          <a:srgbClr val="04CD37"/>
        </a:buClr>
        <a:buFont typeface="Arial" charset="0"/>
        <a:buChar char="–"/>
        <a:defRPr sz="2100">
          <a:solidFill>
            <a:srgbClr val="002A5C"/>
          </a:solidFill>
          <a:latin typeface="Calibri" panose="020F0502020204030204" pitchFamily="34" charset="0"/>
          <a:cs typeface="Calibri" panose="020F0502020204030204" pitchFamily="34" charset="0"/>
        </a:defRPr>
      </a:lvl2pPr>
      <a:lvl3pPr marL="857250" indent="-171450" algn="l" rtl="0" fontAlgn="base">
        <a:spcBef>
          <a:spcPct val="20000"/>
        </a:spcBef>
        <a:spcAft>
          <a:spcPct val="0"/>
        </a:spcAft>
        <a:buClr>
          <a:srgbClr val="3399FF"/>
        </a:buClr>
        <a:buChar char="•"/>
        <a:defRPr sz="1800">
          <a:solidFill>
            <a:srgbClr val="002A5C"/>
          </a:solidFill>
          <a:latin typeface="Calibri" panose="020F0502020204030204" pitchFamily="34" charset="0"/>
          <a:cs typeface="Calibri" panose="020F0502020204030204" pitchFamily="34" charset="0"/>
        </a:defRPr>
      </a:lvl3pPr>
      <a:lvl4pPr marL="1200150" indent="-171450" algn="l" rtl="0" fontAlgn="base">
        <a:spcBef>
          <a:spcPct val="20000"/>
        </a:spcBef>
        <a:spcAft>
          <a:spcPct val="0"/>
        </a:spcAft>
        <a:buChar char="–"/>
        <a:defRPr sz="1500">
          <a:solidFill>
            <a:srgbClr val="002A5C"/>
          </a:solidFill>
          <a:latin typeface="Calibri" panose="020F0502020204030204" pitchFamily="34" charset="0"/>
          <a:cs typeface="Calibri" panose="020F0502020204030204" pitchFamily="34" charset="0"/>
        </a:defRPr>
      </a:lvl4pPr>
      <a:lvl5pPr marL="1543050" indent="-171450" algn="l" rtl="0" fontAlgn="base">
        <a:spcBef>
          <a:spcPct val="20000"/>
        </a:spcBef>
        <a:spcAft>
          <a:spcPct val="0"/>
        </a:spcAft>
        <a:buClr>
          <a:srgbClr val="0052B5"/>
        </a:buClr>
        <a:buFont typeface="Arial" charset="0"/>
        <a:buChar char="»"/>
        <a:defRPr sz="1500">
          <a:solidFill>
            <a:srgbClr val="002A5C"/>
          </a:solidFill>
          <a:latin typeface="Calibri" panose="020F0502020204030204" pitchFamily="34" charset="0"/>
          <a:cs typeface="Calibri" panose="020F0502020204030204" pitchFamily="34" charset="0"/>
        </a:defRPr>
      </a:lvl5pPr>
      <a:lvl6pPr marL="1885950" indent="-171450" algn="l" rtl="0" fontAlgn="base">
        <a:spcBef>
          <a:spcPct val="20000"/>
        </a:spcBef>
        <a:spcAft>
          <a:spcPct val="0"/>
        </a:spcAft>
        <a:buClr>
          <a:srgbClr val="0052B5"/>
        </a:buClr>
        <a:buFont typeface="Arial" charset="0"/>
        <a:buChar char="»"/>
        <a:defRPr sz="1500">
          <a:solidFill>
            <a:srgbClr val="002A5C"/>
          </a:solidFill>
          <a:latin typeface="+mn-lt"/>
        </a:defRPr>
      </a:lvl6pPr>
      <a:lvl7pPr marL="2228850" indent="-171450" algn="l" rtl="0" fontAlgn="base">
        <a:spcBef>
          <a:spcPct val="20000"/>
        </a:spcBef>
        <a:spcAft>
          <a:spcPct val="0"/>
        </a:spcAft>
        <a:buClr>
          <a:srgbClr val="0052B5"/>
        </a:buClr>
        <a:buFont typeface="Arial" charset="0"/>
        <a:buChar char="»"/>
        <a:defRPr sz="1500">
          <a:solidFill>
            <a:srgbClr val="002A5C"/>
          </a:solidFill>
          <a:latin typeface="+mn-lt"/>
        </a:defRPr>
      </a:lvl7pPr>
      <a:lvl8pPr marL="2571750" indent="-171450" algn="l" rtl="0" fontAlgn="base">
        <a:spcBef>
          <a:spcPct val="20000"/>
        </a:spcBef>
        <a:spcAft>
          <a:spcPct val="0"/>
        </a:spcAft>
        <a:buClr>
          <a:srgbClr val="0052B5"/>
        </a:buClr>
        <a:buFont typeface="Arial" charset="0"/>
        <a:buChar char="»"/>
        <a:defRPr sz="1500">
          <a:solidFill>
            <a:srgbClr val="002A5C"/>
          </a:solidFill>
          <a:latin typeface="+mn-lt"/>
        </a:defRPr>
      </a:lvl8pPr>
      <a:lvl9pPr marL="2914650" indent="-171450" algn="l" rtl="0" fontAlgn="base">
        <a:spcBef>
          <a:spcPct val="20000"/>
        </a:spcBef>
        <a:spcAft>
          <a:spcPct val="0"/>
        </a:spcAft>
        <a:buClr>
          <a:srgbClr val="0052B5"/>
        </a:buClr>
        <a:buFont typeface="Arial" charset="0"/>
        <a:buChar char="»"/>
        <a:defRPr sz="1500">
          <a:solidFill>
            <a:srgbClr val="002A5C"/>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body" idx="1"/>
          </p:nvPr>
        </p:nvSpPr>
        <p:spPr bwMode="auto">
          <a:xfrm>
            <a:off x="914400" y="1600202"/>
            <a:ext cx="77724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 name="Slide Number Placeholder 2"/>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968F86-3D7A-4346-A800-B42F4695BFEC}" type="slidenum">
              <a:rPr lang="en-US" smtClean="0"/>
              <a:t>‹#›</a:t>
            </a:fld>
            <a:endParaRPr lang="en-US" dirty="0"/>
          </a:p>
        </p:txBody>
      </p:sp>
    </p:spTree>
    <p:extLst>
      <p:ext uri="{BB962C8B-B14F-4D97-AF65-F5344CB8AC3E}">
        <p14:creationId xmlns:p14="http://schemas.microsoft.com/office/powerpoint/2010/main" val="366737437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ctr" rtl="0" fontAlgn="base">
        <a:spcBef>
          <a:spcPct val="0"/>
        </a:spcBef>
        <a:spcAft>
          <a:spcPct val="0"/>
        </a:spcAft>
        <a:defRPr sz="3300">
          <a:solidFill>
            <a:srgbClr val="002A5C"/>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3300">
          <a:solidFill>
            <a:srgbClr val="002A5C"/>
          </a:solidFill>
          <a:latin typeface="Arial Rounded MT Bold" pitchFamily="34" charset="0"/>
        </a:defRPr>
      </a:lvl2pPr>
      <a:lvl3pPr algn="ctr" rtl="0" fontAlgn="base">
        <a:spcBef>
          <a:spcPct val="0"/>
        </a:spcBef>
        <a:spcAft>
          <a:spcPct val="0"/>
        </a:spcAft>
        <a:defRPr sz="3300">
          <a:solidFill>
            <a:srgbClr val="002A5C"/>
          </a:solidFill>
          <a:latin typeface="Arial Rounded MT Bold" pitchFamily="34" charset="0"/>
        </a:defRPr>
      </a:lvl3pPr>
      <a:lvl4pPr algn="ctr" rtl="0" fontAlgn="base">
        <a:spcBef>
          <a:spcPct val="0"/>
        </a:spcBef>
        <a:spcAft>
          <a:spcPct val="0"/>
        </a:spcAft>
        <a:defRPr sz="3300">
          <a:solidFill>
            <a:srgbClr val="002A5C"/>
          </a:solidFill>
          <a:latin typeface="Arial Rounded MT Bold" pitchFamily="34" charset="0"/>
        </a:defRPr>
      </a:lvl4pPr>
      <a:lvl5pPr algn="ctr" rtl="0" fontAlgn="base">
        <a:spcBef>
          <a:spcPct val="0"/>
        </a:spcBef>
        <a:spcAft>
          <a:spcPct val="0"/>
        </a:spcAft>
        <a:defRPr sz="3300">
          <a:solidFill>
            <a:srgbClr val="002A5C"/>
          </a:solidFill>
          <a:latin typeface="Arial Rounded MT Bold" pitchFamily="34" charset="0"/>
        </a:defRPr>
      </a:lvl5pPr>
      <a:lvl6pPr marL="342900" algn="ctr" rtl="0" fontAlgn="base">
        <a:spcBef>
          <a:spcPct val="0"/>
        </a:spcBef>
        <a:spcAft>
          <a:spcPct val="0"/>
        </a:spcAft>
        <a:defRPr sz="3300">
          <a:solidFill>
            <a:srgbClr val="002A5C"/>
          </a:solidFill>
          <a:latin typeface="Arial Rounded MT Bold" pitchFamily="34" charset="0"/>
        </a:defRPr>
      </a:lvl6pPr>
      <a:lvl7pPr marL="685800" algn="ctr" rtl="0" fontAlgn="base">
        <a:spcBef>
          <a:spcPct val="0"/>
        </a:spcBef>
        <a:spcAft>
          <a:spcPct val="0"/>
        </a:spcAft>
        <a:defRPr sz="3300">
          <a:solidFill>
            <a:srgbClr val="002A5C"/>
          </a:solidFill>
          <a:latin typeface="Arial Rounded MT Bold" pitchFamily="34" charset="0"/>
        </a:defRPr>
      </a:lvl7pPr>
      <a:lvl8pPr marL="1028700" algn="ctr" rtl="0" fontAlgn="base">
        <a:spcBef>
          <a:spcPct val="0"/>
        </a:spcBef>
        <a:spcAft>
          <a:spcPct val="0"/>
        </a:spcAft>
        <a:defRPr sz="3300">
          <a:solidFill>
            <a:srgbClr val="002A5C"/>
          </a:solidFill>
          <a:latin typeface="Arial Rounded MT Bold" pitchFamily="34" charset="0"/>
        </a:defRPr>
      </a:lvl8pPr>
      <a:lvl9pPr marL="1371600" algn="ctr" rtl="0" fontAlgn="base">
        <a:spcBef>
          <a:spcPct val="0"/>
        </a:spcBef>
        <a:spcAft>
          <a:spcPct val="0"/>
        </a:spcAft>
        <a:defRPr sz="3300">
          <a:solidFill>
            <a:srgbClr val="002A5C"/>
          </a:solidFill>
          <a:latin typeface="Arial Rounded MT Bold" pitchFamily="34" charset="0"/>
        </a:defRPr>
      </a:lvl9pPr>
    </p:titleStyle>
    <p:bodyStyle>
      <a:lvl1pPr marL="257175" indent="-257175" algn="l" rtl="0" fontAlgn="base">
        <a:spcBef>
          <a:spcPct val="20000"/>
        </a:spcBef>
        <a:spcAft>
          <a:spcPct val="0"/>
        </a:spcAft>
        <a:buClr>
          <a:srgbClr val="0052B5"/>
        </a:buClr>
        <a:buChar char="•"/>
        <a:defRPr sz="2400">
          <a:solidFill>
            <a:srgbClr val="002A5C"/>
          </a:solidFill>
          <a:latin typeface="Calibri" panose="020F0502020204030204" pitchFamily="34" charset="0"/>
          <a:ea typeface="+mn-ea"/>
          <a:cs typeface="Calibri" panose="020F0502020204030204" pitchFamily="34" charset="0"/>
        </a:defRPr>
      </a:lvl1pPr>
      <a:lvl2pPr marL="557213" indent="-214313" algn="l" rtl="0" fontAlgn="base">
        <a:spcBef>
          <a:spcPct val="20000"/>
        </a:spcBef>
        <a:spcAft>
          <a:spcPct val="0"/>
        </a:spcAft>
        <a:buClr>
          <a:srgbClr val="04CD37"/>
        </a:buClr>
        <a:buFont typeface="Arial" charset="0"/>
        <a:buChar char="–"/>
        <a:defRPr sz="2100">
          <a:solidFill>
            <a:srgbClr val="002A5C"/>
          </a:solidFill>
          <a:latin typeface="Calibri" panose="020F0502020204030204" pitchFamily="34" charset="0"/>
          <a:cs typeface="Calibri" panose="020F0502020204030204" pitchFamily="34" charset="0"/>
        </a:defRPr>
      </a:lvl2pPr>
      <a:lvl3pPr marL="857250" indent="-171450" algn="l" rtl="0" fontAlgn="base">
        <a:spcBef>
          <a:spcPct val="20000"/>
        </a:spcBef>
        <a:spcAft>
          <a:spcPct val="0"/>
        </a:spcAft>
        <a:buClr>
          <a:srgbClr val="3399FF"/>
        </a:buClr>
        <a:buChar char="•"/>
        <a:defRPr sz="1800">
          <a:solidFill>
            <a:srgbClr val="002A5C"/>
          </a:solidFill>
          <a:latin typeface="Calibri" panose="020F0502020204030204" pitchFamily="34" charset="0"/>
          <a:cs typeface="Calibri" panose="020F0502020204030204" pitchFamily="34" charset="0"/>
        </a:defRPr>
      </a:lvl3pPr>
      <a:lvl4pPr marL="1200150" indent="-171450" algn="l" rtl="0" fontAlgn="base">
        <a:spcBef>
          <a:spcPct val="20000"/>
        </a:spcBef>
        <a:spcAft>
          <a:spcPct val="0"/>
        </a:spcAft>
        <a:buChar char="–"/>
        <a:defRPr sz="1500">
          <a:solidFill>
            <a:srgbClr val="002A5C"/>
          </a:solidFill>
          <a:latin typeface="Calibri" panose="020F0502020204030204" pitchFamily="34" charset="0"/>
          <a:cs typeface="Calibri" panose="020F0502020204030204" pitchFamily="34" charset="0"/>
        </a:defRPr>
      </a:lvl4pPr>
      <a:lvl5pPr marL="1543050" indent="-171450" algn="l" rtl="0" fontAlgn="base">
        <a:spcBef>
          <a:spcPct val="20000"/>
        </a:spcBef>
        <a:spcAft>
          <a:spcPct val="0"/>
        </a:spcAft>
        <a:buClr>
          <a:srgbClr val="0052B5"/>
        </a:buClr>
        <a:buFont typeface="Arial" charset="0"/>
        <a:buChar char="»"/>
        <a:defRPr sz="1500">
          <a:solidFill>
            <a:srgbClr val="002A5C"/>
          </a:solidFill>
          <a:latin typeface="Calibri" panose="020F0502020204030204" pitchFamily="34" charset="0"/>
          <a:cs typeface="Calibri" panose="020F0502020204030204" pitchFamily="34" charset="0"/>
        </a:defRPr>
      </a:lvl5pPr>
      <a:lvl6pPr marL="1885950" indent="-171450" algn="l" rtl="0" fontAlgn="base">
        <a:spcBef>
          <a:spcPct val="20000"/>
        </a:spcBef>
        <a:spcAft>
          <a:spcPct val="0"/>
        </a:spcAft>
        <a:buClr>
          <a:srgbClr val="0052B5"/>
        </a:buClr>
        <a:buFont typeface="Arial" charset="0"/>
        <a:buChar char="»"/>
        <a:defRPr sz="1500">
          <a:solidFill>
            <a:srgbClr val="002A5C"/>
          </a:solidFill>
          <a:latin typeface="+mn-lt"/>
        </a:defRPr>
      </a:lvl6pPr>
      <a:lvl7pPr marL="2228850" indent="-171450" algn="l" rtl="0" fontAlgn="base">
        <a:spcBef>
          <a:spcPct val="20000"/>
        </a:spcBef>
        <a:spcAft>
          <a:spcPct val="0"/>
        </a:spcAft>
        <a:buClr>
          <a:srgbClr val="0052B5"/>
        </a:buClr>
        <a:buFont typeface="Arial" charset="0"/>
        <a:buChar char="»"/>
        <a:defRPr sz="1500">
          <a:solidFill>
            <a:srgbClr val="002A5C"/>
          </a:solidFill>
          <a:latin typeface="+mn-lt"/>
        </a:defRPr>
      </a:lvl7pPr>
      <a:lvl8pPr marL="2571750" indent="-171450" algn="l" rtl="0" fontAlgn="base">
        <a:spcBef>
          <a:spcPct val="20000"/>
        </a:spcBef>
        <a:spcAft>
          <a:spcPct val="0"/>
        </a:spcAft>
        <a:buClr>
          <a:srgbClr val="0052B5"/>
        </a:buClr>
        <a:buFont typeface="Arial" charset="0"/>
        <a:buChar char="»"/>
        <a:defRPr sz="1500">
          <a:solidFill>
            <a:srgbClr val="002A5C"/>
          </a:solidFill>
          <a:latin typeface="+mn-lt"/>
        </a:defRPr>
      </a:lvl8pPr>
      <a:lvl9pPr marL="2914650" indent="-171450" algn="l" rtl="0" fontAlgn="base">
        <a:spcBef>
          <a:spcPct val="20000"/>
        </a:spcBef>
        <a:spcAft>
          <a:spcPct val="0"/>
        </a:spcAft>
        <a:buClr>
          <a:srgbClr val="0052B5"/>
        </a:buClr>
        <a:buFont typeface="Arial" charset="0"/>
        <a:buChar char="»"/>
        <a:defRPr sz="1500">
          <a:solidFill>
            <a:srgbClr val="002A5C"/>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89" y="1123838"/>
            <a:ext cx="2210612"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864108"/>
            <a:ext cx="54864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96849" y="6356351"/>
            <a:ext cx="2057400" cy="365125"/>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fld id="{3C04E684-10F4-4CC3-A0B9-F03AA7BE37CF}" type="datetimeFigureOut">
              <a:rPr lang="en-US" smtClean="0"/>
              <a:t>6/3/2024</a:t>
            </a:fld>
            <a:endParaRPr lang="en-US" dirty="0"/>
          </a:p>
        </p:txBody>
      </p:sp>
      <p:sp>
        <p:nvSpPr>
          <p:cNvPr id="5" name="Footer Placeholder 4"/>
          <p:cNvSpPr>
            <a:spLocks noGrp="1"/>
          </p:cNvSpPr>
          <p:nvPr>
            <p:ph type="ftr" sz="quarter" idx="3"/>
          </p:nvPr>
        </p:nvSpPr>
        <p:spPr>
          <a:xfrm>
            <a:off x="2901951" y="6356351"/>
            <a:ext cx="4433638" cy="365125"/>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7975602" y="6356351"/>
            <a:ext cx="1148195" cy="365125"/>
          </a:xfrm>
          <a:prstGeom prst="rect">
            <a:avLst/>
          </a:prstGeom>
        </p:spPr>
        <p:txBody>
          <a:bodyPr vert="horz" lIns="91440" tIns="45720" rIns="91440" bIns="45720" rtlCol="0" anchor="ctr"/>
          <a:lstStyle>
            <a:lvl1pPr algn="r">
              <a:defRPr sz="900" b="1">
                <a:solidFill>
                  <a:schemeClr val="accent1"/>
                </a:solidFill>
              </a:defRPr>
            </a:lvl1pPr>
          </a:lstStyle>
          <a:p>
            <a:fld id="{51845F5A-061D-4825-9AE9-D7794091C6CF}" type="slidenum">
              <a:rPr lang="en-US" smtClean="0"/>
              <a:t>‹#›</a:t>
            </a:fld>
            <a:endParaRPr lang="en-US" dirty="0"/>
          </a:p>
        </p:txBody>
      </p:sp>
    </p:spTree>
    <p:extLst>
      <p:ext uri="{BB962C8B-B14F-4D97-AF65-F5344CB8AC3E}">
        <p14:creationId xmlns:p14="http://schemas.microsoft.com/office/powerpoint/2010/main" val="21371059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685800" rtl="0" eaLnBrk="1" latinLnBrk="0" hangingPunct="1">
        <a:lnSpc>
          <a:spcPct val="90000"/>
        </a:lnSpc>
        <a:spcBef>
          <a:spcPct val="0"/>
        </a:spcBef>
        <a:buNone/>
        <a:defRPr sz="2700" kern="1200" spc="-45" baseline="0">
          <a:solidFill>
            <a:srgbClr val="FFFFFF"/>
          </a:solidFill>
          <a:latin typeface="+mj-lt"/>
          <a:ea typeface="+mj-ea"/>
          <a:cs typeface="+mj-cs"/>
        </a:defRPr>
      </a:lvl1pPr>
    </p:titleStyle>
    <p:bodyStyle>
      <a:lvl1pPr marL="137160" indent="-137160" algn="l" defTabSz="685800" rtl="0" eaLnBrk="1" latinLnBrk="0" hangingPunct="1">
        <a:lnSpc>
          <a:spcPct val="90000"/>
        </a:lnSpc>
        <a:spcBef>
          <a:spcPts val="900"/>
        </a:spcBef>
        <a:buClr>
          <a:schemeClr val="accent1"/>
        </a:buClr>
        <a:buFont typeface="Wingdings 2" pitchFamily="18" charset="2"/>
        <a:buChar char=""/>
        <a:defRPr sz="1500" kern="1200">
          <a:solidFill>
            <a:schemeClr val="tx1">
              <a:lumMod val="65000"/>
              <a:lumOff val="35000"/>
            </a:schemeClr>
          </a:solidFill>
          <a:latin typeface="+mn-lt"/>
          <a:ea typeface="+mn-ea"/>
          <a:cs typeface="+mn-cs"/>
        </a:defRPr>
      </a:lvl1pPr>
      <a:lvl2pPr marL="5143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350" kern="1200">
          <a:solidFill>
            <a:schemeClr val="tx1">
              <a:lumMod val="65000"/>
              <a:lumOff val="35000"/>
            </a:schemeClr>
          </a:solidFill>
          <a:latin typeface="+mn-lt"/>
          <a:ea typeface="+mn-ea"/>
          <a:cs typeface="+mn-cs"/>
        </a:defRPr>
      </a:lvl2pPr>
      <a:lvl3pPr marL="8572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200" kern="1200">
          <a:solidFill>
            <a:schemeClr val="tx1">
              <a:lumMod val="65000"/>
              <a:lumOff val="35000"/>
            </a:schemeClr>
          </a:solidFill>
          <a:latin typeface="+mn-lt"/>
          <a:ea typeface="+mn-ea"/>
          <a:cs typeface="+mn-cs"/>
        </a:defRPr>
      </a:lvl3pPr>
      <a:lvl4pPr marL="12001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4pPr>
      <a:lvl5pPr marL="15430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6pPr>
      <a:lvl7pPr marL="22288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7pPr>
      <a:lvl8pPr marL="25717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8pPr>
      <a:lvl9pPr marL="29146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C42D62-E0E0-D7AC-0B3B-413EEBD85EF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962287-C967-168E-AB9D-C73F22448F5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B2674D-038F-2F29-51C4-99B197679CE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0615545-B7A6-4574-83BC-F4F7131376FF}" type="datetimeFigureOut">
              <a:rPr lang="en-US" smtClean="0"/>
              <a:t>6/3/2024</a:t>
            </a:fld>
            <a:endParaRPr lang="en-US" dirty="0"/>
          </a:p>
        </p:txBody>
      </p:sp>
      <p:sp>
        <p:nvSpPr>
          <p:cNvPr id="5" name="Footer Placeholder 4">
            <a:extLst>
              <a:ext uri="{FF2B5EF4-FFF2-40B4-BE49-F238E27FC236}">
                <a16:creationId xmlns:a16="http://schemas.microsoft.com/office/drawing/2014/main" id="{7CA68845-886C-C758-C3F6-BB32443FAC9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ED5A325-9BCE-3BD5-966A-466BCF57D5B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9EC65D2-ED6C-44EB-93B5-8744ED3434C1}" type="slidenum">
              <a:rPr lang="en-US" smtClean="0"/>
              <a:t>‹#›</a:t>
            </a:fld>
            <a:endParaRPr lang="en-US" dirty="0"/>
          </a:p>
        </p:txBody>
      </p:sp>
    </p:spTree>
    <p:extLst>
      <p:ext uri="{BB962C8B-B14F-4D97-AF65-F5344CB8AC3E}">
        <p14:creationId xmlns:p14="http://schemas.microsoft.com/office/powerpoint/2010/main" val="58435809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cap="none" spc="0" baseline="0">
                <a:solidFill>
                  <a:schemeClr val="tx1">
                    <a:tint val="75000"/>
                  </a:schemeClr>
                </a:solidFill>
                <a:latin typeface="+mn-lt"/>
              </a:defRPr>
            </a:lvl1pPr>
          </a:lstStyle>
          <a:p>
            <a:pPr>
              <a:defRPr/>
            </a:pPr>
            <a:r>
              <a:rPr lang="en-US" dirty="0">
                <a:solidFill>
                  <a:prstClr val="black">
                    <a:tint val="75000"/>
                  </a:prstClr>
                </a:solidFill>
              </a:rPr>
              <a:t>9/3/20XX</a:t>
            </a:r>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cap="none" spc="0" baseline="0">
                <a:solidFill>
                  <a:schemeClr val="tx1">
                    <a:tint val="75000"/>
                  </a:schemeClr>
                </a:solidFill>
                <a:latin typeface="+mn-lt"/>
              </a:defRPr>
            </a:lvl1pPr>
          </a:lstStyle>
          <a:p>
            <a:pPr>
              <a:defRPr/>
            </a:pPr>
            <a:r>
              <a:rPr lang="en-US" dirty="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cap="none" spc="0" baseline="0">
                <a:solidFill>
                  <a:schemeClr val="tx1">
                    <a:tint val="75000"/>
                  </a:schemeClr>
                </a:solidFill>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3987037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750">
                <a:solidFill>
                  <a:schemeClr val="tx1">
                    <a:tint val="75000"/>
                  </a:schemeClr>
                </a:solidFill>
              </a:defRPr>
            </a:lvl1pPr>
          </a:lstStyle>
          <a:p>
            <a:r>
              <a:rPr lang="en-US" dirty="0"/>
              <a:t>20XX</a:t>
            </a:r>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750">
                <a:solidFill>
                  <a:schemeClr val="tx1">
                    <a:tint val="75000"/>
                  </a:schemeClr>
                </a:solidFill>
              </a:defRPr>
            </a:lvl1pPr>
          </a:lstStyle>
          <a:p>
            <a:r>
              <a:rPr lang="en-US" dirty="0"/>
              <a:t>Pitch deck title</a:t>
            </a:r>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750">
                <a:solidFill>
                  <a:schemeClr val="tx1">
                    <a:tint val="7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845862545"/>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Lst>
  <p:hf hdr="0"/>
  <p:txStyles>
    <p:title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76">
          <p15:clr>
            <a:srgbClr val="5ACBF0"/>
          </p15:clr>
        </p15:guide>
        <p15:guide id="2" pos="1920">
          <p15:clr>
            <a:srgbClr val="F26B43"/>
          </p15:clr>
        </p15:guide>
        <p15:guide id="3" pos="5760">
          <p15:clr>
            <a:srgbClr val="F26B43"/>
          </p15:clr>
        </p15:guide>
        <p15:guide id="4" orient="horz" pos="2160">
          <p15:clr>
            <a:srgbClr val="F26B43"/>
          </p15:clr>
        </p15:guide>
        <p15:guide id="5" pos="1272">
          <p15:clr>
            <a:srgbClr val="9FCC3B"/>
          </p15:clr>
        </p15:guide>
        <p15:guide id="6" pos="2544">
          <p15:clr>
            <a:srgbClr val="9FCC3B"/>
          </p15:clr>
        </p15:guide>
        <p15:guide id="7" pos="5112">
          <p15:clr>
            <a:srgbClr val="9FCC3B"/>
          </p15:clr>
        </p15:guide>
        <p15:guide id="8" pos="6408">
          <p15:clr>
            <a:srgbClr val="9FCC3B"/>
          </p15:clr>
        </p15:guide>
        <p15:guide id="9" pos="3940">
          <p15:clr>
            <a:srgbClr val="F26B43"/>
          </p15:clr>
        </p15:guide>
        <p15:guide id="10" pos="7104">
          <p15:clr>
            <a:srgbClr val="5ACBF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61.png"/><Relationship Id="rId7" Type="http://schemas.openxmlformats.org/officeDocument/2006/relationships/diagramColors" Target="../diagrams/colors8.xml"/><Relationship Id="rId2" Type="http://schemas.openxmlformats.org/officeDocument/2006/relationships/image" Target="../media/image60.png"/><Relationship Id="rId1" Type="http://schemas.openxmlformats.org/officeDocument/2006/relationships/slideLayout" Target="../slideLayouts/slideLayout34.xml"/><Relationship Id="rId6" Type="http://schemas.openxmlformats.org/officeDocument/2006/relationships/diagramQuickStyle" Target="../diagrams/quickStyle8.xml"/><Relationship Id="rId5" Type="http://schemas.openxmlformats.org/officeDocument/2006/relationships/diagramLayout" Target="../diagrams/layout8.xml"/><Relationship Id="rId10" Type="http://schemas.openxmlformats.org/officeDocument/2006/relationships/image" Target="../media/image63.png"/><Relationship Id="rId4" Type="http://schemas.openxmlformats.org/officeDocument/2006/relationships/diagramData" Target="../diagrams/data8.xml"/><Relationship Id="rId9" Type="http://schemas.openxmlformats.org/officeDocument/2006/relationships/image" Target="../media/image62.png"/></Relationships>
</file>

<file path=ppt/slides/_rels/slide1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6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5.xml"/><Relationship Id="rId5" Type="http://schemas.openxmlformats.org/officeDocument/2006/relationships/image" Target="../media/image34.png"/><Relationship Id="rId4" Type="http://schemas.openxmlformats.org/officeDocument/2006/relationships/image" Target="../media/image3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3" Type="http://schemas.openxmlformats.org/officeDocument/2006/relationships/hyperlink" Target="https://www.epa.gov/pesticide-registration/guidance-efficacy-evaluation-products-claims-against-drug-resistant-candida" TargetMode="External"/><Relationship Id="rId2" Type="http://schemas.openxmlformats.org/officeDocument/2006/relationships/notesSlide" Target="../notesSlides/notesSlide12.xml"/><Relationship Id="rId1" Type="http://schemas.openxmlformats.org/officeDocument/2006/relationships/slideLayout" Target="../slideLayouts/slideLayout59.xml"/><Relationship Id="rId5" Type="http://schemas.openxmlformats.org/officeDocument/2006/relationships/hyperlink" Target="https://www.cdc.gov/leprosy/index.html#:~:text=Hansen's%20disease%20(also%20known%20as,the%20disease%20can%20be%20cured)" TargetMode="External"/><Relationship Id="rId4" Type="http://schemas.openxmlformats.org/officeDocument/2006/relationships/hyperlink" Target="https://www.cdc.gov/orr/polioviruscontainment/index.htm"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4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9.xml"/></Relationships>
</file>

<file path=ppt/slides/_rels/slide37.xml.rels><?xml version="1.0" encoding="UTF-8" standalone="yes"?>
<Relationships xmlns="http://schemas.openxmlformats.org/package/2006/relationships"><Relationship Id="rId3" Type="http://schemas.openxmlformats.org/officeDocument/2006/relationships/hyperlink" Target="https://www.cdc.gov/orr/polioviruscontainment/index.htm" TargetMode="External"/><Relationship Id="rId2" Type="http://schemas.openxmlformats.org/officeDocument/2006/relationships/notesSlide" Target="../notesSlides/notesSlide20.xml"/><Relationship Id="rId1" Type="http://schemas.openxmlformats.org/officeDocument/2006/relationships/slideLayout" Target="../slideLayouts/slideLayout5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9.xml"/></Relationships>
</file>

<file path=ppt/slides/_rels/slide44.xml.rels><?xml version="1.0" encoding="UTF-8" standalone="yes"?>
<Relationships xmlns="http://schemas.openxmlformats.org/package/2006/relationships"><Relationship Id="rId3" Type="http://schemas.openxmlformats.org/officeDocument/2006/relationships/hyperlink" Target="https://www.cdc.gov/orr/polioviruscontainment/index.htm" TargetMode="External"/><Relationship Id="rId2" Type="http://schemas.openxmlformats.org/officeDocument/2006/relationships/notesSlide" Target="../notesSlides/notesSlide27.xml"/><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4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9.jpeg"/><Relationship Id="rId1" Type="http://schemas.openxmlformats.org/officeDocument/2006/relationships/slideLayout" Target="../slideLayouts/slideLayout4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41.jpeg"/><Relationship Id="rId1" Type="http://schemas.openxmlformats.org/officeDocument/2006/relationships/slideLayout" Target="../slideLayouts/slideLayout4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1439916" y="113492"/>
            <a:ext cx="7441324" cy="1862453"/>
          </a:xfrm>
        </p:spPr>
        <p:txBody>
          <a:bodyPr>
            <a:normAutofit/>
          </a:bodyPr>
          <a:lstStyle/>
          <a:p>
            <a:pPr algn="ctr"/>
            <a:r>
              <a:rPr lang="en-US" sz="4800" b="1" kern="1200" dirty="0">
                <a:solidFill>
                  <a:schemeClr val="tx1"/>
                </a:solidFill>
                <a:latin typeface="+mj-lt"/>
                <a:ea typeface="+mj-ea"/>
                <a:cs typeface="+mj-cs"/>
              </a:rPr>
              <a:t>PPDC Spring Meeting</a:t>
            </a:r>
            <a:br>
              <a:rPr lang="en-US" sz="4800" b="1" kern="1200" dirty="0">
                <a:solidFill>
                  <a:schemeClr val="tx1"/>
                </a:solidFill>
                <a:latin typeface="+mj-lt"/>
                <a:ea typeface="+mj-ea"/>
                <a:cs typeface="+mj-cs"/>
              </a:rPr>
            </a:br>
            <a:r>
              <a:rPr lang="en-US" sz="2800" b="1" kern="1200" cap="none" dirty="0">
                <a:solidFill>
                  <a:schemeClr val="tx1"/>
                </a:solidFill>
                <a:latin typeface="Corbel" panose="020B0503020204020204" pitchFamily="34" charset="0"/>
                <a:cs typeface="Angsana New" panose="02020603050405020304" pitchFamily="18" charset="-34"/>
              </a:rPr>
              <a:t>Emerging Pathogens Implementation Committee (EPIC!) Updates</a:t>
            </a:r>
            <a:endParaRPr lang="en-US" sz="2800" cap="none" dirty="0">
              <a:latin typeface="Corbel" panose="020B0503020204020204" pitchFamily="34" charset="0"/>
              <a:cs typeface="Angsana New" panose="02020603050405020304" pitchFamily="18" charset="-34"/>
            </a:endParaRPr>
          </a:p>
        </p:txBody>
      </p:sp>
      <p:sp>
        <p:nvSpPr>
          <p:cNvPr id="4" name="TextBox 3">
            <a:extLst>
              <a:ext uri="{FF2B5EF4-FFF2-40B4-BE49-F238E27FC236}">
                <a16:creationId xmlns:a16="http://schemas.microsoft.com/office/drawing/2014/main" id="{962F3231-EA10-8E18-E20E-B2F81904BA68}"/>
              </a:ext>
            </a:extLst>
          </p:cNvPr>
          <p:cNvSpPr txBox="1"/>
          <p:nvPr/>
        </p:nvSpPr>
        <p:spPr>
          <a:xfrm>
            <a:off x="4172606" y="4406967"/>
            <a:ext cx="4708634" cy="1729704"/>
          </a:xfrm>
          <a:prstGeom prst="rect">
            <a:avLst/>
          </a:prstGeom>
          <a:noFill/>
        </p:spPr>
        <p:txBody>
          <a:bodyPr wrap="square">
            <a:spAutoFit/>
          </a:bodyPr>
          <a:lstStyle/>
          <a:p>
            <a:pPr marR="0" lvl="0" algn="ctr" defTabSz="914400" rtl="0" eaLnBrk="1" fontAlgn="auto" latinLnBrk="0" hangingPunct="1">
              <a:lnSpc>
                <a:spcPct val="90000"/>
              </a:lnSpc>
              <a:spcBef>
                <a:spcPts val="750"/>
              </a:spcBef>
              <a:spcAft>
                <a:spcPts val="0"/>
              </a:spcAft>
              <a:buClrTx/>
              <a:buSzTx/>
              <a:tabLst/>
              <a:defRPr/>
            </a:pP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Chairs/Presenters</a:t>
            </a:r>
          </a:p>
          <a:p>
            <a:pPr marR="0" lvl="0" algn="ctr" defTabSz="914400" rtl="0" eaLnBrk="1" fontAlgn="auto" latinLnBrk="0" hangingPunct="1">
              <a:lnSpc>
                <a:spcPct val="90000"/>
              </a:lnSpc>
              <a:spcBef>
                <a:spcPts val="750"/>
              </a:spcBef>
              <a:spcAft>
                <a:spcPts val="0"/>
              </a:spcAft>
              <a:buClrTx/>
              <a:buSzTx/>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Tajah Blackburn, USEPA</a:t>
            </a:r>
          </a:p>
          <a:p>
            <a:pPr marR="0" lvl="0" algn="ctr" defTabSz="914400" rtl="0" eaLnBrk="1" fontAlgn="auto" latinLnBrk="0" hangingPunct="1">
              <a:lnSpc>
                <a:spcPct val="90000"/>
              </a:lnSpc>
              <a:spcBef>
                <a:spcPts val="750"/>
              </a:spcBef>
              <a:spcAft>
                <a:spcPts val="0"/>
              </a:spcAft>
              <a:buClrTx/>
              <a:buSzTx/>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Rhonda Jones, SRC</a:t>
            </a:r>
          </a:p>
          <a:p>
            <a:pPr marR="0" lvl="0" algn="ctr" defTabSz="914400" rtl="0" eaLnBrk="1" fontAlgn="auto" latinLnBrk="0" hangingPunct="1">
              <a:lnSpc>
                <a:spcPct val="90000"/>
              </a:lnSpc>
              <a:spcBef>
                <a:spcPts val="750"/>
              </a:spcBef>
              <a:spcAft>
                <a:spcPts val="0"/>
              </a:spcAft>
              <a:buClrTx/>
              <a:buSzTx/>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Anastasia Swearingen, CBC</a:t>
            </a:r>
          </a:p>
        </p:txBody>
      </p:sp>
    </p:spTree>
    <p:extLst>
      <p:ext uri="{BB962C8B-B14F-4D97-AF65-F5344CB8AC3E}">
        <p14:creationId xmlns:p14="http://schemas.microsoft.com/office/powerpoint/2010/main" val="1642425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DA102E7-B172-B5D9-4516-24AE0B748796}"/>
              </a:ext>
            </a:extLst>
          </p:cNvPr>
          <p:cNvSpPr>
            <a:spLocks noGrp="1"/>
          </p:cNvSpPr>
          <p:nvPr>
            <p:ph type="title"/>
          </p:nvPr>
        </p:nvSpPr>
        <p:spPr>
          <a:xfrm>
            <a:off x="628650" y="413560"/>
            <a:ext cx="7986432" cy="1200087"/>
          </a:xfrm>
        </p:spPr>
        <p:txBody>
          <a:bodyPr>
            <a:noAutofit/>
          </a:bodyPr>
          <a:lstStyle/>
          <a:p>
            <a:pPr algn="ctr"/>
            <a:r>
              <a:rPr lang="en-US" sz="4400" dirty="0">
                <a:latin typeface="Corbel" panose="020B0503020204020204" pitchFamily="34" charset="0"/>
              </a:rPr>
              <a:t>Recurring Themes Across Different Sectors</a:t>
            </a:r>
          </a:p>
        </p:txBody>
      </p:sp>
      <p:graphicFrame>
        <p:nvGraphicFramePr>
          <p:cNvPr id="5" name="Content Placeholder 2">
            <a:extLst>
              <a:ext uri="{FF2B5EF4-FFF2-40B4-BE49-F238E27FC236}">
                <a16:creationId xmlns:a16="http://schemas.microsoft.com/office/drawing/2014/main" id="{5B163644-3403-7367-93FD-67C3CB61B5BF}"/>
              </a:ext>
            </a:extLst>
          </p:cNvPr>
          <p:cNvGraphicFramePr>
            <a:graphicFrameLocks noGrp="1"/>
          </p:cNvGraphicFramePr>
          <p:nvPr>
            <p:ph idx="1"/>
            <p:extLst>
              <p:ext uri="{D42A27DB-BD31-4B8C-83A1-F6EECF244321}">
                <p14:modId xmlns:p14="http://schemas.microsoft.com/office/powerpoint/2010/main" val="2835611991"/>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val 2">
            <a:extLst>
              <a:ext uri="{FF2B5EF4-FFF2-40B4-BE49-F238E27FC236}">
                <a16:creationId xmlns:a16="http://schemas.microsoft.com/office/drawing/2014/main" id="{1F457848-7730-CC10-2E51-AF49D23E16D8}"/>
              </a:ext>
            </a:extLst>
          </p:cNvPr>
          <p:cNvSpPr/>
          <p:nvPr/>
        </p:nvSpPr>
        <p:spPr>
          <a:xfrm>
            <a:off x="350952" y="2772103"/>
            <a:ext cx="8439807" cy="1313793"/>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AA5EB7A5-B02C-9FFC-4617-C01DE7D2EEF3}"/>
              </a:ext>
            </a:extLst>
          </p:cNvPr>
          <p:cNvSpPr/>
          <p:nvPr/>
        </p:nvSpPr>
        <p:spPr>
          <a:xfrm>
            <a:off x="424525" y="4083268"/>
            <a:ext cx="3716551" cy="131379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76701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0">
            <a:extLst>
              <a:ext uri="{FF2B5EF4-FFF2-40B4-BE49-F238E27FC236}">
                <a16:creationId xmlns:a16="http://schemas.microsoft.com/office/drawing/2014/main" id="{A652E5D6-E378-4614-BCBD-8663DD15B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Corbel" panose="020B0503020204020204"/>
            </a:endParaRPr>
          </a:p>
        </p:txBody>
      </p:sp>
      <p:sp>
        <p:nvSpPr>
          <p:cNvPr id="34" name="Rectangle 32">
            <a:extLst>
              <a:ext uri="{FF2B5EF4-FFF2-40B4-BE49-F238E27FC236}">
                <a16:creationId xmlns:a16="http://schemas.microsoft.com/office/drawing/2014/main" id="{3A287AC3-AACF-4ADB-9F73-125E714D9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5745" y="4132979"/>
            <a:ext cx="8572511" cy="138914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sp>
      <p:sp>
        <p:nvSpPr>
          <p:cNvPr id="2" name="Title 1">
            <a:extLst>
              <a:ext uri="{FF2B5EF4-FFF2-40B4-BE49-F238E27FC236}">
                <a16:creationId xmlns:a16="http://schemas.microsoft.com/office/drawing/2014/main" id="{A52F499A-CE22-1B9A-7CAC-B404FFD75C1C}"/>
              </a:ext>
            </a:extLst>
          </p:cNvPr>
          <p:cNvSpPr>
            <a:spLocks noGrp="1"/>
          </p:cNvSpPr>
          <p:nvPr>
            <p:ph type="title"/>
          </p:nvPr>
        </p:nvSpPr>
        <p:spPr>
          <a:xfrm>
            <a:off x="415858" y="4306620"/>
            <a:ext cx="8309853" cy="1018515"/>
          </a:xfrm>
        </p:spPr>
        <p:txBody>
          <a:bodyPr anchor="ctr">
            <a:normAutofit/>
          </a:bodyPr>
          <a:lstStyle/>
          <a:p>
            <a:pPr algn="ctr"/>
            <a:r>
              <a:rPr lang="en-US" sz="3300" dirty="0">
                <a:solidFill>
                  <a:schemeClr val="bg1"/>
                </a:solidFill>
              </a:rPr>
              <a:t>Communication/Education Work Group:  </a:t>
            </a:r>
            <a:br>
              <a:rPr lang="en-US" sz="3300" dirty="0">
                <a:solidFill>
                  <a:schemeClr val="bg1"/>
                </a:solidFill>
              </a:rPr>
            </a:br>
            <a:r>
              <a:rPr lang="en-US" sz="3300" dirty="0">
                <a:solidFill>
                  <a:schemeClr val="bg1"/>
                </a:solidFill>
              </a:rPr>
              <a:t>Activity Updates</a:t>
            </a:r>
          </a:p>
        </p:txBody>
      </p:sp>
      <p:graphicFrame>
        <p:nvGraphicFramePr>
          <p:cNvPr id="26" name="Content Placeholder 2">
            <a:extLst>
              <a:ext uri="{FF2B5EF4-FFF2-40B4-BE49-F238E27FC236}">
                <a16:creationId xmlns:a16="http://schemas.microsoft.com/office/drawing/2014/main" id="{696B8A66-EDE9-3955-E3F8-56DB457A18B3}"/>
              </a:ext>
            </a:extLst>
          </p:cNvPr>
          <p:cNvGraphicFramePr>
            <a:graphicFrameLocks noGrp="1"/>
          </p:cNvGraphicFramePr>
          <p:nvPr>
            <p:ph idx="1"/>
            <p:extLst>
              <p:ext uri="{D42A27DB-BD31-4B8C-83A1-F6EECF244321}">
                <p14:modId xmlns:p14="http://schemas.microsoft.com/office/powerpoint/2010/main" val="2431421225"/>
              </p:ext>
            </p:extLst>
          </p:nvPr>
        </p:nvGraphicFramePr>
        <p:xfrm>
          <a:off x="284528" y="1055470"/>
          <a:ext cx="8572511" cy="29678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28122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id="{3033C1FA-44DC-4135-AC8E-99278C3178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8481A727-51BA-47CD-BDF2-F800D0449B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3481671"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52F499A-CE22-1B9A-7CAC-B404FFD75C1C}"/>
              </a:ext>
            </a:extLst>
          </p:cNvPr>
          <p:cNvSpPr>
            <a:spLocks noGrp="1"/>
          </p:cNvSpPr>
          <p:nvPr>
            <p:ph type="title"/>
          </p:nvPr>
        </p:nvSpPr>
        <p:spPr>
          <a:xfrm>
            <a:off x="145622" y="662153"/>
            <a:ext cx="3582015" cy="1177157"/>
          </a:xfrm>
        </p:spPr>
        <p:txBody>
          <a:bodyPr>
            <a:normAutofit/>
          </a:bodyPr>
          <a:lstStyle/>
          <a:p>
            <a:r>
              <a:rPr lang="en-US" sz="2800" dirty="0">
                <a:solidFill>
                  <a:schemeClr val="tx1"/>
                </a:solidFill>
              </a:rPr>
              <a:t>Translated Resources</a:t>
            </a:r>
            <a:br>
              <a:rPr lang="en-US" sz="2800" dirty="0">
                <a:solidFill>
                  <a:schemeClr val="tx1"/>
                </a:solidFill>
              </a:rPr>
            </a:br>
            <a:endParaRPr lang="en-US" sz="2800" dirty="0">
              <a:solidFill>
                <a:schemeClr val="tx1"/>
              </a:solidFill>
            </a:endParaRPr>
          </a:p>
        </p:txBody>
      </p:sp>
      <p:sp>
        <p:nvSpPr>
          <p:cNvPr id="65" name="Rectangle 64">
            <a:extLst>
              <a:ext uri="{FF2B5EF4-FFF2-40B4-BE49-F238E27FC236}">
                <a16:creationId xmlns:a16="http://schemas.microsoft.com/office/drawing/2014/main" id="{4A94605C-0EB2-4FA5-B05F-7BC682EA27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6630" y="758952"/>
            <a:ext cx="1559301" cy="2344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E1D58C79-C053-45C6-AB6A-6BE55965B2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53097" y="4080912"/>
            <a:ext cx="1618039" cy="2008992"/>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606FA39-86E1-4581-E4ED-C9A032B624AD}"/>
              </a:ext>
            </a:extLst>
          </p:cNvPr>
          <p:cNvPicPr>
            <a:picLocks noChangeAspect="1"/>
          </p:cNvPicPr>
          <p:nvPr/>
        </p:nvPicPr>
        <p:blipFill rotWithShape="1">
          <a:blip r:embed="rId2"/>
          <a:srcRect l="19152" r="19659" b="2"/>
          <a:stretch/>
        </p:blipFill>
        <p:spPr>
          <a:xfrm>
            <a:off x="5595680" y="3264090"/>
            <a:ext cx="3020251" cy="2825813"/>
          </a:xfrm>
          <a:prstGeom prst="rect">
            <a:avLst/>
          </a:prstGeom>
        </p:spPr>
      </p:pic>
      <p:pic>
        <p:nvPicPr>
          <p:cNvPr id="4" name="Picture 3">
            <a:extLst>
              <a:ext uri="{FF2B5EF4-FFF2-40B4-BE49-F238E27FC236}">
                <a16:creationId xmlns:a16="http://schemas.microsoft.com/office/drawing/2014/main" id="{EB4DF393-15CC-C775-B0E4-80C7D6189F3D}"/>
              </a:ext>
            </a:extLst>
          </p:cNvPr>
          <p:cNvPicPr>
            <a:picLocks noChangeAspect="1"/>
          </p:cNvPicPr>
          <p:nvPr/>
        </p:nvPicPr>
        <p:blipFill rotWithShape="1">
          <a:blip r:embed="rId3"/>
          <a:srcRect l="28928" r="17881" b="-3"/>
          <a:stretch/>
        </p:blipFill>
        <p:spPr>
          <a:xfrm>
            <a:off x="3853095" y="758952"/>
            <a:ext cx="3085080" cy="3161093"/>
          </a:xfrm>
          <a:custGeom>
            <a:avLst/>
            <a:gdLst/>
            <a:ahLst/>
            <a:cxnLst/>
            <a:rect l="l" t="t" r="r" b="b"/>
            <a:pathLst>
              <a:path w="4113439" h="3161093">
                <a:moveTo>
                  <a:pt x="0" y="0"/>
                </a:moveTo>
                <a:lnTo>
                  <a:pt x="4113439" y="0"/>
                </a:lnTo>
                <a:lnTo>
                  <a:pt x="4113439" y="2344272"/>
                </a:lnTo>
                <a:lnTo>
                  <a:pt x="2157387" y="2344272"/>
                </a:lnTo>
                <a:lnTo>
                  <a:pt x="2157387" y="3161093"/>
                </a:lnTo>
                <a:lnTo>
                  <a:pt x="0" y="3161093"/>
                </a:lnTo>
                <a:close/>
              </a:path>
            </a:pathLst>
          </a:custGeom>
        </p:spPr>
      </p:pic>
      <p:sp>
        <p:nvSpPr>
          <p:cNvPr id="69" name="Rectangle 68">
            <a:extLst>
              <a:ext uri="{FF2B5EF4-FFF2-40B4-BE49-F238E27FC236}">
                <a16:creationId xmlns:a16="http://schemas.microsoft.com/office/drawing/2014/main" id="{AF6B7092-FA11-45BD-B50D-DF7999301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26" name="Content Placeholder 2">
            <a:extLst>
              <a:ext uri="{FF2B5EF4-FFF2-40B4-BE49-F238E27FC236}">
                <a16:creationId xmlns:a16="http://schemas.microsoft.com/office/drawing/2014/main" id="{696B8A66-EDE9-3955-E3F8-56DB457A18B3}"/>
              </a:ext>
            </a:extLst>
          </p:cNvPr>
          <p:cNvGraphicFramePr>
            <a:graphicFrameLocks noGrp="1"/>
          </p:cNvGraphicFramePr>
          <p:nvPr>
            <p:ph idx="1"/>
            <p:extLst>
              <p:ext uri="{D42A27DB-BD31-4B8C-83A1-F6EECF244321}">
                <p14:modId xmlns:p14="http://schemas.microsoft.com/office/powerpoint/2010/main" val="2446911200"/>
              </p:ext>
            </p:extLst>
          </p:nvPr>
        </p:nvGraphicFramePr>
        <p:xfrm>
          <a:off x="203577" y="1931088"/>
          <a:ext cx="3012087" cy="18304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Picture 8">
            <a:extLst>
              <a:ext uri="{FF2B5EF4-FFF2-40B4-BE49-F238E27FC236}">
                <a16:creationId xmlns:a16="http://schemas.microsoft.com/office/drawing/2014/main" id="{9FDC441B-C1F4-0AB1-AA67-47161BC58F7E}"/>
              </a:ext>
            </a:extLst>
          </p:cNvPr>
          <p:cNvPicPr>
            <a:picLocks noChangeAspect="1"/>
          </p:cNvPicPr>
          <p:nvPr/>
        </p:nvPicPr>
        <p:blipFill>
          <a:blip r:embed="rId9"/>
          <a:stretch>
            <a:fillRect/>
          </a:stretch>
        </p:blipFill>
        <p:spPr>
          <a:xfrm>
            <a:off x="148532" y="4200680"/>
            <a:ext cx="5646911" cy="1456199"/>
          </a:xfrm>
          <a:prstGeom prst="rect">
            <a:avLst/>
          </a:prstGeom>
        </p:spPr>
      </p:pic>
      <p:pic>
        <p:nvPicPr>
          <p:cNvPr id="12" name="Picture 11">
            <a:extLst>
              <a:ext uri="{FF2B5EF4-FFF2-40B4-BE49-F238E27FC236}">
                <a16:creationId xmlns:a16="http://schemas.microsoft.com/office/drawing/2014/main" id="{51DB1150-DEE2-E435-4BAD-AD904D5CA6F0}"/>
              </a:ext>
            </a:extLst>
          </p:cNvPr>
          <p:cNvPicPr>
            <a:picLocks noChangeAspect="1"/>
          </p:cNvPicPr>
          <p:nvPr/>
        </p:nvPicPr>
        <p:blipFill>
          <a:blip r:embed="rId10"/>
          <a:stretch>
            <a:fillRect/>
          </a:stretch>
        </p:blipFill>
        <p:spPr>
          <a:xfrm>
            <a:off x="191719" y="1540904"/>
            <a:ext cx="3153672" cy="2120810"/>
          </a:xfrm>
          <a:prstGeom prst="rect">
            <a:avLst/>
          </a:prstGeom>
        </p:spPr>
      </p:pic>
    </p:spTree>
    <p:extLst>
      <p:ext uri="{BB962C8B-B14F-4D97-AF65-F5344CB8AC3E}">
        <p14:creationId xmlns:p14="http://schemas.microsoft.com/office/powerpoint/2010/main" val="2717976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6EEAC6-011F-4499-ACFF-2FDC742DB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6970F14D-B6E6-40EA-96B4-4E18D0CF9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A3CBF2AD-D8D1-4170-B16B-A760E87F6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FBFCDE5-A321-3C1C-A55A-751F4617217E}"/>
              </a:ext>
            </a:extLst>
          </p:cNvPr>
          <p:cNvPicPr>
            <a:picLocks noChangeAspect="1"/>
          </p:cNvPicPr>
          <p:nvPr/>
        </p:nvPicPr>
        <p:blipFill rotWithShape="1">
          <a:blip r:embed="rId2">
            <a:duotone>
              <a:prstClr val="black"/>
              <a:schemeClr val="tx2">
                <a:tint val="45000"/>
                <a:satMod val="400000"/>
              </a:schemeClr>
            </a:duotone>
          </a:blip>
          <a:srcRect t="9091" r="9114"/>
          <a:stretch/>
        </p:blipFill>
        <p:spPr>
          <a:xfrm>
            <a:off x="20" y="1"/>
            <a:ext cx="9141694" cy="6858000"/>
          </a:xfrm>
          <a:prstGeom prst="rect">
            <a:avLst/>
          </a:prstGeom>
        </p:spPr>
      </p:pic>
      <p:sp>
        <p:nvSpPr>
          <p:cNvPr id="16" name="Rectangle 15">
            <a:extLst>
              <a:ext uri="{FF2B5EF4-FFF2-40B4-BE49-F238E27FC236}">
                <a16:creationId xmlns:a16="http://schemas.microsoft.com/office/drawing/2014/main" id="{8C83BAC5-B7A8-4C7B-9A76-1725090EFC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5289364" cy="5334001"/>
          </a:xfrm>
          <a:prstGeom prst="rect">
            <a:avLst/>
          </a:prstGeom>
          <a:solidFill>
            <a:srgbClr val="48658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AC65C90-8707-7882-8261-59D11816B89C}"/>
              </a:ext>
            </a:extLst>
          </p:cNvPr>
          <p:cNvSpPr>
            <a:spLocks noGrp="1"/>
          </p:cNvSpPr>
          <p:nvPr>
            <p:ph type="ctrTitle"/>
          </p:nvPr>
        </p:nvSpPr>
        <p:spPr>
          <a:xfrm>
            <a:off x="216936" y="890756"/>
            <a:ext cx="8353323" cy="1180092"/>
          </a:xfrm>
        </p:spPr>
        <p:txBody>
          <a:bodyPr vert="horz" lIns="91440" tIns="45720" rIns="91440" bIns="45720" rtlCol="0" anchor="ctr">
            <a:normAutofit/>
          </a:bodyPr>
          <a:lstStyle/>
          <a:p>
            <a:pPr algn="ctr" defTabSz="914400"/>
            <a:r>
              <a:rPr lang="en-US" sz="3200" spc="-60" dirty="0"/>
              <a:t>PPDC EPIC Policy Work Group Status Report</a:t>
            </a:r>
          </a:p>
        </p:txBody>
      </p:sp>
      <p:sp>
        <p:nvSpPr>
          <p:cNvPr id="5" name="TextBox 4">
            <a:extLst>
              <a:ext uri="{FF2B5EF4-FFF2-40B4-BE49-F238E27FC236}">
                <a16:creationId xmlns:a16="http://schemas.microsoft.com/office/drawing/2014/main" id="{2B6C71F9-65CE-7E55-8720-01B570365503}"/>
              </a:ext>
            </a:extLst>
          </p:cNvPr>
          <p:cNvSpPr txBox="1"/>
          <p:nvPr/>
        </p:nvSpPr>
        <p:spPr>
          <a:xfrm>
            <a:off x="216936" y="2510395"/>
            <a:ext cx="4838331" cy="3274586"/>
          </a:xfrm>
          <a:prstGeom prst="rect">
            <a:avLst/>
          </a:prstGeom>
        </p:spPr>
        <p:txBody>
          <a:bodyPr vert="horz" lIns="91440" tIns="45720" rIns="91440" bIns="45720" rtlCol="0" anchor="t">
            <a:normAutofit/>
          </a:bodyPr>
          <a:lstStyle/>
          <a:p>
            <a:pPr indent="-182880">
              <a:lnSpc>
                <a:spcPct val="90000"/>
              </a:lnSpc>
              <a:spcAft>
                <a:spcPts val="450"/>
              </a:spcAft>
              <a:buClr>
                <a:schemeClr val="accent1"/>
              </a:buClr>
              <a:buFont typeface="Wingdings 2" pitchFamily="18" charset="2"/>
              <a:buChar char=""/>
              <a:defRPr/>
            </a:pPr>
            <a:r>
              <a:rPr lang="en-US" sz="1500" b="1" dirty="0">
                <a:solidFill>
                  <a:srgbClr val="FFFFFF"/>
                </a:solidFill>
              </a:rPr>
              <a:t>Roster To Date:</a:t>
            </a:r>
          </a:p>
          <a:p>
            <a:pPr indent="-182880">
              <a:lnSpc>
                <a:spcPct val="90000"/>
              </a:lnSpc>
              <a:spcAft>
                <a:spcPts val="450"/>
              </a:spcAft>
              <a:buClr>
                <a:schemeClr val="accent1"/>
              </a:buClr>
              <a:buFont typeface="Wingdings 2" pitchFamily="18" charset="2"/>
              <a:buChar char=""/>
              <a:defRPr/>
            </a:pPr>
            <a:r>
              <a:rPr lang="en-US" sz="1500" u="sng" dirty="0">
                <a:solidFill>
                  <a:srgbClr val="FFFFFF"/>
                </a:solidFill>
              </a:rPr>
              <a:t>Anastasia Swearingen, CBC, Lead</a:t>
            </a:r>
          </a:p>
          <a:p>
            <a:pPr indent="-182880">
              <a:lnSpc>
                <a:spcPct val="90000"/>
              </a:lnSpc>
              <a:spcAft>
                <a:spcPts val="450"/>
              </a:spcAft>
              <a:buClr>
                <a:schemeClr val="accent1"/>
              </a:buClr>
              <a:buFont typeface="Wingdings 2" pitchFamily="18" charset="2"/>
              <a:buChar char=""/>
              <a:defRPr/>
            </a:pPr>
            <a:r>
              <a:rPr lang="en-US" sz="1500" dirty="0">
                <a:solidFill>
                  <a:srgbClr val="FFFFFF"/>
                </a:solidFill>
              </a:rPr>
              <a:t>Rhonda Jones, SRC</a:t>
            </a:r>
          </a:p>
          <a:p>
            <a:pPr indent="-182880">
              <a:lnSpc>
                <a:spcPct val="90000"/>
              </a:lnSpc>
              <a:spcAft>
                <a:spcPts val="450"/>
              </a:spcAft>
              <a:buClr>
                <a:schemeClr val="accent1"/>
              </a:buClr>
              <a:buFont typeface="Wingdings 2" pitchFamily="18" charset="2"/>
              <a:buChar char=""/>
              <a:defRPr/>
            </a:pPr>
            <a:r>
              <a:rPr lang="en-US" sz="1500" dirty="0">
                <a:solidFill>
                  <a:srgbClr val="FFFFFF"/>
                </a:solidFill>
              </a:rPr>
              <a:t>Diane Boesenberg, Exponent</a:t>
            </a:r>
          </a:p>
          <a:p>
            <a:pPr indent="-182880">
              <a:lnSpc>
                <a:spcPct val="90000"/>
              </a:lnSpc>
              <a:spcAft>
                <a:spcPts val="450"/>
              </a:spcAft>
              <a:buClr>
                <a:schemeClr val="accent1"/>
              </a:buClr>
              <a:buFont typeface="Wingdings 2" pitchFamily="18" charset="2"/>
              <a:buChar char=""/>
              <a:defRPr/>
            </a:pPr>
            <a:r>
              <a:rPr lang="en-US" sz="1500" dirty="0">
                <a:solidFill>
                  <a:srgbClr val="FFFFFF"/>
                </a:solidFill>
              </a:rPr>
              <a:t>Pat Quinn, Accord Group</a:t>
            </a:r>
          </a:p>
          <a:p>
            <a:pPr indent="-182880">
              <a:lnSpc>
                <a:spcPct val="90000"/>
              </a:lnSpc>
              <a:spcAft>
                <a:spcPts val="450"/>
              </a:spcAft>
              <a:buClr>
                <a:schemeClr val="accent1"/>
              </a:buClr>
              <a:buFont typeface="Wingdings 2" pitchFamily="18" charset="2"/>
              <a:buChar char=""/>
              <a:defRPr/>
            </a:pPr>
            <a:r>
              <a:rPr lang="en-US" sz="1500" dirty="0">
                <a:solidFill>
                  <a:srgbClr val="FFFFFF"/>
                </a:solidFill>
              </a:rPr>
              <a:t>Lisa Dreilinger, Arxada</a:t>
            </a:r>
          </a:p>
          <a:p>
            <a:pPr indent="-182880">
              <a:lnSpc>
                <a:spcPct val="90000"/>
              </a:lnSpc>
              <a:spcAft>
                <a:spcPts val="450"/>
              </a:spcAft>
              <a:buClr>
                <a:schemeClr val="accent1"/>
              </a:buClr>
              <a:buFont typeface="Wingdings 2" pitchFamily="18" charset="2"/>
              <a:buChar char=""/>
              <a:defRPr/>
            </a:pPr>
            <a:r>
              <a:rPr lang="en-US" sz="1500" dirty="0">
                <a:solidFill>
                  <a:srgbClr val="FFFFFF"/>
                </a:solidFill>
              </a:rPr>
              <a:t>Seth Goldberg, Steptoe &amp; Johnson</a:t>
            </a:r>
          </a:p>
          <a:p>
            <a:pPr indent="-182880">
              <a:lnSpc>
                <a:spcPct val="90000"/>
              </a:lnSpc>
              <a:spcAft>
                <a:spcPts val="450"/>
              </a:spcAft>
              <a:buClr>
                <a:schemeClr val="accent1"/>
              </a:buClr>
              <a:buFont typeface="Wingdings 2" pitchFamily="18" charset="2"/>
              <a:buChar char=""/>
              <a:defRPr/>
            </a:pPr>
            <a:r>
              <a:rPr lang="en-US" sz="1500" dirty="0">
                <a:solidFill>
                  <a:srgbClr val="FFFFFF"/>
                </a:solidFill>
              </a:rPr>
              <a:t>Matt Arduino, CDC</a:t>
            </a:r>
          </a:p>
          <a:p>
            <a:pPr indent="-182880">
              <a:lnSpc>
                <a:spcPct val="90000"/>
              </a:lnSpc>
              <a:spcAft>
                <a:spcPts val="450"/>
              </a:spcAft>
              <a:buClr>
                <a:schemeClr val="accent1"/>
              </a:buClr>
              <a:buFont typeface="Wingdings 2" pitchFamily="18" charset="2"/>
              <a:buChar char=""/>
              <a:defRPr/>
            </a:pPr>
            <a:r>
              <a:rPr lang="en-US" sz="1500" dirty="0">
                <a:solidFill>
                  <a:srgbClr val="FFFFFF"/>
                </a:solidFill>
              </a:rPr>
              <a:t>Ellen Baldassare, LANXESS</a:t>
            </a:r>
          </a:p>
          <a:p>
            <a:pPr indent="-182880">
              <a:lnSpc>
                <a:spcPct val="90000"/>
              </a:lnSpc>
              <a:spcAft>
                <a:spcPts val="450"/>
              </a:spcAft>
              <a:buClr>
                <a:schemeClr val="accent1"/>
              </a:buClr>
              <a:buFont typeface="Wingdings 2" pitchFamily="18" charset="2"/>
              <a:buChar char=""/>
              <a:defRPr/>
            </a:pPr>
            <a:r>
              <a:rPr lang="en-US" sz="1500" dirty="0">
                <a:solidFill>
                  <a:srgbClr val="FFFFFF"/>
                </a:solidFill>
              </a:rPr>
              <a:t>Patti Costello, AHA</a:t>
            </a:r>
          </a:p>
          <a:p>
            <a:pPr indent="-182880">
              <a:lnSpc>
                <a:spcPct val="90000"/>
              </a:lnSpc>
              <a:spcAft>
                <a:spcPts val="450"/>
              </a:spcAft>
              <a:buClr>
                <a:schemeClr val="accent1"/>
              </a:buClr>
              <a:buFont typeface="Wingdings 2" pitchFamily="18" charset="2"/>
              <a:buChar char=""/>
              <a:defRPr/>
            </a:pPr>
            <a:r>
              <a:rPr lang="en-US" sz="1500" dirty="0">
                <a:solidFill>
                  <a:srgbClr val="FFFFFF"/>
                </a:solidFill>
              </a:rPr>
              <a:t>Tajah Blackburn, USEPA, AD</a:t>
            </a:r>
          </a:p>
        </p:txBody>
      </p:sp>
      <p:sp>
        <p:nvSpPr>
          <p:cNvPr id="18" name="Rectangle 17">
            <a:extLst>
              <a:ext uri="{FF2B5EF4-FFF2-40B4-BE49-F238E27FC236}">
                <a16:creationId xmlns:a16="http://schemas.microsoft.com/office/drawing/2014/main" id="{41AC3F50-3B90-41EA-B63E-BB37117D37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50264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00AB1-9628-0338-E41C-9D1452D5A2B7}"/>
              </a:ext>
            </a:extLst>
          </p:cNvPr>
          <p:cNvSpPr>
            <a:spLocks noGrp="1"/>
          </p:cNvSpPr>
          <p:nvPr>
            <p:ph type="title"/>
          </p:nvPr>
        </p:nvSpPr>
        <p:spPr/>
        <p:txBody>
          <a:bodyPr/>
          <a:lstStyle/>
          <a:p>
            <a:r>
              <a:rPr lang="en-US" dirty="0"/>
              <a:t>EVP &amp; Labeling </a:t>
            </a:r>
          </a:p>
        </p:txBody>
      </p:sp>
      <p:sp>
        <p:nvSpPr>
          <p:cNvPr id="3" name="Content Placeholder 2">
            <a:extLst>
              <a:ext uri="{FF2B5EF4-FFF2-40B4-BE49-F238E27FC236}">
                <a16:creationId xmlns:a16="http://schemas.microsoft.com/office/drawing/2014/main" id="{5B8FB14B-B61C-7901-2363-8D793FB06B03}"/>
              </a:ext>
            </a:extLst>
          </p:cNvPr>
          <p:cNvSpPr>
            <a:spLocks noGrp="1"/>
          </p:cNvSpPr>
          <p:nvPr>
            <p:ph sz="half" idx="1"/>
          </p:nvPr>
        </p:nvSpPr>
        <p:spPr>
          <a:xfrm>
            <a:off x="2900934" y="868680"/>
            <a:ext cx="4560570" cy="5120640"/>
          </a:xfrm>
        </p:spPr>
        <p:txBody>
          <a:bodyPr/>
          <a:lstStyle/>
          <a:p>
            <a:pPr marL="0" indent="0">
              <a:buNone/>
            </a:pPr>
            <a:r>
              <a:rPr lang="en-US" b="1" dirty="0"/>
              <a:t>Issue: </a:t>
            </a:r>
            <a:r>
              <a:rPr lang="en-US" dirty="0"/>
              <a:t>How to convey more easily to product users that a product is effective against an emerging pathogen? </a:t>
            </a:r>
          </a:p>
          <a:p>
            <a:pPr marL="0" indent="0">
              <a:buNone/>
            </a:pPr>
            <a:endParaRPr lang="en-US" dirty="0"/>
          </a:p>
          <a:p>
            <a:pPr marL="0" indent="0">
              <a:buNone/>
            </a:pPr>
            <a:r>
              <a:rPr lang="en-US" b="1" dirty="0"/>
              <a:t>EPIC Proposal: </a:t>
            </a:r>
          </a:p>
          <a:p>
            <a:r>
              <a:rPr lang="en-US" dirty="0"/>
              <a:t>Use of QR Code to Convey EVP language when the EVP policy is triggered </a:t>
            </a:r>
          </a:p>
          <a:p>
            <a:r>
              <a:rPr lang="en-US" dirty="0"/>
              <a:t>Can be linked to a registrant-owned website that uses the approved language in the EVP policy. </a:t>
            </a:r>
            <a:br>
              <a:rPr lang="en-US" dirty="0"/>
            </a:br>
            <a:br>
              <a:rPr lang="en-US" dirty="0"/>
            </a:br>
            <a:r>
              <a:rPr lang="en-US" dirty="0">
                <a:solidFill>
                  <a:srgbClr val="FF0000"/>
                </a:solidFill>
              </a:rPr>
              <a:t>ON HOLD as EPA consider QR Code Policy Options </a:t>
            </a:r>
          </a:p>
        </p:txBody>
      </p:sp>
    </p:spTree>
    <p:extLst>
      <p:ext uri="{BB962C8B-B14F-4D97-AF65-F5344CB8AC3E}">
        <p14:creationId xmlns:p14="http://schemas.microsoft.com/office/powerpoint/2010/main" val="3117618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00AB1-9628-0338-E41C-9D1452D5A2B7}"/>
              </a:ext>
            </a:extLst>
          </p:cNvPr>
          <p:cNvSpPr>
            <a:spLocks noGrp="1"/>
          </p:cNvSpPr>
          <p:nvPr>
            <p:ph type="title"/>
          </p:nvPr>
        </p:nvSpPr>
        <p:spPr/>
        <p:txBody>
          <a:bodyPr/>
          <a:lstStyle/>
          <a:p>
            <a:r>
              <a:rPr lang="en-US" dirty="0"/>
              <a:t>Section 18 Training</a:t>
            </a:r>
          </a:p>
        </p:txBody>
      </p:sp>
      <p:sp>
        <p:nvSpPr>
          <p:cNvPr id="3" name="Content Placeholder 2">
            <a:extLst>
              <a:ext uri="{FF2B5EF4-FFF2-40B4-BE49-F238E27FC236}">
                <a16:creationId xmlns:a16="http://schemas.microsoft.com/office/drawing/2014/main" id="{5B8FB14B-B61C-7901-2363-8D793FB06B03}"/>
              </a:ext>
            </a:extLst>
          </p:cNvPr>
          <p:cNvSpPr>
            <a:spLocks noGrp="1"/>
          </p:cNvSpPr>
          <p:nvPr>
            <p:ph sz="half" idx="1"/>
          </p:nvPr>
        </p:nvSpPr>
        <p:spPr>
          <a:xfrm>
            <a:off x="2900934" y="868680"/>
            <a:ext cx="4560570" cy="5120640"/>
          </a:xfrm>
        </p:spPr>
        <p:txBody>
          <a:bodyPr/>
          <a:lstStyle/>
          <a:p>
            <a:pPr marL="0" indent="0">
              <a:buNone/>
            </a:pPr>
            <a:r>
              <a:rPr lang="en-US" b="1" dirty="0"/>
              <a:t>Issue: </a:t>
            </a:r>
            <a:r>
              <a:rPr lang="en-US" dirty="0"/>
              <a:t>EPA’s Section 18 submission guidance and training is targeted at agricultural emergencies and does not as easily translate to training applicants on quality Section 18 submissions for public health emergencies. </a:t>
            </a:r>
          </a:p>
          <a:p>
            <a:pPr marL="0" indent="0">
              <a:buNone/>
            </a:pPr>
            <a:endParaRPr lang="en-US" dirty="0"/>
          </a:p>
          <a:p>
            <a:pPr marL="0" indent="0">
              <a:buNone/>
            </a:pPr>
            <a:r>
              <a:rPr lang="en-US" b="1" dirty="0"/>
              <a:t>EPIC Proposal: </a:t>
            </a:r>
          </a:p>
          <a:p>
            <a:r>
              <a:rPr lang="en-US" dirty="0"/>
              <a:t>Update Section 18 checklist with addendum of additional information that supports public health submissions. </a:t>
            </a:r>
          </a:p>
          <a:p>
            <a:r>
              <a:rPr lang="en-US" dirty="0"/>
              <a:t>Develop new modules for the Section 18 training that focus on public health emergencies and submissions. </a:t>
            </a:r>
          </a:p>
          <a:p>
            <a:br>
              <a:rPr lang="en-US" dirty="0"/>
            </a:br>
            <a:r>
              <a:rPr lang="en-US" dirty="0">
                <a:solidFill>
                  <a:srgbClr val="FF0000"/>
                </a:solidFill>
              </a:rPr>
              <a:t>ON HOLD pending available EPA Resources</a:t>
            </a:r>
          </a:p>
        </p:txBody>
      </p:sp>
    </p:spTree>
    <p:extLst>
      <p:ext uri="{BB962C8B-B14F-4D97-AF65-F5344CB8AC3E}">
        <p14:creationId xmlns:p14="http://schemas.microsoft.com/office/powerpoint/2010/main" val="3456675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08836-40C5-46C2-81BA-21AA27176925}"/>
              </a:ext>
            </a:extLst>
          </p:cNvPr>
          <p:cNvSpPr>
            <a:spLocks noGrp="1"/>
          </p:cNvSpPr>
          <p:nvPr>
            <p:ph type="ctrTitle"/>
          </p:nvPr>
        </p:nvSpPr>
        <p:spPr/>
        <p:txBody>
          <a:bodyPr>
            <a:normAutofit/>
          </a:bodyPr>
          <a:lstStyle/>
          <a:p>
            <a:r>
              <a:rPr lang="en-US" dirty="0">
                <a:solidFill>
                  <a:srgbClr val="FFFFFF"/>
                </a:solidFill>
              </a:rPr>
              <a:t>PPDC EPIC</a:t>
            </a:r>
            <a:br>
              <a:rPr lang="en-US" dirty="0">
                <a:solidFill>
                  <a:srgbClr val="FFFFFF"/>
                </a:solidFill>
              </a:rPr>
            </a:br>
            <a:r>
              <a:rPr lang="en-US" dirty="0">
                <a:solidFill>
                  <a:srgbClr val="FFFFFF"/>
                </a:solidFill>
              </a:rPr>
              <a:t>Technical Work Group</a:t>
            </a:r>
            <a:endParaRPr lang="en-US" dirty="0"/>
          </a:p>
        </p:txBody>
      </p:sp>
      <p:sp>
        <p:nvSpPr>
          <p:cNvPr id="3" name="Subtitle 2">
            <a:extLst>
              <a:ext uri="{FF2B5EF4-FFF2-40B4-BE49-F238E27FC236}">
                <a16:creationId xmlns:a16="http://schemas.microsoft.com/office/drawing/2014/main" id="{72CC4EC4-809C-4FD2-AA20-009F08590DA6}"/>
              </a:ext>
            </a:extLst>
          </p:cNvPr>
          <p:cNvSpPr>
            <a:spLocks noGrp="1"/>
          </p:cNvSpPr>
          <p:nvPr>
            <p:ph type="subTitle" idx="1"/>
          </p:nvPr>
        </p:nvSpPr>
        <p:spPr/>
        <p:txBody>
          <a:bodyPr>
            <a:normAutofit lnSpcReduction="10000"/>
          </a:bodyPr>
          <a:lstStyle/>
          <a:p>
            <a:r>
              <a:rPr lang="en-US" dirty="0">
                <a:solidFill>
                  <a:srgbClr val="FFFFFF"/>
                </a:solidFill>
              </a:rPr>
              <a:t>PPDC Spring Meeting 2024</a:t>
            </a:r>
          </a:p>
          <a:p>
            <a:r>
              <a:rPr lang="en-US" dirty="0">
                <a:solidFill>
                  <a:srgbClr val="FFFFFF"/>
                </a:solidFill>
              </a:rPr>
              <a:t>Rhonda Jones, RM (AAM)</a:t>
            </a:r>
          </a:p>
          <a:p>
            <a:r>
              <a:rPr lang="en-US" dirty="0">
                <a:solidFill>
                  <a:srgbClr val="FFFFFF"/>
                </a:solidFill>
              </a:rPr>
              <a:t>Scientific &amp; Regulatory Consultants, Inc.</a:t>
            </a:r>
          </a:p>
          <a:p>
            <a:endParaRPr lang="en-US" dirty="0">
              <a:solidFill>
                <a:srgbClr val="FFFFFF"/>
              </a:solidFill>
            </a:endParaRPr>
          </a:p>
          <a:p>
            <a:endParaRPr lang="en-US" dirty="0"/>
          </a:p>
        </p:txBody>
      </p:sp>
    </p:spTree>
    <p:extLst>
      <p:ext uri="{BB962C8B-B14F-4D97-AF65-F5344CB8AC3E}">
        <p14:creationId xmlns:p14="http://schemas.microsoft.com/office/powerpoint/2010/main" val="8009629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6E49C-11A0-4C95-8A6E-FC7E9C57C105}"/>
              </a:ext>
            </a:extLst>
          </p:cNvPr>
          <p:cNvSpPr>
            <a:spLocks noGrp="1"/>
          </p:cNvSpPr>
          <p:nvPr>
            <p:ph type="title"/>
          </p:nvPr>
        </p:nvSpPr>
        <p:spPr/>
        <p:txBody>
          <a:bodyPr/>
          <a:lstStyle/>
          <a:p>
            <a:r>
              <a:rPr lang="en-US" dirty="0">
                <a:solidFill>
                  <a:srgbClr val="FFFFFF"/>
                </a:solidFill>
              </a:rPr>
              <a:t>Roster</a:t>
            </a:r>
            <a:endParaRPr lang="en-US" dirty="0"/>
          </a:p>
        </p:txBody>
      </p:sp>
      <p:sp>
        <p:nvSpPr>
          <p:cNvPr id="7" name="Text Placeholder 6">
            <a:extLst>
              <a:ext uri="{FF2B5EF4-FFF2-40B4-BE49-F238E27FC236}">
                <a16:creationId xmlns:a16="http://schemas.microsoft.com/office/drawing/2014/main" id="{388EE52E-7567-8758-C4A5-1D92C817FC17}"/>
              </a:ext>
            </a:extLst>
          </p:cNvPr>
          <p:cNvSpPr>
            <a:spLocks noGrp="1"/>
          </p:cNvSpPr>
          <p:nvPr>
            <p:ph type="body" idx="1"/>
          </p:nvPr>
        </p:nvSpPr>
        <p:spPr>
          <a:xfrm>
            <a:off x="563828" y="1152593"/>
            <a:ext cx="3868340" cy="617934"/>
          </a:xfrm>
        </p:spPr>
        <p:txBody>
          <a:bodyPr/>
          <a:lstStyle/>
          <a:p>
            <a:r>
              <a:rPr lang="en-US" dirty="0"/>
              <a:t>Expanding Team:</a:t>
            </a:r>
          </a:p>
        </p:txBody>
      </p:sp>
      <p:sp>
        <p:nvSpPr>
          <p:cNvPr id="3" name="Content Placeholder 2">
            <a:extLst>
              <a:ext uri="{FF2B5EF4-FFF2-40B4-BE49-F238E27FC236}">
                <a16:creationId xmlns:a16="http://schemas.microsoft.com/office/drawing/2014/main" id="{869C3FD2-AF88-4EF1-AFB7-5D31BD5AA0BF}"/>
              </a:ext>
            </a:extLst>
          </p:cNvPr>
          <p:cNvSpPr>
            <a:spLocks noGrp="1"/>
          </p:cNvSpPr>
          <p:nvPr>
            <p:ph sz="half" idx="2"/>
          </p:nvPr>
        </p:nvSpPr>
        <p:spPr>
          <a:xfrm>
            <a:off x="670654" y="1926239"/>
            <a:ext cx="3868340" cy="3491350"/>
          </a:xfrm>
        </p:spPr>
        <p:txBody>
          <a:bodyPr>
            <a:normAutofit fontScale="25000" lnSpcReduction="20000"/>
          </a:bodyPr>
          <a:lstStyle/>
          <a:p>
            <a:pPr>
              <a:spcAft>
                <a:spcPts val="450"/>
              </a:spcAft>
            </a:pPr>
            <a:r>
              <a:rPr lang="en-US" sz="3225" dirty="0"/>
              <a:t>Rhonda Jones, SRC, Lead</a:t>
            </a:r>
          </a:p>
          <a:p>
            <a:pPr>
              <a:spcAft>
                <a:spcPts val="450"/>
              </a:spcAft>
            </a:pPr>
            <a:r>
              <a:rPr lang="en-US" sz="3225" dirty="0"/>
              <a:t>Tajah Blackburn, EPA AD</a:t>
            </a:r>
          </a:p>
          <a:p>
            <a:pPr>
              <a:spcAft>
                <a:spcPts val="450"/>
              </a:spcAft>
            </a:pPr>
            <a:r>
              <a:rPr lang="en-US" sz="3225" dirty="0"/>
              <a:t>Anastasia Swearingen, CBC</a:t>
            </a:r>
          </a:p>
          <a:p>
            <a:pPr>
              <a:spcAft>
                <a:spcPts val="450"/>
              </a:spcAft>
            </a:pPr>
            <a:r>
              <a:rPr lang="en-US" sz="3225" dirty="0"/>
              <a:t>Kristie Restrepo, Ecolab</a:t>
            </a:r>
          </a:p>
          <a:p>
            <a:pPr>
              <a:spcAft>
                <a:spcPts val="450"/>
              </a:spcAft>
            </a:pPr>
            <a:r>
              <a:rPr lang="en-US" sz="3225" dirty="0"/>
              <a:t>Shanen Conway, Element</a:t>
            </a:r>
          </a:p>
          <a:p>
            <a:pPr>
              <a:spcAft>
                <a:spcPts val="450"/>
              </a:spcAft>
            </a:pPr>
            <a:r>
              <a:rPr lang="en-US" sz="3225" dirty="0"/>
              <a:t>Diane Boesenberg, Exponent</a:t>
            </a:r>
          </a:p>
          <a:p>
            <a:pPr>
              <a:spcAft>
                <a:spcPts val="450"/>
              </a:spcAft>
            </a:pPr>
            <a:r>
              <a:rPr lang="en-US" sz="3225" dirty="0"/>
              <a:t>Pat Quinn, Accord Group</a:t>
            </a:r>
          </a:p>
          <a:p>
            <a:pPr>
              <a:spcAft>
                <a:spcPts val="450"/>
              </a:spcAft>
            </a:pPr>
            <a:r>
              <a:rPr lang="en-US" sz="3225" dirty="0"/>
              <a:t>Lisa Dreilinger, PhD, Arxada</a:t>
            </a:r>
          </a:p>
          <a:p>
            <a:pPr>
              <a:spcAft>
                <a:spcPts val="450"/>
              </a:spcAft>
            </a:pPr>
            <a:r>
              <a:rPr lang="en-US" sz="3225" dirty="0"/>
              <a:t>Matt Arduino, PhD, CDC</a:t>
            </a:r>
          </a:p>
          <a:p>
            <a:pPr>
              <a:spcAft>
                <a:spcPts val="450"/>
              </a:spcAft>
            </a:pPr>
            <a:r>
              <a:rPr lang="en-US" sz="3225" dirty="0"/>
              <a:t>Ellen Baldassare, Lanxess</a:t>
            </a:r>
          </a:p>
          <a:p>
            <a:pPr>
              <a:spcAft>
                <a:spcPts val="450"/>
              </a:spcAft>
            </a:pPr>
            <a:r>
              <a:rPr lang="en-US" sz="3225" dirty="0"/>
              <a:t>Dan Klein, Steris</a:t>
            </a:r>
          </a:p>
          <a:p>
            <a:pPr>
              <a:spcAft>
                <a:spcPts val="450"/>
              </a:spcAft>
            </a:pPr>
            <a:r>
              <a:rPr lang="en-US" sz="3225" dirty="0"/>
              <a:t>Joe Sexton, CDC</a:t>
            </a:r>
          </a:p>
          <a:p>
            <a:pPr>
              <a:spcAft>
                <a:spcPts val="450"/>
              </a:spcAft>
            </a:pPr>
            <a:r>
              <a:rPr lang="en-US" sz="3225" dirty="0"/>
              <a:t>Ligia Duarte, HCPA</a:t>
            </a:r>
          </a:p>
          <a:p>
            <a:pPr>
              <a:spcAft>
                <a:spcPts val="450"/>
              </a:spcAft>
            </a:pPr>
            <a:endParaRPr lang="en-US" sz="2550" dirty="0"/>
          </a:p>
          <a:p>
            <a:pPr marL="0" indent="0">
              <a:buNone/>
            </a:pPr>
            <a:endParaRPr lang="en-US" dirty="0"/>
          </a:p>
        </p:txBody>
      </p:sp>
      <p:sp>
        <p:nvSpPr>
          <p:cNvPr id="8" name="Text Placeholder 7">
            <a:extLst>
              <a:ext uri="{FF2B5EF4-FFF2-40B4-BE49-F238E27FC236}">
                <a16:creationId xmlns:a16="http://schemas.microsoft.com/office/drawing/2014/main" id="{D58836CD-9E80-50AF-7284-849934F7DF0A}"/>
              </a:ext>
            </a:extLst>
          </p:cNvPr>
          <p:cNvSpPr>
            <a:spLocks noGrp="1"/>
          </p:cNvSpPr>
          <p:nvPr>
            <p:ph type="body" sz="quarter" idx="3"/>
          </p:nvPr>
        </p:nvSpPr>
        <p:spPr/>
        <p:txBody>
          <a:bodyPr/>
          <a:lstStyle/>
          <a:p>
            <a:r>
              <a:rPr lang="en-US" dirty="0"/>
              <a:t> </a:t>
            </a:r>
          </a:p>
        </p:txBody>
      </p:sp>
      <p:sp>
        <p:nvSpPr>
          <p:cNvPr id="9" name="Content Placeholder 8">
            <a:extLst>
              <a:ext uri="{FF2B5EF4-FFF2-40B4-BE49-F238E27FC236}">
                <a16:creationId xmlns:a16="http://schemas.microsoft.com/office/drawing/2014/main" id="{F2E0CEC8-1D23-CDF4-48A3-1201D674C800}"/>
              </a:ext>
            </a:extLst>
          </p:cNvPr>
          <p:cNvSpPr>
            <a:spLocks noGrp="1"/>
          </p:cNvSpPr>
          <p:nvPr>
            <p:ph sz="quarter" idx="4"/>
          </p:nvPr>
        </p:nvSpPr>
        <p:spPr>
          <a:xfrm>
            <a:off x="4522324" y="1770527"/>
            <a:ext cx="3887391" cy="2241830"/>
          </a:xfrm>
        </p:spPr>
        <p:txBody>
          <a:bodyPr>
            <a:noAutofit/>
          </a:bodyPr>
          <a:lstStyle/>
          <a:p>
            <a:pPr>
              <a:spcAft>
                <a:spcPts val="450"/>
              </a:spcAft>
            </a:pPr>
            <a:r>
              <a:rPr lang="en-US" sz="1050" dirty="0"/>
              <a:t>Patti Costello, AHA</a:t>
            </a:r>
          </a:p>
          <a:p>
            <a:pPr>
              <a:spcAft>
                <a:spcPts val="450"/>
              </a:spcAft>
            </a:pPr>
            <a:r>
              <a:rPr lang="en-US" sz="1050" dirty="0"/>
              <a:t>Tina Pham, EPA AD</a:t>
            </a:r>
          </a:p>
          <a:p>
            <a:pPr>
              <a:spcAft>
                <a:spcPts val="450"/>
              </a:spcAft>
            </a:pPr>
            <a:r>
              <a:rPr lang="en-US" sz="1050" dirty="0"/>
              <a:t>Nicole Karikari, EPA AD</a:t>
            </a:r>
          </a:p>
          <a:p>
            <a:pPr>
              <a:spcAft>
                <a:spcPts val="450"/>
              </a:spcAft>
            </a:pPr>
            <a:r>
              <a:rPr lang="en-US" sz="1050" dirty="0"/>
              <a:t>Syed Sattar, PhD, CREMco</a:t>
            </a:r>
          </a:p>
          <a:p>
            <a:pPr>
              <a:spcAft>
                <a:spcPts val="450"/>
              </a:spcAft>
            </a:pPr>
            <a:r>
              <a:rPr lang="en-US" sz="1050" dirty="0"/>
              <a:t>J. Hudson Garrett, PhD, U of Louisville</a:t>
            </a:r>
          </a:p>
          <a:p>
            <a:pPr>
              <a:spcAft>
                <a:spcPts val="450"/>
              </a:spcAft>
            </a:pPr>
            <a:r>
              <a:rPr lang="en-US" sz="1050" dirty="0"/>
              <a:t>Vipin Rastogi, PhD, EPA ORD</a:t>
            </a:r>
          </a:p>
          <a:p>
            <a:pPr>
              <a:spcAft>
                <a:spcPts val="450"/>
              </a:spcAft>
            </a:pPr>
            <a:r>
              <a:rPr lang="en-US" sz="1050" dirty="0"/>
              <a:t>Judith Noble-Wang, CDC</a:t>
            </a:r>
          </a:p>
          <a:p>
            <a:pPr>
              <a:spcAft>
                <a:spcPts val="450"/>
              </a:spcAft>
            </a:pPr>
            <a:r>
              <a:rPr lang="en-US" sz="1050" dirty="0"/>
              <a:t>Tony Buhr, PhD, US Navy</a:t>
            </a:r>
          </a:p>
          <a:p>
            <a:pPr>
              <a:spcAft>
                <a:spcPts val="450"/>
              </a:spcAft>
            </a:pPr>
            <a:r>
              <a:rPr lang="en-US" sz="1050" dirty="0"/>
              <a:t>Mrudula Srikanth, Clorox</a:t>
            </a:r>
          </a:p>
          <a:p>
            <a:pPr>
              <a:spcAft>
                <a:spcPts val="450"/>
              </a:spcAft>
            </a:pPr>
            <a:r>
              <a:rPr lang="en-US" sz="1050" dirty="0"/>
              <a:t>Karen Ramm, Microchem Laboratory</a:t>
            </a:r>
          </a:p>
          <a:p>
            <a:pPr>
              <a:spcAft>
                <a:spcPts val="450"/>
              </a:spcAft>
            </a:pPr>
            <a:r>
              <a:rPr lang="en-US" sz="1050" dirty="0"/>
              <a:t>Grace Rapai, Neogen</a:t>
            </a:r>
          </a:p>
          <a:p>
            <a:pPr>
              <a:spcAft>
                <a:spcPts val="450"/>
              </a:spcAft>
            </a:pPr>
            <a:r>
              <a:rPr lang="en-US" sz="1050" dirty="0"/>
              <a:t>Rebecca Pines, EPA BEAD MLB</a:t>
            </a:r>
          </a:p>
        </p:txBody>
      </p:sp>
      <p:sp>
        <p:nvSpPr>
          <p:cNvPr id="6" name="Slide Number Placeholder 5">
            <a:extLst>
              <a:ext uri="{FF2B5EF4-FFF2-40B4-BE49-F238E27FC236}">
                <a16:creationId xmlns:a16="http://schemas.microsoft.com/office/drawing/2014/main" id="{88AB1A36-2D6E-4392-AAA4-996FFE03208D}"/>
              </a:ext>
            </a:extLst>
          </p:cNvPr>
          <p:cNvSpPr>
            <a:spLocks noGrp="1"/>
          </p:cNvSpPr>
          <p:nvPr>
            <p:ph type="sldNum" sz="quarter" idx="12"/>
          </p:nvPr>
        </p:nvSpPr>
        <p:spPr/>
        <p:txBody>
          <a:bodyPr/>
          <a:lstStyle/>
          <a:p>
            <a:pPr defTabSz="685800">
              <a:defRPr/>
            </a:pPr>
            <a:fld id="{D76B855D-E9CC-4FF8-AD85-6CDC7B89A0DE}" type="slidenum">
              <a:rPr lang="en-US">
                <a:solidFill>
                  <a:prstClr val="black">
                    <a:tint val="75000"/>
                  </a:prstClr>
                </a:solidFill>
                <a:latin typeface="Calibri" panose="020F0502020204030204"/>
              </a:rPr>
              <a:pPr defTabSz="685800">
                <a:defRPr/>
              </a:pPr>
              <a:t>17</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551602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D714A1F-76B5-BDA2-39FC-4BCCA4143693}"/>
              </a:ext>
            </a:extLst>
          </p:cNvPr>
          <p:cNvSpPr>
            <a:spLocks noGrp="1"/>
          </p:cNvSpPr>
          <p:nvPr>
            <p:ph type="title"/>
          </p:nvPr>
        </p:nvSpPr>
        <p:spPr/>
        <p:txBody>
          <a:bodyPr/>
          <a:lstStyle/>
          <a:p>
            <a:r>
              <a:rPr lang="en-US" dirty="0"/>
              <a:t>Task Status</a:t>
            </a:r>
          </a:p>
        </p:txBody>
      </p:sp>
      <p:sp>
        <p:nvSpPr>
          <p:cNvPr id="9" name="Slide Number Placeholder 8">
            <a:extLst>
              <a:ext uri="{FF2B5EF4-FFF2-40B4-BE49-F238E27FC236}">
                <a16:creationId xmlns:a16="http://schemas.microsoft.com/office/drawing/2014/main" id="{1D02CA41-3F8E-1EBE-157D-02B3556230F6}"/>
              </a:ext>
            </a:extLst>
          </p:cNvPr>
          <p:cNvSpPr>
            <a:spLocks noGrp="1"/>
          </p:cNvSpPr>
          <p:nvPr>
            <p:ph type="sldNum" sz="quarter" idx="12"/>
          </p:nvPr>
        </p:nvSpPr>
        <p:spPr/>
        <p:txBody>
          <a:bodyPr/>
          <a:lstStyle/>
          <a:p>
            <a:pPr defTabSz="685800">
              <a:defRPr/>
            </a:pPr>
            <a:fld id="{D76B855D-E9CC-4FF8-AD85-6CDC7B89A0DE}" type="slidenum">
              <a:rPr lang="en-US">
                <a:solidFill>
                  <a:prstClr val="black">
                    <a:tint val="75000"/>
                  </a:prstClr>
                </a:solidFill>
                <a:latin typeface="Avenir Next LT Pro"/>
              </a:rPr>
              <a:pPr defTabSz="685800">
                <a:defRPr/>
              </a:pPr>
              <a:t>18</a:t>
            </a:fld>
            <a:endParaRPr lang="en-US" dirty="0">
              <a:solidFill>
                <a:prstClr val="black">
                  <a:tint val="75000"/>
                </a:prstClr>
              </a:solidFill>
              <a:latin typeface="Avenir Next LT Pro"/>
            </a:endParaRPr>
          </a:p>
        </p:txBody>
      </p:sp>
      <p:sp>
        <p:nvSpPr>
          <p:cNvPr id="11" name="Content Placeholder 10">
            <a:extLst>
              <a:ext uri="{FF2B5EF4-FFF2-40B4-BE49-F238E27FC236}">
                <a16:creationId xmlns:a16="http://schemas.microsoft.com/office/drawing/2014/main" id="{DE548B46-7B2D-19F7-08C5-0F817C9A7819}"/>
              </a:ext>
            </a:extLst>
          </p:cNvPr>
          <p:cNvSpPr>
            <a:spLocks noGrp="1"/>
          </p:cNvSpPr>
          <p:nvPr>
            <p:ph idx="1"/>
          </p:nvPr>
        </p:nvSpPr>
        <p:spPr>
          <a:xfrm>
            <a:off x="628650" y="2290572"/>
            <a:ext cx="8198666" cy="3537155"/>
          </a:xfrm>
        </p:spPr>
        <p:txBody>
          <a:bodyPr>
            <a:normAutofit/>
          </a:bodyPr>
          <a:lstStyle/>
          <a:p>
            <a:r>
              <a:rPr lang="en-US" sz="1800" b="1" dirty="0"/>
              <a:t>High Priority: Revise &amp; Expand Emerging Pathogen Policy:</a:t>
            </a:r>
          </a:p>
          <a:p>
            <a:pPr lvl="1"/>
            <a:r>
              <a:rPr lang="en-US" sz="1500" b="1" dirty="0"/>
              <a:t>Status of Draft Policies:</a:t>
            </a:r>
          </a:p>
          <a:p>
            <a:pPr lvl="1"/>
            <a:endParaRPr lang="en-US" sz="1500" b="1" dirty="0"/>
          </a:p>
          <a:p>
            <a:pPr lvl="1"/>
            <a:endParaRPr lang="en-US" sz="1500" b="1" dirty="0"/>
          </a:p>
          <a:p>
            <a:pPr lvl="1"/>
            <a:endParaRPr lang="en-US" sz="1500" b="1" dirty="0"/>
          </a:p>
          <a:p>
            <a:pPr lvl="1"/>
            <a:endParaRPr lang="en-US" sz="1500" b="1" dirty="0"/>
          </a:p>
          <a:p>
            <a:pPr lvl="1"/>
            <a:endParaRPr lang="en-US" sz="1500" b="1" dirty="0"/>
          </a:p>
          <a:p>
            <a:pPr lvl="1"/>
            <a:endParaRPr lang="en-US" sz="1500" b="1" dirty="0"/>
          </a:p>
          <a:p>
            <a:pPr marL="720090" lvl="2" indent="0">
              <a:buNone/>
            </a:pPr>
            <a:endParaRPr lang="en-US" sz="1350" dirty="0">
              <a:solidFill>
                <a:schemeClr val="bg1">
                  <a:lumMod val="50000"/>
                </a:schemeClr>
              </a:solidFill>
            </a:endParaRPr>
          </a:p>
          <a:p>
            <a:endParaRPr lang="en-US" sz="1800" b="1" dirty="0"/>
          </a:p>
          <a:p>
            <a:pPr marL="0" indent="0">
              <a:buNone/>
            </a:pPr>
            <a:endParaRPr lang="en-US" sz="1800" b="1" dirty="0"/>
          </a:p>
        </p:txBody>
      </p:sp>
      <p:graphicFrame>
        <p:nvGraphicFramePr>
          <p:cNvPr id="15" name="Content Placeholder 6">
            <a:extLst>
              <a:ext uri="{FF2B5EF4-FFF2-40B4-BE49-F238E27FC236}">
                <a16:creationId xmlns:a16="http://schemas.microsoft.com/office/drawing/2014/main" id="{0820144D-D424-B6E7-47BD-38180A628B52}"/>
              </a:ext>
            </a:extLst>
          </p:cNvPr>
          <p:cNvGraphicFramePr>
            <a:graphicFrameLocks/>
          </p:cNvGraphicFramePr>
          <p:nvPr/>
        </p:nvGraphicFramePr>
        <p:xfrm>
          <a:off x="1394202" y="2875363"/>
          <a:ext cx="5605201" cy="2538167"/>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6DC8AAD1-F0A6-F297-8157-FF45A343E497}"/>
              </a:ext>
            </a:extLst>
          </p:cNvPr>
          <p:cNvSpPr txBox="1"/>
          <p:nvPr/>
        </p:nvSpPr>
        <p:spPr>
          <a:xfrm>
            <a:off x="6807757" y="3053141"/>
            <a:ext cx="1914393" cy="276999"/>
          </a:xfrm>
          <a:prstGeom prst="rect">
            <a:avLst/>
          </a:prstGeom>
          <a:noFill/>
        </p:spPr>
        <p:txBody>
          <a:bodyPr wrap="square" rtlCol="0">
            <a:spAutoFit/>
          </a:bodyPr>
          <a:lstStyle/>
          <a:p>
            <a:pPr defTabSz="685800"/>
            <a:r>
              <a:rPr lang="en-US" sz="1200" b="1" dirty="0">
                <a:solidFill>
                  <a:srgbClr val="4E91F0">
                    <a:lumMod val="75000"/>
                  </a:srgbClr>
                </a:solidFill>
                <a:latin typeface="Avenir Next LT Pro"/>
              </a:rPr>
              <a:t>Draft Complete</a:t>
            </a:r>
          </a:p>
        </p:txBody>
      </p:sp>
      <p:sp>
        <p:nvSpPr>
          <p:cNvPr id="2" name="TextBox 1">
            <a:extLst>
              <a:ext uri="{FF2B5EF4-FFF2-40B4-BE49-F238E27FC236}">
                <a16:creationId xmlns:a16="http://schemas.microsoft.com/office/drawing/2014/main" id="{064535D5-9612-8F2B-799E-1D3B411CDBD9}"/>
              </a:ext>
            </a:extLst>
          </p:cNvPr>
          <p:cNvSpPr txBox="1"/>
          <p:nvPr/>
        </p:nvSpPr>
        <p:spPr>
          <a:xfrm>
            <a:off x="6792602" y="3357876"/>
            <a:ext cx="1914393" cy="276999"/>
          </a:xfrm>
          <a:prstGeom prst="rect">
            <a:avLst/>
          </a:prstGeom>
          <a:noFill/>
        </p:spPr>
        <p:txBody>
          <a:bodyPr wrap="square" rtlCol="0">
            <a:spAutoFit/>
          </a:bodyPr>
          <a:lstStyle/>
          <a:p>
            <a:pPr defTabSz="685800"/>
            <a:r>
              <a:rPr lang="en-US" sz="1200" b="1" dirty="0">
                <a:solidFill>
                  <a:srgbClr val="4E91F0">
                    <a:lumMod val="75000"/>
                  </a:srgbClr>
                </a:solidFill>
                <a:latin typeface="Avenir Next LT Pro"/>
              </a:rPr>
              <a:t>Draft Complete</a:t>
            </a:r>
          </a:p>
        </p:txBody>
      </p:sp>
      <p:sp>
        <p:nvSpPr>
          <p:cNvPr id="3" name="TextBox 2">
            <a:extLst>
              <a:ext uri="{FF2B5EF4-FFF2-40B4-BE49-F238E27FC236}">
                <a16:creationId xmlns:a16="http://schemas.microsoft.com/office/drawing/2014/main" id="{6976521E-5C97-7AE5-4BE8-277CF354A1F4}"/>
              </a:ext>
            </a:extLst>
          </p:cNvPr>
          <p:cNvSpPr txBox="1"/>
          <p:nvPr/>
        </p:nvSpPr>
        <p:spPr>
          <a:xfrm>
            <a:off x="6792602" y="3650139"/>
            <a:ext cx="1914393" cy="276999"/>
          </a:xfrm>
          <a:prstGeom prst="rect">
            <a:avLst/>
          </a:prstGeom>
          <a:noFill/>
        </p:spPr>
        <p:txBody>
          <a:bodyPr wrap="square" rtlCol="0">
            <a:spAutoFit/>
          </a:bodyPr>
          <a:lstStyle/>
          <a:p>
            <a:pPr defTabSz="685800"/>
            <a:r>
              <a:rPr lang="en-US" sz="1200" b="1" dirty="0">
                <a:solidFill>
                  <a:srgbClr val="4E91F0">
                    <a:lumMod val="75000"/>
                  </a:srgbClr>
                </a:solidFill>
                <a:latin typeface="Avenir Next LT Pro"/>
              </a:rPr>
              <a:t>Draft Complete</a:t>
            </a:r>
          </a:p>
        </p:txBody>
      </p:sp>
      <p:sp>
        <p:nvSpPr>
          <p:cNvPr id="4" name="TextBox 3">
            <a:extLst>
              <a:ext uri="{FF2B5EF4-FFF2-40B4-BE49-F238E27FC236}">
                <a16:creationId xmlns:a16="http://schemas.microsoft.com/office/drawing/2014/main" id="{0BFF48FF-3037-2CA0-30DC-39E109A4B10C}"/>
              </a:ext>
            </a:extLst>
          </p:cNvPr>
          <p:cNvSpPr txBox="1"/>
          <p:nvPr/>
        </p:nvSpPr>
        <p:spPr>
          <a:xfrm>
            <a:off x="6807757" y="3967345"/>
            <a:ext cx="1707593" cy="276999"/>
          </a:xfrm>
          <a:prstGeom prst="rect">
            <a:avLst/>
          </a:prstGeom>
          <a:noFill/>
        </p:spPr>
        <p:txBody>
          <a:bodyPr wrap="square" rtlCol="0">
            <a:spAutoFit/>
          </a:bodyPr>
          <a:lstStyle/>
          <a:p>
            <a:pPr defTabSz="685800"/>
            <a:r>
              <a:rPr lang="en-US" sz="1200" b="1" dirty="0">
                <a:solidFill>
                  <a:srgbClr val="4E91F0">
                    <a:lumMod val="75000"/>
                  </a:srgbClr>
                </a:solidFill>
                <a:latin typeface="Avenir Next LT Pro"/>
              </a:rPr>
              <a:t>Draft Complete</a:t>
            </a:r>
          </a:p>
        </p:txBody>
      </p:sp>
    </p:spTree>
    <p:extLst>
      <p:ext uri="{BB962C8B-B14F-4D97-AF65-F5344CB8AC3E}">
        <p14:creationId xmlns:p14="http://schemas.microsoft.com/office/powerpoint/2010/main" val="3960013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A0EB0-9951-656E-BBD6-F47B7F0D7681}"/>
              </a:ext>
            </a:extLst>
          </p:cNvPr>
          <p:cNvSpPr>
            <a:spLocks noGrp="1"/>
          </p:cNvSpPr>
          <p:nvPr>
            <p:ph type="title"/>
          </p:nvPr>
        </p:nvSpPr>
        <p:spPr/>
        <p:txBody>
          <a:bodyPr/>
          <a:lstStyle/>
          <a:p>
            <a:r>
              <a:rPr lang="en-US" dirty="0"/>
              <a:t>Update on Emerging Pathogen Policies</a:t>
            </a:r>
          </a:p>
        </p:txBody>
      </p:sp>
      <p:sp>
        <p:nvSpPr>
          <p:cNvPr id="3" name="Content Placeholder 2">
            <a:extLst>
              <a:ext uri="{FF2B5EF4-FFF2-40B4-BE49-F238E27FC236}">
                <a16:creationId xmlns:a16="http://schemas.microsoft.com/office/drawing/2014/main" id="{7FEBEBF1-F4AB-8098-3C6F-C03A88B694E9}"/>
              </a:ext>
            </a:extLst>
          </p:cNvPr>
          <p:cNvSpPr>
            <a:spLocks noGrp="1"/>
          </p:cNvSpPr>
          <p:nvPr>
            <p:ph idx="1"/>
          </p:nvPr>
        </p:nvSpPr>
        <p:spPr>
          <a:xfrm>
            <a:off x="884682" y="2290572"/>
            <a:ext cx="7372350" cy="3261227"/>
          </a:xfrm>
        </p:spPr>
        <p:txBody>
          <a:bodyPr>
            <a:normAutofit fontScale="55000" lnSpcReduction="20000"/>
          </a:bodyPr>
          <a:lstStyle/>
          <a:p>
            <a:r>
              <a:rPr lang="en-US" b="1" dirty="0">
                <a:solidFill>
                  <a:schemeClr val="accent2">
                    <a:lumMod val="75000"/>
                  </a:schemeClr>
                </a:solidFill>
              </a:rPr>
              <a:t>Viral</a:t>
            </a:r>
            <a:r>
              <a:rPr lang="en-US" dirty="0">
                <a:solidFill>
                  <a:schemeClr val="accent2">
                    <a:lumMod val="75000"/>
                  </a:schemeClr>
                </a:solidFill>
              </a:rPr>
              <a:t>: </a:t>
            </a:r>
          </a:p>
          <a:p>
            <a:pPr lvl="1"/>
            <a:r>
              <a:rPr lang="en-US" b="1" dirty="0"/>
              <a:t>Status</a:t>
            </a:r>
            <a:r>
              <a:rPr lang="en-US" dirty="0"/>
              <a:t>: </a:t>
            </a:r>
          </a:p>
          <a:p>
            <a:pPr lvl="2"/>
            <a:r>
              <a:rPr lang="en-US" dirty="0"/>
              <a:t>Draft and EPA interaction complete - Majority of Recommendations accepted by EPA</a:t>
            </a:r>
          </a:p>
          <a:p>
            <a:pPr lvl="2"/>
            <a:r>
              <a:rPr lang="en-US" dirty="0"/>
              <a:t>EPA Publication is planned to follow the Guide for Addition of Viral Claims to Sanitizers </a:t>
            </a:r>
          </a:p>
          <a:p>
            <a:pPr lvl="2"/>
            <a:r>
              <a:rPr lang="en-US" dirty="0"/>
              <a:t>Expect the document to publish for use and public comment concurrently</a:t>
            </a:r>
          </a:p>
          <a:p>
            <a:pPr lvl="2"/>
            <a:r>
              <a:rPr lang="en-US" dirty="0"/>
              <a:t>Work Group may be needed to help respond to public comment</a:t>
            </a:r>
          </a:p>
          <a:p>
            <a:pPr lvl="1"/>
            <a:r>
              <a:rPr lang="en-US" b="1" dirty="0"/>
              <a:t>Technical</a:t>
            </a:r>
            <a:r>
              <a:rPr lang="en-US" dirty="0"/>
              <a:t>: Maintained current Viral prerequisites but added sporeformer prerequisites</a:t>
            </a:r>
          </a:p>
          <a:p>
            <a:pPr marL="342900" lvl="1" indent="0">
              <a:buNone/>
            </a:pPr>
            <a:endParaRPr lang="en-US" dirty="0"/>
          </a:p>
          <a:p>
            <a:r>
              <a:rPr lang="en-US" b="1" dirty="0">
                <a:solidFill>
                  <a:schemeClr val="accent2">
                    <a:lumMod val="75000"/>
                  </a:schemeClr>
                </a:solidFill>
              </a:rPr>
              <a:t>Sporeformers/Mycobacteria/Fungi/Yeast:</a:t>
            </a:r>
          </a:p>
          <a:p>
            <a:pPr lvl="1"/>
            <a:r>
              <a:rPr lang="en-US" b="1" dirty="0"/>
              <a:t>Status</a:t>
            </a:r>
            <a:r>
              <a:rPr lang="en-US" dirty="0"/>
              <a:t>:</a:t>
            </a:r>
          </a:p>
          <a:p>
            <a:pPr lvl="2"/>
            <a:r>
              <a:rPr lang="en-US" dirty="0"/>
              <a:t>Drafts submitted to EPA for Review</a:t>
            </a:r>
          </a:p>
          <a:p>
            <a:pPr lvl="2"/>
            <a:r>
              <a:rPr lang="en-US" dirty="0"/>
              <a:t>Await EPA questions/clarifications</a:t>
            </a:r>
          </a:p>
          <a:p>
            <a:pPr lvl="2"/>
            <a:r>
              <a:rPr lang="en-US" dirty="0"/>
              <a:t>Expect EPA to publish for public comment in the future</a:t>
            </a:r>
          </a:p>
          <a:p>
            <a:pPr lvl="2"/>
            <a:r>
              <a:rPr lang="en-US" dirty="0"/>
              <a:t>Work Group may be needed to help respond to public comment</a:t>
            </a:r>
          </a:p>
          <a:p>
            <a:pPr lvl="1"/>
            <a:r>
              <a:rPr lang="en-US" b="1" dirty="0"/>
              <a:t>Technical</a:t>
            </a:r>
            <a:r>
              <a:rPr lang="en-US" dirty="0"/>
              <a:t>: </a:t>
            </a:r>
          </a:p>
          <a:p>
            <a:pPr lvl="2"/>
            <a:r>
              <a:rPr lang="en-US" dirty="0"/>
              <a:t>Established prerequisites for hard porous/hard non-porous/soft surfaces, where possible</a:t>
            </a:r>
          </a:p>
          <a:p>
            <a:pPr lvl="2"/>
            <a:r>
              <a:rPr lang="en-US" dirty="0"/>
              <a:t>Proposed a variety of prerequisite microbes including prions, protozoa, spores, fungi, viruses </a:t>
            </a:r>
          </a:p>
          <a:p>
            <a:pPr lvl="2"/>
            <a:r>
              <a:rPr lang="en-US" dirty="0"/>
              <a:t>Provided some case-by-case recommendations to EPA should supply chain issues arise</a:t>
            </a:r>
          </a:p>
          <a:p>
            <a:pPr lvl="2"/>
            <a:r>
              <a:rPr lang="en-US" dirty="0">
                <a:solidFill>
                  <a:srgbClr val="7030A0"/>
                </a:solidFill>
              </a:rPr>
              <a:t>For Sporeformers: </a:t>
            </a:r>
            <a:r>
              <a:rPr lang="en-US" dirty="0"/>
              <a:t>Likely very few products will meet proposed requirements</a:t>
            </a:r>
          </a:p>
          <a:p>
            <a:pPr lvl="2"/>
            <a:endParaRPr lang="en-US" dirty="0"/>
          </a:p>
          <a:p>
            <a:r>
              <a:rPr lang="en-US" b="1" dirty="0">
                <a:solidFill>
                  <a:schemeClr val="accent2">
                    <a:lumMod val="75000"/>
                  </a:schemeClr>
                </a:solidFill>
              </a:rPr>
              <a:t>Bacteria</a:t>
            </a:r>
            <a:r>
              <a:rPr lang="en-US" dirty="0"/>
              <a:t>: Consensus building complete; Policy </a:t>
            </a:r>
            <a:r>
              <a:rPr lang="en-US"/>
              <a:t>drafting underway</a:t>
            </a:r>
            <a:endParaRPr lang="en-US" dirty="0"/>
          </a:p>
          <a:p>
            <a:endParaRPr lang="en-US" dirty="0"/>
          </a:p>
          <a:p>
            <a:endParaRPr lang="en-US" dirty="0"/>
          </a:p>
          <a:p>
            <a:endParaRPr lang="en-US" dirty="0"/>
          </a:p>
          <a:p>
            <a:endParaRPr lang="en-US" dirty="0"/>
          </a:p>
        </p:txBody>
      </p:sp>
      <p:sp>
        <p:nvSpPr>
          <p:cNvPr id="6" name="Slide Number Placeholder 5">
            <a:extLst>
              <a:ext uri="{FF2B5EF4-FFF2-40B4-BE49-F238E27FC236}">
                <a16:creationId xmlns:a16="http://schemas.microsoft.com/office/drawing/2014/main" id="{F853181D-DF5D-C864-C40B-6F8BA10FF358}"/>
              </a:ext>
            </a:extLst>
          </p:cNvPr>
          <p:cNvSpPr>
            <a:spLocks noGrp="1"/>
          </p:cNvSpPr>
          <p:nvPr>
            <p:ph type="sldNum" sz="quarter" idx="12"/>
          </p:nvPr>
        </p:nvSpPr>
        <p:spPr/>
        <p:txBody>
          <a:bodyPr/>
          <a:lstStyle/>
          <a:p>
            <a:pPr defTabSz="685800">
              <a:defRPr/>
            </a:pPr>
            <a:fld id="{D76B855D-E9CC-4FF8-AD85-6CDC7B89A0DE}" type="slidenum">
              <a:rPr lang="en-US">
                <a:solidFill>
                  <a:prstClr val="black">
                    <a:tint val="75000"/>
                  </a:prstClr>
                </a:solidFill>
                <a:latin typeface="Avenir Next LT Pro"/>
              </a:rPr>
              <a:pPr defTabSz="685800">
                <a:defRPr/>
              </a:pPr>
              <a:t>19</a:t>
            </a:fld>
            <a:endParaRPr lang="en-US" dirty="0">
              <a:solidFill>
                <a:prstClr val="black">
                  <a:tint val="75000"/>
                </a:prstClr>
              </a:solidFill>
              <a:latin typeface="Avenir Next LT Pro"/>
            </a:endParaRPr>
          </a:p>
        </p:txBody>
      </p:sp>
    </p:spTree>
    <p:extLst>
      <p:ext uri="{BB962C8B-B14F-4D97-AF65-F5344CB8AC3E}">
        <p14:creationId xmlns:p14="http://schemas.microsoft.com/office/powerpoint/2010/main" val="50829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27">
            <a:extLst>
              <a:ext uri="{FF2B5EF4-FFF2-40B4-BE49-F238E27FC236}">
                <a16:creationId xmlns:a16="http://schemas.microsoft.com/office/drawing/2014/main" id="{DE09615D-24FD-4086-87D4-3BC6FF438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919"/>
            <a:ext cx="6486800" cy="6861919"/>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5" name="Picture 29">
            <a:extLst>
              <a:ext uri="{FF2B5EF4-FFF2-40B4-BE49-F238E27FC236}">
                <a16:creationId xmlns:a16="http://schemas.microsoft.com/office/drawing/2014/main" id="{2CD1987F-8813-4F4A-BE57-BB00FB4F081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043"/>
          <a:stretch/>
        </p:blipFill>
        <p:spPr>
          <a:xfrm flipH="1">
            <a:off x="-3" y="-3919"/>
            <a:ext cx="9144001" cy="6861919"/>
          </a:xfrm>
          <a:prstGeom prst="rect">
            <a:avLst/>
          </a:prstGeom>
        </p:spPr>
      </p:pic>
      <p:sp>
        <p:nvSpPr>
          <p:cNvPr id="2" name="Title 1">
            <a:extLst>
              <a:ext uri="{FF2B5EF4-FFF2-40B4-BE49-F238E27FC236}">
                <a16:creationId xmlns:a16="http://schemas.microsoft.com/office/drawing/2014/main" id="{273368B5-AFC7-41A9-B53D-7EE907CDD920}"/>
              </a:ext>
            </a:extLst>
          </p:cNvPr>
          <p:cNvSpPr>
            <a:spLocks noGrp="1"/>
          </p:cNvSpPr>
          <p:nvPr>
            <p:ph type="title"/>
          </p:nvPr>
        </p:nvSpPr>
        <p:spPr>
          <a:xfrm>
            <a:off x="4917698" y="259428"/>
            <a:ext cx="3629796" cy="1090538"/>
          </a:xfrm>
        </p:spPr>
        <p:txBody>
          <a:bodyPr>
            <a:normAutofit/>
          </a:bodyPr>
          <a:lstStyle/>
          <a:p>
            <a:r>
              <a:rPr lang="en-US" sz="4800" b="1" dirty="0">
                <a:solidFill>
                  <a:srgbClr val="000000"/>
                </a:solidFill>
                <a:latin typeface="Corbel" panose="020B0503020204020204" pitchFamily="34" charset="0"/>
              </a:rPr>
              <a:t>Agenda</a:t>
            </a:r>
          </a:p>
        </p:txBody>
      </p:sp>
      <p:sp>
        <p:nvSpPr>
          <p:cNvPr id="32" name="Freeform 67">
            <a:extLst>
              <a:ext uri="{FF2B5EF4-FFF2-40B4-BE49-F238E27FC236}">
                <a16:creationId xmlns:a16="http://schemas.microsoft.com/office/drawing/2014/main" id="{68C00EAE-4816-44D0-8DA9-3F070179BA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51491"/>
            <a:ext cx="3243983" cy="2706509"/>
          </a:xfrm>
          <a:custGeom>
            <a:avLst/>
            <a:gdLst>
              <a:gd name="connsiteX0" fmla="*/ 1465277 w 3242130"/>
              <a:gd name="connsiteY0" fmla="*/ 0 h 2704964"/>
              <a:gd name="connsiteX1" fmla="*/ 3242130 w 3242130"/>
              <a:gd name="connsiteY1" fmla="*/ 1776853 h 2704964"/>
              <a:gd name="connsiteX2" fmla="*/ 3027674 w 3242130"/>
              <a:gd name="connsiteY2" fmla="*/ 2623807 h 2704964"/>
              <a:gd name="connsiteX3" fmla="*/ 2978369 w 3242130"/>
              <a:gd name="connsiteY3" fmla="*/ 2704964 h 2704964"/>
              <a:gd name="connsiteX4" fmla="*/ 0 w 3242130"/>
              <a:gd name="connsiteY4" fmla="*/ 2704964 h 2704964"/>
              <a:gd name="connsiteX5" fmla="*/ 0 w 3242130"/>
              <a:gd name="connsiteY5" fmla="*/ 772542 h 2704964"/>
              <a:gd name="connsiteX6" fmla="*/ 94171 w 3242130"/>
              <a:gd name="connsiteY6" fmla="*/ 646610 h 2704964"/>
              <a:gd name="connsiteX7" fmla="*/ 1465277 w 3242130"/>
              <a:gd name="connsiteY7" fmla="*/ 0 h 270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2130" h="2704964">
                <a:moveTo>
                  <a:pt x="1465277" y="0"/>
                </a:moveTo>
                <a:cubicBezTo>
                  <a:pt x="2446606" y="0"/>
                  <a:pt x="3242130" y="795524"/>
                  <a:pt x="3242130" y="1776853"/>
                </a:cubicBezTo>
                <a:cubicBezTo>
                  <a:pt x="3242130" y="2083519"/>
                  <a:pt x="3164442" y="2372039"/>
                  <a:pt x="3027674" y="2623807"/>
                </a:cubicBezTo>
                <a:lnTo>
                  <a:pt x="2978369" y="2704964"/>
                </a:lnTo>
                <a:lnTo>
                  <a:pt x="0" y="2704964"/>
                </a:lnTo>
                <a:lnTo>
                  <a:pt x="0" y="772542"/>
                </a:lnTo>
                <a:lnTo>
                  <a:pt x="94171" y="646610"/>
                </a:lnTo>
                <a:cubicBezTo>
                  <a:pt x="420072" y="251709"/>
                  <a:pt x="913280" y="0"/>
                  <a:pt x="1465277"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3" name="Content Placeholder 2">
            <a:extLst>
              <a:ext uri="{FF2B5EF4-FFF2-40B4-BE49-F238E27FC236}">
                <a16:creationId xmlns:a16="http://schemas.microsoft.com/office/drawing/2014/main" id="{5835F0DC-CFE6-4658-95F9-9409713975D9}"/>
              </a:ext>
            </a:extLst>
          </p:cNvPr>
          <p:cNvSpPr>
            <a:spLocks noGrp="1"/>
          </p:cNvSpPr>
          <p:nvPr>
            <p:ph idx="1"/>
          </p:nvPr>
        </p:nvSpPr>
        <p:spPr>
          <a:xfrm>
            <a:off x="6091967" y="1155642"/>
            <a:ext cx="3357800" cy="2997187"/>
          </a:xfrm>
        </p:spPr>
        <p:txBody>
          <a:bodyPr anchor="ctr">
            <a:normAutofit/>
          </a:bodyPr>
          <a:lstStyle/>
          <a:p>
            <a:r>
              <a:rPr lang="en-US" sz="1600" dirty="0">
                <a:solidFill>
                  <a:srgbClr val="000000"/>
                </a:solidFill>
                <a:latin typeface="Corbel" panose="020B0503020204020204" pitchFamily="34" charset="0"/>
              </a:rPr>
              <a:t>Brief Background/Timeline</a:t>
            </a:r>
          </a:p>
          <a:p>
            <a:r>
              <a:rPr lang="en-US" sz="1600" dirty="0">
                <a:solidFill>
                  <a:srgbClr val="000000"/>
                </a:solidFill>
                <a:latin typeface="Corbel" panose="020B0503020204020204" pitchFamily="34" charset="0"/>
              </a:rPr>
              <a:t>Updates/Next Steps for Sub-Workgroups</a:t>
            </a:r>
          </a:p>
          <a:p>
            <a:pPr lvl="1"/>
            <a:r>
              <a:rPr lang="en-US" sz="1600" dirty="0">
                <a:solidFill>
                  <a:srgbClr val="000000"/>
                </a:solidFill>
                <a:latin typeface="Corbel" panose="020B0503020204020204" pitchFamily="34" charset="0"/>
              </a:rPr>
              <a:t>Communication/Education</a:t>
            </a:r>
          </a:p>
          <a:p>
            <a:pPr lvl="1"/>
            <a:r>
              <a:rPr lang="en-US" sz="1600" dirty="0">
                <a:solidFill>
                  <a:srgbClr val="000000"/>
                </a:solidFill>
                <a:latin typeface="Corbel" panose="020B0503020204020204" pitchFamily="34" charset="0"/>
              </a:rPr>
              <a:t>Policy</a:t>
            </a:r>
          </a:p>
          <a:p>
            <a:pPr lvl="1"/>
            <a:r>
              <a:rPr lang="en-US" sz="1600" dirty="0">
                <a:solidFill>
                  <a:srgbClr val="000000"/>
                </a:solidFill>
                <a:latin typeface="Corbel" panose="020B0503020204020204" pitchFamily="34" charset="0"/>
              </a:rPr>
              <a:t>Technical</a:t>
            </a:r>
          </a:p>
          <a:p>
            <a:r>
              <a:rPr lang="en-US" sz="1600" dirty="0">
                <a:solidFill>
                  <a:srgbClr val="000000"/>
                </a:solidFill>
                <a:latin typeface="Corbel" panose="020B0503020204020204" pitchFamily="34" charset="0"/>
              </a:rPr>
              <a:t>Next Steps</a:t>
            </a:r>
          </a:p>
          <a:p>
            <a:r>
              <a:rPr lang="en-US" sz="1600" dirty="0">
                <a:solidFill>
                  <a:srgbClr val="000000"/>
                </a:solidFill>
                <a:latin typeface="Corbel" panose="020B0503020204020204" pitchFamily="34" charset="0"/>
              </a:rPr>
              <a:t>Questions</a:t>
            </a:r>
          </a:p>
        </p:txBody>
      </p:sp>
      <p:sp>
        <p:nvSpPr>
          <p:cNvPr id="34" name="Oval 33">
            <a:extLst>
              <a:ext uri="{FF2B5EF4-FFF2-40B4-BE49-F238E27FC236}">
                <a16:creationId xmlns:a16="http://schemas.microsoft.com/office/drawing/2014/main" id="{D5391212-5277-4C05-9E96-E724C9611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66777" y="2817257"/>
            <a:ext cx="2866978" cy="2866978"/>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6" name="Freeform 65">
            <a:extLst>
              <a:ext uri="{FF2B5EF4-FFF2-40B4-BE49-F238E27FC236}">
                <a16:creationId xmlns:a16="http://schemas.microsoft.com/office/drawing/2014/main" id="{0B331F10-0144-4133-AB48-EDEFB3546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963"/>
            <a:ext cx="4093259" cy="3467887"/>
          </a:xfrm>
          <a:custGeom>
            <a:avLst/>
            <a:gdLst>
              <a:gd name="connsiteX0" fmla="*/ 0 w 4090921"/>
              <a:gd name="connsiteY0" fmla="*/ 0 h 3465906"/>
              <a:gd name="connsiteX1" fmla="*/ 3746474 w 4090921"/>
              <a:gd name="connsiteY1" fmla="*/ 0 h 3465906"/>
              <a:gd name="connsiteX2" fmla="*/ 3817144 w 4090921"/>
              <a:gd name="connsiteY2" fmla="*/ 116327 h 3465906"/>
              <a:gd name="connsiteX3" fmla="*/ 4090921 w 4090921"/>
              <a:gd name="connsiteY3" fmla="*/ 1197557 h 3465906"/>
              <a:gd name="connsiteX4" fmla="*/ 1822572 w 4090921"/>
              <a:gd name="connsiteY4" fmla="*/ 3465906 h 3465906"/>
              <a:gd name="connsiteX5" fmla="*/ 72204 w 4090921"/>
              <a:gd name="connsiteY5" fmla="*/ 2640438 h 3465906"/>
              <a:gd name="connsiteX6" fmla="*/ 0 w 4090921"/>
              <a:gd name="connsiteY6" fmla="*/ 2543882 h 346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0921" h="3465906">
                <a:moveTo>
                  <a:pt x="0" y="0"/>
                </a:moveTo>
                <a:lnTo>
                  <a:pt x="3746474" y="0"/>
                </a:lnTo>
                <a:lnTo>
                  <a:pt x="3817144" y="116327"/>
                </a:lnTo>
                <a:cubicBezTo>
                  <a:pt x="3991744" y="437737"/>
                  <a:pt x="4090921" y="806065"/>
                  <a:pt x="4090921" y="1197557"/>
                </a:cubicBezTo>
                <a:cubicBezTo>
                  <a:pt x="4090921" y="2450332"/>
                  <a:pt x="3075348" y="3465906"/>
                  <a:pt x="1822572" y="3465906"/>
                </a:cubicBezTo>
                <a:cubicBezTo>
                  <a:pt x="1117886" y="3465906"/>
                  <a:pt x="488252" y="3144572"/>
                  <a:pt x="72204" y="2640438"/>
                </a:cubicBezTo>
                <a:lnTo>
                  <a:pt x="0" y="2543882"/>
                </a:ln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pic>
        <p:nvPicPr>
          <p:cNvPr id="10" name="Picture 9">
            <a:extLst>
              <a:ext uri="{FF2B5EF4-FFF2-40B4-BE49-F238E27FC236}">
                <a16:creationId xmlns:a16="http://schemas.microsoft.com/office/drawing/2014/main" id="{EA27D4C1-DDD5-7266-B2B7-F3E611466EB9}"/>
              </a:ext>
            </a:extLst>
          </p:cNvPr>
          <p:cNvPicPr>
            <a:picLocks noChangeAspect="1"/>
          </p:cNvPicPr>
          <p:nvPr/>
        </p:nvPicPr>
        <p:blipFill rotWithShape="1">
          <a:blip r:embed="rId3">
            <a:alphaModFix/>
          </a:blip>
          <a:srcRect t="164" r="-5" b="-5"/>
          <a:stretch/>
        </p:blipFill>
        <p:spPr>
          <a:xfrm>
            <a:off x="20" y="4305680"/>
            <a:ext cx="3085185" cy="2548533"/>
          </a:xfrm>
          <a:custGeom>
            <a:avLst/>
            <a:gdLst/>
            <a:ahLst/>
            <a:cxnLst/>
            <a:rect l="l" t="t" r="r" b="b"/>
            <a:pathLst>
              <a:path w="3083442" h="2547077">
                <a:moveTo>
                  <a:pt x="1464476" y="0"/>
                </a:moveTo>
                <a:cubicBezTo>
                  <a:pt x="2358607" y="0"/>
                  <a:pt x="3083442" y="724836"/>
                  <a:pt x="3083442" y="1618966"/>
                </a:cubicBezTo>
                <a:cubicBezTo>
                  <a:pt x="3083442" y="1954265"/>
                  <a:pt x="2981512" y="2265757"/>
                  <a:pt x="2806948" y="2524145"/>
                </a:cubicBezTo>
                <a:lnTo>
                  <a:pt x="2789800" y="2547077"/>
                </a:lnTo>
                <a:lnTo>
                  <a:pt x="139152" y="2547077"/>
                </a:lnTo>
                <a:lnTo>
                  <a:pt x="122004" y="2524145"/>
                </a:lnTo>
                <a:cubicBezTo>
                  <a:pt x="92910" y="2481081"/>
                  <a:pt x="65834" y="2436541"/>
                  <a:pt x="40911" y="2390661"/>
                </a:cubicBezTo>
                <a:lnTo>
                  <a:pt x="0" y="2305737"/>
                </a:lnTo>
                <a:lnTo>
                  <a:pt x="0" y="932195"/>
                </a:lnTo>
                <a:lnTo>
                  <a:pt x="40911" y="847271"/>
                </a:lnTo>
                <a:cubicBezTo>
                  <a:pt x="315065" y="342598"/>
                  <a:pt x="849762" y="0"/>
                  <a:pt x="1464476" y="0"/>
                </a:cubicBezTo>
                <a:close/>
              </a:path>
            </a:pathLst>
          </a:custGeom>
          <a:effectLst>
            <a:softEdge rad="0"/>
          </a:effectLst>
        </p:spPr>
      </p:pic>
      <p:pic>
        <p:nvPicPr>
          <p:cNvPr id="6" name="Picture 5">
            <a:extLst>
              <a:ext uri="{FF2B5EF4-FFF2-40B4-BE49-F238E27FC236}">
                <a16:creationId xmlns:a16="http://schemas.microsoft.com/office/drawing/2014/main" id="{374F1305-31D6-D8D0-1289-5F11B6E3B900}"/>
              </a:ext>
            </a:extLst>
          </p:cNvPr>
          <p:cNvPicPr>
            <a:picLocks noChangeAspect="1"/>
          </p:cNvPicPr>
          <p:nvPr/>
        </p:nvPicPr>
        <p:blipFill rotWithShape="1">
          <a:blip r:embed="rId4">
            <a:alphaModFix/>
          </a:blip>
          <a:srcRect l="5127" r="22620" b="-3"/>
          <a:stretch/>
        </p:blipFill>
        <p:spPr>
          <a:xfrm>
            <a:off x="2962986" y="2930663"/>
            <a:ext cx="2556863" cy="2556863"/>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9" name="Picture 8">
            <a:extLst>
              <a:ext uri="{FF2B5EF4-FFF2-40B4-BE49-F238E27FC236}">
                <a16:creationId xmlns:a16="http://schemas.microsoft.com/office/drawing/2014/main" id="{03F1A50B-93D9-FEBA-CA5B-62AF6FCA6B27}"/>
              </a:ext>
            </a:extLst>
          </p:cNvPr>
          <p:cNvPicPr>
            <a:picLocks noChangeAspect="1"/>
          </p:cNvPicPr>
          <p:nvPr/>
        </p:nvPicPr>
        <p:blipFill rotWithShape="1">
          <a:blip r:embed="rId5">
            <a:alphaModFix/>
          </a:blip>
          <a:srcRect l="12903" r="17578"/>
          <a:stretch/>
        </p:blipFill>
        <p:spPr>
          <a:xfrm>
            <a:off x="1" y="-9668"/>
            <a:ext cx="3945364" cy="3319992"/>
          </a:xfrm>
          <a:custGeom>
            <a:avLst/>
            <a:gdLst/>
            <a:ahLst/>
            <a:cxnLst/>
            <a:rect l="l" t="t" r="r" b="b"/>
            <a:pathLst>
              <a:path w="3943111" h="3318096">
                <a:moveTo>
                  <a:pt x="73119" y="0"/>
                </a:moveTo>
                <a:lnTo>
                  <a:pt x="3572026" y="0"/>
                </a:lnTo>
                <a:lnTo>
                  <a:pt x="3580957" y="11944"/>
                </a:lnTo>
                <a:cubicBezTo>
                  <a:pt x="3809602" y="350384"/>
                  <a:pt x="3943111" y="758379"/>
                  <a:pt x="3943111" y="1197557"/>
                </a:cubicBezTo>
                <a:cubicBezTo>
                  <a:pt x="3943111" y="2368699"/>
                  <a:pt x="2993714" y="3318096"/>
                  <a:pt x="1822572" y="3318096"/>
                </a:cubicBezTo>
                <a:cubicBezTo>
                  <a:pt x="1090609" y="3318096"/>
                  <a:pt x="445264" y="2947238"/>
                  <a:pt x="64188" y="2383171"/>
                </a:cubicBezTo>
                <a:lnTo>
                  <a:pt x="0" y="2277515"/>
                </a:lnTo>
                <a:lnTo>
                  <a:pt x="0" y="117600"/>
                </a:lnTo>
                <a:lnTo>
                  <a:pt x="64188" y="11944"/>
                </a:lnTo>
                <a:close/>
              </a:path>
            </a:pathLst>
          </a:custGeom>
          <a:effectLst>
            <a:softEdge rad="0"/>
          </a:effectLst>
        </p:spPr>
      </p:pic>
      <p:sp>
        <p:nvSpPr>
          <p:cNvPr id="4" name="Slide Number Placeholder 3">
            <a:extLst>
              <a:ext uri="{FF2B5EF4-FFF2-40B4-BE49-F238E27FC236}">
                <a16:creationId xmlns:a16="http://schemas.microsoft.com/office/drawing/2014/main" id="{C3206831-57C1-48B7-8410-655AFF61C21D}"/>
              </a:ext>
            </a:extLst>
          </p:cNvPr>
          <p:cNvSpPr>
            <a:spLocks noGrp="1"/>
          </p:cNvSpPr>
          <p:nvPr>
            <p:ph type="sldNum" sz="quarter" idx="12"/>
          </p:nvPr>
        </p:nvSpPr>
        <p:spPr>
          <a:xfrm>
            <a:off x="8119448" y="6550214"/>
            <a:ext cx="428046" cy="235550"/>
          </a:xfrm>
        </p:spPr>
        <p:txBody>
          <a:bodyPr>
            <a:normAutofit/>
          </a:bodyPr>
          <a:lstStyle/>
          <a:p>
            <a:pPr>
              <a:spcAft>
                <a:spcPts val="600"/>
              </a:spcAft>
            </a:pPr>
            <a:fld id="{004E1916-CF39-4EF8-9FA1-4FBE01F1E9E9}" type="slidenum">
              <a:rPr lang="en-US" sz="825">
                <a:solidFill>
                  <a:srgbClr val="898989"/>
                </a:solidFill>
              </a:rPr>
              <a:pPr>
                <a:spcAft>
                  <a:spcPts val="600"/>
                </a:spcAft>
              </a:pPr>
              <a:t>2</a:t>
            </a:fld>
            <a:endParaRPr lang="en-US" sz="825" dirty="0">
              <a:solidFill>
                <a:srgbClr val="898989"/>
              </a:solidFill>
            </a:endParaRPr>
          </a:p>
        </p:txBody>
      </p:sp>
    </p:spTree>
    <p:extLst>
      <p:ext uri="{BB962C8B-B14F-4D97-AF65-F5344CB8AC3E}">
        <p14:creationId xmlns:p14="http://schemas.microsoft.com/office/powerpoint/2010/main" val="13955832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1952872" y="2120712"/>
            <a:ext cx="7441324" cy="1862453"/>
          </a:xfrm>
        </p:spPr>
        <p:txBody>
          <a:bodyPr>
            <a:normAutofit/>
          </a:bodyPr>
          <a:lstStyle/>
          <a:p>
            <a:pPr algn="ctr"/>
            <a:r>
              <a:rPr lang="en-US" sz="4800" b="1" kern="1200" dirty="0">
                <a:solidFill>
                  <a:schemeClr val="tx1"/>
                </a:solidFill>
                <a:latin typeface="+mj-lt"/>
                <a:ea typeface="+mj-ea"/>
                <a:cs typeface="+mj-cs"/>
              </a:rPr>
              <a:t>Thanks!</a:t>
            </a:r>
            <a:endParaRPr lang="en-US" sz="2800" cap="none" dirty="0">
              <a:latin typeface="Corbel" panose="020B0503020204020204" pitchFamily="34" charset="0"/>
              <a:cs typeface="Angsana New" panose="02020603050405020304" pitchFamily="18" charset="-34"/>
            </a:endParaRPr>
          </a:p>
        </p:txBody>
      </p:sp>
    </p:spTree>
    <p:extLst>
      <p:ext uri="{BB962C8B-B14F-4D97-AF65-F5344CB8AC3E}">
        <p14:creationId xmlns:p14="http://schemas.microsoft.com/office/powerpoint/2010/main" val="18257898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B1E9D56-389C-71FA-A010-43C7FED9FA8C}"/>
              </a:ext>
            </a:extLst>
          </p:cNvPr>
          <p:cNvSpPr>
            <a:spLocks noGrp="1"/>
          </p:cNvSpPr>
          <p:nvPr>
            <p:ph type="title"/>
          </p:nvPr>
        </p:nvSpPr>
        <p:spPr>
          <a:xfrm>
            <a:off x="2487168" y="2365657"/>
            <a:ext cx="4169664" cy="1885950"/>
          </a:xfrm>
        </p:spPr>
        <p:txBody>
          <a:bodyPr>
            <a:normAutofit/>
          </a:bodyPr>
          <a:lstStyle/>
          <a:p>
            <a:r>
              <a:rPr lang="en-US" dirty="0">
                <a:solidFill>
                  <a:schemeClr val="tx1"/>
                </a:solidFill>
              </a:rPr>
              <a:t>Appendix</a:t>
            </a:r>
            <a:r>
              <a:rPr lang="en-US" dirty="0"/>
              <a:t>: </a:t>
            </a:r>
            <a:br>
              <a:rPr lang="en-US" dirty="0"/>
            </a:br>
            <a:r>
              <a:rPr lang="en-US" sz="2700" dirty="0"/>
              <a:t>Work Group Consensus by Emerging Pathogen Type</a:t>
            </a:r>
          </a:p>
        </p:txBody>
      </p:sp>
      <p:sp>
        <p:nvSpPr>
          <p:cNvPr id="5" name="Slide Number Placeholder 4">
            <a:extLst>
              <a:ext uri="{FF2B5EF4-FFF2-40B4-BE49-F238E27FC236}">
                <a16:creationId xmlns:a16="http://schemas.microsoft.com/office/drawing/2014/main" id="{EC3387A0-02D0-DA42-28C4-1568105B34BC}"/>
              </a:ext>
            </a:extLst>
          </p:cNvPr>
          <p:cNvSpPr>
            <a:spLocks noGrp="1"/>
          </p:cNvSpPr>
          <p:nvPr>
            <p:ph type="sldNum" sz="quarter" idx="4294967295"/>
          </p:nvPr>
        </p:nvSpPr>
        <p:spPr>
          <a:xfrm>
            <a:off x="8505825" y="5624513"/>
            <a:ext cx="638175" cy="273844"/>
          </a:xfrm>
        </p:spPr>
        <p:txBody>
          <a:bodyPr/>
          <a:lstStyle/>
          <a:p>
            <a:pPr defTabSz="685800">
              <a:defRPr/>
            </a:pPr>
            <a:fld id="{D76B855D-E9CC-4FF8-AD85-6CDC7B89A0DE}" type="slidenum">
              <a:rPr lang="en-US">
                <a:solidFill>
                  <a:prstClr val="black">
                    <a:tint val="75000"/>
                  </a:prstClr>
                </a:solidFill>
                <a:latin typeface="Avenir Next LT Pro"/>
              </a:rPr>
              <a:pPr defTabSz="685800">
                <a:defRPr/>
              </a:pPr>
              <a:t>21</a:t>
            </a:fld>
            <a:endParaRPr lang="en-US" dirty="0">
              <a:solidFill>
                <a:prstClr val="black">
                  <a:tint val="75000"/>
                </a:prstClr>
              </a:solidFill>
              <a:latin typeface="Avenir Next LT Pro"/>
            </a:endParaRPr>
          </a:p>
        </p:txBody>
      </p:sp>
    </p:spTree>
    <p:extLst>
      <p:ext uri="{BB962C8B-B14F-4D97-AF65-F5344CB8AC3E}">
        <p14:creationId xmlns:p14="http://schemas.microsoft.com/office/powerpoint/2010/main" val="29568545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DA4A39-D602-98DD-FE03-4587114DE3FA}"/>
              </a:ext>
            </a:extLst>
          </p:cNvPr>
          <p:cNvSpPr>
            <a:spLocks noGrp="1"/>
          </p:cNvSpPr>
          <p:nvPr>
            <p:ph type="title"/>
          </p:nvPr>
        </p:nvSpPr>
        <p:spPr>
          <a:xfrm>
            <a:off x="558359" y="857250"/>
            <a:ext cx="7886700" cy="582562"/>
          </a:xfrm>
        </p:spPr>
        <p:txBody>
          <a:bodyPr>
            <a:normAutofit/>
          </a:bodyPr>
          <a:lstStyle/>
          <a:p>
            <a:r>
              <a:rPr lang="en-US" dirty="0"/>
              <a:t>Bacterial Sporeformers Summary</a:t>
            </a:r>
          </a:p>
        </p:txBody>
      </p:sp>
      <p:graphicFrame>
        <p:nvGraphicFramePr>
          <p:cNvPr id="6" name="Table 6">
            <a:extLst>
              <a:ext uri="{FF2B5EF4-FFF2-40B4-BE49-F238E27FC236}">
                <a16:creationId xmlns:a16="http://schemas.microsoft.com/office/drawing/2014/main" id="{B2C60D3F-0309-F3CA-A4DC-66ADFA1E8F7F}"/>
              </a:ext>
            </a:extLst>
          </p:cNvPr>
          <p:cNvGraphicFramePr>
            <a:graphicFrameLocks noGrp="1"/>
          </p:cNvGraphicFramePr>
          <p:nvPr>
            <p:ph idx="1"/>
          </p:nvPr>
        </p:nvGraphicFramePr>
        <p:xfrm>
          <a:off x="73505" y="1297794"/>
          <a:ext cx="8856406" cy="4452387"/>
        </p:xfrm>
        <a:graphic>
          <a:graphicData uri="http://schemas.openxmlformats.org/drawingml/2006/table">
            <a:tbl>
              <a:tblPr firstRow="1" bandRow="1">
                <a:tableStyleId>{5C22544A-7EE6-4342-B048-85BDC9FD1C3A}</a:tableStyleId>
              </a:tblPr>
              <a:tblGrid>
                <a:gridCol w="1231490">
                  <a:extLst>
                    <a:ext uri="{9D8B030D-6E8A-4147-A177-3AD203B41FA5}">
                      <a16:colId xmlns:a16="http://schemas.microsoft.com/office/drawing/2014/main" val="859944757"/>
                    </a:ext>
                  </a:extLst>
                </a:gridCol>
                <a:gridCol w="2497460">
                  <a:extLst>
                    <a:ext uri="{9D8B030D-6E8A-4147-A177-3AD203B41FA5}">
                      <a16:colId xmlns:a16="http://schemas.microsoft.com/office/drawing/2014/main" val="1393980949"/>
                    </a:ext>
                  </a:extLst>
                </a:gridCol>
                <a:gridCol w="5127456">
                  <a:extLst>
                    <a:ext uri="{9D8B030D-6E8A-4147-A177-3AD203B41FA5}">
                      <a16:colId xmlns:a16="http://schemas.microsoft.com/office/drawing/2014/main" val="1954912184"/>
                    </a:ext>
                  </a:extLst>
                </a:gridCol>
              </a:tblGrid>
              <a:tr h="377190">
                <a:tc>
                  <a:txBody>
                    <a:bodyPr/>
                    <a:lstStyle/>
                    <a:p>
                      <a:pPr algn="ctr"/>
                      <a:r>
                        <a:rPr lang="en-US" sz="1000" dirty="0"/>
                        <a:t>Emerging Pathogen is…</a:t>
                      </a:r>
                    </a:p>
                  </a:txBody>
                  <a:tcPr marL="68580" marR="68580" marT="34290" marB="34290" anchor="ctr"/>
                </a:tc>
                <a:tc>
                  <a:txBody>
                    <a:bodyPr/>
                    <a:lstStyle/>
                    <a:p>
                      <a:pPr algn="ctr"/>
                      <a:r>
                        <a:rPr lang="en-US" sz="1000" dirty="0"/>
                        <a:t>PROPOSED</a:t>
                      </a:r>
                    </a:p>
                    <a:p>
                      <a:pPr algn="ctr"/>
                      <a:r>
                        <a:rPr lang="en-US" sz="1000" dirty="0"/>
                        <a:t>Qualifying Claim Options</a:t>
                      </a:r>
                    </a:p>
                  </a:txBody>
                  <a:tcPr marL="68580" marR="68580" marT="34290" marB="34290" anchor="ctr"/>
                </a:tc>
                <a:tc>
                  <a:txBody>
                    <a:bodyPr/>
                    <a:lstStyle/>
                    <a:p>
                      <a:pPr algn="ctr"/>
                      <a:r>
                        <a:rPr lang="en-US" sz="1000" dirty="0"/>
                        <a:t>Final Draft Recommendations</a:t>
                      </a:r>
                    </a:p>
                  </a:txBody>
                  <a:tcPr marL="68580" marR="68580" marT="34290" marB="34290" anchor="ctr"/>
                </a:tc>
                <a:extLst>
                  <a:ext uri="{0D108BD9-81ED-4DB2-BD59-A6C34878D82A}">
                    <a16:rowId xmlns:a16="http://schemas.microsoft.com/office/drawing/2014/main" val="1424988129"/>
                  </a:ext>
                </a:extLst>
              </a:tr>
              <a:tr h="244519">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FF0000"/>
                          </a:solidFill>
                        </a:rPr>
                        <a:t>HARD NON-POROUS SURFACE CLAIMS</a:t>
                      </a:r>
                      <a:r>
                        <a:rPr lang="en-US" sz="1100" b="1" dirty="0">
                          <a:solidFill>
                            <a:schemeClr val="tx1"/>
                          </a:solidFill>
                        </a:rPr>
                        <a:t>: </a:t>
                      </a:r>
                      <a:r>
                        <a:rPr lang="en-US" sz="1100" dirty="0">
                          <a:solidFill>
                            <a:schemeClr val="tx1"/>
                          </a:solidFill>
                        </a:rPr>
                        <a:t>Pre-cleaning required for all surfaces</a:t>
                      </a:r>
                    </a:p>
                  </a:txBody>
                  <a:tcPr marL="68580" marR="68580" marT="34290" marB="3429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47034543"/>
                  </a:ext>
                </a:extLst>
              </a:tr>
              <a:tr h="342900">
                <a:tc rowSpan="8">
                  <a:txBody>
                    <a:bodyPr/>
                    <a:lstStyle/>
                    <a:p>
                      <a:pPr algn="ctr"/>
                      <a:r>
                        <a:rPr lang="en-US" sz="1000" b="1" dirty="0">
                          <a:solidFill>
                            <a:schemeClr val="tx1"/>
                          </a:solidFill>
                        </a:rPr>
                        <a:t>Bacterial </a:t>
                      </a:r>
                    </a:p>
                    <a:p>
                      <a:pPr algn="ctr"/>
                      <a:r>
                        <a:rPr lang="en-US" sz="1000" b="1" dirty="0">
                          <a:solidFill>
                            <a:schemeClr val="tx1"/>
                          </a:solidFill>
                        </a:rPr>
                        <a:t>Sporeformer</a:t>
                      </a:r>
                    </a:p>
                    <a:p>
                      <a:pPr algn="ctr"/>
                      <a:endParaRPr lang="en-US" sz="1000" b="1" dirty="0">
                        <a:solidFill>
                          <a:schemeClr val="tx1"/>
                        </a:solidFill>
                      </a:endParaRPr>
                    </a:p>
                  </a:txBody>
                  <a:tcPr marL="68580" marR="68580" marT="34290" marB="34290" anchor="ctr"/>
                </a:tc>
                <a:tc>
                  <a:txBody>
                    <a:bodyPr/>
                    <a:lstStyle/>
                    <a:p>
                      <a:pPr algn="l"/>
                      <a:r>
                        <a:rPr lang="en-US" sz="1100" b="1" dirty="0"/>
                        <a:t>Protozoa</a:t>
                      </a:r>
                      <a:r>
                        <a:rPr lang="en-US" sz="1100" dirty="0"/>
                        <a:t> </a:t>
                      </a:r>
                      <a:r>
                        <a:rPr lang="en-US" sz="800" dirty="0"/>
                        <a:t>(No 810 guide/method)</a:t>
                      </a:r>
                      <a:endParaRPr lang="en-US" sz="1000" b="1" dirty="0">
                        <a:solidFill>
                          <a:schemeClr val="tx1"/>
                        </a:solidFill>
                      </a:endParaRPr>
                    </a:p>
                  </a:txBody>
                  <a:tcPr marL="68580" marR="68580" marT="34290" marB="34290"/>
                </a:tc>
                <a:tc>
                  <a:txBody>
                    <a:bodyPr/>
                    <a:lstStyle/>
                    <a:p>
                      <a:r>
                        <a:rPr lang="en-US" sz="900" dirty="0"/>
                        <a:t>We do not recommend this as a prerequisite for an EP policy as there are currently no registration guidelines or registered products for hard surfaces.  </a:t>
                      </a:r>
                      <a:endParaRPr lang="en-US" sz="1000" b="1" dirty="0">
                        <a:solidFill>
                          <a:schemeClr val="tx1"/>
                        </a:solidFill>
                      </a:endParaRPr>
                    </a:p>
                  </a:txBody>
                  <a:tcPr marL="68580" marR="68580" marT="34290" marB="34290"/>
                </a:tc>
                <a:extLst>
                  <a:ext uri="{0D108BD9-81ED-4DB2-BD59-A6C34878D82A}">
                    <a16:rowId xmlns:a16="http://schemas.microsoft.com/office/drawing/2014/main" val="3937865691"/>
                  </a:ext>
                </a:extLst>
              </a:tr>
              <a:tr h="342900">
                <a:tc vMerge="1">
                  <a:txBody>
                    <a:bodyPr/>
                    <a:lstStyle/>
                    <a:p>
                      <a:pPr algn="ctr"/>
                      <a:endParaRPr lang="en-US" sz="1000" b="0" dirty="0">
                        <a:solidFill>
                          <a:schemeClr val="tx1"/>
                        </a:solidFill>
                      </a:endParaRPr>
                    </a:p>
                  </a:txBody>
                  <a:tcPr anchor="ctr"/>
                </a:tc>
                <a:tc>
                  <a:txBody>
                    <a:bodyPr/>
                    <a:lstStyle/>
                    <a:p>
                      <a:r>
                        <a:rPr lang="en-US" sz="1100" b="1"/>
                        <a:t>Prions</a:t>
                      </a:r>
                      <a:r>
                        <a:rPr lang="en-US" sz="1100"/>
                        <a:t> </a:t>
                      </a:r>
                      <a:r>
                        <a:rPr lang="en-US" sz="800"/>
                        <a:t>(810.2700)</a:t>
                      </a:r>
                      <a:endParaRPr lang="en-US" sz="100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Recommend use as a prerequisite to support a bacterial sporeforming EP claim; no/few registrations available currently</a:t>
                      </a:r>
                    </a:p>
                  </a:txBody>
                  <a:tcPr marL="68580" marR="68580" marT="34290" marB="34290"/>
                </a:tc>
                <a:extLst>
                  <a:ext uri="{0D108BD9-81ED-4DB2-BD59-A6C34878D82A}">
                    <a16:rowId xmlns:a16="http://schemas.microsoft.com/office/drawing/2014/main" val="2773813689"/>
                  </a:ext>
                </a:extLst>
              </a:tr>
              <a:tr h="480060">
                <a:tc vMerge="1">
                  <a:txBody>
                    <a:bodyPr/>
                    <a:lstStyle/>
                    <a:p>
                      <a:pPr algn="ctr"/>
                      <a:endParaRPr lang="en-US" sz="1000" b="0" dirty="0">
                        <a:solidFill>
                          <a:schemeClr val="tx1"/>
                        </a:solidFill>
                      </a:endParaRPr>
                    </a:p>
                  </a:txBody>
                  <a:tcPr anchor="ctr"/>
                </a:tc>
                <a:tc>
                  <a:txBody>
                    <a:bodyPr/>
                    <a:lstStyle/>
                    <a:p>
                      <a:r>
                        <a:rPr lang="en-US" sz="1100" b="1"/>
                        <a:t>Sterilant</a:t>
                      </a:r>
                      <a:r>
                        <a:rPr lang="en-US" sz="1100"/>
                        <a:t> </a:t>
                      </a:r>
                      <a:r>
                        <a:rPr lang="en-US" sz="800"/>
                        <a:t>(810.2100): </a:t>
                      </a:r>
                    </a:p>
                    <a:p>
                      <a:r>
                        <a:rPr lang="en-US" sz="800"/>
                        <a:t>B. subtilis + C. sporogenes</a:t>
                      </a:r>
                    </a:p>
                    <a:p>
                      <a:r>
                        <a:rPr lang="en-US" sz="800"/>
                        <a:t>Porcelain penicylinders + suture loops</a:t>
                      </a:r>
                      <a:endParaRPr lang="en-US" sz="100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Recommend use to support a bacterial sporeforming EVP claim for Clostridia spores only.</a:t>
                      </a:r>
                    </a:p>
                  </a:txBody>
                  <a:tcPr marL="68580" marR="68580" marT="34290" marB="34290"/>
                </a:tc>
                <a:extLst>
                  <a:ext uri="{0D108BD9-81ED-4DB2-BD59-A6C34878D82A}">
                    <a16:rowId xmlns:a16="http://schemas.microsoft.com/office/drawing/2014/main" val="1221656499"/>
                  </a:ext>
                </a:extLst>
              </a:tr>
              <a:tr h="480060">
                <a:tc vMerge="1">
                  <a:txBody>
                    <a:bodyPr/>
                    <a:lstStyle/>
                    <a:p>
                      <a:pPr algn="ctr"/>
                      <a:endParaRPr lang="en-US" sz="1000" b="0" dirty="0">
                        <a:solidFill>
                          <a:schemeClr val="tx1"/>
                        </a:solidFill>
                      </a:endParaRPr>
                    </a:p>
                  </a:txBody>
                  <a:tcPr anchor="ctr"/>
                </a:tc>
                <a:tc>
                  <a:txBody>
                    <a:bodyPr/>
                    <a:lstStyle/>
                    <a:p>
                      <a:r>
                        <a:rPr lang="en-US" sz="1100" b="1" dirty="0"/>
                        <a:t>Sporicidal</a:t>
                      </a:r>
                      <a:r>
                        <a:rPr lang="en-US" sz="1100" dirty="0"/>
                        <a:t> </a:t>
                      </a:r>
                      <a:r>
                        <a:rPr lang="en-US" sz="800" dirty="0"/>
                        <a:t>(810.2100): </a:t>
                      </a:r>
                    </a:p>
                    <a:p>
                      <a:r>
                        <a:rPr lang="en-US" sz="800" dirty="0"/>
                        <a:t>B. subtilis + C. sporogenes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Porcelain pen., SS pen., OR suture loops</a:t>
                      </a:r>
                      <a:endParaRPr lang="en-US"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Recommend use to support a bacterial sporeforming EP claim for Clostridia spores only.</a:t>
                      </a:r>
                    </a:p>
                  </a:txBody>
                  <a:tcPr marL="68580" marR="68580" marT="34290" marB="34290"/>
                </a:tc>
                <a:extLst>
                  <a:ext uri="{0D108BD9-81ED-4DB2-BD59-A6C34878D82A}">
                    <a16:rowId xmlns:a16="http://schemas.microsoft.com/office/drawing/2014/main" val="882613134"/>
                  </a:ext>
                </a:extLst>
              </a:tr>
              <a:tr h="480060">
                <a:tc vMerge="1">
                  <a:txBody>
                    <a:bodyPr/>
                    <a:lstStyle/>
                    <a:p>
                      <a:pPr algn="ctr"/>
                      <a:endParaRPr lang="en-US" sz="1000" b="0" dirty="0">
                        <a:solidFill>
                          <a:schemeClr val="tx1"/>
                        </a:solidFill>
                      </a:endParaRPr>
                    </a:p>
                  </a:txBody>
                  <a:tcPr anchor="ctr"/>
                </a:tc>
                <a:tc>
                  <a:txBody>
                    <a:bodyPr/>
                    <a:lstStyle/>
                    <a:p>
                      <a:r>
                        <a:rPr lang="en-US" sz="1100" b="1" dirty="0"/>
                        <a:t>C. difficle Spore Disinfectant</a:t>
                      </a:r>
                      <a:r>
                        <a:rPr lang="en-US" sz="1100" dirty="0"/>
                        <a:t> </a:t>
                      </a:r>
                      <a:r>
                        <a:rPr lang="en-US" sz="800" dirty="0"/>
                        <a:t>(810.2100), C. difficile;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Brushed SS discs</a:t>
                      </a:r>
                      <a:endParaRPr lang="en-US" sz="1000" dirty="0"/>
                    </a:p>
                  </a:txBody>
                  <a:tcPr marL="68580" marR="68580" marT="34290" marB="34290"/>
                </a:tc>
                <a:tc>
                  <a:txBody>
                    <a:bodyPr/>
                    <a:lstStyle/>
                    <a:p>
                      <a:r>
                        <a:rPr lang="en-US" sz="900" dirty="0"/>
                        <a:t>Propose </a:t>
                      </a:r>
                      <a:r>
                        <a:rPr lang="en-US" sz="900" dirty="0" err="1"/>
                        <a:t>Cdif</a:t>
                      </a:r>
                      <a:r>
                        <a:rPr lang="en-US" sz="900" dirty="0"/>
                        <a:t> registrations should NOT be used as a prerequisite for emerging Bacillus sporeformers Policy.  EPA may consider this for support for Clostridia EPs on a case-by-case basis due to supply chain.</a:t>
                      </a:r>
                    </a:p>
                  </a:txBody>
                  <a:tcPr marL="68580" marR="68580" marT="34290" marB="34290"/>
                </a:tc>
                <a:extLst>
                  <a:ext uri="{0D108BD9-81ED-4DB2-BD59-A6C34878D82A}">
                    <a16:rowId xmlns:a16="http://schemas.microsoft.com/office/drawing/2014/main" val="1243884587"/>
                  </a:ext>
                </a:extLst>
              </a:tr>
              <a:tr h="354330">
                <a:tc vMerge="1">
                  <a:txBody>
                    <a:bodyPr/>
                    <a:lstStyle/>
                    <a:p>
                      <a:pPr algn="ctr"/>
                      <a:endParaRPr lang="en-US" sz="1000" b="0" dirty="0">
                        <a:solidFill>
                          <a:schemeClr val="tx1"/>
                        </a:solidFill>
                      </a:endParaRPr>
                    </a:p>
                  </a:txBody>
                  <a:tcPr anchor="ctr"/>
                </a:tc>
                <a:tc>
                  <a:txBody>
                    <a:bodyPr/>
                    <a:lstStyle/>
                    <a:p>
                      <a:r>
                        <a:rPr lang="en-US" sz="1100" b="1" dirty="0"/>
                        <a:t>B. anthracis Decontaminant </a:t>
                      </a:r>
                      <a:r>
                        <a:rPr lang="en-US" sz="800" b="0" dirty="0"/>
                        <a:t>(810.2100); B. anthracis; ; porcelain </a:t>
                      </a:r>
                      <a:r>
                        <a:rPr lang="en-US" sz="800" b="0" dirty="0" err="1"/>
                        <a:t>peni</a:t>
                      </a:r>
                      <a:r>
                        <a:rPr lang="en-US" sz="800" b="0" dirty="0"/>
                        <a:t> </a:t>
                      </a:r>
                      <a:r>
                        <a:rPr lang="en-US" sz="800" dirty="0"/>
                        <a:t>+ sutures./SS discs</a:t>
                      </a:r>
                      <a:endParaRPr lang="en-US"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Recommend use as a prerequisite  to support a bacterial sporeforming EP claim; no/few registrations available currently</a:t>
                      </a:r>
                    </a:p>
                  </a:txBody>
                  <a:tcPr marL="68580" marR="68580" marT="34290" marB="34290"/>
                </a:tc>
                <a:extLst>
                  <a:ext uri="{0D108BD9-81ED-4DB2-BD59-A6C34878D82A}">
                    <a16:rowId xmlns:a16="http://schemas.microsoft.com/office/drawing/2014/main" val="1509007143"/>
                  </a:ext>
                </a:extLst>
              </a:tr>
              <a:tr h="800100">
                <a:tc vMerge="1">
                  <a:txBody>
                    <a:bodyPr/>
                    <a:lstStyle/>
                    <a:p>
                      <a:pPr algn="ctr"/>
                      <a:endParaRPr lang="en-US" sz="1000" b="0" dirty="0">
                        <a:solidFill>
                          <a:schemeClr val="tx1"/>
                        </a:solidFill>
                      </a:endParaRPr>
                    </a:p>
                  </a:txBody>
                  <a:tcPr anchor="ctr"/>
                </a:tc>
                <a:tc>
                  <a:txBody>
                    <a:bodyPr/>
                    <a:lstStyle/>
                    <a:p>
                      <a:r>
                        <a:rPr lang="en-US" sz="900" b="1" i="0" u="none" strike="noStrike" kern="1200" baseline="0" dirty="0">
                          <a:solidFill>
                            <a:schemeClr val="dk1"/>
                          </a:solidFill>
                          <a:latin typeface="+mn-lt"/>
                          <a:ea typeface="+mn-ea"/>
                          <a:cs typeface="+mn-cs"/>
                        </a:rPr>
                        <a:t>B. thuringiensis Al Hakam, </a:t>
                      </a:r>
                      <a:r>
                        <a:rPr lang="en-US" sz="900" b="1" kern="1200" dirty="0">
                          <a:solidFill>
                            <a:schemeClr val="dk1"/>
                          </a:solidFill>
                          <a:effectLst/>
                          <a:latin typeface="+mn-lt"/>
                          <a:ea typeface="+mn-ea"/>
                          <a:cs typeface="+mn-cs"/>
                        </a:rPr>
                        <a:t>B. thuringiensis </a:t>
                      </a:r>
                      <a:r>
                        <a:rPr lang="en-US" sz="900" b="1" kern="1200" dirty="0" err="1">
                          <a:solidFill>
                            <a:schemeClr val="dk1"/>
                          </a:solidFill>
                          <a:effectLst/>
                          <a:latin typeface="+mn-lt"/>
                          <a:ea typeface="+mn-ea"/>
                          <a:cs typeface="+mn-cs"/>
                        </a:rPr>
                        <a:t>kurstaki</a:t>
                      </a:r>
                      <a:r>
                        <a:rPr lang="en-US" sz="900" b="1" kern="1200" dirty="0">
                          <a:solidFill>
                            <a:schemeClr val="dk1"/>
                          </a:solidFill>
                          <a:effectLst/>
                          <a:latin typeface="+mn-lt"/>
                          <a:ea typeface="+mn-ea"/>
                          <a:cs typeface="+mn-cs"/>
                        </a:rPr>
                        <a:t> HD-1 cry-, </a:t>
                      </a:r>
                      <a:endParaRPr lang="en-US" sz="9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t>B. anthracis Sterne, or B. anthracis </a:t>
                      </a:r>
                      <a:r>
                        <a:rPr lang="el-GR" sz="900" b="1" dirty="0"/>
                        <a:t>Δ</a:t>
                      </a:r>
                      <a:r>
                        <a:rPr lang="en-US" sz="900" b="1" dirty="0"/>
                        <a:t>Sterne: </a:t>
                      </a:r>
                      <a:r>
                        <a:rPr lang="en-US" sz="600" dirty="0"/>
                        <a:t>Testing of any one species (spore form</a:t>
                      </a:r>
                      <a:r>
                        <a:rPr lang="en-US" sz="600" dirty="0">
                          <a:solidFill>
                            <a:srgbClr val="002060"/>
                          </a:solidFill>
                        </a:rPr>
                        <a:t>) in the AOAC Sporicidal Activity Test 966.04, ASTM E2197, or ASTM E2839 + ASTM E3218 </a:t>
                      </a:r>
                      <a:endParaRPr lang="en-US" sz="800" b="0" dirty="0">
                        <a:solidFill>
                          <a:srgbClr val="00206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Recommend any of these individual spore tests to be used as the prerequisite  to support a bacterial sporeforming EP claim; no registrations available currently; A new PRIA Protocol review may be necessary for this.</a:t>
                      </a:r>
                    </a:p>
                  </a:txBody>
                  <a:tcPr marL="68580" marR="68580" marT="34290" marB="34290"/>
                </a:tc>
                <a:extLst>
                  <a:ext uri="{0D108BD9-81ED-4DB2-BD59-A6C34878D82A}">
                    <a16:rowId xmlns:a16="http://schemas.microsoft.com/office/drawing/2014/main" val="649547017"/>
                  </a:ext>
                </a:extLst>
              </a:tr>
              <a:tr h="424538">
                <a:tc vMerge="1">
                  <a:txBody>
                    <a:bodyPr/>
                    <a:lstStyle/>
                    <a:p>
                      <a:pPr algn="ctr"/>
                      <a:endParaRPr lang="en-US" sz="1000" b="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Spore Suspension Testing</a:t>
                      </a:r>
                    </a:p>
                  </a:txBody>
                  <a:tcPr marL="68580" marR="68580" marT="34290" marB="34290"/>
                </a:tc>
                <a:tc>
                  <a:txBody>
                    <a:bodyPr/>
                    <a:lstStyle/>
                    <a:p>
                      <a:r>
                        <a:rPr lang="en-US" sz="900" dirty="0"/>
                        <a:t>We do not recommend this as a prerequisite for an EP policy as it is not sufficiently stringent.  In a public health crisis, EPA may elect to rely on this information on a case-by-case basis.</a:t>
                      </a:r>
                    </a:p>
                  </a:txBody>
                  <a:tcPr marL="68580" marR="68580" marT="34290" marB="34290"/>
                </a:tc>
                <a:extLst>
                  <a:ext uri="{0D108BD9-81ED-4DB2-BD59-A6C34878D82A}">
                    <a16:rowId xmlns:a16="http://schemas.microsoft.com/office/drawing/2014/main" val="2287353418"/>
                  </a:ext>
                </a:extLst>
              </a:tr>
            </a:tbl>
          </a:graphicData>
        </a:graphic>
      </p:graphicFrame>
    </p:spTree>
    <p:extLst>
      <p:ext uri="{BB962C8B-B14F-4D97-AF65-F5344CB8AC3E}">
        <p14:creationId xmlns:p14="http://schemas.microsoft.com/office/powerpoint/2010/main" val="32198231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DA4A39-D602-98DD-FE03-4587114DE3FA}"/>
              </a:ext>
            </a:extLst>
          </p:cNvPr>
          <p:cNvSpPr>
            <a:spLocks noGrp="1"/>
          </p:cNvSpPr>
          <p:nvPr>
            <p:ph type="title"/>
          </p:nvPr>
        </p:nvSpPr>
        <p:spPr>
          <a:xfrm>
            <a:off x="558359" y="857251"/>
            <a:ext cx="7886700" cy="382466"/>
          </a:xfrm>
        </p:spPr>
        <p:txBody>
          <a:bodyPr>
            <a:normAutofit fontScale="90000"/>
          </a:bodyPr>
          <a:lstStyle/>
          <a:p>
            <a:r>
              <a:rPr lang="en-US" dirty="0"/>
              <a:t>Bacterial Sporeformers Summary</a:t>
            </a:r>
          </a:p>
        </p:txBody>
      </p:sp>
      <p:graphicFrame>
        <p:nvGraphicFramePr>
          <p:cNvPr id="6" name="Table 6">
            <a:extLst>
              <a:ext uri="{FF2B5EF4-FFF2-40B4-BE49-F238E27FC236}">
                <a16:creationId xmlns:a16="http://schemas.microsoft.com/office/drawing/2014/main" id="{B2C60D3F-0309-F3CA-A4DC-66ADFA1E8F7F}"/>
              </a:ext>
            </a:extLst>
          </p:cNvPr>
          <p:cNvGraphicFramePr>
            <a:graphicFrameLocks noGrp="1"/>
          </p:cNvGraphicFramePr>
          <p:nvPr>
            <p:ph idx="1"/>
          </p:nvPr>
        </p:nvGraphicFramePr>
        <p:xfrm>
          <a:off x="1" y="1185692"/>
          <a:ext cx="9143999" cy="4639248"/>
        </p:xfrm>
        <a:graphic>
          <a:graphicData uri="http://schemas.openxmlformats.org/drawingml/2006/table">
            <a:tbl>
              <a:tblPr firstRow="1" bandRow="1">
                <a:tableStyleId>{5C22544A-7EE6-4342-B048-85BDC9FD1C3A}</a:tableStyleId>
              </a:tblPr>
              <a:tblGrid>
                <a:gridCol w="1271480">
                  <a:extLst>
                    <a:ext uri="{9D8B030D-6E8A-4147-A177-3AD203B41FA5}">
                      <a16:colId xmlns:a16="http://schemas.microsoft.com/office/drawing/2014/main" val="859944757"/>
                    </a:ext>
                  </a:extLst>
                </a:gridCol>
                <a:gridCol w="2578560">
                  <a:extLst>
                    <a:ext uri="{9D8B030D-6E8A-4147-A177-3AD203B41FA5}">
                      <a16:colId xmlns:a16="http://schemas.microsoft.com/office/drawing/2014/main" val="1393980949"/>
                    </a:ext>
                  </a:extLst>
                </a:gridCol>
                <a:gridCol w="1404788">
                  <a:extLst>
                    <a:ext uri="{9D8B030D-6E8A-4147-A177-3AD203B41FA5}">
                      <a16:colId xmlns:a16="http://schemas.microsoft.com/office/drawing/2014/main" val="1954912184"/>
                    </a:ext>
                  </a:extLst>
                </a:gridCol>
                <a:gridCol w="3889171">
                  <a:extLst>
                    <a:ext uri="{9D8B030D-6E8A-4147-A177-3AD203B41FA5}">
                      <a16:colId xmlns:a16="http://schemas.microsoft.com/office/drawing/2014/main" val="3259135299"/>
                    </a:ext>
                  </a:extLst>
                </a:gridCol>
              </a:tblGrid>
              <a:tr h="377190">
                <a:tc>
                  <a:txBody>
                    <a:bodyPr/>
                    <a:lstStyle/>
                    <a:p>
                      <a:pPr algn="ctr"/>
                      <a:r>
                        <a:rPr lang="en-US" sz="1000" dirty="0"/>
                        <a:t>Emerging Pathogen is…</a:t>
                      </a:r>
                    </a:p>
                  </a:txBody>
                  <a:tcPr marL="68580" marR="68580" marT="34290" marB="34290" anchor="ctr"/>
                </a:tc>
                <a:tc gridSpan="2">
                  <a:txBody>
                    <a:bodyPr/>
                    <a:lstStyle/>
                    <a:p>
                      <a:pPr algn="ctr"/>
                      <a:r>
                        <a:rPr lang="en-US" sz="1000" dirty="0"/>
                        <a:t>PROPOSED</a:t>
                      </a:r>
                    </a:p>
                    <a:p>
                      <a:pPr algn="ctr"/>
                      <a:r>
                        <a:rPr lang="en-US" sz="1000" dirty="0"/>
                        <a:t>Qualifying Claim Options</a:t>
                      </a:r>
                    </a:p>
                  </a:txBody>
                  <a:tcPr marL="68580" marR="68580" marT="34290" marB="34290" anchor="ctr"/>
                </a:tc>
                <a:tc hMerge="1">
                  <a:txBody>
                    <a:bodyPr/>
                    <a:lstStyle/>
                    <a:p>
                      <a:pPr algn="ctr"/>
                      <a:endParaRPr lang="en-US" dirty="0"/>
                    </a:p>
                  </a:txBody>
                  <a:tcPr anchor="ctr"/>
                </a:tc>
                <a:tc>
                  <a:txBody>
                    <a:bodyPr/>
                    <a:lstStyle/>
                    <a:p>
                      <a:pPr algn="ctr"/>
                      <a:r>
                        <a:rPr lang="en-US" sz="1000" dirty="0"/>
                        <a:t>Final Draft Recommendations</a:t>
                      </a:r>
                    </a:p>
                  </a:txBody>
                  <a:tcPr marL="68580" marR="68580" marT="34290" marB="34290" anchor="ctr"/>
                </a:tc>
                <a:extLst>
                  <a:ext uri="{0D108BD9-81ED-4DB2-BD59-A6C34878D82A}">
                    <a16:rowId xmlns:a16="http://schemas.microsoft.com/office/drawing/2014/main" val="1424988129"/>
                  </a:ext>
                </a:extLst>
              </a:tr>
              <a:tr h="244519">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FF0000"/>
                          </a:solidFill>
                        </a:rPr>
                        <a:t>PROPOSED: HARD POROUS SURFACE CLAIMS</a:t>
                      </a:r>
                      <a:r>
                        <a:rPr lang="en-US" sz="1100" b="1" dirty="0">
                          <a:solidFill>
                            <a:schemeClr val="tx1"/>
                          </a:solidFill>
                        </a:rPr>
                        <a:t>: </a:t>
                      </a:r>
                      <a:r>
                        <a:rPr lang="en-US" sz="1100" dirty="0">
                          <a:solidFill>
                            <a:schemeClr val="tx1"/>
                          </a:solidFill>
                        </a:rPr>
                        <a:t>Pre-cleaning required for all surfaces</a:t>
                      </a:r>
                    </a:p>
                  </a:txBody>
                  <a:tcPr marL="68580" marR="68580" marT="34290" marB="34290" anchor="ctr"/>
                </a:tc>
                <a:tc hMerge="1">
                  <a:txBody>
                    <a:bodyPr/>
                    <a:lstStyle/>
                    <a:p>
                      <a:endParaRPr lang="en-US"/>
                    </a:p>
                  </a:txBody>
                  <a:tcPr/>
                </a:tc>
                <a:tc hMerge="1">
                  <a:txBody>
                    <a:bodyPr/>
                    <a:lstStyle/>
                    <a:p>
                      <a:endParaRPr lang="en-US"/>
                    </a:p>
                  </a:txBody>
                  <a:tcPr/>
                </a:tc>
                <a:tc hMerge="1">
                  <a:txBody>
                    <a:bodyPr/>
                    <a:lstStyle/>
                    <a:p>
                      <a:endParaRPr lang="en-US" sz="1200" dirty="0"/>
                    </a:p>
                  </a:txBody>
                  <a:tcPr/>
                </a:tc>
                <a:extLst>
                  <a:ext uri="{0D108BD9-81ED-4DB2-BD59-A6C34878D82A}">
                    <a16:rowId xmlns:a16="http://schemas.microsoft.com/office/drawing/2014/main" val="2847034543"/>
                  </a:ext>
                </a:extLst>
              </a:tr>
              <a:tr h="320040">
                <a:tc rowSpan="8">
                  <a:txBody>
                    <a:bodyPr/>
                    <a:lstStyle/>
                    <a:p>
                      <a:pPr algn="ctr"/>
                      <a:r>
                        <a:rPr lang="en-US" sz="1000" b="1" dirty="0">
                          <a:solidFill>
                            <a:schemeClr val="tx1"/>
                          </a:solidFill>
                        </a:rPr>
                        <a:t>Bacterial </a:t>
                      </a:r>
                    </a:p>
                    <a:p>
                      <a:pPr algn="ctr"/>
                      <a:r>
                        <a:rPr lang="en-US" sz="1000" b="1" dirty="0">
                          <a:solidFill>
                            <a:schemeClr val="tx1"/>
                          </a:solidFill>
                        </a:rPr>
                        <a:t>Sporeformer</a:t>
                      </a:r>
                    </a:p>
                    <a:p>
                      <a:pPr algn="ctr"/>
                      <a:endParaRPr lang="en-US" sz="1000" b="1" dirty="0">
                        <a:solidFill>
                          <a:schemeClr val="tx1"/>
                        </a:solidFill>
                      </a:endParaRPr>
                    </a:p>
                  </a:txBody>
                  <a:tcPr marL="68580" marR="68580" marT="34290" marB="34290" anchor="ctr"/>
                </a:tc>
                <a:tc>
                  <a:txBody>
                    <a:bodyPr/>
                    <a:lstStyle/>
                    <a:p>
                      <a:pPr algn="l"/>
                      <a:r>
                        <a:rPr lang="en-US" sz="1100" b="1" dirty="0"/>
                        <a:t>Protozoa</a:t>
                      </a:r>
                      <a:r>
                        <a:rPr lang="en-US" sz="1100" dirty="0"/>
                        <a:t> </a:t>
                      </a:r>
                      <a:r>
                        <a:rPr lang="en-US" sz="800" dirty="0"/>
                        <a:t>(No 810 guide/method)</a:t>
                      </a:r>
                      <a:endParaRPr lang="en-US" sz="1000" b="1" dirty="0">
                        <a:solidFill>
                          <a:schemeClr val="tx1"/>
                        </a:solidFill>
                      </a:endParaRPr>
                    </a:p>
                  </a:txBody>
                  <a:tcPr marL="68580" marR="68580" marT="34290" marB="34290"/>
                </a:tc>
                <a:tc gridSpan="2">
                  <a:txBody>
                    <a:bodyPr/>
                    <a:lstStyle/>
                    <a:p>
                      <a:r>
                        <a:rPr lang="en-US" sz="800" dirty="0"/>
                        <a:t>We do not recommend this as a prerequisite for an EP policy as there are currently no registration guidelines or registered products for hard porous surfaces.  </a:t>
                      </a:r>
                      <a:endParaRPr lang="en-US" sz="800" b="1" dirty="0">
                        <a:solidFill>
                          <a:schemeClr val="tx1"/>
                        </a:solidFill>
                      </a:endParaRPr>
                    </a:p>
                  </a:txBody>
                  <a:tcPr marL="68580" marR="68580" marT="34290" marB="34290"/>
                </a:tc>
                <a:tc hMerge="1">
                  <a:txBody>
                    <a:bodyPr/>
                    <a:lstStyle/>
                    <a:p>
                      <a:endParaRPr lang="en-US" sz="1200" dirty="0"/>
                    </a:p>
                  </a:txBody>
                  <a:tcPr/>
                </a:tc>
                <a:extLst>
                  <a:ext uri="{0D108BD9-81ED-4DB2-BD59-A6C34878D82A}">
                    <a16:rowId xmlns:a16="http://schemas.microsoft.com/office/drawing/2014/main" val="3937865691"/>
                  </a:ext>
                </a:extLst>
              </a:tr>
              <a:tr h="320040">
                <a:tc vMerge="1">
                  <a:txBody>
                    <a:bodyPr/>
                    <a:lstStyle/>
                    <a:p>
                      <a:pPr algn="ctr"/>
                      <a:endParaRPr lang="en-US" sz="1000" b="0" dirty="0">
                        <a:solidFill>
                          <a:schemeClr val="tx1"/>
                        </a:solidFill>
                      </a:endParaRPr>
                    </a:p>
                  </a:txBody>
                  <a:tcPr anchor="ctr"/>
                </a:tc>
                <a:tc>
                  <a:txBody>
                    <a:bodyPr/>
                    <a:lstStyle/>
                    <a:p>
                      <a:r>
                        <a:rPr lang="en-US" sz="1100" b="1"/>
                        <a:t>Prions</a:t>
                      </a:r>
                      <a:r>
                        <a:rPr lang="en-US" sz="1100"/>
                        <a:t> </a:t>
                      </a:r>
                      <a:r>
                        <a:rPr lang="en-US" sz="800"/>
                        <a:t>(810.2700)</a:t>
                      </a:r>
                      <a:endParaRPr lang="en-US" sz="1000"/>
                    </a:p>
                  </a:txBody>
                  <a:tcPr marL="68580" marR="68580" marT="34290" marB="34290"/>
                </a:tc>
                <a:tc gridSpan="2">
                  <a:txBody>
                    <a:bodyPr/>
                    <a:lstStyle/>
                    <a:p>
                      <a:r>
                        <a:rPr lang="en-US" sz="800" dirty="0"/>
                        <a:t>We do not recommend this as a prerequisite for an EP policy as there are currently no registration guidelines or registered products for hard porous surfaces.  </a:t>
                      </a:r>
                      <a:endParaRPr lang="en-US" sz="800" b="1" dirty="0">
                        <a:solidFill>
                          <a:schemeClr val="tx1"/>
                        </a:solidFill>
                      </a:endParaRPr>
                    </a:p>
                  </a:txBody>
                  <a:tcPr marL="68580" marR="68580" marT="34290" marB="34290"/>
                </a:tc>
                <a:tc hMerge="1">
                  <a:txBody>
                    <a:bodyPr/>
                    <a:lstStyle/>
                    <a:p>
                      <a:endParaRPr lang="en-US" sz="1200" dirty="0"/>
                    </a:p>
                  </a:txBody>
                  <a:tcPr/>
                </a:tc>
                <a:extLst>
                  <a:ext uri="{0D108BD9-81ED-4DB2-BD59-A6C34878D82A}">
                    <a16:rowId xmlns:a16="http://schemas.microsoft.com/office/drawing/2014/main" val="2773813689"/>
                  </a:ext>
                </a:extLst>
              </a:tr>
              <a:tr h="354330">
                <a:tc vMerge="1">
                  <a:txBody>
                    <a:bodyPr/>
                    <a:lstStyle/>
                    <a:p>
                      <a:pPr algn="ctr"/>
                      <a:endParaRPr lang="en-US" sz="1000" b="0" dirty="0">
                        <a:solidFill>
                          <a:schemeClr val="tx1"/>
                        </a:solidFill>
                      </a:endParaRPr>
                    </a:p>
                  </a:txBody>
                  <a:tcPr anchor="ctr"/>
                </a:tc>
                <a:tc>
                  <a:txBody>
                    <a:bodyPr/>
                    <a:lstStyle/>
                    <a:p>
                      <a:r>
                        <a:rPr lang="en-US" sz="1100" b="1" dirty="0"/>
                        <a:t>Sterilant</a:t>
                      </a:r>
                      <a:r>
                        <a:rPr lang="en-US" sz="1100" dirty="0"/>
                        <a:t> </a:t>
                      </a:r>
                      <a:r>
                        <a:rPr lang="en-US" sz="800" dirty="0"/>
                        <a:t>(810.2100): B. subtilis + C. sporogenes</a:t>
                      </a:r>
                    </a:p>
                    <a:p>
                      <a:r>
                        <a:rPr lang="en-US" sz="800" b="1" dirty="0"/>
                        <a:t>Porcelain penicylinders </a:t>
                      </a:r>
                      <a:r>
                        <a:rPr lang="en-US" sz="800" dirty="0"/>
                        <a:t>+ suture loops</a:t>
                      </a:r>
                      <a:endParaRPr lang="en-US" sz="1000" dirty="0"/>
                    </a:p>
                  </a:txBody>
                  <a:tcPr marL="68580" marR="68580" marT="34290" marB="34290"/>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Recommend use to support a bacterial sporeforming EP claim for Clostridia spores only based on porcelain penicylinders testing.</a:t>
                      </a:r>
                    </a:p>
                  </a:txBody>
                  <a:tcPr marL="68580" marR="68580" marT="34290" marB="34290"/>
                </a:tc>
                <a:tc hMerge="1">
                  <a:txBody>
                    <a:bodyPr/>
                    <a:lstStyle/>
                    <a:p>
                      <a:endParaRPr lang="en-US" sz="1200" dirty="0"/>
                    </a:p>
                  </a:txBody>
                  <a:tcPr/>
                </a:tc>
                <a:extLst>
                  <a:ext uri="{0D108BD9-81ED-4DB2-BD59-A6C34878D82A}">
                    <a16:rowId xmlns:a16="http://schemas.microsoft.com/office/drawing/2014/main" val="1221656499"/>
                  </a:ext>
                </a:extLst>
              </a:tr>
              <a:tr h="354330">
                <a:tc vMerge="1">
                  <a:txBody>
                    <a:bodyPr/>
                    <a:lstStyle/>
                    <a:p>
                      <a:pPr algn="ctr"/>
                      <a:endParaRPr lang="en-US" sz="1000" b="0" dirty="0">
                        <a:solidFill>
                          <a:schemeClr val="tx1"/>
                        </a:solidFill>
                      </a:endParaRPr>
                    </a:p>
                  </a:txBody>
                  <a:tcPr anchor="ctr"/>
                </a:tc>
                <a:tc>
                  <a:txBody>
                    <a:bodyPr/>
                    <a:lstStyle/>
                    <a:p>
                      <a:r>
                        <a:rPr lang="en-US" sz="1100" b="1" dirty="0"/>
                        <a:t>Sporicidal</a:t>
                      </a:r>
                      <a:r>
                        <a:rPr lang="en-US" sz="1100" dirty="0"/>
                        <a:t> </a:t>
                      </a:r>
                      <a:r>
                        <a:rPr lang="en-US" sz="800" dirty="0"/>
                        <a:t>(810.2100): B. subtilis + C. </a:t>
                      </a:r>
                      <a:r>
                        <a:rPr lang="en-US" sz="800" dirty="0" err="1"/>
                        <a:t>sporogenes</a:t>
                      </a:r>
                      <a:r>
                        <a:rPr lang="en-US" sz="800" dirty="0"/>
                        <a:t>; </a:t>
                      </a:r>
                      <a:r>
                        <a:rPr lang="en-US" sz="800" b="1" dirty="0"/>
                        <a:t>Porcelain pen</a:t>
                      </a:r>
                      <a:r>
                        <a:rPr lang="en-US" sz="800" dirty="0"/>
                        <a:t>., SS pen., suture loops</a:t>
                      </a:r>
                      <a:endParaRPr lang="en-US" sz="1000" dirty="0"/>
                    </a:p>
                  </a:txBody>
                  <a:tcPr marL="68580" marR="68580" marT="34290" marB="34290"/>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Recommend use to support a bacterial sporeforming EP claim for Clostridia spores only based on porcelain penicylinders testing.</a:t>
                      </a:r>
                    </a:p>
                  </a:txBody>
                  <a:tcPr marL="68580" marR="68580" marT="34290" marB="34290"/>
                </a:tc>
                <a:tc hMerge="1">
                  <a:txBody>
                    <a:bodyPr/>
                    <a:lstStyle/>
                    <a:p>
                      <a:endParaRPr lang="en-US" sz="1200" dirty="0"/>
                    </a:p>
                  </a:txBody>
                  <a:tcPr/>
                </a:tc>
                <a:extLst>
                  <a:ext uri="{0D108BD9-81ED-4DB2-BD59-A6C34878D82A}">
                    <a16:rowId xmlns:a16="http://schemas.microsoft.com/office/drawing/2014/main" val="882613134"/>
                  </a:ext>
                </a:extLst>
              </a:tr>
              <a:tr h="445770">
                <a:tc vMerge="1">
                  <a:txBody>
                    <a:bodyPr/>
                    <a:lstStyle/>
                    <a:p>
                      <a:pPr algn="ctr"/>
                      <a:endParaRPr lang="en-US" sz="1000" b="0" dirty="0">
                        <a:solidFill>
                          <a:schemeClr val="tx1"/>
                        </a:solidFill>
                      </a:endParaRPr>
                    </a:p>
                  </a:txBody>
                  <a:tcPr anchor="ctr"/>
                </a:tc>
                <a:tc>
                  <a:txBody>
                    <a:bodyPr/>
                    <a:lstStyle/>
                    <a:p>
                      <a:r>
                        <a:rPr lang="en-US" sz="1100" b="1" dirty="0"/>
                        <a:t>C. difficle Spore Disinfectant</a:t>
                      </a:r>
                      <a:r>
                        <a:rPr lang="en-US" sz="1100" dirty="0"/>
                        <a:t> </a:t>
                      </a:r>
                      <a:r>
                        <a:rPr lang="en-US" sz="800" dirty="0"/>
                        <a:t>(810.2100), C. difficile; SS disc carriers</a:t>
                      </a:r>
                      <a:endParaRPr lang="en-US" sz="1000" dirty="0"/>
                    </a:p>
                  </a:txBody>
                  <a:tcPr marL="68580" marR="68580" marT="34290" marB="34290"/>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We do not recommend this as a prerequisite for an EP policy as there are currently no registration guidelines or registered products for hard porous surfaces.  EPA may consider this for support for Clostridia EPs on a case-by-case basis due to the brushed steel discs due to supply chain.</a:t>
                      </a:r>
                    </a:p>
                  </a:txBody>
                  <a:tcPr marL="68580" marR="68580" marT="34290" marB="34290"/>
                </a:tc>
                <a:tc hMerge="1">
                  <a:txBody>
                    <a:bodyPr/>
                    <a:lstStyle/>
                    <a:p>
                      <a:endParaRPr lang="en-US" sz="1200" dirty="0"/>
                    </a:p>
                  </a:txBody>
                  <a:tcPr/>
                </a:tc>
                <a:extLst>
                  <a:ext uri="{0D108BD9-81ED-4DB2-BD59-A6C34878D82A}">
                    <a16:rowId xmlns:a16="http://schemas.microsoft.com/office/drawing/2014/main" val="1243884587"/>
                  </a:ext>
                </a:extLst>
              </a:tr>
              <a:tr h="445770">
                <a:tc vMerge="1">
                  <a:txBody>
                    <a:bodyPr/>
                    <a:lstStyle/>
                    <a:p>
                      <a:pPr algn="ctr"/>
                      <a:endParaRPr lang="en-US" sz="1000" b="0" dirty="0">
                        <a:solidFill>
                          <a:schemeClr val="tx1"/>
                        </a:solidFill>
                      </a:endParaRPr>
                    </a:p>
                  </a:txBody>
                  <a:tcPr anchor="ctr"/>
                </a:tc>
                <a:tc>
                  <a:txBody>
                    <a:bodyPr/>
                    <a:lstStyle/>
                    <a:p>
                      <a:r>
                        <a:rPr lang="en-US" sz="1100" b="1" dirty="0"/>
                        <a:t>B. anthracis Decontaminant </a:t>
                      </a:r>
                      <a:r>
                        <a:rPr lang="en-US" sz="800" b="0" dirty="0"/>
                        <a:t>(810.2100); B. anthracis; </a:t>
                      </a:r>
                      <a:r>
                        <a:rPr lang="en-US" sz="800" b="1" dirty="0"/>
                        <a:t>porcelain </a:t>
                      </a:r>
                      <a:r>
                        <a:rPr lang="en-US" sz="800" b="1" dirty="0" err="1"/>
                        <a:t>peni</a:t>
                      </a:r>
                      <a:r>
                        <a:rPr lang="en-US" sz="800" b="1" dirty="0"/>
                        <a:t> </a:t>
                      </a:r>
                      <a:r>
                        <a:rPr lang="en-US" sz="800" dirty="0"/>
                        <a:t>+ sutures./SS discs</a:t>
                      </a:r>
                      <a:endParaRPr lang="en-US" sz="1000" dirty="0"/>
                    </a:p>
                  </a:txBody>
                  <a:tcPr marL="68580" marR="68580" marT="34290" marB="34290"/>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Recommend use as a prerequisite  to support a bacterial sporeforming EP claim based on porcelain penicylinders testing in the AOAC method; no/few registrations available currently.  EPA may consider on a case-by-case basis relying on the brushed steel discs surface in the ASTM method for supply chain issues.</a:t>
                      </a:r>
                    </a:p>
                  </a:txBody>
                  <a:tcPr marL="68580" marR="68580" marT="34290" marB="34290"/>
                </a:tc>
                <a:tc hMerge="1">
                  <a:txBody>
                    <a:bodyPr/>
                    <a:lstStyle/>
                    <a:p>
                      <a:endParaRPr lang="en-US" sz="1200" dirty="0"/>
                    </a:p>
                  </a:txBody>
                  <a:tcPr/>
                </a:tc>
                <a:extLst>
                  <a:ext uri="{0D108BD9-81ED-4DB2-BD59-A6C34878D82A}">
                    <a16:rowId xmlns:a16="http://schemas.microsoft.com/office/drawing/2014/main" val="1509007143"/>
                  </a:ext>
                </a:extLst>
              </a:tr>
              <a:tr h="697230">
                <a:tc vMerge="1">
                  <a:txBody>
                    <a:bodyPr/>
                    <a:lstStyle/>
                    <a:p>
                      <a:pPr algn="ctr"/>
                      <a:endParaRPr lang="en-US" sz="1000" b="0" dirty="0">
                        <a:solidFill>
                          <a:schemeClr val="tx1"/>
                        </a:solidFill>
                      </a:endParaRPr>
                    </a:p>
                  </a:txBody>
                  <a:tcPr anchor="ctr"/>
                </a:tc>
                <a:tc>
                  <a:txBody>
                    <a:bodyPr/>
                    <a:lstStyle/>
                    <a:p>
                      <a:r>
                        <a:rPr lang="en-US" sz="900" b="1" i="0" u="none" strike="noStrike" kern="1200" baseline="0" dirty="0">
                          <a:solidFill>
                            <a:schemeClr val="dk1"/>
                          </a:solidFill>
                          <a:latin typeface="+mn-lt"/>
                          <a:ea typeface="+mn-ea"/>
                          <a:cs typeface="+mn-cs"/>
                        </a:rPr>
                        <a:t>B. thuringiensis Al Hakam, </a:t>
                      </a:r>
                      <a:r>
                        <a:rPr lang="en-US" sz="900" b="1" kern="1200" dirty="0">
                          <a:solidFill>
                            <a:schemeClr val="dk1"/>
                          </a:solidFill>
                          <a:effectLst/>
                          <a:latin typeface="+mn-lt"/>
                          <a:ea typeface="+mn-ea"/>
                          <a:cs typeface="+mn-cs"/>
                        </a:rPr>
                        <a:t>B. thuringiensis </a:t>
                      </a:r>
                      <a:r>
                        <a:rPr lang="en-US" sz="900" b="1" kern="1200" dirty="0" err="1">
                          <a:solidFill>
                            <a:schemeClr val="dk1"/>
                          </a:solidFill>
                          <a:effectLst/>
                          <a:latin typeface="+mn-lt"/>
                          <a:ea typeface="+mn-ea"/>
                          <a:cs typeface="+mn-cs"/>
                        </a:rPr>
                        <a:t>kurstaki</a:t>
                      </a:r>
                      <a:r>
                        <a:rPr lang="en-US" sz="900" b="1" kern="1200" dirty="0">
                          <a:solidFill>
                            <a:schemeClr val="dk1"/>
                          </a:solidFill>
                          <a:effectLst/>
                          <a:latin typeface="+mn-lt"/>
                          <a:ea typeface="+mn-ea"/>
                          <a:cs typeface="+mn-cs"/>
                        </a:rPr>
                        <a:t> HD-1 cry-, </a:t>
                      </a:r>
                      <a:endParaRPr lang="en-US" sz="9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t>B. anthracis Sterne, or B. anthracis </a:t>
                      </a:r>
                      <a:r>
                        <a:rPr lang="el-GR" sz="900" b="1" dirty="0"/>
                        <a:t>Δ</a:t>
                      </a:r>
                      <a:r>
                        <a:rPr lang="en-US" sz="900" b="1" dirty="0"/>
                        <a:t>Sterne: </a:t>
                      </a:r>
                      <a:r>
                        <a:rPr lang="en-US" sz="600" dirty="0"/>
                        <a:t>Testing of any one species (spore form) in the AOAC Sporicidal Activity Test 966.04, ASTM E2197, or </a:t>
                      </a:r>
                      <a:r>
                        <a:rPr lang="en-US" sz="600" dirty="0">
                          <a:solidFill>
                            <a:schemeClr val="tx1"/>
                          </a:solidFill>
                        </a:rPr>
                        <a:t>ASTM E2839 + ASTM E3218 </a:t>
                      </a:r>
                      <a:endParaRPr lang="en-US" sz="800" b="0" dirty="0">
                        <a:solidFill>
                          <a:schemeClr val="tx1"/>
                        </a:solidFill>
                      </a:endParaRPr>
                    </a:p>
                  </a:txBody>
                  <a:tcPr marL="68580" marR="68580" marT="34290" marB="34290"/>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Recommend any of these individual spore tests to be used as the prerequisite  to support a bacterial sporeforming EP claim when porcelain penicylinders and AOAC test method are used for testing; no registrations available currently; A new PRIA Protocol review may be necessary for this. EPA may consider on a case-by-case basis relying on the brushed steel disc surface in the ASTM E2197 method as needed to respond to supply chain issues.</a:t>
                      </a:r>
                    </a:p>
                  </a:txBody>
                  <a:tcPr marL="68580" marR="68580" marT="34290" marB="34290"/>
                </a:tc>
                <a:tc hMerge="1">
                  <a:txBody>
                    <a:bodyPr/>
                    <a:lstStyle/>
                    <a:p>
                      <a:endParaRPr lang="en-US" sz="1200" dirty="0"/>
                    </a:p>
                  </a:txBody>
                  <a:tcPr/>
                </a:tc>
                <a:extLst>
                  <a:ext uri="{0D108BD9-81ED-4DB2-BD59-A6C34878D82A}">
                    <a16:rowId xmlns:a16="http://schemas.microsoft.com/office/drawing/2014/main" val="649547017"/>
                  </a:ext>
                </a:extLst>
              </a:tr>
              <a:tr h="325649">
                <a:tc vMerge="1">
                  <a:txBody>
                    <a:bodyPr/>
                    <a:lstStyle/>
                    <a:p>
                      <a:pPr algn="ctr"/>
                      <a:endParaRPr lang="en-US" sz="1000" b="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Spore Suspension Testing</a:t>
                      </a:r>
                    </a:p>
                  </a:txBody>
                  <a:tcPr marL="68580" marR="68580" marT="34290" marB="34290"/>
                </a:tc>
                <a:tc gridSpan="2">
                  <a:txBody>
                    <a:bodyPr/>
                    <a:lstStyle/>
                    <a:p>
                      <a:r>
                        <a:rPr lang="en-US" sz="800" dirty="0"/>
                        <a:t>We do not recommend this as a prerequisite for an EP policy as it is not sufficiently stringent.  In a public health crisis, EPA may elect to rely on this information on a case-by-case basis.</a:t>
                      </a:r>
                    </a:p>
                  </a:txBody>
                  <a:tcPr marL="68580" marR="68580" marT="34290" marB="34290"/>
                </a:tc>
                <a:tc hMerge="1">
                  <a:txBody>
                    <a:bodyPr/>
                    <a:lstStyle/>
                    <a:p>
                      <a:endParaRPr lang="en-US"/>
                    </a:p>
                  </a:txBody>
                  <a:tcPr/>
                </a:tc>
                <a:extLst>
                  <a:ext uri="{0D108BD9-81ED-4DB2-BD59-A6C34878D82A}">
                    <a16:rowId xmlns:a16="http://schemas.microsoft.com/office/drawing/2014/main" val="2287353418"/>
                  </a:ext>
                </a:extLst>
              </a:tr>
              <a:tr h="445770">
                <a:tc>
                  <a:txBody>
                    <a:bodyPr/>
                    <a:lstStyle/>
                    <a:p>
                      <a:pPr algn="ctr"/>
                      <a:r>
                        <a:rPr lang="en-US" sz="900" b="1" dirty="0">
                          <a:solidFill>
                            <a:schemeClr val="tx1"/>
                          </a:solidFill>
                        </a:rPr>
                        <a:t>General Recommendation</a:t>
                      </a:r>
                    </a:p>
                  </a:txBody>
                  <a:tcPr marL="68580" marR="68580" marT="34290" marB="34290" anchor="ct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dirty="0">
                          <a:solidFill>
                            <a:schemeClr val="tx1"/>
                          </a:solidFill>
                        </a:rPr>
                        <a:t>The Work Group recommends that work be undertaken to develop a variety of hard porous carriers that are good simulants of the range of hard, porous surfaces that may be present in the typical residential, I&amp;I, and healthcare use sites in addition to the porcelain </a:t>
                      </a:r>
                      <a:r>
                        <a:rPr lang="en-US" sz="800" b="0" dirty="0" err="1">
                          <a:solidFill>
                            <a:schemeClr val="tx1"/>
                          </a:solidFill>
                        </a:rPr>
                        <a:t>penicylinder</a:t>
                      </a:r>
                      <a:r>
                        <a:rPr lang="en-US" sz="800" b="0" dirty="0">
                          <a:solidFill>
                            <a:schemeClr val="tx1"/>
                          </a:solidFill>
                        </a:rPr>
                        <a:t>. All carriers should be inert, commercially available, sterilizable and readily immersible in the eluent.  Potential materials should include wood (pine).</a:t>
                      </a:r>
                    </a:p>
                  </a:txBody>
                  <a:tcPr marL="68580" marR="68580" marT="34290" marB="34290"/>
                </a:tc>
                <a:tc hMerge="1">
                  <a:txBody>
                    <a:bodyPr/>
                    <a:lstStyle/>
                    <a:p>
                      <a:endParaRPr lang="en-US" sz="1100" dirty="0"/>
                    </a:p>
                  </a:txBody>
                  <a:tcPr/>
                </a:tc>
                <a:tc hMerge="1">
                  <a:txBody>
                    <a:bodyPr/>
                    <a:lstStyle/>
                    <a:p>
                      <a:endParaRPr lang="en-US"/>
                    </a:p>
                  </a:txBody>
                  <a:tcPr/>
                </a:tc>
                <a:extLst>
                  <a:ext uri="{0D108BD9-81ED-4DB2-BD59-A6C34878D82A}">
                    <a16:rowId xmlns:a16="http://schemas.microsoft.com/office/drawing/2014/main" val="1183139275"/>
                  </a:ext>
                </a:extLst>
              </a:tr>
            </a:tbl>
          </a:graphicData>
        </a:graphic>
      </p:graphicFrame>
    </p:spTree>
    <p:extLst>
      <p:ext uri="{BB962C8B-B14F-4D97-AF65-F5344CB8AC3E}">
        <p14:creationId xmlns:p14="http://schemas.microsoft.com/office/powerpoint/2010/main" val="23904079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DA4A39-D602-98DD-FE03-4587114DE3FA}"/>
              </a:ext>
            </a:extLst>
          </p:cNvPr>
          <p:cNvSpPr>
            <a:spLocks noGrp="1"/>
          </p:cNvSpPr>
          <p:nvPr>
            <p:ph type="title"/>
          </p:nvPr>
        </p:nvSpPr>
        <p:spPr>
          <a:xfrm>
            <a:off x="558359" y="857251"/>
            <a:ext cx="7886700" cy="440544"/>
          </a:xfrm>
        </p:spPr>
        <p:txBody>
          <a:bodyPr>
            <a:normAutofit fontScale="90000"/>
          </a:bodyPr>
          <a:lstStyle/>
          <a:p>
            <a:r>
              <a:rPr lang="en-US" dirty="0"/>
              <a:t>Bacterial Sporeformers Summary</a:t>
            </a:r>
          </a:p>
        </p:txBody>
      </p:sp>
      <p:graphicFrame>
        <p:nvGraphicFramePr>
          <p:cNvPr id="6" name="Table 6">
            <a:extLst>
              <a:ext uri="{FF2B5EF4-FFF2-40B4-BE49-F238E27FC236}">
                <a16:creationId xmlns:a16="http://schemas.microsoft.com/office/drawing/2014/main" id="{B2C60D3F-0309-F3CA-A4DC-66ADFA1E8F7F}"/>
              </a:ext>
            </a:extLst>
          </p:cNvPr>
          <p:cNvGraphicFramePr>
            <a:graphicFrameLocks noGrp="1"/>
          </p:cNvGraphicFramePr>
          <p:nvPr>
            <p:ph idx="1"/>
          </p:nvPr>
        </p:nvGraphicFramePr>
        <p:xfrm>
          <a:off x="1" y="1221615"/>
          <a:ext cx="9143999" cy="4805089"/>
        </p:xfrm>
        <a:graphic>
          <a:graphicData uri="http://schemas.openxmlformats.org/drawingml/2006/table">
            <a:tbl>
              <a:tblPr firstRow="1" bandRow="1">
                <a:tableStyleId>{5C22544A-7EE6-4342-B048-85BDC9FD1C3A}</a:tableStyleId>
              </a:tblPr>
              <a:tblGrid>
                <a:gridCol w="1271480">
                  <a:extLst>
                    <a:ext uri="{9D8B030D-6E8A-4147-A177-3AD203B41FA5}">
                      <a16:colId xmlns:a16="http://schemas.microsoft.com/office/drawing/2014/main" val="859944757"/>
                    </a:ext>
                  </a:extLst>
                </a:gridCol>
                <a:gridCol w="2578560">
                  <a:extLst>
                    <a:ext uri="{9D8B030D-6E8A-4147-A177-3AD203B41FA5}">
                      <a16:colId xmlns:a16="http://schemas.microsoft.com/office/drawing/2014/main" val="1393980949"/>
                    </a:ext>
                  </a:extLst>
                </a:gridCol>
                <a:gridCol w="5293959">
                  <a:extLst>
                    <a:ext uri="{9D8B030D-6E8A-4147-A177-3AD203B41FA5}">
                      <a16:colId xmlns:a16="http://schemas.microsoft.com/office/drawing/2014/main" val="1954912184"/>
                    </a:ext>
                  </a:extLst>
                </a:gridCol>
              </a:tblGrid>
              <a:tr h="377190">
                <a:tc>
                  <a:txBody>
                    <a:bodyPr/>
                    <a:lstStyle/>
                    <a:p>
                      <a:pPr algn="ctr"/>
                      <a:r>
                        <a:rPr lang="en-US" sz="1000" dirty="0"/>
                        <a:t>Emerging Pathogen is…</a:t>
                      </a:r>
                    </a:p>
                  </a:txBody>
                  <a:tcPr marL="68580" marR="68580" marT="34290" marB="34290" anchor="ctr"/>
                </a:tc>
                <a:tc>
                  <a:txBody>
                    <a:bodyPr/>
                    <a:lstStyle/>
                    <a:p>
                      <a:pPr algn="ctr"/>
                      <a:r>
                        <a:rPr lang="en-US" sz="1000" dirty="0"/>
                        <a:t>PROPOSED</a:t>
                      </a:r>
                    </a:p>
                    <a:p>
                      <a:pPr algn="ctr"/>
                      <a:r>
                        <a:rPr lang="en-US" sz="1000" dirty="0"/>
                        <a:t>Qualifying Claim Options</a:t>
                      </a:r>
                    </a:p>
                  </a:txBody>
                  <a:tcPr marL="68580" marR="68580" marT="34290" marB="34290" anchor="ctr"/>
                </a:tc>
                <a:tc>
                  <a:txBody>
                    <a:bodyPr/>
                    <a:lstStyle/>
                    <a:p>
                      <a:pPr algn="ctr"/>
                      <a:r>
                        <a:rPr lang="en-US" sz="1000" dirty="0"/>
                        <a:t>Final Draft Recommendations</a:t>
                      </a:r>
                    </a:p>
                  </a:txBody>
                  <a:tcPr marL="68580" marR="68580" marT="34290" marB="34290" anchor="ctr"/>
                </a:tc>
                <a:extLst>
                  <a:ext uri="{0D108BD9-81ED-4DB2-BD59-A6C34878D82A}">
                    <a16:rowId xmlns:a16="http://schemas.microsoft.com/office/drawing/2014/main" val="1424988129"/>
                  </a:ext>
                </a:extLst>
              </a:tr>
              <a:tr h="244519">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FF0000"/>
                          </a:solidFill>
                        </a:rPr>
                        <a:t>SOFT POROUS SURFACE CLAIMS</a:t>
                      </a:r>
                      <a:r>
                        <a:rPr lang="en-US" sz="1100" b="1" dirty="0">
                          <a:solidFill>
                            <a:schemeClr val="tx1"/>
                          </a:solidFill>
                        </a:rPr>
                        <a:t>: </a:t>
                      </a:r>
                      <a:r>
                        <a:rPr lang="en-US" sz="1100" dirty="0">
                          <a:solidFill>
                            <a:schemeClr val="tx1"/>
                          </a:solidFill>
                        </a:rPr>
                        <a:t>Pre-cleaning required for all surfaces</a:t>
                      </a:r>
                    </a:p>
                  </a:txBody>
                  <a:tcPr marL="68580" marR="68580" marT="34290" marB="3429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47034543"/>
                  </a:ext>
                </a:extLst>
              </a:tr>
              <a:tr h="320040">
                <a:tc rowSpan="8">
                  <a:txBody>
                    <a:bodyPr/>
                    <a:lstStyle/>
                    <a:p>
                      <a:pPr algn="ctr"/>
                      <a:r>
                        <a:rPr lang="en-US" sz="1000" b="1" dirty="0">
                          <a:solidFill>
                            <a:schemeClr val="tx1"/>
                          </a:solidFill>
                        </a:rPr>
                        <a:t>Bacterial </a:t>
                      </a:r>
                    </a:p>
                    <a:p>
                      <a:pPr algn="ctr"/>
                      <a:r>
                        <a:rPr lang="en-US" sz="1000" b="1" dirty="0">
                          <a:solidFill>
                            <a:schemeClr val="tx1"/>
                          </a:solidFill>
                        </a:rPr>
                        <a:t>Sporeformer</a:t>
                      </a:r>
                    </a:p>
                    <a:p>
                      <a:pPr algn="ctr"/>
                      <a:endParaRPr lang="en-US" sz="1000" b="1" dirty="0">
                        <a:solidFill>
                          <a:schemeClr val="tx1"/>
                        </a:solidFill>
                      </a:endParaRPr>
                    </a:p>
                  </a:txBody>
                  <a:tcPr marL="68580" marR="68580" marT="34290" marB="34290" anchor="ctr"/>
                </a:tc>
                <a:tc>
                  <a:txBody>
                    <a:bodyPr/>
                    <a:lstStyle/>
                    <a:p>
                      <a:pPr algn="l"/>
                      <a:r>
                        <a:rPr lang="en-US" sz="1100" b="1" dirty="0"/>
                        <a:t>Protozoa</a:t>
                      </a:r>
                      <a:r>
                        <a:rPr lang="en-US" sz="1100" dirty="0"/>
                        <a:t> </a:t>
                      </a:r>
                      <a:r>
                        <a:rPr lang="en-US" sz="800" dirty="0"/>
                        <a:t>(No 810 guide/method)</a:t>
                      </a:r>
                      <a:endParaRPr lang="en-US" sz="1000" b="1" dirty="0">
                        <a:solidFill>
                          <a:schemeClr val="tx1"/>
                        </a:solidFill>
                      </a:endParaRPr>
                    </a:p>
                  </a:txBody>
                  <a:tcPr marL="68580" marR="68580" marT="34290" marB="34290"/>
                </a:tc>
                <a:tc>
                  <a:txBody>
                    <a:bodyPr/>
                    <a:lstStyle/>
                    <a:p>
                      <a:r>
                        <a:rPr lang="en-US" sz="800" dirty="0"/>
                        <a:t>We do not recommend this as a prerequisite for an EP policy as there are currently no registration guidelines or registered products for soft porous surfaces.  </a:t>
                      </a:r>
                      <a:endParaRPr lang="en-US" sz="800" b="1" dirty="0">
                        <a:solidFill>
                          <a:schemeClr val="tx1"/>
                        </a:solidFill>
                      </a:endParaRPr>
                    </a:p>
                  </a:txBody>
                  <a:tcPr marL="68580" marR="68580" marT="34290" marB="34290"/>
                </a:tc>
                <a:extLst>
                  <a:ext uri="{0D108BD9-81ED-4DB2-BD59-A6C34878D82A}">
                    <a16:rowId xmlns:a16="http://schemas.microsoft.com/office/drawing/2014/main" val="3937865691"/>
                  </a:ext>
                </a:extLst>
              </a:tr>
              <a:tr h="320040">
                <a:tc vMerge="1">
                  <a:txBody>
                    <a:bodyPr/>
                    <a:lstStyle/>
                    <a:p>
                      <a:pPr algn="ctr"/>
                      <a:endParaRPr lang="en-US" sz="1000" b="0" dirty="0">
                        <a:solidFill>
                          <a:schemeClr val="tx1"/>
                        </a:solidFill>
                      </a:endParaRPr>
                    </a:p>
                  </a:txBody>
                  <a:tcPr anchor="ctr"/>
                </a:tc>
                <a:tc>
                  <a:txBody>
                    <a:bodyPr/>
                    <a:lstStyle/>
                    <a:p>
                      <a:r>
                        <a:rPr lang="en-US" sz="1100" b="1"/>
                        <a:t>Prions</a:t>
                      </a:r>
                      <a:r>
                        <a:rPr lang="en-US" sz="1100"/>
                        <a:t> </a:t>
                      </a:r>
                      <a:r>
                        <a:rPr lang="en-US" sz="800"/>
                        <a:t>(810.2700)</a:t>
                      </a:r>
                      <a:endParaRPr lang="en-US" sz="1000"/>
                    </a:p>
                  </a:txBody>
                  <a:tcPr marL="68580" marR="68580" marT="34290" marB="34290"/>
                </a:tc>
                <a:tc>
                  <a:txBody>
                    <a:bodyPr/>
                    <a:lstStyle/>
                    <a:p>
                      <a:r>
                        <a:rPr lang="en-US" sz="800" dirty="0"/>
                        <a:t>We do not recommend this as a prerequisite for an EP policy as there are currently no registration guidelines or registered products for soft porous surfaces.  </a:t>
                      </a:r>
                      <a:endParaRPr lang="en-US" sz="800" b="1" dirty="0">
                        <a:solidFill>
                          <a:schemeClr val="tx1"/>
                        </a:solidFill>
                      </a:endParaRPr>
                    </a:p>
                  </a:txBody>
                  <a:tcPr marL="68580" marR="68580" marT="34290" marB="34290"/>
                </a:tc>
                <a:extLst>
                  <a:ext uri="{0D108BD9-81ED-4DB2-BD59-A6C34878D82A}">
                    <a16:rowId xmlns:a16="http://schemas.microsoft.com/office/drawing/2014/main" val="2773813689"/>
                  </a:ext>
                </a:extLst>
              </a:tr>
              <a:tr h="354330">
                <a:tc vMerge="1">
                  <a:txBody>
                    <a:bodyPr/>
                    <a:lstStyle/>
                    <a:p>
                      <a:pPr algn="ctr"/>
                      <a:endParaRPr lang="en-US" sz="1000" b="0" dirty="0">
                        <a:solidFill>
                          <a:schemeClr val="tx1"/>
                        </a:solidFill>
                      </a:endParaRPr>
                    </a:p>
                  </a:txBody>
                  <a:tcPr anchor="ctr"/>
                </a:tc>
                <a:tc>
                  <a:txBody>
                    <a:bodyPr/>
                    <a:lstStyle/>
                    <a:p>
                      <a:r>
                        <a:rPr lang="en-US" sz="1100" b="1" dirty="0"/>
                        <a:t>Sterilant</a:t>
                      </a:r>
                      <a:r>
                        <a:rPr lang="en-US" sz="1100" dirty="0"/>
                        <a:t> </a:t>
                      </a:r>
                      <a:r>
                        <a:rPr lang="en-US" sz="800" dirty="0"/>
                        <a:t>(810.2100): B. subtilis + C. sporogenes</a:t>
                      </a:r>
                    </a:p>
                    <a:p>
                      <a:r>
                        <a:rPr lang="en-US" sz="800" b="0" dirty="0"/>
                        <a:t>Porcelain penicylinders </a:t>
                      </a:r>
                      <a:r>
                        <a:rPr lang="en-US" sz="800" dirty="0"/>
                        <a:t>+ </a:t>
                      </a:r>
                      <a:r>
                        <a:rPr lang="en-US" sz="800" b="1" dirty="0"/>
                        <a:t>suture loops</a:t>
                      </a:r>
                      <a:endParaRPr lang="en-US" sz="1000" b="1"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Recommend use to support a bacterial sporeforming EP claim for Clostridia spores only based on suture loop testing.</a:t>
                      </a:r>
                    </a:p>
                  </a:txBody>
                  <a:tcPr marL="68580" marR="68580" marT="34290" marB="34290"/>
                </a:tc>
                <a:extLst>
                  <a:ext uri="{0D108BD9-81ED-4DB2-BD59-A6C34878D82A}">
                    <a16:rowId xmlns:a16="http://schemas.microsoft.com/office/drawing/2014/main" val="1221656499"/>
                  </a:ext>
                </a:extLst>
              </a:tr>
              <a:tr h="354330">
                <a:tc vMerge="1">
                  <a:txBody>
                    <a:bodyPr/>
                    <a:lstStyle/>
                    <a:p>
                      <a:pPr algn="ctr"/>
                      <a:endParaRPr lang="en-US" sz="1000" b="0" dirty="0">
                        <a:solidFill>
                          <a:schemeClr val="tx1"/>
                        </a:solidFill>
                      </a:endParaRPr>
                    </a:p>
                  </a:txBody>
                  <a:tcPr anchor="ctr"/>
                </a:tc>
                <a:tc>
                  <a:txBody>
                    <a:bodyPr/>
                    <a:lstStyle/>
                    <a:p>
                      <a:r>
                        <a:rPr lang="en-US" sz="1100" b="1" dirty="0"/>
                        <a:t>Sporicidal</a:t>
                      </a:r>
                      <a:r>
                        <a:rPr lang="en-US" sz="1100" dirty="0"/>
                        <a:t> </a:t>
                      </a:r>
                      <a:r>
                        <a:rPr lang="en-US" sz="800" dirty="0"/>
                        <a:t>(810.2100): B. subtilis + C. </a:t>
                      </a:r>
                      <a:r>
                        <a:rPr lang="en-US" sz="800" dirty="0" err="1"/>
                        <a:t>sporogenes</a:t>
                      </a:r>
                      <a:r>
                        <a:rPr lang="en-US" sz="800" dirty="0"/>
                        <a:t>; </a:t>
                      </a:r>
                      <a:r>
                        <a:rPr lang="en-US" sz="800" b="0" dirty="0"/>
                        <a:t>Porcelain pen</a:t>
                      </a:r>
                      <a:r>
                        <a:rPr lang="en-US" sz="800" dirty="0"/>
                        <a:t>., SS pen., </a:t>
                      </a:r>
                      <a:r>
                        <a:rPr lang="en-US" sz="800" b="1" dirty="0"/>
                        <a:t>suture loops</a:t>
                      </a:r>
                      <a:endParaRPr lang="en-US" sz="1000" b="1"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Recommend use to support a bacterial sporeforming EP claim for Clostridia spores only based on suture loop testing.</a:t>
                      </a:r>
                    </a:p>
                  </a:txBody>
                  <a:tcPr marL="68580" marR="68580" marT="34290" marB="34290"/>
                </a:tc>
                <a:extLst>
                  <a:ext uri="{0D108BD9-81ED-4DB2-BD59-A6C34878D82A}">
                    <a16:rowId xmlns:a16="http://schemas.microsoft.com/office/drawing/2014/main" val="882613134"/>
                  </a:ext>
                </a:extLst>
              </a:tr>
              <a:tr h="445770">
                <a:tc vMerge="1">
                  <a:txBody>
                    <a:bodyPr/>
                    <a:lstStyle/>
                    <a:p>
                      <a:pPr algn="ctr"/>
                      <a:endParaRPr lang="en-US" sz="1000" b="0" dirty="0">
                        <a:solidFill>
                          <a:schemeClr val="tx1"/>
                        </a:solidFill>
                      </a:endParaRPr>
                    </a:p>
                  </a:txBody>
                  <a:tcPr anchor="ctr"/>
                </a:tc>
                <a:tc>
                  <a:txBody>
                    <a:bodyPr/>
                    <a:lstStyle/>
                    <a:p>
                      <a:r>
                        <a:rPr lang="en-US" sz="1100" b="1" dirty="0"/>
                        <a:t>C. difficle Spore Disinfectant</a:t>
                      </a:r>
                      <a:r>
                        <a:rPr lang="en-US" sz="1100" dirty="0"/>
                        <a:t> </a:t>
                      </a:r>
                      <a:r>
                        <a:rPr lang="en-US" sz="800" dirty="0"/>
                        <a:t>(810.2100), C. difficile; Brushed SS disc</a:t>
                      </a:r>
                      <a:endParaRPr lang="en-US"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We do not recommend this as a prerequisite for an EP policy as there are currently no registration guidelines or registered products for soft porous surfaces.  EPA may consider this for support for Clostridia EPs on a case-by-case basis due to the brushed steel disc surface as needed due to supply chain.</a:t>
                      </a:r>
                    </a:p>
                  </a:txBody>
                  <a:tcPr marL="68580" marR="68580" marT="34290" marB="34290"/>
                </a:tc>
                <a:extLst>
                  <a:ext uri="{0D108BD9-81ED-4DB2-BD59-A6C34878D82A}">
                    <a16:rowId xmlns:a16="http://schemas.microsoft.com/office/drawing/2014/main" val="1243884587"/>
                  </a:ext>
                </a:extLst>
              </a:tr>
              <a:tr h="445770">
                <a:tc vMerge="1">
                  <a:txBody>
                    <a:bodyPr/>
                    <a:lstStyle/>
                    <a:p>
                      <a:pPr algn="ctr"/>
                      <a:endParaRPr lang="en-US" sz="1000" b="0" dirty="0">
                        <a:solidFill>
                          <a:schemeClr val="tx1"/>
                        </a:solidFill>
                      </a:endParaRPr>
                    </a:p>
                  </a:txBody>
                  <a:tcPr anchor="ctr"/>
                </a:tc>
                <a:tc>
                  <a:txBody>
                    <a:bodyPr/>
                    <a:lstStyle/>
                    <a:p>
                      <a:r>
                        <a:rPr lang="en-US" sz="1100" b="1" dirty="0"/>
                        <a:t>B. anthracis Decontaminant </a:t>
                      </a:r>
                      <a:r>
                        <a:rPr lang="en-US" sz="800" b="0" dirty="0"/>
                        <a:t>(810.2100); B. anthracis; porcelain </a:t>
                      </a:r>
                      <a:r>
                        <a:rPr lang="en-US" sz="800" b="0" dirty="0" err="1"/>
                        <a:t>peni</a:t>
                      </a:r>
                      <a:r>
                        <a:rPr lang="en-US" sz="800" b="0" dirty="0"/>
                        <a:t> </a:t>
                      </a:r>
                      <a:r>
                        <a:rPr lang="en-US" sz="800" dirty="0"/>
                        <a:t>+ </a:t>
                      </a:r>
                      <a:r>
                        <a:rPr lang="en-US" sz="800" b="1" dirty="0"/>
                        <a:t>sutures</a:t>
                      </a:r>
                      <a:r>
                        <a:rPr lang="en-US" sz="800" dirty="0"/>
                        <a:t>./SS discs</a:t>
                      </a:r>
                      <a:endParaRPr lang="en-US"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Recommend use as a prerequisite  to support a bacterial sporeforming EP claim based on suture loop testing in the AOAC method; no/few registrations available currently.  EPA may consider on a case-by-case basis relying on the brushed steel discs surface in the ASTM method for supply chain issues.</a:t>
                      </a:r>
                    </a:p>
                  </a:txBody>
                  <a:tcPr marL="68580" marR="68580" marT="34290" marB="34290"/>
                </a:tc>
                <a:extLst>
                  <a:ext uri="{0D108BD9-81ED-4DB2-BD59-A6C34878D82A}">
                    <a16:rowId xmlns:a16="http://schemas.microsoft.com/office/drawing/2014/main" val="1509007143"/>
                  </a:ext>
                </a:extLst>
              </a:tr>
              <a:tr h="697230">
                <a:tc vMerge="1">
                  <a:txBody>
                    <a:bodyPr/>
                    <a:lstStyle/>
                    <a:p>
                      <a:pPr algn="ctr"/>
                      <a:endParaRPr lang="en-US" sz="1000" b="0" dirty="0">
                        <a:solidFill>
                          <a:schemeClr val="tx1"/>
                        </a:solidFill>
                      </a:endParaRPr>
                    </a:p>
                  </a:txBody>
                  <a:tcPr anchor="ctr"/>
                </a:tc>
                <a:tc>
                  <a:txBody>
                    <a:bodyPr/>
                    <a:lstStyle/>
                    <a:p>
                      <a:r>
                        <a:rPr lang="en-US" sz="900" b="1" i="0" u="none" strike="noStrike" kern="1200" baseline="0" dirty="0">
                          <a:solidFill>
                            <a:schemeClr val="dk1"/>
                          </a:solidFill>
                          <a:latin typeface="+mn-lt"/>
                          <a:ea typeface="+mn-ea"/>
                          <a:cs typeface="+mn-cs"/>
                        </a:rPr>
                        <a:t>B. thuringiensis Al Hakam, </a:t>
                      </a:r>
                      <a:r>
                        <a:rPr lang="en-US" sz="900" b="1" kern="1200" dirty="0">
                          <a:solidFill>
                            <a:schemeClr val="dk1"/>
                          </a:solidFill>
                          <a:effectLst/>
                          <a:latin typeface="+mn-lt"/>
                          <a:ea typeface="+mn-ea"/>
                          <a:cs typeface="+mn-cs"/>
                        </a:rPr>
                        <a:t>B. thuringiensis kurstaki HD-1 cry-, </a:t>
                      </a:r>
                      <a:r>
                        <a:rPr lang="en-US" sz="900" b="1" dirty="0"/>
                        <a:t>B. anthracis Sterne, or B. anthracis </a:t>
                      </a:r>
                      <a:r>
                        <a:rPr lang="el-GR" sz="900" b="1" dirty="0"/>
                        <a:t>Δ</a:t>
                      </a:r>
                      <a:r>
                        <a:rPr lang="en-US" sz="900" b="1" dirty="0"/>
                        <a:t>Sterne: </a:t>
                      </a:r>
                      <a:r>
                        <a:rPr lang="en-US" sz="600" dirty="0"/>
                        <a:t>Testing of any one species (spore </a:t>
                      </a:r>
                      <a:r>
                        <a:rPr lang="en-US" sz="600" dirty="0">
                          <a:solidFill>
                            <a:schemeClr val="tx1"/>
                          </a:solidFill>
                        </a:rPr>
                        <a:t>form) in the AOAC Sporicidal Activity Test 966.04, ASTM E2197, or ASTM E2839 + ASTM E3218 </a:t>
                      </a:r>
                      <a:endParaRPr lang="en-US" sz="800" b="0" dirty="0">
                        <a:solidFill>
                          <a:schemeClr val="tx1"/>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Recommend any of these individual spore tests to be used as the prerequisite  to support a bacterial sporeforming EP claim when suture loops and AOAC test method are used for testing; no registrations available currently; A new PRIA Protocol review may be necessary for this. EPA may consider on a case-by-case basis relying on the brushed steel discs surface in the ASTM method as needed to respond to supply chain issues.</a:t>
                      </a:r>
                    </a:p>
                  </a:txBody>
                  <a:tcPr marL="68580" marR="68580" marT="34290" marB="34290"/>
                </a:tc>
                <a:extLst>
                  <a:ext uri="{0D108BD9-81ED-4DB2-BD59-A6C34878D82A}">
                    <a16:rowId xmlns:a16="http://schemas.microsoft.com/office/drawing/2014/main" val="649547017"/>
                  </a:ext>
                </a:extLst>
              </a:tr>
              <a:tr h="320040">
                <a:tc vMerge="1">
                  <a:txBody>
                    <a:bodyPr/>
                    <a:lstStyle/>
                    <a:p>
                      <a:pPr algn="ctr"/>
                      <a:endParaRPr lang="en-US" sz="1000" b="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Spore Suspension Testing</a:t>
                      </a:r>
                    </a:p>
                  </a:txBody>
                  <a:tcPr marL="68580" marR="68580" marT="34290" marB="34290"/>
                </a:tc>
                <a:tc>
                  <a:txBody>
                    <a:bodyPr/>
                    <a:lstStyle/>
                    <a:p>
                      <a:r>
                        <a:rPr lang="en-US" sz="800" dirty="0"/>
                        <a:t>We do not recommend this as a prerequisite for an EP policy as it is not sufficiently stringent.  In a public health crisis, EPA may elect to rely on this information on a case-by-case basis.</a:t>
                      </a:r>
                    </a:p>
                  </a:txBody>
                  <a:tcPr marL="68580" marR="68580" marT="34290" marB="34290"/>
                </a:tc>
                <a:extLst>
                  <a:ext uri="{0D108BD9-81ED-4DB2-BD59-A6C34878D82A}">
                    <a16:rowId xmlns:a16="http://schemas.microsoft.com/office/drawing/2014/main" val="2287353418"/>
                  </a:ext>
                </a:extLst>
              </a:tr>
              <a:tr h="6172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tx1"/>
                          </a:solidFill>
                        </a:rPr>
                        <a:t>General Recommendation</a:t>
                      </a:r>
                    </a:p>
                  </a:txBody>
                  <a:tcPr marL="68580" marR="68580" marT="34290" marB="34290" anchor="ct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The EPA Emerging Pathogens working group recommends that the EPA fund a technical assessment of various soft, porous materials in order to establish a stronger justification for selecting a specific type(s) of soft, porous material for anti-microbial testing.  Natural and synthetic materials, and materials that range in water-absorbing capabilities from high water absorption to low water absorption should be selected for screening. Cotton, silk, nylon, and polyester are common examples.</a:t>
                      </a:r>
                      <a:endParaRPr lang="en-US" sz="900" b="0" dirty="0">
                        <a:solidFill>
                          <a:schemeClr val="tx1"/>
                        </a:solidFill>
                      </a:endParaRPr>
                    </a:p>
                  </a:txBody>
                  <a:tcPr marL="68580" marR="68580" marT="34290" marB="34290"/>
                </a:tc>
                <a:tc hMerge="1">
                  <a:txBody>
                    <a:bodyPr/>
                    <a:lstStyle/>
                    <a:p>
                      <a:endParaRPr lang="en-US" sz="1200" dirty="0"/>
                    </a:p>
                  </a:txBody>
                  <a:tcPr/>
                </a:tc>
                <a:extLst>
                  <a:ext uri="{0D108BD9-81ED-4DB2-BD59-A6C34878D82A}">
                    <a16:rowId xmlns:a16="http://schemas.microsoft.com/office/drawing/2014/main" val="1536469322"/>
                  </a:ext>
                </a:extLst>
              </a:tr>
            </a:tbl>
          </a:graphicData>
        </a:graphic>
      </p:graphicFrame>
    </p:spTree>
    <p:extLst>
      <p:ext uri="{BB962C8B-B14F-4D97-AF65-F5344CB8AC3E}">
        <p14:creationId xmlns:p14="http://schemas.microsoft.com/office/powerpoint/2010/main" val="1401780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DA4A39-D602-98DD-FE03-4587114DE3FA}"/>
              </a:ext>
            </a:extLst>
          </p:cNvPr>
          <p:cNvSpPr>
            <a:spLocks noGrp="1"/>
          </p:cNvSpPr>
          <p:nvPr>
            <p:ph type="title"/>
          </p:nvPr>
        </p:nvSpPr>
        <p:spPr>
          <a:xfrm>
            <a:off x="558359" y="857250"/>
            <a:ext cx="7886700" cy="582562"/>
          </a:xfrm>
        </p:spPr>
        <p:txBody>
          <a:bodyPr>
            <a:normAutofit/>
          </a:bodyPr>
          <a:lstStyle/>
          <a:p>
            <a:r>
              <a:rPr lang="en-US" dirty="0"/>
              <a:t>Mycobacteria Summary</a:t>
            </a:r>
          </a:p>
        </p:txBody>
      </p:sp>
      <p:graphicFrame>
        <p:nvGraphicFramePr>
          <p:cNvPr id="6" name="Table 6">
            <a:extLst>
              <a:ext uri="{FF2B5EF4-FFF2-40B4-BE49-F238E27FC236}">
                <a16:creationId xmlns:a16="http://schemas.microsoft.com/office/drawing/2014/main" id="{B2C60D3F-0309-F3CA-A4DC-66ADFA1E8F7F}"/>
              </a:ext>
            </a:extLst>
          </p:cNvPr>
          <p:cNvGraphicFramePr>
            <a:graphicFrameLocks noGrp="1"/>
          </p:cNvGraphicFramePr>
          <p:nvPr>
            <p:ph idx="1"/>
          </p:nvPr>
        </p:nvGraphicFramePr>
        <p:xfrm>
          <a:off x="73505" y="1597832"/>
          <a:ext cx="8856407" cy="3812307"/>
        </p:xfrm>
        <a:graphic>
          <a:graphicData uri="http://schemas.openxmlformats.org/drawingml/2006/table">
            <a:tbl>
              <a:tblPr firstRow="1" bandRow="1">
                <a:tableStyleId>{5C22544A-7EE6-4342-B048-85BDC9FD1C3A}</a:tableStyleId>
              </a:tblPr>
              <a:tblGrid>
                <a:gridCol w="1111736">
                  <a:extLst>
                    <a:ext uri="{9D8B030D-6E8A-4147-A177-3AD203B41FA5}">
                      <a16:colId xmlns:a16="http://schemas.microsoft.com/office/drawing/2014/main" val="859944757"/>
                    </a:ext>
                  </a:extLst>
                </a:gridCol>
                <a:gridCol w="2617214">
                  <a:extLst>
                    <a:ext uri="{9D8B030D-6E8A-4147-A177-3AD203B41FA5}">
                      <a16:colId xmlns:a16="http://schemas.microsoft.com/office/drawing/2014/main" val="618430124"/>
                    </a:ext>
                  </a:extLst>
                </a:gridCol>
                <a:gridCol w="5127456">
                  <a:extLst>
                    <a:ext uri="{9D8B030D-6E8A-4147-A177-3AD203B41FA5}">
                      <a16:colId xmlns:a16="http://schemas.microsoft.com/office/drawing/2014/main" val="1954912184"/>
                    </a:ext>
                  </a:extLst>
                </a:gridCol>
              </a:tblGrid>
              <a:tr h="377190">
                <a:tc>
                  <a:txBody>
                    <a:bodyPr/>
                    <a:lstStyle/>
                    <a:p>
                      <a:pPr algn="ctr"/>
                      <a:r>
                        <a:rPr lang="en-US" sz="1000" dirty="0"/>
                        <a:t>Emerging Pathogen is…</a:t>
                      </a:r>
                    </a:p>
                  </a:txBody>
                  <a:tcPr marL="68580" marR="68580" marT="34290" marB="34290" anchor="ctr"/>
                </a:tc>
                <a:tc>
                  <a:txBody>
                    <a:bodyPr/>
                    <a:lstStyle/>
                    <a:p>
                      <a:pPr algn="ctr"/>
                      <a:r>
                        <a:rPr lang="en-US" sz="1000" dirty="0"/>
                        <a:t>PROPOSED</a:t>
                      </a:r>
                    </a:p>
                    <a:p>
                      <a:pPr algn="ctr"/>
                      <a:r>
                        <a:rPr lang="en-US" sz="1000" dirty="0"/>
                        <a:t>Qualifying Claim Options</a:t>
                      </a:r>
                    </a:p>
                  </a:txBody>
                  <a:tcPr marL="68580" marR="68580" marT="34290" marB="34290" anchor="ctr"/>
                </a:tc>
                <a:tc>
                  <a:txBody>
                    <a:bodyPr/>
                    <a:lstStyle/>
                    <a:p>
                      <a:pPr algn="ctr"/>
                      <a:r>
                        <a:rPr lang="en-US" sz="1000" dirty="0"/>
                        <a:t>Final Draft Recommendations</a:t>
                      </a:r>
                    </a:p>
                  </a:txBody>
                  <a:tcPr marL="68580" marR="68580" marT="34290" marB="34290" anchor="ctr"/>
                </a:tc>
                <a:extLst>
                  <a:ext uri="{0D108BD9-81ED-4DB2-BD59-A6C34878D82A}">
                    <a16:rowId xmlns:a16="http://schemas.microsoft.com/office/drawing/2014/main" val="1424988129"/>
                  </a:ext>
                </a:extLst>
              </a:tr>
              <a:tr h="244519">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FF0000"/>
                          </a:solidFill>
                        </a:rPr>
                        <a:t>HARD NON-POROUS SURFACE CLAIMS</a:t>
                      </a:r>
                      <a:r>
                        <a:rPr lang="en-US" sz="1100" b="1" dirty="0">
                          <a:solidFill>
                            <a:schemeClr val="tx1"/>
                          </a:solidFill>
                        </a:rPr>
                        <a:t>:</a:t>
                      </a:r>
                      <a:endParaRPr lang="en-US" sz="1100" dirty="0">
                        <a:solidFill>
                          <a:schemeClr val="tx1"/>
                        </a:solidFill>
                      </a:endParaRPr>
                    </a:p>
                  </a:txBody>
                  <a:tcPr marL="68580" marR="68580" marT="34290" marB="3429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47034543"/>
                  </a:ext>
                </a:extLst>
              </a:tr>
              <a:tr h="480060">
                <a:tc rowSpan="6">
                  <a:txBody>
                    <a:bodyPr/>
                    <a:lstStyle/>
                    <a:p>
                      <a:pPr algn="ctr"/>
                      <a:r>
                        <a:rPr lang="en-US" sz="1100" b="1" dirty="0">
                          <a:solidFill>
                            <a:schemeClr val="tx1"/>
                          </a:solidFill>
                        </a:rPr>
                        <a:t>Mycobacteria</a:t>
                      </a:r>
                    </a:p>
                  </a:txBody>
                  <a:tcPr marL="68580" marR="68580" marT="34290" marB="34290" anchor="ctr"/>
                </a:tc>
                <a:tc>
                  <a:txBody>
                    <a:bodyPr/>
                    <a:lstStyle/>
                    <a:p>
                      <a:r>
                        <a:rPr lang="en-US" sz="1100" b="1"/>
                        <a:t>Sterilant</a:t>
                      </a:r>
                      <a:r>
                        <a:rPr lang="en-US" sz="1100"/>
                        <a:t> </a:t>
                      </a:r>
                      <a:r>
                        <a:rPr lang="en-US" sz="800"/>
                        <a:t>(810.2100): </a:t>
                      </a:r>
                    </a:p>
                    <a:p>
                      <a:r>
                        <a:rPr lang="en-US" sz="800"/>
                        <a:t>B. subtilis + C. sporogenes</a:t>
                      </a:r>
                    </a:p>
                    <a:p>
                      <a:r>
                        <a:rPr lang="en-US" sz="800"/>
                        <a:t>Porcelain penicylinders + suture loops</a:t>
                      </a:r>
                      <a:endParaRPr lang="en-US" sz="1100" b="1" dirty="0">
                        <a:solidFill>
                          <a:schemeClr val="tx1"/>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Recommend use to support a Mycobacteria EP claim.</a:t>
                      </a:r>
                    </a:p>
                  </a:txBody>
                  <a:tcPr marL="68580" marR="68580" marT="34290" marB="34290"/>
                </a:tc>
                <a:extLst>
                  <a:ext uri="{0D108BD9-81ED-4DB2-BD59-A6C34878D82A}">
                    <a16:rowId xmlns:a16="http://schemas.microsoft.com/office/drawing/2014/main" val="1221656499"/>
                  </a:ext>
                </a:extLst>
              </a:tr>
              <a:tr h="480060">
                <a:tc vMerge="1">
                  <a:txBody>
                    <a:bodyPr/>
                    <a:lstStyle/>
                    <a:p>
                      <a:pPr algn="ctr"/>
                      <a:endParaRPr lang="en-US" sz="1000" b="0" dirty="0">
                        <a:solidFill>
                          <a:schemeClr val="tx1"/>
                        </a:solidFill>
                      </a:endParaRPr>
                    </a:p>
                  </a:txBody>
                  <a:tcPr anchor="ctr"/>
                </a:tc>
                <a:tc>
                  <a:txBody>
                    <a:bodyPr/>
                    <a:lstStyle/>
                    <a:p>
                      <a:r>
                        <a:rPr lang="en-US" sz="1100" b="1"/>
                        <a:t>Sporicidal</a:t>
                      </a:r>
                      <a:r>
                        <a:rPr lang="en-US" sz="1100"/>
                        <a:t> </a:t>
                      </a:r>
                      <a:r>
                        <a:rPr lang="en-US" sz="800"/>
                        <a:t>(810.2100): </a:t>
                      </a:r>
                    </a:p>
                    <a:p>
                      <a:r>
                        <a:rPr lang="en-US" sz="800"/>
                        <a:t>B. subtilis + C. sporogenes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a:t>Porcelain pen., SS pen., OR suture loops</a:t>
                      </a:r>
                      <a:endParaRPr lang="en-US" sz="100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Recommend use to support a Mycobacteria EP claim.</a:t>
                      </a:r>
                    </a:p>
                  </a:txBody>
                  <a:tcPr marL="68580" marR="68580" marT="34290" marB="34290"/>
                </a:tc>
                <a:extLst>
                  <a:ext uri="{0D108BD9-81ED-4DB2-BD59-A6C34878D82A}">
                    <a16:rowId xmlns:a16="http://schemas.microsoft.com/office/drawing/2014/main" val="882613134"/>
                  </a:ext>
                </a:extLst>
              </a:tr>
              <a:tr h="480060">
                <a:tc vMerge="1">
                  <a:txBody>
                    <a:bodyPr/>
                    <a:lstStyle/>
                    <a:p>
                      <a:pPr algn="ctr"/>
                      <a:endParaRPr lang="en-US" sz="1000" b="0" dirty="0">
                        <a:solidFill>
                          <a:schemeClr val="tx1"/>
                        </a:solidFill>
                      </a:endParaRPr>
                    </a:p>
                  </a:txBody>
                  <a:tcPr anchor="ctr"/>
                </a:tc>
                <a:tc>
                  <a:txBody>
                    <a:bodyPr/>
                    <a:lstStyle/>
                    <a:p>
                      <a:r>
                        <a:rPr lang="en-US" sz="1100" b="1"/>
                        <a:t>C. difficle Spore Disinfectant</a:t>
                      </a:r>
                      <a:r>
                        <a:rPr lang="en-US" sz="1100"/>
                        <a:t> </a:t>
                      </a:r>
                      <a:r>
                        <a:rPr lang="en-US" sz="800"/>
                        <a:t>(810.2100), C. difficile;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a:t>SS penicylinders</a:t>
                      </a:r>
                      <a:endParaRPr lang="en-US" sz="100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Recommend use to support a Mycobacteria EP claim.</a:t>
                      </a:r>
                    </a:p>
                  </a:txBody>
                  <a:tcPr marL="68580" marR="68580" marT="34290" marB="34290"/>
                </a:tc>
                <a:extLst>
                  <a:ext uri="{0D108BD9-81ED-4DB2-BD59-A6C34878D82A}">
                    <a16:rowId xmlns:a16="http://schemas.microsoft.com/office/drawing/2014/main" val="1243884587"/>
                  </a:ext>
                </a:extLst>
              </a:tr>
              <a:tr h="354330">
                <a:tc vMerge="1">
                  <a:txBody>
                    <a:bodyPr/>
                    <a:lstStyle/>
                    <a:p>
                      <a:pPr algn="ctr"/>
                      <a:endParaRPr lang="en-US" sz="1000" b="0" dirty="0">
                        <a:solidFill>
                          <a:schemeClr val="tx1"/>
                        </a:solidFill>
                      </a:endParaRPr>
                    </a:p>
                  </a:txBody>
                  <a:tcPr anchor="ctr"/>
                </a:tc>
                <a:tc>
                  <a:txBody>
                    <a:bodyPr/>
                    <a:lstStyle/>
                    <a:p>
                      <a:r>
                        <a:rPr lang="en-US" sz="1100" b="1"/>
                        <a:t>B. anthracis Decontaminant </a:t>
                      </a:r>
                      <a:r>
                        <a:rPr lang="en-US" sz="800" b="0"/>
                        <a:t>(810.2100); B. anthracis; ; porcelain peni </a:t>
                      </a:r>
                      <a:r>
                        <a:rPr lang="en-US" sz="800"/>
                        <a:t>+ sutures./SS discs</a:t>
                      </a:r>
                      <a:endParaRPr lang="en-US" sz="100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Recommend use to support a Mycobacteria EP claim.</a:t>
                      </a:r>
                    </a:p>
                  </a:txBody>
                  <a:tcPr marL="68580" marR="68580" marT="34290" marB="34290"/>
                </a:tc>
                <a:extLst>
                  <a:ext uri="{0D108BD9-81ED-4DB2-BD59-A6C34878D82A}">
                    <a16:rowId xmlns:a16="http://schemas.microsoft.com/office/drawing/2014/main" val="1509007143"/>
                  </a:ext>
                </a:extLst>
              </a:tr>
              <a:tr h="662940">
                <a:tc vMerge="1">
                  <a:txBody>
                    <a:bodyPr/>
                    <a:lstStyle/>
                    <a:p>
                      <a:pPr algn="ctr"/>
                      <a:endParaRPr lang="en-US" sz="1000" b="0" dirty="0">
                        <a:solidFill>
                          <a:schemeClr val="tx1"/>
                        </a:solidFill>
                      </a:endParaRPr>
                    </a:p>
                  </a:txBody>
                  <a:tcPr anchor="ctr"/>
                </a:tc>
                <a:tc>
                  <a:txBody>
                    <a:bodyPr/>
                    <a:lstStyle/>
                    <a:p>
                      <a:r>
                        <a:rPr lang="en-US" sz="900" b="1" i="0" u="none" strike="noStrike" kern="1200" baseline="0" dirty="0">
                          <a:solidFill>
                            <a:schemeClr val="dk1"/>
                          </a:solidFill>
                          <a:latin typeface="+mn-lt"/>
                          <a:ea typeface="+mn-ea"/>
                          <a:cs typeface="+mn-cs"/>
                        </a:rPr>
                        <a:t>B. thuringiensis Al Hakam, </a:t>
                      </a:r>
                      <a:r>
                        <a:rPr lang="en-US" sz="900" b="1" kern="1200" dirty="0">
                          <a:solidFill>
                            <a:schemeClr val="dk1"/>
                          </a:solidFill>
                          <a:effectLst/>
                          <a:latin typeface="+mn-lt"/>
                          <a:ea typeface="+mn-ea"/>
                          <a:cs typeface="+mn-cs"/>
                        </a:rPr>
                        <a:t>B. thuringiensis </a:t>
                      </a:r>
                      <a:r>
                        <a:rPr lang="en-US" sz="900" b="1" kern="1200" dirty="0" err="1">
                          <a:solidFill>
                            <a:schemeClr val="dk1"/>
                          </a:solidFill>
                          <a:effectLst/>
                          <a:latin typeface="+mn-lt"/>
                          <a:ea typeface="+mn-ea"/>
                          <a:cs typeface="+mn-cs"/>
                        </a:rPr>
                        <a:t>kurstaki</a:t>
                      </a:r>
                      <a:r>
                        <a:rPr lang="en-US" sz="900" b="1" kern="1200" dirty="0">
                          <a:solidFill>
                            <a:schemeClr val="dk1"/>
                          </a:solidFill>
                          <a:effectLst/>
                          <a:latin typeface="+mn-lt"/>
                          <a:ea typeface="+mn-ea"/>
                          <a:cs typeface="+mn-cs"/>
                        </a:rPr>
                        <a:t> HD-1 cry-, </a:t>
                      </a:r>
                      <a:r>
                        <a:rPr lang="en-US" sz="900" b="1" dirty="0"/>
                        <a:t>B. anthracis Sterne, or B. anthracis </a:t>
                      </a:r>
                      <a:r>
                        <a:rPr lang="el-GR" sz="900" b="1" dirty="0"/>
                        <a:t>Δ</a:t>
                      </a:r>
                      <a:r>
                        <a:rPr lang="en-US" sz="900" b="1" dirty="0"/>
                        <a:t>Sterne: </a:t>
                      </a:r>
                      <a:r>
                        <a:rPr lang="en-US" sz="600" dirty="0"/>
                        <a:t>Testing of any one species (spore form</a:t>
                      </a:r>
                      <a:r>
                        <a:rPr lang="en-US" sz="600" dirty="0">
                          <a:solidFill>
                            <a:srgbClr val="002060"/>
                          </a:solidFill>
                        </a:rPr>
                        <a:t>) in the AOAC Sporicidal Activity Test 966.04, ASTM E2197, or ASTM E2839 + ASTM E3218 </a:t>
                      </a:r>
                      <a:endParaRPr lang="en-US"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Recommend any of these individual spore tests to be used as the prerequisite to support a Mycobacteria EP claim; no registrations available currently; A new PRIA Protocol review may be necessary for this.</a:t>
                      </a:r>
                    </a:p>
                  </a:txBody>
                  <a:tcPr marL="68580" marR="68580" marT="34290" marB="34290"/>
                </a:tc>
                <a:extLst>
                  <a:ext uri="{0D108BD9-81ED-4DB2-BD59-A6C34878D82A}">
                    <a16:rowId xmlns:a16="http://schemas.microsoft.com/office/drawing/2014/main" val="649547017"/>
                  </a:ext>
                </a:extLst>
              </a:tr>
              <a:tr h="424538">
                <a:tc vMerge="1">
                  <a:txBody>
                    <a:bodyPr/>
                    <a:lstStyle/>
                    <a:p>
                      <a:pPr algn="ctr"/>
                      <a:endParaRPr lang="en-US" sz="1000" b="0" dirty="0">
                        <a:solidFill>
                          <a:schemeClr val="tx1"/>
                        </a:solidFill>
                      </a:endParaRPr>
                    </a:p>
                  </a:txBody>
                  <a:tcPr anchor="ctr"/>
                </a:tc>
                <a:tc>
                  <a:txBody>
                    <a:bodyPr/>
                    <a:lstStyle/>
                    <a:p>
                      <a:r>
                        <a:rPr lang="en-US" sz="1100" b="1" dirty="0">
                          <a:solidFill>
                            <a:schemeClr val="tx1"/>
                          </a:solidFill>
                        </a:rPr>
                        <a:t>Spore Suspension Testing</a:t>
                      </a:r>
                      <a:endParaRPr lang="en-US"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We do not recommend this as a prerequisite for an EP policy as it is not sufficiently stringent.  In a public health crisis, EPA may elect to rely on this information on a case-by-case basis. </a:t>
                      </a:r>
                    </a:p>
                  </a:txBody>
                  <a:tcPr marL="68580" marR="68580" marT="34290" marB="34290"/>
                </a:tc>
                <a:extLst>
                  <a:ext uri="{0D108BD9-81ED-4DB2-BD59-A6C34878D82A}">
                    <a16:rowId xmlns:a16="http://schemas.microsoft.com/office/drawing/2014/main" val="2287353418"/>
                  </a:ext>
                </a:extLst>
              </a:tr>
            </a:tbl>
          </a:graphicData>
        </a:graphic>
      </p:graphicFrame>
    </p:spTree>
    <p:extLst>
      <p:ext uri="{BB962C8B-B14F-4D97-AF65-F5344CB8AC3E}">
        <p14:creationId xmlns:p14="http://schemas.microsoft.com/office/powerpoint/2010/main" val="2445050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DA4A39-D602-98DD-FE03-4587114DE3FA}"/>
              </a:ext>
            </a:extLst>
          </p:cNvPr>
          <p:cNvSpPr>
            <a:spLocks noGrp="1"/>
          </p:cNvSpPr>
          <p:nvPr>
            <p:ph type="title"/>
          </p:nvPr>
        </p:nvSpPr>
        <p:spPr>
          <a:xfrm>
            <a:off x="558359" y="857250"/>
            <a:ext cx="7886700" cy="582562"/>
          </a:xfrm>
        </p:spPr>
        <p:txBody>
          <a:bodyPr>
            <a:normAutofit/>
          </a:bodyPr>
          <a:lstStyle/>
          <a:p>
            <a:r>
              <a:rPr lang="en-US" dirty="0"/>
              <a:t>Mycobacteria Summary</a:t>
            </a:r>
          </a:p>
        </p:txBody>
      </p:sp>
      <p:graphicFrame>
        <p:nvGraphicFramePr>
          <p:cNvPr id="6" name="Table 6">
            <a:extLst>
              <a:ext uri="{FF2B5EF4-FFF2-40B4-BE49-F238E27FC236}">
                <a16:creationId xmlns:a16="http://schemas.microsoft.com/office/drawing/2014/main" id="{B2C60D3F-0309-F3CA-A4DC-66ADFA1E8F7F}"/>
              </a:ext>
            </a:extLst>
          </p:cNvPr>
          <p:cNvGraphicFramePr>
            <a:graphicFrameLocks noGrp="1"/>
          </p:cNvGraphicFramePr>
          <p:nvPr>
            <p:ph idx="1"/>
          </p:nvPr>
        </p:nvGraphicFramePr>
        <p:xfrm>
          <a:off x="73505" y="1597832"/>
          <a:ext cx="8856407" cy="3949467"/>
        </p:xfrm>
        <a:graphic>
          <a:graphicData uri="http://schemas.openxmlformats.org/drawingml/2006/table">
            <a:tbl>
              <a:tblPr firstRow="1" bandRow="1">
                <a:tableStyleId>{5C22544A-7EE6-4342-B048-85BDC9FD1C3A}</a:tableStyleId>
              </a:tblPr>
              <a:tblGrid>
                <a:gridCol w="1231490">
                  <a:extLst>
                    <a:ext uri="{9D8B030D-6E8A-4147-A177-3AD203B41FA5}">
                      <a16:colId xmlns:a16="http://schemas.microsoft.com/office/drawing/2014/main" val="859944757"/>
                    </a:ext>
                  </a:extLst>
                </a:gridCol>
                <a:gridCol w="2497460">
                  <a:extLst>
                    <a:ext uri="{9D8B030D-6E8A-4147-A177-3AD203B41FA5}">
                      <a16:colId xmlns:a16="http://schemas.microsoft.com/office/drawing/2014/main" val="1393980949"/>
                    </a:ext>
                  </a:extLst>
                </a:gridCol>
                <a:gridCol w="5127456">
                  <a:extLst>
                    <a:ext uri="{9D8B030D-6E8A-4147-A177-3AD203B41FA5}">
                      <a16:colId xmlns:a16="http://schemas.microsoft.com/office/drawing/2014/main" val="1954912184"/>
                    </a:ext>
                  </a:extLst>
                </a:gridCol>
              </a:tblGrid>
              <a:tr h="377190">
                <a:tc>
                  <a:txBody>
                    <a:bodyPr/>
                    <a:lstStyle/>
                    <a:p>
                      <a:pPr algn="ctr"/>
                      <a:r>
                        <a:rPr lang="en-US" sz="1000" dirty="0"/>
                        <a:t>Emerging Pathogen is…</a:t>
                      </a:r>
                    </a:p>
                  </a:txBody>
                  <a:tcPr marL="68580" marR="68580" marT="34290" marB="34290" anchor="ctr"/>
                </a:tc>
                <a:tc>
                  <a:txBody>
                    <a:bodyPr/>
                    <a:lstStyle/>
                    <a:p>
                      <a:pPr algn="ctr"/>
                      <a:r>
                        <a:rPr lang="en-US" sz="1000" dirty="0"/>
                        <a:t>PROPOSED</a:t>
                      </a:r>
                    </a:p>
                    <a:p>
                      <a:pPr algn="ctr"/>
                      <a:r>
                        <a:rPr lang="en-US" sz="1000" dirty="0"/>
                        <a:t>Qualifying Claim Options</a:t>
                      </a:r>
                    </a:p>
                  </a:txBody>
                  <a:tcPr marL="68580" marR="68580" marT="34290" marB="34290" anchor="ctr"/>
                </a:tc>
                <a:tc>
                  <a:txBody>
                    <a:bodyPr/>
                    <a:lstStyle/>
                    <a:p>
                      <a:pPr algn="ctr"/>
                      <a:r>
                        <a:rPr lang="en-US" sz="1000" dirty="0"/>
                        <a:t>Final Draft Recommendations</a:t>
                      </a:r>
                    </a:p>
                  </a:txBody>
                  <a:tcPr marL="68580" marR="68580" marT="34290" marB="34290" anchor="ctr"/>
                </a:tc>
                <a:extLst>
                  <a:ext uri="{0D108BD9-81ED-4DB2-BD59-A6C34878D82A}">
                    <a16:rowId xmlns:a16="http://schemas.microsoft.com/office/drawing/2014/main" val="1424988129"/>
                  </a:ext>
                </a:extLst>
              </a:tr>
              <a:tr h="244519">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FF0000"/>
                          </a:solidFill>
                        </a:rPr>
                        <a:t>HARD POROUS SURFACE CLAIMS</a:t>
                      </a:r>
                      <a:r>
                        <a:rPr lang="en-US" sz="1100" b="1" dirty="0">
                          <a:solidFill>
                            <a:schemeClr val="tx1"/>
                          </a:solidFill>
                        </a:rPr>
                        <a:t>:</a:t>
                      </a:r>
                      <a:endParaRPr lang="en-US" sz="1100" dirty="0">
                        <a:solidFill>
                          <a:schemeClr val="tx1"/>
                        </a:solidFill>
                      </a:endParaRPr>
                    </a:p>
                  </a:txBody>
                  <a:tcPr marL="68580" marR="68580" marT="34290" marB="3429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47034543"/>
                  </a:ext>
                </a:extLst>
              </a:tr>
              <a:tr h="480060">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Mycobacteria</a:t>
                      </a:r>
                    </a:p>
                    <a:p>
                      <a:pPr algn="ctr"/>
                      <a:endParaRPr lang="en-US" sz="800" b="0" dirty="0">
                        <a:solidFill>
                          <a:schemeClr val="tx1"/>
                        </a:solidFill>
                      </a:endParaRPr>
                    </a:p>
                  </a:txBody>
                  <a:tcPr marL="68580" marR="68580" marT="34290" marB="34290" anchor="ctr"/>
                </a:tc>
                <a:tc>
                  <a:txBody>
                    <a:bodyPr/>
                    <a:lstStyle/>
                    <a:p>
                      <a:r>
                        <a:rPr lang="en-US" sz="1100" b="1" dirty="0"/>
                        <a:t>Sterilant</a:t>
                      </a:r>
                      <a:r>
                        <a:rPr lang="en-US" sz="1100" dirty="0"/>
                        <a:t> </a:t>
                      </a:r>
                      <a:r>
                        <a:rPr lang="en-US" sz="800" dirty="0"/>
                        <a:t>(810.2100): </a:t>
                      </a:r>
                    </a:p>
                    <a:p>
                      <a:r>
                        <a:rPr lang="en-US" sz="800" dirty="0"/>
                        <a:t>B. subtilis + C. sporogenes</a:t>
                      </a:r>
                    </a:p>
                    <a:p>
                      <a:r>
                        <a:rPr lang="en-US" sz="800" b="1" dirty="0"/>
                        <a:t>Porcelain penicylinders </a:t>
                      </a:r>
                      <a:r>
                        <a:rPr lang="en-US" sz="800" dirty="0"/>
                        <a:t>+ suture loops</a:t>
                      </a:r>
                      <a:endParaRPr lang="en-US"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Recommend use to support a Mycobacteria EP claim based on porcelain penicylinders.</a:t>
                      </a:r>
                    </a:p>
                  </a:txBody>
                  <a:tcPr marL="68580" marR="68580" marT="34290" marB="34290"/>
                </a:tc>
                <a:extLst>
                  <a:ext uri="{0D108BD9-81ED-4DB2-BD59-A6C34878D82A}">
                    <a16:rowId xmlns:a16="http://schemas.microsoft.com/office/drawing/2014/main" val="1221656499"/>
                  </a:ext>
                </a:extLst>
              </a:tr>
              <a:tr h="480060">
                <a:tc vMerge="1">
                  <a:txBody>
                    <a:bodyPr/>
                    <a:lstStyle/>
                    <a:p>
                      <a:pPr algn="ctr"/>
                      <a:endParaRPr lang="en-US" sz="1000" b="0" dirty="0">
                        <a:solidFill>
                          <a:schemeClr val="tx1"/>
                        </a:solidFill>
                      </a:endParaRPr>
                    </a:p>
                  </a:txBody>
                  <a:tcPr anchor="ctr"/>
                </a:tc>
                <a:tc>
                  <a:txBody>
                    <a:bodyPr/>
                    <a:lstStyle/>
                    <a:p>
                      <a:r>
                        <a:rPr lang="en-US" sz="1100" b="1" dirty="0"/>
                        <a:t>Sporicidal</a:t>
                      </a:r>
                      <a:r>
                        <a:rPr lang="en-US" sz="1100" dirty="0"/>
                        <a:t> </a:t>
                      </a:r>
                      <a:r>
                        <a:rPr lang="en-US" sz="800" dirty="0"/>
                        <a:t>(810.2100): </a:t>
                      </a:r>
                    </a:p>
                    <a:p>
                      <a:r>
                        <a:rPr lang="en-US" sz="800" dirty="0"/>
                        <a:t>B. subtilis + C. sporogenes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a:t>Porcelain pen</a:t>
                      </a:r>
                      <a:r>
                        <a:rPr lang="en-US" sz="800" dirty="0"/>
                        <a:t>., SS pen., OR suture loops</a:t>
                      </a:r>
                      <a:endParaRPr lang="en-US"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Recommend use to support a Mycobacteria EP claim based on porcelain penicylinders.</a:t>
                      </a:r>
                    </a:p>
                  </a:txBody>
                  <a:tcPr marL="68580" marR="68580" marT="34290" marB="34290"/>
                </a:tc>
                <a:extLst>
                  <a:ext uri="{0D108BD9-81ED-4DB2-BD59-A6C34878D82A}">
                    <a16:rowId xmlns:a16="http://schemas.microsoft.com/office/drawing/2014/main" val="882613134"/>
                  </a:ext>
                </a:extLst>
              </a:tr>
              <a:tr h="617220">
                <a:tc vMerge="1">
                  <a:txBody>
                    <a:bodyPr/>
                    <a:lstStyle/>
                    <a:p>
                      <a:pPr algn="ctr"/>
                      <a:endParaRPr lang="en-US" sz="1000" b="0" dirty="0">
                        <a:solidFill>
                          <a:schemeClr val="tx1"/>
                        </a:solidFill>
                      </a:endParaRPr>
                    </a:p>
                  </a:txBody>
                  <a:tcPr anchor="ctr"/>
                </a:tc>
                <a:tc>
                  <a:txBody>
                    <a:bodyPr/>
                    <a:lstStyle/>
                    <a:p>
                      <a:r>
                        <a:rPr lang="en-US" sz="1100" b="1" dirty="0"/>
                        <a:t>C. difficle Spore Disinfectant</a:t>
                      </a:r>
                      <a:r>
                        <a:rPr lang="en-US" sz="1100" dirty="0"/>
                        <a:t> </a:t>
                      </a:r>
                      <a:r>
                        <a:rPr lang="en-US" sz="800" dirty="0"/>
                        <a:t>(810.2100), C. difficile;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Brush SS disc</a:t>
                      </a:r>
                      <a:endParaRPr lang="en-US"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We do not recommend this as a prerequisite for a Mycobacteria EP policy on porous surfaces. </a:t>
                      </a:r>
                      <a:r>
                        <a:rPr lang="en-US" sz="900" dirty="0">
                          <a:solidFill>
                            <a:schemeClr val="tx1"/>
                          </a:solidFill>
                        </a:rPr>
                        <a:t>In situations of supply chain issues for treatment of hard, porous surfaces, EPA may consider adding products with this claim due to the brushed disc carrier as support for Mycobacteria EPs on a case-by-case basis.</a:t>
                      </a:r>
                    </a:p>
                  </a:txBody>
                  <a:tcPr marL="68580" marR="68580" marT="34290" marB="34290"/>
                </a:tc>
                <a:extLst>
                  <a:ext uri="{0D108BD9-81ED-4DB2-BD59-A6C34878D82A}">
                    <a16:rowId xmlns:a16="http://schemas.microsoft.com/office/drawing/2014/main" val="1243884587"/>
                  </a:ext>
                </a:extLst>
              </a:tr>
              <a:tr h="354330">
                <a:tc vMerge="1">
                  <a:txBody>
                    <a:bodyPr/>
                    <a:lstStyle/>
                    <a:p>
                      <a:pPr algn="ctr"/>
                      <a:endParaRPr lang="en-US" sz="1000" b="0" dirty="0">
                        <a:solidFill>
                          <a:schemeClr val="tx1"/>
                        </a:solidFill>
                      </a:endParaRPr>
                    </a:p>
                  </a:txBody>
                  <a:tcPr anchor="ctr"/>
                </a:tc>
                <a:tc>
                  <a:txBody>
                    <a:bodyPr/>
                    <a:lstStyle/>
                    <a:p>
                      <a:r>
                        <a:rPr lang="en-US" sz="1100" b="1" dirty="0"/>
                        <a:t>B. anthracis Decontaminant </a:t>
                      </a:r>
                      <a:r>
                        <a:rPr lang="en-US" sz="800" b="0" dirty="0"/>
                        <a:t>(810.2100); B. anthracis; ; </a:t>
                      </a:r>
                      <a:r>
                        <a:rPr lang="en-US" sz="800" b="1" dirty="0"/>
                        <a:t>porcelain </a:t>
                      </a:r>
                      <a:r>
                        <a:rPr lang="en-US" sz="800" b="1" dirty="0" err="1"/>
                        <a:t>peni</a:t>
                      </a:r>
                      <a:r>
                        <a:rPr lang="en-US" sz="800" b="1" dirty="0"/>
                        <a:t> </a:t>
                      </a:r>
                      <a:r>
                        <a:rPr lang="en-US" sz="800" dirty="0"/>
                        <a:t>+ sutures./SS discs</a:t>
                      </a:r>
                      <a:endParaRPr lang="en-US"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Recommend use to support a Mycobacteria EP claim based on porcelain penicylinders.</a:t>
                      </a:r>
                    </a:p>
                  </a:txBody>
                  <a:tcPr marL="68580" marR="68580" marT="34290" marB="34290"/>
                </a:tc>
                <a:extLst>
                  <a:ext uri="{0D108BD9-81ED-4DB2-BD59-A6C34878D82A}">
                    <a16:rowId xmlns:a16="http://schemas.microsoft.com/office/drawing/2014/main" val="1509007143"/>
                  </a:ext>
                </a:extLst>
              </a:tr>
              <a:tr h="662940">
                <a:tc vMerge="1">
                  <a:txBody>
                    <a:bodyPr/>
                    <a:lstStyle/>
                    <a:p>
                      <a:pPr algn="ctr"/>
                      <a:endParaRPr lang="en-US" sz="1000" b="0" dirty="0">
                        <a:solidFill>
                          <a:schemeClr val="tx1"/>
                        </a:solidFill>
                      </a:endParaRPr>
                    </a:p>
                  </a:txBody>
                  <a:tcPr anchor="ctr"/>
                </a:tc>
                <a:tc>
                  <a:txBody>
                    <a:bodyPr/>
                    <a:lstStyle/>
                    <a:p>
                      <a:r>
                        <a:rPr lang="en-US" sz="900" b="1" i="0" u="none" strike="noStrike" kern="1200" baseline="0" dirty="0">
                          <a:solidFill>
                            <a:schemeClr val="dk1"/>
                          </a:solidFill>
                          <a:latin typeface="+mn-lt"/>
                          <a:ea typeface="+mn-ea"/>
                          <a:cs typeface="+mn-cs"/>
                        </a:rPr>
                        <a:t>B. thuringiensis Al Hakam, </a:t>
                      </a:r>
                      <a:r>
                        <a:rPr lang="en-US" sz="900" b="1" kern="1200" dirty="0">
                          <a:solidFill>
                            <a:schemeClr val="dk1"/>
                          </a:solidFill>
                          <a:effectLst/>
                          <a:latin typeface="+mn-lt"/>
                          <a:ea typeface="+mn-ea"/>
                          <a:cs typeface="+mn-cs"/>
                        </a:rPr>
                        <a:t>B. thuringiensis </a:t>
                      </a:r>
                      <a:r>
                        <a:rPr lang="en-US" sz="900" b="1" kern="1200" dirty="0" err="1">
                          <a:solidFill>
                            <a:schemeClr val="dk1"/>
                          </a:solidFill>
                          <a:effectLst/>
                          <a:latin typeface="+mn-lt"/>
                          <a:ea typeface="+mn-ea"/>
                          <a:cs typeface="+mn-cs"/>
                        </a:rPr>
                        <a:t>kurstaki</a:t>
                      </a:r>
                      <a:r>
                        <a:rPr lang="en-US" sz="900" b="1" kern="1200" dirty="0">
                          <a:solidFill>
                            <a:schemeClr val="dk1"/>
                          </a:solidFill>
                          <a:effectLst/>
                          <a:latin typeface="+mn-lt"/>
                          <a:ea typeface="+mn-ea"/>
                          <a:cs typeface="+mn-cs"/>
                        </a:rPr>
                        <a:t> HD-1 cry-, </a:t>
                      </a:r>
                      <a:r>
                        <a:rPr lang="en-US" sz="900" b="1" dirty="0"/>
                        <a:t>B. anthracis Sterne, or B. anthracis </a:t>
                      </a:r>
                      <a:r>
                        <a:rPr lang="el-GR" sz="900" b="1" dirty="0"/>
                        <a:t>Δ</a:t>
                      </a:r>
                      <a:r>
                        <a:rPr lang="en-US" sz="900" b="1" dirty="0"/>
                        <a:t>Sterne: </a:t>
                      </a:r>
                      <a:r>
                        <a:rPr lang="en-US" sz="600" dirty="0"/>
                        <a:t>Testing of any one species (spore form</a:t>
                      </a:r>
                      <a:r>
                        <a:rPr lang="en-US" sz="600" dirty="0">
                          <a:solidFill>
                            <a:srgbClr val="002060"/>
                          </a:solidFill>
                        </a:rPr>
                        <a:t>) in the AOAC Sporicidal Activity Test 966.04, ASTM E2197, or ASTM E2839 + ASTM E3218 </a:t>
                      </a:r>
                      <a:endParaRPr lang="en-US" sz="800" b="0" dirty="0">
                        <a:solidFill>
                          <a:srgbClr val="00206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Recommend any of these individual spore tests to be used as the prerequisite to support a Mycobacteria EP claim; no registrations available currently; A new PRIA Protocol review may be necessary for this.</a:t>
                      </a:r>
                    </a:p>
                  </a:txBody>
                  <a:tcPr marL="68580" marR="68580" marT="34290" marB="34290"/>
                </a:tc>
                <a:extLst>
                  <a:ext uri="{0D108BD9-81ED-4DB2-BD59-A6C34878D82A}">
                    <a16:rowId xmlns:a16="http://schemas.microsoft.com/office/drawing/2014/main" val="649547017"/>
                  </a:ext>
                </a:extLst>
              </a:tr>
              <a:tr h="424538">
                <a:tc vMerge="1">
                  <a:txBody>
                    <a:bodyPr/>
                    <a:lstStyle/>
                    <a:p>
                      <a:pPr algn="ctr"/>
                      <a:endParaRPr lang="en-US" sz="1000" b="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Spore Suspension Testing</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We do not recommend this as a prerequisite for an EP policy as it is not sufficiently stringent.  In a public health crisis, EPA may elect to rely on this information on a case-by-case basis. </a:t>
                      </a:r>
                    </a:p>
                  </a:txBody>
                  <a:tcPr marL="68580" marR="68580" marT="34290" marB="34290"/>
                </a:tc>
                <a:extLst>
                  <a:ext uri="{0D108BD9-81ED-4DB2-BD59-A6C34878D82A}">
                    <a16:rowId xmlns:a16="http://schemas.microsoft.com/office/drawing/2014/main" val="2287353418"/>
                  </a:ext>
                </a:extLst>
              </a:tr>
            </a:tbl>
          </a:graphicData>
        </a:graphic>
      </p:graphicFrame>
    </p:spTree>
    <p:extLst>
      <p:ext uri="{BB962C8B-B14F-4D97-AF65-F5344CB8AC3E}">
        <p14:creationId xmlns:p14="http://schemas.microsoft.com/office/powerpoint/2010/main" val="4548227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DA4A39-D602-98DD-FE03-4587114DE3FA}"/>
              </a:ext>
            </a:extLst>
          </p:cNvPr>
          <p:cNvSpPr>
            <a:spLocks noGrp="1"/>
          </p:cNvSpPr>
          <p:nvPr>
            <p:ph type="title"/>
          </p:nvPr>
        </p:nvSpPr>
        <p:spPr>
          <a:xfrm>
            <a:off x="558359" y="857250"/>
            <a:ext cx="7886700" cy="582562"/>
          </a:xfrm>
        </p:spPr>
        <p:txBody>
          <a:bodyPr>
            <a:normAutofit/>
          </a:bodyPr>
          <a:lstStyle/>
          <a:p>
            <a:r>
              <a:rPr lang="en-US" dirty="0"/>
              <a:t>Mycobacteria Summary</a:t>
            </a:r>
          </a:p>
        </p:txBody>
      </p:sp>
      <p:graphicFrame>
        <p:nvGraphicFramePr>
          <p:cNvPr id="6" name="Table 6">
            <a:extLst>
              <a:ext uri="{FF2B5EF4-FFF2-40B4-BE49-F238E27FC236}">
                <a16:creationId xmlns:a16="http://schemas.microsoft.com/office/drawing/2014/main" id="{B2C60D3F-0309-F3CA-A4DC-66ADFA1E8F7F}"/>
              </a:ext>
            </a:extLst>
          </p:cNvPr>
          <p:cNvGraphicFramePr>
            <a:graphicFrameLocks noGrp="1"/>
          </p:cNvGraphicFramePr>
          <p:nvPr>
            <p:ph idx="1"/>
          </p:nvPr>
        </p:nvGraphicFramePr>
        <p:xfrm>
          <a:off x="73505" y="1439812"/>
          <a:ext cx="8856407" cy="4380413"/>
        </p:xfrm>
        <a:graphic>
          <a:graphicData uri="http://schemas.openxmlformats.org/drawingml/2006/table">
            <a:tbl>
              <a:tblPr firstRow="1" bandRow="1">
                <a:tableStyleId>{5C22544A-7EE6-4342-B048-85BDC9FD1C3A}</a:tableStyleId>
              </a:tblPr>
              <a:tblGrid>
                <a:gridCol w="1231490">
                  <a:extLst>
                    <a:ext uri="{9D8B030D-6E8A-4147-A177-3AD203B41FA5}">
                      <a16:colId xmlns:a16="http://schemas.microsoft.com/office/drawing/2014/main" val="859944757"/>
                    </a:ext>
                  </a:extLst>
                </a:gridCol>
                <a:gridCol w="2497460">
                  <a:extLst>
                    <a:ext uri="{9D8B030D-6E8A-4147-A177-3AD203B41FA5}">
                      <a16:colId xmlns:a16="http://schemas.microsoft.com/office/drawing/2014/main" val="1393980949"/>
                    </a:ext>
                  </a:extLst>
                </a:gridCol>
                <a:gridCol w="5127456">
                  <a:extLst>
                    <a:ext uri="{9D8B030D-6E8A-4147-A177-3AD203B41FA5}">
                      <a16:colId xmlns:a16="http://schemas.microsoft.com/office/drawing/2014/main" val="1954912184"/>
                    </a:ext>
                  </a:extLst>
                </a:gridCol>
              </a:tblGrid>
              <a:tr h="664035">
                <a:tc>
                  <a:txBody>
                    <a:bodyPr/>
                    <a:lstStyle/>
                    <a:p>
                      <a:pPr algn="ctr"/>
                      <a:r>
                        <a:rPr lang="en-US" sz="1000" dirty="0"/>
                        <a:t>Emerging Pathogen is…</a:t>
                      </a:r>
                    </a:p>
                  </a:txBody>
                  <a:tcPr marL="68580" marR="68580" marT="34290" marB="34290" anchor="ctr"/>
                </a:tc>
                <a:tc>
                  <a:txBody>
                    <a:bodyPr/>
                    <a:lstStyle/>
                    <a:p>
                      <a:pPr algn="ctr"/>
                      <a:r>
                        <a:rPr lang="en-US" sz="1000" dirty="0"/>
                        <a:t>PROPOSED</a:t>
                      </a:r>
                    </a:p>
                    <a:p>
                      <a:pPr algn="ctr"/>
                      <a:r>
                        <a:rPr lang="en-US" sz="1000" dirty="0"/>
                        <a:t>Qualifying Claim Options</a:t>
                      </a:r>
                    </a:p>
                  </a:txBody>
                  <a:tcPr marL="68580" marR="68580" marT="34290" marB="34290" anchor="ctr"/>
                </a:tc>
                <a:tc>
                  <a:txBody>
                    <a:bodyPr/>
                    <a:lstStyle/>
                    <a:p>
                      <a:pPr algn="ctr"/>
                      <a:r>
                        <a:rPr lang="en-US" sz="1000" dirty="0"/>
                        <a:t>Final Draft Recommendations</a:t>
                      </a:r>
                    </a:p>
                  </a:txBody>
                  <a:tcPr marL="68580" marR="68580" marT="34290" marB="34290" anchor="ctr"/>
                </a:tc>
                <a:extLst>
                  <a:ext uri="{0D108BD9-81ED-4DB2-BD59-A6C34878D82A}">
                    <a16:rowId xmlns:a16="http://schemas.microsoft.com/office/drawing/2014/main" val="1424988129"/>
                  </a:ext>
                </a:extLst>
              </a:tr>
              <a:tr h="236759">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FF0000"/>
                          </a:solidFill>
                        </a:rPr>
                        <a:t>SOFT POROUS SURFACE CLAIMS</a:t>
                      </a:r>
                      <a:r>
                        <a:rPr lang="en-US" sz="1100" b="1" dirty="0">
                          <a:solidFill>
                            <a:schemeClr val="tx1"/>
                          </a:solidFill>
                        </a:rPr>
                        <a:t>:</a:t>
                      </a:r>
                      <a:endParaRPr lang="en-US" sz="1100" dirty="0">
                        <a:solidFill>
                          <a:schemeClr val="tx1"/>
                        </a:solidFill>
                      </a:endParaRPr>
                    </a:p>
                  </a:txBody>
                  <a:tcPr marL="68580" marR="68580" marT="34290" marB="3429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47034543"/>
                  </a:ext>
                </a:extLst>
              </a:tr>
              <a:tr h="480060">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Mycobacteria</a:t>
                      </a:r>
                    </a:p>
                    <a:p>
                      <a:pPr algn="ctr"/>
                      <a:endParaRPr lang="en-US" sz="800" b="0" dirty="0">
                        <a:solidFill>
                          <a:schemeClr val="tx1"/>
                        </a:solidFill>
                      </a:endParaRPr>
                    </a:p>
                  </a:txBody>
                  <a:tcPr marL="68580" marR="68580" marT="34290" marB="34290" anchor="ctr"/>
                </a:tc>
                <a:tc>
                  <a:txBody>
                    <a:bodyPr/>
                    <a:lstStyle/>
                    <a:p>
                      <a:r>
                        <a:rPr lang="en-US" sz="1100" b="1" dirty="0"/>
                        <a:t>Sterilant</a:t>
                      </a:r>
                      <a:r>
                        <a:rPr lang="en-US" sz="1100" dirty="0"/>
                        <a:t> </a:t>
                      </a:r>
                      <a:r>
                        <a:rPr lang="en-US" sz="800" dirty="0"/>
                        <a:t>(810.2100): </a:t>
                      </a:r>
                    </a:p>
                    <a:p>
                      <a:r>
                        <a:rPr lang="en-US" sz="800" dirty="0"/>
                        <a:t>B. subtilis + C. sporogenes</a:t>
                      </a:r>
                    </a:p>
                    <a:p>
                      <a:r>
                        <a:rPr lang="en-US" sz="800" b="0" dirty="0"/>
                        <a:t>Porcelain penicylinders </a:t>
                      </a:r>
                      <a:r>
                        <a:rPr lang="en-US" sz="800" dirty="0"/>
                        <a:t>+ </a:t>
                      </a:r>
                      <a:r>
                        <a:rPr lang="en-US" sz="800" b="1" dirty="0"/>
                        <a:t>suture loops</a:t>
                      </a:r>
                      <a:endParaRPr lang="en-US" sz="1000" b="1"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Recommend use to support a Mycobacteria EP claim based on suture loops.</a:t>
                      </a:r>
                    </a:p>
                  </a:txBody>
                  <a:tcPr marL="68580" marR="68580" marT="34290" marB="34290"/>
                </a:tc>
                <a:extLst>
                  <a:ext uri="{0D108BD9-81ED-4DB2-BD59-A6C34878D82A}">
                    <a16:rowId xmlns:a16="http://schemas.microsoft.com/office/drawing/2014/main" val="1221656499"/>
                  </a:ext>
                </a:extLst>
              </a:tr>
              <a:tr h="480060">
                <a:tc vMerge="1">
                  <a:txBody>
                    <a:bodyPr/>
                    <a:lstStyle/>
                    <a:p>
                      <a:pPr algn="ctr"/>
                      <a:endParaRPr lang="en-US" sz="1000" b="0" dirty="0">
                        <a:solidFill>
                          <a:schemeClr val="tx1"/>
                        </a:solidFill>
                      </a:endParaRPr>
                    </a:p>
                  </a:txBody>
                  <a:tcPr anchor="ctr"/>
                </a:tc>
                <a:tc>
                  <a:txBody>
                    <a:bodyPr/>
                    <a:lstStyle/>
                    <a:p>
                      <a:r>
                        <a:rPr lang="en-US" sz="1100" b="1" dirty="0"/>
                        <a:t>Sporicidal</a:t>
                      </a:r>
                      <a:r>
                        <a:rPr lang="en-US" sz="1100" dirty="0"/>
                        <a:t> </a:t>
                      </a:r>
                      <a:r>
                        <a:rPr lang="en-US" sz="800" dirty="0"/>
                        <a:t>(810.2100): </a:t>
                      </a:r>
                    </a:p>
                    <a:p>
                      <a:r>
                        <a:rPr lang="en-US" sz="800" dirty="0"/>
                        <a:t>B. subtilis + C. sporogenes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dirty="0"/>
                        <a:t>Porcelain pen.</a:t>
                      </a:r>
                      <a:r>
                        <a:rPr lang="en-US" sz="800" dirty="0"/>
                        <a:t>, SS pen., OR </a:t>
                      </a:r>
                      <a:r>
                        <a:rPr lang="en-US" sz="800" b="1" dirty="0"/>
                        <a:t>suture loops</a:t>
                      </a:r>
                      <a:endParaRPr lang="en-US" sz="1000" b="1"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Recommend use to support a Mycobacteria EP claim based on suture loops.</a:t>
                      </a:r>
                    </a:p>
                  </a:txBody>
                  <a:tcPr marL="68580" marR="68580" marT="34290" marB="34290"/>
                </a:tc>
                <a:extLst>
                  <a:ext uri="{0D108BD9-81ED-4DB2-BD59-A6C34878D82A}">
                    <a16:rowId xmlns:a16="http://schemas.microsoft.com/office/drawing/2014/main" val="882613134"/>
                  </a:ext>
                </a:extLst>
              </a:tr>
              <a:tr h="617220">
                <a:tc vMerge="1">
                  <a:txBody>
                    <a:bodyPr/>
                    <a:lstStyle/>
                    <a:p>
                      <a:pPr algn="ctr"/>
                      <a:endParaRPr lang="en-US" sz="1000" b="0" dirty="0">
                        <a:solidFill>
                          <a:schemeClr val="tx1"/>
                        </a:solidFill>
                      </a:endParaRPr>
                    </a:p>
                  </a:txBody>
                  <a:tcPr anchor="ctr"/>
                </a:tc>
                <a:tc>
                  <a:txBody>
                    <a:bodyPr/>
                    <a:lstStyle/>
                    <a:p>
                      <a:r>
                        <a:rPr lang="en-US" sz="1100" b="1" dirty="0"/>
                        <a:t>C. difficle Spore Disinfectant</a:t>
                      </a:r>
                      <a:r>
                        <a:rPr lang="en-US" sz="1100" dirty="0"/>
                        <a:t> </a:t>
                      </a:r>
                      <a:r>
                        <a:rPr lang="en-US" sz="800" dirty="0"/>
                        <a:t>(810.2100), C. difficile;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Brushed SS disc</a:t>
                      </a:r>
                      <a:endParaRPr lang="en-US"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We do not recommend this as a prerequisite for an Mycobacteria EP policy on soft porous surfaces.  </a:t>
                      </a:r>
                      <a:r>
                        <a:rPr lang="en-US" sz="900" dirty="0">
                          <a:solidFill>
                            <a:srgbClr val="FF0000"/>
                          </a:solidFill>
                        </a:rPr>
                        <a:t>In situations of supply chain issues for treatment of hard, porous surfaces, EPA may consider adding products with this claim due to the brushed disc carrier as support for Mycobacteria EPs on a case-by-case basis.</a:t>
                      </a:r>
                      <a:endParaRPr lang="en-US" sz="900" dirty="0"/>
                    </a:p>
                  </a:txBody>
                  <a:tcPr marL="68580" marR="68580" marT="34290" marB="34290"/>
                </a:tc>
                <a:extLst>
                  <a:ext uri="{0D108BD9-81ED-4DB2-BD59-A6C34878D82A}">
                    <a16:rowId xmlns:a16="http://schemas.microsoft.com/office/drawing/2014/main" val="1243884587"/>
                  </a:ext>
                </a:extLst>
              </a:tr>
              <a:tr h="354330">
                <a:tc vMerge="1">
                  <a:txBody>
                    <a:bodyPr/>
                    <a:lstStyle/>
                    <a:p>
                      <a:pPr algn="ctr"/>
                      <a:endParaRPr lang="en-US" sz="1000" b="0" dirty="0">
                        <a:solidFill>
                          <a:schemeClr val="tx1"/>
                        </a:solidFill>
                      </a:endParaRPr>
                    </a:p>
                  </a:txBody>
                  <a:tcPr anchor="ctr"/>
                </a:tc>
                <a:tc>
                  <a:txBody>
                    <a:bodyPr/>
                    <a:lstStyle/>
                    <a:p>
                      <a:r>
                        <a:rPr lang="en-US" sz="1100" b="1" dirty="0"/>
                        <a:t>B. anthracis Decontaminant </a:t>
                      </a:r>
                      <a:r>
                        <a:rPr lang="en-US" sz="800" b="0" dirty="0"/>
                        <a:t>(810.2100); B. anthracis; ; </a:t>
                      </a:r>
                      <a:r>
                        <a:rPr lang="en-US" sz="800" b="1" dirty="0"/>
                        <a:t>porcelain </a:t>
                      </a:r>
                      <a:r>
                        <a:rPr lang="en-US" sz="800" b="1" dirty="0" err="1"/>
                        <a:t>peni</a:t>
                      </a:r>
                      <a:r>
                        <a:rPr lang="en-US" sz="800" b="1" dirty="0"/>
                        <a:t> </a:t>
                      </a:r>
                      <a:r>
                        <a:rPr lang="en-US" sz="800" dirty="0"/>
                        <a:t>+ sutures./SS discs</a:t>
                      </a:r>
                      <a:endParaRPr lang="en-US"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Recommend use to support a Mycobacteria EP claim based on suture loops.</a:t>
                      </a:r>
                    </a:p>
                  </a:txBody>
                  <a:tcPr marL="68580" marR="68580" marT="34290" marB="34290"/>
                </a:tc>
                <a:extLst>
                  <a:ext uri="{0D108BD9-81ED-4DB2-BD59-A6C34878D82A}">
                    <a16:rowId xmlns:a16="http://schemas.microsoft.com/office/drawing/2014/main" val="1509007143"/>
                  </a:ext>
                </a:extLst>
              </a:tr>
              <a:tr h="662940">
                <a:tc vMerge="1">
                  <a:txBody>
                    <a:bodyPr/>
                    <a:lstStyle/>
                    <a:p>
                      <a:pPr algn="ctr"/>
                      <a:endParaRPr lang="en-US" sz="1000" b="0" dirty="0">
                        <a:solidFill>
                          <a:schemeClr val="tx1"/>
                        </a:solidFill>
                      </a:endParaRPr>
                    </a:p>
                  </a:txBody>
                  <a:tcPr anchor="ctr"/>
                </a:tc>
                <a:tc>
                  <a:txBody>
                    <a:bodyPr/>
                    <a:lstStyle/>
                    <a:p>
                      <a:r>
                        <a:rPr lang="en-US" sz="900" b="1" i="0" u="none" strike="noStrike" kern="1200" baseline="0" dirty="0">
                          <a:solidFill>
                            <a:schemeClr val="dk1"/>
                          </a:solidFill>
                          <a:latin typeface="+mn-lt"/>
                          <a:ea typeface="+mn-ea"/>
                          <a:cs typeface="+mn-cs"/>
                        </a:rPr>
                        <a:t>B. thuringiensis Al Hakam, </a:t>
                      </a:r>
                      <a:r>
                        <a:rPr lang="en-US" sz="900" b="1" kern="1200" dirty="0">
                          <a:solidFill>
                            <a:schemeClr val="dk1"/>
                          </a:solidFill>
                          <a:effectLst/>
                          <a:latin typeface="+mn-lt"/>
                          <a:ea typeface="+mn-ea"/>
                          <a:cs typeface="+mn-cs"/>
                        </a:rPr>
                        <a:t>B. thuringiensis </a:t>
                      </a:r>
                      <a:r>
                        <a:rPr lang="en-US" sz="900" b="1" kern="1200" dirty="0" err="1">
                          <a:solidFill>
                            <a:schemeClr val="dk1"/>
                          </a:solidFill>
                          <a:effectLst/>
                          <a:latin typeface="+mn-lt"/>
                          <a:ea typeface="+mn-ea"/>
                          <a:cs typeface="+mn-cs"/>
                        </a:rPr>
                        <a:t>kurstaki</a:t>
                      </a:r>
                      <a:r>
                        <a:rPr lang="en-US" sz="900" b="1" kern="1200" dirty="0">
                          <a:solidFill>
                            <a:schemeClr val="dk1"/>
                          </a:solidFill>
                          <a:effectLst/>
                          <a:latin typeface="+mn-lt"/>
                          <a:ea typeface="+mn-ea"/>
                          <a:cs typeface="+mn-cs"/>
                        </a:rPr>
                        <a:t> HD-1 cry-, </a:t>
                      </a:r>
                      <a:r>
                        <a:rPr lang="en-US" sz="900" b="1" dirty="0"/>
                        <a:t>B. anthracis Sterne, or B. anthracis </a:t>
                      </a:r>
                      <a:r>
                        <a:rPr lang="el-GR" sz="900" b="1" dirty="0"/>
                        <a:t>Δ</a:t>
                      </a:r>
                      <a:r>
                        <a:rPr lang="en-US" sz="900" b="1" dirty="0"/>
                        <a:t>Sterne: </a:t>
                      </a:r>
                      <a:r>
                        <a:rPr lang="en-US" sz="600" dirty="0"/>
                        <a:t>Testing of any one species (spore form</a:t>
                      </a:r>
                      <a:r>
                        <a:rPr lang="en-US" sz="600" dirty="0">
                          <a:solidFill>
                            <a:srgbClr val="002060"/>
                          </a:solidFill>
                        </a:rPr>
                        <a:t>) in the AOAC Sporicidal Activity Test 966.04, ASTM E2197, or ASTM E2839 + ASTM E3218 </a:t>
                      </a:r>
                      <a:endParaRPr lang="en-US" sz="800" b="0" dirty="0">
                        <a:solidFill>
                          <a:srgbClr val="00206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Recommend any of these individual spore tests to be used as the prerequisite to support a Mycobacteria EP claim where testing is conducted in AOAC method on suture loops; no registrations available currently; A new PRIA Protocol review may be necessary for this.</a:t>
                      </a:r>
                    </a:p>
                  </a:txBody>
                  <a:tcPr marL="68580" marR="68580" marT="34290" marB="34290"/>
                </a:tc>
                <a:extLst>
                  <a:ext uri="{0D108BD9-81ED-4DB2-BD59-A6C34878D82A}">
                    <a16:rowId xmlns:a16="http://schemas.microsoft.com/office/drawing/2014/main" val="649547017"/>
                  </a:ext>
                </a:extLst>
              </a:tr>
              <a:tr h="863245">
                <a:tc vMerge="1">
                  <a:txBody>
                    <a:bodyPr/>
                    <a:lstStyle/>
                    <a:p>
                      <a:pPr algn="ctr"/>
                      <a:endParaRPr lang="en-US" sz="1000" b="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Spore Suspension Testing</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We do not recommend this as a prerequisite for an EP policy as it is not sufficiently stringent.  In a public health crisis, EPA may elect to rely on this information on a case-by-case basis. </a:t>
                      </a:r>
                    </a:p>
                  </a:txBody>
                  <a:tcPr marL="68580" marR="68580" marT="34290" marB="34290"/>
                </a:tc>
                <a:extLst>
                  <a:ext uri="{0D108BD9-81ED-4DB2-BD59-A6C34878D82A}">
                    <a16:rowId xmlns:a16="http://schemas.microsoft.com/office/drawing/2014/main" val="2287353418"/>
                  </a:ext>
                </a:extLst>
              </a:tr>
            </a:tbl>
          </a:graphicData>
        </a:graphic>
      </p:graphicFrame>
    </p:spTree>
    <p:extLst>
      <p:ext uri="{BB962C8B-B14F-4D97-AF65-F5344CB8AC3E}">
        <p14:creationId xmlns:p14="http://schemas.microsoft.com/office/powerpoint/2010/main" val="1595957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DA4A39-D602-98DD-FE03-4587114DE3FA}"/>
              </a:ext>
            </a:extLst>
          </p:cNvPr>
          <p:cNvSpPr>
            <a:spLocks noGrp="1"/>
          </p:cNvSpPr>
          <p:nvPr>
            <p:ph type="title"/>
          </p:nvPr>
        </p:nvSpPr>
        <p:spPr>
          <a:xfrm>
            <a:off x="558359" y="857250"/>
            <a:ext cx="7886700" cy="582562"/>
          </a:xfrm>
        </p:spPr>
        <p:txBody>
          <a:bodyPr>
            <a:normAutofit/>
          </a:bodyPr>
          <a:lstStyle/>
          <a:p>
            <a:r>
              <a:rPr lang="en-US" dirty="0"/>
              <a:t>Mycobacteria Summary</a:t>
            </a:r>
          </a:p>
        </p:txBody>
      </p:sp>
      <p:graphicFrame>
        <p:nvGraphicFramePr>
          <p:cNvPr id="6" name="Table 6">
            <a:extLst>
              <a:ext uri="{FF2B5EF4-FFF2-40B4-BE49-F238E27FC236}">
                <a16:creationId xmlns:a16="http://schemas.microsoft.com/office/drawing/2014/main" id="{B2C60D3F-0309-F3CA-A4DC-66ADFA1E8F7F}"/>
              </a:ext>
            </a:extLst>
          </p:cNvPr>
          <p:cNvGraphicFramePr>
            <a:graphicFrameLocks noGrp="1"/>
          </p:cNvGraphicFramePr>
          <p:nvPr>
            <p:ph idx="1"/>
          </p:nvPr>
        </p:nvGraphicFramePr>
        <p:xfrm>
          <a:off x="73505" y="1597832"/>
          <a:ext cx="8856407" cy="3381996"/>
        </p:xfrm>
        <a:graphic>
          <a:graphicData uri="http://schemas.openxmlformats.org/drawingml/2006/table">
            <a:tbl>
              <a:tblPr firstRow="1" bandRow="1">
                <a:tableStyleId>{5C22544A-7EE6-4342-B048-85BDC9FD1C3A}</a:tableStyleId>
              </a:tblPr>
              <a:tblGrid>
                <a:gridCol w="1111736">
                  <a:extLst>
                    <a:ext uri="{9D8B030D-6E8A-4147-A177-3AD203B41FA5}">
                      <a16:colId xmlns:a16="http://schemas.microsoft.com/office/drawing/2014/main" val="859944757"/>
                    </a:ext>
                  </a:extLst>
                </a:gridCol>
                <a:gridCol w="2617214">
                  <a:extLst>
                    <a:ext uri="{9D8B030D-6E8A-4147-A177-3AD203B41FA5}">
                      <a16:colId xmlns:a16="http://schemas.microsoft.com/office/drawing/2014/main" val="618430124"/>
                    </a:ext>
                  </a:extLst>
                </a:gridCol>
                <a:gridCol w="5127456">
                  <a:extLst>
                    <a:ext uri="{9D8B030D-6E8A-4147-A177-3AD203B41FA5}">
                      <a16:colId xmlns:a16="http://schemas.microsoft.com/office/drawing/2014/main" val="1954912184"/>
                    </a:ext>
                  </a:extLst>
                </a:gridCol>
              </a:tblGrid>
              <a:tr h="739140">
                <a:tc>
                  <a:txBody>
                    <a:bodyPr/>
                    <a:lstStyle/>
                    <a:p>
                      <a:pPr algn="ctr"/>
                      <a:r>
                        <a:rPr lang="en-US" sz="1000" dirty="0"/>
                        <a:t>Emerging Pathogen is…</a:t>
                      </a:r>
                    </a:p>
                  </a:txBody>
                  <a:tcPr marL="68580" marR="68580" marT="34290" marB="34290" anchor="ctr"/>
                </a:tc>
                <a:tc>
                  <a:txBody>
                    <a:bodyPr/>
                    <a:lstStyle/>
                    <a:p>
                      <a:pPr algn="ctr"/>
                      <a:r>
                        <a:rPr lang="en-US" sz="1000" dirty="0"/>
                        <a:t>PROPOSED</a:t>
                      </a:r>
                    </a:p>
                    <a:p>
                      <a:pPr algn="ctr"/>
                      <a:r>
                        <a:rPr lang="en-US" sz="1000" dirty="0"/>
                        <a:t>Qualifying Claim Options</a:t>
                      </a:r>
                    </a:p>
                  </a:txBody>
                  <a:tcPr marL="68580" marR="68580" marT="34290" marB="34290" anchor="ctr"/>
                </a:tc>
                <a:tc>
                  <a:txBody>
                    <a:bodyPr/>
                    <a:lstStyle/>
                    <a:p>
                      <a:pPr algn="ctr"/>
                      <a:r>
                        <a:rPr lang="en-US" sz="1000" dirty="0"/>
                        <a:t>Final Draft Recommendations</a:t>
                      </a:r>
                    </a:p>
                  </a:txBody>
                  <a:tcPr marL="68580" marR="68580" marT="34290" marB="34290" anchor="ctr"/>
                </a:tc>
                <a:extLst>
                  <a:ext uri="{0D108BD9-81ED-4DB2-BD59-A6C34878D82A}">
                    <a16:rowId xmlns:a16="http://schemas.microsoft.com/office/drawing/2014/main" val="1424988129"/>
                  </a:ext>
                </a:extLst>
              </a:tr>
              <a:tr h="263537">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FF0000"/>
                          </a:solidFill>
                        </a:rPr>
                        <a:t>HARD NON-POROUS &amp; POROUS SURFACE CLAIMS</a:t>
                      </a:r>
                      <a:r>
                        <a:rPr lang="en-US" sz="1100" b="1" dirty="0">
                          <a:solidFill>
                            <a:schemeClr val="tx1"/>
                          </a:solidFill>
                        </a:rPr>
                        <a:t>:</a:t>
                      </a:r>
                      <a:endParaRPr lang="en-US" sz="1100" dirty="0">
                        <a:solidFill>
                          <a:schemeClr val="tx1"/>
                        </a:solidFill>
                      </a:endParaRPr>
                    </a:p>
                  </a:txBody>
                  <a:tcPr marL="68580" marR="68580" marT="34290" marB="3429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47034543"/>
                  </a:ext>
                </a:extLst>
              </a:tr>
              <a:tr h="457558">
                <a:tc rowSpan="4">
                  <a:txBody>
                    <a:bodyPr/>
                    <a:lstStyle/>
                    <a:p>
                      <a:pPr algn="ctr"/>
                      <a:r>
                        <a:rPr lang="en-US" sz="1100" b="1" dirty="0">
                          <a:solidFill>
                            <a:schemeClr val="tx1"/>
                          </a:solidFill>
                        </a:rPr>
                        <a:t>Mycobacteria</a:t>
                      </a:r>
                    </a:p>
                  </a:txBody>
                  <a:tcPr marL="68580" marR="68580" marT="34290" marB="34290" anchor="ctr"/>
                </a:tc>
                <a:tc>
                  <a:txBody>
                    <a:bodyPr/>
                    <a:lstStyle/>
                    <a:p>
                      <a:r>
                        <a:rPr lang="en-US" sz="1100" b="1" dirty="0" err="1"/>
                        <a:t>Tuberculocide</a:t>
                      </a:r>
                      <a:r>
                        <a:rPr lang="en-US" sz="1100" dirty="0"/>
                        <a:t> (810.2200): </a:t>
                      </a:r>
                    </a:p>
                    <a:p>
                      <a:r>
                        <a:rPr lang="en-US" sz="1100" dirty="0"/>
                        <a:t>M. </a:t>
                      </a:r>
                      <a:r>
                        <a:rPr lang="en-US" sz="1100" dirty="0" err="1"/>
                        <a:t>bovis</a:t>
                      </a:r>
                      <a:r>
                        <a:rPr lang="en-US" sz="1100" dirty="0"/>
                        <a:t> (ATCC 35743)</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p>
                  </a:txBody>
                  <a:tcPr marL="68580" marR="68580" marT="34290" marB="34290"/>
                </a:tc>
                <a:extLst>
                  <a:ext uri="{0D108BD9-81ED-4DB2-BD59-A6C34878D82A}">
                    <a16:rowId xmlns:a16="http://schemas.microsoft.com/office/drawing/2014/main" val="1221656499"/>
                  </a:ext>
                </a:extLst>
              </a:tr>
              <a:tr h="443482">
                <a:tc vMerge="1">
                  <a:txBody>
                    <a:bodyPr/>
                    <a:lstStyle/>
                    <a:p>
                      <a:pPr algn="ctr"/>
                      <a:endParaRPr lang="en-US" sz="1000" b="0" dirty="0">
                        <a:solidFill>
                          <a:schemeClr val="tx1"/>
                        </a:solidFill>
                      </a:endParaRPr>
                    </a:p>
                  </a:txBody>
                  <a:tcPr anchor="ctr"/>
                </a:tc>
                <a:tc>
                  <a:txBody>
                    <a:bodyPr/>
                    <a:lstStyle/>
                    <a:p>
                      <a:pPr algn="r"/>
                      <a:r>
                        <a:rPr lang="en-US" sz="900" b="1" dirty="0"/>
                        <a:t>AOAC TB (965.12) </a:t>
                      </a:r>
                    </a:p>
                    <a:p>
                      <a:pPr algn="r"/>
                      <a:r>
                        <a:rPr lang="en-US" sz="900" dirty="0"/>
                        <a:t>Porcelain </a:t>
                      </a:r>
                      <a:r>
                        <a:rPr lang="en-US" sz="900" dirty="0" err="1"/>
                        <a:t>penicylinders</a:t>
                      </a:r>
                      <a:endParaRPr lang="en-US" sz="9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Recommend use to support a Mycobacteria EP claim </a:t>
                      </a:r>
                      <a:r>
                        <a:rPr lang="en-US" sz="900" dirty="0">
                          <a:solidFill>
                            <a:schemeClr val="tx1"/>
                          </a:solidFill>
                        </a:rPr>
                        <a:t>for both hard porous and non-porous claims.</a:t>
                      </a:r>
                    </a:p>
                  </a:txBody>
                  <a:tcPr marL="68580" marR="68580" marT="34290" marB="34290"/>
                </a:tc>
                <a:extLst>
                  <a:ext uri="{0D108BD9-81ED-4DB2-BD59-A6C34878D82A}">
                    <a16:rowId xmlns:a16="http://schemas.microsoft.com/office/drawing/2014/main" val="882613134"/>
                  </a:ext>
                </a:extLst>
              </a:tr>
              <a:tr h="517398">
                <a:tc vMerge="1">
                  <a:txBody>
                    <a:bodyPr/>
                    <a:lstStyle/>
                    <a:p>
                      <a:pPr algn="ctr"/>
                      <a:endParaRPr lang="en-US" sz="1000" b="0" dirty="0">
                        <a:solidFill>
                          <a:schemeClr val="tx1"/>
                        </a:solidFill>
                      </a:endParaRPr>
                    </a:p>
                  </a:txBody>
                  <a:tcPr anchor="ctr"/>
                </a:tc>
                <a:tc>
                  <a:txBody>
                    <a:bodyPr/>
                    <a:lstStyle/>
                    <a:p>
                      <a:pPr algn="r"/>
                      <a:r>
                        <a:rPr lang="en-US" sz="900" b="1" dirty="0"/>
                        <a:t>Modified AOAC GST </a:t>
                      </a:r>
                      <a:r>
                        <a:rPr lang="en-US" sz="900" dirty="0"/>
                        <a:t>(961.02) </a:t>
                      </a:r>
                    </a:p>
                    <a:p>
                      <a:pPr algn="r"/>
                      <a:r>
                        <a:rPr lang="en-US" sz="900" dirty="0"/>
                        <a:t>for spray/towels &amp; M. </a:t>
                      </a:r>
                      <a:r>
                        <a:rPr lang="en-US" sz="900" dirty="0" err="1"/>
                        <a:t>bovis</a:t>
                      </a:r>
                      <a:r>
                        <a:rPr lang="en-US" sz="900" dirty="0"/>
                        <a:t>;</a:t>
                      </a:r>
                    </a:p>
                    <a:p>
                      <a:pPr algn="r"/>
                      <a:r>
                        <a:rPr lang="en-US" sz="900" dirty="0"/>
                        <a:t>Glass carrier</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Recommend use to support a Mycobacteria EP claim for hard, non-porous surfaces only.</a:t>
                      </a:r>
                    </a:p>
                  </a:txBody>
                  <a:tcPr marL="68580" marR="68580" marT="34290" marB="34290"/>
                </a:tc>
                <a:extLst>
                  <a:ext uri="{0D108BD9-81ED-4DB2-BD59-A6C34878D82A}">
                    <a16:rowId xmlns:a16="http://schemas.microsoft.com/office/drawing/2014/main" val="1243884587"/>
                  </a:ext>
                </a:extLst>
              </a:tr>
              <a:tr h="960882">
                <a:tc vMerge="1">
                  <a:txBody>
                    <a:bodyPr/>
                    <a:lstStyle/>
                    <a:p>
                      <a:pPr algn="ctr"/>
                      <a:endParaRPr lang="en-US" sz="1000" b="0" dirty="0">
                        <a:solidFill>
                          <a:schemeClr val="tx1"/>
                        </a:solidFill>
                      </a:endParaRPr>
                    </a:p>
                  </a:txBody>
                  <a:tcPr anchor="ctr"/>
                </a:tc>
                <a:tc>
                  <a:txBody>
                    <a:bodyPr/>
                    <a:lstStyle/>
                    <a:p>
                      <a:pPr algn="r"/>
                      <a:r>
                        <a:rPr lang="en-US" sz="900" b="1" dirty="0">
                          <a:solidFill>
                            <a:schemeClr val="tx1"/>
                          </a:solidFill>
                        </a:rPr>
                        <a:t>For Glutaraldehyde only: </a:t>
                      </a:r>
                    </a:p>
                    <a:p>
                      <a:pPr algn="r"/>
                      <a:r>
                        <a:rPr lang="en-US" sz="900" b="1" dirty="0"/>
                        <a:t>Quantitative Suspension Test</a:t>
                      </a:r>
                      <a:r>
                        <a:rPr lang="en-US" sz="900" dirty="0"/>
                        <a:t> (BEAD SOP M-16)</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We do not recommend this as a prerequisite for an EP policy as it is not sufficiently stringent.  In a public health crisis, EPA may elect to rely on this information on a case-by-case basis.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NOTE: The work group requests EPA revisit the use of a suspension test to support tuberculocidal claims as its stringency is not on par with the dried carrier tests and the outcome may not simulate real world conditions.</a:t>
                      </a:r>
                    </a:p>
                  </a:txBody>
                  <a:tcPr marL="68580" marR="68580" marT="34290" marB="34290"/>
                </a:tc>
                <a:extLst>
                  <a:ext uri="{0D108BD9-81ED-4DB2-BD59-A6C34878D82A}">
                    <a16:rowId xmlns:a16="http://schemas.microsoft.com/office/drawing/2014/main" val="2287353418"/>
                  </a:ext>
                </a:extLst>
              </a:tr>
            </a:tbl>
          </a:graphicData>
        </a:graphic>
      </p:graphicFrame>
    </p:spTree>
    <p:extLst>
      <p:ext uri="{BB962C8B-B14F-4D97-AF65-F5344CB8AC3E}">
        <p14:creationId xmlns:p14="http://schemas.microsoft.com/office/powerpoint/2010/main" val="8573091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DA4A39-D602-98DD-FE03-4587114DE3FA}"/>
              </a:ext>
            </a:extLst>
          </p:cNvPr>
          <p:cNvSpPr>
            <a:spLocks noGrp="1"/>
          </p:cNvSpPr>
          <p:nvPr>
            <p:ph type="title"/>
          </p:nvPr>
        </p:nvSpPr>
        <p:spPr>
          <a:xfrm>
            <a:off x="558359" y="857250"/>
            <a:ext cx="7886700" cy="582562"/>
          </a:xfrm>
        </p:spPr>
        <p:txBody>
          <a:bodyPr>
            <a:normAutofit/>
          </a:bodyPr>
          <a:lstStyle/>
          <a:p>
            <a:r>
              <a:rPr lang="en-US" dirty="0"/>
              <a:t>Mycobacteria Summary</a:t>
            </a:r>
          </a:p>
        </p:txBody>
      </p:sp>
      <p:graphicFrame>
        <p:nvGraphicFramePr>
          <p:cNvPr id="6" name="Table 6">
            <a:extLst>
              <a:ext uri="{FF2B5EF4-FFF2-40B4-BE49-F238E27FC236}">
                <a16:creationId xmlns:a16="http://schemas.microsoft.com/office/drawing/2014/main" id="{B2C60D3F-0309-F3CA-A4DC-66ADFA1E8F7F}"/>
              </a:ext>
            </a:extLst>
          </p:cNvPr>
          <p:cNvGraphicFramePr>
            <a:graphicFrameLocks noGrp="1"/>
          </p:cNvGraphicFramePr>
          <p:nvPr>
            <p:ph idx="1"/>
          </p:nvPr>
        </p:nvGraphicFramePr>
        <p:xfrm>
          <a:off x="73505" y="1317613"/>
          <a:ext cx="8856407" cy="4625555"/>
        </p:xfrm>
        <a:graphic>
          <a:graphicData uri="http://schemas.openxmlformats.org/drawingml/2006/table">
            <a:tbl>
              <a:tblPr firstRow="1" bandRow="1">
                <a:tableStyleId>{5C22544A-7EE6-4342-B048-85BDC9FD1C3A}</a:tableStyleId>
              </a:tblPr>
              <a:tblGrid>
                <a:gridCol w="1093062">
                  <a:extLst>
                    <a:ext uri="{9D8B030D-6E8A-4147-A177-3AD203B41FA5}">
                      <a16:colId xmlns:a16="http://schemas.microsoft.com/office/drawing/2014/main" val="859944757"/>
                    </a:ext>
                  </a:extLst>
                </a:gridCol>
                <a:gridCol w="3207749">
                  <a:extLst>
                    <a:ext uri="{9D8B030D-6E8A-4147-A177-3AD203B41FA5}">
                      <a16:colId xmlns:a16="http://schemas.microsoft.com/office/drawing/2014/main" val="1717811666"/>
                    </a:ext>
                  </a:extLst>
                </a:gridCol>
                <a:gridCol w="4555596">
                  <a:extLst>
                    <a:ext uri="{9D8B030D-6E8A-4147-A177-3AD203B41FA5}">
                      <a16:colId xmlns:a16="http://schemas.microsoft.com/office/drawing/2014/main" val="1954912184"/>
                    </a:ext>
                  </a:extLst>
                </a:gridCol>
              </a:tblGrid>
              <a:tr h="564802">
                <a:tc>
                  <a:txBody>
                    <a:bodyPr/>
                    <a:lstStyle/>
                    <a:p>
                      <a:pPr algn="ctr"/>
                      <a:r>
                        <a:rPr lang="en-US" sz="1000" dirty="0"/>
                        <a:t>Emerging Pathogen is…</a:t>
                      </a:r>
                    </a:p>
                  </a:txBody>
                  <a:tcPr marL="68580" marR="68580" marT="34290" marB="34290" anchor="ctr"/>
                </a:tc>
                <a:tc>
                  <a:txBody>
                    <a:bodyPr/>
                    <a:lstStyle/>
                    <a:p>
                      <a:pPr algn="ctr"/>
                      <a:r>
                        <a:rPr lang="en-US" sz="1000" dirty="0"/>
                        <a:t>PROPOSED</a:t>
                      </a:r>
                    </a:p>
                    <a:p>
                      <a:pPr algn="ctr"/>
                      <a:r>
                        <a:rPr lang="en-US" sz="1000" dirty="0"/>
                        <a:t>Qualifying Claim Options</a:t>
                      </a:r>
                    </a:p>
                  </a:txBody>
                  <a:tcPr marL="68580" marR="68580" marT="34290" marB="34290" anchor="ctr"/>
                </a:tc>
                <a:tc>
                  <a:txBody>
                    <a:bodyPr/>
                    <a:lstStyle/>
                    <a:p>
                      <a:pPr algn="ctr"/>
                      <a:r>
                        <a:rPr lang="en-US" sz="1000" dirty="0"/>
                        <a:t>Final Draft Recommendations</a:t>
                      </a:r>
                    </a:p>
                  </a:txBody>
                  <a:tcPr marL="68580" marR="68580" marT="34290" marB="34290" anchor="ctr"/>
                </a:tc>
                <a:extLst>
                  <a:ext uri="{0D108BD9-81ED-4DB2-BD59-A6C34878D82A}">
                    <a16:rowId xmlns:a16="http://schemas.microsoft.com/office/drawing/2014/main" val="1424988129"/>
                  </a:ext>
                </a:extLst>
              </a:tr>
              <a:tr h="263537">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FF0000"/>
                          </a:solidFill>
                        </a:rPr>
                        <a:t>HARD NON-POROUS SURFACE CLAIMS</a:t>
                      </a:r>
                      <a:r>
                        <a:rPr lang="en-US" sz="1100" b="1" dirty="0">
                          <a:solidFill>
                            <a:schemeClr val="tx1"/>
                          </a:solidFill>
                        </a:rPr>
                        <a:t>:</a:t>
                      </a:r>
                      <a:endParaRPr lang="en-US" sz="1100" dirty="0">
                        <a:solidFill>
                          <a:schemeClr val="tx1"/>
                        </a:solidFill>
                      </a:endParaRPr>
                    </a:p>
                  </a:txBody>
                  <a:tcPr marL="68580" marR="68580" marT="34290" marB="3429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47034543"/>
                  </a:ext>
                </a:extLst>
              </a:tr>
              <a:tr h="662940">
                <a:tc rowSpan="2">
                  <a:txBody>
                    <a:bodyPr/>
                    <a:lstStyle/>
                    <a:p>
                      <a:pPr algn="ctr"/>
                      <a:r>
                        <a:rPr lang="en-US" sz="1100" b="1" dirty="0">
                          <a:solidFill>
                            <a:schemeClr val="tx1"/>
                          </a:solidFill>
                        </a:rPr>
                        <a:t>Mycobacteria</a:t>
                      </a:r>
                    </a:p>
                  </a:txBody>
                  <a:tcPr marL="68580" marR="68580" marT="34290" marB="34290" anchor="ctr"/>
                </a:tc>
                <a:tc>
                  <a:txBody>
                    <a:bodyPr/>
                    <a:lstStyle/>
                    <a:p>
                      <a:r>
                        <a:rPr lang="en-US" sz="1100" b="1"/>
                        <a:t>Candida auris (AR Bank #0385</a:t>
                      </a:r>
                      <a:r>
                        <a:rPr lang="en-US" sz="600" b="1"/>
                        <a:t>)</a:t>
                      </a:r>
                      <a:r>
                        <a:rPr lang="en-US" sz="600"/>
                        <a:t> BEAD MB35/37 (</a:t>
                      </a:r>
                      <a:r>
                        <a:rPr lang="en-US" sz="600">
                          <a:hlinkClick r:id="rId3"/>
                        </a:rPr>
                        <a:t>https://www.epa.gov/pesticide-registration/guidance-efficacy-evaluation-products-claims-against-drug-resistant-candida</a:t>
                      </a:r>
                      <a:r>
                        <a:rPr lang="en-US" sz="600"/>
                        <a:t>) </a:t>
                      </a:r>
                      <a:r>
                        <a:rPr lang="en-US" sz="1100"/>
                        <a:t>brushed ss disc</a:t>
                      </a:r>
                      <a:endParaRPr lang="en-US" sz="1100" dirty="0"/>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Recommend use to support a Mycobacteria EP claim.  This is not proposed based on hierarchy but based on CDC and BEAD testing experience of registered </a:t>
                      </a:r>
                      <a:r>
                        <a:rPr lang="en-US" sz="900" dirty="0" err="1"/>
                        <a:t>tuberculocides</a:t>
                      </a:r>
                      <a:r>
                        <a:rPr lang="en-US" sz="900" dirty="0"/>
                        <a:t> and the stringency of this strain during testing.  </a:t>
                      </a:r>
                      <a:r>
                        <a:rPr lang="en-US" sz="600" dirty="0">
                          <a:solidFill>
                            <a:schemeClr val="tx1"/>
                          </a:solidFill>
                        </a:rPr>
                        <a:t>(</a:t>
                      </a:r>
                      <a:r>
                        <a:rPr lang="en-US" sz="600" dirty="0" err="1">
                          <a:solidFill>
                            <a:schemeClr val="tx1"/>
                          </a:solidFill>
                          <a:latin typeface="Calibri" panose="020F0502020204030204" pitchFamily="34" charset="0"/>
                          <a:cs typeface="Calibri" panose="020F0502020204030204" pitchFamily="34" charset="0"/>
                        </a:rPr>
                        <a:t>Voorn</a:t>
                      </a:r>
                      <a:r>
                        <a:rPr lang="en-US" sz="600" dirty="0">
                          <a:solidFill>
                            <a:schemeClr val="tx1"/>
                          </a:solidFill>
                          <a:latin typeface="Calibri" panose="020F0502020204030204" pitchFamily="34" charset="0"/>
                          <a:cs typeface="Calibri" panose="020F0502020204030204" pitchFamily="34" charset="0"/>
                        </a:rPr>
                        <a:t> et al., Sci Rep. 2023;13(1):5849; </a:t>
                      </a:r>
                      <a:r>
                        <a:rPr lang="en-US" sz="600" dirty="0" err="1">
                          <a:solidFill>
                            <a:schemeClr val="tx1"/>
                          </a:solidFill>
                          <a:latin typeface="Calibri" panose="020F0502020204030204" pitchFamily="34" charset="0"/>
                          <a:cs typeface="Calibri" panose="020F0502020204030204" pitchFamily="34" charset="0"/>
                        </a:rPr>
                        <a:t>Cadnum</a:t>
                      </a:r>
                      <a:r>
                        <a:rPr lang="en-US" sz="600" dirty="0">
                          <a:solidFill>
                            <a:schemeClr val="tx1"/>
                          </a:solidFill>
                          <a:latin typeface="Calibri" panose="020F0502020204030204" pitchFamily="34" charset="0"/>
                          <a:cs typeface="Calibri" panose="020F0502020204030204" pitchFamily="34" charset="0"/>
                        </a:rPr>
                        <a:t> et al., Infect Control Hosp Epidemiol. 2017 Oct;38(10):1240-1243; Sexton et al., Infect Control Hosp Epidemiol. 2020 Oct;41(10):1219-1221).</a:t>
                      </a:r>
                      <a:endParaRPr lang="en-US" sz="600" dirty="0">
                        <a:solidFill>
                          <a:schemeClr val="tx1"/>
                        </a:solidFill>
                      </a:endParaRPr>
                    </a:p>
                  </a:txBody>
                  <a:tcPr marL="68580" marR="68580" marT="34290" marB="34290"/>
                </a:tc>
                <a:extLst>
                  <a:ext uri="{0D108BD9-81ED-4DB2-BD59-A6C34878D82A}">
                    <a16:rowId xmlns:a16="http://schemas.microsoft.com/office/drawing/2014/main" val="1221656499"/>
                  </a:ext>
                </a:extLst>
              </a:tr>
              <a:tr h="1161618">
                <a:tc vMerge="1">
                  <a:txBody>
                    <a:bodyPr/>
                    <a:lstStyle/>
                    <a:p>
                      <a:pPr algn="ctr"/>
                      <a:endParaRPr lang="en-US" sz="1000" b="0" dirty="0">
                        <a:solidFill>
                          <a:schemeClr val="tx1"/>
                        </a:solidFill>
                      </a:endParaRPr>
                    </a:p>
                  </a:txBody>
                  <a:tcPr anchor="ctr"/>
                </a:tc>
                <a:tc>
                  <a:txBody>
                    <a:bodyPr/>
                    <a:lstStyle/>
                    <a:p>
                      <a:pPr algn="l"/>
                      <a:r>
                        <a:rPr lang="en-US" sz="900" b="1" dirty="0"/>
                        <a:t>Small Non-enveloped Virus – Virucidal Disinfection </a:t>
                      </a:r>
                      <a:r>
                        <a:rPr lang="en-US" sz="900" b="0" dirty="0"/>
                        <a:t>(810.2200 – E1053); glass carrier</a:t>
                      </a:r>
                    </a:p>
                    <a:p>
                      <a:pPr algn="l"/>
                      <a:r>
                        <a:rPr lang="en-US" sz="900" b="1" dirty="0"/>
                        <a:t>The registration must include at least </a:t>
                      </a:r>
                      <a:r>
                        <a:rPr lang="en-US" sz="900" b="1" u="sng" dirty="0"/>
                        <a:t>two</a:t>
                      </a:r>
                      <a:r>
                        <a:rPr lang="en-US" sz="900" b="1" dirty="0"/>
                        <a:t> of the following viral strains to make EP claims:</a:t>
                      </a:r>
                    </a:p>
                    <a:p>
                      <a:pPr algn="l"/>
                      <a:r>
                        <a:rPr lang="en-US" sz="900" b="0" dirty="0">
                          <a:solidFill>
                            <a:schemeClr val="tx1"/>
                          </a:solidFill>
                        </a:rPr>
                        <a:t>Parvovirus (canine, porcine, etc.), </a:t>
                      </a:r>
                    </a:p>
                    <a:p>
                      <a:pPr algn="l"/>
                      <a:r>
                        <a:rPr lang="en-US" sz="900" b="0" dirty="0">
                          <a:solidFill>
                            <a:schemeClr val="tx1"/>
                          </a:solidFill>
                        </a:rPr>
                        <a:t>HAV, feline calicivirus, murine norovirus, rhinovirus, poliovirus*</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Recommend use to support a Mycobacteria EP claims.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*The option to utilize Poliovirus to support emerging Mycobacterial claims is not intended to encourage new testing but rather to utilize existing claims based on previously submitted and accepted data.  We are aware and support the efforts to contain poliovirus in the US (</a:t>
                      </a:r>
                      <a:r>
                        <a:rPr lang="en-US" sz="900" dirty="0">
                          <a:hlinkClick r:id="rId4"/>
                        </a:rPr>
                        <a:t>U.S. National Authority for Containment of Poliovirus | CDC</a:t>
                      </a:r>
                      <a:r>
                        <a:rPr lang="en-US" sz="900" dirty="0"/>
                        <a:t>).</a:t>
                      </a:r>
                    </a:p>
                  </a:txBody>
                  <a:tcPr marL="68580" marR="68580" marT="34290" marB="34290"/>
                </a:tc>
                <a:extLst>
                  <a:ext uri="{0D108BD9-81ED-4DB2-BD59-A6C34878D82A}">
                    <a16:rowId xmlns:a16="http://schemas.microsoft.com/office/drawing/2014/main" val="882613134"/>
                  </a:ext>
                </a:extLst>
              </a:tr>
              <a:tr h="18516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dirty="0">
                          <a:solidFill>
                            <a:schemeClr val="tx1"/>
                          </a:solidFill>
                        </a:rPr>
                        <a:t>General Recommendations</a:t>
                      </a:r>
                      <a:endParaRPr lang="en-US" sz="800" dirty="0"/>
                    </a:p>
                  </a:txBody>
                  <a:tcPr marL="68580" marR="68580" marT="34290" marB="34290" anchor="ctr"/>
                </a:tc>
                <a:tc gridSpan="2">
                  <a:txBody>
                    <a:bodyPr/>
                    <a:lstStyle/>
                    <a:p>
                      <a:pPr algn="l"/>
                      <a:r>
                        <a:rPr lang="en-US" sz="900" dirty="0"/>
                        <a:t>The Work Group recommends EPA research a replacement strain for M. bovis (ATCC 35743) that is easier to work with in the lab and has shorter growth/incubation time (e.g., M. terrae).  EPA should consider the value of using resistant strains.</a:t>
                      </a:r>
                    </a:p>
                    <a:p>
                      <a:pPr algn="l"/>
                      <a:endParaRPr lang="en-US" sz="900" dirty="0"/>
                    </a:p>
                    <a:p>
                      <a:r>
                        <a:rPr lang="en-US" sz="900" dirty="0">
                          <a:solidFill>
                            <a:schemeClr val="tx1"/>
                          </a:solidFill>
                        </a:rPr>
                        <a:t>The Work group recommends EPA consider renaming the “Tuberculocidal” category to “</a:t>
                      </a:r>
                      <a:r>
                        <a:rPr lang="en-US" sz="900" dirty="0" err="1">
                          <a:solidFill>
                            <a:schemeClr val="tx1"/>
                          </a:solidFill>
                        </a:rPr>
                        <a:t>Mycobactericide</a:t>
                      </a:r>
                      <a:r>
                        <a:rPr lang="en-US" sz="900" dirty="0">
                          <a:solidFill>
                            <a:schemeClr val="tx1"/>
                          </a:solidFill>
                        </a:rPr>
                        <a:t>” in 810.2000 and 810.2200 to recognize the genus.  This will need a user education component to support such a change. </a:t>
                      </a:r>
                      <a:r>
                        <a:rPr lang="en-US" sz="900" kern="1200" dirty="0">
                          <a:solidFill>
                            <a:schemeClr val="dk1"/>
                          </a:solidFill>
                          <a:effectLst/>
                          <a:latin typeface="+mn-lt"/>
                          <a:ea typeface="+mn-ea"/>
                          <a:cs typeface="+mn-cs"/>
                        </a:rPr>
                        <a:t>The genus Mycobacterium contains well-known human pathogens such as </a:t>
                      </a:r>
                      <a:r>
                        <a:rPr lang="en-US" sz="900" i="1" kern="1200" dirty="0">
                          <a:solidFill>
                            <a:schemeClr val="dk1"/>
                          </a:solidFill>
                          <a:effectLst/>
                          <a:latin typeface="+mn-lt"/>
                          <a:ea typeface="+mn-ea"/>
                          <a:cs typeface="+mn-cs"/>
                        </a:rPr>
                        <a:t>M. tuberculosis</a:t>
                      </a:r>
                      <a:r>
                        <a:rPr lang="en-US" sz="900" kern="1200" dirty="0">
                          <a:solidFill>
                            <a:schemeClr val="dk1"/>
                          </a:solidFill>
                          <a:effectLst/>
                          <a:latin typeface="+mn-lt"/>
                          <a:ea typeface="+mn-ea"/>
                          <a:cs typeface="+mn-cs"/>
                        </a:rPr>
                        <a:t> (tubercle bacillus) and </a:t>
                      </a:r>
                      <a:r>
                        <a:rPr lang="en-US" sz="900" i="1" kern="1200" dirty="0">
                          <a:solidFill>
                            <a:schemeClr val="dk1"/>
                          </a:solidFill>
                          <a:effectLst/>
                          <a:latin typeface="+mn-lt"/>
                          <a:ea typeface="+mn-ea"/>
                          <a:cs typeface="+mn-cs"/>
                        </a:rPr>
                        <a:t>M. leprae </a:t>
                      </a:r>
                      <a:r>
                        <a:rPr lang="en-US" sz="900" kern="1200" dirty="0">
                          <a:solidFill>
                            <a:schemeClr val="dk1"/>
                          </a:solidFill>
                          <a:effectLst/>
                          <a:latin typeface="+mn-lt"/>
                          <a:ea typeface="+mn-ea"/>
                          <a:cs typeface="+mn-cs"/>
                        </a:rPr>
                        <a:t>(Hanson’s bacillus; </a:t>
                      </a:r>
                      <a:r>
                        <a:rPr lang="en-US" sz="500" u="sng" kern="1200" dirty="0">
                          <a:solidFill>
                            <a:schemeClr val="dk1"/>
                          </a:solidFill>
                          <a:effectLst/>
                          <a:latin typeface="+mn-lt"/>
                          <a:ea typeface="+mn-ea"/>
                          <a:cs typeface="+mn-cs"/>
                          <a:hlinkClick r:id="rId5"/>
                        </a:rPr>
                        <a:t>https://www.cdc.gov/leprosy/index.html#:~:text=Hansen's%20disease%20(also%20known%20as,the%20disease%20can%20be%20cured)</a:t>
                      </a:r>
                      <a:r>
                        <a:rPr lang="en-US" sz="500" i="1" kern="1200" dirty="0">
                          <a:solidFill>
                            <a:schemeClr val="dk1"/>
                          </a:solidFill>
                          <a:effectLst/>
                          <a:latin typeface="+mn-lt"/>
                          <a:ea typeface="+mn-ea"/>
                          <a:cs typeface="+mn-cs"/>
                        </a:rPr>
                        <a:t> </a:t>
                      </a:r>
                      <a:r>
                        <a:rPr lang="en-US" sz="900" kern="1200" dirty="0">
                          <a:solidFill>
                            <a:schemeClr val="dk1"/>
                          </a:solidFill>
                          <a:effectLst/>
                          <a:latin typeface="+mn-lt"/>
                          <a:ea typeface="+mn-ea"/>
                          <a:cs typeface="+mn-cs"/>
                        </a:rPr>
                        <a:t>as well as nearly 190 other species variously termed as nontuberculous mycobacteria (NTM), environmental mycobacteria (EM), atypical mycobacteria or mycobacteria other than tuberculosis’ (MOTT).  While </a:t>
                      </a:r>
                      <a:r>
                        <a:rPr lang="en-US" sz="900" i="1" kern="1200" dirty="0">
                          <a:solidFill>
                            <a:schemeClr val="dk1"/>
                          </a:solidFill>
                          <a:effectLst/>
                          <a:latin typeface="+mn-lt"/>
                          <a:ea typeface="+mn-ea"/>
                          <a:cs typeface="+mn-cs"/>
                        </a:rPr>
                        <a:t>M. tuberculosis</a:t>
                      </a:r>
                      <a:r>
                        <a:rPr lang="en-US" sz="900" kern="1200" dirty="0">
                          <a:solidFill>
                            <a:schemeClr val="dk1"/>
                          </a:solidFill>
                          <a:effectLst/>
                          <a:latin typeface="+mn-lt"/>
                          <a:ea typeface="+mn-ea"/>
                          <a:cs typeface="+mn-cs"/>
                        </a:rPr>
                        <a:t> and </a:t>
                      </a:r>
                      <a:r>
                        <a:rPr lang="en-US" sz="900" i="1" kern="1200" dirty="0">
                          <a:solidFill>
                            <a:schemeClr val="dk1"/>
                          </a:solidFill>
                          <a:effectLst/>
                          <a:latin typeface="+mn-lt"/>
                          <a:ea typeface="+mn-ea"/>
                          <a:cs typeface="+mn-cs"/>
                        </a:rPr>
                        <a:t>M. leprae</a:t>
                      </a:r>
                      <a:r>
                        <a:rPr lang="en-US" sz="900" kern="1200" dirty="0">
                          <a:solidFill>
                            <a:schemeClr val="dk1"/>
                          </a:solidFill>
                          <a:effectLst/>
                          <a:latin typeface="+mn-lt"/>
                          <a:ea typeface="+mn-ea"/>
                          <a:cs typeface="+mn-cs"/>
                        </a:rPr>
                        <a:t> are not known to grow in the environment and can spread primarily by air and via close person-to-person contact, NTM in general are opportunistic pathogens and are being incriminated in an increasing variety of human infections. They have a waxy coating and can readily form biofilms, thus making them more refractory to disinfection. Considering the continuing increase in the number of NTM and their emerging importance as environment-based human pathogens, it is suggested that the term ‘</a:t>
                      </a:r>
                      <a:r>
                        <a:rPr lang="en-US" sz="900" kern="1200" dirty="0" err="1">
                          <a:solidFill>
                            <a:schemeClr val="dk1"/>
                          </a:solidFill>
                          <a:effectLst/>
                          <a:latin typeface="+mn-lt"/>
                          <a:ea typeface="+mn-ea"/>
                          <a:cs typeface="+mn-cs"/>
                        </a:rPr>
                        <a:t>tuberculocide</a:t>
                      </a:r>
                      <a:r>
                        <a:rPr lang="en-US" sz="900" kern="1200" dirty="0">
                          <a:solidFill>
                            <a:schemeClr val="dk1"/>
                          </a:solidFill>
                          <a:effectLst/>
                          <a:latin typeface="+mn-lt"/>
                          <a:ea typeface="+mn-ea"/>
                          <a:cs typeface="+mn-cs"/>
                        </a:rPr>
                        <a:t>’ be replace with ‘</a:t>
                      </a:r>
                      <a:r>
                        <a:rPr lang="en-US" sz="900" kern="1200" dirty="0" err="1">
                          <a:solidFill>
                            <a:schemeClr val="dk1"/>
                          </a:solidFill>
                          <a:effectLst/>
                          <a:latin typeface="+mn-lt"/>
                          <a:ea typeface="+mn-ea"/>
                          <a:cs typeface="+mn-cs"/>
                        </a:rPr>
                        <a:t>mycobactericide</a:t>
                      </a:r>
                      <a:r>
                        <a:rPr lang="en-US" sz="900" kern="1200" dirty="0">
                          <a:solidFill>
                            <a:schemeClr val="dk1"/>
                          </a:solidFill>
                          <a:effectLst/>
                          <a:latin typeface="+mn-lt"/>
                          <a:ea typeface="+mn-ea"/>
                          <a:cs typeface="+mn-cs"/>
                        </a:rPr>
                        <a:t>’ to better reflect the current state of science.</a:t>
                      </a:r>
                      <a:endParaRPr lang="en-US" sz="1000" dirty="0"/>
                    </a:p>
                  </a:txBody>
                  <a:tcPr marL="68580" marR="68580" marT="34290" marB="34290" anchor="ctr"/>
                </a:tc>
                <a:tc hMerge="1">
                  <a:txBody>
                    <a:bodyPr/>
                    <a:lstStyle/>
                    <a:p>
                      <a:pPr algn="l"/>
                      <a:r>
                        <a:rPr lang="en-US" sz="1200" dirty="0"/>
                        <a:t>The Work Group recommends EPA research a replacement strain for M. </a:t>
                      </a:r>
                      <a:r>
                        <a:rPr lang="en-US" sz="1200" dirty="0" err="1"/>
                        <a:t>bovis</a:t>
                      </a:r>
                      <a:r>
                        <a:rPr lang="en-US" sz="1200" dirty="0"/>
                        <a:t> (ATCC 35743) that is easier to work with in the lab and has shorter growth/incubation time (e.g., M. terrae).  EPA should consider the value of using resistant strains.</a:t>
                      </a:r>
                    </a:p>
                    <a:p>
                      <a:pPr algn="l"/>
                      <a:endParaRPr lang="en-US" sz="1200" dirty="0"/>
                    </a:p>
                    <a:p>
                      <a:r>
                        <a:rPr lang="en-US" sz="1200" b="1" dirty="0">
                          <a:solidFill>
                            <a:srgbClr val="FF0000"/>
                          </a:solidFill>
                        </a:rPr>
                        <a:t>PROPOSED</a:t>
                      </a:r>
                      <a:r>
                        <a:rPr lang="en-US" sz="1200" dirty="0">
                          <a:solidFill>
                            <a:srgbClr val="FF0000"/>
                          </a:solidFill>
                        </a:rPr>
                        <a:t>: </a:t>
                      </a:r>
                      <a:r>
                        <a:rPr lang="en-US" sz="1200" dirty="0">
                          <a:solidFill>
                            <a:schemeClr val="tx1"/>
                          </a:solidFill>
                        </a:rPr>
                        <a:t>The Work group recommends EPA consider renaming the “Tuberculocidal” category to “</a:t>
                      </a:r>
                      <a:r>
                        <a:rPr lang="en-US" sz="1200" dirty="0" err="1">
                          <a:solidFill>
                            <a:schemeClr val="tx1"/>
                          </a:solidFill>
                        </a:rPr>
                        <a:t>Mycobactericide</a:t>
                      </a:r>
                      <a:r>
                        <a:rPr lang="en-US" sz="1200" dirty="0">
                          <a:solidFill>
                            <a:schemeClr val="tx1"/>
                          </a:solidFill>
                        </a:rPr>
                        <a:t>” in 810.2000 and 810.2200 to recognize the genus.  This will need a user education component to support such a change. </a:t>
                      </a:r>
                      <a:r>
                        <a:rPr lang="en-US" sz="1200" kern="1200" dirty="0">
                          <a:solidFill>
                            <a:schemeClr val="dk1"/>
                          </a:solidFill>
                          <a:effectLst/>
                          <a:latin typeface="+mn-lt"/>
                          <a:ea typeface="+mn-ea"/>
                          <a:cs typeface="+mn-cs"/>
                        </a:rPr>
                        <a:t>The genus Mycobacterium contains well-known human pathogens such as </a:t>
                      </a:r>
                      <a:r>
                        <a:rPr lang="en-US" sz="1200" i="1" kern="1200" dirty="0">
                          <a:solidFill>
                            <a:schemeClr val="dk1"/>
                          </a:solidFill>
                          <a:effectLst/>
                          <a:latin typeface="+mn-lt"/>
                          <a:ea typeface="+mn-ea"/>
                          <a:cs typeface="+mn-cs"/>
                        </a:rPr>
                        <a:t>M. tuberculosis</a:t>
                      </a:r>
                      <a:r>
                        <a:rPr lang="en-US" sz="1200" kern="1200" dirty="0">
                          <a:solidFill>
                            <a:schemeClr val="dk1"/>
                          </a:solidFill>
                          <a:effectLst/>
                          <a:latin typeface="+mn-lt"/>
                          <a:ea typeface="+mn-ea"/>
                          <a:cs typeface="+mn-cs"/>
                        </a:rPr>
                        <a:t> (tubercle bacillus) and </a:t>
                      </a:r>
                      <a:r>
                        <a:rPr lang="en-US" sz="1200" i="1" kern="1200" dirty="0">
                          <a:solidFill>
                            <a:schemeClr val="dk1"/>
                          </a:solidFill>
                          <a:effectLst/>
                          <a:latin typeface="+mn-lt"/>
                          <a:ea typeface="+mn-ea"/>
                          <a:cs typeface="+mn-cs"/>
                        </a:rPr>
                        <a:t>M. leprae </a:t>
                      </a:r>
                      <a:r>
                        <a:rPr lang="en-US" sz="1200" kern="1200" dirty="0">
                          <a:solidFill>
                            <a:schemeClr val="dk1"/>
                          </a:solidFill>
                          <a:effectLst/>
                          <a:latin typeface="+mn-lt"/>
                          <a:ea typeface="+mn-ea"/>
                          <a:cs typeface="+mn-cs"/>
                        </a:rPr>
                        <a:t>(Hanson’s bacillus; </a:t>
                      </a:r>
                      <a:r>
                        <a:rPr lang="en-US" sz="600" u="sng" kern="1200" dirty="0">
                          <a:solidFill>
                            <a:schemeClr val="dk1"/>
                          </a:solidFill>
                          <a:effectLst/>
                          <a:latin typeface="+mn-lt"/>
                          <a:ea typeface="+mn-ea"/>
                          <a:cs typeface="+mn-cs"/>
                          <a:hlinkClick r:id="" action="ppaction://noaction"/>
                        </a:rPr>
                        <a:t>https://www.cdc.gov/leprosy/index.html#:~:text=Hansen's%20disease%20(also%20known%20as,the%20disease%20can%20be%20cured)</a:t>
                      </a:r>
                      <a:r>
                        <a:rPr lang="en-US" sz="600" i="1" kern="1200" dirty="0">
                          <a:solidFill>
                            <a:schemeClr val="dk1"/>
                          </a:solidFill>
                          <a:effectLst/>
                          <a:latin typeface="+mn-lt"/>
                          <a:ea typeface="+mn-ea"/>
                          <a:cs typeface="+mn-cs"/>
                        </a:rPr>
                        <a:t> </a:t>
                      </a:r>
                      <a:r>
                        <a:rPr lang="en-US" sz="1200" kern="1200" dirty="0">
                          <a:solidFill>
                            <a:schemeClr val="dk1"/>
                          </a:solidFill>
                          <a:effectLst/>
                          <a:latin typeface="+mn-lt"/>
                          <a:ea typeface="+mn-ea"/>
                          <a:cs typeface="+mn-cs"/>
                        </a:rPr>
                        <a:t>as well as nearly 190 other species variously termed as nontuberculous mycobacteria (NTM), environmental mycobacteria (EM), atypical mycobacteria or mycobacteria other than tuberculosis’ (MOTT).  While </a:t>
                      </a:r>
                      <a:r>
                        <a:rPr lang="en-US" sz="1200" i="1" kern="1200" dirty="0">
                          <a:solidFill>
                            <a:schemeClr val="dk1"/>
                          </a:solidFill>
                          <a:effectLst/>
                          <a:latin typeface="+mn-lt"/>
                          <a:ea typeface="+mn-ea"/>
                          <a:cs typeface="+mn-cs"/>
                        </a:rPr>
                        <a:t>M. tuberculosis</a:t>
                      </a:r>
                      <a:r>
                        <a:rPr lang="en-US" sz="1200" kern="1200" dirty="0">
                          <a:solidFill>
                            <a:schemeClr val="dk1"/>
                          </a:solidFill>
                          <a:effectLst/>
                          <a:latin typeface="+mn-lt"/>
                          <a:ea typeface="+mn-ea"/>
                          <a:cs typeface="+mn-cs"/>
                        </a:rPr>
                        <a:t> and </a:t>
                      </a:r>
                      <a:r>
                        <a:rPr lang="en-US" sz="1200" i="1" kern="1200" dirty="0">
                          <a:solidFill>
                            <a:schemeClr val="dk1"/>
                          </a:solidFill>
                          <a:effectLst/>
                          <a:latin typeface="+mn-lt"/>
                          <a:ea typeface="+mn-ea"/>
                          <a:cs typeface="+mn-cs"/>
                        </a:rPr>
                        <a:t>M. leprae</a:t>
                      </a:r>
                      <a:r>
                        <a:rPr lang="en-US" sz="1200" kern="1200" dirty="0">
                          <a:solidFill>
                            <a:schemeClr val="dk1"/>
                          </a:solidFill>
                          <a:effectLst/>
                          <a:latin typeface="+mn-lt"/>
                          <a:ea typeface="+mn-ea"/>
                          <a:cs typeface="+mn-cs"/>
                        </a:rPr>
                        <a:t> are not known to grow in the environment and can spread primarily by air and via close person-to-person contact, NTM in general are opportunistic pathogens and are being incriminated in an increasing variety of human infections. They have a waxy coating and can readily form biofilms, thus making them more refractory to disinfection. Considering the continuing increase in the number of NTM and their emerging importance as environment-based human pathogens, it is suggested that the term ‘</a:t>
                      </a:r>
                      <a:r>
                        <a:rPr lang="en-US" sz="1200" kern="1200" dirty="0" err="1">
                          <a:solidFill>
                            <a:schemeClr val="dk1"/>
                          </a:solidFill>
                          <a:effectLst/>
                          <a:latin typeface="+mn-lt"/>
                          <a:ea typeface="+mn-ea"/>
                          <a:cs typeface="+mn-cs"/>
                        </a:rPr>
                        <a:t>tuberculocide</a:t>
                      </a:r>
                      <a:r>
                        <a:rPr lang="en-US" sz="1200" kern="1200" dirty="0">
                          <a:solidFill>
                            <a:schemeClr val="dk1"/>
                          </a:solidFill>
                          <a:effectLst/>
                          <a:latin typeface="+mn-lt"/>
                          <a:ea typeface="+mn-ea"/>
                          <a:cs typeface="+mn-cs"/>
                        </a:rPr>
                        <a:t>’ be replace with ‘</a:t>
                      </a:r>
                      <a:r>
                        <a:rPr lang="en-US" sz="1200" kern="1200" dirty="0" err="1">
                          <a:solidFill>
                            <a:schemeClr val="dk1"/>
                          </a:solidFill>
                          <a:effectLst/>
                          <a:latin typeface="+mn-lt"/>
                          <a:ea typeface="+mn-ea"/>
                          <a:cs typeface="+mn-cs"/>
                        </a:rPr>
                        <a:t>mycobactericide</a:t>
                      </a:r>
                      <a:r>
                        <a:rPr lang="en-US" sz="1200" kern="1200" dirty="0">
                          <a:solidFill>
                            <a:schemeClr val="dk1"/>
                          </a:solidFill>
                          <a:effectLst/>
                          <a:latin typeface="+mn-lt"/>
                          <a:ea typeface="+mn-ea"/>
                          <a:cs typeface="+mn-cs"/>
                        </a:rPr>
                        <a:t>’ to better reflect the current state of science.</a:t>
                      </a:r>
                    </a:p>
                  </a:txBody>
                  <a:tcPr/>
                </a:tc>
                <a:extLst>
                  <a:ext uri="{0D108BD9-81ED-4DB2-BD59-A6C34878D82A}">
                    <a16:rowId xmlns:a16="http://schemas.microsoft.com/office/drawing/2014/main" val="2960887251"/>
                  </a:ext>
                </a:extLst>
              </a:tr>
            </a:tbl>
          </a:graphicData>
        </a:graphic>
      </p:graphicFrame>
    </p:spTree>
    <p:extLst>
      <p:ext uri="{BB962C8B-B14F-4D97-AF65-F5344CB8AC3E}">
        <p14:creationId xmlns:p14="http://schemas.microsoft.com/office/powerpoint/2010/main" val="8070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8">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7601"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73368B5-AFC7-41A9-B53D-7EE907CDD920}"/>
              </a:ext>
            </a:extLst>
          </p:cNvPr>
          <p:cNvSpPr>
            <a:spLocks noGrp="1"/>
          </p:cNvSpPr>
          <p:nvPr>
            <p:ph type="title"/>
          </p:nvPr>
        </p:nvSpPr>
        <p:spPr>
          <a:xfrm>
            <a:off x="628650" y="415411"/>
            <a:ext cx="7886700" cy="1325563"/>
          </a:xfrm>
        </p:spPr>
        <p:txBody>
          <a:bodyPr>
            <a:normAutofit/>
          </a:bodyPr>
          <a:lstStyle/>
          <a:p>
            <a:pPr algn="ctr"/>
            <a:r>
              <a:rPr lang="en-US" sz="4000" b="1" dirty="0">
                <a:latin typeface="Corbel" panose="020B0503020204020204" pitchFamily="34" charset="0"/>
              </a:rPr>
              <a:t>Background/Timeline</a:t>
            </a:r>
          </a:p>
        </p:txBody>
      </p:sp>
      <p:sp>
        <p:nvSpPr>
          <p:cNvPr id="4" name="Slide Number Placeholder 3">
            <a:extLst>
              <a:ext uri="{FF2B5EF4-FFF2-40B4-BE49-F238E27FC236}">
                <a16:creationId xmlns:a16="http://schemas.microsoft.com/office/drawing/2014/main" id="{C3206831-57C1-48B7-8410-655AFF61C21D}"/>
              </a:ext>
            </a:extLst>
          </p:cNvPr>
          <p:cNvSpPr>
            <a:spLocks noGrp="1"/>
          </p:cNvSpPr>
          <p:nvPr>
            <p:ph type="sldNum" sz="quarter" idx="12"/>
          </p:nvPr>
        </p:nvSpPr>
        <p:spPr>
          <a:xfrm>
            <a:off x="6457950" y="6356350"/>
            <a:ext cx="2057400" cy="365125"/>
          </a:xfrm>
        </p:spPr>
        <p:txBody>
          <a:bodyPr>
            <a:normAutofit/>
          </a:bodyPr>
          <a:lstStyle/>
          <a:p>
            <a:pPr>
              <a:spcAft>
                <a:spcPts val="600"/>
              </a:spcAft>
            </a:pPr>
            <a:fld id="{004E1916-CF39-4EF8-9FA1-4FBE01F1E9E9}" type="slidenum">
              <a:rPr lang="en-US" sz="1000">
                <a:solidFill>
                  <a:schemeClr val="tx1">
                    <a:lumMod val="50000"/>
                    <a:lumOff val="50000"/>
                  </a:schemeClr>
                </a:solidFill>
              </a:rPr>
              <a:pPr>
                <a:spcAft>
                  <a:spcPts val="600"/>
                </a:spcAft>
              </a:pPr>
              <a:t>3</a:t>
            </a:fld>
            <a:endParaRPr lang="en-US" sz="1000" dirty="0">
              <a:solidFill>
                <a:schemeClr val="tx1">
                  <a:lumMod val="50000"/>
                  <a:lumOff val="50000"/>
                </a:schemeClr>
              </a:solidFill>
            </a:endParaRPr>
          </a:p>
        </p:txBody>
      </p:sp>
      <p:graphicFrame>
        <p:nvGraphicFramePr>
          <p:cNvPr id="3" name="Content Placeholder 2">
            <a:extLst>
              <a:ext uri="{FF2B5EF4-FFF2-40B4-BE49-F238E27FC236}">
                <a16:creationId xmlns:a16="http://schemas.microsoft.com/office/drawing/2014/main" id="{0C78C97D-4F86-6165-658F-3114960E2D06}"/>
              </a:ext>
            </a:extLst>
          </p:cNvPr>
          <p:cNvGraphicFramePr>
            <a:graphicFrameLocks noGrp="1"/>
          </p:cNvGraphicFramePr>
          <p:nvPr>
            <p:ph idx="1"/>
            <p:extLst>
              <p:ext uri="{D42A27DB-BD31-4B8C-83A1-F6EECF244321}">
                <p14:modId xmlns:p14="http://schemas.microsoft.com/office/powerpoint/2010/main" val="2759193220"/>
              </p:ext>
            </p:extLst>
          </p:nvPr>
        </p:nvGraphicFramePr>
        <p:xfrm>
          <a:off x="416858" y="1443318"/>
          <a:ext cx="8310283" cy="49130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478023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DA4A39-D602-98DD-FE03-4587114DE3FA}"/>
              </a:ext>
            </a:extLst>
          </p:cNvPr>
          <p:cNvSpPr>
            <a:spLocks noGrp="1"/>
          </p:cNvSpPr>
          <p:nvPr>
            <p:ph type="title"/>
          </p:nvPr>
        </p:nvSpPr>
        <p:spPr>
          <a:xfrm>
            <a:off x="558359" y="857250"/>
            <a:ext cx="7886700" cy="582562"/>
          </a:xfrm>
        </p:spPr>
        <p:txBody>
          <a:bodyPr>
            <a:normAutofit/>
          </a:bodyPr>
          <a:lstStyle/>
          <a:p>
            <a:r>
              <a:rPr lang="en-US" dirty="0"/>
              <a:t>Filamentous Fungi</a:t>
            </a:r>
          </a:p>
        </p:txBody>
      </p:sp>
      <p:graphicFrame>
        <p:nvGraphicFramePr>
          <p:cNvPr id="6" name="Table 6">
            <a:extLst>
              <a:ext uri="{FF2B5EF4-FFF2-40B4-BE49-F238E27FC236}">
                <a16:creationId xmlns:a16="http://schemas.microsoft.com/office/drawing/2014/main" id="{B2C60D3F-0309-F3CA-A4DC-66ADFA1E8F7F}"/>
              </a:ext>
            </a:extLst>
          </p:cNvPr>
          <p:cNvGraphicFramePr>
            <a:graphicFrameLocks noGrp="1"/>
          </p:cNvGraphicFramePr>
          <p:nvPr>
            <p:ph idx="1"/>
          </p:nvPr>
        </p:nvGraphicFramePr>
        <p:xfrm>
          <a:off x="73505" y="1597832"/>
          <a:ext cx="8856407" cy="3686577"/>
        </p:xfrm>
        <a:graphic>
          <a:graphicData uri="http://schemas.openxmlformats.org/drawingml/2006/table">
            <a:tbl>
              <a:tblPr firstRow="1" bandRow="1">
                <a:tableStyleId>{5C22544A-7EE6-4342-B048-85BDC9FD1C3A}</a:tableStyleId>
              </a:tblPr>
              <a:tblGrid>
                <a:gridCol w="1111736">
                  <a:extLst>
                    <a:ext uri="{9D8B030D-6E8A-4147-A177-3AD203B41FA5}">
                      <a16:colId xmlns:a16="http://schemas.microsoft.com/office/drawing/2014/main" val="859944757"/>
                    </a:ext>
                  </a:extLst>
                </a:gridCol>
                <a:gridCol w="2617214">
                  <a:extLst>
                    <a:ext uri="{9D8B030D-6E8A-4147-A177-3AD203B41FA5}">
                      <a16:colId xmlns:a16="http://schemas.microsoft.com/office/drawing/2014/main" val="618430124"/>
                    </a:ext>
                  </a:extLst>
                </a:gridCol>
                <a:gridCol w="5127456">
                  <a:extLst>
                    <a:ext uri="{9D8B030D-6E8A-4147-A177-3AD203B41FA5}">
                      <a16:colId xmlns:a16="http://schemas.microsoft.com/office/drawing/2014/main" val="1954912184"/>
                    </a:ext>
                  </a:extLst>
                </a:gridCol>
              </a:tblGrid>
              <a:tr h="377190">
                <a:tc>
                  <a:txBody>
                    <a:bodyPr/>
                    <a:lstStyle/>
                    <a:p>
                      <a:pPr algn="ctr"/>
                      <a:r>
                        <a:rPr lang="en-US" sz="1000" dirty="0"/>
                        <a:t>Emerging Pathogen is…</a:t>
                      </a:r>
                    </a:p>
                  </a:txBody>
                  <a:tcPr marL="68580" marR="68580" marT="34290" marB="34290" anchor="ctr"/>
                </a:tc>
                <a:tc>
                  <a:txBody>
                    <a:bodyPr/>
                    <a:lstStyle/>
                    <a:p>
                      <a:pPr algn="ctr"/>
                      <a:r>
                        <a:rPr lang="en-US" sz="1000" dirty="0"/>
                        <a:t>PROPOSED</a:t>
                      </a:r>
                    </a:p>
                    <a:p>
                      <a:pPr algn="ctr"/>
                      <a:r>
                        <a:rPr lang="en-US" sz="1000" dirty="0"/>
                        <a:t>Qualifying Claim Options</a:t>
                      </a:r>
                    </a:p>
                  </a:txBody>
                  <a:tcPr marL="68580" marR="68580" marT="34290" marB="34290" anchor="ctr"/>
                </a:tc>
                <a:tc>
                  <a:txBody>
                    <a:bodyPr/>
                    <a:lstStyle/>
                    <a:p>
                      <a:pPr algn="ctr"/>
                      <a:r>
                        <a:rPr lang="en-US" sz="1000" dirty="0"/>
                        <a:t>Final Draft Recommendations</a:t>
                      </a:r>
                    </a:p>
                  </a:txBody>
                  <a:tcPr marL="68580" marR="68580" marT="34290" marB="34290" anchor="ctr"/>
                </a:tc>
                <a:extLst>
                  <a:ext uri="{0D108BD9-81ED-4DB2-BD59-A6C34878D82A}">
                    <a16:rowId xmlns:a16="http://schemas.microsoft.com/office/drawing/2014/main" val="1424988129"/>
                  </a:ext>
                </a:extLst>
              </a:tr>
              <a:tr h="244519">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FF0000"/>
                          </a:solidFill>
                        </a:rPr>
                        <a:t>HARD NON-POROUS SURFACE CLAIMS</a:t>
                      </a:r>
                      <a:r>
                        <a:rPr lang="en-US" sz="1100" b="1" dirty="0">
                          <a:solidFill>
                            <a:schemeClr val="tx1"/>
                          </a:solidFill>
                        </a:rPr>
                        <a:t>:</a:t>
                      </a:r>
                      <a:endParaRPr lang="en-US" sz="1100" dirty="0">
                        <a:solidFill>
                          <a:schemeClr val="tx1"/>
                        </a:solidFill>
                      </a:endParaRPr>
                    </a:p>
                  </a:txBody>
                  <a:tcPr marL="68580" marR="68580" marT="34290" marB="3429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47034543"/>
                  </a:ext>
                </a:extLst>
              </a:tr>
              <a:tr h="480060">
                <a:tc rowSpan="6">
                  <a:txBody>
                    <a:bodyPr/>
                    <a:lstStyle/>
                    <a:p>
                      <a:pPr algn="ctr"/>
                      <a:r>
                        <a:rPr lang="en-US" sz="1100" b="1" dirty="0">
                          <a:solidFill>
                            <a:schemeClr val="tx1"/>
                          </a:solidFill>
                        </a:rPr>
                        <a:t>Fungi</a:t>
                      </a:r>
                    </a:p>
                    <a:p>
                      <a:pPr algn="ctr"/>
                      <a:endParaRPr lang="en-US" sz="1100" b="1" dirty="0">
                        <a:solidFill>
                          <a:schemeClr val="tx1"/>
                        </a:solidFill>
                      </a:endParaRPr>
                    </a:p>
                  </a:txBody>
                  <a:tcPr marL="68580" marR="68580" marT="34290" marB="34290" anchor="ctr"/>
                </a:tc>
                <a:tc>
                  <a:txBody>
                    <a:bodyPr/>
                    <a:lstStyle/>
                    <a:p>
                      <a:r>
                        <a:rPr lang="en-US" sz="1100" b="1" dirty="0"/>
                        <a:t>Sterilant</a:t>
                      </a:r>
                      <a:r>
                        <a:rPr lang="en-US" sz="1100" dirty="0"/>
                        <a:t> </a:t>
                      </a:r>
                      <a:r>
                        <a:rPr lang="en-US" sz="800" dirty="0"/>
                        <a:t>(810.2100): </a:t>
                      </a:r>
                    </a:p>
                    <a:p>
                      <a:r>
                        <a:rPr lang="en-US" sz="800" dirty="0"/>
                        <a:t>B. subtilis + C. </a:t>
                      </a:r>
                      <a:r>
                        <a:rPr lang="en-US" sz="800" dirty="0" err="1"/>
                        <a:t>sporogenes</a:t>
                      </a:r>
                      <a:endParaRPr lang="en-US" sz="800" dirty="0"/>
                    </a:p>
                    <a:p>
                      <a:r>
                        <a:rPr lang="en-US" sz="800" dirty="0"/>
                        <a:t>Porcelain penicylinders + suture loops</a:t>
                      </a:r>
                      <a:endParaRPr lang="en-US" sz="1100" b="1" dirty="0">
                        <a:solidFill>
                          <a:schemeClr val="tx1"/>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Recommend use to support a Fungi EP claim.</a:t>
                      </a:r>
                    </a:p>
                  </a:txBody>
                  <a:tcPr marL="68580" marR="68580" marT="34290" marB="34290"/>
                </a:tc>
                <a:extLst>
                  <a:ext uri="{0D108BD9-81ED-4DB2-BD59-A6C34878D82A}">
                    <a16:rowId xmlns:a16="http://schemas.microsoft.com/office/drawing/2014/main" val="1221656499"/>
                  </a:ext>
                </a:extLst>
              </a:tr>
              <a:tr h="480060">
                <a:tc vMerge="1">
                  <a:txBody>
                    <a:bodyPr/>
                    <a:lstStyle/>
                    <a:p>
                      <a:pPr algn="ctr"/>
                      <a:endParaRPr lang="en-US" sz="1000" b="0" dirty="0">
                        <a:solidFill>
                          <a:schemeClr val="tx1"/>
                        </a:solidFill>
                      </a:endParaRPr>
                    </a:p>
                  </a:txBody>
                  <a:tcPr anchor="ctr"/>
                </a:tc>
                <a:tc>
                  <a:txBody>
                    <a:bodyPr/>
                    <a:lstStyle/>
                    <a:p>
                      <a:r>
                        <a:rPr lang="en-US" sz="1100" b="1" dirty="0"/>
                        <a:t>Sporicidal</a:t>
                      </a:r>
                      <a:r>
                        <a:rPr lang="en-US" sz="1100" dirty="0"/>
                        <a:t> </a:t>
                      </a:r>
                      <a:r>
                        <a:rPr lang="en-US" sz="800" dirty="0"/>
                        <a:t>(810.2100): </a:t>
                      </a:r>
                    </a:p>
                    <a:p>
                      <a:r>
                        <a:rPr lang="en-US" sz="800" dirty="0"/>
                        <a:t>B. subtilis + C. sporogenes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Porcelain pen., SS pen., OR suture loops</a:t>
                      </a:r>
                      <a:endParaRPr lang="en-US"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Recommend use to support a Fungi  EP claim.</a:t>
                      </a:r>
                    </a:p>
                  </a:txBody>
                  <a:tcPr marL="68580" marR="68580" marT="34290" marB="34290"/>
                </a:tc>
                <a:extLst>
                  <a:ext uri="{0D108BD9-81ED-4DB2-BD59-A6C34878D82A}">
                    <a16:rowId xmlns:a16="http://schemas.microsoft.com/office/drawing/2014/main" val="882613134"/>
                  </a:ext>
                </a:extLst>
              </a:tr>
              <a:tr h="354330">
                <a:tc vMerge="1">
                  <a:txBody>
                    <a:bodyPr/>
                    <a:lstStyle/>
                    <a:p>
                      <a:pPr algn="ctr"/>
                      <a:endParaRPr lang="en-US" sz="1000" b="0" dirty="0">
                        <a:solidFill>
                          <a:schemeClr val="tx1"/>
                        </a:solidFill>
                      </a:endParaRPr>
                    </a:p>
                  </a:txBody>
                  <a:tcPr anchor="ctr"/>
                </a:tc>
                <a:tc>
                  <a:txBody>
                    <a:bodyPr/>
                    <a:lstStyle/>
                    <a:p>
                      <a:r>
                        <a:rPr lang="en-US" sz="1100" b="1" dirty="0"/>
                        <a:t>C. difficile Spore Disinfectant</a:t>
                      </a:r>
                      <a:r>
                        <a:rPr lang="en-US" sz="1100" dirty="0"/>
                        <a:t> </a:t>
                      </a:r>
                      <a:r>
                        <a:rPr lang="en-US" sz="800" dirty="0"/>
                        <a:t>(810.2100), C. difficile; SS brushed discs</a:t>
                      </a:r>
                      <a:endParaRPr lang="en-US"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Recommend use to support a Fungi EP claim.</a:t>
                      </a:r>
                    </a:p>
                  </a:txBody>
                  <a:tcPr marL="68580" marR="68580" marT="34290" marB="34290"/>
                </a:tc>
                <a:extLst>
                  <a:ext uri="{0D108BD9-81ED-4DB2-BD59-A6C34878D82A}">
                    <a16:rowId xmlns:a16="http://schemas.microsoft.com/office/drawing/2014/main" val="1243884587"/>
                  </a:ext>
                </a:extLst>
              </a:tr>
              <a:tr h="354330">
                <a:tc vMerge="1">
                  <a:txBody>
                    <a:bodyPr/>
                    <a:lstStyle/>
                    <a:p>
                      <a:pPr algn="ctr"/>
                      <a:endParaRPr lang="en-US" sz="1000" b="0" dirty="0">
                        <a:solidFill>
                          <a:schemeClr val="tx1"/>
                        </a:solidFill>
                      </a:endParaRPr>
                    </a:p>
                  </a:txBody>
                  <a:tcPr anchor="ctr"/>
                </a:tc>
                <a:tc>
                  <a:txBody>
                    <a:bodyPr/>
                    <a:lstStyle/>
                    <a:p>
                      <a:r>
                        <a:rPr lang="en-US" sz="1100" b="1" dirty="0"/>
                        <a:t>B. anthracis Decontaminant </a:t>
                      </a:r>
                      <a:r>
                        <a:rPr lang="en-US" sz="800" b="0" dirty="0"/>
                        <a:t>(810.2100); B. anthracis; ; porcelain </a:t>
                      </a:r>
                      <a:r>
                        <a:rPr lang="en-US" sz="800" b="0" dirty="0" err="1"/>
                        <a:t>peni</a:t>
                      </a:r>
                      <a:r>
                        <a:rPr lang="en-US" sz="800" b="0" dirty="0"/>
                        <a:t> </a:t>
                      </a:r>
                      <a:r>
                        <a:rPr lang="en-US" sz="800" dirty="0"/>
                        <a:t>+ sutures./SS discs</a:t>
                      </a:r>
                      <a:endParaRPr lang="en-US"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Recommend use to support a Fungi  EP claim.</a:t>
                      </a:r>
                    </a:p>
                  </a:txBody>
                  <a:tcPr marL="68580" marR="68580" marT="34290" marB="34290"/>
                </a:tc>
                <a:extLst>
                  <a:ext uri="{0D108BD9-81ED-4DB2-BD59-A6C34878D82A}">
                    <a16:rowId xmlns:a16="http://schemas.microsoft.com/office/drawing/2014/main" val="1509007143"/>
                  </a:ext>
                </a:extLst>
              </a:tr>
              <a:tr h="662940">
                <a:tc vMerge="1">
                  <a:txBody>
                    <a:bodyPr/>
                    <a:lstStyle/>
                    <a:p>
                      <a:pPr algn="ctr"/>
                      <a:endParaRPr lang="en-US" sz="1000" b="0" dirty="0">
                        <a:solidFill>
                          <a:schemeClr val="tx1"/>
                        </a:solidFill>
                      </a:endParaRPr>
                    </a:p>
                  </a:txBody>
                  <a:tcPr anchor="ctr"/>
                </a:tc>
                <a:tc>
                  <a:txBody>
                    <a:bodyPr/>
                    <a:lstStyle/>
                    <a:p>
                      <a:r>
                        <a:rPr lang="en-US" sz="900" b="1" i="0" u="none" strike="noStrike" kern="1200" baseline="0" dirty="0">
                          <a:solidFill>
                            <a:schemeClr val="dk1"/>
                          </a:solidFill>
                          <a:latin typeface="+mn-lt"/>
                          <a:ea typeface="+mn-ea"/>
                          <a:cs typeface="+mn-cs"/>
                        </a:rPr>
                        <a:t>B. thuringiensis Al Hakam, </a:t>
                      </a:r>
                      <a:r>
                        <a:rPr lang="en-US" sz="900" b="1" kern="1200" dirty="0">
                          <a:solidFill>
                            <a:schemeClr val="dk1"/>
                          </a:solidFill>
                          <a:effectLst/>
                          <a:latin typeface="+mn-lt"/>
                          <a:ea typeface="+mn-ea"/>
                          <a:cs typeface="+mn-cs"/>
                        </a:rPr>
                        <a:t>B. thuringiensis </a:t>
                      </a:r>
                      <a:r>
                        <a:rPr lang="en-US" sz="900" b="1" kern="1200" dirty="0" err="1">
                          <a:solidFill>
                            <a:schemeClr val="dk1"/>
                          </a:solidFill>
                          <a:effectLst/>
                          <a:latin typeface="+mn-lt"/>
                          <a:ea typeface="+mn-ea"/>
                          <a:cs typeface="+mn-cs"/>
                        </a:rPr>
                        <a:t>kurstaki</a:t>
                      </a:r>
                      <a:r>
                        <a:rPr lang="en-US" sz="900" b="1" kern="1200" dirty="0">
                          <a:solidFill>
                            <a:schemeClr val="dk1"/>
                          </a:solidFill>
                          <a:effectLst/>
                          <a:latin typeface="+mn-lt"/>
                          <a:ea typeface="+mn-ea"/>
                          <a:cs typeface="+mn-cs"/>
                        </a:rPr>
                        <a:t> HD-1 cry-, </a:t>
                      </a:r>
                      <a:r>
                        <a:rPr lang="en-US" sz="900" b="1" dirty="0"/>
                        <a:t>B. anthracis Sterne, or B. anthracis </a:t>
                      </a:r>
                      <a:r>
                        <a:rPr lang="el-GR" sz="900" b="1" dirty="0"/>
                        <a:t>Δ</a:t>
                      </a:r>
                      <a:r>
                        <a:rPr lang="en-US" sz="900" b="1" dirty="0"/>
                        <a:t>Sterne: </a:t>
                      </a:r>
                      <a:r>
                        <a:rPr lang="en-US" sz="600" dirty="0"/>
                        <a:t>Testing of any one species (spore form</a:t>
                      </a:r>
                      <a:r>
                        <a:rPr lang="en-US" sz="600" dirty="0">
                          <a:solidFill>
                            <a:srgbClr val="002060"/>
                          </a:solidFill>
                        </a:rPr>
                        <a:t>) in the AOAC Sporicidal Activity Test 966.04, ASTM E2197, or ASTM E2839 + ASTM E3218 </a:t>
                      </a:r>
                      <a:endParaRPr lang="en-US"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Recommend any of these individual spore tests to be used as the prerequisite to support a Fungi/Yeast  EP claim; no registrations available currently; A new PRIA Protocol review may be necessary for this.</a:t>
                      </a:r>
                    </a:p>
                  </a:txBody>
                  <a:tcPr marL="68580" marR="68580" marT="34290" marB="34290"/>
                </a:tc>
                <a:extLst>
                  <a:ext uri="{0D108BD9-81ED-4DB2-BD59-A6C34878D82A}">
                    <a16:rowId xmlns:a16="http://schemas.microsoft.com/office/drawing/2014/main" val="649547017"/>
                  </a:ext>
                </a:extLst>
              </a:tr>
              <a:tr h="424538">
                <a:tc vMerge="1">
                  <a:txBody>
                    <a:bodyPr/>
                    <a:lstStyle/>
                    <a:p>
                      <a:pPr algn="ctr"/>
                      <a:endParaRPr lang="en-US" sz="1000" b="0" dirty="0">
                        <a:solidFill>
                          <a:schemeClr val="tx1"/>
                        </a:solidFill>
                      </a:endParaRPr>
                    </a:p>
                  </a:txBody>
                  <a:tcPr anchor="ctr"/>
                </a:tc>
                <a:tc>
                  <a:txBody>
                    <a:bodyPr/>
                    <a:lstStyle/>
                    <a:p>
                      <a:r>
                        <a:rPr lang="en-US" sz="1100" b="1" dirty="0">
                          <a:solidFill>
                            <a:schemeClr val="tx1"/>
                          </a:solidFill>
                        </a:rPr>
                        <a:t>Spore Suspension Testing</a:t>
                      </a:r>
                      <a:endParaRPr lang="en-US"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We do not recommend this as a prerequisite for an EP policy as it is not sufficiently stringent.  In a public health crisis, EPA may elect to rely on this information on a case-by-case basis. </a:t>
                      </a:r>
                    </a:p>
                  </a:txBody>
                  <a:tcPr marL="68580" marR="68580" marT="34290" marB="34290"/>
                </a:tc>
                <a:extLst>
                  <a:ext uri="{0D108BD9-81ED-4DB2-BD59-A6C34878D82A}">
                    <a16:rowId xmlns:a16="http://schemas.microsoft.com/office/drawing/2014/main" val="2287353418"/>
                  </a:ext>
                </a:extLst>
              </a:tr>
            </a:tbl>
          </a:graphicData>
        </a:graphic>
      </p:graphicFrame>
    </p:spTree>
    <p:extLst>
      <p:ext uri="{BB962C8B-B14F-4D97-AF65-F5344CB8AC3E}">
        <p14:creationId xmlns:p14="http://schemas.microsoft.com/office/powerpoint/2010/main" val="30864804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DA4A39-D602-98DD-FE03-4587114DE3FA}"/>
              </a:ext>
            </a:extLst>
          </p:cNvPr>
          <p:cNvSpPr>
            <a:spLocks noGrp="1"/>
          </p:cNvSpPr>
          <p:nvPr>
            <p:ph type="title"/>
          </p:nvPr>
        </p:nvSpPr>
        <p:spPr>
          <a:xfrm>
            <a:off x="558359" y="857250"/>
            <a:ext cx="7886700" cy="582562"/>
          </a:xfrm>
        </p:spPr>
        <p:txBody>
          <a:bodyPr>
            <a:normAutofit/>
          </a:bodyPr>
          <a:lstStyle/>
          <a:p>
            <a:r>
              <a:rPr lang="en-US" dirty="0"/>
              <a:t>Filamentous Fungi</a:t>
            </a:r>
          </a:p>
        </p:txBody>
      </p:sp>
      <p:graphicFrame>
        <p:nvGraphicFramePr>
          <p:cNvPr id="6" name="Table 6">
            <a:extLst>
              <a:ext uri="{FF2B5EF4-FFF2-40B4-BE49-F238E27FC236}">
                <a16:creationId xmlns:a16="http://schemas.microsoft.com/office/drawing/2014/main" id="{B2C60D3F-0309-F3CA-A4DC-66ADFA1E8F7F}"/>
              </a:ext>
            </a:extLst>
          </p:cNvPr>
          <p:cNvGraphicFramePr>
            <a:graphicFrameLocks noGrp="1"/>
          </p:cNvGraphicFramePr>
          <p:nvPr>
            <p:ph idx="1"/>
          </p:nvPr>
        </p:nvGraphicFramePr>
        <p:xfrm>
          <a:off x="73505" y="1597832"/>
          <a:ext cx="8856407" cy="3949467"/>
        </p:xfrm>
        <a:graphic>
          <a:graphicData uri="http://schemas.openxmlformats.org/drawingml/2006/table">
            <a:tbl>
              <a:tblPr firstRow="1" bandRow="1">
                <a:tableStyleId>{5C22544A-7EE6-4342-B048-85BDC9FD1C3A}</a:tableStyleId>
              </a:tblPr>
              <a:tblGrid>
                <a:gridCol w="1231490">
                  <a:extLst>
                    <a:ext uri="{9D8B030D-6E8A-4147-A177-3AD203B41FA5}">
                      <a16:colId xmlns:a16="http://schemas.microsoft.com/office/drawing/2014/main" val="859944757"/>
                    </a:ext>
                  </a:extLst>
                </a:gridCol>
                <a:gridCol w="2497460">
                  <a:extLst>
                    <a:ext uri="{9D8B030D-6E8A-4147-A177-3AD203B41FA5}">
                      <a16:colId xmlns:a16="http://schemas.microsoft.com/office/drawing/2014/main" val="1393980949"/>
                    </a:ext>
                  </a:extLst>
                </a:gridCol>
                <a:gridCol w="5127456">
                  <a:extLst>
                    <a:ext uri="{9D8B030D-6E8A-4147-A177-3AD203B41FA5}">
                      <a16:colId xmlns:a16="http://schemas.microsoft.com/office/drawing/2014/main" val="1954912184"/>
                    </a:ext>
                  </a:extLst>
                </a:gridCol>
              </a:tblGrid>
              <a:tr h="377190">
                <a:tc>
                  <a:txBody>
                    <a:bodyPr/>
                    <a:lstStyle/>
                    <a:p>
                      <a:pPr algn="ctr"/>
                      <a:r>
                        <a:rPr lang="en-US" sz="1000" dirty="0"/>
                        <a:t>Emerging Pathogen is…</a:t>
                      </a:r>
                    </a:p>
                  </a:txBody>
                  <a:tcPr marL="68580" marR="68580" marT="34290" marB="34290" anchor="ctr"/>
                </a:tc>
                <a:tc>
                  <a:txBody>
                    <a:bodyPr/>
                    <a:lstStyle/>
                    <a:p>
                      <a:pPr algn="ctr"/>
                      <a:r>
                        <a:rPr lang="en-US" sz="1000" dirty="0"/>
                        <a:t>PROPOSED</a:t>
                      </a:r>
                    </a:p>
                    <a:p>
                      <a:pPr algn="ctr"/>
                      <a:r>
                        <a:rPr lang="en-US" sz="1000" dirty="0"/>
                        <a:t>Qualifying Claim Options</a:t>
                      </a:r>
                    </a:p>
                  </a:txBody>
                  <a:tcPr marL="68580" marR="68580" marT="34290" marB="34290" anchor="ctr"/>
                </a:tc>
                <a:tc>
                  <a:txBody>
                    <a:bodyPr/>
                    <a:lstStyle/>
                    <a:p>
                      <a:pPr algn="ctr"/>
                      <a:r>
                        <a:rPr lang="en-US" sz="1000" dirty="0"/>
                        <a:t>Final Draft Recommendations</a:t>
                      </a:r>
                    </a:p>
                  </a:txBody>
                  <a:tcPr marL="68580" marR="68580" marT="34290" marB="34290" anchor="ctr"/>
                </a:tc>
                <a:extLst>
                  <a:ext uri="{0D108BD9-81ED-4DB2-BD59-A6C34878D82A}">
                    <a16:rowId xmlns:a16="http://schemas.microsoft.com/office/drawing/2014/main" val="1424988129"/>
                  </a:ext>
                </a:extLst>
              </a:tr>
              <a:tr h="244519">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FF0000"/>
                          </a:solidFill>
                        </a:rPr>
                        <a:t>HARD POROUS SURFACE CLAIMS</a:t>
                      </a:r>
                      <a:r>
                        <a:rPr lang="en-US" sz="1100" b="1" dirty="0">
                          <a:solidFill>
                            <a:schemeClr val="tx1"/>
                          </a:solidFill>
                        </a:rPr>
                        <a:t>:</a:t>
                      </a:r>
                      <a:endParaRPr lang="en-US" sz="1100" dirty="0">
                        <a:solidFill>
                          <a:schemeClr val="tx1"/>
                        </a:solidFill>
                      </a:endParaRPr>
                    </a:p>
                  </a:txBody>
                  <a:tcPr marL="68580" marR="68580" marT="34290" marB="3429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47034543"/>
                  </a:ext>
                </a:extLst>
              </a:tr>
              <a:tr h="480060">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Fungi</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1" dirty="0">
                        <a:solidFill>
                          <a:schemeClr val="tx1"/>
                        </a:solidFill>
                      </a:endParaRPr>
                    </a:p>
                    <a:p>
                      <a:pPr algn="ctr"/>
                      <a:endParaRPr lang="en-US" sz="800" b="0" dirty="0">
                        <a:solidFill>
                          <a:schemeClr val="tx1"/>
                        </a:solidFill>
                      </a:endParaRPr>
                    </a:p>
                  </a:txBody>
                  <a:tcPr marL="68580" marR="68580" marT="34290" marB="34290" anchor="ctr"/>
                </a:tc>
                <a:tc>
                  <a:txBody>
                    <a:bodyPr/>
                    <a:lstStyle/>
                    <a:p>
                      <a:r>
                        <a:rPr lang="en-US" sz="1100" b="1" dirty="0"/>
                        <a:t>Sterilant</a:t>
                      </a:r>
                      <a:r>
                        <a:rPr lang="en-US" sz="1100" dirty="0"/>
                        <a:t> </a:t>
                      </a:r>
                      <a:r>
                        <a:rPr lang="en-US" sz="800" dirty="0"/>
                        <a:t>(810.2100): </a:t>
                      </a:r>
                    </a:p>
                    <a:p>
                      <a:r>
                        <a:rPr lang="en-US" sz="800" dirty="0"/>
                        <a:t>B. subtilis + C. sporogenes</a:t>
                      </a:r>
                    </a:p>
                    <a:p>
                      <a:r>
                        <a:rPr lang="en-US" sz="800" b="1" dirty="0"/>
                        <a:t>Porcelain penicylinders </a:t>
                      </a:r>
                      <a:r>
                        <a:rPr lang="en-US" sz="800" dirty="0"/>
                        <a:t>+ suture loops</a:t>
                      </a:r>
                      <a:endParaRPr lang="en-US"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Recommend use to support a Fungi EP claim based on porcelain penicylinders.</a:t>
                      </a:r>
                    </a:p>
                  </a:txBody>
                  <a:tcPr marL="68580" marR="68580" marT="34290" marB="34290"/>
                </a:tc>
                <a:extLst>
                  <a:ext uri="{0D108BD9-81ED-4DB2-BD59-A6C34878D82A}">
                    <a16:rowId xmlns:a16="http://schemas.microsoft.com/office/drawing/2014/main" val="1221656499"/>
                  </a:ext>
                </a:extLst>
              </a:tr>
              <a:tr h="480060">
                <a:tc vMerge="1">
                  <a:txBody>
                    <a:bodyPr/>
                    <a:lstStyle/>
                    <a:p>
                      <a:pPr algn="ctr"/>
                      <a:endParaRPr lang="en-US" sz="1000" b="0" dirty="0">
                        <a:solidFill>
                          <a:schemeClr val="tx1"/>
                        </a:solidFill>
                      </a:endParaRPr>
                    </a:p>
                  </a:txBody>
                  <a:tcPr anchor="ctr"/>
                </a:tc>
                <a:tc>
                  <a:txBody>
                    <a:bodyPr/>
                    <a:lstStyle/>
                    <a:p>
                      <a:r>
                        <a:rPr lang="en-US" sz="1100" b="1" dirty="0"/>
                        <a:t>Sporicidal</a:t>
                      </a:r>
                      <a:r>
                        <a:rPr lang="en-US" sz="1100" dirty="0"/>
                        <a:t> </a:t>
                      </a:r>
                      <a:r>
                        <a:rPr lang="en-US" sz="800" dirty="0"/>
                        <a:t>(810.2100): </a:t>
                      </a:r>
                    </a:p>
                    <a:p>
                      <a:r>
                        <a:rPr lang="en-US" sz="800" dirty="0"/>
                        <a:t>B. subtilis + C. sporogenes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a:t>Porcelain pen</a:t>
                      </a:r>
                      <a:r>
                        <a:rPr lang="en-US" sz="800" dirty="0"/>
                        <a:t>., SS pen., OR suture loops</a:t>
                      </a:r>
                      <a:endParaRPr lang="en-US"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Recommend use to support a Fungi EP claim based on porcelain penicylinders.</a:t>
                      </a:r>
                    </a:p>
                  </a:txBody>
                  <a:tcPr marL="68580" marR="68580" marT="34290" marB="34290"/>
                </a:tc>
                <a:extLst>
                  <a:ext uri="{0D108BD9-81ED-4DB2-BD59-A6C34878D82A}">
                    <a16:rowId xmlns:a16="http://schemas.microsoft.com/office/drawing/2014/main" val="882613134"/>
                  </a:ext>
                </a:extLst>
              </a:tr>
              <a:tr h="617220">
                <a:tc vMerge="1">
                  <a:txBody>
                    <a:bodyPr/>
                    <a:lstStyle/>
                    <a:p>
                      <a:pPr algn="ctr"/>
                      <a:endParaRPr lang="en-US" sz="1000" b="0" dirty="0">
                        <a:solidFill>
                          <a:schemeClr val="tx1"/>
                        </a:solidFill>
                      </a:endParaRPr>
                    </a:p>
                  </a:txBody>
                  <a:tcPr anchor="ctr"/>
                </a:tc>
                <a:tc>
                  <a:txBody>
                    <a:bodyPr/>
                    <a:lstStyle/>
                    <a:p>
                      <a:r>
                        <a:rPr lang="en-US" sz="1100" b="1" dirty="0"/>
                        <a:t>C. difficle Spore Disinfectant</a:t>
                      </a:r>
                      <a:r>
                        <a:rPr lang="en-US" sz="1100" dirty="0"/>
                        <a:t> </a:t>
                      </a:r>
                      <a:r>
                        <a:rPr lang="en-US" sz="800" dirty="0"/>
                        <a:t>(810.2100), C. difficile;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SS brushed discs</a:t>
                      </a:r>
                      <a:endParaRPr lang="en-US"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We do not recommend this as a prerequisite for a Fungi EP policy on porous surfaces. </a:t>
                      </a:r>
                      <a:r>
                        <a:rPr lang="en-US" sz="900" dirty="0">
                          <a:solidFill>
                            <a:schemeClr val="tx1"/>
                          </a:solidFill>
                        </a:rPr>
                        <a:t>In situations of supply chain issues for treatment of hard, porous surfaces, EPA may consider adding products with this claim due to the brushed disc carrier as support for Filamentous Fungi EPs on a case-by-case basis.</a:t>
                      </a:r>
                    </a:p>
                  </a:txBody>
                  <a:tcPr marL="68580" marR="68580" marT="34290" marB="34290"/>
                </a:tc>
                <a:extLst>
                  <a:ext uri="{0D108BD9-81ED-4DB2-BD59-A6C34878D82A}">
                    <a16:rowId xmlns:a16="http://schemas.microsoft.com/office/drawing/2014/main" val="1243884587"/>
                  </a:ext>
                </a:extLst>
              </a:tr>
              <a:tr h="354330">
                <a:tc vMerge="1">
                  <a:txBody>
                    <a:bodyPr/>
                    <a:lstStyle/>
                    <a:p>
                      <a:pPr algn="ctr"/>
                      <a:endParaRPr lang="en-US" sz="1000" b="0" dirty="0">
                        <a:solidFill>
                          <a:schemeClr val="tx1"/>
                        </a:solidFill>
                      </a:endParaRPr>
                    </a:p>
                  </a:txBody>
                  <a:tcPr anchor="ctr"/>
                </a:tc>
                <a:tc>
                  <a:txBody>
                    <a:bodyPr/>
                    <a:lstStyle/>
                    <a:p>
                      <a:r>
                        <a:rPr lang="en-US" sz="1100" b="1" dirty="0"/>
                        <a:t>B. anthracis Decontaminant </a:t>
                      </a:r>
                      <a:r>
                        <a:rPr lang="en-US" sz="800" b="0" dirty="0"/>
                        <a:t>(810.2100); B. anthracis; ; </a:t>
                      </a:r>
                      <a:r>
                        <a:rPr lang="en-US" sz="800" b="1" dirty="0"/>
                        <a:t>porcelain </a:t>
                      </a:r>
                      <a:r>
                        <a:rPr lang="en-US" sz="800" b="1" dirty="0" err="1"/>
                        <a:t>peni</a:t>
                      </a:r>
                      <a:r>
                        <a:rPr lang="en-US" sz="800" b="1" dirty="0"/>
                        <a:t> </a:t>
                      </a:r>
                      <a:r>
                        <a:rPr lang="en-US" sz="800" dirty="0"/>
                        <a:t>+ sutures./SS discs</a:t>
                      </a:r>
                      <a:endParaRPr lang="en-US"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Recommend use to support a Fungi EP claim based on porcelain penicylinders.</a:t>
                      </a:r>
                    </a:p>
                  </a:txBody>
                  <a:tcPr marL="68580" marR="68580" marT="34290" marB="34290"/>
                </a:tc>
                <a:extLst>
                  <a:ext uri="{0D108BD9-81ED-4DB2-BD59-A6C34878D82A}">
                    <a16:rowId xmlns:a16="http://schemas.microsoft.com/office/drawing/2014/main" val="1509007143"/>
                  </a:ext>
                </a:extLst>
              </a:tr>
              <a:tr h="662940">
                <a:tc vMerge="1">
                  <a:txBody>
                    <a:bodyPr/>
                    <a:lstStyle/>
                    <a:p>
                      <a:pPr algn="ctr"/>
                      <a:endParaRPr lang="en-US" sz="1000" b="0" dirty="0">
                        <a:solidFill>
                          <a:schemeClr val="tx1"/>
                        </a:solidFill>
                      </a:endParaRPr>
                    </a:p>
                  </a:txBody>
                  <a:tcPr anchor="ctr"/>
                </a:tc>
                <a:tc>
                  <a:txBody>
                    <a:bodyPr/>
                    <a:lstStyle/>
                    <a:p>
                      <a:r>
                        <a:rPr lang="en-US" sz="900" b="1" i="0" u="none" strike="noStrike" kern="1200" baseline="0" dirty="0">
                          <a:solidFill>
                            <a:schemeClr val="dk1"/>
                          </a:solidFill>
                          <a:latin typeface="+mn-lt"/>
                          <a:ea typeface="+mn-ea"/>
                          <a:cs typeface="+mn-cs"/>
                        </a:rPr>
                        <a:t>B. thuringiensis Al Hakam, </a:t>
                      </a:r>
                      <a:r>
                        <a:rPr lang="en-US" sz="900" b="1" kern="1200" dirty="0">
                          <a:solidFill>
                            <a:schemeClr val="dk1"/>
                          </a:solidFill>
                          <a:effectLst/>
                          <a:latin typeface="+mn-lt"/>
                          <a:ea typeface="+mn-ea"/>
                          <a:cs typeface="+mn-cs"/>
                        </a:rPr>
                        <a:t>B. thuringiensis </a:t>
                      </a:r>
                      <a:r>
                        <a:rPr lang="en-US" sz="900" b="1" kern="1200" dirty="0" err="1">
                          <a:solidFill>
                            <a:schemeClr val="dk1"/>
                          </a:solidFill>
                          <a:effectLst/>
                          <a:latin typeface="+mn-lt"/>
                          <a:ea typeface="+mn-ea"/>
                          <a:cs typeface="+mn-cs"/>
                        </a:rPr>
                        <a:t>kurstaki</a:t>
                      </a:r>
                      <a:r>
                        <a:rPr lang="en-US" sz="900" b="1" kern="1200" dirty="0">
                          <a:solidFill>
                            <a:schemeClr val="dk1"/>
                          </a:solidFill>
                          <a:effectLst/>
                          <a:latin typeface="+mn-lt"/>
                          <a:ea typeface="+mn-ea"/>
                          <a:cs typeface="+mn-cs"/>
                        </a:rPr>
                        <a:t> HD-1 cry-, </a:t>
                      </a:r>
                      <a:r>
                        <a:rPr lang="en-US" sz="900" b="1" dirty="0"/>
                        <a:t>B. anthracis Sterne, or B. anthracis </a:t>
                      </a:r>
                      <a:r>
                        <a:rPr lang="el-GR" sz="900" b="1" dirty="0"/>
                        <a:t>Δ</a:t>
                      </a:r>
                      <a:r>
                        <a:rPr lang="en-US" sz="900" b="1" dirty="0"/>
                        <a:t>Sterne: </a:t>
                      </a:r>
                      <a:r>
                        <a:rPr lang="en-US" sz="600" dirty="0"/>
                        <a:t>Testing of any one species (spore form</a:t>
                      </a:r>
                      <a:r>
                        <a:rPr lang="en-US" sz="600" dirty="0">
                          <a:solidFill>
                            <a:srgbClr val="002060"/>
                          </a:solidFill>
                        </a:rPr>
                        <a:t>) in the AOAC Sporicidal Activity Test 966.04, ASTM E2197, or ASTM E2839 + ASTM E3218 </a:t>
                      </a:r>
                      <a:endParaRPr lang="en-US" sz="800" b="0" dirty="0">
                        <a:solidFill>
                          <a:srgbClr val="00206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Recommend any of these individual spore tests to be used as the prerequisite to support a Fungi EP claim when testing is on porcelain penicylinder; no registrations available currently; A new PRIA Protocol review may be necessary for this.</a:t>
                      </a:r>
                    </a:p>
                  </a:txBody>
                  <a:tcPr marL="68580" marR="68580" marT="34290" marB="34290"/>
                </a:tc>
                <a:extLst>
                  <a:ext uri="{0D108BD9-81ED-4DB2-BD59-A6C34878D82A}">
                    <a16:rowId xmlns:a16="http://schemas.microsoft.com/office/drawing/2014/main" val="649547017"/>
                  </a:ext>
                </a:extLst>
              </a:tr>
              <a:tr h="424538">
                <a:tc vMerge="1">
                  <a:txBody>
                    <a:bodyPr/>
                    <a:lstStyle/>
                    <a:p>
                      <a:pPr algn="ctr"/>
                      <a:endParaRPr lang="en-US" sz="1000" b="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Spore Suspension Testing</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We do not recommend this as a prerequisite for an EP policy as it is not sufficiently stringent.  In a public health crisis, EPA may elect to rely on this information on a case-by-case basis. </a:t>
                      </a:r>
                    </a:p>
                  </a:txBody>
                  <a:tcPr marL="68580" marR="68580" marT="34290" marB="34290"/>
                </a:tc>
                <a:extLst>
                  <a:ext uri="{0D108BD9-81ED-4DB2-BD59-A6C34878D82A}">
                    <a16:rowId xmlns:a16="http://schemas.microsoft.com/office/drawing/2014/main" val="2287353418"/>
                  </a:ext>
                </a:extLst>
              </a:tr>
            </a:tbl>
          </a:graphicData>
        </a:graphic>
      </p:graphicFrame>
    </p:spTree>
    <p:extLst>
      <p:ext uri="{BB962C8B-B14F-4D97-AF65-F5344CB8AC3E}">
        <p14:creationId xmlns:p14="http://schemas.microsoft.com/office/powerpoint/2010/main" val="31175157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DA4A39-D602-98DD-FE03-4587114DE3FA}"/>
              </a:ext>
            </a:extLst>
          </p:cNvPr>
          <p:cNvSpPr>
            <a:spLocks noGrp="1"/>
          </p:cNvSpPr>
          <p:nvPr>
            <p:ph type="title"/>
          </p:nvPr>
        </p:nvSpPr>
        <p:spPr>
          <a:xfrm>
            <a:off x="558359" y="857250"/>
            <a:ext cx="7886700" cy="582562"/>
          </a:xfrm>
        </p:spPr>
        <p:txBody>
          <a:bodyPr>
            <a:normAutofit/>
          </a:bodyPr>
          <a:lstStyle/>
          <a:p>
            <a:r>
              <a:rPr lang="en-US" dirty="0"/>
              <a:t>Filamentous Fungi</a:t>
            </a:r>
          </a:p>
        </p:txBody>
      </p:sp>
      <p:graphicFrame>
        <p:nvGraphicFramePr>
          <p:cNvPr id="6" name="Table 6">
            <a:extLst>
              <a:ext uri="{FF2B5EF4-FFF2-40B4-BE49-F238E27FC236}">
                <a16:creationId xmlns:a16="http://schemas.microsoft.com/office/drawing/2014/main" id="{B2C60D3F-0309-F3CA-A4DC-66ADFA1E8F7F}"/>
              </a:ext>
            </a:extLst>
          </p:cNvPr>
          <p:cNvGraphicFramePr>
            <a:graphicFrameLocks noGrp="1"/>
          </p:cNvGraphicFramePr>
          <p:nvPr>
            <p:ph idx="1"/>
          </p:nvPr>
        </p:nvGraphicFramePr>
        <p:xfrm>
          <a:off x="73505" y="1439812"/>
          <a:ext cx="8856407" cy="4380413"/>
        </p:xfrm>
        <a:graphic>
          <a:graphicData uri="http://schemas.openxmlformats.org/drawingml/2006/table">
            <a:tbl>
              <a:tblPr firstRow="1" bandRow="1">
                <a:tableStyleId>{5C22544A-7EE6-4342-B048-85BDC9FD1C3A}</a:tableStyleId>
              </a:tblPr>
              <a:tblGrid>
                <a:gridCol w="1231490">
                  <a:extLst>
                    <a:ext uri="{9D8B030D-6E8A-4147-A177-3AD203B41FA5}">
                      <a16:colId xmlns:a16="http://schemas.microsoft.com/office/drawing/2014/main" val="859944757"/>
                    </a:ext>
                  </a:extLst>
                </a:gridCol>
                <a:gridCol w="2497460">
                  <a:extLst>
                    <a:ext uri="{9D8B030D-6E8A-4147-A177-3AD203B41FA5}">
                      <a16:colId xmlns:a16="http://schemas.microsoft.com/office/drawing/2014/main" val="1393980949"/>
                    </a:ext>
                  </a:extLst>
                </a:gridCol>
                <a:gridCol w="5127456">
                  <a:extLst>
                    <a:ext uri="{9D8B030D-6E8A-4147-A177-3AD203B41FA5}">
                      <a16:colId xmlns:a16="http://schemas.microsoft.com/office/drawing/2014/main" val="1954912184"/>
                    </a:ext>
                  </a:extLst>
                </a:gridCol>
              </a:tblGrid>
              <a:tr h="664035">
                <a:tc>
                  <a:txBody>
                    <a:bodyPr/>
                    <a:lstStyle/>
                    <a:p>
                      <a:pPr algn="ctr"/>
                      <a:r>
                        <a:rPr lang="en-US" sz="1000" dirty="0"/>
                        <a:t>Emerging Pathogen is…</a:t>
                      </a:r>
                    </a:p>
                  </a:txBody>
                  <a:tcPr marL="68580" marR="68580" marT="34290" marB="34290" anchor="ctr"/>
                </a:tc>
                <a:tc>
                  <a:txBody>
                    <a:bodyPr/>
                    <a:lstStyle/>
                    <a:p>
                      <a:pPr algn="ctr"/>
                      <a:r>
                        <a:rPr lang="en-US" sz="1000" dirty="0"/>
                        <a:t>PROPOSED</a:t>
                      </a:r>
                    </a:p>
                    <a:p>
                      <a:pPr algn="ctr"/>
                      <a:r>
                        <a:rPr lang="en-US" sz="1000" dirty="0"/>
                        <a:t>Qualifying Claim Options</a:t>
                      </a:r>
                    </a:p>
                  </a:txBody>
                  <a:tcPr marL="68580" marR="68580" marT="34290" marB="34290" anchor="ctr"/>
                </a:tc>
                <a:tc>
                  <a:txBody>
                    <a:bodyPr/>
                    <a:lstStyle/>
                    <a:p>
                      <a:pPr algn="ctr"/>
                      <a:r>
                        <a:rPr lang="en-US" sz="1000" dirty="0"/>
                        <a:t>Final Draft Recommendations</a:t>
                      </a:r>
                    </a:p>
                  </a:txBody>
                  <a:tcPr marL="68580" marR="68580" marT="34290" marB="34290" anchor="ctr"/>
                </a:tc>
                <a:extLst>
                  <a:ext uri="{0D108BD9-81ED-4DB2-BD59-A6C34878D82A}">
                    <a16:rowId xmlns:a16="http://schemas.microsoft.com/office/drawing/2014/main" val="1424988129"/>
                  </a:ext>
                </a:extLst>
              </a:tr>
              <a:tr h="236759">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FF0000"/>
                          </a:solidFill>
                        </a:rPr>
                        <a:t>SOFT POROUS SURFACE CLAIMS</a:t>
                      </a:r>
                      <a:r>
                        <a:rPr lang="en-US" sz="1100" b="1" dirty="0">
                          <a:solidFill>
                            <a:schemeClr val="tx1"/>
                          </a:solidFill>
                        </a:rPr>
                        <a:t>:</a:t>
                      </a:r>
                      <a:endParaRPr lang="en-US" sz="1100" dirty="0">
                        <a:solidFill>
                          <a:schemeClr val="tx1"/>
                        </a:solidFill>
                      </a:endParaRPr>
                    </a:p>
                  </a:txBody>
                  <a:tcPr marL="68580" marR="68580" marT="34290" marB="3429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47034543"/>
                  </a:ext>
                </a:extLst>
              </a:tr>
              <a:tr h="480060">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Fungi</a:t>
                      </a:r>
                    </a:p>
                    <a:p>
                      <a:pPr algn="ctr"/>
                      <a:endParaRPr lang="en-US" sz="800" b="0" dirty="0">
                        <a:solidFill>
                          <a:schemeClr val="tx1"/>
                        </a:solidFill>
                      </a:endParaRPr>
                    </a:p>
                  </a:txBody>
                  <a:tcPr marL="68580" marR="68580" marT="34290" marB="34290" anchor="ctr"/>
                </a:tc>
                <a:tc>
                  <a:txBody>
                    <a:bodyPr/>
                    <a:lstStyle/>
                    <a:p>
                      <a:r>
                        <a:rPr lang="en-US" sz="1100" b="1" dirty="0"/>
                        <a:t>Sterilant</a:t>
                      </a:r>
                      <a:r>
                        <a:rPr lang="en-US" sz="1100" dirty="0"/>
                        <a:t> </a:t>
                      </a:r>
                      <a:r>
                        <a:rPr lang="en-US" sz="800" dirty="0"/>
                        <a:t>(810.2100): </a:t>
                      </a:r>
                    </a:p>
                    <a:p>
                      <a:r>
                        <a:rPr lang="en-US" sz="800" dirty="0"/>
                        <a:t>B. subtilis + C. sporogenes</a:t>
                      </a:r>
                    </a:p>
                    <a:p>
                      <a:r>
                        <a:rPr lang="en-US" sz="800" b="0" dirty="0"/>
                        <a:t>Porcelain penicylinders </a:t>
                      </a:r>
                      <a:r>
                        <a:rPr lang="en-US" sz="800" dirty="0"/>
                        <a:t>+ </a:t>
                      </a:r>
                      <a:r>
                        <a:rPr lang="en-US" sz="800" b="1" dirty="0"/>
                        <a:t>suture loops</a:t>
                      </a:r>
                      <a:endParaRPr lang="en-US" sz="1000" b="1"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Recommend use to support a Fungi EP claim based on suture loops.</a:t>
                      </a:r>
                    </a:p>
                  </a:txBody>
                  <a:tcPr marL="68580" marR="68580" marT="34290" marB="34290"/>
                </a:tc>
                <a:extLst>
                  <a:ext uri="{0D108BD9-81ED-4DB2-BD59-A6C34878D82A}">
                    <a16:rowId xmlns:a16="http://schemas.microsoft.com/office/drawing/2014/main" val="1221656499"/>
                  </a:ext>
                </a:extLst>
              </a:tr>
              <a:tr h="480060">
                <a:tc vMerge="1">
                  <a:txBody>
                    <a:bodyPr/>
                    <a:lstStyle/>
                    <a:p>
                      <a:pPr algn="ctr"/>
                      <a:endParaRPr lang="en-US" sz="1000" b="0" dirty="0">
                        <a:solidFill>
                          <a:schemeClr val="tx1"/>
                        </a:solidFill>
                      </a:endParaRPr>
                    </a:p>
                  </a:txBody>
                  <a:tcPr anchor="ctr"/>
                </a:tc>
                <a:tc>
                  <a:txBody>
                    <a:bodyPr/>
                    <a:lstStyle/>
                    <a:p>
                      <a:r>
                        <a:rPr lang="en-US" sz="1100" b="1" dirty="0"/>
                        <a:t>Sporicidal</a:t>
                      </a:r>
                      <a:r>
                        <a:rPr lang="en-US" sz="1100" dirty="0"/>
                        <a:t> </a:t>
                      </a:r>
                      <a:r>
                        <a:rPr lang="en-US" sz="800" dirty="0"/>
                        <a:t>(810.2100): </a:t>
                      </a:r>
                    </a:p>
                    <a:p>
                      <a:r>
                        <a:rPr lang="en-US" sz="800" dirty="0"/>
                        <a:t>B. subtilis + C. sporogenes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dirty="0"/>
                        <a:t>Porcelain pen.</a:t>
                      </a:r>
                      <a:r>
                        <a:rPr lang="en-US" sz="800" dirty="0"/>
                        <a:t>, SS pen., OR </a:t>
                      </a:r>
                      <a:r>
                        <a:rPr lang="en-US" sz="800" b="1" dirty="0"/>
                        <a:t>suture loops</a:t>
                      </a:r>
                      <a:endParaRPr lang="en-US" sz="1000" b="1"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Recommend use to support a Fungi EP claim based on suture loops.</a:t>
                      </a:r>
                    </a:p>
                  </a:txBody>
                  <a:tcPr marL="68580" marR="68580" marT="34290" marB="34290"/>
                </a:tc>
                <a:extLst>
                  <a:ext uri="{0D108BD9-81ED-4DB2-BD59-A6C34878D82A}">
                    <a16:rowId xmlns:a16="http://schemas.microsoft.com/office/drawing/2014/main" val="882613134"/>
                  </a:ext>
                </a:extLst>
              </a:tr>
              <a:tr h="617220">
                <a:tc vMerge="1">
                  <a:txBody>
                    <a:bodyPr/>
                    <a:lstStyle/>
                    <a:p>
                      <a:pPr algn="ctr"/>
                      <a:endParaRPr lang="en-US" sz="1000" b="0" dirty="0">
                        <a:solidFill>
                          <a:schemeClr val="tx1"/>
                        </a:solidFill>
                      </a:endParaRPr>
                    </a:p>
                  </a:txBody>
                  <a:tcPr anchor="ctr"/>
                </a:tc>
                <a:tc>
                  <a:txBody>
                    <a:bodyPr/>
                    <a:lstStyle/>
                    <a:p>
                      <a:r>
                        <a:rPr lang="en-US" sz="1100" b="1" dirty="0"/>
                        <a:t>C. difficle Spore Disinfectant</a:t>
                      </a:r>
                      <a:r>
                        <a:rPr lang="en-US" sz="1100" dirty="0"/>
                        <a:t> </a:t>
                      </a:r>
                      <a:r>
                        <a:rPr lang="en-US" sz="800" dirty="0"/>
                        <a:t>(810.2100), C. difficile;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SS brushed discs</a:t>
                      </a:r>
                      <a:endParaRPr lang="en-US"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We do not recommend this as a prerequisite for a Fungi EP policy on soft porous surfaces. </a:t>
                      </a:r>
                      <a:r>
                        <a:rPr lang="en-US" sz="900" dirty="0">
                          <a:solidFill>
                            <a:schemeClr val="tx1"/>
                          </a:solidFill>
                        </a:rPr>
                        <a:t>In situations of supply chain issues for treatment of soft, porous surfaces, EPA may consider adding products with this claim due to the brushed disc carrier as support for Filamentous Fungi EPs on a case-by-case basis.</a:t>
                      </a:r>
                    </a:p>
                  </a:txBody>
                  <a:tcPr marL="68580" marR="68580" marT="34290" marB="34290"/>
                </a:tc>
                <a:extLst>
                  <a:ext uri="{0D108BD9-81ED-4DB2-BD59-A6C34878D82A}">
                    <a16:rowId xmlns:a16="http://schemas.microsoft.com/office/drawing/2014/main" val="1243884587"/>
                  </a:ext>
                </a:extLst>
              </a:tr>
              <a:tr h="354330">
                <a:tc vMerge="1">
                  <a:txBody>
                    <a:bodyPr/>
                    <a:lstStyle/>
                    <a:p>
                      <a:pPr algn="ctr"/>
                      <a:endParaRPr lang="en-US" sz="1000" b="0" dirty="0">
                        <a:solidFill>
                          <a:schemeClr val="tx1"/>
                        </a:solidFill>
                      </a:endParaRPr>
                    </a:p>
                  </a:txBody>
                  <a:tcPr anchor="ctr"/>
                </a:tc>
                <a:tc>
                  <a:txBody>
                    <a:bodyPr/>
                    <a:lstStyle/>
                    <a:p>
                      <a:r>
                        <a:rPr lang="en-US" sz="1100" b="1" dirty="0"/>
                        <a:t>B. anthracis Decontaminant </a:t>
                      </a:r>
                      <a:r>
                        <a:rPr lang="en-US" sz="800" b="0" dirty="0"/>
                        <a:t>(810.2100); B. anthracis; ; </a:t>
                      </a:r>
                      <a:r>
                        <a:rPr lang="en-US" sz="800" b="1" dirty="0"/>
                        <a:t>porcelain </a:t>
                      </a:r>
                      <a:r>
                        <a:rPr lang="en-US" sz="800" b="1" dirty="0" err="1"/>
                        <a:t>peni</a:t>
                      </a:r>
                      <a:r>
                        <a:rPr lang="en-US" sz="800" b="1" dirty="0"/>
                        <a:t> </a:t>
                      </a:r>
                      <a:r>
                        <a:rPr lang="en-US" sz="800" dirty="0"/>
                        <a:t>+ sutures./SS discs</a:t>
                      </a:r>
                      <a:endParaRPr lang="en-US"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Recommend use to support a Fungi EP claim based on suture loops.</a:t>
                      </a:r>
                    </a:p>
                  </a:txBody>
                  <a:tcPr marL="68580" marR="68580" marT="34290" marB="34290"/>
                </a:tc>
                <a:extLst>
                  <a:ext uri="{0D108BD9-81ED-4DB2-BD59-A6C34878D82A}">
                    <a16:rowId xmlns:a16="http://schemas.microsoft.com/office/drawing/2014/main" val="1509007143"/>
                  </a:ext>
                </a:extLst>
              </a:tr>
              <a:tr h="662940">
                <a:tc vMerge="1">
                  <a:txBody>
                    <a:bodyPr/>
                    <a:lstStyle/>
                    <a:p>
                      <a:pPr algn="ctr"/>
                      <a:endParaRPr lang="en-US" sz="1000" b="0" dirty="0">
                        <a:solidFill>
                          <a:schemeClr val="tx1"/>
                        </a:solidFill>
                      </a:endParaRPr>
                    </a:p>
                  </a:txBody>
                  <a:tcPr anchor="ctr"/>
                </a:tc>
                <a:tc>
                  <a:txBody>
                    <a:bodyPr/>
                    <a:lstStyle/>
                    <a:p>
                      <a:r>
                        <a:rPr lang="en-US" sz="900" b="1" i="0" u="none" strike="noStrike" kern="1200" baseline="0" dirty="0">
                          <a:solidFill>
                            <a:schemeClr val="dk1"/>
                          </a:solidFill>
                          <a:latin typeface="+mn-lt"/>
                          <a:ea typeface="+mn-ea"/>
                          <a:cs typeface="+mn-cs"/>
                        </a:rPr>
                        <a:t>B. thuringiensis Al Hakam, </a:t>
                      </a:r>
                      <a:r>
                        <a:rPr lang="en-US" sz="900" b="1" kern="1200" dirty="0">
                          <a:solidFill>
                            <a:schemeClr val="dk1"/>
                          </a:solidFill>
                          <a:effectLst/>
                          <a:latin typeface="+mn-lt"/>
                          <a:ea typeface="+mn-ea"/>
                          <a:cs typeface="+mn-cs"/>
                        </a:rPr>
                        <a:t>B. thuringiensis </a:t>
                      </a:r>
                      <a:r>
                        <a:rPr lang="en-US" sz="900" b="1" kern="1200" dirty="0" err="1">
                          <a:solidFill>
                            <a:schemeClr val="dk1"/>
                          </a:solidFill>
                          <a:effectLst/>
                          <a:latin typeface="+mn-lt"/>
                          <a:ea typeface="+mn-ea"/>
                          <a:cs typeface="+mn-cs"/>
                        </a:rPr>
                        <a:t>kurstaki</a:t>
                      </a:r>
                      <a:r>
                        <a:rPr lang="en-US" sz="900" b="1" kern="1200" dirty="0">
                          <a:solidFill>
                            <a:schemeClr val="dk1"/>
                          </a:solidFill>
                          <a:effectLst/>
                          <a:latin typeface="+mn-lt"/>
                          <a:ea typeface="+mn-ea"/>
                          <a:cs typeface="+mn-cs"/>
                        </a:rPr>
                        <a:t> HD-1 cry-, </a:t>
                      </a:r>
                      <a:r>
                        <a:rPr lang="en-US" sz="900" b="1" dirty="0"/>
                        <a:t>B. anthracis Sterne, or B. anthracis </a:t>
                      </a:r>
                      <a:r>
                        <a:rPr lang="el-GR" sz="900" b="1" dirty="0"/>
                        <a:t>Δ</a:t>
                      </a:r>
                      <a:r>
                        <a:rPr lang="en-US" sz="900" b="1" dirty="0"/>
                        <a:t>Sterne: </a:t>
                      </a:r>
                      <a:r>
                        <a:rPr lang="en-US" sz="600" dirty="0"/>
                        <a:t>Testing of any one species (spore form</a:t>
                      </a:r>
                      <a:r>
                        <a:rPr lang="en-US" sz="600" dirty="0">
                          <a:solidFill>
                            <a:srgbClr val="002060"/>
                          </a:solidFill>
                        </a:rPr>
                        <a:t>) in the AOAC Sporicidal Activity Test 966.04, ASTM E2197, or ASTM E2839 + ASTM E3218 </a:t>
                      </a:r>
                      <a:endParaRPr lang="en-US" sz="800" b="0" dirty="0">
                        <a:solidFill>
                          <a:srgbClr val="00206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Recommend any of these individual spore tests to be used as the prerequisite to support a Fungi EP claim where testing is conducted in AOAC method on suture loops; no registrations available currently; A new PRIA Protocol review may be necessary for this.</a:t>
                      </a:r>
                    </a:p>
                  </a:txBody>
                  <a:tcPr marL="68580" marR="68580" marT="34290" marB="34290"/>
                </a:tc>
                <a:extLst>
                  <a:ext uri="{0D108BD9-81ED-4DB2-BD59-A6C34878D82A}">
                    <a16:rowId xmlns:a16="http://schemas.microsoft.com/office/drawing/2014/main" val="649547017"/>
                  </a:ext>
                </a:extLst>
              </a:tr>
              <a:tr h="863245">
                <a:tc vMerge="1">
                  <a:txBody>
                    <a:bodyPr/>
                    <a:lstStyle/>
                    <a:p>
                      <a:pPr algn="ctr"/>
                      <a:endParaRPr lang="en-US" sz="1000" b="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Spore Suspension Testing</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We do not recommend this as a prerequisite for an EP policy as it is not sufficiently stringent.  In a public health crisis, EPA may elect to rely on this information on a case-by-case basis. </a:t>
                      </a:r>
                    </a:p>
                  </a:txBody>
                  <a:tcPr marL="68580" marR="68580" marT="34290" marB="34290"/>
                </a:tc>
                <a:extLst>
                  <a:ext uri="{0D108BD9-81ED-4DB2-BD59-A6C34878D82A}">
                    <a16:rowId xmlns:a16="http://schemas.microsoft.com/office/drawing/2014/main" val="2287353418"/>
                  </a:ext>
                </a:extLst>
              </a:tr>
            </a:tbl>
          </a:graphicData>
        </a:graphic>
      </p:graphicFrame>
    </p:spTree>
    <p:extLst>
      <p:ext uri="{BB962C8B-B14F-4D97-AF65-F5344CB8AC3E}">
        <p14:creationId xmlns:p14="http://schemas.microsoft.com/office/powerpoint/2010/main" val="31504443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DA4A39-D602-98DD-FE03-4587114DE3FA}"/>
              </a:ext>
            </a:extLst>
          </p:cNvPr>
          <p:cNvSpPr>
            <a:spLocks noGrp="1"/>
          </p:cNvSpPr>
          <p:nvPr>
            <p:ph type="title"/>
          </p:nvPr>
        </p:nvSpPr>
        <p:spPr>
          <a:xfrm>
            <a:off x="558359" y="857250"/>
            <a:ext cx="7886700" cy="582562"/>
          </a:xfrm>
        </p:spPr>
        <p:txBody>
          <a:bodyPr>
            <a:normAutofit/>
          </a:bodyPr>
          <a:lstStyle/>
          <a:p>
            <a:r>
              <a:rPr lang="en-US" dirty="0"/>
              <a:t>Filamentous Fungi</a:t>
            </a:r>
          </a:p>
        </p:txBody>
      </p:sp>
      <p:graphicFrame>
        <p:nvGraphicFramePr>
          <p:cNvPr id="6" name="Table 6">
            <a:extLst>
              <a:ext uri="{FF2B5EF4-FFF2-40B4-BE49-F238E27FC236}">
                <a16:creationId xmlns:a16="http://schemas.microsoft.com/office/drawing/2014/main" id="{B2C60D3F-0309-F3CA-A4DC-66ADFA1E8F7F}"/>
              </a:ext>
            </a:extLst>
          </p:cNvPr>
          <p:cNvGraphicFramePr>
            <a:graphicFrameLocks noGrp="1"/>
          </p:cNvGraphicFramePr>
          <p:nvPr>
            <p:ph idx="1"/>
          </p:nvPr>
        </p:nvGraphicFramePr>
        <p:xfrm>
          <a:off x="73505" y="1597832"/>
          <a:ext cx="8962087" cy="3048939"/>
        </p:xfrm>
        <a:graphic>
          <a:graphicData uri="http://schemas.openxmlformats.org/drawingml/2006/table">
            <a:tbl>
              <a:tblPr firstRow="1" bandRow="1">
                <a:tableStyleId>{5C22544A-7EE6-4342-B048-85BDC9FD1C3A}</a:tableStyleId>
              </a:tblPr>
              <a:tblGrid>
                <a:gridCol w="1356512">
                  <a:extLst>
                    <a:ext uri="{9D8B030D-6E8A-4147-A177-3AD203B41FA5}">
                      <a16:colId xmlns:a16="http://schemas.microsoft.com/office/drawing/2014/main" val="859944757"/>
                    </a:ext>
                  </a:extLst>
                </a:gridCol>
                <a:gridCol w="2416935">
                  <a:extLst>
                    <a:ext uri="{9D8B030D-6E8A-4147-A177-3AD203B41FA5}">
                      <a16:colId xmlns:a16="http://schemas.microsoft.com/office/drawing/2014/main" val="2064484141"/>
                    </a:ext>
                  </a:extLst>
                </a:gridCol>
                <a:gridCol w="93980">
                  <a:extLst>
                    <a:ext uri="{9D8B030D-6E8A-4147-A177-3AD203B41FA5}">
                      <a16:colId xmlns:a16="http://schemas.microsoft.com/office/drawing/2014/main" val="1954912184"/>
                    </a:ext>
                  </a:extLst>
                </a:gridCol>
                <a:gridCol w="5097544">
                  <a:extLst>
                    <a:ext uri="{9D8B030D-6E8A-4147-A177-3AD203B41FA5}">
                      <a16:colId xmlns:a16="http://schemas.microsoft.com/office/drawing/2014/main" val="934882128"/>
                    </a:ext>
                  </a:extLst>
                </a:gridCol>
              </a:tblGrid>
              <a:tr h="377190">
                <a:tc>
                  <a:txBody>
                    <a:bodyPr/>
                    <a:lstStyle/>
                    <a:p>
                      <a:pPr algn="ctr"/>
                      <a:r>
                        <a:rPr lang="en-US" sz="1000" dirty="0"/>
                        <a:t>Emerging Pathogen is…</a:t>
                      </a:r>
                    </a:p>
                  </a:txBody>
                  <a:tcPr marL="68580" marR="68580" marT="34290" marB="34290" anchor="ctr"/>
                </a:tc>
                <a:tc>
                  <a:txBody>
                    <a:bodyPr/>
                    <a:lstStyle/>
                    <a:p>
                      <a:pPr algn="ctr"/>
                      <a:r>
                        <a:rPr lang="en-US" sz="1000" dirty="0"/>
                        <a:t>PROPOSED</a:t>
                      </a:r>
                    </a:p>
                    <a:p>
                      <a:pPr algn="ctr"/>
                      <a:r>
                        <a:rPr lang="en-US" sz="1000" dirty="0"/>
                        <a:t>Qualifying Claim Options</a:t>
                      </a:r>
                    </a:p>
                  </a:txBody>
                  <a:tcPr marL="68580" marR="68580" marT="34290" marB="34290" anchor="ctr"/>
                </a:tc>
                <a:tc gridSpan="2">
                  <a:txBody>
                    <a:bodyPr/>
                    <a:lstStyle/>
                    <a:p>
                      <a:pPr algn="ctr"/>
                      <a:r>
                        <a:rPr lang="en-US" sz="1000" dirty="0"/>
                        <a:t>Final Draft Recommendations</a:t>
                      </a:r>
                    </a:p>
                  </a:txBody>
                  <a:tcPr marL="68580" marR="68580" marT="34290" marB="34290" anchor="ctr"/>
                </a:tc>
                <a:tc hMerge="1">
                  <a:txBody>
                    <a:bodyPr/>
                    <a:lstStyle/>
                    <a:p>
                      <a:pPr algn="ctr"/>
                      <a:endParaRPr lang="en-US" dirty="0"/>
                    </a:p>
                  </a:txBody>
                  <a:tcPr anchor="ctr"/>
                </a:tc>
                <a:extLst>
                  <a:ext uri="{0D108BD9-81ED-4DB2-BD59-A6C34878D82A}">
                    <a16:rowId xmlns:a16="http://schemas.microsoft.com/office/drawing/2014/main" val="1424988129"/>
                  </a:ext>
                </a:extLst>
              </a:tr>
              <a:tr h="244519">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FF0000"/>
                          </a:solidFill>
                        </a:rPr>
                        <a:t>HARD NON-POROUS SURFACE CLAIMS</a:t>
                      </a:r>
                      <a:r>
                        <a:rPr lang="en-US" sz="1100" b="1" dirty="0">
                          <a:solidFill>
                            <a:schemeClr val="tx1"/>
                          </a:solidFill>
                        </a:rPr>
                        <a:t>:</a:t>
                      </a:r>
                      <a:endParaRPr lang="en-US" sz="1100" dirty="0">
                        <a:solidFill>
                          <a:schemeClr val="tx1"/>
                        </a:solidFill>
                      </a:endParaRPr>
                    </a:p>
                  </a:txBody>
                  <a:tcPr marL="68580" marR="68580" marT="34290" marB="34290" anchor="ctr"/>
                </a:tc>
                <a:tc hMerge="1">
                  <a:txBody>
                    <a:bodyPr/>
                    <a:lstStyle/>
                    <a:p>
                      <a:endParaRPr lang="en-US"/>
                    </a:p>
                  </a:txBody>
                  <a:tcPr/>
                </a:tc>
                <a:tc hMerge="1">
                  <a:txBody>
                    <a:bodyPr/>
                    <a:lstStyle/>
                    <a:p>
                      <a:endParaRPr 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tx1"/>
                        </a:solidFill>
                      </a:endParaRPr>
                    </a:p>
                  </a:txBody>
                  <a:tcPr anchor="ctr"/>
                </a:tc>
                <a:extLst>
                  <a:ext uri="{0D108BD9-81ED-4DB2-BD59-A6C34878D82A}">
                    <a16:rowId xmlns:a16="http://schemas.microsoft.com/office/drawing/2014/main" val="2847034543"/>
                  </a:ext>
                </a:extLst>
              </a:tr>
              <a:tr h="424538">
                <a:tc rowSpan="4">
                  <a:txBody>
                    <a:bodyPr/>
                    <a:lstStyle/>
                    <a:p>
                      <a:pPr algn="ctr"/>
                      <a:r>
                        <a:rPr lang="en-US" sz="1100" b="1" dirty="0">
                          <a:solidFill>
                            <a:schemeClr val="tx1"/>
                          </a:solidFill>
                        </a:rPr>
                        <a:t>Fungi</a:t>
                      </a:r>
                    </a:p>
                  </a:txBody>
                  <a:tcPr marL="68580" marR="68580" marT="34290" marB="34290" anchor="ctr"/>
                </a:tc>
                <a:tc gridSpan="2">
                  <a:txBody>
                    <a:bodyPr/>
                    <a:lstStyle/>
                    <a:p>
                      <a:r>
                        <a:rPr lang="en-US" sz="1100" b="1"/>
                        <a:t>Tuberculocide</a:t>
                      </a:r>
                      <a:r>
                        <a:rPr lang="en-US" sz="1100"/>
                        <a:t> (810.2200): </a:t>
                      </a:r>
                    </a:p>
                    <a:p>
                      <a:r>
                        <a:rPr lang="en-US" sz="1100"/>
                        <a:t>M. bovis (ATCC 35743)</a:t>
                      </a:r>
                      <a:endParaRPr lang="en-US" sz="1100" dirty="0"/>
                    </a:p>
                  </a:txBody>
                  <a:tcPr marL="68580" marR="68580" marT="34290" marB="34290"/>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p>
                  </a:txBody>
                  <a:tcPr marL="68580" marR="68580" marT="34290" marB="34290"/>
                </a:tc>
                <a:extLst>
                  <a:ext uri="{0D108BD9-81ED-4DB2-BD59-A6C34878D82A}">
                    <a16:rowId xmlns:a16="http://schemas.microsoft.com/office/drawing/2014/main" val="1221656499"/>
                  </a:ext>
                </a:extLst>
              </a:tr>
              <a:tr h="733962">
                <a:tc vMerge="1">
                  <a:txBody>
                    <a:bodyPr/>
                    <a:lstStyle/>
                    <a:p>
                      <a:pPr algn="ctr"/>
                      <a:endParaRPr lang="en-US" sz="1000" b="0" dirty="0">
                        <a:solidFill>
                          <a:schemeClr val="tx1"/>
                        </a:solidFill>
                      </a:endParaRPr>
                    </a:p>
                  </a:txBody>
                  <a:tcPr anchor="ctr"/>
                </a:tc>
                <a:tc gridSpan="2">
                  <a:txBody>
                    <a:bodyPr/>
                    <a:lstStyle/>
                    <a:p>
                      <a:pPr algn="r"/>
                      <a:r>
                        <a:rPr lang="en-US" sz="1100" b="1" dirty="0"/>
                        <a:t>AOAC TB (965.12) </a:t>
                      </a:r>
                    </a:p>
                    <a:p>
                      <a:pPr algn="r"/>
                      <a:r>
                        <a:rPr lang="en-US" sz="1100" dirty="0"/>
                        <a:t>Porcelain penicylinders</a:t>
                      </a:r>
                    </a:p>
                  </a:txBody>
                  <a:tcPr marL="68580" marR="68580" marT="34290" marB="34290"/>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The work group recommends additional testing/research on the comparative stringency of M. </a:t>
                      </a:r>
                      <a:r>
                        <a:rPr lang="en-US" sz="1600" dirty="0" err="1"/>
                        <a:t>bovis</a:t>
                      </a:r>
                      <a:r>
                        <a:rPr lang="en-US" sz="1600" dirty="0"/>
                        <a:t> testing in the AOAC TB and GST methods with various filamentous fungi strains to confirm this recommendation.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The work group recommends additional testing/research on the comparative stringency of M. </a:t>
                      </a:r>
                      <a:r>
                        <a:rPr lang="en-US" sz="900" dirty="0" err="1"/>
                        <a:t>bovis</a:t>
                      </a:r>
                      <a:r>
                        <a:rPr lang="en-US" sz="900" dirty="0"/>
                        <a:t> testing in the AOAC TB and GST methods with various filamentous fungi strains to confirm this recommendation. In a public health crisis, EPA may elect to rely on this information on a case-by-case basis. </a:t>
                      </a:r>
                    </a:p>
                  </a:txBody>
                  <a:tcPr marL="68580" marR="68580" marT="34290" marB="34290"/>
                </a:tc>
                <a:extLst>
                  <a:ext uri="{0D108BD9-81ED-4DB2-BD59-A6C34878D82A}">
                    <a16:rowId xmlns:a16="http://schemas.microsoft.com/office/drawing/2014/main" val="882613134"/>
                  </a:ext>
                </a:extLst>
              </a:tr>
              <a:tr h="617220">
                <a:tc vMerge="1">
                  <a:txBody>
                    <a:bodyPr/>
                    <a:lstStyle/>
                    <a:p>
                      <a:pPr algn="ctr"/>
                      <a:endParaRPr lang="en-US" sz="1000" b="0" dirty="0">
                        <a:solidFill>
                          <a:schemeClr val="tx1"/>
                        </a:solidFill>
                      </a:endParaRPr>
                    </a:p>
                  </a:txBody>
                  <a:tcPr anchor="ctr"/>
                </a:tc>
                <a:tc gridSpan="2">
                  <a:txBody>
                    <a:bodyPr/>
                    <a:lstStyle/>
                    <a:p>
                      <a:pPr algn="r"/>
                      <a:r>
                        <a:rPr lang="en-US" sz="1100" b="1" dirty="0"/>
                        <a:t>Modified AOAC GST </a:t>
                      </a:r>
                      <a:r>
                        <a:rPr lang="en-US" sz="1100" dirty="0"/>
                        <a:t>(961.02) for spray/towels &amp; M. </a:t>
                      </a:r>
                      <a:r>
                        <a:rPr lang="en-US" sz="1100" dirty="0" err="1"/>
                        <a:t>bovis</a:t>
                      </a:r>
                      <a:r>
                        <a:rPr lang="en-US" sz="1100" dirty="0"/>
                        <a:t>;</a:t>
                      </a:r>
                    </a:p>
                    <a:p>
                      <a:pPr algn="r"/>
                      <a:r>
                        <a:rPr lang="en-US" sz="1100" dirty="0"/>
                        <a:t>Glass carrier</a:t>
                      </a:r>
                    </a:p>
                  </a:txBody>
                  <a:tcPr marL="68580" marR="68580" marT="34290" marB="34290"/>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FF0000"/>
                          </a:solidFill>
                        </a:rPr>
                        <a:t>PROPOSED: </a:t>
                      </a:r>
                      <a:r>
                        <a:rPr lang="en-US" sz="1600" dirty="0"/>
                        <a:t>The work group recommends additional testing/research on the comparative stringency of M. </a:t>
                      </a:r>
                      <a:r>
                        <a:rPr lang="en-US" sz="1600" dirty="0" err="1"/>
                        <a:t>bovis</a:t>
                      </a:r>
                      <a:r>
                        <a:rPr lang="en-US" sz="1600" dirty="0"/>
                        <a:t> testing in the AOAC TB and GST methods with various filamentous fungi strains to confirm this recommendation.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The work group recommends additional testing/research on the comparative stringency of M. </a:t>
                      </a:r>
                      <a:r>
                        <a:rPr lang="en-US" sz="900" dirty="0" err="1"/>
                        <a:t>bovis</a:t>
                      </a:r>
                      <a:r>
                        <a:rPr lang="en-US" sz="900" dirty="0"/>
                        <a:t> testing in the AOAC TB and GST methods with various filamentous fungi strains to confirm this recommendation. In a public health crisis, EPA may elect to rely on this information on a case-by-case basis. </a:t>
                      </a:r>
                    </a:p>
                  </a:txBody>
                  <a:tcPr marL="68580" marR="68580" marT="34290" marB="34290"/>
                </a:tc>
                <a:extLst>
                  <a:ext uri="{0D108BD9-81ED-4DB2-BD59-A6C34878D82A}">
                    <a16:rowId xmlns:a16="http://schemas.microsoft.com/office/drawing/2014/main" val="1243884587"/>
                  </a:ext>
                </a:extLst>
              </a:tr>
              <a:tr h="548640">
                <a:tc vMerge="1">
                  <a:txBody>
                    <a:bodyPr/>
                    <a:lstStyle/>
                    <a:p>
                      <a:pPr algn="ctr"/>
                      <a:endParaRPr lang="en-US" sz="1000" b="0" dirty="0">
                        <a:solidFill>
                          <a:schemeClr val="tx1"/>
                        </a:solidFill>
                      </a:endParaRPr>
                    </a:p>
                  </a:txBody>
                  <a:tcPr anchor="ctr"/>
                </a:tc>
                <a:tc gridSpan="2">
                  <a:txBody>
                    <a:bodyPr/>
                    <a:lstStyle/>
                    <a:p>
                      <a:pPr algn="r"/>
                      <a:r>
                        <a:rPr lang="en-US" sz="1100" b="1" dirty="0">
                          <a:solidFill>
                            <a:schemeClr val="tx1"/>
                          </a:solidFill>
                        </a:rPr>
                        <a:t>For Glutaraldehyde only: </a:t>
                      </a:r>
                    </a:p>
                    <a:p>
                      <a:pPr algn="r"/>
                      <a:r>
                        <a:rPr lang="en-US" sz="1100" b="1" dirty="0"/>
                        <a:t>Quantitative Suspension Test</a:t>
                      </a:r>
                      <a:r>
                        <a:rPr lang="en-US" sz="1100" dirty="0"/>
                        <a:t> (BEAD SOP M-16)</a:t>
                      </a:r>
                    </a:p>
                  </a:txBody>
                  <a:tcPr marL="68580" marR="68580" marT="34290" marB="34290"/>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We do not recommend this as a prerequisite for an EP policy as it is not sufficiently stringent.  In a public health crisis, EPA may elect to rely on this information on a case-by-case basis.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We do not recommend this as a prerequisite for an EP policy as it is not sufficiently stringent.  In a public health crisis, EPA may elect to rely on this information on a case-by-case basis. </a:t>
                      </a:r>
                    </a:p>
                  </a:txBody>
                  <a:tcPr marL="68580" marR="68580" marT="34290" marB="34290"/>
                </a:tc>
                <a:extLst>
                  <a:ext uri="{0D108BD9-81ED-4DB2-BD59-A6C34878D82A}">
                    <a16:rowId xmlns:a16="http://schemas.microsoft.com/office/drawing/2014/main" val="2287353418"/>
                  </a:ext>
                </a:extLst>
              </a:tr>
            </a:tbl>
          </a:graphicData>
        </a:graphic>
      </p:graphicFrame>
    </p:spTree>
    <p:extLst>
      <p:ext uri="{BB962C8B-B14F-4D97-AF65-F5344CB8AC3E}">
        <p14:creationId xmlns:p14="http://schemas.microsoft.com/office/powerpoint/2010/main" val="2108434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A767B-5A93-FE10-2CB2-59BDCD3D0C34}"/>
              </a:ext>
            </a:extLst>
          </p:cNvPr>
          <p:cNvSpPr>
            <a:spLocks noGrp="1"/>
          </p:cNvSpPr>
          <p:nvPr>
            <p:ph type="title"/>
          </p:nvPr>
        </p:nvSpPr>
        <p:spPr>
          <a:xfrm>
            <a:off x="628650" y="1131095"/>
            <a:ext cx="7886700" cy="214312"/>
          </a:xfrm>
        </p:spPr>
        <p:txBody>
          <a:bodyPr>
            <a:normAutofit fontScale="90000"/>
          </a:bodyPr>
          <a:lstStyle/>
          <a:p>
            <a:r>
              <a:rPr lang="en-US" dirty="0"/>
              <a:t>Filamentous Fungi</a:t>
            </a:r>
          </a:p>
        </p:txBody>
      </p:sp>
      <p:sp>
        <p:nvSpPr>
          <p:cNvPr id="4" name="Slide Number Placeholder 3">
            <a:extLst>
              <a:ext uri="{FF2B5EF4-FFF2-40B4-BE49-F238E27FC236}">
                <a16:creationId xmlns:a16="http://schemas.microsoft.com/office/drawing/2014/main" id="{98C09D9E-8048-C868-CC85-F7CFDF3AA8B5}"/>
              </a:ext>
            </a:extLst>
          </p:cNvPr>
          <p:cNvSpPr>
            <a:spLocks noGrp="1"/>
          </p:cNvSpPr>
          <p:nvPr>
            <p:ph type="sldNum" sz="quarter" idx="12"/>
          </p:nvPr>
        </p:nvSpPr>
        <p:spPr/>
        <p:txBody>
          <a:bodyPr/>
          <a:lstStyle/>
          <a:p>
            <a:pPr defTabSz="685800"/>
            <a:fld id="{D8DA9DAA-006C-4F4B-980E-E3DF019B24E2}" type="slidenum">
              <a:rPr lang="en-US">
                <a:solidFill>
                  <a:prstClr val="black">
                    <a:tint val="75000"/>
                  </a:prstClr>
                </a:solidFill>
                <a:latin typeface="Avenir Next LT Pro"/>
              </a:rPr>
              <a:pPr defTabSz="685800"/>
              <a:t>34</a:t>
            </a:fld>
            <a:endParaRPr lang="en-US" dirty="0">
              <a:solidFill>
                <a:prstClr val="black">
                  <a:tint val="75000"/>
                </a:prstClr>
              </a:solidFill>
              <a:latin typeface="Avenir Next LT Pro"/>
            </a:endParaRPr>
          </a:p>
        </p:txBody>
      </p:sp>
      <p:graphicFrame>
        <p:nvGraphicFramePr>
          <p:cNvPr id="11" name="Table 11">
            <a:extLst>
              <a:ext uri="{FF2B5EF4-FFF2-40B4-BE49-F238E27FC236}">
                <a16:creationId xmlns:a16="http://schemas.microsoft.com/office/drawing/2014/main" id="{8DCB157A-683E-C3E1-DF67-A86D95231266}"/>
              </a:ext>
            </a:extLst>
          </p:cNvPr>
          <p:cNvGraphicFramePr>
            <a:graphicFrameLocks noGrp="1"/>
          </p:cNvGraphicFramePr>
          <p:nvPr>
            <p:ph idx="1"/>
          </p:nvPr>
        </p:nvGraphicFramePr>
        <p:xfrm>
          <a:off x="106051" y="1475486"/>
          <a:ext cx="8979032" cy="4518660"/>
        </p:xfrm>
        <a:graphic>
          <a:graphicData uri="http://schemas.openxmlformats.org/drawingml/2006/table">
            <a:tbl>
              <a:tblPr firstRow="1" bandRow="1">
                <a:tableStyleId>{5C22544A-7EE6-4342-B048-85BDC9FD1C3A}</a:tableStyleId>
              </a:tblPr>
              <a:tblGrid>
                <a:gridCol w="1032235">
                  <a:extLst>
                    <a:ext uri="{9D8B030D-6E8A-4147-A177-3AD203B41FA5}">
                      <a16:colId xmlns:a16="http://schemas.microsoft.com/office/drawing/2014/main" val="715814123"/>
                    </a:ext>
                  </a:extLst>
                </a:gridCol>
                <a:gridCol w="400061">
                  <a:extLst>
                    <a:ext uri="{9D8B030D-6E8A-4147-A177-3AD203B41FA5}">
                      <a16:colId xmlns:a16="http://schemas.microsoft.com/office/drawing/2014/main" val="1374313935"/>
                    </a:ext>
                  </a:extLst>
                </a:gridCol>
                <a:gridCol w="2534033">
                  <a:extLst>
                    <a:ext uri="{9D8B030D-6E8A-4147-A177-3AD203B41FA5}">
                      <a16:colId xmlns:a16="http://schemas.microsoft.com/office/drawing/2014/main" val="1286333517"/>
                    </a:ext>
                  </a:extLst>
                </a:gridCol>
                <a:gridCol w="645652">
                  <a:extLst>
                    <a:ext uri="{9D8B030D-6E8A-4147-A177-3AD203B41FA5}">
                      <a16:colId xmlns:a16="http://schemas.microsoft.com/office/drawing/2014/main" val="441109426"/>
                    </a:ext>
                  </a:extLst>
                </a:gridCol>
                <a:gridCol w="4367052">
                  <a:extLst>
                    <a:ext uri="{9D8B030D-6E8A-4147-A177-3AD203B41FA5}">
                      <a16:colId xmlns:a16="http://schemas.microsoft.com/office/drawing/2014/main" val="4262563270"/>
                    </a:ext>
                  </a:extLst>
                </a:gridCol>
              </a:tblGrid>
              <a:tr h="377190">
                <a:tc gridSpan="2">
                  <a:txBody>
                    <a:bodyPr/>
                    <a:lstStyle/>
                    <a:p>
                      <a:pPr algn="ctr"/>
                      <a:r>
                        <a:rPr lang="en-US" sz="1000" dirty="0"/>
                        <a:t>Emerging Pathogen is…</a:t>
                      </a:r>
                    </a:p>
                  </a:txBody>
                  <a:tcPr marL="68580" marR="68580" marT="34290" marB="34290" anchor="ctr"/>
                </a:tc>
                <a:tc hMerge="1">
                  <a:txBody>
                    <a:bodyPr/>
                    <a:lstStyle/>
                    <a:p>
                      <a:pPr algn="ctr"/>
                      <a:endParaRPr lang="en-US" dirty="0"/>
                    </a:p>
                  </a:txBody>
                  <a:tcPr anchor="ctr"/>
                </a:tc>
                <a:tc gridSpan="2">
                  <a:txBody>
                    <a:bodyPr/>
                    <a:lstStyle/>
                    <a:p>
                      <a:pPr algn="ctr"/>
                      <a:r>
                        <a:rPr lang="en-US" sz="1000" dirty="0"/>
                        <a:t>PROPOSED</a:t>
                      </a:r>
                    </a:p>
                    <a:p>
                      <a:pPr algn="ctr"/>
                      <a:r>
                        <a:rPr lang="en-US" sz="1000" dirty="0"/>
                        <a:t>Qualifying Claim Options</a:t>
                      </a:r>
                    </a:p>
                  </a:txBody>
                  <a:tcPr marL="68580" marR="68580" marT="34290" marB="34290" anchor="ctr"/>
                </a:tc>
                <a:tc hMerge="1">
                  <a:txBody>
                    <a:bodyPr/>
                    <a:lstStyle/>
                    <a:p>
                      <a:pPr algn="ct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Final Draft Recommendations</a:t>
                      </a:r>
                    </a:p>
                  </a:txBody>
                  <a:tcPr marL="68580" marR="68580" marT="34290" marB="34290" anchor="ctr"/>
                </a:tc>
                <a:extLst>
                  <a:ext uri="{0D108BD9-81ED-4DB2-BD59-A6C34878D82A}">
                    <a16:rowId xmlns:a16="http://schemas.microsoft.com/office/drawing/2014/main" val="766915846"/>
                  </a:ext>
                </a:extLst>
              </a:tr>
              <a:tr h="278130">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rPr>
                        <a:t>HARD NON-POROUS SURFACE CLAIMS</a:t>
                      </a:r>
                      <a:r>
                        <a:rPr lang="en-US" sz="1200" b="1" dirty="0">
                          <a:solidFill>
                            <a:schemeClr val="tx1"/>
                          </a:solidFill>
                        </a:rPr>
                        <a:t>:</a:t>
                      </a:r>
                      <a:endParaRPr lang="en-US" sz="1200" dirty="0">
                        <a:solidFill>
                          <a:schemeClr val="tx1"/>
                        </a:solidFill>
                      </a:endParaRPr>
                    </a:p>
                  </a:txBody>
                  <a:tcPr marL="68580" marR="68580" marT="34290" marB="3429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58834782"/>
                  </a:ext>
                </a:extLst>
              </a:tr>
              <a:tr h="434340">
                <a:tc rowSpan="5">
                  <a:txBody>
                    <a:bodyPr/>
                    <a:lstStyle/>
                    <a:p>
                      <a:pPr algn="ctr"/>
                      <a:r>
                        <a:rPr lang="en-US" sz="1000" b="1" dirty="0">
                          <a:solidFill>
                            <a:schemeClr val="tx1"/>
                          </a:solidFill>
                        </a:rPr>
                        <a:t>Fungi </a:t>
                      </a:r>
                    </a:p>
                  </a:txBody>
                  <a:tcPr marL="68580" marR="68580" marT="34290" marB="34290" anchor="ctr"/>
                </a:tc>
                <a:tc gridSpan="2">
                  <a:txBody>
                    <a:bodyPr/>
                    <a:lstStyle/>
                    <a:p>
                      <a:r>
                        <a:rPr lang="en-US" sz="1100" b="1" dirty="0"/>
                        <a:t>T. Interdigitale spores (ATCC 9533) </a:t>
                      </a:r>
                      <a:r>
                        <a:rPr lang="en-US" sz="1100" dirty="0"/>
                        <a:t>(810.2200): mod. AOAC UDM (ss </a:t>
                      </a:r>
                      <a:r>
                        <a:rPr lang="en-US" sz="1100" dirty="0" err="1"/>
                        <a:t>peni</a:t>
                      </a:r>
                      <a:r>
                        <a:rPr lang="en-US" sz="1100" dirty="0"/>
                        <a:t>.)</a:t>
                      </a:r>
                      <a:endParaRPr lang="en-US" sz="1000" dirty="0"/>
                    </a:p>
                  </a:txBody>
                  <a:tcPr marL="68580" marR="68580" marT="34290" marB="34290"/>
                </a:tc>
                <a:tc hMerge="1">
                  <a:txBody>
                    <a:bodyPr/>
                    <a:lstStyle/>
                    <a:p>
                      <a:pPr algn="l"/>
                      <a:r>
                        <a:rPr lang="en-US" sz="1400" b="1" dirty="0"/>
                        <a:t>T. </a:t>
                      </a:r>
                      <a:r>
                        <a:rPr lang="en-US" sz="1400" b="1" dirty="0" err="1"/>
                        <a:t>Interdigitale</a:t>
                      </a:r>
                      <a:r>
                        <a:rPr lang="en-US" sz="1400" b="1" dirty="0"/>
                        <a:t> spores (ATCC 9533) </a:t>
                      </a:r>
                      <a:r>
                        <a:rPr lang="en-US" sz="1400" dirty="0"/>
                        <a:t>(810.2200): mod. AOAC UDM (ss </a:t>
                      </a:r>
                      <a:r>
                        <a:rPr lang="en-US" sz="1400" dirty="0" err="1"/>
                        <a:t>peni</a:t>
                      </a:r>
                      <a:r>
                        <a:rPr lang="en-US" sz="1400" dirty="0"/>
                        <a:t>.)</a:t>
                      </a:r>
                      <a:endParaRPr lang="en-US" sz="1000" b="0" dirty="0">
                        <a:solidFill>
                          <a:schemeClr val="tx1"/>
                        </a:solidFill>
                      </a:endParaRP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Recommend use to support a Fungi EP claim for </a:t>
                      </a:r>
                      <a:r>
                        <a:rPr lang="en-US" sz="1200" i="1" dirty="0"/>
                        <a:t>Trichophyton</a:t>
                      </a:r>
                      <a:r>
                        <a:rPr lang="en-US" sz="1200" dirty="0"/>
                        <a:t> species only </a:t>
                      </a:r>
                    </a:p>
                  </a:txBody>
                  <a:tcPr marL="68580" marR="68580" marT="34290" marB="34290"/>
                </a:tc>
                <a:tc hMerge="1">
                  <a:txBody>
                    <a:bodyPr/>
                    <a:lstStyle/>
                    <a:p>
                      <a:pPr algn="ctr"/>
                      <a:endParaRPr lang="en-US" b="1" dirty="0">
                        <a:solidFill>
                          <a:schemeClr val="tx1"/>
                        </a:solidFill>
                      </a:endParaRPr>
                    </a:p>
                  </a:txBody>
                  <a:tcPr/>
                </a:tc>
                <a:extLst>
                  <a:ext uri="{0D108BD9-81ED-4DB2-BD59-A6C34878D82A}">
                    <a16:rowId xmlns:a16="http://schemas.microsoft.com/office/drawing/2014/main" val="2629727902"/>
                  </a:ext>
                </a:extLst>
              </a:tr>
              <a:tr h="617220">
                <a:tc vMerge="1">
                  <a:txBody>
                    <a:bodyPr/>
                    <a:lstStyle/>
                    <a:p>
                      <a:endParaRPr lang="en-US"/>
                    </a:p>
                  </a:txBody>
                  <a:tcPr/>
                </a:tc>
                <a:tc gridSpan="2">
                  <a:txBody>
                    <a:bodyPr/>
                    <a:lstStyle/>
                    <a:p>
                      <a:r>
                        <a:rPr lang="en-US" sz="1100" b="1" dirty="0"/>
                        <a:t>T. interdigitale spores (ATCC 9533) </a:t>
                      </a:r>
                      <a:r>
                        <a:rPr lang="en-US" sz="1100" dirty="0"/>
                        <a:t>(810.2200): AOAC Fungicidal (Suspension Method) supports 10min CT only</a:t>
                      </a:r>
                      <a:endParaRPr lang="en-US" sz="1000" dirty="0"/>
                    </a:p>
                  </a:txBody>
                  <a:tcPr marL="68580" marR="68580" marT="34290" marB="34290"/>
                </a:tc>
                <a:tc hMerge="1">
                  <a:txBody>
                    <a:bodyPr/>
                    <a:lstStyle/>
                    <a:p>
                      <a:r>
                        <a:rPr lang="en-US" sz="1400" b="1" dirty="0"/>
                        <a:t>T. </a:t>
                      </a:r>
                      <a:r>
                        <a:rPr lang="en-US" sz="1400" b="1" dirty="0" err="1"/>
                        <a:t>interdigitale</a:t>
                      </a:r>
                      <a:r>
                        <a:rPr lang="en-US" sz="1400" b="1" dirty="0"/>
                        <a:t> spores (ATCC 9533) </a:t>
                      </a:r>
                      <a:r>
                        <a:rPr lang="en-US" sz="1400" dirty="0"/>
                        <a:t>(810.2200): AOAC Fungicidal (Suspension Method) supports 10min CT only</a:t>
                      </a:r>
                      <a:endParaRPr lang="en-US" dirty="0"/>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do </a:t>
                      </a:r>
                      <a:r>
                        <a:rPr lang="en-US" sz="1200" dirty="0">
                          <a:solidFill>
                            <a:schemeClr val="tx1"/>
                          </a:solidFill>
                        </a:rPr>
                        <a:t>not</a:t>
                      </a:r>
                      <a:r>
                        <a:rPr lang="en-US" sz="1200" dirty="0"/>
                        <a:t> recommend this as a prerequisite for an EP policy as it is not sufficiently stringent.  In a public health crisis, EPA may elect to rely on this information on a case-by-case basis. </a:t>
                      </a:r>
                    </a:p>
                  </a:txBody>
                  <a:tcPr marL="68580" marR="68580" marT="34290" marB="34290"/>
                </a:tc>
                <a:tc hMerge="1">
                  <a:txBody>
                    <a:bodyPr/>
                    <a:lstStyle/>
                    <a:p>
                      <a:endParaRPr lang="en-US" dirty="0"/>
                    </a:p>
                  </a:txBody>
                  <a:tcPr/>
                </a:tc>
                <a:extLst>
                  <a:ext uri="{0D108BD9-81ED-4DB2-BD59-A6C34878D82A}">
                    <a16:rowId xmlns:a16="http://schemas.microsoft.com/office/drawing/2014/main" val="555522265"/>
                  </a:ext>
                </a:extLst>
              </a:tr>
              <a:tr h="434340">
                <a:tc vMerge="1">
                  <a:txBody>
                    <a:bodyPr/>
                    <a:lstStyle/>
                    <a:p>
                      <a:endParaRPr lang="en-US"/>
                    </a:p>
                  </a:txBody>
                  <a:tcPr/>
                </a:tc>
                <a:tc gridSpan="2">
                  <a:txBody>
                    <a:bodyPr/>
                    <a:lstStyle/>
                    <a:p>
                      <a:r>
                        <a:rPr lang="en-US" sz="1100" b="1" dirty="0"/>
                        <a:t>T. Interdigitale spores (ATCC 9533) </a:t>
                      </a:r>
                      <a:r>
                        <a:rPr lang="en-US" sz="1100" dirty="0"/>
                        <a:t>(810.2200): </a:t>
                      </a:r>
                      <a:r>
                        <a:rPr lang="en-US" sz="800" dirty="0"/>
                        <a:t>mod. AOAC GST (glass) for spray/towels</a:t>
                      </a:r>
                    </a:p>
                  </a:txBody>
                  <a:tcPr marL="68580" marR="68580" marT="34290" marB="34290"/>
                </a:tc>
                <a:tc hMerge="1">
                  <a:txBody>
                    <a:bodyPr/>
                    <a:lstStyle/>
                    <a:p>
                      <a:r>
                        <a:rPr lang="en-US" sz="1400" b="1" dirty="0"/>
                        <a:t>T. </a:t>
                      </a:r>
                      <a:r>
                        <a:rPr lang="en-US" sz="1400" b="1" dirty="0" err="1"/>
                        <a:t>Interdigitale</a:t>
                      </a:r>
                      <a:r>
                        <a:rPr lang="en-US" sz="1400" b="1" dirty="0"/>
                        <a:t> spores (ATCC 9533) </a:t>
                      </a:r>
                      <a:r>
                        <a:rPr lang="en-US" sz="1400" dirty="0"/>
                        <a:t>(810.2200): mod. AOAC GST (glass) for spray/towels</a:t>
                      </a:r>
                      <a:endParaRPr lang="en-US" dirty="0"/>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Recommend use to support a Fungi EP claim for </a:t>
                      </a:r>
                      <a:r>
                        <a:rPr lang="en-US" sz="1200" i="1" dirty="0"/>
                        <a:t>Trichophyton</a:t>
                      </a:r>
                      <a:r>
                        <a:rPr lang="en-US" sz="1200" dirty="0"/>
                        <a:t> species only </a:t>
                      </a:r>
                    </a:p>
                  </a:txBody>
                  <a:tcPr marL="68580" marR="68580" marT="34290" marB="34290"/>
                </a:tc>
                <a:tc hMerge="1">
                  <a:txBody>
                    <a:bodyPr/>
                    <a:lstStyle/>
                    <a:p>
                      <a:endParaRPr lang="en-US"/>
                    </a:p>
                  </a:txBody>
                  <a:tcPr/>
                </a:tc>
                <a:extLst>
                  <a:ext uri="{0D108BD9-81ED-4DB2-BD59-A6C34878D82A}">
                    <a16:rowId xmlns:a16="http://schemas.microsoft.com/office/drawing/2014/main" val="3196065908"/>
                  </a:ext>
                </a:extLst>
              </a:tr>
              <a:tr h="434340">
                <a:tc vMerge="1">
                  <a:txBody>
                    <a:bodyPr/>
                    <a:lstStyle/>
                    <a:p>
                      <a:endParaRPr lang="en-US"/>
                    </a:p>
                  </a:txBody>
                  <a:tcPr/>
                </a:tc>
                <a:tc gridSpan="2">
                  <a:txBody>
                    <a:bodyPr/>
                    <a:lstStyle/>
                    <a:p>
                      <a:r>
                        <a:rPr lang="en-US" sz="1100" b="1" dirty="0"/>
                        <a:t>A. </a:t>
                      </a:r>
                      <a:r>
                        <a:rPr lang="en-US" sz="1100" b="1" dirty="0" err="1"/>
                        <a:t>niger</a:t>
                      </a:r>
                      <a:r>
                        <a:rPr lang="en-US" sz="1100" b="1" dirty="0"/>
                        <a:t> (ATCC 6275)/</a:t>
                      </a:r>
                      <a:r>
                        <a:rPr lang="en-US" sz="1100" b="1" dirty="0" err="1"/>
                        <a:t>brasilensis</a:t>
                      </a:r>
                      <a:r>
                        <a:rPr lang="en-US" sz="1100" b="1" dirty="0"/>
                        <a:t> (ATCC 16404) (spores) </a:t>
                      </a:r>
                      <a:r>
                        <a:rPr lang="en-US" sz="1100" dirty="0"/>
                        <a:t>(Sub G): </a:t>
                      </a:r>
                      <a:r>
                        <a:rPr lang="en-US" sz="800" dirty="0"/>
                        <a:t>mod. AOAC UDM</a:t>
                      </a:r>
                    </a:p>
                  </a:txBody>
                  <a:tcPr marL="68580" marR="68580" marT="34290" marB="34290"/>
                </a:tc>
                <a:tc hMerge="1">
                  <a:txBody>
                    <a:bodyPr/>
                    <a:lstStyle/>
                    <a:p>
                      <a:pPr algn="l"/>
                      <a:r>
                        <a:rPr lang="en-US" sz="1400" b="1" dirty="0"/>
                        <a:t>A. </a:t>
                      </a:r>
                      <a:r>
                        <a:rPr lang="en-US" sz="1400" b="1" dirty="0" err="1"/>
                        <a:t>niger</a:t>
                      </a:r>
                      <a:r>
                        <a:rPr lang="en-US" sz="1400" b="1" dirty="0"/>
                        <a:t> (ATCC 6275)/</a:t>
                      </a:r>
                      <a:r>
                        <a:rPr lang="en-US" sz="1400" b="1" dirty="0" err="1"/>
                        <a:t>brasilensis</a:t>
                      </a:r>
                      <a:r>
                        <a:rPr lang="en-US" sz="1400" b="1" dirty="0"/>
                        <a:t> (ATCC 16404) (ATCC spores </a:t>
                      </a:r>
                      <a:r>
                        <a:rPr lang="en-US" sz="1400" dirty="0"/>
                        <a:t>(Sub G): mod. AOAC UDM (ss </a:t>
                      </a:r>
                      <a:r>
                        <a:rPr lang="en-US" sz="1400" dirty="0" err="1"/>
                        <a:t>peni</a:t>
                      </a:r>
                      <a:r>
                        <a:rPr lang="en-US" sz="1400" dirty="0"/>
                        <a:t>.)</a:t>
                      </a:r>
                      <a:endParaRPr lang="en-US" dirty="0"/>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Recommend use to support a Fungi EP claim for </a:t>
                      </a:r>
                      <a:r>
                        <a:rPr lang="en-US" sz="1200" i="1" dirty="0"/>
                        <a:t>Trichophyton and Aspergillus</a:t>
                      </a:r>
                      <a:r>
                        <a:rPr lang="en-US" sz="1200" dirty="0"/>
                        <a:t> species only </a:t>
                      </a:r>
                    </a:p>
                  </a:txBody>
                  <a:tcPr marL="68580" marR="68580" marT="34290" marB="34290"/>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rPr>
                        <a:t>PROPOSED: </a:t>
                      </a:r>
                      <a:r>
                        <a:rPr lang="en-US" sz="1800" dirty="0"/>
                        <a:t>Recommend use to support a Fungi/Yeast EP claim.</a:t>
                      </a:r>
                    </a:p>
                  </a:txBody>
                  <a:tcPr/>
                </a:tc>
                <a:extLst>
                  <a:ext uri="{0D108BD9-81ED-4DB2-BD59-A6C34878D82A}">
                    <a16:rowId xmlns:a16="http://schemas.microsoft.com/office/drawing/2014/main" val="2698622074"/>
                  </a:ext>
                </a:extLst>
              </a:tr>
              <a:tr h="514350">
                <a:tc vMerge="1">
                  <a:txBody>
                    <a:bodyPr/>
                    <a:lstStyle/>
                    <a:p>
                      <a:endParaRPr lang="en-US"/>
                    </a:p>
                  </a:txBody>
                  <a:tcPr/>
                </a:tc>
                <a:tc gridSpan="2">
                  <a:txBody>
                    <a:bodyPr/>
                    <a:lstStyle/>
                    <a:p>
                      <a:r>
                        <a:rPr lang="en-US" sz="1100" b="1" dirty="0"/>
                        <a:t>A. </a:t>
                      </a:r>
                      <a:r>
                        <a:rPr lang="en-US" sz="1100" b="1" dirty="0" err="1"/>
                        <a:t>niger</a:t>
                      </a:r>
                      <a:r>
                        <a:rPr lang="en-US" sz="1100" b="1" dirty="0"/>
                        <a:t> (ATCC 6275)/</a:t>
                      </a:r>
                      <a:r>
                        <a:rPr lang="en-US" sz="1100" b="1" dirty="0" err="1"/>
                        <a:t>brasilensis</a:t>
                      </a:r>
                      <a:r>
                        <a:rPr lang="en-US" sz="1100" b="1" dirty="0"/>
                        <a:t> (ATCC 16404) spores </a:t>
                      </a:r>
                      <a:r>
                        <a:rPr lang="en-US" sz="1100" dirty="0"/>
                        <a:t>(Sub G): </a:t>
                      </a:r>
                      <a:r>
                        <a:rPr lang="en-US" sz="800" dirty="0"/>
                        <a:t>mod. AOAC GST (glass) for spray/towels</a:t>
                      </a:r>
                    </a:p>
                  </a:txBody>
                  <a:tcPr marL="68580" marR="68580" marT="34290" marB="34290"/>
                </a:tc>
                <a:tc hMerge="1">
                  <a:txBody>
                    <a:bodyPr/>
                    <a:lstStyle/>
                    <a:p>
                      <a:r>
                        <a:rPr lang="en-US" sz="1400" b="1" dirty="0"/>
                        <a:t>A. </a:t>
                      </a:r>
                      <a:r>
                        <a:rPr lang="en-US" sz="1400" b="1" dirty="0" err="1"/>
                        <a:t>niger</a:t>
                      </a:r>
                      <a:r>
                        <a:rPr lang="en-US" sz="1400" b="1" dirty="0"/>
                        <a:t> (ATCC 6275)/</a:t>
                      </a:r>
                      <a:r>
                        <a:rPr lang="en-US" sz="1400" b="1" dirty="0" err="1"/>
                        <a:t>brasilensis</a:t>
                      </a:r>
                      <a:r>
                        <a:rPr lang="en-US" sz="1400" b="1" dirty="0"/>
                        <a:t> (ATCC 16404) spores </a:t>
                      </a:r>
                      <a:r>
                        <a:rPr lang="en-US" sz="1400" dirty="0"/>
                        <a:t>(Sub G): mod. AOAC GST (glass) for spray/towels</a:t>
                      </a:r>
                      <a:endParaRPr lang="en-US" dirty="0"/>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Recommend use to support a Fungi EP claim for </a:t>
                      </a:r>
                      <a:r>
                        <a:rPr lang="en-US" sz="1200" i="1" dirty="0"/>
                        <a:t>Trichophyton and Aspergillus</a:t>
                      </a:r>
                      <a:r>
                        <a:rPr lang="en-US" sz="1200" dirty="0"/>
                        <a:t> species only </a:t>
                      </a:r>
                    </a:p>
                  </a:txBody>
                  <a:tcPr marL="68580" marR="68580" marT="34290" marB="34290"/>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rPr>
                        <a:t>PROPOSED: </a:t>
                      </a:r>
                      <a:r>
                        <a:rPr lang="en-US" sz="1800" dirty="0"/>
                        <a:t>Recommend use to support a Fungi/Yeast EP claim.</a:t>
                      </a:r>
                    </a:p>
                  </a:txBody>
                  <a:tcPr/>
                </a:tc>
                <a:extLst>
                  <a:ext uri="{0D108BD9-81ED-4DB2-BD59-A6C34878D82A}">
                    <a16:rowId xmlns:a16="http://schemas.microsoft.com/office/drawing/2014/main" val="2751857843"/>
                  </a:ext>
                </a:extLst>
              </a:tr>
              <a:tr h="548640">
                <a:tc rowSpan="3">
                  <a:txBody>
                    <a:bodyPr/>
                    <a:lstStyle/>
                    <a:p>
                      <a:pPr algn="ctr"/>
                      <a:r>
                        <a:rPr lang="en-US" sz="1200" b="1" dirty="0">
                          <a:solidFill>
                            <a:schemeClr val="tx1"/>
                          </a:solidFill>
                        </a:rPr>
                        <a:t>General Recommendations</a:t>
                      </a:r>
                    </a:p>
                  </a:txBody>
                  <a:tcPr marL="68580" marR="68580" marT="34290" marB="34290" anchor="ctr"/>
                </a:tc>
                <a:tc gridSpan="4">
                  <a:txBody>
                    <a:bodyPr/>
                    <a:lstStyle/>
                    <a:p>
                      <a:r>
                        <a:rPr lang="en-US" sz="1100" dirty="0"/>
                        <a:t>General concern about users and registrants separating the fungicidal testing and claims for Fungal EP support from the hard surface and fabric mildewstat testing/claims.  Future policy will need to define and separate these, and EPA reviewers will have to carefully review.</a:t>
                      </a:r>
                    </a:p>
                  </a:txBody>
                  <a:tcPr marL="68580" marR="68580" marT="34290" marB="34290"/>
                </a:tc>
                <a:tc hMerge="1">
                  <a:txBody>
                    <a:bodyPr/>
                    <a:lstStyle/>
                    <a:p>
                      <a:r>
                        <a:rPr lang="en-US" dirty="0"/>
                        <a:t>General concern about users and registrants separating the fungicidal testing and claims for Fungal EP support from the hard surface and fabric </a:t>
                      </a:r>
                      <a:r>
                        <a:rPr lang="en-US" dirty="0" err="1"/>
                        <a:t>mildewstat</a:t>
                      </a:r>
                      <a:r>
                        <a:rPr lang="en-US" dirty="0"/>
                        <a:t> testing/claims.</a:t>
                      </a:r>
                    </a:p>
                  </a:txBody>
                  <a:tcPr/>
                </a:tc>
                <a:tc hMerge="1">
                  <a:txBody>
                    <a:bodyPr/>
                    <a:lstStyle/>
                    <a:p>
                      <a:endParaRPr lang="en-US" dirty="0"/>
                    </a:p>
                  </a:txBody>
                  <a:tcPr/>
                </a:tc>
                <a:tc hMerge="1">
                  <a:txBody>
                    <a:bodyPr/>
                    <a:lstStyle/>
                    <a:p>
                      <a:endParaRPr lang="en-US"/>
                    </a:p>
                  </a:txBody>
                  <a:tcPr/>
                </a:tc>
                <a:extLst>
                  <a:ext uri="{0D108BD9-81ED-4DB2-BD59-A6C34878D82A}">
                    <a16:rowId xmlns:a16="http://schemas.microsoft.com/office/drawing/2014/main" val="1741677162"/>
                  </a:ext>
                </a:extLst>
              </a:tr>
              <a:tr h="388620">
                <a:tc vMerge="1">
                  <a:txBody>
                    <a:bodyPr/>
                    <a:lstStyle/>
                    <a:p>
                      <a:pPr algn="ctr"/>
                      <a:endParaRPr lang="en-US" sz="1600" b="1" dirty="0">
                        <a:solidFill>
                          <a:schemeClr val="tx1"/>
                        </a:solidFill>
                      </a:endParaRPr>
                    </a:p>
                  </a:txBody>
                  <a:tcPr anchor="ctr"/>
                </a:tc>
                <a:tc gridSpan="4">
                  <a:txBody>
                    <a:bodyPr/>
                    <a:lstStyle/>
                    <a:p>
                      <a:r>
                        <a:rPr lang="en-US" sz="1100" dirty="0"/>
                        <a:t>The work group recommends additional testing/research on the comparative stringency of the required </a:t>
                      </a:r>
                      <a:r>
                        <a:rPr lang="en-US" sz="1100" i="1" dirty="0"/>
                        <a:t>Aspergillus</a:t>
                      </a:r>
                      <a:r>
                        <a:rPr lang="en-US" sz="1100" dirty="0"/>
                        <a:t> strains testing in the AOAC UDM and GST methods with various filamentous fungi strains to confirm this recommendation.</a:t>
                      </a:r>
                    </a:p>
                  </a:txBody>
                  <a:tcPr marL="68580" marR="68580" marT="34290" marB="3429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01501002"/>
                  </a:ext>
                </a:extLst>
              </a:tr>
              <a:tr h="388620">
                <a:tc vMerge="1">
                  <a:txBody>
                    <a:bodyPr/>
                    <a:lstStyle/>
                    <a:p>
                      <a:pPr algn="ctr"/>
                      <a:endParaRPr lang="en-US" sz="1600" b="1" dirty="0">
                        <a:solidFill>
                          <a:schemeClr val="tx1"/>
                        </a:solidFill>
                      </a:endParaRPr>
                    </a:p>
                  </a:txBody>
                  <a:tcPr anchor="ct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Recommend EPA update the test methods or guidance to require additional quality control observations on spore crops including spore size, percentage of live spores, and degree of clumping.</a:t>
                      </a:r>
                    </a:p>
                  </a:txBody>
                  <a:tcPr marL="68580" marR="68580" marT="34290" marB="3429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11643559"/>
                  </a:ext>
                </a:extLst>
              </a:tr>
            </a:tbl>
          </a:graphicData>
        </a:graphic>
      </p:graphicFrame>
    </p:spTree>
    <p:extLst>
      <p:ext uri="{BB962C8B-B14F-4D97-AF65-F5344CB8AC3E}">
        <p14:creationId xmlns:p14="http://schemas.microsoft.com/office/powerpoint/2010/main" val="39949656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A767B-5A93-FE10-2CB2-59BDCD3D0C34}"/>
              </a:ext>
            </a:extLst>
          </p:cNvPr>
          <p:cNvSpPr>
            <a:spLocks noGrp="1"/>
          </p:cNvSpPr>
          <p:nvPr>
            <p:ph type="title"/>
          </p:nvPr>
        </p:nvSpPr>
        <p:spPr>
          <a:xfrm>
            <a:off x="628650" y="1131095"/>
            <a:ext cx="7886700" cy="214312"/>
          </a:xfrm>
        </p:spPr>
        <p:txBody>
          <a:bodyPr>
            <a:normAutofit fontScale="90000"/>
          </a:bodyPr>
          <a:lstStyle/>
          <a:p>
            <a:r>
              <a:rPr lang="en-US" dirty="0"/>
              <a:t>Filamentous Fungi</a:t>
            </a:r>
          </a:p>
        </p:txBody>
      </p:sp>
      <p:sp>
        <p:nvSpPr>
          <p:cNvPr id="4" name="Slide Number Placeholder 3">
            <a:extLst>
              <a:ext uri="{FF2B5EF4-FFF2-40B4-BE49-F238E27FC236}">
                <a16:creationId xmlns:a16="http://schemas.microsoft.com/office/drawing/2014/main" id="{98C09D9E-8048-C868-CC85-F7CFDF3AA8B5}"/>
              </a:ext>
            </a:extLst>
          </p:cNvPr>
          <p:cNvSpPr>
            <a:spLocks noGrp="1"/>
          </p:cNvSpPr>
          <p:nvPr>
            <p:ph type="sldNum" sz="quarter" idx="12"/>
          </p:nvPr>
        </p:nvSpPr>
        <p:spPr/>
        <p:txBody>
          <a:bodyPr/>
          <a:lstStyle/>
          <a:p>
            <a:pPr defTabSz="685800"/>
            <a:fld id="{D8DA9DAA-006C-4F4B-980E-E3DF019B24E2}" type="slidenum">
              <a:rPr lang="en-US">
                <a:solidFill>
                  <a:prstClr val="black">
                    <a:tint val="75000"/>
                  </a:prstClr>
                </a:solidFill>
                <a:latin typeface="Avenir Next LT Pro"/>
              </a:rPr>
              <a:pPr defTabSz="685800"/>
              <a:t>35</a:t>
            </a:fld>
            <a:endParaRPr lang="en-US" dirty="0">
              <a:solidFill>
                <a:prstClr val="black">
                  <a:tint val="75000"/>
                </a:prstClr>
              </a:solidFill>
              <a:latin typeface="Avenir Next LT Pro"/>
            </a:endParaRPr>
          </a:p>
        </p:txBody>
      </p:sp>
      <p:graphicFrame>
        <p:nvGraphicFramePr>
          <p:cNvPr id="11" name="Table 11">
            <a:extLst>
              <a:ext uri="{FF2B5EF4-FFF2-40B4-BE49-F238E27FC236}">
                <a16:creationId xmlns:a16="http://schemas.microsoft.com/office/drawing/2014/main" id="{8DCB157A-683E-C3E1-DF67-A86D95231266}"/>
              </a:ext>
            </a:extLst>
          </p:cNvPr>
          <p:cNvGraphicFramePr>
            <a:graphicFrameLocks noGrp="1"/>
          </p:cNvGraphicFramePr>
          <p:nvPr>
            <p:ph idx="1"/>
          </p:nvPr>
        </p:nvGraphicFramePr>
        <p:xfrm>
          <a:off x="106051" y="1475487"/>
          <a:ext cx="8979032" cy="4173880"/>
        </p:xfrm>
        <a:graphic>
          <a:graphicData uri="http://schemas.openxmlformats.org/drawingml/2006/table">
            <a:tbl>
              <a:tblPr firstRow="1" bandRow="1">
                <a:tableStyleId>{5C22544A-7EE6-4342-B048-85BDC9FD1C3A}</a:tableStyleId>
              </a:tblPr>
              <a:tblGrid>
                <a:gridCol w="1032235">
                  <a:extLst>
                    <a:ext uri="{9D8B030D-6E8A-4147-A177-3AD203B41FA5}">
                      <a16:colId xmlns:a16="http://schemas.microsoft.com/office/drawing/2014/main" val="715814123"/>
                    </a:ext>
                  </a:extLst>
                </a:gridCol>
                <a:gridCol w="400061">
                  <a:extLst>
                    <a:ext uri="{9D8B030D-6E8A-4147-A177-3AD203B41FA5}">
                      <a16:colId xmlns:a16="http://schemas.microsoft.com/office/drawing/2014/main" val="1374313935"/>
                    </a:ext>
                  </a:extLst>
                </a:gridCol>
                <a:gridCol w="2427981">
                  <a:extLst>
                    <a:ext uri="{9D8B030D-6E8A-4147-A177-3AD203B41FA5}">
                      <a16:colId xmlns:a16="http://schemas.microsoft.com/office/drawing/2014/main" val="1286333517"/>
                    </a:ext>
                  </a:extLst>
                </a:gridCol>
                <a:gridCol w="751703">
                  <a:extLst>
                    <a:ext uri="{9D8B030D-6E8A-4147-A177-3AD203B41FA5}">
                      <a16:colId xmlns:a16="http://schemas.microsoft.com/office/drawing/2014/main" val="441109426"/>
                    </a:ext>
                  </a:extLst>
                </a:gridCol>
                <a:gridCol w="4367052">
                  <a:extLst>
                    <a:ext uri="{9D8B030D-6E8A-4147-A177-3AD203B41FA5}">
                      <a16:colId xmlns:a16="http://schemas.microsoft.com/office/drawing/2014/main" val="4262563270"/>
                    </a:ext>
                  </a:extLst>
                </a:gridCol>
              </a:tblGrid>
              <a:tr h="377190">
                <a:tc gridSpan="2">
                  <a:txBody>
                    <a:bodyPr/>
                    <a:lstStyle/>
                    <a:p>
                      <a:pPr algn="ctr"/>
                      <a:r>
                        <a:rPr lang="en-US" sz="1000" dirty="0"/>
                        <a:t>Emerging Pathogen is…</a:t>
                      </a:r>
                    </a:p>
                  </a:txBody>
                  <a:tcPr marL="68580" marR="68580" marT="34290" marB="34290" anchor="ctr"/>
                </a:tc>
                <a:tc hMerge="1">
                  <a:txBody>
                    <a:bodyPr/>
                    <a:lstStyle/>
                    <a:p>
                      <a:pPr algn="ctr"/>
                      <a:endParaRPr lang="en-US" dirty="0"/>
                    </a:p>
                  </a:txBody>
                  <a:tcPr anchor="ctr"/>
                </a:tc>
                <a:tc gridSpan="2">
                  <a:txBody>
                    <a:bodyPr/>
                    <a:lstStyle/>
                    <a:p>
                      <a:pPr algn="ctr"/>
                      <a:r>
                        <a:rPr lang="en-US" sz="1000" dirty="0"/>
                        <a:t>PROPOSED</a:t>
                      </a:r>
                    </a:p>
                    <a:p>
                      <a:pPr algn="ctr"/>
                      <a:r>
                        <a:rPr lang="en-US" sz="1000" dirty="0"/>
                        <a:t>Qualifying Claim Options</a:t>
                      </a:r>
                    </a:p>
                  </a:txBody>
                  <a:tcPr marL="68580" marR="68580" marT="34290" marB="34290" anchor="ctr"/>
                </a:tc>
                <a:tc hMerge="1">
                  <a:txBody>
                    <a:bodyPr/>
                    <a:lstStyle/>
                    <a:p>
                      <a:pPr algn="ct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Final Draft Recommendations</a:t>
                      </a:r>
                    </a:p>
                  </a:txBody>
                  <a:tcPr marL="68580" marR="68580" marT="34290" marB="34290" anchor="ctr"/>
                </a:tc>
                <a:extLst>
                  <a:ext uri="{0D108BD9-81ED-4DB2-BD59-A6C34878D82A}">
                    <a16:rowId xmlns:a16="http://schemas.microsoft.com/office/drawing/2014/main" val="766915846"/>
                  </a:ext>
                </a:extLst>
              </a:tr>
              <a:tr h="278130">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rPr>
                        <a:t>HARD NON-POROUS SURFACE CLAIMS – Additional Fungal claims</a:t>
                      </a:r>
                      <a:r>
                        <a:rPr lang="en-US" sz="1200" b="1" dirty="0">
                          <a:solidFill>
                            <a:schemeClr val="tx1"/>
                          </a:solidFill>
                        </a:rPr>
                        <a:t>:</a:t>
                      </a:r>
                      <a:endParaRPr lang="en-US" sz="1200" dirty="0">
                        <a:solidFill>
                          <a:schemeClr val="tx1"/>
                        </a:solidFill>
                      </a:endParaRPr>
                    </a:p>
                  </a:txBody>
                  <a:tcPr marL="68580" marR="68580" marT="34290" marB="3429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58834782"/>
                  </a:ext>
                </a:extLst>
              </a:tr>
              <a:tr h="548640">
                <a:tc rowSpan="9">
                  <a:txBody>
                    <a:bodyPr/>
                    <a:lstStyle/>
                    <a:p>
                      <a:pPr algn="ctr"/>
                      <a:r>
                        <a:rPr lang="en-US" sz="1000" b="1" dirty="0">
                          <a:solidFill>
                            <a:schemeClr val="tx1"/>
                          </a:solidFill>
                        </a:rPr>
                        <a:t>Fungi </a:t>
                      </a:r>
                    </a:p>
                  </a:txBody>
                  <a:tcPr marL="68580" marR="68580" marT="34290" marB="34290" anchor="ctr"/>
                </a:tc>
                <a:tc gridSpan="2">
                  <a:txBody>
                    <a:bodyPr/>
                    <a:lstStyle/>
                    <a:p>
                      <a:r>
                        <a:rPr lang="en-US" sz="1100" b="1" dirty="0"/>
                        <a:t>Required strain + Other Fungal spore genus</a:t>
                      </a:r>
                      <a:r>
                        <a:rPr lang="en-US" sz="1100" dirty="0"/>
                        <a:t> ((810.2200): mod. AOAC UDM (ss </a:t>
                      </a:r>
                      <a:r>
                        <a:rPr lang="en-US" sz="1100" dirty="0" err="1"/>
                        <a:t>peni</a:t>
                      </a:r>
                      <a:r>
                        <a:rPr lang="en-US" sz="1100" dirty="0"/>
                        <a:t>.) or mod. AOAC GST (glass): </a:t>
                      </a:r>
                      <a:endParaRPr lang="en-US" sz="1000" dirty="0"/>
                    </a:p>
                  </a:txBody>
                  <a:tcPr marL="68580" marR="68580" marT="34290" marB="34290"/>
                </a:tc>
                <a:tc hMerge="1">
                  <a:txBody>
                    <a:bodyPr/>
                    <a:lstStyle/>
                    <a:p>
                      <a:pPr algn="l"/>
                      <a:r>
                        <a:rPr lang="en-US" sz="1400" b="1" dirty="0"/>
                        <a:t>T. </a:t>
                      </a:r>
                      <a:r>
                        <a:rPr lang="en-US" sz="1400" b="1" dirty="0" err="1"/>
                        <a:t>Interdigitale</a:t>
                      </a:r>
                      <a:r>
                        <a:rPr lang="en-US" sz="1400" b="1" dirty="0"/>
                        <a:t> spores (ATCC 9533) </a:t>
                      </a:r>
                      <a:r>
                        <a:rPr lang="en-US" sz="1400" dirty="0"/>
                        <a:t>(810.2200): mod. AOAC UDM (ss </a:t>
                      </a:r>
                      <a:r>
                        <a:rPr lang="en-US" sz="1400" dirty="0" err="1"/>
                        <a:t>peni</a:t>
                      </a:r>
                      <a:r>
                        <a:rPr lang="en-US" sz="1400" dirty="0"/>
                        <a:t>.)</a:t>
                      </a:r>
                      <a:endParaRPr lang="en-US" sz="1000" b="0" dirty="0">
                        <a:solidFill>
                          <a:schemeClr val="tx1"/>
                        </a:solidFill>
                      </a:endParaRP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Note: To have a fungicidal disinfection claim, the product must have a bactericidal disinfection claim (S. aureus, P. aeruginosa or S. enterica)</a:t>
                      </a:r>
                    </a:p>
                  </a:txBody>
                  <a:tcPr marL="68580" marR="68580" marT="34290" marB="34290"/>
                </a:tc>
                <a:tc hMerge="1">
                  <a:txBody>
                    <a:bodyPr/>
                    <a:lstStyle/>
                    <a:p>
                      <a:pPr algn="ctr"/>
                      <a:endParaRPr lang="en-US" b="1" dirty="0">
                        <a:solidFill>
                          <a:schemeClr val="tx1"/>
                        </a:solidFill>
                      </a:endParaRPr>
                    </a:p>
                  </a:txBody>
                  <a:tcPr/>
                </a:tc>
                <a:extLst>
                  <a:ext uri="{0D108BD9-81ED-4DB2-BD59-A6C34878D82A}">
                    <a16:rowId xmlns:a16="http://schemas.microsoft.com/office/drawing/2014/main" val="2629727902"/>
                  </a:ext>
                </a:extLst>
              </a:tr>
              <a:tr h="398170">
                <a:tc vMerge="1">
                  <a:txBody>
                    <a:bodyPr/>
                    <a:lstStyle/>
                    <a:p>
                      <a:endParaRPr lang="en-US"/>
                    </a:p>
                  </a:txBody>
                  <a:tcPr/>
                </a:tc>
                <a:tc gridSpan="2">
                  <a:txBody>
                    <a:bodyPr/>
                    <a:lstStyle/>
                    <a:p>
                      <a:r>
                        <a:rPr lang="en-US" sz="1000" i="1" dirty="0"/>
                        <a:t>Trichophyton</a:t>
                      </a:r>
                      <a:r>
                        <a:rPr lang="en-US" sz="1000" dirty="0"/>
                        <a:t> genus</a:t>
                      </a:r>
                    </a:p>
                  </a:txBody>
                  <a:tcPr marL="68580" marR="68580" marT="34290" marB="34290"/>
                </a:tc>
                <a:tc hMerge="1">
                  <a:txBody>
                    <a:bodyPr/>
                    <a:lstStyle/>
                    <a:p>
                      <a:endParaRPr lang="en-US"/>
                    </a:p>
                  </a:txBody>
                  <a:tcPr/>
                </a:tc>
                <a:tc rowSpan="7"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No recommendation due to insufficient data</a:t>
                      </a:r>
                    </a:p>
                  </a:txBody>
                  <a:tcPr marL="68580" marR="68580" marT="34290" marB="34290" anchor="ctr"/>
                </a:tc>
                <a:tc rowSpan="7" hMerge="1">
                  <a:txBody>
                    <a:bodyPr/>
                    <a:lstStyle/>
                    <a:p>
                      <a:endParaRPr lang="en-US"/>
                    </a:p>
                  </a:txBody>
                  <a:tcPr/>
                </a:tc>
                <a:extLst>
                  <a:ext uri="{0D108BD9-81ED-4DB2-BD59-A6C34878D82A}">
                    <a16:rowId xmlns:a16="http://schemas.microsoft.com/office/drawing/2014/main" val="2235931579"/>
                  </a:ext>
                </a:extLst>
              </a:tr>
              <a:tr h="222885">
                <a:tc vMerge="1">
                  <a:txBody>
                    <a:bodyPr/>
                    <a:lstStyle/>
                    <a:p>
                      <a:endParaRPr lang="en-US"/>
                    </a:p>
                  </a:txBody>
                  <a:tcPr/>
                </a:tc>
                <a:tc gridSpan="2">
                  <a:txBody>
                    <a:bodyPr/>
                    <a:lstStyle/>
                    <a:p>
                      <a:r>
                        <a:rPr lang="en-US" sz="1000" i="1" dirty="0"/>
                        <a:t>Stachybotrys</a:t>
                      </a:r>
                      <a:r>
                        <a:rPr lang="en-US" sz="1000" dirty="0"/>
                        <a:t> genus</a:t>
                      </a:r>
                    </a:p>
                  </a:txBody>
                  <a:tcPr marL="68580" marR="68580" marT="34290" marB="34290"/>
                </a:tc>
                <a:tc hMerge="1">
                  <a:txBody>
                    <a:bodyPr/>
                    <a:lstStyle/>
                    <a:p>
                      <a:endParaRPr lang="en-US"/>
                    </a:p>
                  </a:txBody>
                  <a:tcPr/>
                </a:tc>
                <a:tc gridSpan="2"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dirty="0">
                        <a:solidFill>
                          <a:schemeClr val="tx1"/>
                        </a:solidFill>
                      </a:endParaRPr>
                    </a:p>
                  </a:txBody>
                  <a:tcPr/>
                </a:tc>
                <a:tc hMerge="1" vMerge="1">
                  <a:txBody>
                    <a:bodyPr/>
                    <a:lstStyle/>
                    <a:p>
                      <a:endParaRPr lang="en-US"/>
                    </a:p>
                  </a:txBody>
                  <a:tcPr/>
                </a:tc>
                <a:extLst>
                  <a:ext uri="{0D108BD9-81ED-4DB2-BD59-A6C34878D82A}">
                    <a16:rowId xmlns:a16="http://schemas.microsoft.com/office/drawing/2014/main" val="2083054555"/>
                  </a:ext>
                </a:extLst>
              </a:tr>
              <a:tr h="222885">
                <a:tc vMerge="1">
                  <a:txBody>
                    <a:bodyPr/>
                    <a:lstStyle/>
                    <a:p>
                      <a:endParaRPr lang="en-US"/>
                    </a:p>
                  </a:txBody>
                  <a:tcPr/>
                </a:tc>
                <a:tc gridSpan="2">
                  <a:txBody>
                    <a:bodyPr/>
                    <a:lstStyle/>
                    <a:p>
                      <a:r>
                        <a:rPr lang="en-US" sz="1000" i="1" dirty="0"/>
                        <a:t>Mucor</a:t>
                      </a:r>
                      <a:r>
                        <a:rPr lang="en-US" sz="1000" dirty="0"/>
                        <a:t> genus</a:t>
                      </a:r>
                    </a:p>
                  </a:txBody>
                  <a:tcPr marL="68580" marR="68580" marT="34290" marB="34290"/>
                </a:tc>
                <a:tc hMerge="1">
                  <a:txBody>
                    <a:bodyPr/>
                    <a:lstStyle/>
                    <a:p>
                      <a:endParaRPr lang="en-US"/>
                    </a:p>
                  </a:txBody>
                  <a:tcPr/>
                </a:tc>
                <a:tc gridSpan="2"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dirty="0">
                        <a:solidFill>
                          <a:schemeClr val="tx1"/>
                        </a:solidFill>
                      </a:endParaRPr>
                    </a:p>
                  </a:txBody>
                  <a:tcPr/>
                </a:tc>
                <a:tc hMerge="1" vMerge="1">
                  <a:txBody>
                    <a:bodyPr/>
                    <a:lstStyle/>
                    <a:p>
                      <a:endParaRPr lang="en-US"/>
                    </a:p>
                  </a:txBody>
                  <a:tcPr/>
                </a:tc>
                <a:extLst>
                  <a:ext uri="{0D108BD9-81ED-4DB2-BD59-A6C34878D82A}">
                    <a16:rowId xmlns:a16="http://schemas.microsoft.com/office/drawing/2014/main" val="732158482"/>
                  </a:ext>
                </a:extLst>
              </a:tr>
              <a:tr h="222885">
                <a:tc vMerge="1">
                  <a:txBody>
                    <a:bodyPr/>
                    <a:lstStyle/>
                    <a:p>
                      <a:endParaRPr lang="en-US"/>
                    </a:p>
                  </a:txBody>
                  <a:tcPr/>
                </a:tc>
                <a:tc gridSpan="2">
                  <a:txBody>
                    <a:bodyPr/>
                    <a:lstStyle/>
                    <a:p>
                      <a:r>
                        <a:rPr lang="en-US" sz="1000" i="1" dirty="0"/>
                        <a:t>Penicillium</a:t>
                      </a:r>
                      <a:r>
                        <a:rPr lang="en-US" sz="1000" dirty="0"/>
                        <a:t> genus</a:t>
                      </a:r>
                    </a:p>
                  </a:txBody>
                  <a:tcPr marL="68580" marR="68580" marT="34290" marB="34290"/>
                </a:tc>
                <a:tc hMerge="1">
                  <a:txBody>
                    <a:bodyPr/>
                    <a:lstStyle/>
                    <a:p>
                      <a:endParaRPr lang="en-US"/>
                    </a:p>
                  </a:txBody>
                  <a:tcPr/>
                </a:tc>
                <a:tc gridSpan="2"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dirty="0">
                        <a:solidFill>
                          <a:schemeClr val="tx1"/>
                        </a:solidFill>
                      </a:endParaRPr>
                    </a:p>
                  </a:txBody>
                  <a:tcPr/>
                </a:tc>
                <a:tc hMerge="1" vMerge="1">
                  <a:txBody>
                    <a:bodyPr/>
                    <a:lstStyle/>
                    <a:p>
                      <a:endParaRPr lang="en-US"/>
                    </a:p>
                  </a:txBody>
                  <a:tcPr/>
                </a:tc>
                <a:extLst>
                  <a:ext uri="{0D108BD9-81ED-4DB2-BD59-A6C34878D82A}">
                    <a16:rowId xmlns:a16="http://schemas.microsoft.com/office/drawing/2014/main" val="853607916"/>
                  </a:ext>
                </a:extLst>
              </a:tr>
              <a:tr h="225424">
                <a:tc vMerge="1">
                  <a:txBody>
                    <a:bodyPr/>
                    <a:lstStyle/>
                    <a:p>
                      <a:endParaRPr lang="en-US"/>
                    </a:p>
                  </a:txBody>
                  <a:tcPr/>
                </a:tc>
                <a:tc gridSpan="2">
                  <a:txBody>
                    <a:bodyPr/>
                    <a:lstStyle/>
                    <a:p>
                      <a:r>
                        <a:rPr lang="en-US" sz="1000" i="1" dirty="0"/>
                        <a:t>Cladosporium</a:t>
                      </a:r>
                      <a:r>
                        <a:rPr lang="en-US" sz="1000" dirty="0"/>
                        <a:t> genus</a:t>
                      </a:r>
                    </a:p>
                  </a:txBody>
                  <a:tcPr marL="68580" marR="68580" marT="34290" marB="34290"/>
                </a:tc>
                <a:tc hMerge="1">
                  <a:txBody>
                    <a:bodyPr/>
                    <a:lstStyle/>
                    <a:p>
                      <a:endParaRPr lang="en-US"/>
                    </a:p>
                  </a:txBody>
                  <a:tcPr/>
                </a:tc>
                <a:tc gridSpan="2"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dirty="0">
                        <a:solidFill>
                          <a:schemeClr val="tx1"/>
                        </a:solidFill>
                      </a:endParaRPr>
                    </a:p>
                  </a:txBody>
                  <a:tcPr/>
                </a:tc>
                <a:tc hMerge="1" vMerge="1">
                  <a:txBody>
                    <a:bodyPr/>
                    <a:lstStyle/>
                    <a:p>
                      <a:endParaRPr lang="en-US"/>
                    </a:p>
                  </a:txBody>
                  <a:tcPr/>
                </a:tc>
                <a:extLst>
                  <a:ext uri="{0D108BD9-81ED-4DB2-BD59-A6C34878D82A}">
                    <a16:rowId xmlns:a16="http://schemas.microsoft.com/office/drawing/2014/main" val="950795005"/>
                  </a:ext>
                </a:extLst>
              </a:tr>
              <a:tr h="222885">
                <a:tc vMerge="1">
                  <a:txBody>
                    <a:bodyPr/>
                    <a:lstStyle/>
                    <a:p>
                      <a:endParaRPr lang="en-US"/>
                    </a:p>
                  </a:txBody>
                  <a:tcPr/>
                </a:tc>
                <a:tc gridSpan="2">
                  <a:txBody>
                    <a:bodyPr/>
                    <a:lstStyle/>
                    <a:p>
                      <a:r>
                        <a:rPr lang="en-US" sz="1000" i="1" dirty="0"/>
                        <a:t>Alternaria</a:t>
                      </a:r>
                      <a:r>
                        <a:rPr lang="en-US" sz="1000" dirty="0"/>
                        <a:t> genus</a:t>
                      </a:r>
                    </a:p>
                  </a:txBody>
                  <a:tcPr marL="68580" marR="68580" marT="34290" marB="34290"/>
                </a:tc>
                <a:tc hMerge="1">
                  <a:txBody>
                    <a:bodyPr/>
                    <a:lstStyle/>
                    <a:p>
                      <a:endParaRPr lang="en-US"/>
                    </a:p>
                  </a:txBody>
                  <a:tcPr/>
                </a:tc>
                <a:tc gridSpan="2"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dirty="0">
                        <a:solidFill>
                          <a:schemeClr val="tx1"/>
                        </a:solidFill>
                      </a:endParaRPr>
                    </a:p>
                  </a:txBody>
                  <a:tcPr/>
                </a:tc>
                <a:tc hMerge="1" vMerge="1">
                  <a:txBody>
                    <a:bodyPr/>
                    <a:lstStyle/>
                    <a:p>
                      <a:endParaRPr lang="en-US"/>
                    </a:p>
                  </a:txBody>
                  <a:tcPr/>
                </a:tc>
                <a:extLst>
                  <a:ext uri="{0D108BD9-81ED-4DB2-BD59-A6C34878D82A}">
                    <a16:rowId xmlns:a16="http://schemas.microsoft.com/office/drawing/2014/main" val="331545749"/>
                  </a:ext>
                </a:extLst>
              </a:tr>
              <a:tr h="222885">
                <a:tc vMerge="1">
                  <a:txBody>
                    <a:bodyPr/>
                    <a:lstStyle/>
                    <a:p>
                      <a:endParaRPr lang="en-US"/>
                    </a:p>
                  </a:txBody>
                  <a:tcPr/>
                </a:tc>
                <a:tc gridSpan="2">
                  <a:txBody>
                    <a:bodyPr/>
                    <a:lstStyle/>
                    <a:p>
                      <a:r>
                        <a:rPr lang="en-US" sz="1000" dirty="0"/>
                        <a:t>Required strain + any other filamentous fungi</a:t>
                      </a:r>
                    </a:p>
                  </a:txBody>
                  <a:tcPr marL="68580" marR="68580" marT="34290" marB="34290"/>
                </a:tc>
                <a:tc hMerge="1">
                  <a:txBody>
                    <a:bodyPr/>
                    <a:lstStyle/>
                    <a:p>
                      <a:endParaRPr lang="en-US"/>
                    </a:p>
                  </a:txBody>
                  <a:tcPr/>
                </a:tc>
                <a:tc gridSpan="2"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dirty="0">
                        <a:solidFill>
                          <a:schemeClr val="tx1"/>
                        </a:solidFill>
                      </a:endParaRPr>
                    </a:p>
                  </a:txBody>
                  <a:tcPr/>
                </a:tc>
                <a:tc hMerge="1" vMerge="1">
                  <a:txBody>
                    <a:bodyPr/>
                    <a:lstStyle/>
                    <a:p>
                      <a:endParaRPr lang="en-US"/>
                    </a:p>
                  </a:txBody>
                  <a:tcPr/>
                </a:tc>
                <a:extLst>
                  <a:ext uri="{0D108BD9-81ED-4DB2-BD59-A6C34878D82A}">
                    <a16:rowId xmlns:a16="http://schemas.microsoft.com/office/drawing/2014/main" val="211186978"/>
                  </a:ext>
                </a:extLst>
              </a:tr>
              <a:tr h="617220">
                <a:tc vMerge="1">
                  <a:txBody>
                    <a:bodyPr/>
                    <a:lstStyle/>
                    <a:p>
                      <a:endParaRPr lang="en-US"/>
                    </a:p>
                  </a:txBody>
                  <a:tcPr/>
                </a:tc>
                <a:tc gridSpan="2">
                  <a:txBody>
                    <a:bodyPr/>
                    <a:lstStyle/>
                    <a:p>
                      <a:r>
                        <a:rPr lang="en-US" sz="1100" b="1" dirty="0"/>
                        <a:t>Additional Fungal spores (ATCC 9533) </a:t>
                      </a:r>
                      <a:r>
                        <a:rPr lang="en-US" sz="1100" dirty="0"/>
                        <a:t>(810.2200): AOAC Fungicidal (Suspension Method) supports 10min CT only</a:t>
                      </a:r>
                      <a:endParaRPr lang="en-US" sz="1000" dirty="0"/>
                    </a:p>
                  </a:txBody>
                  <a:tcPr marL="68580" marR="68580" marT="34290" marB="34290"/>
                </a:tc>
                <a:tc hMerge="1">
                  <a:txBody>
                    <a:bodyPr/>
                    <a:lstStyle/>
                    <a:p>
                      <a:r>
                        <a:rPr lang="en-US" sz="1400" b="1" dirty="0"/>
                        <a:t>T. </a:t>
                      </a:r>
                      <a:r>
                        <a:rPr lang="en-US" sz="1400" b="1" dirty="0" err="1"/>
                        <a:t>interdigitale</a:t>
                      </a:r>
                      <a:r>
                        <a:rPr lang="en-US" sz="1400" b="1" dirty="0"/>
                        <a:t> spores (ATCC 9533) </a:t>
                      </a:r>
                      <a:r>
                        <a:rPr lang="en-US" sz="1400" dirty="0"/>
                        <a:t>(810.2200): AOAC Fungicidal (Suspension Method) supports 10min CT only</a:t>
                      </a:r>
                      <a:endParaRPr lang="en-US" dirty="0"/>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do </a:t>
                      </a:r>
                      <a:r>
                        <a:rPr lang="en-US" sz="1200" dirty="0">
                          <a:solidFill>
                            <a:srgbClr val="FF0000"/>
                          </a:solidFill>
                        </a:rPr>
                        <a:t>not</a:t>
                      </a:r>
                      <a:r>
                        <a:rPr lang="en-US" sz="1200" dirty="0"/>
                        <a:t> recommend this as a prerequisite for an EP policy as it is not sufficiently stringent.  In a public health crisis, EPA may elect to rely on this information on a case-by-case basis. </a:t>
                      </a:r>
                    </a:p>
                  </a:txBody>
                  <a:tcPr marL="68580" marR="68580" marT="34290" marB="34290"/>
                </a:tc>
                <a:tc hMerge="1">
                  <a:txBody>
                    <a:bodyPr/>
                    <a:lstStyle/>
                    <a:p>
                      <a:endParaRPr lang="en-US" dirty="0"/>
                    </a:p>
                  </a:txBody>
                  <a:tcPr/>
                </a:tc>
                <a:extLst>
                  <a:ext uri="{0D108BD9-81ED-4DB2-BD59-A6C34878D82A}">
                    <a16:rowId xmlns:a16="http://schemas.microsoft.com/office/drawing/2014/main" val="555522265"/>
                  </a:ext>
                </a:extLst>
              </a:tr>
            </a:tbl>
          </a:graphicData>
        </a:graphic>
      </p:graphicFrame>
    </p:spTree>
    <p:extLst>
      <p:ext uri="{BB962C8B-B14F-4D97-AF65-F5344CB8AC3E}">
        <p14:creationId xmlns:p14="http://schemas.microsoft.com/office/powerpoint/2010/main" val="3105079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A767B-5A93-FE10-2CB2-59BDCD3D0C34}"/>
              </a:ext>
            </a:extLst>
          </p:cNvPr>
          <p:cNvSpPr>
            <a:spLocks noGrp="1"/>
          </p:cNvSpPr>
          <p:nvPr>
            <p:ph type="title"/>
          </p:nvPr>
        </p:nvSpPr>
        <p:spPr>
          <a:xfrm>
            <a:off x="628650" y="1280181"/>
            <a:ext cx="7886700" cy="214312"/>
          </a:xfrm>
        </p:spPr>
        <p:txBody>
          <a:bodyPr>
            <a:normAutofit fontScale="90000"/>
          </a:bodyPr>
          <a:lstStyle/>
          <a:p>
            <a:r>
              <a:rPr lang="en-US" dirty="0"/>
              <a:t>Filamentous Fungi</a:t>
            </a:r>
          </a:p>
        </p:txBody>
      </p:sp>
      <p:sp>
        <p:nvSpPr>
          <p:cNvPr id="4" name="Slide Number Placeholder 3">
            <a:extLst>
              <a:ext uri="{FF2B5EF4-FFF2-40B4-BE49-F238E27FC236}">
                <a16:creationId xmlns:a16="http://schemas.microsoft.com/office/drawing/2014/main" id="{98C09D9E-8048-C868-CC85-F7CFDF3AA8B5}"/>
              </a:ext>
            </a:extLst>
          </p:cNvPr>
          <p:cNvSpPr>
            <a:spLocks noGrp="1"/>
          </p:cNvSpPr>
          <p:nvPr>
            <p:ph type="sldNum" sz="quarter" idx="12"/>
          </p:nvPr>
        </p:nvSpPr>
        <p:spPr/>
        <p:txBody>
          <a:bodyPr/>
          <a:lstStyle/>
          <a:p>
            <a:pPr defTabSz="685800"/>
            <a:fld id="{D8DA9DAA-006C-4F4B-980E-E3DF019B24E2}" type="slidenum">
              <a:rPr lang="en-US">
                <a:solidFill>
                  <a:prstClr val="black">
                    <a:tint val="75000"/>
                  </a:prstClr>
                </a:solidFill>
                <a:latin typeface="Avenir Next LT Pro"/>
              </a:rPr>
              <a:pPr defTabSz="685800"/>
              <a:t>36</a:t>
            </a:fld>
            <a:endParaRPr lang="en-US" dirty="0">
              <a:solidFill>
                <a:prstClr val="black">
                  <a:tint val="75000"/>
                </a:prstClr>
              </a:solidFill>
              <a:latin typeface="Avenir Next LT Pro"/>
            </a:endParaRPr>
          </a:p>
        </p:txBody>
      </p:sp>
      <p:graphicFrame>
        <p:nvGraphicFramePr>
          <p:cNvPr id="11" name="Table 11">
            <a:extLst>
              <a:ext uri="{FF2B5EF4-FFF2-40B4-BE49-F238E27FC236}">
                <a16:creationId xmlns:a16="http://schemas.microsoft.com/office/drawing/2014/main" id="{8DCB157A-683E-C3E1-DF67-A86D95231266}"/>
              </a:ext>
            </a:extLst>
          </p:cNvPr>
          <p:cNvGraphicFramePr>
            <a:graphicFrameLocks noGrp="1"/>
          </p:cNvGraphicFramePr>
          <p:nvPr>
            <p:ph idx="1"/>
          </p:nvPr>
        </p:nvGraphicFramePr>
        <p:xfrm>
          <a:off x="342900" y="1835634"/>
          <a:ext cx="8290477" cy="2964967"/>
        </p:xfrm>
        <a:graphic>
          <a:graphicData uri="http://schemas.openxmlformats.org/drawingml/2006/table">
            <a:tbl>
              <a:tblPr firstRow="1" bandRow="1">
                <a:tableStyleId>{5C22544A-7EE6-4342-B048-85BDC9FD1C3A}</a:tableStyleId>
              </a:tblPr>
              <a:tblGrid>
                <a:gridCol w="1322462">
                  <a:extLst>
                    <a:ext uri="{9D8B030D-6E8A-4147-A177-3AD203B41FA5}">
                      <a16:colId xmlns:a16="http://schemas.microsoft.com/office/drawing/2014/main" val="715814123"/>
                    </a:ext>
                  </a:extLst>
                </a:gridCol>
                <a:gridCol w="2935841">
                  <a:extLst>
                    <a:ext uri="{9D8B030D-6E8A-4147-A177-3AD203B41FA5}">
                      <a16:colId xmlns:a16="http://schemas.microsoft.com/office/drawing/2014/main" val="1286333517"/>
                    </a:ext>
                  </a:extLst>
                </a:gridCol>
                <a:gridCol w="4032174">
                  <a:extLst>
                    <a:ext uri="{9D8B030D-6E8A-4147-A177-3AD203B41FA5}">
                      <a16:colId xmlns:a16="http://schemas.microsoft.com/office/drawing/2014/main" val="4262563270"/>
                    </a:ext>
                  </a:extLst>
                </a:gridCol>
              </a:tblGrid>
              <a:tr h="781311">
                <a:tc>
                  <a:txBody>
                    <a:bodyPr/>
                    <a:lstStyle/>
                    <a:p>
                      <a:pPr algn="ctr"/>
                      <a:r>
                        <a:rPr lang="en-US" sz="1000" dirty="0"/>
                        <a:t>Emerging Pathogen is…</a:t>
                      </a:r>
                    </a:p>
                  </a:txBody>
                  <a:tcPr marL="68580" marR="68580" marT="34290" marB="34290" anchor="ctr"/>
                </a:tc>
                <a:tc>
                  <a:txBody>
                    <a:bodyPr/>
                    <a:lstStyle/>
                    <a:p>
                      <a:pPr algn="ctr"/>
                      <a:r>
                        <a:rPr lang="en-US" sz="1000" dirty="0"/>
                        <a:t>PROPOSED</a:t>
                      </a:r>
                    </a:p>
                    <a:p>
                      <a:pPr algn="ctr"/>
                      <a:r>
                        <a:rPr lang="en-US" sz="1000" dirty="0"/>
                        <a:t>Qualifying Claim</a:t>
                      </a:r>
                    </a:p>
                    <a:p>
                      <a:pPr algn="ctr"/>
                      <a:r>
                        <a:rPr lang="en-US" sz="1000" dirty="0"/>
                        <a:t>Options</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Final Draft Recommendations</a:t>
                      </a:r>
                    </a:p>
                  </a:txBody>
                  <a:tcPr marL="68580" marR="68580" marT="34290" marB="34290" anchor="ctr"/>
                </a:tc>
                <a:extLst>
                  <a:ext uri="{0D108BD9-81ED-4DB2-BD59-A6C34878D82A}">
                    <a16:rowId xmlns:a16="http://schemas.microsoft.com/office/drawing/2014/main" val="766915846"/>
                  </a:ext>
                </a:extLst>
              </a:tr>
              <a:tr h="316865">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rPr>
                        <a:t>HARD NON-POROUS SURFACE CLAIMS</a:t>
                      </a:r>
                      <a:r>
                        <a:rPr lang="en-US" sz="1200" b="1" dirty="0">
                          <a:solidFill>
                            <a:schemeClr val="tx1"/>
                          </a:solidFill>
                        </a:rPr>
                        <a:t>:</a:t>
                      </a:r>
                      <a:endParaRPr lang="en-US" sz="1200" dirty="0">
                        <a:solidFill>
                          <a:schemeClr val="tx1"/>
                        </a:solidFill>
                      </a:endParaRPr>
                    </a:p>
                  </a:txBody>
                  <a:tcPr marL="68580" marR="68580" marT="34290" marB="3429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58834782"/>
                  </a:ext>
                </a:extLst>
              </a:tr>
              <a:tr h="659774">
                <a:tc rowSpan="3">
                  <a:txBody>
                    <a:bodyPr/>
                    <a:lstStyle/>
                    <a:p>
                      <a:pPr algn="ctr"/>
                      <a:r>
                        <a:rPr lang="en-US" sz="1000" b="1" dirty="0">
                          <a:solidFill>
                            <a:schemeClr val="tx1"/>
                          </a:solidFill>
                        </a:rPr>
                        <a:t>Fungi</a:t>
                      </a:r>
                    </a:p>
                  </a:txBody>
                  <a:tcPr marL="68580" marR="68580" marT="34290" marB="34290" anchor="ctr"/>
                </a:tc>
                <a:tc>
                  <a:txBody>
                    <a:bodyPr/>
                    <a:lstStyle/>
                    <a:p>
                      <a:r>
                        <a:rPr lang="en-US" sz="1100" b="1" dirty="0"/>
                        <a:t>C. auris (</a:t>
                      </a:r>
                      <a:r>
                        <a:rPr lang="en-US" sz="1100" b="0" kern="1200" dirty="0">
                          <a:solidFill>
                            <a:schemeClr val="dk1"/>
                          </a:solidFill>
                          <a:effectLst/>
                        </a:rPr>
                        <a:t>AR Bank #0385)</a:t>
                      </a:r>
                      <a:r>
                        <a:rPr lang="en-US" sz="1100" b="1" dirty="0"/>
                        <a:t> </a:t>
                      </a:r>
                      <a:r>
                        <a:rPr lang="en-US" sz="1100" dirty="0"/>
                        <a:t>(EPA Guide): BEAD MB35/37; Brushed ss disc</a:t>
                      </a:r>
                      <a:endParaRPr lang="en-US"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No recommendation due to insufficient data</a:t>
                      </a:r>
                    </a:p>
                  </a:txBody>
                  <a:tcPr marL="68580" marR="68580" marT="34290" marB="34290"/>
                </a:tc>
                <a:extLst>
                  <a:ext uri="{0D108BD9-81ED-4DB2-BD59-A6C34878D82A}">
                    <a16:rowId xmlns:a16="http://schemas.microsoft.com/office/drawing/2014/main" val="696580697"/>
                  </a:ext>
                </a:extLst>
              </a:tr>
              <a:tr h="585368">
                <a:tc vMerge="1">
                  <a:txBody>
                    <a:bodyPr/>
                    <a:lstStyle/>
                    <a:p>
                      <a:pPr algn="ctr"/>
                      <a:endParaRPr lang="en-US" b="1" dirty="0">
                        <a:solidFill>
                          <a:schemeClr val="tx1"/>
                        </a:solidFill>
                      </a:endParaRPr>
                    </a:p>
                  </a:txBody>
                  <a:tcPr anchor="ctr"/>
                </a:tc>
                <a:tc>
                  <a:txBody>
                    <a:bodyPr/>
                    <a:lstStyle/>
                    <a:p>
                      <a:r>
                        <a:rPr lang="en-US" sz="1100" b="1" dirty="0"/>
                        <a:t>Candida species</a:t>
                      </a:r>
                      <a:r>
                        <a:rPr lang="en-US" sz="1100" dirty="0"/>
                        <a:t>: No required strain; </a:t>
                      </a:r>
                    </a:p>
                    <a:p>
                      <a:r>
                        <a:rPr lang="en-US" sz="1100" dirty="0"/>
                        <a:t>AOAC UDM (ss </a:t>
                      </a:r>
                      <a:r>
                        <a:rPr lang="en-US" sz="1100" dirty="0" err="1"/>
                        <a:t>peni</a:t>
                      </a:r>
                      <a:r>
                        <a:rPr lang="en-US" sz="1100" dirty="0"/>
                        <a:t>.)</a:t>
                      </a:r>
                      <a:endParaRPr lang="en-US" sz="1000" dirty="0"/>
                    </a:p>
                  </a:txBody>
                  <a:tcPr marL="68580" marR="68580" marT="34290" marB="34290"/>
                </a:tc>
                <a:tc>
                  <a:txBody>
                    <a:bodyPr/>
                    <a:lstStyle/>
                    <a:p>
                      <a:r>
                        <a:rPr lang="en-US" sz="1400" dirty="0"/>
                        <a:t>We </a:t>
                      </a:r>
                      <a:r>
                        <a:rPr lang="en-US" sz="1400" dirty="0">
                          <a:solidFill>
                            <a:schemeClr val="tx1"/>
                          </a:solidFill>
                        </a:rPr>
                        <a:t>do not recommend </a:t>
                      </a:r>
                      <a:r>
                        <a:rPr lang="en-US" sz="1400" dirty="0"/>
                        <a:t>this as a prerequisite for a Fungi EP policy.</a:t>
                      </a:r>
                      <a:endParaRPr lang="en-US" sz="1000" dirty="0"/>
                    </a:p>
                  </a:txBody>
                  <a:tcPr marL="68580" marR="68580" marT="34290" marB="34290"/>
                </a:tc>
                <a:extLst>
                  <a:ext uri="{0D108BD9-81ED-4DB2-BD59-A6C34878D82A}">
                    <a16:rowId xmlns:a16="http://schemas.microsoft.com/office/drawing/2014/main" val="1132986560"/>
                  </a:ext>
                </a:extLst>
              </a:tr>
              <a:tr h="621648">
                <a:tc vMerge="1">
                  <a:txBody>
                    <a:bodyPr/>
                    <a:lstStyle/>
                    <a:p>
                      <a:pPr algn="ctr"/>
                      <a:endParaRPr lang="en-US" b="1" dirty="0">
                        <a:solidFill>
                          <a:schemeClr val="tx1"/>
                        </a:solidFill>
                      </a:endParaRPr>
                    </a:p>
                  </a:txBody>
                  <a:tcPr anchor="ctr"/>
                </a:tc>
                <a:tc>
                  <a:txBody>
                    <a:bodyPr/>
                    <a:lstStyle/>
                    <a:p>
                      <a:r>
                        <a:rPr lang="en-US" sz="1100" b="1" dirty="0"/>
                        <a:t>Candida species</a:t>
                      </a:r>
                      <a:r>
                        <a:rPr lang="en-US" sz="1100" dirty="0"/>
                        <a:t>: No required strain; </a:t>
                      </a:r>
                    </a:p>
                    <a:p>
                      <a:r>
                        <a:rPr lang="en-US" sz="1100" dirty="0"/>
                        <a:t>AOAC GST (glass) for spray/towels</a:t>
                      </a:r>
                      <a:endParaRPr lang="en-US" sz="1000" dirty="0"/>
                    </a:p>
                  </a:txBody>
                  <a:tcPr marL="68580" marR="68580" marT="34290" marB="34290"/>
                </a:tc>
                <a:tc>
                  <a:txBody>
                    <a:bodyPr/>
                    <a:lstStyle/>
                    <a:p>
                      <a:r>
                        <a:rPr lang="en-US" sz="1400" dirty="0"/>
                        <a:t>We </a:t>
                      </a:r>
                      <a:r>
                        <a:rPr lang="en-US" sz="1400" dirty="0">
                          <a:solidFill>
                            <a:schemeClr val="tx1"/>
                          </a:solidFill>
                        </a:rPr>
                        <a:t>do not </a:t>
                      </a:r>
                      <a:r>
                        <a:rPr lang="en-US" sz="1400" dirty="0"/>
                        <a:t>recommend this as a prerequisite for a Fungi EP policy. </a:t>
                      </a:r>
                      <a:endParaRPr lang="en-US" sz="1000" dirty="0"/>
                    </a:p>
                  </a:txBody>
                  <a:tcPr marL="68580" marR="68580" marT="34290" marB="34290"/>
                </a:tc>
                <a:extLst>
                  <a:ext uri="{0D108BD9-81ED-4DB2-BD59-A6C34878D82A}">
                    <a16:rowId xmlns:a16="http://schemas.microsoft.com/office/drawing/2014/main" val="197905259"/>
                  </a:ext>
                </a:extLst>
              </a:tr>
            </a:tbl>
          </a:graphicData>
        </a:graphic>
      </p:graphicFrame>
    </p:spTree>
    <p:extLst>
      <p:ext uri="{BB962C8B-B14F-4D97-AF65-F5344CB8AC3E}">
        <p14:creationId xmlns:p14="http://schemas.microsoft.com/office/powerpoint/2010/main" val="3095149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A767B-5A93-FE10-2CB2-59BDCD3D0C34}"/>
              </a:ext>
            </a:extLst>
          </p:cNvPr>
          <p:cNvSpPr>
            <a:spLocks noGrp="1"/>
          </p:cNvSpPr>
          <p:nvPr>
            <p:ph type="title"/>
          </p:nvPr>
        </p:nvSpPr>
        <p:spPr>
          <a:xfrm>
            <a:off x="628650" y="1280181"/>
            <a:ext cx="7886700" cy="214312"/>
          </a:xfrm>
        </p:spPr>
        <p:txBody>
          <a:bodyPr>
            <a:normAutofit fontScale="90000"/>
          </a:bodyPr>
          <a:lstStyle/>
          <a:p>
            <a:r>
              <a:rPr lang="en-US" dirty="0"/>
              <a:t>Filamentous Fungi</a:t>
            </a:r>
          </a:p>
        </p:txBody>
      </p:sp>
      <p:sp>
        <p:nvSpPr>
          <p:cNvPr id="4" name="Slide Number Placeholder 3">
            <a:extLst>
              <a:ext uri="{FF2B5EF4-FFF2-40B4-BE49-F238E27FC236}">
                <a16:creationId xmlns:a16="http://schemas.microsoft.com/office/drawing/2014/main" id="{98C09D9E-8048-C868-CC85-F7CFDF3AA8B5}"/>
              </a:ext>
            </a:extLst>
          </p:cNvPr>
          <p:cNvSpPr>
            <a:spLocks noGrp="1"/>
          </p:cNvSpPr>
          <p:nvPr>
            <p:ph type="sldNum" sz="quarter" idx="12"/>
          </p:nvPr>
        </p:nvSpPr>
        <p:spPr/>
        <p:txBody>
          <a:bodyPr/>
          <a:lstStyle/>
          <a:p>
            <a:pPr defTabSz="685800"/>
            <a:fld id="{D8DA9DAA-006C-4F4B-980E-E3DF019B24E2}" type="slidenum">
              <a:rPr lang="en-US">
                <a:solidFill>
                  <a:prstClr val="black">
                    <a:tint val="75000"/>
                  </a:prstClr>
                </a:solidFill>
                <a:latin typeface="Avenir Next LT Pro"/>
              </a:rPr>
              <a:pPr defTabSz="685800"/>
              <a:t>37</a:t>
            </a:fld>
            <a:endParaRPr lang="en-US" dirty="0">
              <a:solidFill>
                <a:prstClr val="black">
                  <a:tint val="75000"/>
                </a:prstClr>
              </a:solidFill>
              <a:latin typeface="Avenir Next LT Pro"/>
            </a:endParaRPr>
          </a:p>
        </p:txBody>
      </p:sp>
      <p:graphicFrame>
        <p:nvGraphicFramePr>
          <p:cNvPr id="11" name="Table 11">
            <a:extLst>
              <a:ext uri="{FF2B5EF4-FFF2-40B4-BE49-F238E27FC236}">
                <a16:creationId xmlns:a16="http://schemas.microsoft.com/office/drawing/2014/main" id="{8DCB157A-683E-C3E1-DF67-A86D95231266}"/>
              </a:ext>
            </a:extLst>
          </p:cNvPr>
          <p:cNvGraphicFramePr>
            <a:graphicFrameLocks noGrp="1"/>
          </p:cNvGraphicFramePr>
          <p:nvPr>
            <p:ph idx="1"/>
          </p:nvPr>
        </p:nvGraphicFramePr>
        <p:xfrm>
          <a:off x="342900" y="1835634"/>
          <a:ext cx="8290477" cy="3731504"/>
        </p:xfrm>
        <a:graphic>
          <a:graphicData uri="http://schemas.openxmlformats.org/drawingml/2006/table">
            <a:tbl>
              <a:tblPr firstRow="1" bandRow="1">
                <a:tableStyleId>{5C22544A-7EE6-4342-B048-85BDC9FD1C3A}</a:tableStyleId>
              </a:tblPr>
              <a:tblGrid>
                <a:gridCol w="976620">
                  <a:extLst>
                    <a:ext uri="{9D8B030D-6E8A-4147-A177-3AD203B41FA5}">
                      <a16:colId xmlns:a16="http://schemas.microsoft.com/office/drawing/2014/main" val="715814123"/>
                    </a:ext>
                  </a:extLst>
                </a:gridCol>
                <a:gridCol w="2519547">
                  <a:extLst>
                    <a:ext uri="{9D8B030D-6E8A-4147-A177-3AD203B41FA5}">
                      <a16:colId xmlns:a16="http://schemas.microsoft.com/office/drawing/2014/main" val="1286333517"/>
                    </a:ext>
                  </a:extLst>
                </a:gridCol>
                <a:gridCol w="4794310">
                  <a:extLst>
                    <a:ext uri="{9D8B030D-6E8A-4147-A177-3AD203B41FA5}">
                      <a16:colId xmlns:a16="http://schemas.microsoft.com/office/drawing/2014/main" val="2055631740"/>
                    </a:ext>
                  </a:extLst>
                </a:gridCol>
              </a:tblGrid>
              <a:tr h="781311">
                <a:tc>
                  <a:txBody>
                    <a:bodyPr/>
                    <a:lstStyle/>
                    <a:p>
                      <a:pPr algn="ctr"/>
                      <a:r>
                        <a:rPr lang="en-US" sz="1000" dirty="0"/>
                        <a:t>Emerging Pathogen is…</a:t>
                      </a:r>
                    </a:p>
                  </a:txBody>
                  <a:tcPr marL="68580" marR="68580" marT="34290" marB="34290" anchor="ctr"/>
                </a:tc>
                <a:tc>
                  <a:txBody>
                    <a:bodyPr/>
                    <a:lstStyle/>
                    <a:p>
                      <a:pPr algn="ctr"/>
                      <a:r>
                        <a:rPr lang="en-US" sz="1000" dirty="0"/>
                        <a:t>PROPOSED</a:t>
                      </a:r>
                    </a:p>
                    <a:p>
                      <a:pPr algn="ctr"/>
                      <a:r>
                        <a:rPr lang="en-US" sz="1000" dirty="0"/>
                        <a:t>Qualifying Claim</a:t>
                      </a:r>
                    </a:p>
                    <a:p>
                      <a:pPr algn="ctr"/>
                      <a:r>
                        <a:rPr lang="en-US" sz="1000" dirty="0"/>
                        <a:t>Options</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Final Draft Recommendations</a:t>
                      </a:r>
                    </a:p>
                  </a:txBody>
                  <a:tcPr marL="68580" marR="68580" marT="34290" marB="34290" anchor="ctr"/>
                </a:tc>
                <a:extLst>
                  <a:ext uri="{0D108BD9-81ED-4DB2-BD59-A6C34878D82A}">
                    <a16:rowId xmlns:a16="http://schemas.microsoft.com/office/drawing/2014/main" val="766915846"/>
                  </a:ext>
                </a:extLst>
              </a:tr>
              <a:tr h="316865">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rPr>
                        <a:t>HARD NON-POROUS SURFACE CLAIMS</a:t>
                      </a:r>
                      <a:r>
                        <a:rPr lang="en-US" sz="1200" b="1" dirty="0">
                          <a:solidFill>
                            <a:schemeClr val="tx1"/>
                          </a:solidFill>
                        </a:rPr>
                        <a:t>:</a:t>
                      </a:r>
                      <a:endParaRPr lang="en-US" sz="1200" dirty="0">
                        <a:solidFill>
                          <a:schemeClr val="tx1"/>
                        </a:solidFill>
                      </a:endParaRPr>
                    </a:p>
                  </a:txBody>
                  <a:tcPr marL="68580" marR="68580" marT="34290" marB="34290" anchor="ctr"/>
                </a:tc>
                <a:tc hMerge="1">
                  <a:txBody>
                    <a:bodyPr/>
                    <a:lstStyle/>
                    <a:p>
                      <a:endParaRPr 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solidFill>
                      </a:endParaRPr>
                    </a:p>
                  </a:txBody>
                  <a:tcPr anchor="ctr"/>
                </a:tc>
                <a:extLst>
                  <a:ext uri="{0D108BD9-81ED-4DB2-BD59-A6C34878D82A}">
                    <a16:rowId xmlns:a16="http://schemas.microsoft.com/office/drawing/2014/main" val="2158834782"/>
                  </a:ext>
                </a:extLst>
              </a:tr>
              <a:tr h="1303020">
                <a:tc rowSpan="3">
                  <a:txBody>
                    <a:bodyPr/>
                    <a:lstStyle/>
                    <a:p>
                      <a:pPr algn="ctr"/>
                      <a:r>
                        <a:rPr lang="en-US" sz="1000" b="1" dirty="0">
                          <a:solidFill>
                            <a:schemeClr val="tx1"/>
                          </a:solidFill>
                        </a:rPr>
                        <a:t>Fungi</a:t>
                      </a:r>
                    </a:p>
                  </a:txBody>
                  <a:tcPr marL="68580" marR="68580" marT="34290" marB="34290" anchor="ctr"/>
                </a:tc>
                <a:tc>
                  <a:txBody>
                    <a:bodyPr/>
                    <a:lstStyle/>
                    <a:p>
                      <a:pPr algn="l"/>
                      <a:r>
                        <a:rPr lang="en-US" sz="900" b="1" dirty="0"/>
                        <a:t>Small Non-enveloped Virus – Virucidal Disinfection </a:t>
                      </a:r>
                      <a:r>
                        <a:rPr lang="en-US" sz="900" b="0" dirty="0"/>
                        <a:t>(810.2200 – E1053); glass carrier</a:t>
                      </a:r>
                    </a:p>
                    <a:p>
                      <a:pPr algn="l"/>
                      <a:r>
                        <a:rPr lang="en-US" sz="900" b="1" dirty="0"/>
                        <a:t>The registration must include at least </a:t>
                      </a:r>
                      <a:r>
                        <a:rPr lang="en-US" sz="900" b="1" dirty="0">
                          <a:solidFill>
                            <a:srgbClr val="FF0000"/>
                          </a:solidFill>
                        </a:rPr>
                        <a:t>two from different families </a:t>
                      </a:r>
                      <a:r>
                        <a:rPr lang="en-US" sz="900" b="1" dirty="0"/>
                        <a:t>of the following viral strains to make EP claims:</a:t>
                      </a:r>
                    </a:p>
                    <a:p>
                      <a:pPr algn="l"/>
                      <a:r>
                        <a:rPr lang="en-US" sz="900" b="0" dirty="0">
                          <a:solidFill>
                            <a:schemeClr val="tx1"/>
                          </a:solidFill>
                        </a:rPr>
                        <a:t>Parvovirus (canine, porcine, etc.), </a:t>
                      </a:r>
                    </a:p>
                    <a:p>
                      <a:pPr algn="l"/>
                      <a:r>
                        <a:rPr lang="en-US" sz="900" b="0" dirty="0">
                          <a:solidFill>
                            <a:schemeClr val="tx1"/>
                          </a:solidFill>
                        </a:rPr>
                        <a:t>HAV, feline calicivirus, murine norovirus, rhinovirus, poliovirus*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Recommend use to support a Fungal EP claims.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*The option to utilize Poliovirus to support emerging Mycobacterial claims is not intended to encourage new testing but rather to utilize existing claims based on previously submitted and accepted data.  We are aware and support the efforts to contain poliovirus in the US (</a:t>
                      </a:r>
                      <a:r>
                        <a:rPr lang="en-US" sz="900" dirty="0">
                          <a:hlinkClick r:id="rId3"/>
                        </a:rPr>
                        <a:t>U.S. National Authority for Containment of Poliovirus | CDC</a:t>
                      </a:r>
                      <a:r>
                        <a:rPr lang="en-US" sz="900" dirty="0"/>
                        <a:t>).</a:t>
                      </a:r>
                      <a:endParaRPr lang="en-US" sz="900" b="0" dirty="0">
                        <a:solidFill>
                          <a:srgbClr val="FF0000"/>
                        </a:solidFill>
                      </a:endParaRPr>
                    </a:p>
                  </a:txBody>
                  <a:tcPr marL="68580" marR="68580" marT="34290" marB="34290"/>
                </a:tc>
                <a:extLst>
                  <a:ext uri="{0D108BD9-81ED-4DB2-BD59-A6C34878D82A}">
                    <a16:rowId xmlns:a16="http://schemas.microsoft.com/office/drawing/2014/main" val="696580697"/>
                  </a:ext>
                </a:extLst>
              </a:tr>
              <a:tr h="708660">
                <a:tc vMerge="1">
                  <a:txBody>
                    <a:bodyPr/>
                    <a:lstStyle/>
                    <a:p>
                      <a:pPr algn="ctr"/>
                      <a:endParaRPr lang="en-US" b="1" dirty="0">
                        <a:solidFill>
                          <a:schemeClr val="tx1"/>
                        </a:solidFill>
                      </a:endParaRPr>
                    </a:p>
                  </a:txBody>
                  <a:tcPr anchor="ctr"/>
                </a:tc>
                <a:tc>
                  <a:txBody>
                    <a:bodyPr/>
                    <a:lstStyle/>
                    <a:p>
                      <a:r>
                        <a:rPr lang="en-US" sz="1100" b="1" dirty="0"/>
                        <a:t>Large Non-enveloped Virus</a:t>
                      </a:r>
                      <a:r>
                        <a:rPr lang="en-US" sz="1100" dirty="0"/>
                        <a:t>: No required strain; ASTM E1053 (glass dish)</a:t>
                      </a:r>
                    </a:p>
                    <a:p>
                      <a:endParaRPr lang="en-US" sz="1100" dirty="0"/>
                    </a:p>
                  </a:txBody>
                  <a:tcPr marL="68580" marR="68580" marT="34290" marB="34290"/>
                </a:tc>
                <a:tc>
                  <a:txBody>
                    <a:bodyPr/>
                    <a:lstStyle/>
                    <a:p>
                      <a:r>
                        <a:rPr lang="en-US" sz="1400" dirty="0">
                          <a:solidFill>
                            <a:schemeClr val="tx1"/>
                          </a:solidFill>
                        </a:rPr>
                        <a:t>We do not recommend this as a prerequisite for a Fungi EP policy.</a:t>
                      </a:r>
                      <a:endParaRPr lang="en-US" sz="1100" dirty="0">
                        <a:solidFill>
                          <a:schemeClr val="tx1"/>
                        </a:solidFill>
                      </a:endParaRPr>
                    </a:p>
                  </a:txBody>
                  <a:tcPr marL="68580" marR="68580" marT="34290" marB="34290"/>
                </a:tc>
                <a:extLst>
                  <a:ext uri="{0D108BD9-81ED-4DB2-BD59-A6C34878D82A}">
                    <a16:rowId xmlns:a16="http://schemas.microsoft.com/office/drawing/2014/main" val="1132986560"/>
                  </a:ext>
                </a:extLst>
              </a:tr>
              <a:tr h="621648">
                <a:tc vMerge="1">
                  <a:txBody>
                    <a:bodyPr/>
                    <a:lstStyle/>
                    <a:p>
                      <a:pPr algn="ctr"/>
                      <a:endParaRPr lang="en-US" b="1" dirty="0">
                        <a:solidFill>
                          <a:schemeClr val="tx1"/>
                        </a:solidFill>
                      </a:endParaRPr>
                    </a:p>
                  </a:txBody>
                  <a:tcPr anchor="ctr"/>
                </a:tc>
                <a:tc>
                  <a:txBody>
                    <a:bodyPr/>
                    <a:lstStyle/>
                    <a:p>
                      <a:r>
                        <a:rPr lang="en-US" sz="1100" b="1" dirty="0"/>
                        <a:t>Enveloped Virus</a:t>
                      </a:r>
                      <a:r>
                        <a:rPr lang="en-US" sz="1100" dirty="0"/>
                        <a:t>: No required strain; ASTM E1053 (glass dish)</a:t>
                      </a:r>
                    </a:p>
                  </a:txBody>
                  <a:tcPr marL="68580" marR="68580" marT="34290" marB="34290"/>
                </a:tc>
                <a:tc>
                  <a:txBody>
                    <a:bodyPr/>
                    <a:lstStyle/>
                    <a:p>
                      <a:r>
                        <a:rPr lang="en-US" sz="1400" dirty="0">
                          <a:solidFill>
                            <a:schemeClr val="tx1"/>
                          </a:solidFill>
                        </a:rPr>
                        <a:t>We do not recommend this as a prerequisite for a Fungi EP policy. </a:t>
                      </a:r>
                      <a:endParaRPr lang="en-US" sz="1100" dirty="0">
                        <a:solidFill>
                          <a:schemeClr val="tx1"/>
                        </a:solidFill>
                      </a:endParaRPr>
                    </a:p>
                  </a:txBody>
                  <a:tcPr marL="68580" marR="68580" marT="34290" marB="34290"/>
                </a:tc>
                <a:extLst>
                  <a:ext uri="{0D108BD9-81ED-4DB2-BD59-A6C34878D82A}">
                    <a16:rowId xmlns:a16="http://schemas.microsoft.com/office/drawing/2014/main" val="197905259"/>
                  </a:ext>
                </a:extLst>
              </a:tr>
            </a:tbl>
          </a:graphicData>
        </a:graphic>
      </p:graphicFrame>
    </p:spTree>
    <p:extLst>
      <p:ext uri="{BB962C8B-B14F-4D97-AF65-F5344CB8AC3E}">
        <p14:creationId xmlns:p14="http://schemas.microsoft.com/office/powerpoint/2010/main" val="40690300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DA4A39-D602-98DD-FE03-4587114DE3FA}"/>
              </a:ext>
            </a:extLst>
          </p:cNvPr>
          <p:cNvSpPr>
            <a:spLocks noGrp="1"/>
          </p:cNvSpPr>
          <p:nvPr>
            <p:ph type="title"/>
          </p:nvPr>
        </p:nvSpPr>
        <p:spPr>
          <a:xfrm>
            <a:off x="558359" y="857250"/>
            <a:ext cx="7886700" cy="582562"/>
          </a:xfrm>
        </p:spPr>
        <p:txBody>
          <a:bodyPr>
            <a:normAutofit/>
          </a:bodyPr>
          <a:lstStyle/>
          <a:p>
            <a:r>
              <a:rPr lang="en-US" dirty="0"/>
              <a:t>Yeast</a:t>
            </a:r>
          </a:p>
        </p:txBody>
      </p:sp>
      <p:graphicFrame>
        <p:nvGraphicFramePr>
          <p:cNvPr id="6" name="Table 6">
            <a:extLst>
              <a:ext uri="{FF2B5EF4-FFF2-40B4-BE49-F238E27FC236}">
                <a16:creationId xmlns:a16="http://schemas.microsoft.com/office/drawing/2014/main" id="{B2C60D3F-0309-F3CA-A4DC-66ADFA1E8F7F}"/>
              </a:ext>
            </a:extLst>
          </p:cNvPr>
          <p:cNvGraphicFramePr>
            <a:graphicFrameLocks noGrp="1"/>
          </p:cNvGraphicFramePr>
          <p:nvPr>
            <p:ph idx="1"/>
          </p:nvPr>
        </p:nvGraphicFramePr>
        <p:xfrm>
          <a:off x="73505" y="1597832"/>
          <a:ext cx="8856407" cy="3686577"/>
        </p:xfrm>
        <a:graphic>
          <a:graphicData uri="http://schemas.openxmlformats.org/drawingml/2006/table">
            <a:tbl>
              <a:tblPr firstRow="1" bandRow="1">
                <a:tableStyleId>{5C22544A-7EE6-4342-B048-85BDC9FD1C3A}</a:tableStyleId>
              </a:tblPr>
              <a:tblGrid>
                <a:gridCol w="1111736">
                  <a:extLst>
                    <a:ext uri="{9D8B030D-6E8A-4147-A177-3AD203B41FA5}">
                      <a16:colId xmlns:a16="http://schemas.microsoft.com/office/drawing/2014/main" val="859944757"/>
                    </a:ext>
                  </a:extLst>
                </a:gridCol>
                <a:gridCol w="2617214">
                  <a:extLst>
                    <a:ext uri="{9D8B030D-6E8A-4147-A177-3AD203B41FA5}">
                      <a16:colId xmlns:a16="http://schemas.microsoft.com/office/drawing/2014/main" val="618430124"/>
                    </a:ext>
                  </a:extLst>
                </a:gridCol>
                <a:gridCol w="5127456">
                  <a:extLst>
                    <a:ext uri="{9D8B030D-6E8A-4147-A177-3AD203B41FA5}">
                      <a16:colId xmlns:a16="http://schemas.microsoft.com/office/drawing/2014/main" val="1954912184"/>
                    </a:ext>
                  </a:extLst>
                </a:gridCol>
              </a:tblGrid>
              <a:tr h="377190">
                <a:tc>
                  <a:txBody>
                    <a:bodyPr/>
                    <a:lstStyle/>
                    <a:p>
                      <a:pPr algn="ctr"/>
                      <a:r>
                        <a:rPr lang="en-US" sz="1000" dirty="0"/>
                        <a:t>Emerging Pathogen is…</a:t>
                      </a:r>
                    </a:p>
                  </a:txBody>
                  <a:tcPr marL="68580" marR="68580" marT="34290" marB="34290" anchor="ctr"/>
                </a:tc>
                <a:tc>
                  <a:txBody>
                    <a:bodyPr/>
                    <a:lstStyle/>
                    <a:p>
                      <a:pPr algn="ctr"/>
                      <a:r>
                        <a:rPr lang="en-US" sz="1000" dirty="0"/>
                        <a:t>PROPOSED</a:t>
                      </a:r>
                    </a:p>
                    <a:p>
                      <a:pPr algn="ctr"/>
                      <a:r>
                        <a:rPr lang="en-US" sz="1000" dirty="0"/>
                        <a:t>Qualifying Claim Options</a:t>
                      </a:r>
                    </a:p>
                  </a:txBody>
                  <a:tcPr marL="68580" marR="68580" marT="34290" marB="34290" anchor="ctr"/>
                </a:tc>
                <a:tc>
                  <a:txBody>
                    <a:bodyPr/>
                    <a:lstStyle/>
                    <a:p>
                      <a:pPr algn="ctr"/>
                      <a:r>
                        <a:rPr lang="en-US" sz="1000" dirty="0"/>
                        <a:t>Final Draft Recommendations</a:t>
                      </a:r>
                    </a:p>
                  </a:txBody>
                  <a:tcPr marL="68580" marR="68580" marT="34290" marB="34290" anchor="ctr"/>
                </a:tc>
                <a:extLst>
                  <a:ext uri="{0D108BD9-81ED-4DB2-BD59-A6C34878D82A}">
                    <a16:rowId xmlns:a16="http://schemas.microsoft.com/office/drawing/2014/main" val="1424988129"/>
                  </a:ext>
                </a:extLst>
              </a:tr>
              <a:tr h="244519">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FF0000"/>
                          </a:solidFill>
                        </a:rPr>
                        <a:t>HARD NON-POROUS SURFACE CLAIMS</a:t>
                      </a:r>
                      <a:r>
                        <a:rPr lang="en-US" sz="1100" b="1" dirty="0">
                          <a:solidFill>
                            <a:schemeClr val="tx1"/>
                          </a:solidFill>
                        </a:rPr>
                        <a:t>:</a:t>
                      </a:r>
                      <a:endParaRPr lang="en-US" sz="1100" dirty="0">
                        <a:solidFill>
                          <a:schemeClr val="tx1"/>
                        </a:solidFill>
                      </a:endParaRPr>
                    </a:p>
                  </a:txBody>
                  <a:tcPr marL="68580" marR="68580" marT="34290" marB="3429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47034543"/>
                  </a:ext>
                </a:extLst>
              </a:tr>
              <a:tr h="480060">
                <a:tc rowSpan="6">
                  <a:txBody>
                    <a:bodyPr/>
                    <a:lstStyle/>
                    <a:p>
                      <a:pPr algn="ctr"/>
                      <a:r>
                        <a:rPr lang="en-US" sz="1100" b="1" dirty="0">
                          <a:solidFill>
                            <a:schemeClr val="tx1"/>
                          </a:solidFill>
                        </a:rPr>
                        <a:t>Yeast</a:t>
                      </a:r>
                    </a:p>
                    <a:p>
                      <a:pPr algn="ctr"/>
                      <a:endParaRPr lang="en-US" sz="1100" b="1" dirty="0">
                        <a:solidFill>
                          <a:schemeClr val="tx1"/>
                        </a:solidFill>
                      </a:endParaRPr>
                    </a:p>
                  </a:txBody>
                  <a:tcPr marL="68580" marR="68580" marT="34290" marB="34290" anchor="ctr"/>
                </a:tc>
                <a:tc>
                  <a:txBody>
                    <a:bodyPr/>
                    <a:lstStyle/>
                    <a:p>
                      <a:r>
                        <a:rPr lang="en-US" sz="1100" b="1" dirty="0"/>
                        <a:t>Sterilant</a:t>
                      </a:r>
                      <a:r>
                        <a:rPr lang="en-US" sz="1100" dirty="0"/>
                        <a:t> </a:t>
                      </a:r>
                      <a:r>
                        <a:rPr lang="en-US" sz="800" dirty="0"/>
                        <a:t>(810.2100): </a:t>
                      </a:r>
                    </a:p>
                    <a:p>
                      <a:r>
                        <a:rPr lang="en-US" sz="800" dirty="0"/>
                        <a:t>B. subtilis + C. </a:t>
                      </a:r>
                      <a:r>
                        <a:rPr lang="en-US" sz="800" dirty="0" err="1"/>
                        <a:t>sporogenes</a:t>
                      </a:r>
                      <a:endParaRPr lang="en-US" sz="800" dirty="0"/>
                    </a:p>
                    <a:p>
                      <a:r>
                        <a:rPr lang="en-US" sz="800" dirty="0"/>
                        <a:t>Porcelain penicylinders + suture loops</a:t>
                      </a:r>
                      <a:endParaRPr lang="en-US" sz="1100" b="1" dirty="0">
                        <a:solidFill>
                          <a:schemeClr val="tx1"/>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Recommend use to support a Yeast EP claim.</a:t>
                      </a:r>
                    </a:p>
                  </a:txBody>
                  <a:tcPr marL="68580" marR="68580" marT="34290" marB="34290"/>
                </a:tc>
                <a:extLst>
                  <a:ext uri="{0D108BD9-81ED-4DB2-BD59-A6C34878D82A}">
                    <a16:rowId xmlns:a16="http://schemas.microsoft.com/office/drawing/2014/main" val="1221656499"/>
                  </a:ext>
                </a:extLst>
              </a:tr>
              <a:tr h="480060">
                <a:tc vMerge="1">
                  <a:txBody>
                    <a:bodyPr/>
                    <a:lstStyle/>
                    <a:p>
                      <a:pPr algn="ctr"/>
                      <a:endParaRPr lang="en-US" sz="1000" b="0" dirty="0">
                        <a:solidFill>
                          <a:schemeClr val="tx1"/>
                        </a:solidFill>
                      </a:endParaRPr>
                    </a:p>
                  </a:txBody>
                  <a:tcPr anchor="ctr"/>
                </a:tc>
                <a:tc>
                  <a:txBody>
                    <a:bodyPr/>
                    <a:lstStyle/>
                    <a:p>
                      <a:r>
                        <a:rPr lang="en-US" sz="1100" b="1" dirty="0"/>
                        <a:t>Sporicidal</a:t>
                      </a:r>
                      <a:r>
                        <a:rPr lang="en-US" sz="1100" dirty="0"/>
                        <a:t> </a:t>
                      </a:r>
                      <a:r>
                        <a:rPr lang="en-US" sz="800" dirty="0"/>
                        <a:t>(810.2100): </a:t>
                      </a:r>
                    </a:p>
                    <a:p>
                      <a:r>
                        <a:rPr lang="en-US" sz="800" dirty="0"/>
                        <a:t>B. subtilis + C. sporogenes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Porcelain pen., SS pen., OR suture loops</a:t>
                      </a:r>
                      <a:endParaRPr lang="en-US"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Recommend use to support a Yeast  EP claim.</a:t>
                      </a:r>
                    </a:p>
                  </a:txBody>
                  <a:tcPr marL="68580" marR="68580" marT="34290" marB="34290"/>
                </a:tc>
                <a:extLst>
                  <a:ext uri="{0D108BD9-81ED-4DB2-BD59-A6C34878D82A}">
                    <a16:rowId xmlns:a16="http://schemas.microsoft.com/office/drawing/2014/main" val="882613134"/>
                  </a:ext>
                </a:extLst>
              </a:tr>
              <a:tr h="354330">
                <a:tc vMerge="1">
                  <a:txBody>
                    <a:bodyPr/>
                    <a:lstStyle/>
                    <a:p>
                      <a:pPr algn="ctr"/>
                      <a:endParaRPr lang="en-US" sz="1000" b="0" dirty="0">
                        <a:solidFill>
                          <a:schemeClr val="tx1"/>
                        </a:solidFill>
                      </a:endParaRPr>
                    </a:p>
                  </a:txBody>
                  <a:tcPr anchor="ctr"/>
                </a:tc>
                <a:tc>
                  <a:txBody>
                    <a:bodyPr/>
                    <a:lstStyle/>
                    <a:p>
                      <a:r>
                        <a:rPr lang="en-US" sz="1100" b="1" dirty="0"/>
                        <a:t>C. difficile Spore Disinfectant</a:t>
                      </a:r>
                      <a:r>
                        <a:rPr lang="en-US" sz="1100" dirty="0"/>
                        <a:t> </a:t>
                      </a:r>
                      <a:r>
                        <a:rPr lang="en-US" sz="800" dirty="0"/>
                        <a:t>(810.2100), C. difficile; SS brushed discs</a:t>
                      </a:r>
                      <a:endParaRPr lang="en-US"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Recommend use to support a Yeast EP claim.</a:t>
                      </a:r>
                    </a:p>
                  </a:txBody>
                  <a:tcPr marL="68580" marR="68580" marT="34290" marB="34290"/>
                </a:tc>
                <a:extLst>
                  <a:ext uri="{0D108BD9-81ED-4DB2-BD59-A6C34878D82A}">
                    <a16:rowId xmlns:a16="http://schemas.microsoft.com/office/drawing/2014/main" val="1243884587"/>
                  </a:ext>
                </a:extLst>
              </a:tr>
              <a:tr h="354330">
                <a:tc vMerge="1">
                  <a:txBody>
                    <a:bodyPr/>
                    <a:lstStyle/>
                    <a:p>
                      <a:pPr algn="ctr"/>
                      <a:endParaRPr lang="en-US" sz="1000" b="0" dirty="0">
                        <a:solidFill>
                          <a:schemeClr val="tx1"/>
                        </a:solidFill>
                      </a:endParaRPr>
                    </a:p>
                  </a:txBody>
                  <a:tcPr anchor="ctr"/>
                </a:tc>
                <a:tc>
                  <a:txBody>
                    <a:bodyPr/>
                    <a:lstStyle/>
                    <a:p>
                      <a:r>
                        <a:rPr lang="en-US" sz="1100" b="1" dirty="0"/>
                        <a:t>B. anthracis Decontaminant </a:t>
                      </a:r>
                      <a:r>
                        <a:rPr lang="en-US" sz="800" b="0" dirty="0"/>
                        <a:t>(810.2100); B. anthracis; ; porcelain </a:t>
                      </a:r>
                      <a:r>
                        <a:rPr lang="en-US" sz="800" b="0" dirty="0" err="1"/>
                        <a:t>peni</a:t>
                      </a:r>
                      <a:r>
                        <a:rPr lang="en-US" sz="800" b="0" dirty="0"/>
                        <a:t> </a:t>
                      </a:r>
                      <a:r>
                        <a:rPr lang="en-US" sz="800" dirty="0"/>
                        <a:t>+ sutures./SS discs</a:t>
                      </a:r>
                      <a:endParaRPr lang="en-US"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Recommend use to support a Yeast  EP claim.</a:t>
                      </a:r>
                    </a:p>
                  </a:txBody>
                  <a:tcPr marL="68580" marR="68580" marT="34290" marB="34290"/>
                </a:tc>
                <a:extLst>
                  <a:ext uri="{0D108BD9-81ED-4DB2-BD59-A6C34878D82A}">
                    <a16:rowId xmlns:a16="http://schemas.microsoft.com/office/drawing/2014/main" val="1509007143"/>
                  </a:ext>
                </a:extLst>
              </a:tr>
              <a:tr h="662940">
                <a:tc vMerge="1">
                  <a:txBody>
                    <a:bodyPr/>
                    <a:lstStyle/>
                    <a:p>
                      <a:pPr algn="ctr"/>
                      <a:endParaRPr lang="en-US" sz="1000" b="0" dirty="0">
                        <a:solidFill>
                          <a:schemeClr val="tx1"/>
                        </a:solidFill>
                      </a:endParaRPr>
                    </a:p>
                  </a:txBody>
                  <a:tcPr anchor="ctr"/>
                </a:tc>
                <a:tc>
                  <a:txBody>
                    <a:bodyPr/>
                    <a:lstStyle/>
                    <a:p>
                      <a:r>
                        <a:rPr lang="en-US" sz="900" b="1" i="0" u="none" strike="noStrike" kern="1200" baseline="0" dirty="0">
                          <a:solidFill>
                            <a:schemeClr val="dk1"/>
                          </a:solidFill>
                          <a:latin typeface="+mn-lt"/>
                          <a:ea typeface="+mn-ea"/>
                          <a:cs typeface="+mn-cs"/>
                        </a:rPr>
                        <a:t>B. thuringiensis Al Hakam, </a:t>
                      </a:r>
                      <a:r>
                        <a:rPr lang="en-US" sz="900" b="1" kern="1200" dirty="0">
                          <a:solidFill>
                            <a:schemeClr val="dk1"/>
                          </a:solidFill>
                          <a:effectLst/>
                          <a:latin typeface="+mn-lt"/>
                          <a:ea typeface="+mn-ea"/>
                          <a:cs typeface="+mn-cs"/>
                        </a:rPr>
                        <a:t>B. thuringiensis </a:t>
                      </a:r>
                      <a:r>
                        <a:rPr lang="en-US" sz="900" b="1" kern="1200" dirty="0" err="1">
                          <a:solidFill>
                            <a:schemeClr val="dk1"/>
                          </a:solidFill>
                          <a:effectLst/>
                          <a:latin typeface="+mn-lt"/>
                          <a:ea typeface="+mn-ea"/>
                          <a:cs typeface="+mn-cs"/>
                        </a:rPr>
                        <a:t>kurstaki</a:t>
                      </a:r>
                      <a:r>
                        <a:rPr lang="en-US" sz="900" b="1" kern="1200" dirty="0">
                          <a:solidFill>
                            <a:schemeClr val="dk1"/>
                          </a:solidFill>
                          <a:effectLst/>
                          <a:latin typeface="+mn-lt"/>
                          <a:ea typeface="+mn-ea"/>
                          <a:cs typeface="+mn-cs"/>
                        </a:rPr>
                        <a:t> HD-1 cry-, </a:t>
                      </a:r>
                      <a:r>
                        <a:rPr lang="en-US" sz="900" b="1" dirty="0"/>
                        <a:t>B. anthracis Sterne, or B. anthracis </a:t>
                      </a:r>
                      <a:r>
                        <a:rPr lang="el-GR" sz="900" b="1" dirty="0"/>
                        <a:t>Δ</a:t>
                      </a:r>
                      <a:r>
                        <a:rPr lang="en-US" sz="900" b="1" dirty="0"/>
                        <a:t>Sterne: </a:t>
                      </a:r>
                      <a:r>
                        <a:rPr lang="en-US" sz="600" dirty="0"/>
                        <a:t>Testing of any one species (spore form</a:t>
                      </a:r>
                      <a:r>
                        <a:rPr lang="en-US" sz="600" dirty="0">
                          <a:solidFill>
                            <a:srgbClr val="002060"/>
                          </a:solidFill>
                        </a:rPr>
                        <a:t>) in the AOAC Sporicidal Activity Test 966.04, ASTM E2197, or ASTM E2839 + ASTM E3218 </a:t>
                      </a:r>
                      <a:endParaRPr lang="en-US"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Recommend any of these individual spore tests to be used as the prerequisite to support a Yeast  EP claim; no registrations available currently; A new PRIA Protocol review may be necessary for this.</a:t>
                      </a:r>
                    </a:p>
                  </a:txBody>
                  <a:tcPr marL="68580" marR="68580" marT="34290" marB="34290"/>
                </a:tc>
                <a:extLst>
                  <a:ext uri="{0D108BD9-81ED-4DB2-BD59-A6C34878D82A}">
                    <a16:rowId xmlns:a16="http://schemas.microsoft.com/office/drawing/2014/main" val="649547017"/>
                  </a:ext>
                </a:extLst>
              </a:tr>
              <a:tr h="424538">
                <a:tc vMerge="1">
                  <a:txBody>
                    <a:bodyPr/>
                    <a:lstStyle/>
                    <a:p>
                      <a:pPr algn="ctr"/>
                      <a:endParaRPr lang="en-US" sz="1000" b="0" dirty="0">
                        <a:solidFill>
                          <a:schemeClr val="tx1"/>
                        </a:solidFill>
                      </a:endParaRPr>
                    </a:p>
                  </a:txBody>
                  <a:tcPr anchor="ctr"/>
                </a:tc>
                <a:tc>
                  <a:txBody>
                    <a:bodyPr/>
                    <a:lstStyle/>
                    <a:p>
                      <a:r>
                        <a:rPr lang="en-US" sz="1100" b="1" dirty="0">
                          <a:solidFill>
                            <a:schemeClr val="tx1"/>
                          </a:solidFill>
                        </a:rPr>
                        <a:t>Spore Suspension Testing</a:t>
                      </a:r>
                      <a:endParaRPr lang="en-US"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We </a:t>
                      </a:r>
                      <a:r>
                        <a:rPr lang="en-US" sz="900" dirty="0">
                          <a:solidFill>
                            <a:schemeClr val="tx1"/>
                          </a:solidFill>
                        </a:rPr>
                        <a:t>do not recommend </a:t>
                      </a:r>
                      <a:r>
                        <a:rPr lang="en-US" sz="900" dirty="0"/>
                        <a:t>this as a prerequisite for an EP policy as it is not sufficiently stringent.  In a public health crisis, EPA may elect to rely on this information on a case-by-case basis. </a:t>
                      </a:r>
                    </a:p>
                  </a:txBody>
                  <a:tcPr marL="68580" marR="68580" marT="34290" marB="34290"/>
                </a:tc>
                <a:extLst>
                  <a:ext uri="{0D108BD9-81ED-4DB2-BD59-A6C34878D82A}">
                    <a16:rowId xmlns:a16="http://schemas.microsoft.com/office/drawing/2014/main" val="2287353418"/>
                  </a:ext>
                </a:extLst>
              </a:tr>
            </a:tbl>
          </a:graphicData>
        </a:graphic>
      </p:graphicFrame>
    </p:spTree>
    <p:extLst>
      <p:ext uri="{BB962C8B-B14F-4D97-AF65-F5344CB8AC3E}">
        <p14:creationId xmlns:p14="http://schemas.microsoft.com/office/powerpoint/2010/main" val="36007610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DA4A39-D602-98DD-FE03-4587114DE3FA}"/>
              </a:ext>
            </a:extLst>
          </p:cNvPr>
          <p:cNvSpPr>
            <a:spLocks noGrp="1"/>
          </p:cNvSpPr>
          <p:nvPr>
            <p:ph type="title"/>
          </p:nvPr>
        </p:nvSpPr>
        <p:spPr>
          <a:xfrm>
            <a:off x="558359" y="857250"/>
            <a:ext cx="7886700" cy="582562"/>
          </a:xfrm>
        </p:spPr>
        <p:txBody>
          <a:bodyPr>
            <a:normAutofit/>
          </a:bodyPr>
          <a:lstStyle/>
          <a:p>
            <a:r>
              <a:rPr lang="en-US" dirty="0"/>
              <a:t>Yeast</a:t>
            </a:r>
          </a:p>
        </p:txBody>
      </p:sp>
      <p:graphicFrame>
        <p:nvGraphicFramePr>
          <p:cNvPr id="6" name="Table 6">
            <a:extLst>
              <a:ext uri="{FF2B5EF4-FFF2-40B4-BE49-F238E27FC236}">
                <a16:creationId xmlns:a16="http://schemas.microsoft.com/office/drawing/2014/main" id="{B2C60D3F-0309-F3CA-A4DC-66ADFA1E8F7F}"/>
              </a:ext>
            </a:extLst>
          </p:cNvPr>
          <p:cNvGraphicFramePr>
            <a:graphicFrameLocks noGrp="1"/>
          </p:cNvGraphicFramePr>
          <p:nvPr>
            <p:ph idx="1"/>
          </p:nvPr>
        </p:nvGraphicFramePr>
        <p:xfrm>
          <a:off x="73505" y="1597832"/>
          <a:ext cx="8856407" cy="3949467"/>
        </p:xfrm>
        <a:graphic>
          <a:graphicData uri="http://schemas.openxmlformats.org/drawingml/2006/table">
            <a:tbl>
              <a:tblPr firstRow="1" bandRow="1">
                <a:tableStyleId>{5C22544A-7EE6-4342-B048-85BDC9FD1C3A}</a:tableStyleId>
              </a:tblPr>
              <a:tblGrid>
                <a:gridCol w="1231490">
                  <a:extLst>
                    <a:ext uri="{9D8B030D-6E8A-4147-A177-3AD203B41FA5}">
                      <a16:colId xmlns:a16="http://schemas.microsoft.com/office/drawing/2014/main" val="859944757"/>
                    </a:ext>
                  </a:extLst>
                </a:gridCol>
                <a:gridCol w="2497460">
                  <a:extLst>
                    <a:ext uri="{9D8B030D-6E8A-4147-A177-3AD203B41FA5}">
                      <a16:colId xmlns:a16="http://schemas.microsoft.com/office/drawing/2014/main" val="1393980949"/>
                    </a:ext>
                  </a:extLst>
                </a:gridCol>
                <a:gridCol w="5127456">
                  <a:extLst>
                    <a:ext uri="{9D8B030D-6E8A-4147-A177-3AD203B41FA5}">
                      <a16:colId xmlns:a16="http://schemas.microsoft.com/office/drawing/2014/main" val="1954912184"/>
                    </a:ext>
                  </a:extLst>
                </a:gridCol>
              </a:tblGrid>
              <a:tr h="377190">
                <a:tc>
                  <a:txBody>
                    <a:bodyPr/>
                    <a:lstStyle/>
                    <a:p>
                      <a:pPr algn="ctr"/>
                      <a:r>
                        <a:rPr lang="en-US" sz="1000" dirty="0"/>
                        <a:t>Emerging Pathogen is…</a:t>
                      </a:r>
                    </a:p>
                  </a:txBody>
                  <a:tcPr marL="68580" marR="68580" marT="34290" marB="34290" anchor="ctr"/>
                </a:tc>
                <a:tc>
                  <a:txBody>
                    <a:bodyPr/>
                    <a:lstStyle/>
                    <a:p>
                      <a:pPr algn="ctr"/>
                      <a:r>
                        <a:rPr lang="en-US" sz="1000" dirty="0"/>
                        <a:t>PROPOSED</a:t>
                      </a:r>
                    </a:p>
                    <a:p>
                      <a:pPr algn="ctr"/>
                      <a:r>
                        <a:rPr lang="en-US" sz="1000" dirty="0"/>
                        <a:t>Qualifying Claim Options</a:t>
                      </a:r>
                    </a:p>
                  </a:txBody>
                  <a:tcPr marL="68580" marR="68580" marT="34290" marB="34290" anchor="ctr"/>
                </a:tc>
                <a:tc>
                  <a:txBody>
                    <a:bodyPr/>
                    <a:lstStyle/>
                    <a:p>
                      <a:pPr algn="ctr"/>
                      <a:r>
                        <a:rPr lang="en-US" sz="1000" dirty="0"/>
                        <a:t>Final Draft Recommendations</a:t>
                      </a:r>
                    </a:p>
                  </a:txBody>
                  <a:tcPr marL="68580" marR="68580" marT="34290" marB="34290" anchor="ctr"/>
                </a:tc>
                <a:extLst>
                  <a:ext uri="{0D108BD9-81ED-4DB2-BD59-A6C34878D82A}">
                    <a16:rowId xmlns:a16="http://schemas.microsoft.com/office/drawing/2014/main" val="1424988129"/>
                  </a:ext>
                </a:extLst>
              </a:tr>
              <a:tr h="244519">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FF0000"/>
                          </a:solidFill>
                        </a:rPr>
                        <a:t>HARD POROUS SURFACE CLAIMS</a:t>
                      </a:r>
                      <a:r>
                        <a:rPr lang="en-US" sz="1100" b="1" dirty="0">
                          <a:solidFill>
                            <a:schemeClr val="tx1"/>
                          </a:solidFill>
                        </a:rPr>
                        <a:t>:</a:t>
                      </a:r>
                      <a:endParaRPr lang="en-US" sz="1100" dirty="0">
                        <a:solidFill>
                          <a:schemeClr val="tx1"/>
                        </a:solidFill>
                      </a:endParaRPr>
                    </a:p>
                  </a:txBody>
                  <a:tcPr marL="68580" marR="68580" marT="34290" marB="3429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47034543"/>
                  </a:ext>
                </a:extLst>
              </a:tr>
              <a:tr h="480060">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Yeast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1" dirty="0">
                        <a:solidFill>
                          <a:schemeClr val="tx1"/>
                        </a:solidFill>
                      </a:endParaRPr>
                    </a:p>
                    <a:p>
                      <a:pPr algn="ctr"/>
                      <a:endParaRPr lang="en-US" sz="800" b="0" dirty="0">
                        <a:solidFill>
                          <a:schemeClr val="tx1"/>
                        </a:solidFill>
                      </a:endParaRPr>
                    </a:p>
                  </a:txBody>
                  <a:tcPr marL="68580" marR="68580" marT="34290" marB="34290" anchor="ctr"/>
                </a:tc>
                <a:tc>
                  <a:txBody>
                    <a:bodyPr/>
                    <a:lstStyle/>
                    <a:p>
                      <a:r>
                        <a:rPr lang="en-US" sz="1100" b="1" dirty="0"/>
                        <a:t>Sterilant</a:t>
                      </a:r>
                      <a:r>
                        <a:rPr lang="en-US" sz="1100" dirty="0"/>
                        <a:t> </a:t>
                      </a:r>
                      <a:r>
                        <a:rPr lang="en-US" sz="800" dirty="0"/>
                        <a:t>(810.2100): </a:t>
                      </a:r>
                    </a:p>
                    <a:p>
                      <a:r>
                        <a:rPr lang="en-US" sz="800" dirty="0"/>
                        <a:t>B. subtilis + C. sporogenes</a:t>
                      </a:r>
                    </a:p>
                    <a:p>
                      <a:r>
                        <a:rPr lang="en-US" sz="800" b="1" dirty="0"/>
                        <a:t>Porcelain penicylinders </a:t>
                      </a:r>
                      <a:r>
                        <a:rPr lang="en-US" sz="800" dirty="0"/>
                        <a:t>+ suture loops</a:t>
                      </a:r>
                      <a:endParaRPr lang="en-US"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use to support a Yeast EP claim based on porcelain penicylinders.</a:t>
                      </a:r>
                    </a:p>
                  </a:txBody>
                  <a:tcPr marL="68580" marR="68580" marT="34290" marB="34290"/>
                </a:tc>
                <a:extLst>
                  <a:ext uri="{0D108BD9-81ED-4DB2-BD59-A6C34878D82A}">
                    <a16:rowId xmlns:a16="http://schemas.microsoft.com/office/drawing/2014/main" val="1221656499"/>
                  </a:ext>
                </a:extLst>
              </a:tr>
              <a:tr h="480060">
                <a:tc vMerge="1">
                  <a:txBody>
                    <a:bodyPr/>
                    <a:lstStyle/>
                    <a:p>
                      <a:pPr algn="ctr"/>
                      <a:endParaRPr lang="en-US" sz="1000" b="0" dirty="0">
                        <a:solidFill>
                          <a:schemeClr val="tx1"/>
                        </a:solidFill>
                      </a:endParaRPr>
                    </a:p>
                  </a:txBody>
                  <a:tcPr anchor="ctr"/>
                </a:tc>
                <a:tc>
                  <a:txBody>
                    <a:bodyPr/>
                    <a:lstStyle/>
                    <a:p>
                      <a:r>
                        <a:rPr lang="en-US" sz="1100" b="1" dirty="0"/>
                        <a:t>Sporicidal</a:t>
                      </a:r>
                      <a:r>
                        <a:rPr lang="en-US" sz="1100" dirty="0"/>
                        <a:t> </a:t>
                      </a:r>
                      <a:r>
                        <a:rPr lang="en-US" sz="800" dirty="0"/>
                        <a:t>(810.2100): </a:t>
                      </a:r>
                    </a:p>
                    <a:p>
                      <a:r>
                        <a:rPr lang="en-US" sz="800" dirty="0"/>
                        <a:t>B. subtilis + C. sporogenes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a:t>Porcelain pen</a:t>
                      </a:r>
                      <a:r>
                        <a:rPr lang="en-US" sz="800" dirty="0"/>
                        <a:t>., SS pen., OR suture loops</a:t>
                      </a:r>
                      <a:endParaRPr lang="en-US"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Recommend use to support a Yeast EP claim based on porcelain penicylinders.</a:t>
                      </a:r>
                    </a:p>
                  </a:txBody>
                  <a:tcPr marL="68580" marR="68580" marT="34290" marB="34290"/>
                </a:tc>
                <a:extLst>
                  <a:ext uri="{0D108BD9-81ED-4DB2-BD59-A6C34878D82A}">
                    <a16:rowId xmlns:a16="http://schemas.microsoft.com/office/drawing/2014/main" val="882613134"/>
                  </a:ext>
                </a:extLst>
              </a:tr>
              <a:tr h="617220">
                <a:tc vMerge="1">
                  <a:txBody>
                    <a:bodyPr/>
                    <a:lstStyle/>
                    <a:p>
                      <a:pPr algn="ctr"/>
                      <a:endParaRPr lang="en-US" sz="1000" b="0" dirty="0">
                        <a:solidFill>
                          <a:schemeClr val="tx1"/>
                        </a:solidFill>
                      </a:endParaRPr>
                    </a:p>
                  </a:txBody>
                  <a:tcPr anchor="ctr"/>
                </a:tc>
                <a:tc>
                  <a:txBody>
                    <a:bodyPr/>
                    <a:lstStyle/>
                    <a:p>
                      <a:r>
                        <a:rPr lang="en-US" sz="1100" b="1" dirty="0"/>
                        <a:t>C. difficle Spore Disinfectant</a:t>
                      </a:r>
                      <a:r>
                        <a:rPr lang="en-US" sz="1100" dirty="0"/>
                        <a:t> </a:t>
                      </a:r>
                      <a:r>
                        <a:rPr lang="en-US" sz="800" dirty="0"/>
                        <a:t>(810.2100), C. difficile;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SS brushed discs</a:t>
                      </a:r>
                      <a:endParaRPr lang="en-US"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We do not recommend this as a prerequisite for a Yeast EP policy on </a:t>
                      </a:r>
                      <a:r>
                        <a:rPr lang="en-US" sz="900" dirty="0">
                          <a:solidFill>
                            <a:schemeClr val="tx1"/>
                          </a:solidFill>
                        </a:rPr>
                        <a:t>porous surfaces. In situations of supply chain issues for treatment of hard, porous surfaces, EPA may consider adding products with this claim due to the brushed disc carrier as support for yeast EPs on a case-by-case basis.</a:t>
                      </a:r>
                    </a:p>
                  </a:txBody>
                  <a:tcPr marL="68580" marR="68580" marT="34290" marB="34290"/>
                </a:tc>
                <a:extLst>
                  <a:ext uri="{0D108BD9-81ED-4DB2-BD59-A6C34878D82A}">
                    <a16:rowId xmlns:a16="http://schemas.microsoft.com/office/drawing/2014/main" val="1243884587"/>
                  </a:ext>
                </a:extLst>
              </a:tr>
              <a:tr h="354330">
                <a:tc vMerge="1">
                  <a:txBody>
                    <a:bodyPr/>
                    <a:lstStyle/>
                    <a:p>
                      <a:pPr algn="ctr"/>
                      <a:endParaRPr lang="en-US" sz="1000" b="0" dirty="0">
                        <a:solidFill>
                          <a:schemeClr val="tx1"/>
                        </a:solidFill>
                      </a:endParaRPr>
                    </a:p>
                  </a:txBody>
                  <a:tcPr anchor="ctr"/>
                </a:tc>
                <a:tc>
                  <a:txBody>
                    <a:bodyPr/>
                    <a:lstStyle/>
                    <a:p>
                      <a:r>
                        <a:rPr lang="en-US" sz="1100" b="1" dirty="0"/>
                        <a:t>B. anthracis Decontaminant </a:t>
                      </a:r>
                      <a:r>
                        <a:rPr lang="en-US" sz="800" b="0" dirty="0"/>
                        <a:t>(810.2100); B. anthracis; ; </a:t>
                      </a:r>
                      <a:r>
                        <a:rPr lang="en-US" sz="800" b="1" dirty="0"/>
                        <a:t>porcelain </a:t>
                      </a:r>
                      <a:r>
                        <a:rPr lang="en-US" sz="800" b="1" dirty="0" err="1"/>
                        <a:t>peni</a:t>
                      </a:r>
                      <a:r>
                        <a:rPr lang="en-US" sz="800" b="1" dirty="0"/>
                        <a:t> </a:t>
                      </a:r>
                      <a:r>
                        <a:rPr lang="en-US" sz="800" dirty="0"/>
                        <a:t>+ sutures./SS discs</a:t>
                      </a:r>
                      <a:endParaRPr lang="en-US"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Recommend use to support a Yeast EP claim based on porcelain penicylinders.</a:t>
                      </a:r>
                    </a:p>
                  </a:txBody>
                  <a:tcPr marL="68580" marR="68580" marT="34290" marB="34290"/>
                </a:tc>
                <a:extLst>
                  <a:ext uri="{0D108BD9-81ED-4DB2-BD59-A6C34878D82A}">
                    <a16:rowId xmlns:a16="http://schemas.microsoft.com/office/drawing/2014/main" val="1509007143"/>
                  </a:ext>
                </a:extLst>
              </a:tr>
              <a:tr h="662940">
                <a:tc vMerge="1">
                  <a:txBody>
                    <a:bodyPr/>
                    <a:lstStyle/>
                    <a:p>
                      <a:pPr algn="ctr"/>
                      <a:endParaRPr lang="en-US" sz="1000" b="0" dirty="0">
                        <a:solidFill>
                          <a:schemeClr val="tx1"/>
                        </a:solidFill>
                      </a:endParaRPr>
                    </a:p>
                  </a:txBody>
                  <a:tcPr anchor="ctr"/>
                </a:tc>
                <a:tc>
                  <a:txBody>
                    <a:bodyPr/>
                    <a:lstStyle/>
                    <a:p>
                      <a:r>
                        <a:rPr lang="en-US" sz="900" b="1" i="0" u="none" strike="noStrike" kern="1200" baseline="0" dirty="0">
                          <a:solidFill>
                            <a:schemeClr val="dk1"/>
                          </a:solidFill>
                          <a:latin typeface="+mn-lt"/>
                          <a:ea typeface="+mn-ea"/>
                          <a:cs typeface="+mn-cs"/>
                        </a:rPr>
                        <a:t>B. thuringiensis Al Hakam, </a:t>
                      </a:r>
                      <a:r>
                        <a:rPr lang="en-US" sz="900" b="1" kern="1200" dirty="0">
                          <a:solidFill>
                            <a:schemeClr val="dk1"/>
                          </a:solidFill>
                          <a:effectLst/>
                          <a:latin typeface="+mn-lt"/>
                          <a:ea typeface="+mn-ea"/>
                          <a:cs typeface="+mn-cs"/>
                        </a:rPr>
                        <a:t>B. thuringiensis </a:t>
                      </a:r>
                      <a:r>
                        <a:rPr lang="en-US" sz="900" b="1" kern="1200" dirty="0" err="1">
                          <a:solidFill>
                            <a:schemeClr val="dk1"/>
                          </a:solidFill>
                          <a:effectLst/>
                          <a:latin typeface="+mn-lt"/>
                          <a:ea typeface="+mn-ea"/>
                          <a:cs typeface="+mn-cs"/>
                        </a:rPr>
                        <a:t>kurstaki</a:t>
                      </a:r>
                      <a:r>
                        <a:rPr lang="en-US" sz="900" b="1" kern="1200" dirty="0">
                          <a:solidFill>
                            <a:schemeClr val="dk1"/>
                          </a:solidFill>
                          <a:effectLst/>
                          <a:latin typeface="+mn-lt"/>
                          <a:ea typeface="+mn-ea"/>
                          <a:cs typeface="+mn-cs"/>
                        </a:rPr>
                        <a:t> HD-1 cry-, </a:t>
                      </a:r>
                      <a:r>
                        <a:rPr lang="en-US" sz="900" b="1" dirty="0"/>
                        <a:t>B. anthracis Sterne, or B. anthracis </a:t>
                      </a:r>
                      <a:r>
                        <a:rPr lang="el-GR" sz="900" b="1" dirty="0"/>
                        <a:t>Δ</a:t>
                      </a:r>
                      <a:r>
                        <a:rPr lang="en-US" sz="900" b="1" dirty="0"/>
                        <a:t>Sterne: </a:t>
                      </a:r>
                      <a:r>
                        <a:rPr lang="en-US" sz="600" dirty="0"/>
                        <a:t>Testing of any one species (spore form</a:t>
                      </a:r>
                      <a:r>
                        <a:rPr lang="en-US" sz="600" dirty="0">
                          <a:solidFill>
                            <a:srgbClr val="002060"/>
                          </a:solidFill>
                        </a:rPr>
                        <a:t>) in the AOAC Sporicidal Activity Test 966.04, ASTM E2197, or ASTM E2839 + ASTM E3218 </a:t>
                      </a:r>
                      <a:endParaRPr lang="en-US" sz="800" b="0" dirty="0">
                        <a:solidFill>
                          <a:srgbClr val="00206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Recommend any of these individual spore tests to be used as the prerequisite to support a Yeast EP claim when testing is on porcelain penicylinder; no registrations available currently; A new PRIA Protocol review may be necessary for this.</a:t>
                      </a:r>
                    </a:p>
                  </a:txBody>
                  <a:tcPr marL="68580" marR="68580" marT="34290" marB="34290"/>
                </a:tc>
                <a:extLst>
                  <a:ext uri="{0D108BD9-81ED-4DB2-BD59-A6C34878D82A}">
                    <a16:rowId xmlns:a16="http://schemas.microsoft.com/office/drawing/2014/main" val="649547017"/>
                  </a:ext>
                </a:extLst>
              </a:tr>
              <a:tr h="424538">
                <a:tc vMerge="1">
                  <a:txBody>
                    <a:bodyPr/>
                    <a:lstStyle/>
                    <a:p>
                      <a:pPr algn="ctr"/>
                      <a:endParaRPr lang="en-US" sz="1000" b="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Spore Suspension Testing</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We do not recommend this as a prerequisite for an EP policy as it is not sufficiently stringent.  In a public health crisis, EPA may elect to rely on this information on a case-by-case basis. </a:t>
                      </a:r>
                    </a:p>
                  </a:txBody>
                  <a:tcPr marL="68580" marR="68580" marT="34290" marB="34290"/>
                </a:tc>
                <a:extLst>
                  <a:ext uri="{0D108BD9-81ED-4DB2-BD59-A6C34878D82A}">
                    <a16:rowId xmlns:a16="http://schemas.microsoft.com/office/drawing/2014/main" val="2287353418"/>
                  </a:ext>
                </a:extLst>
              </a:tr>
            </a:tbl>
          </a:graphicData>
        </a:graphic>
      </p:graphicFrame>
    </p:spTree>
    <p:extLst>
      <p:ext uri="{BB962C8B-B14F-4D97-AF65-F5344CB8AC3E}">
        <p14:creationId xmlns:p14="http://schemas.microsoft.com/office/powerpoint/2010/main" val="2849829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3368B5-AFC7-41A9-B53D-7EE907CDD920}"/>
              </a:ext>
            </a:extLst>
          </p:cNvPr>
          <p:cNvSpPr>
            <a:spLocks noGrp="1"/>
          </p:cNvSpPr>
          <p:nvPr>
            <p:ph type="title"/>
          </p:nvPr>
        </p:nvSpPr>
        <p:spPr>
          <a:xfrm>
            <a:off x="628650" y="365125"/>
            <a:ext cx="7886700" cy="1325563"/>
          </a:xfrm>
        </p:spPr>
        <p:txBody>
          <a:bodyPr>
            <a:normAutofit/>
          </a:bodyPr>
          <a:lstStyle/>
          <a:p>
            <a:r>
              <a:rPr lang="en-US" sz="4000" dirty="0">
                <a:latin typeface="Corbel" panose="020B0503020204020204" pitchFamily="34" charset="0"/>
              </a:rPr>
              <a:t>Formation of Emerging Pathogens Implementation Committee (EPIC)</a:t>
            </a:r>
          </a:p>
        </p:txBody>
      </p:sp>
      <p:sp>
        <p:nvSpPr>
          <p:cNvPr id="2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835F0DC-CFE6-4658-95F9-9409713975D9}"/>
              </a:ext>
            </a:extLst>
          </p:cNvPr>
          <p:cNvSpPr>
            <a:spLocks noGrp="1"/>
          </p:cNvSpPr>
          <p:nvPr>
            <p:ph idx="1"/>
          </p:nvPr>
        </p:nvSpPr>
        <p:spPr>
          <a:xfrm>
            <a:off x="628650" y="1929384"/>
            <a:ext cx="7886700" cy="4251960"/>
          </a:xfrm>
        </p:spPr>
        <p:txBody>
          <a:bodyPr>
            <a:normAutofit/>
          </a:bodyPr>
          <a:lstStyle/>
          <a:p>
            <a:r>
              <a:rPr lang="en-US" sz="1900" dirty="0">
                <a:latin typeface="Corbel" panose="020B0503020204020204" pitchFamily="34" charset="0"/>
              </a:rPr>
              <a:t>Focus on the prioritized recommendations regarding the (1) Emerging Viral Pathogen (EVP) Guidance (</a:t>
            </a:r>
            <a:r>
              <a:rPr lang="en-US" sz="1900" b="1" u="sng" dirty="0">
                <a:latin typeface="Corbel" panose="020B0503020204020204" pitchFamily="34" charset="0"/>
              </a:rPr>
              <a:t>Technical Workgroup</a:t>
            </a:r>
            <a:r>
              <a:rPr lang="en-US" sz="1900" dirty="0">
                <a:latin typeface="Corbel" panose="020B0503020204020204" pitchFamily="34" charset="0"/>
              </a:rPr>
              <a:t>), (2) Communication/Educational gaps from several sectors (</a:t>
            </a:r>
            <a:r>
              <a:rPr lang="en-US" sz="1900" b="1" u="sng" dirty="0">
                <a:latin typeface="Corbel" panose="020B0503020204020204" pitchFamily="34" charset="0"/>
              </a:rPr>
              <a:t>Comms/Education Workgroup</a:t>
            </a:r>
            <a:r>
              <a:rPr lang="en-US" sz="1900" dirty="0">
                <a:latin typeface="Corbel" panose="020B0503020204020204" pitchFamily="34" charset="0"/>
              </a:rPr>
              <a:t>), and (3) policy changes proposed and retained during the pandemic and normal operations (</a:t>
            </a:r>
            <a:r>
              <a:rPr lang="en-US" sz="1900" b="1" u="sng" dirty="0">
                <a:latin typeface="Corbel" panose="020B0503020204020204" pitchFamily="34" charset="0"/>
              </a:rPr>
              <a:t>Policy Workgroup</a:t>
            </a:r>
            <a:r>
              <a:rPr lang="en-US" sz="1900" dirty="0">
                <a:latin typeface="Corbel" panose="020B0503020204020204" pitchFamily="34" charset="0"/>
              </a:rPr>
              <a:t>).</a:t>
            </a:r>
          </a:p>
          <a:p>
            <a:r>
              <a:rPr lang="en-US" sz="1900" dirty="0">
                <a:latin typeface="Corbel" panose="020B0503020204020204" pitchFamily="34" charset="0"/>
              </a:rPr>
              <a:t>EPIC small workgroups were formed to address each of the prioritized recommendations for the 3 main headings identified. </a:t>
            </a:r>
          </a:p>
          <a:p>
            <a:r>
              <a:rPr lang="en-US" sz="1900" dirty="0">
                <a:latin typeface="Corbel" panose="020B0503020204020204" pitchFamily="34" charset="0"/>
              </a:rPr>
              <a:t>Large group meetings (every 2 months) were conducted to bring all members up-to-date following small workgroup discussions.  </a:t>
            </a:r>
          </a:p>
          <a:p>
            <a:endParaRPr lang="en-US" sz="1900" dirty="0"/>
          </a:p>
        </p:txBody>
      </p:sp>
      <p:sp>
        <p:nvSpPr>
          <p:cNvPr id="4" name="Slide Number Placeholder 3">
            <a:extLst>
              <a:ext uri="{FF2B5EF4-FFF2-40B4-BE49-F238E27FC236}">
                <a16:creationId xmlns:a16="http://schemas.microsoft.com/office/drawing/2014/main" id="{C3206831-57C1-48B7-8410-655AFF61C21D}"/>
              </a:ext>
            </a:extLst>
          </p:cNvPr>
          <p:cNvSpPr>
            <a:spLocks noGrp="1"/>
          </p:cNvSpPr>
          <p:nvPr>
            <p:ph type="sldNum" sz="quarter" idx="12"/>
          </p:nvPr>
        </p:nvSpPr>
        <p:spPr>
          <a:xfrm>
            <a:off x="6457950" y="6356350"/>
            <a:ext cx="2057400" cy="365125"/>
          </a:xfrm>
        </p:spPr>
        <p:txBody>
          <a:bodyPr>
            <a:normAutofit/>
          </a:bodyPr>
          <a:lstStyle/>
          <a:p>
            <a:pPr>
              <a:spcAft>
                <a:spcPts val="600"/>
              </a:spcAft>
            </a:pPr>
            <a:fld id="{004E1916-CF39-4EF8-9FA1-4FBE01F1E9E9}" type="slidenum">
              <a:rPr lang="en-US" smtClean="0"/>
              <a:pPr>
                <a:spcAft>
                  <a:spcPts val="600"/>
                </a:spcAft>
              </a:pPr>
              <a:t>4</a:t>
            </a:fld>
            <a:endParaRPr lang="en-US" dirty="0"/>
          </a:p>
        </p:txBody>
      </p:sp>
    </p:spTree>
    <p:extLst>
      <p:ext uri="{BB962C8B-B14F-4D97-AF65-F5344CB8AC3E}">
        <p14:creationId xmlns:p14="http://schemas.microsoft.com/office/powerpoint/2010/main" val="16267946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DA4A39-D602-98DD-FE03-4587114DE3FA}"/>
              </a:ext>
            </a:extLst>
          </p:cNvPr>
          <p:cNvSpPr>
            <a:spLocks noGrp="1"/>
          </p:cNvSpPr>
          <p:nvPr>
            <p:ph type="title"/>
          </p:nvPr>
        </p:nvSpPr>
        <p:spPr>
          <a:xfrm>
            <a:off x="558359" y="857250"/>
            <a:ext cx="7886700" cy="582562"/>
          </a:xfrm>
        </p:spPr>
        <p:txBody>
          <a:bodyPr>
            <a:normAutofit/>
          </a:bodyPr>
          <a:lstStyle/>
          <a:p>
            <a:r>
              <a:rPr lang="en-US" dirty="0"/>
              <a:t>Yeast</a:t>
            </a:r>
          </a:p>
        </p:txBody>
      </p:sp>
      <p:graphicFrame>
        <p:nvGraphicFramePr>
          <p:cNvPr id="6" name="Table 6">
            <a:extLst>
              <a:ext uri="{FF2B5EF4-FFF2-40B4-BE49-F238E27FC236}">
                <a16:creationId xmlns:a16="http://schemas.microsoft.com/office/drawing/2014/main" id="{B2C60D3F-0309-F3CA-A4DC-66ADFA1E8F7F}"/>
              </a:ext>
            </a:extLst>
          </p:cNvPr>
          <p:cNvGraphicFramePr>
            <a:graphicFrameLocks noGrp="1"/>
          </p:cNvGraphicFramePr>
          <p:nvPr>
            <p:ph idx="1"/>
          </p:nvPr>
        </p:nvGraphicFramePr>
        <p:xfrm>
          <a:off x="73505" y="1439812"/>
          <a:ext cx="8856407" cy="4380413"/>
        </p:xfrm>
        <a:graphic>
          <a:graphicData uri="http://schemas.openxmlformats.org/drawingml/2006/table">
            <a:tbl>
              <a:tblPr firstRow="1" bandRow="1">
                <a:tableStyleId>{5C22544A-7EE6-4342-B048-85BDC9FD1C3A}</a:tableStyleId>
              </a:tblPr>
              <a:tblGrid>
                <a:gridCol w="1231490">
                  <a:extLst>
                    <a:ext uri="{9D8B030D-6E8A-4147-A177-3AD203B41FA5}">
                      <a16:colId xmlns:a16="http://schemas.microsoft.com/office/drawing/2014/main" val="859944757"/>
                    </a:ext>
                  </a:extLst>
                </a:gridCol>
                <a:gridCol w="2497460">
                  <a:extLst>
                    <a:ext uri="{9D8B030D-6E8A-4147-A177-3AD203B41FA5}">
                      <a16:colId xmlns:a16="http://schemas.microsoft.com/office/drawing/2014/main" val="1393980949"/>
                    </a:ext>
                  </a:extLst>
                </a:gridCol>
                <a:gridCol w="5127456">
                  <a:extLst>
                    <a:ext uri="{9D8B030D-6E8A-4147-A177-3AD203B41FA5}">
                      <a16:colId xmlns:a16="http://schemas.microsoft.com/office/drawing/2014/main" val="1954912184"/>
                    </a:ext>
                  </a:extLst>
                </a:gridCol>
              </a:tblGrid>
              <a:tr h="664035">
                <a:tc>
                  <a:txBody>
                    <a:bodyPr/>
                    <a:lstStyle/>
                    <a:p>
                      <a:pPr algn="ctr"/>
                      <a:r>
                        <a:rPr lang="en-US" sz="1000" dirty="0"/>
                        <a:t>Emerging Pathogen is…</a:t>
                      </a:r>
                    </a:p>
                  </a:txBody>
                  <a:tcPr marL="68580" marR="68580" marT="34290" marB="34290" anchor="ctr"/>
                </a:tc>
                <a:tc>
                  <a:txBody>
                    <a:bodyPr/>
                    <a:lstStyle/>
                    <a:p>
                      <a:pPr algn="ctr"/>
                      <a:r>
                        <a:rPr lang="en-US" sz="1000" dirty="0"/>
                        <a:t>PROPOSED</a:t>
                      </a:r>
                    </a:p>
                    <a:p>
                      <a:pPr algn="ctr"/>
                      <a:r>
                        <a:rPr lang="en-US" sz="1000" dirty="0"/>
                        <a:t>Qualifying Claim Options</a:t>
                      </a:r>
                    </a:p>
                  </a:txBody>
                  <a:tcPr marL="68580" marR="68580" marT="34290" marB="34290" anchor="ctr"/>
                </a:tc>
                <a:tc>
                  <a:txBody>
                    <a:bodyPr/>
                    <a:lstStyle/>
                    <a:p>
                      <a:pPr algn="ctr"/>
                      <a:r>
                        <a:rPr lang="en-US" sz="1000" dirty="0"/>
                        <a:t>Final Draft Recommendations</a:t>
                      </a:r>
                    </a:p>
                  </a:txBody>
                  <a:tcPr marL="68580" marR="68580" marT="34290" marB="34290" anchor="ctr"/>
                </a:tc>
                <a:extLst>
                  <a:ext uri="{0D108BD9-81ED-4DB2-BD59-A6C34878D82A}">
                    <a16:rowId xmlns:a16="http://schemas.microsoft.com/office/drawing/2014/main" val="1424988129"/>
                  </a:ext>
                </a:extLst>
              </a:tr>
              <a:tr h="236759">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FF0000"/>
                          </a:solidFill>
                        </a:rPr>
                        <a:t>SOFT POROUS SURFACE CLAIMS</a:t>
                      </a:r>
                      <a:r>
                        <a:rPr lang="en-US" sz="1100" b="1" dirty="0">
                          <a:solidFill>
                            <a:schemeClr val="tx1"/>
                          </a:solidFill>
                        </a:rPr>
                        <a:t>:</a:t>
                      </a:r>
                      <a:endParaRPr lang="en-US" sz="1100" dirty="0">
                        <a:solidFill>
                          <a:schemeClr val="tx1"/>
                        </a:solidFill>
                      </a:endParaRPr>
                    </a:p>
                  </a:txBody>
                  <a:tcPr marL="68580" marR="68580" marT="34290" marB="3429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47034543"/>
                  </a:ext>
                </a:extLst>
              </a:tr>
              <a:tr h="480060">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Yeast</a:t>
                      </a:r>
                    </a:p>
                    <a:p>
                      <a:pPr algn="ctr"/>
                      <a:endParaRPr lang="en-US" sz="800" b="0" dirty="0">
                        <a:solidFill>
                          <a:schemeClr val="tx1"/>
                        </a:solidFill>
                      </a:endParaRPr>
                    </a:p>
                  </a:txBody>
                  <a:tcPr marL="68580" marR="68580" marT="34290" marB="34290" anchor="ctr"/>
                </a:tc>
                <a:tc>
                  <a:txBody>
                    <a:bodyPr/>
                    <a:lstStyle/>
                    <a:p>
                      <a:r>
                        <a:rPr lang="en-US" sz="1100" b="1" dirty="0"/>
                        <a:t>Sterilant</a:t>
                      </a:r>
                      <a:r>
                        <a:rPr lang="en-US" sz="1100" dirty="0"/>
                        <a:t> </a:t>
                      </a:r>
                      <a:r>
                        <a:rPr lang="en-US" sz="800" dirty="0"/>
                        <a:t>(810.2100): </a:t>
                      </a:r>
                    </a:p>
                    <a:p>
                      <a:r>
                        <a:rPr lang="en-US" sz="800" dirty="0"/>
                        <a:t>B. subtilis + C. sporogenes</a:t>
                      </a:r>
                    </a:p>
                    <a:p>
                      <a:r>
                        <a:rPr lang="en-US" sz="800" b="0" dirty="0"/>
                        <a:t>Porcelain penicylinders </a:t>
                      </a:r>
                      <a:r>
                        <a:rPr lang="en-US" sz="800" dirty="0"/>
                        <a:t>+ </a:t>
                      </a:r>
                      <a:r>
                        <a:rPr lang="en-US" sz="800" b="1" dirty="0"/>
                        <a:t>suture loops</a:t>
                      </a:r>
                      <a:endParaRPr lang="en-US" sz="1000" b="1"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Recommend use to support a Yeast EP claim based on suture loops.</a:t>
                      </a:r>
                    </a:p>
                  </a:txBody>
                  <a:tcPr marL="68580" marR="68580" marT="34290" marB="34290"/>
                </a:tc>
                <a:extLst>
                  <a:ext uri="{0D108BD9-81ED-4DB2-BD59-A6C34878D82A}">
                    <a16:rowId xmlns:a16="http://schemas.microsoft.com/office/drawing/2014/main" val="1221656499"/>
                  </a:ext>
                </a:extLst>
              </a:tr>
              <a:tr h="480060">
                <a:tc vMerge="1">
                  <a:txBody>
                    <a:bodyPr/>
                    <a:lstStyle/>
                    <a:p>
                      <a:pPr algn="ctr"/>
                      <a:endParaRPr lang="en-US" sz="1000" b="0" dirty="0">
                        <a:solidFill>
                          <a:schemeClr val="tx1"/>
                        </a:solidFill>
                      </a:endParaRPr>
                    </a:p>
                  </a:txBody>
                  <a:tcPr anchor="ctr"/>
                </a:tc>
                <a:tc>
                  <a:txBody>
                    <a:bodyPr/>
                    <a:lstStyle/>
                    <a:p>
                      <a:r>
                        <a:rPr lang="en-US" sz="1100" b="1" dirty="0"/>
                        <a:t>Sporicidal</a:t>
                      </a:r>
                      <a:r>
                        <a:rPr lang="en-US" sz="1100" dirty="0"/>
                        <a:t> </a:t>
                      </a:r>
                      <a:r>
                        <a:rPr lang="en-US" sz="800" dirty="0"/>
                        <a:t>(810.2100): </a:t>
                      </a:r>
                    </a:p>
                    <a:p>
                      <a:r>
                        <a:rPr lang="en-US" sz="800" dirty="0"/>
                        <a:t>B. subtilis + C. sporogenes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dirty="0"/>
                        <a:t>Porcelain pen.</a:t>
                      </a:r>
                      <a:r>
                        <a:rPr lang="en-US" sz="800" dirty="0"/>
                        <a:t>, SS pen., OR </a:t>
                      </a:r>
                      <a:r>
                        <a:rPr lang="en-US" sz="800" b="1" dirty="0"/>
                        <a:t>suture loops</a:t>
                      </a:r>
                      <a:endParaRPr lang="en-US" sz="1000" b="1"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Recommend use to support a Yeast EP claim based on suture loops.</a:t>
                      </a:r>
                    </a:p>
                  </a:txBody>
                  <a:tcPr marL="68580" marR="68580" marT="34290" marB="34290"/>
                </a:tc>
                <a:extLst>
                  <a:ext uri="{0D108BD9-81ED-4DB2-BD59-A6C34878D82A}">
                    <a16:rowId xmlns:a16="http://schemas.microsoft.com/office/drawing/2014/main" val="882613134"/>
                  </a:ext>
                </a:extLst>
              </a:tr>
              <a:tr h="617220">
                <a:tc vMerge="1">
                  <a:txBody>
                    <a:bodyPr/>
                    <a:lstStyle/>
                    <a:p>
                      <a:pPr algn="ctr"/>
                      <a:endParaRPr lang="en-US" sz="1000" b="0" dirty="0">
                        <a:solidFill>
                          <a:schemeClr val="tx1"/>
                        </a:solidFill>
                      </a:endParaRPr>
                    </a:p>
                  </a:txBody>
                  <a:tcPr anchor="ctr"/>
                </a:tc>
                <a:tc>
                  <a:txBody>
                    <a:bodyPr/>
                    <a:lstStyle/>
                    <a:p>
                      <a:r>
                        <a:rPr lang="en-US" sz="1100" b="1" dirty="0"/>
                        <a:t>C. difficle Spore Disinfectant</a:t>
                      </a:r>
                      <a:r>
                        <a:rPr lang="en-US" sz="1100" dirty="0"/>
                        <a:t> </a:t>
                      </a:r>
                      <a:r>
                        <a:rPr lang="en-US" sz="800" dirty="0"/>
                        <a:t>(810.2100), C. difficile;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SS brushed discs</a:t>
                      </a:r>
                      <a:endParaRPr lang="en-US"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We do not recommend this as a prerequisite for a Yeast </a:t>
                      </a:r>
                      <a:r>
                        <a:rPr lang="en-US" sz="900" dirty="0">
                          <a:solidFill>
                            <a:schemeClr val="tx1"/>
                          </a:solidFill>
                        </a:rPr>
                        <a:t>EP policy on soft porous surfaces. In situations of supply chain issues for treatment of soft, porous surfaces, EPA may consider adding products with this claim due to the brushed disc carrier as support for Yeast EPs on a case-by-case basis.</a:t>
                      </a:r>
                    </a:p>
                  </a:txBody>
                  <a:tcPr marL="68580" marR="68580" marT="34290" marB="34290"/>
                </a:tc>
                <a:extLst>
                  <a:ext uri="{0D108BD9-81ED-4DB2-BD59-A6C34878D82A}">
                    <a16:rowId xmlns:a16="http://schemas.microsoft.com/office/drawing/2014/main" val="1243884587"/>
                  </a:ext>
                </a:extLst>
              </a:tr>
              <a:tr h="354330">
                <a:tc vMerge="1">
                  <a:txBody>
                    <a:bodyPr/>
                    <a:lstStyle/>
                    <a:p>
                      <a:pPr algn="ctr"/>
                      <a:endParaRPr lang="en-US" sz="1000" b="0" dirty="0">
                        <a:solidFill>
                          <a:schemeClr val="tx1"/>
                        </a:solidFill>
                      </a:endParaRPr>
                    </a:p>
                  </a:txBody>
                  <a:tcPr anchor="ctr"/>
                </a:tc>
                <a:tc>
                  <a:txBody>
                    <a:bodyPr/>
                    <a:lstStyle/>
                    <a:p>
                      <a:r>
                        <a:rPr lang="en-US" sz="1100" b="1" dirty="0"/>
                        <a:t>B. anthracis Decontaminant </a:t>
                      </a:r>
                      <a:r>
                        <a:rPr lang="en-US" sz="800" b="0" dirty="0"/>
                        <a:t>(810.2100); B. anthracis; ; </a:t>
                      </a:r>
                      <a:r>
                        <a:rPr lang="en-US" sz="800" b="1" dirty="0"/>
                        <a:t>porcelain </a:t>
                      </a:r>
                      <a:r>
                        <a:rPr lang="en-US" sz="800" b="1" dirty="0" err="1"/>
                        <a:t>peni</a:t>
                      </a:r>
                      <a:r>
                        <a:rPr lang="en-US" sz="800" b="1" dirty="0"/>
                        <a:t> </a:t>
                      </a:r>
                      <a:r>
                        <a:rPr lang="en-US" sz="800" dirty="0"/>
                        <a:t>+ sutures./SS discs</a:t>
                      </a:r>
                      <a:endParaRPr lang="en-US"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Recommend use to support a Yeast EP claim based on suture loops.</a:t>
                      </a:r>
                    </a:p>
                  </a:txBody>
                  <a:tcPr marL="68580" marR="68580" marT="34290" marB="34290"/>
                </a:tc>
                <a:extLst>
                  <a:ext uri="{0D108BD9-81ED-4DB2-BD59-A6C34878D82A}">
                    <a16:rowId xmlns:a16="http://schemas.microsoft.com/office/drawing/2014/main" val="1509007143"/>
                  </a:ext>
                </a:extLst>
              </a:tr>
              <a:tr h="662940">
                <a:tc vMerge="1">
                  <a:txBody>
                    <a:bodyPr/>
                    <a:lstStyle/>
                    <a:p>
                      <a:pPr algn="ctr"/>
                      <a:endParaRPr lang="en-US" sz="1000" b="0" dirty="0">
                        <a:solidFill>
                          <a:schemeClr val="tx1"/>
                        </a:solidFill>
                      </a:endParaRPr>
                    </a:p>
                  </a:txBody>
                  <a:tcPr anchor="ctr"/>
                </a:tc>
                <a:tc>
                  <a:txBody>
                    <a:bodyPr/>
                    <a:lstStyle/>
                    <a:p>
                      <a:r>
                        <a:rPr lang="en-US" sz="900" b="1" i="0" u="none" strike="noStrike" kern="1200" baseline="0" dirty="0">
                          <a:solidFill>
                            <a:schemeClr val="dk1"/>
                          </a:solidFill>
                          <a:latin typeface="+mn-lt"/>
                          <a:ea typeface="+mn-ea"/>
                          <a:cs typeface="+mn-cs"/>
                        </a:rPr>
                        <a:t>B. thuringiensis Al Hakam, </a:t>
                      </a:r>
                      <a:r>
                        <a:rPr lang="en-US" sz="900" b="1" kern="1200" dirty="0">
                          <a:solidFill>
                            <a:schemeClr val="dk1"/>
                          </a:solidFill>
                          <a:effectLst/>
                          <a:latin typeface="+mn-lt"/>
                          <a:ea typeface="+mn-ea"/>
                          <a:cs typeface="+mn-cs"/>
                        </a:rPr>
                        <a:t>B. thuringiensis </a:t>
                      </a:r>
                      <a:r>
                        <a:rPr lang="en-US" sz="900" b="1" kern="1200" dirty="0" err="1">
                          <a:solidFill>
                            <a:schemeClr val="dk1"/>
                          </a:solidFill>
                          <a:effectLst/>
                          <a:latin typeface="+mn-lt"/>
                          <a:ea typeface="+mn-ea"/>
                          <a:cs typeface="+mn-cs"/>
                        </a:rPr>
                        <a:t>kurstaki</a:t>
                      </a:r>
                      <a:r>
                        <a:rPr lang="en-US" sz="900" b="1" kern="1200" dirty="0">
                          <a:solidFill>
                            <a:schemeClr val="dk1"/>
                          </a:solidFill>
                          <a:effectLst/>
                          <a:latin typeface="+mn-lt"/>
                          <a:ea typeface="+mn-ea"/>
                          <a:cs typeface="+mn-cs"/>
                        </a:rPr>
                        <a:t> HD-1 cry-, </a:t>
                      </a:r>
                      <a:r>
                        <a:rPr lang="en-US" sz="900" b="1" dirty="0"/>
                        <a:t>B. anthracis Sterne, or B. anthracis </a:t>
                      </a:r>
                      <a:r>
                        <a:rPr lang="el-GR" sz="900" b="1" dirty="0"/>
                        <a:t>Δ</a:t>
                      </a:r>
                      <a:r>
                        <a:rPr lang="en-US" sz="900" b="1" dirty="0"/>
                        <a:t>Sterne: </a:t>
                      </a:r>
                      <a:r>
                        <a:rPr lang="en-US" sz="600" dirty="0"/>
                        <a:t>Testing of any one species (spore form</a:t>
                      </a:r>
                      <a:r>
                        <a:rPr lang="en-US" sz="600" dirty="0">
                          <a:solidFill>
                            <a:srgbClr val="002060"/>
                          </a:solidFill>
                        </a:rPr>
                        <a:t>) in the AOAC Sporicidal Activity Test 966.04, ASTM E2197, or ASTM E2839 + ASTM E3218 </a:t>
                      </a:r>
                      <a:endParaRPr lang="en-US" sz="800" b="0" dirty="0">
                        <a:solidFill>
                          <a:srgbClr val="00206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Recommend any of these individual spore tests to be used as the prerequisite to support a Yeast EP claim where testing is conducted in AOAC method on suture loops; no registrations available currently; A new PRIA Protocol review may be necessary for this.</a:t>
                      </a:r>
                    </a:p>
                  </a:txBody>
                  <a:tcPr marL="68580" marR="68580" marT="34290" marB="34290"/>
                </a:tc>
                <a:extLst>
                  <a:ext uri="{0D108BD9-81ED-4DB2-BD59-A6C34878D82A}">
                    <a16:rowId xmlns:a16="http://schemas.microsoft.com/office/drawing/2014/main" val="649547017"/>
                  </a:ext>
                </a:extLst>
              </a:tr>
              <a:tr h="863245">
                <a:tc vMerge="1">
                  <a:txBody>
                    <a:bodyPr/>
                    <a:lstStyle/>
                    <a:p>
                      <a:pPr algn="ctr"/>
                      <a:endParaRPr lang="en-US" sz="1000" b="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Spore Suspension Testing</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We do not recommend this as a prerequisite for an EP policy as it is not sufficiently stringent.  In a public health crisis, EPA may elect to rely on this information on a case-by-case basis. </a:t>
                      </a:r>
                    </a:p>
                  </a:txBody>
                  <a:tcPr marL="68580" marR="68580" marT="34290" marB="34290"/>
                </a:tc>
                <a:extLst>
                  <a:ext uri="{0D108BD9-81ED-4DB2-BD59-A6C34878D82A}">
                    <a16:rowId xmlns:a16="http://schemas.microsoft.com/office/drawing/2014/main" val="2287353418"/>
                  </a:ext>
                </a:extLst>
              </a:tr>
            </a:tbl>
          </a:graphicData>
        </a:graphic>
      </p:graphicFrame>
    </p:spTree>
    <p:extLst>
      <p:ext uri="{BB962C8B-B14F-4D97-AF65-F5344CB8AC3E}">
        <p14:creationId xmlns:p14="http://schemas.microsoft.com/office/powerpoint/2010/main" val="32645266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DA4A39-D602-98DD-FE03-4587114DE3FA}"/>
              </a:ext>
            </a:extLst>
          </p:cNvPr>
          <p:cNvSpPr>
            <a:spLocks noGrp="1"/>
          </p:cNvSpPr>
          <p:nvPr>
            <p:ph type="title"/>
          </p:nvPr>
        </p:nvSpPr>
        <p:spPr>
          <a:xfrm>
            <a:off x="558359" y="857250"/>
            <a:ext cx="7886700" cy="582562"/>
          </a:xfrm>
        </p:spPr>
        <p:txBody>
          <a:bodyPr>
            <a:normAutofit/>
          </a:bodyPr>
          <a:lstStyle/>
          <a:p>
            <a:r>
              <a:rPr lang="en-US" dirty="0"/>
              <a:t>Yeast</a:t>
            </a:r>
          </a:p>
        </p:txBody>
      </p:sp>
      <p:graphicFrame>
        <p:nvGraphicFramePr>
          <p:cNvPr id="6" name="Table 6">
            <a:extLst>
              <a:ext uri="{FF2B5EF4-FFF2-40B4-BE49-F238E27FC236}">
                <a16:creationId xmlns:a16="http://schemas.microsoft.com/office/drawing/2014/main" id="{B2C60D3F-0309-F3CA-A4DC-66ADFA1E8F7F}"/>
              </a:ext>
            </a:extLst>
          </p:cNvPr>
          <p:cNvGraphicFramePr>
            <a:graphicFrameLocks noGrp="1"/>
          </p:cNvGraphicFramePr>
          <p:nvPr>
            <p:ph idx="1"/>
          </p:nvPr>
        </p:nvGraphicFramePr>
        <p:xfrm>
          <a:off x="73505" y="1597832"/>
          <a:ext cx="8962087" cy="3048939"/>
        </p:xfrm>
        <a:graphic>
          <a:graphicData uri="http://schemas.openxmlformats.org/drawingml/2006/table">
            <a:tbl>
              <a:tblPr firstRow="1" bandRow="1">
                <a:tableStyleId>{5C22544A-7EE6-4342-B048-85BDC9FD1C3A}</a:tableStyleId>
              </a:tblPr>
              <a:tblGrid>
                <a:gridCol w="1356512">
                  <a:extLst>
                    <a:ext uri="{9D8B030D-6E8A-4147-A177-3AD203B41FA5}">
                      <a16:colId xmlns:a16="http://schemas.microsoft.com/office/drawing/2014/main" val="859944757"/>
                    </a:ext>
                  </a:extLst>
                </a:gridCol>
                <a:gridCol w="2416935">
                  <a:extLst>
                    <a:ext uri="{9D8B030D-6E8A-4147-A177-3AD203B41FA5}">
                      <a16:colId xmlns:a16="http://schemas.microsoft.com/office/drawing/2014/main" val="2064484141"/>
                    </a:ext>
                  </a:extLst>
                </a:gridCol>
                <a:gridCol w="93980">
                  <a:extLst>
                    <a:ext uri="{9D8B030D-6E8A-4147-A177-3AD203B41FA5}">
                      <a16:colId xmlns:a16="http://schemas.microsoft.com/office/drawing/2014/main" val="1954912184"/>
                    </a:ext>
                  </a:extLst>
                </a:gridCol>
                <a:gridCol w="5097544">
                  <a:extLst>
                    <a:ext uri="{9D8B030D-6E8A-4147-A177-3AD203B41FA5}">
                      <a16:colId xmlns:a16="http://schemas.microsoft.com/office/drawing/2014/main" val="934882128"/>
                    </a:ext>
                  </a:extLst>
                </a:gridCol>
              </a:tblGrid>
              <a:tr h="377190">
                <a:tc>
                  <a:txBody>
                    <a:bodyPr/>
                    <a:lstStyle/>
                    <a:p>
                      <a:pPr algn="ctr"/>
                      <a:r>
                        <a:rPr lang="en-US" sz="1000" dirty="0"/>
                        <a:t>Emerging Pathogen is…</a:t>
                      </a:r>
                    </a:p>
                  </a:txBody>
                  <a:tcPr marL="68580" marR="68580" marT="34290" marB="34290" anchor="ctr"/>
                </a:tc>
                <a:tc>
                  <a:txBody>
                    <a:bodyPr/>
                    <a:lstStyle/>
                    <a:p>
                      <a:pPr algn="ctr"/>
                      <a:r>
                        <a:rPr lang="en-US" sz="1000" dirty="0"/>
                        <a:t>PROPOSED</a:t>
                      </a:r>
                    </a:p>
                    <a:p>
                      <a:pPr algn="ctr"/>
                      <a:r>
                        <a:rPr lang="en-US" sz="1000" dirty="0"/>
                        <a:t>Qualifying Claim Options</a:t>
                      </a:r>
                    </a:p>
                  </a:txBody>
                  <a:tcPr marL="68580" marR="68580" marT="34290" marB="34290" anchor="ctr"/>
                </a:tc>
                <a:tc gridSpan="2">
                  <a:txBody>
                    <a:bodyPr/>
                    <a:lstStyle/>
                    <a:p>
                      <a:pPr algn="ctr"/>
                      <a:r>
                        <a:rPr lang="en-US" sz="1000" dirty="0"/>
                        <a:t>Final Draft Recommendations</a:t>
                      </a:r>
                    </a:p>
                  </a:txBody>
                  <a:tcPr marL="68580" marR="68580" marT="34290" marB="34290" anchor="ctr"/>
                </a:tc>
                <a:tc hMerge="1">
                  <a:txBody>
                    <a:bodyPr/>
                    <a:lstStyle/>
                    <a:p>
                      <a:pPr algn="ctr"/>
                      <a:endParaRPr lang="en-US" dirty="0"/>
                    </a:p>
                  </a:txBody>
                  <a:tcPr anchor="ctr"/>
                </a:tc>
                <a:extLst>
                  <a:ext uri="{0D108BD9-81ED-4DB2-BD59-A6C34878D82A}">
                    <a16:rowId xmlns:a16="http://schemas.microsoft.com/office/drawing/2014/main" val="1424988129"/>
                  </a:ext>
                </a:extLst>
              </a:tr>
              <a:tr h="244519">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FF0000"/>
                          </a:solidFill>
                        </a:rPr>
                        <a:t>HARD NON-POROUS SURFACE CLAIMS</a:t>
                      </a:r>
                      <a:r>
                        <a:rPr lang="en-US" sz="1100" b="1" dirty="0">
                          <a:solidFill>
                            <a:schemeClr val="tx1"/>
                          </a:solidFill>
                        </a:rPr>
                        <a:t>:</a:t>
                      </a:r>
                      <a:endParaRPr lang="en-US" sz="1100" dirty="0">
                        <a:solidFill>
                          <a:schemeClr val="tx1"/>
                        </a:solidFill>
                      </a:endParaRPr>
                    </a:p>
                  </a:txBody>
                  <a:tcPr marL="68580" marR="68580" marT="34290" marB="34290" anchor="ctr"/>
                </a:tc>
                <a:tc hMerge="1">
                  <a:txBody>
                    <a:bodyPr/>
                    <a:lstStyle/>
                    <a:p>
                      <a:endParaRPr lang="en-US"/>
                    </a:p>
                  </a:txBody>
                  <a:tcPr/>
                </a:tc>
                <a:tc hMerge="1">
                  <a:txBody>
                    <a:bodyPr/>
                    <a:lstStyle/>
                    <a:p>
                      <a:endParaRPr 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tx1"/>
                        </a:solidFill>
                      </a:endParaRPr>
                    </a:p>
                  </a:txBody>
                  <a:tcPr anchor="ctr"/>
                </a:tc>
                <a:extLst>
                  <a:ext uri="{0D108BD9-81ED-4DB2-BD59-A6C34878D82A}">
                    <a16:rowId xmlns:a16="http://schemas.microsoft.com/office/drawing/2014/main" val="2847034543"/>
                  </a:ext>
                </a:extLst>
              </a:tr>
              <a:tr h="424538">
                <a:tc rowSpan="4">
                  <a:txBody>
                    <a:bodyPr/>
                    <a:lstStyle/>
                    <a:p>
                      <a:pPr algn="ctr"/>
                      <a:r>
                        <a:rPr lang="en-US" sz="1100" b="1" dirty="0">
                          <a:solidFill>
                            <a:schemeClr val="tx1"/>
                          </a:solidFill>
                        </a:rPr>
                        <a:t>Yeast</a:t>
                      </a:r>
                    </a:p>
                  </a:txBody>
                  <a:tcPr marL="68580" marR="68580" marT="34290" marB="34290" anchor="ctr"/>
                </a:tc>
                <a:tc gridSpan="2">
                  <a:txBody>
                    <a:bodyPr/>
                    <a:lstStyle/>
                    <a:p>
                      <a:r>
                        <a:rPr lang="en-US" sz="1100" b="1"/>
                        <a:t>Tuberculocide</a:t>
                      </a:r>
                      <a:r>
                        <a:rPr lang="en-US" sz="1100"/>
                        <a:t> (810.2200): </a:t>
                      </a:r>
                    </a:p>
                    <a:p>
                      <a:r>
                        <a:rPr lang="en-US" sz="1100"/>
                        <a:t>M. bovis (ATCC 35743)</a:t>
                      </a:r>
                      <a:endParaRPr lang="en-US" sz="1100" dirty="0"/>
                    </a:p>
                  </a:txBody>
                  <a:tcPr marL="68580" marR="68580" marT="34290" marB="34290"/>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p>
                  </a:txBody>
                  <a:tcPr marL="68580" marR="68580" marT="34290" marB="34290"/>
                </a:tc>
                <a:extLst>
                  <a:ext uri="{0D108BD9-81ED-4DB2-BD59-A6C34878D82A}">
                    <a16:rowId xmlns:a16="http://schemas.microsoft.com/office/drawing/2014/main" val="1221656499"/>
                  </a:ext>
                </a:extLst>
              </a:tr>
              <a:tr h="733962">
                <a:tc vMerge="1">
                  <a:txBody>
                    <a:bodyPr/>
                    <a:lstStyle/>
                    <a:p>
                      <a:pPr algn="ctr"/>
                      <a:endParaRPr lang="en-US" sz="1000" b="0" dirty="0">
                        <a:solidFill>
                          <a:schemeClr val="tx1"/>
                        </a:solidFill>
                      </a:endParaRPr>
                    </a:p>
                  </a:txBody>
                  <a:tcPr anchor="ctr"/>
                </a:tc>
                <a:tc gridSpan="2">
                  <a:txBody>
                    <a:bodyPr/>
                    <a:lstStyle/>
                    <a:p>
                      <a:pPr algn="r"/>
                      <a:r>
                        <a:rPr lang="en-US" sz="1100" b="1" dirty="0"/>
                        <a:t>AOAC TB (965.12) </a:t>
                      </a:r>
                    </a:p>
                    <a:p>
                      <a:pPr algn="r"/>
                      <a:r>
                        <a:rPr lang="en-US" sz="1100" dirty="0"/>
                        <a:t>Porcelain penicylinders</a:t>
                      </a:r>
                    </a:p>
                  </a:txBody>
                  <a:tcPr marL="68580" marR="68580" marT="34290" marB="34290"/>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The work group recommends additional testing/research on the comparative stringency of M. </a:t>
                      </a:r>
                      <a:r>
                        <a:rPr lang="en-US" sz="1600" dirty="0" err="1"/>
                        <a:t>bovis</a:t>
                      </a:r>
                      <a:r>
                        <a:rPr lang="en-US" sz="1600" dirty="0"/>
                        <a:t> testing in the AOAC TB and GST methods with various filamentous fungi strains to confirm this recommendation.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The work group recommends additional testing/research on the comparative stringency of M. </a:t>
                      </a:r>
                      <a:r>
                        <a:rPr lang="en-US" sz="900" dirty="0" err="1"/>
                        <a:t>bovis</a:t>
                      </a:r>
                      <a:r>
                        <a:rPr lang="en-US" sz="900" dirty="0"/>
                        <a:t> testing in the AOAC TB and GST methods with Yeast strains to confirm this recommendation. In a public health crisis, EPA may elect to rely on this information on a case-by-case basis. </a:t>
                      </a:r>
                    </a:p>
                  </a:txBody>
                  <a:tcPr marL="68580" marR="68580" marT="34290" marB="34290"/>
                </a:tc>
                <a:extLst>
                  <a:ext uri="{0D108BD9-81ED-4DB2-BD59-A6C34878D82A}">
                    <a16:rowId xmlns:a16="http://schemas.microsoft.com/office/drawing/2014/main" val="882613134"/>
                  </a:ext>
                </a:extLst>
              </a:tr>
              <a:tr h="617220">
                <a:tc vMerge="1">
                  <a:txBody>
                    <a:bodyPr/>
                    <a:lstStyle/>
                    <a:p>
                      <a:pPr algn="ctr"/>
                      <a:endParaRPr lang="en-US" sz="1000" b="0" dirty="0">
                        <a:solidFill>
                          <a:schemeClr val="tx1"/>
                        </a:solidFill>
                      </a:endParaRPr>
                    </a:p>
                  </a:txBody>
                  <a:tcPr anchor="ctr"/>
                </a:tc>
                <a:tc gridSpan="2">
                  <a:txBody>
                    <a:bodyPr/>
                    <a:lstStyle/>
                    <a:p>
                      <a:pPr algn="r"/>
                      <a:r>
                        <a:rPr lang="en-US" sz="1100" b="1" dirty="0"/>
                        <a:t>Modified AOAC GST </a:t>
                      </a:r>
                      <a:r>
                        <a:rPr lang="en-US" sz="1100" dirty="0"/>
                        <a:t>(961.02) for spray/towels &amp; M. </a:t>
                      </a:r>
                      <a:r>
                        <a:rPr lang="en-US" sz="1100" dirty="0" err="1"/>
                        <a:t>bovis</a:t>
                      </a:r>
                      <a:r>
                        <a:rPr lang="en-US" sz="1100" dirty="0"/>
                        <a:t>;</a:t>
                      </a:r>
                    </a:p>
                    <a:p>
                      <a:pPr algn="r"/>
                      <a:r>
                        <a:rPr lang="en-US" sz="1100" dirty="0"/>
                        <a:t>Glass carrier</a:t>
                      </a:r>
                    </a:p>
                  </a:txBody>
                  <a:tcPr marL="68580" marR="68580" marT="34290" marB="34290"/>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FF0000"/>
                          </a:solidFill>
                        </a:rPr>
                        <a:t>PROPOSED: </a:t>
                      </a:r>
                      <a:r>
                        <a:rPr lang="en-US" sz="1600" dirty="0"/>
                        <a:t>The work group recommends additional testing/research on the comparative stringency of M. </a:t>
                      </a:r>
                      <a:r>
                        <a:rPr lang="en-US" sz="1600" dirty="0" err="1"/>
                        <a:t>bovis</a:t>
                      </a:r>
                      <a:r>
                        <a:rPr lang="en-US" sz="1600" dirty="0"/>
                        <a:t> testing in the AOAC TB and GST methods with various filamentous fungi strains to confirm this recommendation.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The work group recommends additional testing/research on the comparative stringency of M. </a:t>
                      </a:r>
                      <a:r>
                        <a:rPr lang="en-US" sz="900" dirty="0" err="1"/>
                        <a:t>bovis</a:t>
                      </a:r>
                      <a:r>
                        <a:rPr lang="en-US" sz="900" dirty="0"/>
                        <a:t> testing in the AOAC TB and GST methods with Yeast strains to confirm this recommendation. In a public health crisis, EPA may elect to rely on this information on a case-by-case basis. </a:t>
                      </a:r>
                    </a:p>
                  </a:txBody>
                  <a:tcPr marL="68580" marR="68580" marT="34290" marB="34290"/>
                </a:tc>
                <a:extLst>
                  <a:ext uri="{0D108BD9-81ED-4DB2-BD59-A6C34878D82A}">
                    <a16:rowId xmlns:a16="http://schemas.microsoft.com/office/drawing/2014/main" val="1243884587"/>
                  </a:ext>
                </a:extLst>
              </a:tr>
              <a:tr h="548640">
                <a:tc vMerge="1">
                  <a:txBody>
                    <a:bodyPr/>
                    <a:lstStyle/>
                    <a:p>
                      <a:pPr algn="ctr"/>
                      <a:endParaRPr lang="en-US" sz="1000" b="0" dirty="0">
                        <a:solidFill>
                          <a:schemeClr val="tx1"/>
                        </a:solidFill>
                      </a:endParaRPr>
                    </a:p>
                  </a:txBody>
                  <a:tcPr anchor="ctr"/>
                </a:tc>
                <a:tc gridSpan="2">
                  <a:txBody>
                    <a:bodyPr/>
                    <a:lstStyle/>
                    <a:p>
                      <a:pPr algn="r"/>
                      <a:r>
                        <a:rPr lang="en-US" sz="1100" b="1" dirty="0">
                          <a:solidFill>
                            <a:schemeClr val="tx1"/>
                          </a:solidFill>
                        </a:rPr>
                        <a:t>For Glutaraldehyde only: </a:t>
                      </a:r>
                    </a:p>
                    <a:p>
                      <a:pPr algn="r"/>
                      <a:r>
                        <a:rPr lang="en-US" sz="1100" b="1" dirty="0"/>
                        <a:t>Quantitative Suspension Test</a:t>
                      </a:r>
                      <a:r>
                        <a:rPr lang="en-US" sz="1100" dirty="0"/>
                        <a:t> (BEAD SOP M-16)</a:t>
                      </a:r>
                    </a:p>
                  </a:txBody>
                  <a:tcPr marL="68580" marR="68580" marT="34290" marB="34290"/>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We do not recommend this as a prerequisite for an EP policy as it is not sufficiently stringent.  In a public health crisis, EPA may elect to rely on this information on a case-by-case basis.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We do not recommend this as a prerequisite for an EP policy as it is not sufficiently stringent.  In a public health crisis, EPA may elect to rely on this information on a case-by-case basis. </a:t>
                      </a:r>
                    </a:p>
                  </a:txBody>
                  <a:tcPr marL="68580" marR="68580" marT="34290" marB="34290"/>
                </a:tc>
                <a:extLst>
                  <a:ext uri="{0D108BD9-81ED-4DB2-BD59-A6C34878D82A}">
                    <a16:rowId xmlns:a16="http://schemas.microsoft.com/office/drawing/2014/main" val="2287353418"/>
                  </a:ext>
                </a:extLst>
              </a:tr>
            </a:tbl>
          </a:graphicData>
        </a:graphic>
      </p:graphicFrame>
    </p:spTree>
    <p:extLst>
      <p:ext uri="{BB962C8B-B14F-4D97-AF65-F5344CB8AC3E}">
        <p14:creationId xmlns:p14="http://schemas.microsoft.com/office/powerpoint/2010/main" val="37120683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A767B-5A93-FE10-2CB2-59BDCD3D0C34}"/>
              </a:ext>
            </a:extLst>
          </p:cNvPr>
          <p:cNvSpPr>
            <a:spLocks noGrp="1"/>
          </p:cNvSpPr>
          <p:nvPr>
            <p:ph type="title"/>
          </p:nvPr>
        </p:nvSpPr>
        <p:spPr>
          <a:xfrm>
            <a:off x="628650" y="1131095"/>
            <a:ext cx="7886700" cy="214312"/>
          </a:xfrm>
        </p:spPr>
        <p:txBody>
          <a:bodyPr>
            <a:normAutofit fontScale="90000"/>
          </a:bodyPr>
          <a:lstStyle/>
          <a:p>
            <a:r>
              <a:rPr lang="en-US" dirty="0"/>
              <a:t>Yeast</a:t>
            </a:r>
          </a:p>
        </p:txBody>
      </p:sp>
      <p:sp>
        <p:nvSpPr>
          <p:cNvPr id="4" name="Slide Number Placeholder 3">
            <a:extLst>
              <a:ext uri="{FF2B5EF4-FFF2-40B4-BE49-F238E27FC236}">
                <a16:creationId xmlns:a16="http://schemas.microsoft.com/office/drawing/2014/main" id="{98C09D9E-8048-C868-CC85-F7CFDF3AA8B5}"/>
              </a:ext>
            </a:extLst>
          </p:cNvPr>
          <p:cNvSpPr>
            <a:spLocks noGrp="1"/>
          </p:cNvSpPr>
          <p:nvPr>
            <p:ph type="sldNum" sz="quarter" idx="12"/>
          </p:nvPr>
        </p:nvSpPr>
        <p:spPr/>
        <p:txBody>
          <a:bodyPr/>
          <a:lstStyle/>
          <a:p>
            <a:pPr defTabSz="685800"/>
            <a:fld id="{D8DA9DAA-006C-4F4B-980E-E3DF019B24E2}" type="slidenum">
              <a:rPr lang="en-US">
                <a:solidFill>
                  <a:prstClr val="black">
                    <a:tint val="75000"/>
                  </a:prstClr>
                </a:solidFill>
                <a:latin typeface="Avenir Next LT Pro"/>
              </a:rPr>
              <a:pPr defTabSz="685800"/>
              <a:t>42</a:t>
            </a:fld>
            <a:endParaRPr lang="en-US" dirty="0">
              <a:solidFill>
                <a:prstClr val="black">
                  <a:tint val="75000"/>
                </a:prstClr>
              </a:solidFill>
              <a:latin typeface="Avenir Next LT Pro"/>
            </a:endParaRPr>
          </a:p>
        </p:txBody>
      </p:sp>
      <p:graphicFrame>
        <p:nvGraphicFramePr>
          <p:cNvPr id="11" name="Table 11">
            <a:extLst>
              <a:ext uri="{FF2B5EF4-FFF2-40B4-BE49-F238E27FC236}">
                <a16:creationId xmlns:a16="http://schemas.microsoft.com/office/drawing/2014/main" id="{8DCB157A-683E-C3E1-DF67-A86D95231266}"/>
              </a:ext>
            </a:extLst>
          </p:cNvPr>
          <p:cNvGraphicFramePr>
            <a:graphicFrameLocks noGrp="1"/>
          </p:cNvGraphicFramePr>
          <p:nvPr>
            <p:ph idx="1"/>
          </p:nvPr>
        </p:nvGraphicFramePr>
        <p:xfrm>
          <a:off x="106051" y="1475487"/>
          <a:ext cx="8979032" cy="3065170"/>
        </p:xfrm>
        <a:graphic>
          <a:graphicData uri="http://schemas.openxmlformats.org/drawingml/2006/table">
            <a:tbl>
              <a:tblPr firstRow="1" bandRow="1">
                <a:tableStyleId>{5C22544A-7EE6-4342-B048-85BDC9FD1C3A}</a:tableStyleId>
              </a:tblPr>
              <a:tblGrid>
                <a:gridCol w="1032235">
                  <a:extLst>
                    <a:ext uri="{9D8B030D-6E8A-4147-A177-3AD203B41FA5}">
                      <a16:colId xmlns:a16="http://schemas.microsoft.com/office/drawing/2014/main" val="715814123"/>
                    </a:ext>
                  </a:extLst>
                </a:gridCol>
                <a:gridCol w="400061">
                  <a:extLst>
                    <a:ext uri="{9D8B030D-6E8A-4147-A177-3AD203B41FA5}">
                      <a16:colId xmlns:a16="http://schemas.microsoft.com/office/drawing/2014/main" val="1374313935"/>
                    </a:ext>
                  </a:extLst>
                </a:gridCol>
                <a:gridCol w="2534033">
                  <a:extLst>
                    <a:ext uri="{9D8B030D-6E8A-4147-A177-3AD203B41FA5}">
                      <a16:colId xmlns:a16="http://schemas.microsoft.com/office/drawing/2014/main" val="1286333517"/>
                    </a:ext>
                  </a:extLst>
                </a:gridCol>
                <a:gridCol w="645652">
                  <a:extLst>
                    <a:ext uri="{9D8B030D-6E8A-4147-A177-3AD203B41FA5}">
                      <a16:colId xmlns:a16="http://schemas.microsoft.com/office/drawing/2014/main" val="441109426"/>
                    </a:ext>
                  </a:extLst>
                </a:gridCol>
                <a:gridCol w="4367052">
                  <a:extLst>
                    <a:ext uri="{9D8B030D-6E8A-4147-A177-3AD203B41FA5}">
                      <a16:colId xmlns:a16="http://schemas.microsoft.com/office/drawing/2014/main" val="4262563270"/>
                    </a:ext>
                  </a:extLst>
                </a:gridCol>
              </a:tblGrid>
              <a:tr h="377190">
                <a:tc gridSpan="2">
                  <a:txBody>
                    <a:bodyPr/>
                    <a:lstStyle/>
                    <a:p>
                      <a:pPr algn="ctr"/>
                      <a:r>
                        <a:rPr lang="en-US" sz="1000" dirty="0"/>
                        <a:t>Emerging Pathogen is…</a:t>
                      </a:r>
                    </a:p>
                  </a:txBody>
                  <a:tcPr marL="68580" marR="68580" marT="34290" marB="34290" anchor="ctr"/>
                </a:tc>
                <a:tc hMerge="1">
                  <a:txBody>
                    <a:bodyPr/>
                    <a:lstStyle/>
                    <a:p>
                      <a:pPr algn="ctr"/>
                      <a:endParaRPr lang="en-US" dirty="0"/>
                    </a:p>
                  </a:txBody>
                  <a:tcPr anchor="ctr"/>
                </a:tc>
                <a:tc gridSpan="2">
                  <a:txBody>
                    <a:bodyPr/>
                    <a:lstStyle/>
                    <a:p>
                      <a:pPr algn="ctr"/>
                      <a:r>
                        <a:rPr lang="en-US" sz="1000" dirty="0"/>
                        <a:t>PROPOSED</a:t>
                      </a:r>
                    </a:p>
                    <a:p>
                      <a:pPr algn="ctr"/>
                      <a:r>
                        <a:rPr lang="en-US" sz="1000" dirty="0"/>
                        <a:t>Qualifying Claim Options</a:t>
                      </a:r>
                    </a:p>
                  </a:txBody>
                  <a:tcPr marL="68580" marR="68580" marT="34290" marB="34290" anchor="ctr"/>
                </a:tc>
                <a:tc hMerge="1">
                  <a:txBody>
                    <a:bodyPr/>
                    <a:lstStyle/>
                    <a:p>
                      <a:pPr algn="ct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Final Draft Recommendations</a:t>
                      </a:r>
                    </a:p>
                  </a:txBody>
                  <a:tcPr marL="68580" marR="68580" marT="34290" marB="34290" anchor="ctr"/>
                </a:tc>
                <a:extLst>
                  <a:ext uri="{0D108BD9-81ED-4DB2-BD59-A6C34878D82A}">
                    <a16:rowId xmlns:a16="http://schemas.microsoft.com/office/drawing/2014/main" val="766915846"/>
                  </a:ext>
                </a:extLst>
              </a:tr>
              <a:tr h="278130">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rPr>
                        <a:t>HARD NON-POROUS SURFACE CLAIMS</a:t>
                      </a:r>
                      <a:r>
                        <a:rPr lang="en-US" sz="1200" b="1" dirty="0">
                          <a:solidFill>
                            <a:schemeClr val="tx1"/>
                          </a:solidFill>
                        </a:rPr>
                        <a:t>:</a:t>
                      </a:r>
                      <a:endParaRPr lang="en-US" sz="1200" dirty="0">
                        <a:solidFill>
                          <a:schemeClr val="tx1"/>
                        </a:solidFill>
                      </a:endParaRPr>
                    </a:p>
                  </a:txBody>
                  <a:tcPr marL="68580" marR="68580" marT="34290" marB="3429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58834782"/>
                  </a:ext>
                </a:extLst>
              </a:tr>
              <a:tr h="398170">
                <a:tc rowSpan="5">
                  <a:txBody>
                    <a:bodyPr/>
                    <a:lstStyle/>
                    <a:p>
                      <a:pPr algn="ctr"/>
                      <a:r>
                        <a:rPr lang="en-US" sz="1000" b="1" dirty="0">
                          <a:solidFill>
                            <a:schemeClr val="tx1"/>
                          </a:solidFill>
                        </a:rPr>
                        <a:t>Yeast </a:t>
                      </a:r>
                    </a:p>
                  </a:txBody>
                  <a:tcPr marL="68580" marR="68580" marT="34290" marB="34290" anchor="ctr"/>
                </a:tc>
                <a:tc gridSpan="2">
                  <a:txBody>
                    <a:bodyPr/>
                    <a:lstStyle/>
                    <a:p>
                      <a:r>
                        <a:rPr lang="en-US" sz="1100" b="1" dirty="0"/>
                        <a:t>T. Interdigitale spores (ATCC 9533) </a:t>
                      </a:r>
                      <a:r>
                        <a:rPr lang="en-US" sz="1100" dirty="0"/>
                        <a:t>(810.2200): mod. AOAC UDM (ss </a:t>
                      </a:r>
                      <a:r>
                        <a:rPr lang="en-US" sz="1100" dirty="0" err="1"/>
                        <a:t>peni</a:t>
                      </a:r>
                      <a:r>
                        <a:rPr lang="en-US" sz="1100" dirty="0"/>
                        <a:t>.)</a:t>
                      </a:r>
                      <a:endParaRPr lang="en-US" sz="1000" dirty="0"/>
                    </a:p>
                  </a:txBody>
                  <a:tcPr marL="68580" marR="68580" marT="34290" marB="34290"/>
                </a:tc>
                <a:tc hMerge="1">
                  <a:txBody>
                    <a:bodyPr/>
                    <a:lstStyle/>
                    <a:p>
                      <a:pPr algn="l"/>
                      <a:r>
                        <a:rPr lang="en-US" sz="1400" b="1" dirty="0"/>
                        <a:t>T. </a:t>
                      </a:r>
                      <a:r>
                        <a:rPr lang="en-US" sz="1400" b="1" dirty="0" err="1"/>
                        <a:t>Interdigitale</a:t>
                      </a:r>
                      <a:r>
                        <a:rPr lang="en-US" sz="1400" b="1" dirty="0"/>
                        <a:t> spores (ATCC 9533) </a:t>
                      </a:r>
                      <a:r>
                        <a:rPr lang="en-US" sz="1400" dirty="0"/>
                        <a:t>(810.2200): mod. AOAC UDM (ss </a:t>
                      </a:r>
                      <a:r>
                        <a:rPr lang="en-US" sz="1400" dirty="0" err="1"/>
                        <a:t>peni</a:t>
                      </a:r>
                      <a:r>
                        <a:rPr lang="en-US" sz="1400" dirty="0"/>
                        <a:t>.)</a:t>
                      </a:r>
                      <a:endParaRPr lang="en-US" sz="1000" b="0" dirty="0">
                        <a:solidFill>
                          <a:schemeClr val="tx1"/>
                        </a:solidFill>
                      </a:endParaRP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Recommend do not use to support a Yeast EP claim</a:t>
                      </a:r>
                    </a:p>
                  </a:txBody>
                  <a:tcPr marL="68580" marR="68580" marT="34290" marB="34290"/>
                </a:tc>
                <a:tc hMerge="1">
                  <a:txBody>
                    <a:bodyPr/>
                    <a:lstStyle/>
                    <a:p>
                      <a:pPr algn="ctr"/>
                      <a:endParaRPr lang="en-US" b="1" dirty="0">
                        <a:solidFill>
                          <a:schemeClr val="tx1"/>
                        </a:solidFill>
                      </a:endParaRPr>
                    </a:p>
                  </a:txBody>
                  <a:tcPr/>
                </a:tc>
                <a:extLst>
                  <a:ext uri="{0D108BD9-81ED-4DB2-BD59-A6C34878D82A}">
                    <a16:rowId xmlns:a16="http://schemas.microsoft.com/office/drawing/2014/main" val="2629727902"/>
                  </a:ext>
                </a:extLst>
              </a:tr>
              <a:tr h="617220">
                <a:tc vMerge="1">
                  <a:txBody>
                    <a:bodyPr/>
                    <a:lstStyle/>
                    <a:p>
                      <a:endParaRPr lang="en-US"/>
                    </a:p>
                  </a:txBody>
                  <a:tcPr/>
                </a:tc>
                <a:tc gridSpan="2">
                  <a:txBody>
                    <a:bodyPr/>
                    <a:lstStyle/>
                    <a:p>
                      <a:r>
                        <a:rPr lang="en-US" sz="1100" b="1" dirty="0"/>
                        <a:t>T. interdigitale spores (ATCC 9533) </a:t>
                      </a:r>
                      <a:r>
                        <a:rPr lang="en-US" sz="1100" dirty="0"/>
                        <a:t>(810.2200): AOAC Fungicidal (Suspension Method) supports 10min CT only</a:t>
                      </a:r>
                      <a:endParaRPr lang="en-US" sz="1000" dirty="0"/>
                    </a:p>
                  </a:txBody>
                  <a:tcPr marL="68580" marR="68580" marT="34290" marB="34290"/>
                </a:tc>
                <a:tc hMerge="1">
                  <a:txBody>
                    <a:bodyPr/>
                    <a:lstStyle/>
                    <a:p>
                      <a:r>
                        <a:rPr lang="en-US" sz="1400" b="1" dirty="0"/>
                        <a:t>T. </a:t>
                      </a:r>
                      <a:r>
                        <a:rPr lang="en-US" sz="1400" b="1" dirty="0" err="1"/>
                        <a:t>interdigitale</a:t>
                      </a:r>
                      <a:r>
                        <a:rPr lang="en-US" sz="1400" b="1" dirty="0"/>
                        <a:t> spores (ATCC 9533) </a:t>
                      </a:r>
                      <a:r>
                        <a:rPr lang="en-US" sz="1400" dirty="0"/>
                        <a:t>(810.2200): AOAC Fungicidal (Suspension Method) supports 10min CT only</a:t>
                      </a:r>
                      <a:endParaRPr lang="en-US" dirty="0"/>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We do not recommend this as a prerequisite for an EP policy as it is not sufficiently stringent.  In a public health crisis, EPA may elect to rely on this information on a case-by-case basis. </a:t>
                      </a:r>
                    </a:p>
                  </a:txBody>
                  <a:tcPr marL="68580" marR="68580" marT="34290" marB="34290"/>
                </a:tc>
                <a:tc hMerge="1">
                  <a:txBody>
                    <a:bodyPr/>
                    <a:lstStyle/>
                    <a:p>
                      <a:endParaRPr lang="en-US" dirty="0"/>
                    </a:p>
                  </a:txBody>
                  <a:tcPr/>
                </a:tc>
                <a:extLst>
                  <a:ext uri="{0D108BD9-81ED-4DB2-BD59-A6C34878D82A}">
                    <a16:rowId xmlns:a16="http://schemas.microsoft.com/office/drawing/2014/main" val="555522265"/>
                  </a:ext>
                </a:extLst>
              </a:tr>
              <a:tr h="388620">
                <a:tc vMerge="1">
                  <a:txBody>
                    <a:bodyPr/>
                    <a:lstStyle/>
                    <a:p>
                      <a:endParaRPr lang="en-US"/>
                    </a:p>
                  </a:txBody>
                  <a:tcPr/>
                </a:tc>
                <a:tc gridSpan="2">
                  <a:txBody>
                    <a:bodyPr/>
                    <a:lstStyle/>
                    <a:p>
                      <a:r>
                        <a:rPr lang="en-US" sz="1100" b="1" dirty="0"/>
                        <a:t>T. Interdigitale spores (ATCC 9533) </a:t>
                      </a:r>
                      <a:r>
                        <a:rPr lang="en-US" sz="1100" dirty="0"/>
                        <a:t>(810.2200): </a:t>
                      </a:r>
                      <a:r>
                        <a:rPr lang="en-US" sz="800" dirty="0"/>
                        <a:t>mod. AOAC GST (glass) for spray/towels</a:t>
                      </a:r>
                    </a:p>
                  </a:txBody>
                  <a:tcPr marL="68580" marR="68580" marT="34290" marB="34290"/>
                </a:tc>
                <a:tc hMerge="1">
                  <a:txBody>
                    <a:bodyPr/>
                    <a:lstStyle/>
                    <a:p>
                      <a:r>
                        <a:rPr lang="en-US" sz="1400" b="1" dirty="0"/>
                        <a:t>T. </a:t>
                      </a:r>
                      <a:r>
                        <a:rPr lang="en-US" sz="1400" b="1" dirty="0" err="1"/>
                        <a:t>Interdigitale</a:t>
                      </a:r>
                      <a:r>
                        <a:rPr lang="en-US" sz="1400" b="1" dirty="0"/>
                        <a:t> spores (ATCC 9533) </a:t>
                      </a:r>
                      <a:r>
                        <a:rPr lang="en-US" sz="1400" dirty="0"/>
                        <a:t>(810.2200): mod. AOAC GST (glass) for spray/towels</a:t>
                      </a:r>
                      <a:endParaRPr lang="en-US" dirty="0"/>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Recommend do not use to support a Yeast EP claim</a:t>
                      </a:r>
                    </a:p>
                  </a:txBody>
                  <a:tcPr marL="68580" marR="68580" marT="34290" marB="34290"/>
                </a:tc>
                <a:tc hMerge="1">
                  <a:txBody>
                    <a:bodyPr/>
                    <a:lstStyle/>
                    <a:p>
                      <a:endParaRPr lang="en-US"/>
                    </a:p>
                  </a:txBody>
                  <a:tcPr/>
                </a:tc>
                <a:extLst>
                  <a:ext uri="{0D108BD9-81ED-4DB2-BD59-A6C34878D82A}">
                    <a16:rowId xmlns:a16="http://schemas.microsoft.com/office/drawing/2014/main" val="3196065908"/>
                  </a:ext>
                </a:extLst>
              </a:tr>
              <a:tr h="388620">
                <a:tc vMerge="1">
                  <a:txBody>
                    <a:bodyPr/>
                    <a:lstStyle/>
                    <a:p>
                      <a:endParaRPr lang="en-US"/>
                    </a:p>
                  </a:txBody>
                  <a:tcPr/>
                </a:tc>
                <a:tc gridSpan="2">
                  <a:txBody>
                    <a:bodyPr/>
                    <a:lstStyle/>
                    <a:p>
                      <a:r>
                        <a:rPr lang="en-US" sz="1100" b="1" dirty="0"/>
                        <a:t>A. </a:t>
                      </a:r>
                      <a:r>
                        <a:rPr lang="en-US" sz="1100" b="1" dirty="0" err="1"/>
                        <a:t>niger</a:t>
                      </a:r>
                      <a:r>
                        <a:rPr lang="en-US" sz="1100" b="1" dirty="0"/>
                        <a:t> (ATCC 6275)/</a:t>
                      </a:r>
                      <a:r>
                        <a:rPr lang="en-US" sz="1100" b="1" dirty="0" err="1"/>
                        <a:t>brasilensis</a:t>
                      </a:r>
                      <a:r>
                        <a:rPr lang="en-US" sz="1100" b="1" dirty="0"/>
                        <a:t> (ATCC 16404) (spores) </a:t>
                      </a:r>
                      <a:r>
                        <a:rPr lang="en-US" sz="1100" dirty="0"/>
                        <a:t>(Sub G): </a:t>
                      </a:r>
                      <a:r>
                        <a:rPr lang="en-US" sz="800" dirty="0"/>
                        <a:t>mod. AOAC UDM</a:t>
                      </a:r>
                    </a:p>
                  </a:txBody>
                  <a:tcPr marL="68580" marR="68580" marT="34290" marB="34290"/>
                </a:tc>
                <a:tc hMerge="1">
                  <a:txBody>
                    <a:bodyPr/>
                    <a:lstStyle/>
                    <a:p>
                      <a:pPr algn="l"/>
                      <a:r>
                        <a:rPr lang="en-US" sz="1400" b="1" dirty="0"/>
                        <a:t>A. </a:t>
                      </a:r>
                      <a:r>
                        <a:rPr lang="en-US" sz="1400" b="1" dirty="0" err="1"/>
                        <a:t>niger</a:t>
                      </a:r>
                      <a:r>
                        <a:rPr lang="en-US" sz="1400" b="1" dirty="0"/>
                        <a:t> (ATCC 6275)/</a:t>
                      </a:r>
                      <a:r>
                        <a:rPr lang="en-US" sz="1400" b="1" dirty="0" err="1"/>
                        <a:t>brasilensis</a:t>
                      </a:r>
                      <a:r>
                        <a:rPr lang="en-US" sz="1400" b="1" dirty="0"/>
                        <a:t> (ATCC 16404) (ATCC spores </a:t>
                      </a:r>
                      <a:r>
                        <a:rPr lang="en-US" sz="1400" dirty="0"/>
                        <a:t>(Sub G): mod. AOAC UDM (ss </a:t>
                      </a:r>
                      <a:r>
                        <a:rPr lang="en-US" sz="1400" dirty="0" err="1"/>
                        <a:t>peni</a:t>
                      </a:r>
                      <a:r>
                        <a:rPr lang="en-US" sz="1400" dirty="0"/>
                        <a:t>.)</a:t>
                      </a:r>
                      <a:endParaRPr lang="en-US" dirty="0"/>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Recommend do not use to support a Yeast EP claim</a:t>
                      </a:r>
                    </a:p>
                  </a:txBody>
                  <a:tcPr marL="68580" marR="68580" marT="34290" marB="34290"/>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rPr>
                        <a:t>PROPOSED: </a:t>
                      </a:r>
                      <a:r>
                        <a:rPr lang="en-US" sz="1800" dirty="0"/>
                        <a:t>Recommend use to support a Fungi/Yeast EP claim.</a:t>
                      </a:r>
                    </a:p>
                  </a:txBody>
                  <a:tcPr/>
                </a:tc>
                <a:extLst>
                  <a:ext uri="{0D108BD9-81ED-4DB2-BD59-A6C34878D82A}">
                    <a16:rowId xmlns:a16="http://schemas.microsoft.com/office/drawing/2014/main" val="2698622074"/>
                  </a:ext>
                </a:extLst>
              </a:tr>
              <a:tr h="514350">
                <a:tc vMerge="1">
                  <a:txBody>
                    <a:bodyPr/>
                    <a:lstStyle/>
                    <a:p>
                      <a:endParaRPr lang="en-US"/>
                    </a:p>
                  </a:txBody>
                  <a:tcPr/>
                </a:tc>
                <a:tc gridSpan="2">
                  <a:txBody>
                    <a:bodyPr/>
                    <a:lstStyle/>
                    <a:p>
                      <a:r>
                        <a:rPr lang="en-US" sz="1100" b="1" dirty="0"/>
                        <a:t>A. </a:t>
                      </a:r>
                      <a:r>
                        <a:rPr lang="en-US" sz="1100" b="1" dirty="0" err="1"/>
                        <a:t>niger</a:t>
                      </a:r>
                      <a:r>
                        <a:rPr lang="en-US" sz="1100" b="1" dirty="0"/>
                        <a:t> (ATCC 6275)/</a:t>
                      </a:r>
                      <a:r>
                        <a:rPr lang="en-US" sz="1100" b="1" dirty="0" err="1"/>
                        <a:t>brasilensis</a:t>
                      </a:r>
                      <a:r>
                        <a:rPr lang="en-US" sz="1100" b="1" dirty="0"/>
                        <a:t> (ATCC 16404) spores </a:t>
                      </a:r>
                      <a:r>
                        <a:rPr lang="en-US" sz="1100" dirty="0"/>
                        <a:t>(Sub G): </a:t>
                      </a:r>
                      <a:r>
                        <a:rPr lang="en-US" sz="800" dirty="0"/>
                        <a:t>mod. AOAC GST (glass) for spray/towels</a:t>
                      </a:r>
                    </a:p>
                  </a:txBody>
                  <a:tcPr marL="68580" marR="68580" marT="34290" marB="34290"/>
                </a:tc>
                <a:tc hMerge="1">
                  <a:txBody>
                    <a:bodyPr/>
                    <a:lstStyle/>
                    <a:p>
                      <a:r>
                        <a:rPr lang="en-US" sz="1400" b="1" dirty="0"/>
                        <a:t>A. </a:t>
                      </a:r>
                      <a:r>
                        <a:rPr lang="en-US" sz="1400" b="1" dirty="0" err="1"/>
                        <a:t>niger</a:t>
                      </a:r>
                      <a:r>
                        <a:rPr lang="en-US" sz="1400" b="1" dirty="0"/>
                        <a:t> (ATCC 6275)/</a:t>
                      </a:r>
                      <a:r>
                        <a:rPr lang="en-US" sz="1400" b="1" dirty="0" err="1"/>
                        <a:t>brasilensis</a:t>
                      </a:r>
                      <a:r>
                        <a:rPr lang="en-US" sz="1400" b="1" dirty="0"/>
                        <a:t> (ATCC 16404) spores </a:t>
                      </a:r>
                      <a:r>
                        <a:rPr lang="en-US" sz="1400" dirty="0"/>
                        <a:t>(Sub G): mod. AOAC GST (glass) for spray/towels</a:t>
                      </a:r>
                      <a:endParaRPr lang="en-US" dirty="0"/>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Recommend do not use to support a Yeast EP claim</a:t>
                      </a:r>
                    </a:p>
                  </a:txBody>
                  <a:tcPr marL="68580" marR="68580" marT="34290" marB="34290"/>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rPr>
                        <a:t>PROPOSED: </a:t>
                      </a:r>
                      <a:r>
                        <a:rPr lang="en-US" sz="1800" dirty="0"/>
                        <a:t>Recommend use to support a Fungi/Yeast EP claim.</a:t>
                      </a:r>
                    </a:p>
                  </a:txBody>
                  <a:tcPr/>
                </a:tc>
                <a:extLst>
                  <a:ext uri="{0D108BD9-81ED-4DB2-BD59-A6C34878D82A}">
                    <a16:rowId xmlns:a16="http://schemas.microsoft.com/office/drawing/2014/main" val="2751857843"/>
                  </a:ext>
                </a:extLst>
              </a:tr>
            </a:tbl>
          </a:graphicData>
        </a:graphic>
      </p:graphicFrame>
    </p:spTree>
    <p:extLst>
      <p:ext uri="{BB962C8B-B14F-4D97-AF65-F5344CB8AC3E}">
        <p14:creationId xmlns:p14="http://schemas.microsoft.com/office/powerpoint/2010/main" val="31477469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A767B-5A93-FE10-2CB2-59BDCD3D0C34}"/>
              </a:ext>
            </a:extLst>
          </p:cNvPr>
          <p:cNvSpPr>
            <a:spLocks noGrp="1"/>
          </p:cNvSpPr>
          <p:nvPr>
            <p:ph type="title"/>
          </p:nvPr>
        </p:nvSpPr>
        <p:spPr>
          <a:xfrm>
            <a:off x="628650" y="1280181"/>
            <a:ext cx="7886700" cy="214312"/>
          </a:xfrm>
        </p:spPr>
        <p:txBody>
          <a:bodyPr>
            <a:normAutofit fontScale="90000"/>
          </a:bodyPr>
          <a:lstStyle/>
          <a:p>
            <a:r>
              <a:rPr lang="en-US" dirty="0"/>
              <a:t>Yeast</a:t>
            </a:r>
          </a:p>
        </p:txBody>
      </p:sp>
      <p:sp>
        <p:nvSpPr>
          <p:cNvPr id="4" name="Slide Number Placeholder 3">
            <a:extLst>
              <a:ext uri="{FF2B5EF4-FFF2-40B4-BE49-F238E27FC236}">
                <a16:creationId xmlns:a16="http://schemas.microsoft.com/office/drawing/2014/main" id="{98C09D9E-8048-C868-CC85-F7CFDF3AA8B5}"/>
              </a:ext>
            </a:extLst>
          </p:cNvPr>
          <p:cNvSpPr>
            <a:spLocks noGrp="1"/>
          </p:cNvSpPr>
          <p:nvPr>
            <p:ph type="sldNum" sz="quarter" idx="12"/>
          </p:nvPr>
        </p:nvSpPr>
        <p:spPr/>
        <p:txBody>
          <a:bodyPr/>
          <a:lstStyle/>
          <a:p>
            <a:pPr defTabSz="685800"/>
            <a:fld id="{D8DA9DAA-006C-4F4B-980E-E3DF019B24E2}" type="slidenum">
              <a:rPr lang="en-US">
                <a:solidFill>
                  <a:prstClr val="black">
                    <a:tint val="75000"/>
                  </a:prstClr>
                </a:solidFill>
                <a:latin typeface="Avenir Next LT Pro"/>
              </a:rPr>
              <a:pPr defTabSz="685800"/>
              <a:t>43</a:t>
            </a:fld>
            <a:endParaRPr lang="en-US" dirty="0">
              <a:solidFill>
                <a:prstClr val="black">
                  <a:tint val="75000"/>
                </a:prstClr>
              </a:solidFill>
              <a:latin typeface="Avenir Next LT Pro"/>
            </a:endParaRPr>
          </a:p>
        </p:txBody>
      </p:sp>
      <p:graphicFrame>
        <p:nvGraphicFramePr>
          <p:cNvPr id="11" name="Table 11">
            <a:extLst>
              <a:ext uri="{FF2B5EF4-FFF2-40B4-BE49-F238E27FC236}">
                <a16:creationId xmlns:a16="http://schemas.microsoft.com/office/drawing/2014/main" id="{8DCB157A-683E-C3E1-DF67-A86D95231266}"/>
              </a:ext>
            </a:extLst>
          </p:cNvPr>
          <p:cNvGraphicFramePr>
            <a:graphicFrameLocks noGrp="1"/>
          </p:cNvGraphicFramePr>
          <p:nvPr>
            <p:ph idx="1"/>
          </p:nvPr>
        </p:nvGraphicFramePr>
        <p:xfrm>
          <a:off x="342900" y="1835634"/>
          <a:ext cx="8290477" cy="2964967"/>
        </p:xfrm>
        <a:graphic>
          <a:graphicData uri="http://schemas.openxmlformats.org/drawingml/2006/table">
            <a:tbl>
              <a:tblPr firstRow="1" bandRow="1">
                <a:tableStyleId>{5C22544A-7EE6-4342-B048-85BDC9FD1C3A}</a:tableStyleId>
              </a:tblPr>
              <a:tblGrid>
                <a:gridCol w="1322462">
                  <a:extLst>
                    <a:ext uri="{9D8B030D-6E8A-4147-A177-3AD203B41FA5}">
                      <a16:colId xmlns:a16="http://schemas.microsoft.com/office/drawing/2014/main" val="715814123"/>
                    </a:ext>
                  </a:extLst>
                </a:gridCol>
                <a:gridCol w="2935841">
                  <a:extLst>
                    <a:ext uri="{9D8B030D-6E8A-4147-A177-3AD203B41FA5}">
                      <a16:colId xmlns:a16="http://schemas.microsoft.com/office/drawing/2014/main" val="1286333517"/>
                    </a:ext>
                  </a:extLst>
                </a:gridCol>
                <a:gridCol w="4032174">
                  <a:extLst>
                    <a:ext uri="{9D8B030D-6E8A-4147-A177-3AD203B41FA5}">
                      <a16:colId xmlns:a16="http://schemas.microsoft.com/office/drawing/2014/main" val="4262563270"/>
                    </a:ext>
                  </a:extLst>
                </a:gridCol>
              </a:tblGrid>
              <a:tr h="781311">
                <a:tc>
                  <a:txBody>
                    <a:bodyPr/>
                    <a:lstStyle/>
                    <a:p>
                      <a:pPr algn="ctr"/>
                      <a:r>
                        <a:rPr lang="en-US" sz="1000" dirty="0"/>
                        <a:t>Emerging Pathogen is…</a:t>
                      </a:r>
                    </a:p>
                  </a:txBody>
                  <a:tcPr marL="68580" marR="68580" marT="34290" marB="34290" anchor="ctr"/>
                </a:tc>
                <a:tc>
                  <a:txBody>
                    <a:bodyPr/>
                    <a:lstStyle/>
                    <a:p>
                      <a:pPr algn="ctr"/>
                      <a:r>
                        <a:rPr lang="en-US" sz="1000" dirty="0"/>
                        <a:t>PROPOSED</a:t>
                      </a:r>
                    </a:p>
                    <a:p>
                      <a:pPr algn="ctr"/>
                      <a:r>
                        <a:rPr lang="en-US" sz="1000" dirty="0"/>
                        <a:t>Qualifying Claim</a:t>
                      </a:r>
                    </a:p>
                    <a:p>
                      <a:pPr algn="ctr"/>
                      <a:r>
                        <a:rPr lang="en-US" sz="1000" dirty="0"/>
                        <a:t>Options</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Final Draft Recommendations</a:t>
                      </a:r>
                    </a:p>
                  </a:txBody>
                  <a:tcPr marL="68580" marR="68580" marT="34290" marB="34290" anchor="ctr"/>
                </a:tc>
                <a:extLst>
                  <a:ext uri="{0D108BD9-81ED-4DB2-BD59-A6C34878D82A}">
                    <a16:rowId xmlns:a16="http://schemas.microsoft.com/office/drawing/2014/main" val="766915846"/>
                  </a:ext>
                </a:extLst>
              </a:tr>
              <a:tr h="316865">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rPr>
                        <a:t>HARD NON-POROUS SURFACE CLAIMS</a:t>
                      </a:r>
                      <a:r>
                        <a:rPr lang="en-US" sz="1200" b="1" dirty="0">
                          <a:solidFill>
                            <a:schemeClr val="tx1"/>
                          </a:solidFill>
                        </a:rPr>
                        <a:t>:</a:t>
                      </a:r>
                      <a:endParaRPr lang="en-US" sz="1200" dirty="0">
                        <a:solidFill>
                          <a:schemeClr val="tx1"/>
                        </a:solidFill>
                      </a:endParaRPr>
                    </a:p>
                  </a:txBody>
                  <a:tcPr marL="68580" marR="68580" marT="34290" marB="3429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58834782"/>
                  </a:ext>
                </a:extLst>
              </a:tr>
              <a:tr h="659774">
                <a:tc rowSpan="3">
                  <a:txBody>
                    <a:bodyPr/>
                    <a:lstStyle/>
                    <a:p>
                      <a:pPr algn="ctr"/>
                      <a:r>
                        <a:rPr lang="en-US" sz="1000" b="1" dirty="0">
                          <a:solidFill>
                            <a:schemeClr val="tx1"/>
                          </a:solidFill>
                        </a:rPr>
                        <a:t>Yeast</a:t>
                      </a:r>
                    </a:p>
                  </a:txBody>
                  <a:tcPr marL="68580" marR="68580" marT="34290" marB="34290" anchor="ctr"/>
                </a:tc>
                <a:tc>
                  <a:txBody>
                    <a:bodyPr/>
                    <a:lstStyle/>
                    <a:p>
                      <a:r>
                        <a:rPr lang="en-US" sz="1100" b="1" dirty="0"/>
                        <a:t>C. auris (</a:t>
                      </a:r>
                      <a:r>
                        <a:rPr lang="en-US" sz="1100" b="0" kern="1200" dirty="0">
                          <a:solidFill>
                            <a:schemeClr val="dk1"/>
                          </a:solidFill>
                          <a:effectLst/>
                        </a:rPr>
                        <a:t>AR Bank #0385)</a:t>
                      </a:r>
                      <a:r>
                        <a:rPr lang="en-US" sz="1100" b="1" dirty="0"/>
                        <a:t> </a:t>
                      </a:r>
                      <a:r>
                        <a:rPr lang="en-US" sz="1100" dirty="0"/>
                        <a:t>(EPA Guide): BEAD MB35/37; Brushed ss disc</a:t>
                      </a:r>
                      <a:endParaRPr lang="en-US"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Recommend use to support a Yeast EP claim</a:t>
                      </a:r>
                      <a:endParaRPr lang="en-US" sz="1400" b="0" dirty="0">
                        <a:solidFill>
                          <a:srgbClr val="FF0000"/>
                        </a:solidFill>
                      </a:endParaRPr>
                    </a:p>
                  </a:txBody>
                  <a:tcPr marL="68580" marR="68580" marT="34290" marB="34290"/>
                </a:tc>
                <a:extLst>
                  <a:ext uri="{0D108BD9-81ED-4DB2-BD59-A6C34878D82A}">
                    <a16:rowId xmlns:a16="http://schemas.microsoft.com/office/drawing/2014/main" val="696580697"/>
                  </a:ext>
                </a:extLst>
              </a:tr>
              <a:tr h="585368">
                <a:tc vMerge="1">
                  <a:txBody>
                    <a:bodyPr/>
                    <a:lstStyle/>
                    <a:p>
                      <a:pPr algn="ctr"/>
                      <a:endParaRPr lang="en-US" b="1" dirty="0">
                        <a:solidFill>
                          <a:schemeClr val="tx1"/>
                        </a:solidFill>
                      </a:endParaRPr>
                    </a:p>
                  </a:txBody>
                  <a:tcPr anchor="ctr"/>
                </a:tc>
                <a:tc>
                  <a:txBody>
                    <a:bodyPr/>
                    <a:lstStyle/>
                    <a:p>
                      <a:r>
                        <a:rPr lang="en-US" sz="1100" b="1" dirty="0"/>
                        <a:t>Candida species</a:t>
                      </a:r>
                      <a:r>
                        <a:rPr lang="en-US" sz="1100" dirty="0"/>
                        <a:t>: No required strain; </a:t>
                      </a:r>
                    </a:p>
                    <a:p>
                      <a:r>
                        <a:rPr lang="en-US" sz="1100" dirty="0"/>
                        <a:t>AOAC UDM (ss </a:t>
                      </a:r>
                      <a:r>
                        <a:rPr lang="en-US" sz="1100" dirty="0" err="1"/>
                        <a:t>peni</a:t>
                      </a:r>
                      <a:r>
                        <a:rPr lang="en-US" sz="1100" dirty="0"/>
                        <a:t>.)</a:t>
                      </a:r>
                      <a:endParaRPr lang="en-US" sz="1000" dirty="0"/>
                    </a:p>
                  </a:txBody>
                  <a:tcPr marL="68580" marR="68580" marT="34290" marB="34290"/>
                </a:tc>
                <a:tc>
                  <a:txBody>
                    <a:bodyPr/>
                    <a:lstStyle/>
                    <a:p>
                      <a:r>
                        <a:rPr lang="en-US" sz="1400" dirty="0">
                          <a:solidFill>
                            <a:schemeClr val="tx1"/>
                          </a:solidFill>
                        </a:rPr>
                        <a:t>We do not recommend this as a prerequisite for a Yeast EP policy.</a:t>
                      </a:r>
                      <a:endParaRPr lang="en-US" sz="1000" dirty="0">
                        <a:solidFill>
                          <a:schemeClr val="tx1"/>
                        </a:solidFill>
                      </a:endParaRPr>
                    </a:p>
                  </a:txBody>
                  <a:tcPr marL="68580" marR="68580" marT="34290" marB="34290"/>
                </a:tc>
                <a:extLst>
                  <a:ext uri="{0D108BD9-81ED-4DB2-BD59-A6C34878D82A}">
                    <a16:rowId xmlns:a16="http://schemas.microsoft.com/office/drawing/2014/main" val="1132986560"/>
                  </a:ext>
                </a:extLst>
              </a:tr>
              <a:tr h="621648">
                <a:tc vMerge="1">
                  <a:txBody>
                    <a:bodyPr/>
                    <a:lstStyle/>
                    <a:p>
                      <a:pPr algn="ctr"/>
                      <a:endParaRPr lang="en-US" b="1" dirty="0">
                        <a:solidFill>
                          <a:schemeClr val="tx1"/>
                        </a:solidFill>
                      </a:endParaRPr>
                    </a:p>
                  </a:txBody>
                  <a:tcPr anchor="ctr"/>
                </a:tc>
                <a:tc>
                  <a:txBody>
                    <a:bodyPr/>
                    <a:lstStyle/>
                    <a:p>
                      <a:r>
                        <a:rPr lang="en-US" sz="1100" b="1" dirty="0"/>
                        <a:t>Candida species</a:t>
                      </a:r>
                      <a:r>
                        <a:rPr lang="en-US" sz="1100" dirty="0"/>
                        <a:t>: No required strain; </a:t>
                      </a:r>
                    </a:p>
                    <a:p>
                      <a:r>
                        <a:rPr lang="en-US" sz="1100" dirty="0"/>
                        <a:t>AOAC GST (glass) for spray/towels</a:t>
                      </a:r>
                      <a:endParaRPr lang="en-US" sz="1000" dirty="0"/>
                    </a:p>
                  </a:txBody>
                  <a:tcPr marL="68580" marR="68580" marT="34290" marB="34290"/>
                </a:tc>
                <a:tc>
                  <a:txBody>
                    <a:bodyPr/>
                    <a:lstStyle/>
                    <a:p>
                      <a:r>
                        <a:rPr lang="en-US" sz="1400" dirty="0">
                          <a:solidFill>
                            <a:schemeClr val="tx1"/>
                          </a:solidFill>
                        </a:rPr>
                        <a:t>We do not recommend this as a prerequisite for a Yeast EP policy. </a:t>
                      </a:r>
                      <a:endParaRPr lang="en-US" sz="1000" dirty="0">
                        <a:solidFill>
                          <a:schemeClr val="tx1"/>
                        </a:solidFill>
                      </a:endParaRPr>
                    </a:p>
                  </a:txBody>
                  <a:tcPr marL="68580" marR="68580" marT="34290" marB="34290"/>
                </a:tc>
                <a:extLst>
                  <a:ext uri="{0D108BD9-81ED-4DB2-BD59-A6C34878D82A}">
                    <a16:rowId xmlns:a16="http://schemas.microsoft.com/office/drawing/2014/main" val="197905259"/>
                  </a:ext>
                </a:extLst>
              </a:tr>
            </a:tbl>
          </a:graphicData>
        </a:graphic>
      </p:graphicFrame>
    </p:spTree>
    <p:extLst>
      <p:ext uri="{BB962C8B-B14F-4D97-AF65-F5344CB8AC3E}">
        <p14:creationId xmlns:p14="http://schemas.microsoft.com/office/powerpoint/2010/main" val="34868819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196CA-6CF4-29B6-BBFF-BD716F4346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0200EF-F2CA-6EA3-7D4B-F4B8C0C42833}"/>
              </a:ext>
            </a:extLst>
          </p:cNvPr>
          <p:cNvSpPr>
            <a:spLocks noGrp="1"/>
          </p:cNvSpPr>
          <p:nvPr>
            <p:ph type="title"/>
          </p:nvPr>
        </p:nvSpPr>
        <p:spPr>
          <a:xfrm>
            <a:off x="628650" y="1280181"/>
            <a:ext cx="7886700" cy="214312"/>
          </a:xfrm>
        </p:spPr>
        <p:txBody>
          <a:bodyPr>
            <a:normAutofit fontScale="90000"/>
          </a:bodyPr>
          <a:lstStyle/>
          <a:p>
            <a:r>
              <a:rPr lang="en-US" dirty="0"/>
              <a:t>Yeast</a:t>
            </a:r>
          </a:p>
        </p:txBody>
      </p:sp>
      <p:sp>
        <p:nvSpPr>
          <p:cNvPr id="4" name="Slide Number Placeholder 3">
            <a:extLst>
              <a:ext uri="{FF2B5EF4-FFF2-40B4-BE49-F238E27FC236}">
                <a16:creationId xmlns:a16="http://schemas.microsoft.com/office/drawing/2014/main" id="{20B872C2-9719-1EAA-ADA9-D6A86AEC3E7A}"/>
              </a:ext>
            </a:extLst>
          </p:cNvPr>
          <p:cNvSpPr>
            <a:spLocks noGrp="1"/>
          </p:cNvSpPr>
          <p:nvPr>
            <p:ph type="sldNum" sz="quarter" idx="12"/>
          </p:nvPr>
        </p:nvSpPr>
        <p:spPr/>
        <p:txBody>
          <a:bodyPr/>
          <a:lstStyle/>
          <a:p>
            <a:pPr defTabSz="685800"/>
            <a:fld id="{D8DA9DAA-006C-4F4B-980E-E3DF019B24E2}" type="slidenum">
              <a:rPr lang="en-US">
                <a:solidFill>
                  <a:prstClr val="black">
                    <a:tint val="75000"/>
                  </a:prstClr>
                </a:solidFill>
                <a:latin typeface="Avenir Next LT Pro"/>
              </a:rPr>
              <a:pPr defTabSz="685800"/>
              <a:t>44</a:t>
            </a:fld>
            <a:endParaRPr lang="en-US" dirty="0">
              <a:solidFill>
                <a:prstClr val="black">
                  <a:tint val="75000"/>
                </a:prstClr>
              </a:solidFill>
              <a:latin typeface="Avenir Next LT Pro"/>
            </a:endParaRPr>
          </a:p>
        </p:txBody>
      </p:sp>
      <p:graphicFrame>
        <p:nvGraphicFramePr>
          <p:cNvPr id="11" name="Table 11">
            <a:extLst>
              <a:ext uri="{FF2B5EF4-FFF2-40B4-BE49-F238E27FC236}">
                <a16:creationId xmlns:a16="http://schemas.microsoft.com/office/drawing/2014/main" id="{3D84633C-3216-B96E-52C2-25E11328392E}"/>
              </a:ext>
            </a:extLst>
          </p:cNvPr>
          <p:cNvGraphicFramePr>
            <a:graphicFrameLocks noGrp="1"/>
          </p:cNvGraphicFramePr>
          <p:nvPr>
            <p:ph idx="1"/>
          </p:nvPr>
        </p:nvGraphicFramePr>
        <p:xfrm>
          <a:off x="342900" y="1835634"/>
          <a:ext cx="8290477" cy="3731504"/>
        </p:xfrm>
        <a:graphic>
          <a:graphicData uri="http://schemas.openxmlformats.org/drawingml/2006/table">
            <a:tbl>
              <a:tblPr firstRow="1" bandRow="1">
                <a:tableStyleId>{5C22544A-7EE6-4342-B048-85BDC9FD1C3A}</a:tableStyleId>
              </a:tblPr>
              <a:tblGrid>
                <a:gridCol w="976620">
                  <a:extLst>
                    <a:ext uri="{9D8B030D-6E8A-4147-A177-3AD203B41FA5}">
                      <a16:colId xmlns:a16="http://schemas.microsoft.com/office/drawing/2014/main" val="715814123"/>
                    </a:ext>
                  </a:extLst>
                </a:gridCol>
                <a:gridCol w="2519547">
                  <a:extLst>
                    <a:ext uri="{9D8B030D-6E8A-4147-A177-3AD203B41FA5}">
                      <a16:colId xmlns:a16="http://schemas.microsoft.com/office/drawing/2014/main" val="1286333517"/>
                    </a:ext>
                  </a:extLst>
                </a:gridCol>
                <a:gridCol w="4794310">
                  <a:extLst>
                    <a:ext uri="{9D8B030D-6E8A-4147-A177-3AD203B41FA5}">
                      <a16:colId xmlns:a16="http://schemas.microsoft.com/office/drawing/2014/main" val="2055631740"/>
                    </a:ext>
                  </a:extLst>
                </a:gridCol>
              </a:tblGrid>
              <a:tr h="781311">
                <a:tc>
                  <a:txBody>
                    <a:bodyPr/>
                    <a:lstStyle/>
                    <a:p>
                      <a:pPr algn="ctr"/>
                      <a:r>
                        <a:rPr lang="en-US" sz="1000" dirty="0"/>
                        <a:t>Emerging Pathogen is…</a:t>
                      </a:r>
                    </a:p>
                  </a:txBody>
                  <a:tcPr marL="68580" marR="68580" marT="34290" marB="34290" anchor="ctr"/>
                </a:tc>
                <a:tc>
                  <a:txBody>
                    <a:bodyPr/>
                    <a:lstStyle/>
                    <a:p>
                      <a:pPr algn="ctr"/>
                      <a:r>
                        <a:rPr lang="en-US" sz="1000" dirty="0"/>
                        <a:t>PROPOSED</a:t>
                      </a:r>
                    </a:p>
                    <a:p>
                      <a:pPr algn="ctr"/>
                      <a:r>
                        <a:rPr lang="en-US" sz="1000" dirty="0"/>
                        <a:t>Qualifying Claim</a:t>
                      </a:r>
                    </a:p>
                    <a:p>
                      <a:pPr algn="ctr"/>
                      <a:r>
                        <a:rPr lang="en-US" sz="1000" dirty="0"/>
                        <a:t>Options</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Final Draft Recommendations</a:t>
                      </a:r>
                    </a:p>
                  </a:txBody>
                  <a:tcPr marL="68580" marR="68580" marT="34290" marB="34290" anchor="ctr"/>
                </a:tc>
                <a:extLst>
                  <a:ext uri="{0D108BD9-81ED-4DB2-BD59-A6C34878D82A}">
                    <a16:rowId xmlns:a16="http://schemas.microsoft.com/office/drawing/2014/main" val="766915846"/>
                  </a:ext>
                </a:extLst>
              </a:tr>
              <a:tr h="316865">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rPr>
                        <a:t>HARD NON-POROUS SURFACE CLAIMS</a:t>
                      </a:r>
                      <a:r>
                        <a:rPr lang="en-US" sz="1200" b="1" dirty="0">
                          <a:solidFill>
                            <a:schemeClr val="tx1"/>
                          </a:solidFill>
                        </a:rPr>
                        <a:t>:</a:t>
                      </a:r>
                      <a:endParaRPr lang="en-US" sz="1200" dirty="0">
                        <a:solidFill>
                          <a:schemeClr val="tx1"/>
                        </a:solidFill>
                      </a:endParaRPr>
                    </a:p>
                  </a:txBody>
                  <a:tcPr marL="68580" marR="68580" marT="34290" marB="34290" anchor="ctr"/>
                </a:tc>
                <a:tc hMerge="1">
                  <a:txBody>
                    <a:bodyPr/>
                    <a:lstStyle/>
                    <a:p>
                      <a:endParaRPr 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solidFill>
                      </a:endParaRPr>
                    </a:p>
                  </a:txBody>
                  <a:tcPr anchor="ctr"/>
                </a:tc>
                <a:extLst>
                  <a:ext uri="{0D108BD9-81ED-4DB2-BD59-A6C34878D82A}">
                    <a16:rowId xmlns:a16="http://schemas.microsoft.com/office/drawing/2014/main" val="2158834782"/>
                  </a:ext>
                </a:extLst>
              </a:tr>
              <a:tr h="1303020">
                <a:tc rowSpan="3">
                  <a:txBody>
                    <a:bodyPr/>
                    <a:lstStyle/>
                    <a:p>
                      <a:pPr algn="ctr"/>
                      <a:r>
                        <a:rPr lang="en-US" sz="1000" b="1" dirty="0">
                          <a:solidFill>
                            <a:schemeClr val="tx1"/>
                          </a:solidFill>
                        </a:rPr>
                        <a:t>Yeast</a:t>
                      </a:r>
                    </a:p>
                  </a:txBody>
                  <a:tcPr marL="68580" marR="68580" marT="34290" marB="34290" anchor="ctr"/>
                </a:tc>
                <a:tc>
                  <a:txBody>
                    <a:bodyPr/>
                    <a:lstStyle/>
                    <a:p>
                      <a:pPr algn="l"/>
                      <a:r>
                        <a:rPr lang="en-US" sz="900" b="1" dirty="0"/>
                        <a:t>Small Non-enveloped Virus – Virucidal Disinfection </a:t>
                      </a:r>
                      <a:r>
                        <a:rPr lang="en-US" sz="900" b="0" dirty="0"/>
                        <a:t>(810.2200 – E1053); glass carrier</a:t>
                      </a:r>
                    </a:p>
                    <a:p>
                      <a:pPr algn="l"/>
                      <a:r>
                        <a:rPr lang="en-US" sz="900" b="1" dirty="0"/>
                        <a:t>The registration must include at </a:t>
                      </a:r>
                      <a:r>
                        <a:rPr lang="en-US" sz="900" b="1" dirty="0">
                          <a:solidFill>
                            <a:schemeClr val="tx1"/>
                          </a:solidFill>
                        </a:rPr>
                        <a:t>least </a:t>
                      </a:r>
                      <a:r>
                        <a:rPr lang="en-US" sz="900" b="1" u="sng" dirty="0">
                          <a:solidFill>
                            <a:schemeClr val="tx1"/>
                          </a:solidFill>
                        </a:rPr>
                        <a:t>two</a:t>
                      </a:r>
                      <a:r>
                        <a:rPr lang="en-US" sz="900" b="1" dirty="0">
                          <a:solidFill>
                            <a:schemeClr val="tx1"/>
                          </a:solidFill>
                        </a:rPr>
                        <a:t> from different families of the following </a:t>
                      </a:r>
                      <a:r>
                        <a:rPr lang="en-US" sz="900" b="1" dirty="0"/>
                        <a:t>viral strains to make EP claims:</a:t>
                      </a:r>
                    </a:p>
                    <a:p>
                      <a:pPr algn="l"/>
                      <a:r>
                        <a:rPr lang="en-US" sz="900" b="0" dirty="0">
                          <a:solidFill>
                            <a:schemeClr val="tx1"/>
                          </a:solidFill>
                        </a:rPr>
                        <a:t>Parvovirus (canine, porcine, etc.), </a:t>
                      </a:r>
                    </a:p>
                    <a:p>
                      <a:pPr algn="l"/>
                      <a:r>
                        <a:rPr lang="en-US" sz="900" b="0" dirty="0">
                          <a:solidFill>
                            <a:schemeClr val="tx1"/>
                          </a:solidFill>
                        </a:rPr>
                        <a:t>HAV, feline calicivirus, murine norovirus, rhinovirus, poliovirus*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Do not recommend </a:t>
                      </a:r>
                      <a:r>
                        <a:rPr lang="en-US" sz="1400" dirty="0"/>
                        <a:t>– insufficient data</a:t>
                      </a:r>
                      <a:endParaRPr lang="en-US" sz="140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*The option to utilize Poliovirus to support emerging Mycobacterial claims is not intended to encourage new testing but rather to utilize existing claims based on previously submitted and accepted data.  We are aware and support the efforts to contain poliovirus in the US (</a:t>
                      </a:r>
                      <a:r>
                        <a:rPr lang="en-US" sz="900" dirty="0">
                          <a:hlinkClick r:id="rId3"/>
                        </a:rPr>
                        <a:t>U.S. National Authority for Containment of Poliovirus | CDC</a:t>
                      </a:r>
                      <a:r>
                        <a:rPr lang="en-US" sz="900" dirty="0"/>
                        <a:t>).</a:t>
                      </a:r>
                      <a:endParaRPr lang="en-US" sz="900" b="0" dirty="0">
                        <a:solidFill>
                          <a:srgbClr val="FF0000"/>
                        </a:solidFill>
                      </a:endParaRPr>
                    </a:p>
                  </a:txBody>
                  <a:tcPr marL="68580" marR="68580" marT="34290" marB="34290"/>
                </a:tc>
                <a:extLst>
                  <a:ext uri="{0D108BD9-81ED-4DB2-BD59-A6C34878D82A}">
                    <a16:rowId xmlns:a16="http://schemas.microsoft.com/office/drawing/2014/main" val="696580697"/>
                  </a:ext>
                </a:extLst>
              </a:tr>
              <a:tr h="708660">
                <a:tc vMerge="1">
                  <a:txBody>
                    <a:bodyPr/>
                    <a:lstStyle/>
                    <a:p>
                      <a:pPr algn="ctr"/>
                      <a:endParaRPr lang="en-US" b="1" dirty="0">
                        <a:solidFill>
                          <a:schemeClr val="tx1"/>
                        </a:solidFill>
                      </a:endParaRPr>
                    </a:p>
                  </a:txBody>
                  <a:tcPr anchor="ctr"/>
                </a:tc>
                <a:tc>
                  <a:txBody>
                    <a:bodyPr/>
                    <a:lstStyle/>
                    <a:p>
                      <a:r>
                        <a:rPr lang="en-US" sz="1100" b="1" dirty="0"/>
                        <a:t>Large Non-enveloped Virus</a:t>
                      </a:r>
                      <a:r>
                        <a:rPr lang="en-US" sz="1100" dirty="0"/>
                        <a:t>: No required strain; ASTM E1053 (glass dish)</a:t>
                      </a:r>
                    </a:p>
                    <a:p>
                      <a:endParaRPr lang="en-US" sz="1100" dirty="0"/>
                    </a:p>
                  </a:txBody>
                  <a:tcPr marL="68580" marR="68580" marT="34290" marB="34290"/>
                </a:tc>
                <a:tc>
                  <a:txBody>
                    <a:bodyPr/>
                    <a:lstStyle/>
                    <a:p>
                      <a:r>
                        <a:rPr lang="en-US" sz="1400" dirty="0">
                          <a:solidFill>
                            <a:schemeClr val="tx1"/>
                          </a:solidFill>
                        </a:rPr>
                        <a:t>We do not recommend this as a prerequisite for a Yeast EP policy.</a:t>
                      </a:r>
                      <a:endParaRPr lang="en-US" sz="1100" dirty="0">
                        <a:solidFill>
                          <a:schemeClr val="tx1"/>
                        </a:solidFill>
                      </a:endParaRPr>
                    </a:p>
                  </a:txBody>
                  <a:tcPr marL="68580" marR="68580" marT="34290" marB="34290"/>
                </a:tc>
                <a:extLst>
                  <a:ext uri="{0D108BD9-81ED-4DB2-BD59-A6C34878D82A}">
                    <a16:rowId xmlns:a16="http://schemas.microsoft.com/office/drawing/2014/main" val="1132986560"/>
                  </a:ext>
                </a:extLst>
              </a:tr>
              <a:tr h="621648">
                <a:tc vMerge="1">
                  <a:txBody>
                    <a:bodyPr/>
                    <a:lstStyle/>
                    <a:p>
                      <a:pPr algn="ctr"/>
                      <a:endParaRPr lang="en-US" b="1" dirty="0">
                        <a:solidFill>
                          <a:schemeClr val="tx1"/>
                        </a:solidFill>
                      </a:endParaRPr>
                    </a:p>
                  </a:txBody>
                  <a:tcPr anchor="ctr"/>
                </a:tc>
                <a:tc>
                  <a:txBody>
                    <a:bodyPr/>
                    <a:lstStyle/>
                    <a:p>
                      <a:r>
                        <a:rPr lang="en-US" sz="1100" b="1" dirty="0"/>
                        <a:t>Enveloped Virus</a:t>
                      </a:r>
                      <a:r>
                        <a:rPr lang="en-US" sz="1100" dirty="0"/>
                        <a:t>: No required strain; ASTM E1053 (glass dish)</a:t>
                      </a:r>
                    </a:p>
                  </a:txBody>
                  <a:tcPr marL="68580" marR="68580" marT="34290" marB="34290"/>
                </a:tc>
                <a:tc>
                  <a:txBody>
                    <a:bodyPr/>
                    <a:lstStyle/>
                    <a:p>
                      <a:r>
                        <a:rPr lang="en-US" sz="1400" dirty="0">
                          <a:solidFill>
                            <a:schemeClr val="tx1"/>
                          </a:solidFill>
                        </a:rPr>
                        <a:t>We do not recommend this as a prerequisite for a Yeast EP policy. </a:t>
                      </a:r>
                      <a:endParaRPr lang="en-US" sz="1100" dirty="0">
                        <a:solidFill>
                          <a:schemeClr val="tx1"/>
                        </a:solidFill>
                      </a:endParaRPr>
                    </a:p>
                  </a:txBody>
                  <a:tcPr marL="68580" marR="68580" marT="34290" marB="34290"/>
                </a:tc>
                <a:extLst>
                  <a:ext uri="{0D108BD9-81ED-4DB2-BD59-A6C34878D82A}">
                    <a16:rowId xmlns:a16="http://schemas.microsoft.com/office/drawing/2014/main" val="197905259"/>
                  </a:ext>
                </a:extLst>
              </a:tr>
            </a:tbl>
          </a:graphicData>
        </a:graphic>
      </p:graphicFrame>
    </p:spTree>
    <p:extLst>
      <p:ext uri="{BB962C8B-B14F-4D97-AF65-F5344CB8AC3E}">
        <p14:creationId xmlns:p14="http://schemas.microsoft.com/office/powerpoint/2010/main" val="2261597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Avenir Next LT Pro"/>
            </a:endParaRPr>
          </a:p>
        </p:txBody>
      </p:sp>
      <p:sp>
        <p:nvSpPr>
          <p:cNvPr id="22" name="Rectangle 2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857251"/>
            <a:ext cx="9143999" cy="1627523"/>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Avenir Next LT Pro"/>
            </a:endParaRPr>
          </a:p>
        </p:txBody>
      </p:sp>
      <p:sp>
        <p:nvSpPr>
          <p:cNvPr id="24" name="Rectangle 2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62115" y="857250"/>
            <a:ext cx="3072908" cy="1627996"/>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Avenir Next LT Pro"/>
            </a:endParaRPr>
          </a:p>
        </p:txBody>
      </p:sp>
      <p:sp>
        <p:nvSpPr>
          <p:cNvPr id="26" name="Rectangle 2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757985" y="-2900282"/>
            <a:ext cx="1628032" cy="9144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Avenir Next LT Pro"/>
            </a:endParaRPr>
          </a:p>
        </p:txBody>
      </p:sp>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1037674" y="1118899"/>
            <a:ext cx="7288583" cy="1182335"/>
          </a:xfrm>
        </p:spPr>
        <p:txBody>
          <a:bodyPr vert="horz" lIns="68580" tIns="34290" rIns="68580" bIns="34290" rtlCol="0" anchor="ctr" anchorCtr="0">
            <a:normAutofit/>
          </a:bodyPr>
          <a:lstStyle/>
          <a:p>
            <a:pPr algn="ctr"/>
            <a:r>
              <a:rPr lang="en-US" sz="3000" dirty="0">
                <a:solidFill>
                  <a:srgbClr val="FFFFFF"/>
                </a:solidFill>
              </a:rPr>
              <a:t>EVP status and UPDATES</a:t>
            </a:r>
          </a:p>
        </p:txBody>
      </p:sp>
      <p:graphicFrame>
        <p:nvGraphicFramePr>
          <p:cNvPr id="5" name="Subtitle 2">
            <a:extLst>
              <a:ext uri="{FF2B5EF4-FFF2-40B4-BE49-F238E27FC236}">
                <a16:creationId xmlns:a16="http://schemas.microsoft.com/office/drawing/2014/main" id="{2096ACF6-2715-BE81-FEA2-1E93E26AD042}"/>
              </a:ext>
            </a:extLst>
          </p:cNvPr>
          <p:cNvGraphicFramePr/>
          <p:nvPr>
            <p:extLst>
              <p:ext uri="{D42A27DB-BD31-4B8C-83A1-F6EECF244321}">
                <p14:modId xmlns:p14="http://schemas.microsoft.com/office/powerpoint/2010/main" val="1191703745"/>
              </p:ext>
            </p:extLst>
          </p:nvPr>
        </p:nvGraphicFramePr>
        <p:xfrm>
          <a:off x="332647" y="2478341"/>
          <a:ext cx="8195872" cy="27670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43494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CC8BBE7-2797-C9CB-6A58-C43628E1417A}"/>
              </a:ext>
            </a:extLst>
          </p:cNvPr>
          <p:cNvSpPr>
            <a:spLocks noGrp="1"/>
          </p:cNvSpPr>
          <p:nvPr>
            <p:ph type="title"/>
          </p:nvPr>
        </p:nvSpPr>
        <p:spPr>
          <a:xfrm>
            <a:off x="628650" y="365125"/>
            <a:ext cx="7886700" cy="1325563"/>
          </a:xfrm>
        </p:spPr>
        <p:txBody>
          <a:bodyPr>
            <a:normAutofit/>
          </a:bodyPr>
          <a:lstStyle/>
          <a:p>
            <a:pPr algn="ctr"/>
            <a:r>
              <a:rPr lang="en-US" sz="4300" dirty="0">
                <a:solidFill>
                  <a:schemeClr val="bg1"/>
                </a:solidFill>
                <a:latin typeface="Corbel" panose="020B0503020204020204" pitchFamily="34" charset="0"/>
              </a:rPr>
              <a:t>Revised Emerging Viral Pathogen (EVP) Guidance Update</a:t>
            </a:r>
          </a:p>
        </p:txBody>
      </p:sp>
      <p:sp>
        <p:nvSpPr>
          <p:cNvPr id="41"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799" y="1681544"/>
            <a:ext cx="7269480" cy="18288"/>
          </a:xfrm>
          <a:custGeom>
            <a:avLst/>
            <a:gdLst>
              <a:gd name="connsiteX0" fmla="*/ 0 w 7269480"/>
              <a:gd name="connsiteY0" fmla="*/ 0 h 18288"/>
              <a:gd name="connsiteX1" fmla="*/ 733557 w 7269480"/>
              <a:gd name="connsiteY1" fmla="*/ 0 h 18288"/>
              <a:gd name="connsiteX2" fmla="*/ 1249029 w 7269480"/>
              <a:gd name="connsiteY2" fmla="*/ 0 h 18288"/>
              <a:gd name="connsiteX3" fmla="*/ 1764501 w 7269480"/>
              <a:gd name="connsiteY3" fmla="*/ 0 h 18288"/>
              <a:gd name="connsiteX4" fmla="*/ 2207278 w 7269480"/>
              <a:gd name="connsiteY4" fmla="*/ 0 h 18288"/>
              <a:gd name="connsiteX5" fmla="*/ 3013530 w 7269480"/>
              <a:gd name="connsiteY5" fmla="*/ 0 h 18288"/>
              <a:gd name="connsiteX6" fmla="*/ 3819781 w 7269480"/>
              <a:gd name="connsiteY6" fmla="*/ 0 h 18288"/>
              <a:gd name="connsiteX7" fmla="*/ 4626033 w 7269480"/>
              <a:gd name="connsiteY7" fmla="*/ 0 h 18288"/>
              <a:gd name="connsiteX8" fmla="*/ 5068810 w 7269480"/>
              <a:gd name="connsiteY8" fmla="*/ 0 h 18288"/>
              <a:gd name="connsiteX9" fmla="*/ 5656977 w 7269480"/>
              <a:gd name="connsiteY9" fmla="*/ 0 h 18288"/>
              <a:gd name="connsiteX10" fmla="*/ 6099755 w 7269480"/>
              <a:gd name="connsiteY10" fmla="*/ 0 h 18288"/>
              <a:gd name="connsiteX11" fmla="*/ 7269480 w 7269480"/>
              <a:gd name="connsiteY11" fmla="*/ 0 h 18288"/>
              <a:gd name="connsiteX12" fmla="*/ 7269480 w 7269480"/>
              <a:gd name="connsiteY12" fmla="*/ 18288 h 18288"/>
              <a:gd name="connsiteX13" fmla="*/ 6463229 w 7269480"/>
              <a:gd name="connsiteY13" fmla="*/ 18288 h 18288"/>
              <a:gd name="connsiteX14" fmla="*/ 6020451 w 7269480"/>
              <a:gd name="connsiteY14" fmla="*/ 18288 h 18288"/>
              <a:gd name="connsiteX15" fmla="*/ 5504979 w 7269480"/>
              <a:gd name="connsiteY15" fmla="*/ 18288 h 18288"/>
              <a:gd name="connsiteX16" fmla="*/ 4989507 w 7269480"/>
              <a:gd name="connsiteY16" fmla="*/ 18288 h 18288"/>
              <a:gd name="connsiteX17" fmla="*/ 4474035 w 7269480"/>
              <a:gd name="connsiteY17" fmla="*/ 18288 h 18288"/>
              <a:gd name="connsiteX18" fmla="*/ 3958562 w 7269480"/>
              <a:gd name="connsiteY18" fmla="*/ 18288 h 18288"/>
              <a:gd name="connsiteX19" fmla="*/ 3443090 w 7269480"/>
              <a:gd name="connsiteY19" fmla="*/ 18288 h 18288"/>
              <a:gd name="connsiteX20" fmla="*/ 2709533 w 7269480"/>
              <a:gd name="connsiteY20" fmla="*/ 18288 h 18288"/>
              <a:gd name="connsiteX21" fmla="*/ 2194061 w 7269480"/>
              <a:gd name="connsiteY21" fmla="*/ 18288 h 18288"/>
              <a:gd name="connsiteX22" fmla="*/ 1751284 w 7269480"/>
              <a:gd name="connsiteY22" fmla="*/ 18288 h 18288"/>
              <a:gd name="connsiteX23" fmla="*/ 1163117 w 7269480"/>
              <a:gd name="connsiteY23" fmla="*/ 18288 h 18288"/>
              <a:gd name="connsiteX24" fmla="*/ 0 w 7269480"/>
              <a:gd name="connsiteY24" fmla="*/ 18288 h 18288"/>
              <a:gd name="connsiteX25" fmla="*/ 0 w 7269480"/>
              <a:gd name="connsiteY25" fmla="*/ 0 h 18288"/>
              <a:gd name="connsiteX0" fmla="*/ 0 w 7269480"/>
              <a:gd name="connsiteY0" fmla="*/ 0 h 18288"/>
              <a:gd name="connsiteX1" fmla="*/ 515472 w 7269480"/>
              <a:gd name="connsiteY1" fmla="*/ 0 h 18288"/>
              <a:gd name="connsiteX2" fmla="*/ 958250 w 7269480"/>
              <a:gd name="connsiteY2" fmla="*/ 0 h 18288"/>
              <a:gd name="connsiteX3" fmla="*/ 1473722 w 7269480"/>
              <a:gd name="connsiteY3" fmla="*/ 0 h 18288"/>
              <a:gd name="connsiteX4" fmla="*/ 2134584 w 7269480"/>
              <a:gd name="connsiteY4" fmla="*/ 0 h 18288"/>
              <a:gd name="connsiteX5" fmla="*/ 2868140 w 7269480"/>
              <a:gd name="connsiteY5" fmla="*/ 0 h 18288"/>
              <a:gd name="connsiteX6" fmla="*/ 3674392 w 7269480"/>
              <a:gd name="connsiteY6" fmla="*/ 0 h 18288"/>
              <a:gd name="connsiteX7" fmla="*/ 4480643 w 7269480"/>
              <a:gd name="connsiteY7" fmla="*/ 0 h 18288"/>
              <a:gd name="connsiteX8" fmla="*/ 5068810 w 7269480"/>
              <a:gd name="connsiteY8" fmla="*/ 0 h 18288"/>
              <a:gd name="connsiteX9" fmla="*/ 5802367 w 7269480"/>
              <a:gd name="connsiteY9" fmla="*/ 0 h 18288"/>
              <a:gd name="connsiteX10" fmla="*/ 6463229 w 7269480"/>
              <a:gd name="connsiteY10" fmla="*/ 0 h 18288"/>
              <a:gd name="connsiteX11" fmla="*/ 7269480 w 7269480"/>
              <a:gd name="connsiteY11" fmla="*/ 0 h 18288"/>
              <a:gd name="connsiteX12" fmla="*/ 7269480 w 7269480"/>
              <a:gd name="connsiteY12" fmla="*/ 18288 h 18288"/>
              <a:gd name="connsiteX13" fmla="*/ 6608618 w 7269480"/>
              <a:gd name="connsiteY13" fmla="*/ 18288 h 18288"/>
              <a:gd name="connsiteX14" fmla="*/ 6020451 w 7269480"/>
              <a:gd name="connsiteY14" fmla="*/ 18288 h 18288"/>
              <a:gd name="connsiteX15" fmla="*/ 5432284 w 7269480"/>
              <a:gd name="connsiteY15" fmla="*/ 18288 h 18288"/>
              <a:gd name="connsiteX16" fmla="*/ 4626033 w 7269480"/>
              <a:gd name="connsiteY16" fmla="*/ 18288 h 18288"/>
              <a:gd name="connsiteX17" fmla="*/ 4110561 w 7269480"/>
              <a:gd name="connsiteY17" fmla="*/ 18288 h 18288"/>
              <a:gd name="connsiteX18" fmla="*/ 3377004 w 7269480"/>
              <a:gd name="connsiteY18" fmla="*/ 18288 h 18288"/>
              <a:gd name="connsiteX19" fmla="*/ 2934226 w 7269480"/>
              <a:gd name="connsiteY19" fmla="*/ 18288 h 18288"/>
              <a:gd name="connsiteX20" fmla="*/ 2273365 w 7269480"/>
              <a:gd name="connsiteY20" fmla="*/ 18288 h 18288"/>
              <a:gd name="connsiteX21" fmla="*/ 1757892 w 7269480"/>
              <a:gd name="connsiteY21" fmla="*/ 18288 h 18288"/>
              <a:gd name="connsiteX22" fmla="*/ 951641 w 7269480"/>
              <a:gd name="connsiteY22" fmla="*/ 18288 h 18288"/>
              <a:gd name="connsiteX23" fmla="*/ 0 w 7269480"/>
              <a:gd name="connsiteY23" fmla="*/ 18288 h 18288"/>
              <a:gd name="connsiteX24" fmla="*/ 0 w 7269480"/>
              <a:gd name="connsiteY2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69480" h="18288" fill="none" extrusionOk="0">
                <a:moveTo>
                  <a:pt x="0" y="0"/>
                </a:moveTo>
                <a:cubicBezTo>
                  <a:pt x="235128" y="3132"/>
                  <a:pt x="451867" y="39303"/>
                  <a:pt x="733557" y="0"/>
                </a:cubicBezTo>
                <a:cubicBezTo>
                  <a:pt x="1041917" y="-26384"/>
                  <a:pt x="1017903" y="-18696"/>
                  <a:pt x="1249029" y="0"/>
                </a:cubicBezTo>
                <a:cubicBezTo>
                  <a:pt x="1467178" y="31708"/>
                  <a:pt x="1662247" y="41118"/>
                  <a:pt x="1764501" y="0"/>
                </a:cubicBezTo>
                <a:cubicBezTo>
                  <a:pt x="1900779" y="-6870"/>
                  <a:pt x="2072991" y="-25341"/>
                  <a:pt x="2207278" y="0"/>
                </a:cubicBezTo>
                <a:cubicBezTo>
                  <a:pt x="2265877" y="34574"/>
                  <a:pt x="2632620" y="104781"/>
                  <a:pt x="3013530" y="0"/>
                </a:cubicBezTo>
                <a:cubicBezTo>
                  <a:pt x="3334490" y="-59163"/>
                  <a:pt x="3475301" y="47386"/>
                  <a:pt x="3819781" y="0"/>
                </a:cubicBezTo>
                <a:cubicBezTo>
                  <a:pt x="4196358" y="-37804"/>
                  <a:pt x="4303513" y="-11131"/>
                  <a:pt x="4626033" y="0"/>
                </a:cubicBezTo>
                <a:cubicBezTo>
                  <a:pt x="4934787" y="29249"/>
                  <a:pt x="4944754" y="17065"/>
                  <a:pt x="5068810" y="0"/>
                </a:cubicBezTo>
                <a:cubicBezTo>
                  <a:pt x="5209508" y="-19562"/>
                  <a:pt x="5356206" y="22850"/>
                  <a:pt x="5656977" y="0"/>
                </a:cubicBezTo>
                <a:cubicBezTo>
                  <a:pt x="5941315" y="13558"/>
                  <a:pt x="5903828" y="-18462"/>
                  <a:pt x="6099755" y="0"/>
                </a:cubicBezTo>
                <a:cubicBezTo>
                  <a:pt x="6314513" y="-31302"/>
                  <a:pt x="6960022" y="-11355"/>
                  <a:pt x="7269480" y="0"/>
                </a:cubicBezTo>
                <a:cubicBezTo>
                  <a:pt x="7269107" y="8892"/>
                  <a:pt x="7269891" y="12971"/>
                  <a:pt x="7269480" y="18288"/>
                </a:cubicBezTo>
                <a:cubicBezTo>
                  <a:pt x="7069773" y="63254"/>
                  <a:pt x="6761614" y="96"/>
                  <a:pt x="6463229" y="18288"/>
                </a:cubicBezTo>
                <a:cubicBezTo>
                  <a:pt x="6176137" y="29304"/>
                  <a:pt x="6202734" y="42678"/>
                  <a:pt x="6020451" y="18288"/>
                </a:cubicBezTo>
                <a:cubicBezTo>
                  <a:pt x="5818836" y="4777"/>
                  <a:pt x="5721727" y="-10784"/>
                  <a:pt x="5504979" y="18288"/>
                </a:cubicBezTo>
                <a:cubicBezTo>
                  <a:pt x="5326805" y="68107"/>
                  <a:pt x="5197747" y="9507"/>
                  <a:pt x="4989507" y="18288"/>
                </a:cubicBezTo>
                <a:cubicBezTo>
                  <a:pt x="4763009" y="43859"/>
                  <a:pt x="4639415" y="27730"/>
                  <a:pt x="4474035" y="18288"/>
                </a:cubicBezTo>
                <a:cubicBezTo>
                  <a:pt x="4344126" y="-11044"/>
                  <a:pt x="4109566" y="23406"/>
                  <a:pt x="3958562" y="18288"/>
                </a:cubicBezTo>
                <a:cubicBezTo>
                  <a:pt x="3798316" y="26645"/>
                  <a:pt x="3645649" y="23666"/>
                  <a:pt x="3443090" y="18288"/>
                </a:cubicBezTo>
                <a:cubicBezTo>
                  <a:pt x="3244219" y="28660"/>
                  <a:pt x="3102677" y="4915"/>
                  <a:pt x="2709533" y="18288"/>
                </a:cubicBezTo>
                <a:cubicBezTo>
                  <a:pt x="2353187" y="42124"/>
                  <a:pt x="2422678" y="48861"/>
                  <a:pt x="2194061" y="18288"/>
                </a:cubicBezTo>
                <a:cubicBezTo>
                  <a:pt x="1953278" y="7529"/>
                  <a:pt x="1876545" y="25727"/>
                  <a:pt x="1751284" y="18288"/>
                </a:cubicBezTo>
                <a:cubicBezTo>
                  <a:pt x="1616404" y="7186"/>
                  <a:pt x="1467166" y="48303"/>
                  <a:pt x="1163117" y="18288"/>
                </a:cubicBezTo>
                <a:cubicBezTo>
                  <a:pt x="832308" y="-22338"/>
                  <a:pt x="531097" y="-29235"/>
                  <a:pt x="0" y="18288"/>
                </a:cubicBezTo>
                <a:cubicBezTo>
                  <a:pt x="-54" y="11431"/>
                  <a:pt x="328" y="6853"/>
                  <a:pt x="0" y="0"/>
                </a:cubicBezTo>
                <a:close/>
              </a:path>
              <a:path w="7269480" h="18288" stroke="0" extrusionOk="0">
                <a:moveTo>
                  <a:pt x="0" y="0"/>
                </a:moveTo>
                <a:cubicBezTo>
                  <a:pt x="93677" y="-40520"/>
                  <a:pt x="343551" y="-20764"/>
                  <a:pt x="515472" y="0"/>
                </a:cubicBezTo>
                <a:cubicBezTo>
                  <a:pt x="661472" y="33485"/>
                  <a:pt x="738086" y="-8485"/>
                  <a:pt x="958250" y="0"/>
                </a:cubicBezTo>
                <a:cubicBezTo>
                  <a:pt x="1185804" y="12649"/>
                  <a:pt x="1301342" y="10087"/>
                  <a:pt x="1473722" y="0"/>
                </a:cubicBezTo>
                <a:cubicBezTo>
                  <a:pt x="1636492" y="23566"/>
                  <a:pt x="2004928" y="1595"/>
                  <a:pt x="2134584" y="0"/>
                </a:cubicBezTo>
                <a:cubicBezTo>
                  <a:pt x="2293863" y="-51652"/>
                  <a:pt x="2549409" y="31237"/>
                  <a:pt x="2868140" y="0"/>
                </a:cubicBezTo>
                <a:cubicBezTo>
                  <a:pt x="3128066" y="-19431"/>
                  <a:pt x="3471315" y="36471"/>
                  <a:pt x="3674392" y="0"/>
                </a:cubicBezTo>
                <a:cubicBezTo>
                  <a:pt x="3867736" y="26529"/>
                  <a:pt x="4121894" y="-13345"/>
                  <a:pt x="4480643" y="0"/>
                </a:cubicBezTo>
                <a:cubicBezTo>
                  <a:pt x="4861667" y="10265"/>
                  <a:pt x="4904111" y="1116"/>
                  <a:pt x="5068810" y="0"/>
                </a:cubicBezTo>
                <a:cubicBezTo>
                  <a:pt x="5254525" y="48544"/>
                  <a:pt x="5489794" y="-47731"/>
                  <a:pt x="5802367" y="0"/>
                </a:cubicBezTo>
                <a:cubicBezTo>
                  <a:pt x="6112570" y="36047"/>
                  <a:pt x="6247610" y="16030"/>
                  <a:pt x="6463229" y="0"/>
                </a:cubicBezTo>
                <a:cubicBezTo>
                  <a:pt x="6699726" y="8242"/>
                  <a:pt x="7085980" y="17508"/>
                  <a:pt x="7269480" y="0"/>
                </a:cubicBezTo>
                <a:cubicBezTo>
                  <a:pt x="7268407" y="8397"/>
                  <a:pt x="7268853" y="13314"/>
                  <a:pt x="7269480" y="18288"/>
                </a:cubicBezTo>
                <a:cubicBezTo>
                  <a:pt x="6934530" y="64734"/>
                  <a:pt x="6753912" y="-12848"/>
                  <a:pt x="6608618" y="18288"/>
                </a:cubicBezTo>
                <a:cubicBezTo>
                  <a:pt x="6499813" y="47415"/>
                  <a:pt x="6197442" y="-16113"/>
                  <a:pt x="6020451" y="18288"/>
                </a:cubicBezTo>
                <a:cubicBezTo>
                  <a:pt x="5845458" y="6562"/>
                  <a:pt x="5619316" y="-2364"/>
                  <a:pt x="5432284" y="18288"/>
                </a:cubicBezTo>
                <a:cubicBezTo>
                  <a:pt x="5232831" y="32495"/>
                  <a:pt x="5026244" y="57062"/>
                  <a:pt x="4626033" y="18288"/>
                </a:cubicBezTo>
                <a:cubicBezTo>
                  <a:pt x="4266016" y="14485"/>
                  <a:pt x="4244313" y="45809"/>
                  <a:pt x="4110561" y="18288"/>
                </a:cubicBezTo>
                <a:cubicBezTo>
                  <a:pt x="4000841" y="-45488"/>
                  <a:pt x="3590021" y="47044"/>
                  <a:pt x="3377004" y="18288"/>
                </a:cubicBezTo>
                <a:cubicBezTo>
                  <a:pt x="3189406" y="-19008"/>
                  <a:pt x="3038882" y="18056"/>
                  <a:pt x="2934226" y="18288"/>
                </a:cubicBezTo>
                <a:cubicBezTo>
                  <a:pt x="2810088" y="27476"/>
                  <a:pt x="2427832" y="22666"/>
                  <a:pt x="2273365" y="18288"/>
                </a:cubicBezTo>
                <a:cubicBezTo>
                  <a:pt x="2144728" y="11512"/>
                  <a:pt x="1941682" y="42792"/>
                  <a:pt x="1757892" y="18288"/>
                </a:cubicBezTo>
                <a:cubicBezTo>
                  <a:pt x="1511007" y="-9843"/>
                  <a:pt x="1148878" y="54983"/>
                  <a:pt x="951641" y="18288"/>
                </a:cubicBezTo>
                <a:cubicBezTo>
                  <a:pt x="725680" y="24064"/>
                  <a:pt x="440160" y="2088"/>
                  <a:pt x="0" y="18288"/>
                </a:cubicBezTo>
                <a:cubicBezTo>
                  <a:pt x="-800" y="9936"/>
                  <a:pt x="-297" y="5558"/>
                  <a:pt x="0" y="0"/>
                </a:cubicBezTo>
                <a:close/>
              </a:path>
              <a:path w="7269480" h="18288" fill="none" stroke="0" extrusionOk="0">
                <a:moveTo>
                  <a:pt x="0" y="0"/>
                </a:moveTo>
                <a:cubicBezTo>
                  <a:pt x="209523" y="-14416"/>
                  <a:pt x="402010" y="-4792"/>
                  <a:pt x="733557" y="0"/>
                </a:cubicBezTo>
                <a:cubicBezTo>
                  <a:pt x="1032265" y="-28108"/>
                  <a:pt x="1014845" y="-17933"/>
                  <a:pt x="1249029" y="0"/>
                </a:cubicBezTo>
                <a:cubicBezTo>
                  <a:pt x="1501995" y="8229"/>
                  <a:pt x="1629565" y="32396"/>
                  <a:pt x="1764501" y="0"/>
                </a:cubicBezTo>
                <a:cubicBezTo>
                  <a:pt x="1902554" y="-12694"/>
                  <a:pt x="2091757" y="-1413"/>
                  <a:pt x="2207278" y="0"/>
                </a:cubicBezTo>
                <a:cubicBezTo>
                  <a:pt x="2377281" y="28761"/>
                  <a:pt x="2680286" y="12469"/>
                  <a:pt x="3013530" y="0"/>
                </a:cubicBezTo>
                <a:cubicBezTo>
                  <a:pt x="3343102" y="-43660"/>
                  <a:pt x="3471083" y="58142"/>
                  <a:pt x="3819781" y="0"/>
                </a:cubicBezTo>
                <a:cubicBezTo>
                  <a:pt x="4189628" y="-30732"/>
                  <a:pt x="4315047" y="-34014"/>
                  <a:pt x="4626033" y="0"/>
                </a:cubicBezTo>
                <a:cubicBezTo>
                  <a:pt x="4932086" y="31993"/>
                  <a:pt x="4945270" y="14458"/>
                  <a:pt x="5068810" y="0"/>
                </a:cubicBezTo>
                <a:cubicBezTo>
                  <a:pt x="5214603" y="-51908"/>
                  <a:pt x="5356876" y="-32809"/>
                  <a:pt x="5656977" y="0"/>
                </a:cubicBezTo>
                <a:cubicBezTo>
                  <a:pt x="5935525" y="14193"/>
                  <a:pt x="5915508" y="-16541"/>
                  <a:pt x="6099755" y="0"/>
                </a:cubicBezTo>
                <a:cubicBezTo>
                  <a:pt x="6309893" y="27674"/>
                  <a:pt x="6875179" y="-39234"/>
                  <a:pt x="7269480" y="0"/>
                </a:cubicBezTo>
                <a:cubicBezTo>
                  <a:pt x="7269535" y="7937"/>
                  <a:pt x="7269706" y="13453"/>
                  <a:pt x="7269480" y="18288"/>
                </a:cubicBezTo>
                <a:cubicBezTo>
                  <a:pt x="7044177" y="41905"/>
                  <a:pt x="6762247" y="41916"/>
                  <a:pt x="6463229" y="18288"/>
                </a:cubicBezTo>
                <a:cubicBezTo>
                  <a:pt x="6176969" y="21616"/>
                  <a:pt x="6204882" y="31832"/>
                  <a:pt x="6020451" y="18288"/>
                </a:cubicBezTo>
                <a:cubicBezTo>
                  <a:pt x="5822541" y="-36494"/>
                  <a:pt x="5694440" y="-32839"/>
                  <a:pt x="5504979" y="18288"/>
                </a:cubicBezTo>
                <a:cubicBezTo>
                  <a:pt x="5319094" y="11473"/>
                  <a:pt x="5180317" y="9858"/>
                  <a:pt x="4989507" y="18288"/>
                </a:cubicBezTo>
                <a:cubicBezTo>
                  <a:pt x="4780362" y="44091"/>
                  <a:pt x="4602675" y="3603"/>
                  <a:pt x="4474035" y="18288"/>
                </a:cubicBezTo>
                <a:cubicBezTo>
                  <a:pt x="4332392" y="3956"/>
                  <a:pt x="4096107" y="22562"/>
                  <a:pt x="3958562" y="18288"/>
                </a:cubicBezTo>
                <a:cubicBezTo>
                  <a:pt x="3818758" y="669"/>
                  <a:pt x="3643861" y="-6459"/>
                  <a:pt x="3443090" y="18288"/>
                </a:cubicBezTo>
                <a:cubicBezTo>
                  <a:pt x="3229160" y="19421"/>
                  <a:pt x="3057515" y="-11242"/>
                  <a:pt x="2709533" y="18288"/>
                </a:cubicBezTo>
                <a:cubicBezTo>
                  <a:pt x="2360517" y="19044"/>
                  <a:pt x="2430273" y="18555"/>
                  <a:pt x="2194061" y="18288"/>
                </a:cubicBezTo>
                <a:cubicBezTo>
                  <a:pt x="1969669" y="-6632"/>
                  <a:pt x="1875262" y="24681"/>
                  <a:pt x="1751284" y="18288"/>
                </a:cubicBezTo>
                <a:cubicBezTo>
                  <a:pt x="1633556" y="5880"/>
                  <a:pt x="1431507" y="32395"/>
                  <a:pt x="1163117" y="18288"/>
                </a:cubicBezTo>
                <a:cubicBezTo>
                  <a:pt x="851599" y="26580"/>
                  <a:pt x="584809" y="26107"/>
                  <a:pt x="0" y="18288"/>
                </a:cubicBezTo>
                <a:cubicBezTo>
                  <a:pt x="30" y="10354"/>
                  <a:pt x="1368" y="7056"/>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custGeom>
                    <a:avLst/>
                    <a:gdLst>
                      <a:gd name="connsiteX0" fmla="*/ 0 w 7269480"/>
                      <a:gd name="connsiteY0" fmla="*/ 0 h 18288"/>
                      <a:gd name="connsiteX1" fmla="*/ 733557 w 7269480"/>
                      <a:gd name="connsiteY1" fmla="*/ 0 h 18288"/>
                      <a:gd name="connsiteX2" fmla="*/ 1249029 w 7269480"/>
                      <a:gd name="connsiteY2" fmla="*/ 0 h 18288"/>
                      <a:gd name="connsiteX3" fmla="*/ 1764501 w 7269480"/>
                      <a:gd name="connsiteY3" fmla="*/ 0 h 18288"/>
                      <a:gd name="connsiteX4" fmla="*/ 2207278 w 7269480"/>
                      <a:gd name="connsiteY4" fmla="*/ 0 h 18288"/>
                      <a:gd name="connsiteX5" fmla="*/ 3013530 w 7269480"/>
                      <a:gd name="connsiteY5" fmla="*/ 0 h 18288"/>
                      <a:gd name="connsiteX6" fmla="*/ 3819781 w 7269480"/>
                      <a:gd name="connsiteY6" fmla="*/ 0 h 18288"/>
                      <a:gd name="connsiteX7" fmla="*/ 4626033 w 7269480"/>
                      <a:gd name="connsiteY7" fmla="*/ 0 h 18288"/>
                      <a:gd name="connsiteX8" fmla="*/ 5068810 w 7269480"/>
                      <a:gd name="connsiteY8" fmla="*/ 0 h 18288"/>
                      <a:gd name="connsiteX9" fmla="*/ 5656977 w 7269480"/>
                      <a:gd name="connsiteY9" fmla="*/ 0 h 18288"/>
                      <a:gd name="connsiteX10" fmla="*/ 6099755 w 7269480"/>
                      <a:gd name="connsiteY10" fmla="*/ 0 h 18288"/>
                      <a:gd name="connsiteX11" fmla="*/ 7269480 w 7269480"/>
                      <a:gd name="connsiteY11" fmla="*/ 0 h 18288"/>
                      <a:gd name="connsiteX12" fmla="*/ 7269480 w 7269480"/>
                      <a:gd name="connsiteY12" fmla="*/ 18288 h 18288"/>
                      <a:gd name="connsiteX13" fmla="*/ 6463229 w 7269480"/>
                      <a:gd name="connsiteY13" fmla="*/ 18288 h 18288"/>
                      <a:gd name="connsiteX14" fmla="*/ 6020451 w 7269480"/>
                      <a:gd name="connsiteY14" fmla="*/ 18288 h 18288"/>
                      <a:gd name="connsiteX15" fmla="*/ 5504979 w 7269480"/>
                      <a:gd name="connsiteY15" fmla="*/ 18288 h 18288"/>
                      <a:gd name="connsiteX16" fmla="*/ 4989507 w 7269480"/>
                      <a:gd name="connsiteY16" fmla="*/ 18288 h 18288"/>
                      <a:gd name="connsiteX17" fmla="*/ 4474035 w 7269480"/>
                      <a:gd name="connsiteY17" fmla="*/ 18288 h 18288"/>
                      <a:gd name="connsiteX18" fmla="*/ 3958562 w 7269480"/>
                      <a:gd name="connsiteY18" fmla="*/ 18288 h 18288"/>
                      <a:gd name="connsiteX19" fmla="*/ 3443090 w 7269480"/>
                      <a:gd name="connsiteY19" fmla="*/ 18288 h 18288"/>
                      <a:gd name="connsiteX20" fmla="*/ 2709533 w 7269480"/>
                      <a:gd name="connsiteY20" fmla="*/ 18288 h 18288"/>
                      <a:gd name="connsiteX21" fmla="*/ 2194061 w 7269480"/>
                      <a:gd name="connsiteY21" fmla="*/ 18288 h 18288"/>
                      <a:gd name="connsiteX22" fmla="*/ 1751284 w 7269480"/>
                      <a:gd name="connsiteY22" fmla="*/ 18288 h 18288"/>
                      <a:gd name="connsiteX23" fmla="*/ 1163117 w 7269480"/>
                      <a:gd name="connsiteY23" fmla="*/ 18288 h 18288"/>
                      <a:gd name="connsiteX24" fmla="*/ 0 w 7269480"/>
                      <a:gd name="connsiteY24" fmla="*/ 18288 h 18288"/>
                      <a:gd name="connsiteX25" fmla="*/ 0 w 7269480"/>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269480" h="18288" fill="none" extrusionOk="0">
                        <a:moveTo>
                          <a:pt x="0" y="0"/>
                        </a:moveTo>
                        <a:cubicBezTo>
                          <a:pt x="252138" y="-34015"/>
                          <a:pt x="430162" y="27723"/>
                          <a:pt x="733557" y="0"/>
                        </a:cubicBezTo>
                        <a:cubicBezTo>
                          <a:pt x="1036952" y="-27723"/>
                          <a:pt x="1017222" y="-19248"/>
                          <a:pt x="1249029" y="0"/>
                        </a:cubicBezTo>
                        <a:cubicBezTo>
                          <a:pt x="1480836" y="19248"/>
                          <a:pt x="1642747" y="25626"/>
                          <a:pt x="1764501" y="0"/>
                        </a:cubicBezTo>
                        <a:cubicBezTo>
                          <a:pt x="1886255" y="-25626"/>
                          <a:pt x="2079425" y="-7842"/>
                          <a:pt x="2207278" y="0"/>
                        </a:cubicBezTo>
                        <a:cubicBezTo>
                          <a:pt x="2335131" y="7842"/>
                          <a:pt x="2681832" y="37713"/>
                          <a:pt x="3013530" y="0"/>
                        </a:cubicBezTo>
                        <a:cubicBezTo>
                          <a:pt x="3345228" y="-37713"/>
                          <a:pt x="3481883" y="38779"/>
                          <a:pt x="3819781" y="0"/>
                        </a:cubicBezTo>
                        <a:cubicBezTo>
                          <a:pt x="4157679" y="-38779"/>
                          <a:pt x="4319607" y="-32632"/>
                          <a:pt x="4626033" y="0"/>
                        </a:cubicBezTo>
                        <a:cubicBezTo>
                          <a:pt x="4932459" y="32632"/>
                          <a:pt x="4944182" y="17568"/>
                          <a:pt x="5068810" y="0"/>
                        </a:cubicBezTo>
                        <a:cubicBezTo>
                          <a:pt x="5193438" y="-17568"/>
                          <a:pt x="5378174" y="-16107"/>
                          <a:pt x="5656977" y="0"/>
                        </a:cubicBezTo>
                        <a:cubicBezTo>
                          <a:pt x="5935780" y="16107"/>
                          <a:pt x="5910190" y="-15070"/>
                          <a:pt x="6099755" y="0"/>
                        </a:cubicBezTo>
                        <a:cubicBezTo>
                          <a:pt x="6289320" y="15070"/>
                          <a:pt x="6900837" y="-32203"/>
                          <a:pt x="7269480" y="0"/>
                        </a:cubicBezTo>
                        <a:cubicBezTo>
                          <a:pt x="7268614" y="7958"/>
                          <a:pt x="7270034" y="12943"/>
                          <a:pt x="7269480" y="18288"/>
                        </a:cubicBezTo>
                        <a:cubicBezTo>
                          <a:pt x="7078692" y="32307"/>
                          <a:pt x="6750249" y="10617"/>
                          <a:pt x="6463229" y="18288"/>
                        </a:cubicBezTo>
                        <a:cubicBezTo>
                          <a:pt x="6176209" y="25959"/>
                          <a:pt x="6203666" y="39135"/>
                          <a:pt x="6020451" y="18288"/>
                        </a:cubicBezTo>
                        <a:cubicBezTo>
                          <a:pt x="5837236" y="-2559"/>
                          <a:pt x="5688034" y="-3388"/>
                          <a:pt x="5504979" y="18288"/>
                        </a:cubicBezTo>
                        <a:cubicBezTo>
                          <a:pt x="5321924" y="39964"/>
                          <a:pt x="5191313" y="7061"/>
                          <a:pt x="4989507" y="18288"/>
                        </a:cubicBezTo>
                        <a:cubicBezTo>
                          <a:pt x="4787701" y="29515"/>
                          <a:pt x="4612238" y="34989"/>
                          <a:pt x="4474035" y="18288"/>
                        </a:cubicBezTo>
                        <a:cubicBezTo>
                          <a:pt x="4335832" y="1587"/>
                          <a:pt x="4094545" y="27267"/>
                          <a:pt x="3958562" y="18288"/>
                        </a:cubicBezTo>
                        <a:cubicBezTo>
                          <a:pt x="3822579" y="9309"/>
                          <a:pt x="3646287" y="-1530"/>
                          <a:pt x="3443090" y="18288"/>
                        </a:cubicBezTo>
                        <a:cubicBezTo>
                          <a:pt x="3239893" y="38106"/>
                          <a:pt x="3075699" y="9041"/>
                          <a:pt x="2709533" y="18288"/>
                        </a:cubicBezTo>
                        <a:cubicBezTo>
                          <a:pt x="2343367" y="27535"/>
                          <a:pt x="2428918" y="31018"/>
                          <a:pt x="2194061" y="18288"/>
                        </a:cubicBezTo>
                        <a:cubicBezTo>
                          <a:pt x="1959204" y="5558"/>
                          <a:pt x="1872298" y="17875"/>
                          <a:pt x="1751284" y="18288"/>
                        </a:cubicBezTo>
                        <a:cubicBezTo>
                          <a:pt x="1630270" y="18701"/>
                          <a:pt x="1443391" y="30083"/>
                          <a:pt x="1163117" y="18288"/>
                        </a:cubicBezTo>
                        <a:cubicBezTo>
                          <a:pt x="882843" y="6493"/>
                          <a:pt x="581151" y="4375"/>
                          <a:pt x="0" y="18288"/>
                        </a:cubicBezTo>
                        <a:cubicBezTo>
                          <a:pt x="493" y="10773"/>
                          <a:pt x="610" y="7338"/>
                          <a:pt x="0" y="0"/>
                        </a:cubicBezTo>
                        <a:close/>
                      </a:path>
                      <a:path w="7269480" h="18288" stroke="0" extrusionOk="0">
                        <a:moveTo>
                          <a:pt x="0" y="0"/>
                        </a:moveTo>
                        <a:cubicBezTo>
                          <a:pt x="108514" y="-13627"/>
                          <a:pt x="358377" y="-21600"/>
                          <a:pt x="515472" y="0"/>
                        </a:cubicBezTo>
                        <a:cubicBezTo>
                          <a:pt x="672567" y="21600"/>
                          <a:pt x="740741" y="1149"/>
                          <a:pt x="958250" y="0"/>
                        </a:cubicBezTo>
                        <a:cubicBezTo>
                          <a:pt x="1175759" y="-1149"/>
                          <a:pt x="1323521" y="-14908"/>
                          <a:pt x="1473722" y="0"/>
                        </a:cubicBezTo>
                        <a:cubicBezTo>
                          <a:pt x="1623923" y="14908"/>
                          <a:pt x="1999682" y="13812"/>
                          <a:pt x="2134584" y="0"/>
                        </a:cubicBezTo>
                        <a:cubicBezTo>
                          <a:pt x="2269486" y="-13812"/>
                          <a:pt x="2558748" y="7617"/>
                          <a:pt x="2868140" y="0"/>
                        </a:cubicBezTo>
                        <a:cubicBezTo>
                          <a:pt x="3177532" y="-7617"/>
                          <a:pt x="3467796" y="3656"/>
                          <a:pt x="3674392" y="0"/>
                        </a:cubicBezTo>
                        <a:cubicBezTo>
                          <a:pt x="3880988" y="-3656"/>
                          <a:pt x="4101054" y="-15702"/>
                          <a:pt x="4480643" y="0"/>
                        </a:cubicBezTo>
                        <a:cubicBezTo>
                          <a:pt x="4860232" y="15702"/>
                          <a:pt x="4906779" y="-6670"/>
                          <a:pt x="5068810" y="0"/>
                        </a:cubicBezTo>
                        <a:cubicBezTo>
                          <a:pt x="5230841" y="6670"/>
                          <a:pt x="5495019" y="-21055"/>
                          <a:pt x="5802367" y="0"/>
                        </a:cubicBezTo>
                        <a:cubicBezTo>
                          <a:pt x="6109715" y="21055"/>
                          <a:pt x="6248383" y="9802"/>
                          <a:pt x="6463229" y="0"/>
                        </a:cubicBezTo>
                        <a:cubicBezTo>
                          <a:pt x="6678075" y="-9802"/>
                          <a:pt x="7063233" y="9440"/>
                          <a:pt x="7269480" y="0"/>
                        </a:cubicBezTo>
                        <a:cubicBezTo>
                          <a:pt x="7268794" y="7700"/>
                          <a:pt x="7268830" y="13442"/>
                          <a:pt x="7269480" y="18288"/>
                        </a:cubicBezTo>
                        <a:cubicBezTo>
                          <a:pt x="6950939" y="47121"/>
                          <a:pt x="6756956" y="13096"/>
                          <a:pt x="6608618" y="18288"/>
                        </a:cubicBezTo>
                        <a:cubicBezTo>
                          <a:pt x="6460280" y="23480"/>
                          <a:pt x="6230655" y="-1538"/>
                          <a:pt x="6020451" y="18288"/>
                        </a:cubicBezTo>
                        <a:cubicBezTo>
                          <a:pt x="5810247" y="38114"/>
                          <a:pt x="5619850" y="-10448"/>
                          <a:pt x="5432284" y="18288"/>
                        </a:cubicBezTo>
                        <a:cubicBezTo>
                          <a:pt x="5244718" y="47024"/>
                          <a:pt x="4984575" y="27926"/>
                          <a:pt x="4626033" y="18288"/>
                        </a:cubicBezTo>
                        <a:cubicBezTo>
                          <a:pt x="4267491" y="8650"/>
                          <a:pt x="4240108" y="40106"/>
                          <a:pt x="4110561" y="18288"/>
                        </a:cubicBezTo>
                        <a:cubicBezTo>
                          <a:pt x="3981014" y="-3530"/>
                          <a:pt x="3580293" y="41911"/>
                          <a:pt x="3377004" y="18288"/>
                        </a:cubicBezTo>
                        <a:cubicBezTo>
                          <a:pt x="3173715" y="-5335"/>
                          <a:pt x="3043404" y="10731"/>
                          <a:pt x="2934226" y="18288"/>
                        </a:cubicBezTo>
                        <a:cubicBezTo>
                          <a:pt x="2825048" y="25845"/>
                          <a:pt x="2427024" y="14732"/>
                          <a:pt x="2273365" y="18288"/>
                        </a:cubicBezTo>
                        <a:cubicBezTo>
                          <a:pt x="2119706" y="21844"/>
                          <a:pt x="1948744" y="43432"/>
                          <a:pt x="1757892" y="18288"/>
                        </a:cubicBezTo>
                        <a:cubicBezTo>
                          <a:pt x="1567040" y="-6856"/>
                          <a:pt x="1185958" y="10333"/>
                          <a:pt x="951641" y="18288"/>
                        </a:cubicBezTo>
                        <a:cubicBezTo>
                          <a:pt x="717324" y="26243"/>
                          <a:pt x="448990" y="-7235"/>
                          <a:pt x="0" y="18288"/>
                        </a:cubicBezTo>
                        <a:cubicBezTo>
                          <a:pt x="-4" y="9861"/>
                          <a:pt x="135" y="608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Content Placeholder 2">
            <a:extLst>
              <a:ext uri="{FF2B5EF4-FFF2-40B4-BE49-F238E27FC236}">
                <a16:creationId xmlns:a16="http://schemas.microsoft.com/office/drawing/2014/main" id="{5022F9B3-5C81-FE3D-497A-BAEC995778FD}"/>
              </a:ext>
            </a:extLst>
          </p:cNvPr>
          <p:cNvGraphicFramePr>
            <a:graphicFrameLocks noGrp="1"/>
          </p:cNvGraphicFramePr>
          <p:nvPr>
            <p:ph idx="1"/>
            <p:extLst>
              <p:ext uri="{D42A27DB-BD31-4B8C-83A1-F6EECF244321}">
                <p14:modId xmlns:p14="http://schemas.microsoft.com/office/powerpoint/2010/main" val="3301240575"/>
              </p:ext>
            </p:extLst>
          </p:nvPr>
        </p:nvGraphicFramePr>
        <p:xfrm>
          <a:off x="628650" y="2004446"/>
          <a:ext cx="7886700" cy="41768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9968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4B4A4AB-223A-2D73-BB32-D5476F49B0A5}"/>
              </a:ext>
            </a:extLst>
          </p:cNvPr>
          <p:cNvPicPr>
            <a:picLocks noChangeAspect="1"/>
          </p:cNvPicPr>
          <p:nvPr/>
        </p:nvPicPr>
        <p:blipFill rotWithShape="1">
          <a:blip r:embed="rId2"/>
          <a:srcRect r="10999" b="-1"/>
          <a:stretch/>
        </p:blipFill>
        <p:spPr>
          <a:xfrm>
            <a:off x="20" y="10"/>
            <a:ext cx="9143980" cy="6857990"/>
          </a:xfrm>
          <a:prstGeom prst="rect">
            <a:avLst/>
          </a:prstGeom>
        </p:spPr>
      </p:pic>
      <p:sp>
        <p:nvSpPr>
          <p:cNvPr id="29" name="Rectangle 28">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7601"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0D6087C-BF37-4E39-3B4D-2AB6140BBD16}"/>
              </a:ext>
            </a:extLst>
          </p:cNvPr>
          <p:cNvSpPr>
            <a:spLocks noGrp="1"/>
          </p:cNvSpPr>
          <p:nvPr>
            <p:ph type="title"/>
          </p:nvPr>
        </p:nvSpPr>
        <p:spPr>
          <a:xfrm>
            <a:off x="628650" y="365125"/>
            <a:ext cx="7886700" cy="1325563"/>
          </a:xfrm>
        </p:spPr>
        <p:txBody>
          <a:bodyPr>
            <a:normAutofit/>
          </a:bodyPr>
          <a:lstStyle/>
          <a:p>
            <a:r>
              <a:rPr lang="en-US" b="1" dirty="0">
                <a:latin typeface="Corbel" panose="020B0503020204020204" pitchFamily="34" charset="0"/>
              </a:rPr>
              <a:t>EPIC Core Members</a:t>
            </a:r>
          </a:p>
        </p:txBody>
      </p:sp>
      <p:sp>
        <p:nvSpPr>
          <p:cNvPr id="4" name="Slide Number Placeholder 3">
            <a:extLst>
              <a:ext uri="{FF2B5EF4-FFF2-40B4-BE49-F238E27FC236}">
                <a16:creationId xmlns:a16="http://schemas.microsoft.com/office/drawing/2014/main" id="{3C93A2A0-C362-344C-8C5A-D6B8F5401CBC}"/>
              </a:ext>
            </a:extLst>
          </p:cNvPr>
          <p:cNvSpPr>
            <a:spLocks noGrp="1"/>
          </p:cNvSpPr>
          <p:nvPr>
            <p:ph type="sldNum" sz="quarter" idx="12"/>
          </p:nvPr>
        </p:nvSpPr>
        <p:spPr>
          <a:xfrm>
            <a:off x="6457950" y="6356350"/>
            <a:ext cx="2057400" cy="365125"/>
          </a:xfrm>
        </p:spPr>
        <p:txBody>
          <a:bodyPr>
            <a:normAutofit/>
          </a:bodyPr>
          <a:lstStyle/>
          <a:p>
            <a:pPr>
              <a:spcAft>
                <a:spcPts val="600"/>
              </a:spcAft>
            </a:pPr>
            <a:fld id="{004E1916-CF39-4EF8-9FA1-4FBE01F1E9E9}" type="slidenum">
              <a:rPr lang="en-US" sz="1000">
                <a:solidFill>
                  <a:schemeClr val="tx1">
                    <a:lumMod val="50000"/>
                    <a:lumOff val="50000"/>
                  </a:schemeClr>
                </a:solidFill>
              </a:rPr>
              <a:pPr>
                <a:spcAft>
                  <a:spcPts val="600"/>
                </a:spcAft>
              </a:pPr>
              <a:t>7</a:t>
            </a:fld>
            <a:endParaRPr lang="en-US" sz="1000" dirty="0">
              <a:solidFill>
                <a:schemeClr val="tx1">
                  <a:lumMod val="50000"/>
                  <a:lumOff val="50000"/>
                </a:schemeClr>
              </a:solidFill>
            </a:endParaRPr>
          </a:p>
        </p:txBody>
      </p:sp>
      <p:graphicFrame>
        <p:nvGraphicFramePr>
          <p:cNvPr id="6" name="Content Placeholder 2">
            <a:extLst>
              <a:ext uri="{FF2B5EF4-FFF2-40B4-BE49-F238E27FC236}">
                <a16:creationId xmlns:a16="http://schemas.microsoft.com/office/drawing/2014/main" id="{E06C5464-16DC-EC21-BE9F-4FC8F9C318B9}"/>
              </a:ext>
            </a:extLst>
          </p:cNvPr>
          <p:cNvGraphicFramePr>
            <a:graphicFrameLocks noGrp="1"/>
          </p:cNvGraphicFramePr>
          <p:nvPr>
            <p:ph idx="1"/>
            <p:extLst>
              <p:ext uri="{D42A27DB-BD31-4B8C-83A1-F6EECF244321}">
                <p14:modId xmlns:p14="http://schemas.microsoft.com/office/powerpoint/2010/main" val="2539414658"/>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25832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B86EEAC6-011F-4499-ACFF-2FDC742DB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7" name="Rectangle 46">
            <a:extLst>
              <a:ext uri="{FF2B5EF4-FFF2-40B4-BE49-F238E27FC236}">
                <a16:creationId xmlns:a16="http://schemas.microsoft.com/office/drawing/2014/main" id="{6970F14D-B6E6-40EA-96B4-4E18D0CF9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49" name="Rectangle 48">
            <a:extLst>
              <a:ext uri="{FF2B5EF4-FFF2-40B4-BE49-F238E27FC236}">
                <a16:creationId xmlns:a16="http://schemas.microsoft.com/office/drawing/2014/main" id="{A3CBF2AD-D8D1-4170-B16B-A760E87F6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FBFCDE5-A321-3C1C-A55A-751F4617217E}"/>
              </a:ext>
            </a:extLst>
          </p:cNvPr>
          <p:cNvPicPr>
            <a:picLocks noChangeAspect="1"/>
          </p:cNvPicPr>
          <p:nvPr/>
        </p:nvPicPr>
        <p:blipFill rotWithShape="1">
          <a:blip r:embed="rId2">
            <a:duotone>
              <a:prstClr val="black"/>
              <a:schemeClr val="tx2">
                <a:tint val="45000"/>
                <a:satMod val="400000"/>
              </a:schemeClr>
            </a:duotone>
          </a:blip>
          <a:srcRect t="9091" r="9114"/>
          <a:stretch/>
        </p:blipFill>
        <p:spPr>
          <a:xfrm>
            <a:off x="20" y="10"/>
            <a:ext cx="9143980" cy="6857990"/>
          </a:xfrm>
          <a:prstGeom prst="rect">
            <a:avLst/>
          </a:prstGeom>
        </p:spPr>
      </p:pic>
      <p:sp>
        <p:nvSpPr>
          <p:cNvPr id="51" name="Rectangle 50">
            <a:extLst>
              <a:ext uri="{FF2B5EF4-FFF2-40B4-BE49-F238E27FC236}">
                <a16:creationId xmlns:a16="http://schemas.microsoft.com/office/drawing/2014/main" id="{8C83BAC5-B7A8-4C7B-9A76-1725090EFC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5289364" cy="5334001"/>
          </a:xfrm>
          <a:prstGeom prst="rect">
            <a:avLst/>
          </a:prstGeom>
          <a:solidFill>
            <a:srgbClr val="48658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AC65C90-8707-7882-8261-59D11816B89C}"/>
              </a:ext>
            </a:extLst>
          </p:cNvPr>
          <p:cNvSpPr>
            <a:spLocks noGrp="1"/>
          </p:cNvSpPr>
          <p:nvPr>
            <p:ph type="ctrTitle"/>
          </p:nvPr>
        </p:nvSpPr>
        <p:spPr>
          <a:xfrm>
            <a:off x="216936" y="761999"/>
            <a:ext cx="8317464" cy="1437377"/>
          </a:xfrm>
        </p:spPr>
        <p:txBody>
          <a:bodyPr vert="horz" lIns="91440" tIns="45720" rIns="91440" bIns="45720" rtlCol="0" anchor="ctr">
            <a:normAutofit/>
          </a:bodyPr>
          <a:lstStyle/>
          <a:p>
            <a:pPr algn="ctr" defTabSz="914400"/>
            <a:r>
              <a:rPr lang="en-US" sz="3200" spc="-60" dirty="0">
                <a:ln w="15875">
                  <a:solidFill>
                    <a:srgbClr val="FFFFFF"/>
                  </a:solidFill>
                </a:ln>
                <a:latin typeface="Corbel" panose="020B0503020204020204" pitchFamily="34" charset="0"/>
              </a:rPr>
              <a:t>PPDC</a:t>
            </a:r>
            <a:r>
              <a:rPr lang="en-US" sz="3200" spc="-60" dirty="0">
                <a:ln w="15875">
                  <a:solidFill>
                    <a:srgbClr val="FFFFFF"/>
                  </a:solidFill>
                </a:ln>
              </a:rPr>
              <a:t> EPIC Communications/Education </a:t>
            </a:r>
            <a:br>
              <a:rPr lang="en-US" sz="3200" spc="-60" dirty="0">
                <a:ln w="15875">
                  <a:solidFill>
                    <a:srgbClr val="FFFFFF"/>
                  </a:solidFill>
                </a:ln>
              </a:rPr>
            </a:br>
            <a:r>
              <a:rPr lang="en-US" sz="3200" spc="-60" dirty="0">
                <a:ln w="15875">
                  <a:solidFill>
                    <a:srgbClr val="FFFFFF"/>
                  </a:solidFill>
                </a:ln>
              </a:rPr>
              <a:t>Work Group Status Report</a:t>
            </a:r>
          </a:p>
        </p:txBody>
      </p:sp>
      <p:sp>
        <p:nvSpPr>
          <p:cNvPr id="5" name="TextBox 4">
            <a:extLst>
              <a:ext uri="{FF2B5EF4-FFF2-40B4-BE49-F238E27FC236}">
                <a16:creationId xmlns:a16="http://schemas.microsoft.com/office/drawing/2014/main" id="{2B6C71F9-65CE-7E55-8720-01B570365503}"/>
              </a:ext>
            </a:extLst>
          </p:cNvPr>
          <p:cNvSpPr txBox="1"/>
          <p:nvPr/>
        </p:nvSpPr>
        <p:spPr>
          <a:xfrm>
            <a:off x="216936" y="2510395"/>
            <a:ext cx="4838331" cy="3274586"/>
          </a:xfrm>
          <a:prstGeom prst="rect">
            <a:avLst/>
          </a:prstGeom>
        </p:spPr>
        <p:txBody>
          <a:bodyPr vert="horz" lIns="91440" tIns="45720" rIns="91440" bIns="45720" rtlCol="0" anchor="t">
            <a:normAutofit/>
          </a:bodyPr>
          <a:lstStyle/>
          <a:p>
            <a:pPr indent="-182880">
              <a:lnSpc>
                <a:spcPct val="90000"/>
              </a:lnSpc>
              <a:spcAft>
                <a:spcPts val="450"/>
              </a:spcAft>
              <a:buClr>
                <a:schemeClr val="accent1"/>
              </a:buClr>
              <a:buFont typeface="Wingdings 2" pitchFamily="18" charset="2"/>
              <a:buChar char=""/>
              <a:defRPr/>
            </a:pPr>
            <a:r>
              <a:rPr lang="en-US" b="1" dirty="0">
                <a:solidFill>
                  <a:srgbClr val="FFFFFF"/>
                </a:solidFill>
              </a:rPr>
              <a:t>Roster To Date:</a:t>
            </a:r>
          </a:p>
          <a:p>
            <a:pPr indent="-182880">
              <a:lnSpc>
                <a:spcPct val="90000"/>
              </a:lnSpc>
              <a:spcAft>
                <a:spcPts val="450"/>
              </a:spcAft>
              <a:buClr>
                <a:schemeClr val="accent1"/>
              </a:buClr>
              <a:buFont typeface="Wingdings 2" pitchFamily="18" charset="2"/>
              <a:buChar char=""/>
            </a:pPr>
            <a:r>
              <a:rPr lang="en-US" u="sng" dirty="0">
                <a:solidFill>
                  <a:srgbClr val="FFFFFF"/>
                </a:solidFill>
              </a:rPr>
              <a:t>Tajah Blackburn, USEPA, Lead</a:t>
            </a:r>
          </a:p>
          <a:p>
            <a:pPr indent="-182880">
              <a:lnSpc>
                <a:spcPct val="90000"/>
              </a:lnSpc>
              <a:spcAft>
                <a:spcPts val="450"/>
              </a:spcAft>
              <a:buClr>
                <a:schemeClr val="accent1"/>
              </a:buClr>
              <a:buFont typeface="Wingdings 2" pitchFamily="18" charset="2"/>
              <a:buChar char=""/>
              <a:defRPr/>
            </a:pPr>
            <a:r>
              <a:rPr lang="en-US" dirty="0">
                <a:solidFill>
                  <a:srgbClr val="FFFFFF"/>
                </a:solidFill>
              </a:rPr>
              <a:t>Alex Cook, First Group</a:t>
            </a:r>
          </a:p>
          <a:p>
            <a:pPr indent="-182880">
              <a:lnSpc>
                <a:spcPct val="90000"/>
              </a:lnSpc>
              <a:spcAft>
                <a:spcPts val="450"/>
              </a:spcAft>
              <a:buClr>
                <a:schemeClr val="accent1"/>
              </a:buClr>
              <a:buFont typeface="Wingdings 2" pitchFamily="18" charset="2"/>
              <a:buChar char=""/>
              <a:defRPr/>
            </a:pPr>
            <a:r>
              <a:rPr lang="en-US" dirty="0">
                <a:solidFill>
                  <a:srgbClr val="FFFFFF"/>
                </a:solidFill>
              </a:rPr>
              <a:t>Matt Arduino, CDC</a:t>
            </a:r>
          </a:p>
          <a:p>
            <a:pPr indent="-182880">
              <a:lnSpc>
                <a:spcPct val="90000"/>
              </a:lnSpc>
              <a:spcAft>
                <a:spcPts val="450"/>
              </a:spcAft>
              <a:buClr>
                <a:schemeClr val="accent1"/>
              </a:buClr>
              <a:buFont typeface="Wingdings 2" pitchFamily="18" charset="2"/>
              <a:buChar char=""/>
              <a:defRPr/>
            </a:pPr>
            <a:r>
              <a:rPr lang="en-US" dirty="0">
                <a:solidFill>
                  <a:srgbClr val="FFFFFF"/>
                </a:solidFill>
              </a:rPr>
              <a:t>Ellen Baldassare, LANXESS</a:t>
            </a:r>
          </a:p>
          <a:p>
            <a:pPr indent="-182880">
              <a:lnSpc>
                <a:spcPct val="90000"/>
              </a:lnSpc>
              <a:spcAft>
                <a:spcPts val="450"/>
              </a:spcAft>
              <a:buClr>
                <a:schemeClr val="accent1"/>
              </a:buClr>
              <a:buFont typeface="Wingdings 2" pitchFamily="18" charset="2"/>
              <a:buChar char=""/>
              <a:defRPr/>
            </a:pPr>
            <a:r>
              <a:rPr lang="en-US" dirty="0">
                <a:solidFill>
                  <a:srgbClr val="FFFFFF"/>
                </a:solidFill>
              </a:rPr>
              <a:t>Steve Bennett, HCPA</a:t>
            </a:r>
          </a:p>
          <a:p>
            <a:pPr indent="-182880">
              <a:lnSpc>
                <a:spcPct val="90000"/>
              </a:lnSpc>
              <a:spcAft>
                <a:spcPts val="450"/>
              </a:spcAft>
              <a:buClr>
                <a:schemeClr val="accent1"/>
              </a:buClr>
              <a:buFont typeface="Wingdings 2" pitchFamily="18" charset="2"/>
              <a:buChar char=""/>
              <a:defRPr/>
            </a:pPr>
            <a:r>
              <a:rPr lang="en-US" dirty="0">
                <a:solidFill>
                  <a:srgbClr val="FFFFFF"/>
                </a:solidFill>
              </a:rPr>
              <a:t>Jim Kim, ACI</a:t>
            </a:r>
          </a:p>
          <a:p>
            <a:pPr indent="-182880">
              <a:lnSpc>
                <a:spcPct val="90000"/>
              </a:lnSpc>
              <a:spcAft>
                <a:spcPts val="450"/>
              </a:spcAft>
              <a:buClr>
                <a:schemeClr val="accent1"/>
              </a:buClr>
              <a:buFont typeface="Wingdings 2" pitchFamily="18" charset="2"/>
              <a:buChar char=""/>
            </a:pPr>
            <a:r>
              <a:rPr lang="en-US" dirty="0">
                <a:solidFill>
                  <a:srgbClr val="FFFFFF"/>
                </a:solidFill>
              </a:rPr>
              <a:t>Anastasia Swearingen, CBC</a:t>
            </a:r>
          </a:p>
          <a:p>
            <a:pPr indent="-182880">
              <a:lnSpc>
                <a:spcPct val="90000"/>
              </a:lnSpc>
              <a:spcAft>
                <a:spcPts val="450"/>
              </a:spcAft>
              <a:buClr>
                <a:schemeClr val="accent1"/>
              </a:buClr>
              <a:buFont typeface="Wingdings 2" pitchFamily="18" charset="2"/>
              <a:buChar char=""/>
              <a:defRPr/>
            </a:pPr>
            <a:r>
              <a:rPr lang="en-US" dirty="0">
                <a:solidFill>
                  <a:srgbClr val="FFFFFF"/>
                </a:solidFill>
              </a:rPr>
              <a:t>Rhonda Jones, SRC</a:t>
            </a:r>
          </a:p>
        </p:txBody>
      </p:sp>
      <p:sp>
        <p:nvSpPr>
          <p:cNvPr id="53" name="Rectangle 52">
            <a:extLst>
              <a:ext uri="{FF2B5EF4-FFF2-40B4-BE49-F238E27FC236}">
                <a16:creationId xmlns:a16="http://schemas.microsoft.com/office/drawing/2014/main" id="{41AC3F50-3B90-41EA-B63E-BB37117D37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80153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8" name="Picture 27" descr="Background pattern&#10;&#10;Description automatically generated">
            <a:extLst>
              <a:ext uri="{FF2B5EF4-FFF2-40B4-BE49-F238E27FC236}">
                <a16:creationId xmlns:a16="http://schemas.microsoft.com/office/drawing/2014/main" id="{E6A4E3B1-708E-5EA3-F524-889A8B32AC19}"/>
              </a:ext>
            </a:extLst>
          </p:cNvPr>
          <p:cNvPicPr>
            <a:picLocks noChangeAspect="1"/>
          </p:cNvPicPr>
          <p:nvPr/>
        </p:nvPicPr>
        <p:blipFill rotWithShape="1">
          <a:blip r:embed="rId2">
            <a:duotone>
              <a:prstClr val="black"/>
              <a:schemeClr val="tx2">
                <a:tint val="45000"/>
                <a:satMod val="400000"/>
              </a:schemeClr>
            </a:duotone>
            <a:alphaModFix amt="25000"/>
          </a:blip>
          <a:srcRect l="9742" r="1257" b="-1"/>
          <a:stretch/>
        </p:blipFill>
        <p:spPr>
          <a:xfrm>
            <a:off x="20" y="10"/>
            <a:ext cx="9143980" cy="6857990"/>
          </a:xfrm>
          <a:prstGeom prst="rect">
            <a:avLst/>
          </a:prstGeom>
        </p:spPr>
      </p:pic>
      <p:sp>
        <p:nvSpPr>
          <p:cNvPr id="2" name="Title 1">
            <a:extLst>
              <a:ext uri="{FF2B5EF4-FFF2-40B4-BE49-F238E27FC236}">
                <a16:creationId xmlns:a16="http://schemas.microsoft.com/office/drawing/2014/main" id="{F1339A98-FFCF-A9A6-0817-F634C73B4CE4}"/>
              </a:ext>
            </a:extLst>
          </p:cNvPr>
          <p:cNvSpPr>
            <a:spLocks noGrp="1"/>
          </p:cNvSpPr>
          <p:nvPr>
            <p:ph type="title"/>
          </p:nvPr>
        </p:nvSpPr>
        <p:spPr>
          <a:xfrm>
            <a:off x="628650" y="365125"/>
            <a:ext cx="7886700" cy="1325563"/>
          </a:xfrm>
        </p:spPr>
        <p:txBody>
          <a:bodyPr>
            <a:normAutofit/>
          </a:bodyPr>
          <a:lstStyle/>
          <a:p>
            <a:pPr algn="ctr"/>
            <a:r>
              <a:rPr lang="en-US" b="1" dirty="0">
                <a:latin typeface="Corbel" panose="020B0503020204020204" pitchFamily="34" charset="0"/>
              </a:rPr>
              <a:t>EPWG Charge Question #3</a:t>
            </a:r>
          </a:p>
        </p:txBody>
      </p:sp>
      <p:graphicFrame>
        <p:nvGraphicFramePr>
          <p:cNvPr id="14" name="Content Placeholder 2">
            <a:extLst>
              <a:ext uri="{FF2B5EF4-FFF2-40B4-BE49-F238E27FC236}">
                <a16:creationId xmlns:a16="http://schemas.microsoft.com/office/drawing/2014/main" id="{28E593A5-891A-3A7C-0395-C14F1BB67CD2}"/>
              </a:ext>
            </a:extLst>
          </p:cNvPr>
          <p:cNvGraphicFramePr>
            <a:graphicFrameLocks noGrp="1"/>
          </p:cNvGraphicFramePr>
          <p:nvPr>
            <p:ph idx="1"/>
            <p:extLst>
              <p:ext uri="{D42A27DB-BD31-4B8C-83A1-F6EECF244321}">
                <p14:modId xmlns:p14="http://schemas.microsoft.com/office/powerpoint/2010/main" val="1468119913"/>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09667835"/>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EPA">
  <a:themeElements>
    <a:clrScheme name="EP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PA">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P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P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P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P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P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P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P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P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P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P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P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P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PA">
  <a:themeElements>
    <a:clrScheme name="EP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PA">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P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P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P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P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P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P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P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P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P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P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P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P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EPA">
  <a:themeElements>
    <a:clrScheme name="EP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PA">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P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P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P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P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P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P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P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P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P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P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P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P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hapesVTI">
  <a:themeElements>
    <a:clrScheme name="Shapes">
      <a:dk1>
        <a:sysClr val="windowText" lastClr="000000"/>
      </a:dk1>
      <a:lt1>
        <a:sysClr val="window" lastClr="FFFFFF"/>
      </a:lt1>
      <a:dk2>
        <a:srgbClr val="281B10"/>
      </a:dk2>
      <a:lt2>
        <a:srgbClr val="FFF9F5"/>
      </a:lt2>
      <a:accent1>
        <a:srgbClr val="EE7661"/>
      </a:accent1>
      <a:accent2>
        <a:srgbClr val="4E91F0"/>
      </a:accent2>
      <a:accent3>
        <a:srgbClr val="5B5260"/>
      </a:accent3>
      <a:accent4>
        <a:srgbClr val="2CC3B4"/>
      </a:accent4>
      <a:accent5>
        <a:srgbClr val="C097F8"/>
      </a:accent5>
      <a:accent6>
        <a:srgbClr val="FF9514"/>
      </a:accent6>
      <a:hlink>
        <a:srgbClr val="E50CBC"/>
      </a:hlink>
      <a:folHlink>
        <a:srgbClr val="6257FF"/>
      </a:folHlink>
    </a:clrScheme>
    <a:fontScheme name="Festival">
      <a:majorFont>
        <a:latin typeface="Tw Cen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ppt/theme/theme7.xml><?xml version="1.0" encoding="utf-8"?>
<a:theme xmlns:a="http://schemas.openxmlformats.org/drawingml/2006/main" name="1_Office Theme">
  <a:themeElements>
    <a:clrScheme name="Custom 74">
      <a:dk1>
        <a:sysClr val="windowText" lastClr="000000"/>
      </a:dk1>
      <a:lt1>
        <a:sysClr val="window" lastClr="FFFFFF"/>
      </a:lt1>
      <a:dk2>
        <a:srgbClr val="F8F0E3"/>
      </a:dk2>
      <a:lt2>
        <a:srgbClr val="E7E6E6"/>
      </a:lt2>
      <a:accent1>
        <a:srgbClr val="224E7F"/>
      </a:accent1>
      <a:accent2>
        <a:srgbClr val="385E88"/>
      </a:accent2>
      <a:accent3>
        <a:srgbClr val="AA2070"/>
      </a:accent3>
      <a:accent4>
        <a:srgbClr val="EC008C"/>
      </a:accent4>
      <a:accent5>
        <a:srgbClr val="582156"/>
      </a:accent5>
      <a:accent6>
        <a:srgbClr val="958EA2"/>
      </a:accent6>
      <a:hlink>
        <a:srgbClr val="0563C1"/>
      </a:hlink>
      <a:folHlink>
        <a:srgbClr val="954F72"/>
      </a:folHlink>
    </a:clrScheme>
    <a:fontScheme name="Custom 112">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lorful abstract pitch deck" id="{F7F8C356-31EF-4F77-9327-20EDE6871B3D}" vid="{7DADADB3-66BB-48D3-AA25-3DEAB7CAA1C6}"/>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EsriMapsInfo xmlns="ESRI.ArcGIS.Mapping.OfficeIntegration.PowerPointInfo">
  <Version>Version1</Version>
  <RequiresSignIn>False</RequiresSignIn>
</EsriMapsInfo>
</file>

<file path=customXml/item2.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ights xmlns="4ffa91fb-a0ff-4ac5-b2db-65c790d184a4" xsi:nil="true"/>
    <Document_x0020_Creation_x0020_Date xmlns="4ffa91fb-a0ff-4ac5-b2db-65c790d184a4">2016-08-04T04:00:00+00:00</Document_x0020_Creation_x0020_Date>
    <EPA_x0020_Office xmlns="4ffa91fb-a0ff-4ac5-b2db-65c790d184a4">OCE</EPA_x0020_Office>
    <CategoryDescription xmlns="http://schemas.microsoft.com/sharepoint.v3" xsi:nil="true"/>
    <Identifier xmlns="4ffa91fb-a0ff-4ac5-b2db-65c790d184a4" xsi:nil="true"/>
    <_Coverage xmlns="http://schemas.microsoft.com/sharepoint/v3/fields" xsi:nil="true"/>
    <Creator xmlns="4ffa91fb-a0ff-4ac5-b2db-65c790d184a4">
      <UserInfo xmlns="4ffa91fb-a0ff-4ac5-b2db-65c790d184a4">
        <DisplayName xmlns="4ffa91fb-a0ff-4ac5-b2db-65c790d184a4"/>
        <AccountId xmlns="4ffa91fb-a0ff-4ac5-b2db-65c790d184a4" xsi:nil="true"/>
        <AccountType xmlns="4ffa91fb-a0ff-4ac5-b2db-65c790d184a4"/>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Records_x0020_Date xmlns="ee7259a3-90d2-434c-92b0-87fa69c59ff7" xsi:nil="true"/>
    <Records_x0020_Status xmlns="ee7259a3-90d2-434c-92b0-87fa69c59ff7">Pending</Records_x0020_Status>
  </documentManagement>
</p:properties>
</file>

<file path=customXml/item3.xml><?xml version="1.0" encoding="utf-8"?>
<EsriMapsInfo xmlns="ESRI.ArcGIS.Mapping.OfficeIntegration.PowerPointInfo">
  <Version>Version1</Version>
  <RequiresSignIn>False</RequiresSignIn>
</EsriMapsInfo>
</file>

<file path=customXml/item4.xml><?xml version="1.0" encoding="utf-8"?>
<?mso-contentType ?>
<SharedContentType xmlns="Microsoft.SharePoint.Taxonomy.ContentTypeSync" SourceId="29f62856-1543-49d4-a736-4569d363f533" ContentTypeId="0x0101" PreviousValue="false"/>
</file>

<file path=customXml/item5.xml><?xml version="1.0" encoding="utf-8"?>
<?mso-contentType ?>
<FormTemplates xmlns="http://schemas.microsoft.com/sharepoint/v3/contenttype/forms">
  <Display>DocumentLibraryForm</Display>
  <Edit>DocumentLibraryForm</Edit>
  <New>DocumentLibraryForm</New>
</FormTemplates>
</file>

<file path=customXml/item6.xml><?xml version="1.0" encoding="utf-8"?>
<ct:contentTypeSchema xmlns:ct="http://schemas.microsoft.com/office/2006/metadata/contentType" xmlns:ma="http://schemas.microsoft.com/office/2006/metadata/properties/metaAttributes" ct:_="" ma:_="" ma:contentTypeName="Document" ma:contentTypeID="0x01010018029532DC4BF04F9F9C1C261FF01974" ma:contentTypeVersion="20" ma:contentTypeDescription="Create a new document." ma:contentTypeScope="" ma:versionID="b69ef04a3f4a9cf974cd9c3e5731b221">
  <xsd:schema xmlns:xsd="http://www.w3.org/2001/XMLSchema" xmlns:xs="http://www.w3.org/2001/XMLSchema" xmlns:p="http://schemas.microsoft.com/office/2006/metadata/properties" xmlns:ns1="http://schemas.microsoft.com/sharepoint/v3" xmlns:ns3="4ffa91fb-a0ff-4ac5-b2db-65c790d184a4" xmlns:ns4="http://schemas.microsoft.com/sharepoint.v3" xmlns:ns5="http://schemas.microsoft.com/sharepoint/v3/fields" xmlns:ns6="ee7259a3-90d2-434c-92b0-87fa69c59ff7" xmlns:ns7="e46f448a-8037-4d8b-abed-4ebd7385f4e1" targetNamespace="http://schemas.microsoft.com/office/2006/metadata/properties" ma:root="true" ma:fieldsID="7c052c30772828974b4ce151740b1a1e" ns1:_="" ns3:_="" ns4:_="" ns5:_="" ns6:_="" ns7:_="">
    <xsd:import namespace="http://schemas.microsoft.com/sharepoint/v3"/>
    <xsd:import namespace="4ffa91fb-a0ff-4ac5-b2db-65c790d184a4"/>
    <xsd:import namespace="http://schemas.microsoft.com/sharepoint.v3"/>
    <xsd:import namespace="http://schemas.microsoft.com/sharepoint/v3/fields"/>
    <xsd:import namespace="ee7259a3-90d2-434c-92b0-87fa69c59ff7"/>
    <xsd:import namespace="e46f448a-8037-4d8b-abed-4ebd7385f4e1"/>
    <xsd:element name="properties">
      <xsd:complexType>
        <xsd:sequence>
          <xsd:element name="documentManagement">
            <xsd:complexType>
              <xsd:all>
                <xsd:element ref="ns3:Document_x0020_Creation_x0020_Date" minOccurs="0"/>
                <xsd:element ref="ns3:Creator" minOccurs="0"/>
                <xsd:element ref="ns3:EPA_x0020_Office" minOccurs="0"/>
                <xsd:element ref="ns3:Record" minOccurs="0"/>
                <xsd:element ref="ns4:CategoryDescription" minOccurs="0"/>
                <xsd:element ref="ns3:Identifier" minOccurs="0"/>
                <xsd:element ref="ns3:EPA_x0020_Contributor" minOccurs="0"/>
                <xsd:element ref="ns3:External_x0020_Contributor" minOccurs="0"/>
                <xsd:element ref="ns5:_Coverage" minOccurs="0"/>
                <xsd:element ref="ns3:EPA_x0020_Related_x0020_Documents" minOccurs="0"/>
                <xsd:element ref="ns5:_Source" minOccurs="0"/>
                <xsd:element ref="ns3:Rights" minOccurs="0"/>
                <xsd:element ref="ns1:Language" minOccurs="0"/>
                <xsd:element ref="ns3:j747ac98061d40f0aa7bd47e1db5675d" minOccurs="0"/>
                <xsd:element ref="ns3:TaxKeywordTaxHTField" minOccurs="0"/>
                <xsd:element ref="ns3:TaxCatchAllLabel" minOccurs="0"/>
                <xsd:element ref="ns3:TaxCatchAll" minOccurs="0"/>
                <xsd:element ref="ns6:SharedWithUsers" minOccurs="0"/>
                <xsd:element ref="ns6:SharedWithDetails" minOccurs="0"/>
                <xsd:element ref="ns6:SharingHintHash" minOccurs="0"/>
                <xsd:element ref="ns7:MediaServiceMetadata" minOccurs="0"/>
                <xsd:element ref="ns7:MediaServiceFastMetadata" minOccurs="0"/>
                <xsd:element ref="ns7:MediaServiceAutoTags" minOccurs="0"/>
                <xsd:element ref="ns7:MediaServiceDateTaken" minOccurs="0"/>
                <xsd:element ref="ns7:MediaServiceOCR" minOccurs="0"/>
                <xsd:element ref="ns6:Records_x0020_Status" minOccurs="0"/>
                <xsd:element ref="ns6:Records_x0020_Date" minOccurs="0"/>
                <xsd:element ref="ns7:MediaServiceEventHashCode" minOccurs="0"/>
                <xsd:element ref="ns7:MediaServiceGenerationTime" minOccurs="0"/>
                <xsd:element ref="ns7:MediaServiceAutoKeyPoints" minOccurs="0"/>
                <xsd:element ref="ns7: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97b85f57-5c3e-43eb-ba92-ba06e5e42b40}" ma:internalName="TaxCatchAllLabel" ma:readOnly="true" ma:showField="CatchAllDataLabel" ma:web="ee7259a3-90d2-434c-92b0-87fa69c59ff7">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97b85f57-5c3e-43eb-ba92-ba06e5e42b40}" ma:internalName="TaxCatchAll" ma:showField="CatchAllData" ma:web="ee7259a3-90d2-434c-92b0-87fa69c59ff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e7259a3-90d2-434c-92b0-87fa69c59ff7" elementFormDefault="qualified">
    <xsd:import namespace="http://schemas.microsoft.com/office/2006/documentManagement/types"/>
    <xsd:import namespace="http://schemas.microsoft.com/office/infopath/2007/PartnerControls"/>
    <xsd:element name="SharedWithUsers" ma:index="2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9" nillable="true" ma:displayName="Shared With Details" ma:description="" ma:internalName="SharedWithDetails" ma:readOnly="true">
      <xsd:simpleType>
        <xsd:restriction base="dms:Note">
          <xsd:maxLength value="255"/>
        </xsd:restriction>
      </xsd:simpleType>
    </xsd:element>
    <xsd:element name="SharingHintHash" ma:index="30" nillable="true" ma:displayName="Sharing Hint Hash" ma:description="" ma:hidden="true" ma:internalName="SharingHintHash" ma:readOnly="true">
      <xsd:simpleType>
        <xsd:restriction base="dms:Text"/>
      </xsd:simpleType>
    </xsd:element>
    <xsd:element name="Records_x0020_Status" ma:index="36" nillable="true" ma:displayName="Records Status" ma:default="Pending" ma:internalName="Records_x0020_Status">
      <xsd:simpleType>
        <xsd:restriction base="dms:Text"/>
      </xsd:simpleType>
    </xsd:element>
    <xsd:element name="Records_x0020_Date" ma:index="37" nillable="true" ma:displayName="Records Date" ma:hidden="true" ma:internalName="Records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46f448a-8037-4d8b-abed-4ebd7385f4e1" elementFormDefault="qualified">
    <xsd:import namespace="http://schemas.microsoft.com/office/2006/documentManagement/types"/>
    <xsd:import namespace="http://schemas.microsoft.com/office/infopath/2007/PartnerControls"/>
    <xsd:element name="MediaServiceMetadata" ma:index="31" nillable="true" ma:displayName="MediaServiceMetadata" ma:description="" ma:hidden="true" ma:internalName="MediaServiceMetadata" ma:readOnly="true">
      <xsd:simpleType>
        <xsd:restriction base="dms:Note"/>
      </xsd:simpleType>
    </xsd:element>
    <xsd:element name="MediaServiceFastMetadata" ma:index="32" nillable="true" ma:displayName="MediaServiceFastMetadata" ma:description="" ma:hidden="true" ma:internalName="MediaServiceFastMetadata" ma:readOnly="true">
      <xsd:simpleType>
        <xsd:restriction base="dms:Note"/>
      </xsd:simpleType>
    </xsd:element>
    <xsd:element name="MediaServiceAutoTags" ma:index="33" nillable="true" ma:displayName="MediaServiceAutoTags" ma:internalName="MediaServiceAutoTags" ma:readOnly="true">
      <xsd:simpleType>
        <xsd:restriction base="dms:Text"/>
      </xsd:simpleType>
    </xsd:element>
    <xsd:element name="MediaServiceDateTaken" ma:index="34" nillable="true" ma:displayName="MediaServiceDateTaken" ma:hidden="true" ma:internalName="MediaServiceDateTaken" ma:readOnly="true">
      <xsd:simpleType>
        <xsd:restriction base="dms:Text"/>
      </xsd:simpleType>
    </xsd:element>
    <xsd:element name="MediaServiceOCR" ma:index="35" nillable="true" ma:displayName="MediaServiceOCR" ma:internalName="MediaServiceOCR" ma:readOnly="true">
      <xsd:simpleType>
        <xsd:restriction base="dms:Note">
          <xsd:maxLength value="255"/>
        </xsd:restriction>
      </xsd:simpleType>
    </xsd:element>
    <xsd:element name="MediaServiceEventHashCode" ma:index="38" nillable="true" ma:displayName="MediaServiceEventHashCode" ma:hidden="true" ma:internalName="MediaServiceEventHashCode" ma:readOnly="true">
      <xsd:simpleType>
        <xsd:restriction base="dms:Text"/>
      </xsd:simpleType>
    </xsd:element>
    <xsd:element name="MediaServiceGenerationTime" ma:index="39" nillable="true" ma:displayName="MediaServiceGenerationTime" ma:hidden="true" ma:internalName="MediaServiceGenerationTime" ma:readOnly="true">
      <xsd:simpleType>
        <xsd:restriction base="dms:Text"/>
      </xsd:simpleType>
    </xsd:element>
    <xsd:element name="MediaServiceAutoKeyPoints" ma:index="40" nillable="true" ma:displayName="MediaServiceAutoKeyPoints" ma:hidden="true" ma:internalName="MediaServiceAutoKeyPoints" ma:readOnly="true">
      <xsd:simpleType>
        <xsd:restriction base="dms:Note"/>
      </xsd:simpleType>
    </xsd:element>
    <xsd:element name="MediaServiceKeyPoints" ma:index="4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AA7C82-6BDE-453D-8BC7-3E5751ED13BD}">
  <ds:schemaRefs>
    <ds:schemaRef ds:uri="ESRI.ArcGIS.Mapping.OfficeIntegration.PowerPointInfo"/>
  </ds:schemaRefs>
</ds:datastoreItem>
</file>

<file path=customXml/itemProps2.xml><?xml version="1.0" encoding="utf-8"?>
<ds:datastoreItem xmlns:ds="http://schemas.openxmlformats.org/officeDocument/2006/customXml" ds:itemID="{C3A1E189-AB47-4812-824C-FB23A5486608}">
  <ds:schemaRefs>
    <ds:schemaRef ds:uri="4ffa91fb-a0ff-4ac5-b2db-65c790d184a4"/>
    <ds:schemaRef ds:uri="e46f448a-8037-4d8b-abed-4ebd7385f4e1"/>
    <ds:schemaRef ds:uri="ee7259a3-90d2-434c-92b0-87fa69c59ff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microsoft.com/sharepoint/v3"/>
    <ds:schemaRef ds:uri="http://schemas.microsoft.com/sharepoint/v3/field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2A971C4-3506-40C6-AED6-5151EED55314}">
  <ds:schemaRefs>
    <ds:schemaRef ds:uri="ESRI.ArcGIS.Mapping.OfficeIntegration.PowerPointInfo"/>
  </ds:schemaRefs>
</ds:datastoreItem>
</file>

<file path=customXml/itemProps4.xml><?xml version="1.0" encoding="utf-8"?>
<ds:datastoreItem xmlns:ds="http://schemas.openxmlformats.org/officeDocument/2006/customXml" ds:itemID="{D98F7E4F-5F52-4DA7-9C2A-0689760FB34C}">
  <ds:schemaRefs>
    <ds:schemaRef ds:uri="Microsoft.SharePoint.Taxonomy.ContentTypeSync"/>
  </ds:schemaRefs>
</ds:datastoreItem>
</file>

<file path=customXml/itemProps5.xml><?xml version="1.0" encoding="utf-8"?>
<ds:datastoreItem xmlns:ds="http://schemas.openxmlformats.org/officeDocument/2006/customXml" ds:itemID="{750502A4-9EFC-4E73-A57E-84F80DAE99D6}">
  <ds:schemaRefs>
    <ds:schemaRef ds:uri="http://schemas.microsoft.com/sharepoint/v3/contenttype/forms"/>
  </ds:schemaRefs>
</ds:datastoreItem>
</file>

<file path=customXml/itemProps6.xml><?xml version="1.0" encoding="utf-8"?>
<ds:datastoreItem xmlns:ds="http://schemas.openxmlformats.org/officeDocument/2006/customXml" ds:itemID="{2AB523D0-F45B-40C6-849E-6DE8A6338938}">
  <ds:schemaRefs>
    <ds:schemaRef ds:uri="4ffa91fb-a0ff-4ac5-b2db-65c790d184a4"/>
    <ds:schemaRef ds:uri="e46f448a-8037-4d8b-abed-4ebd7385f4e1"/>
    <ds:schemaRef ds:uri="ee7259a3-90d2-434c-92b0-87fa69c59ff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microsoft.com/sharepoint/v3"/>
    <ds:schemaRef ds:uri="http://schemas.microsoft.com/sharepoint/v3/field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1324</TotalTime>
  <Words>8157</Words>
  <Application>Microsoft Office PowerPoint</Application>
  <PresentationFormat>On-screen Show (4:3)</PresentationFormat>
  <Paragraphs>764</Paragraphs>
  <Slides>44</Slides>
  <Notes>27</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44</vt:i4>
      </vt:variant>
    </vt:vector>
  </HeadingPairs>
  <TitlesOfParts>
    <vt:vector size="59" baseType="lpstr">
      <vt:lpstr>Arial</vt:lpstr>
      <vt:lpstr>Arial Rounded MT Bold</vt:lpstr>
      <vt:lpstr>Avenir Next LT Pro</vt:lpstr>
      <vt:lpstr>Calibri</vt:lpstr>
      <vt:lpstr>Calibri Light</vt:lpstr>
      <vt:lpstr>Corbel</vt:lpstr>
      <vt:lpstr>Tw Cen MT</vt:lpstr>
      <vt:lpstr>Wingdings 2</vt:lpstr>
      <vt:lpstr>EPA</vt:lpstr>
      <vt:lpstr>1_EPA</vt:lpstr>
      <vt:lpstr>2_EPA</vt:lpstr>
      <vt:lpstr>Frame</vt:lpstr>
      <vt:lpstr>Office Theme</vt:lpstr>
      <vt:lpstr>ShapesVTI</vt:lpstr>
      <vt:lpstr>1_Office Theme</vt:lpstr>
      <vt:lpstr>PPDC Spring Meeting Emerging Pathogens Implementation Committee (EPIC!) Updates</vt:lpstr>
      <vt:lpstr>Agenda</vt:lpstr>
      <vt:lpstr>Background/Timeline</vt:lpstr>
      <vt:lpstr>Formation of Emerging Pathogens Implementation Committee (EPIC)</vt:lpstr>
      <vt:lpstr>EVP status and UPDATES</vt:lpstr>
      <vt:lpstr>Revised Emerging Viral Pathogen (EVP) Guidance Update</vt:lpstr>
      <vt:lpstr>EPIC Core Members</vt:lpstr>
      <vt:lpstr>PPDC EPIC Communications/Education  Work Group Status Report</vt:lpstr>
      <vt:lpstr>EPWG Charge Question #3</vt:lpstr>
      <vt:lpstr>Recurring Themes Across Different Sectors</vt:lpstr>
      <vt:lpstr>Communication/Education Work Group:   Activity Updates</vt:lpstr>
      <vt:lpstr>Translated Resources </vt:lpstr>
      <vt:lpstr>PPDC EPIC Policy Work Group Status Report</vt:lpstr>
      <vt:lpstr>EVP &amp; Labeling </vt:lpstr>
      <vt:lpstr>Section 18 Training</vt:lpstr>
      <vt:lpstr>PPDC EPIC Technical Work Group</vt:lpstr>
      <vt:lpstr>Roster</vt:lpstr>
      <vt:lpstr>Task Status</vt:lpstr>
      <vt:lpstr>Update on Emerging Pathogen Policies</vt:lpstr>
      <vt:lpstr>Thanks!</vt:lpstr>
      <vt:lpstr>Appendix:  Work Group Consensus by Emerging Pathogen Type</vt:lpstr>
      <vt:lpstr>Bacterial Sporeformers Summary</vt:lpstr>
      <vt:lpstr>Bacterial Sporeformers Summary</vt:lpstr>
      <vt:lpstr>Bacterial Sporeformers Summary</vt:lpstr>
      <vt:lpstr>Mycobacteria Summary</vt:lpstr>
      <vt:lpstr>Mycobacteria Summary</vt:lpstr>
      <vt:lpstr>Mycobacteria Summary</vt:lpstr>
      <vt:lpstr>Mycobacteria Summary</vt:lpstr>
      <vt:lpstr>Mycobacteria Summary</vt:lpstr>
      <vt:lpstr>Filamentous Fungi</vt:lpstr>
      <vt:lpstr>Filamentous Fungi</vt:lpstr>
      <vt:lpstr>Filamentous Fungi</vt:lpstr>
      <vt:lpstr>Filamentous Fungi</vt:lpstr>
      <vt:lpstr>Filamentous Fungi</vt:lpstr>
      <vt:lpstr>Filamentous Fungi</vt:lpstr>
      <vt:lpstr>Filamentous Fungi</vt:lpstr>
      <vt:lpstr>Filamentous Fungi</vt:lpstr>
      <vt:lpstr>Yeast</vt:lpstr>
      <vt:lpstr>Yeast</vt:lpstr>
      <vt:lpstr>Yeast</vt:lpstr>
      <vt:lpstr>Yeast</vt:lpstr>
      <vt:lpstr>Yeast</vt:lpstr>
      <vt:lpstr>Yeast</vt:lpstr>
      <vt:lpstr>Yeast</vt:lpstr>
    </vt:vector>
  </TitlesOfParts>
  <Company>US-EPA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June2016TPPC - Tribal BB PresentationFinal</dc:title>
  <dc:creator>Emdur.Zoe@epa.gov</dc:creator>
  <cp:keywords/>
  <cp:lastModifiedBy>Blackburn, Tajah (she/her/hers)</cp:lastModifiedBy>
  <cp:revision>6</cp:revision>
  <cp:lastPrinted>2017-04-06T13:43:50Z</cp:lastPrinted>
  <dcterms:created xsi:type="dcterms:W3CDTF">2013-03-20T12:07:11Z</dcterms:created>
  <dcterms:modified xsi:type="dcterms:W3CDTF">2024-06-03T23:21:01Z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0x01010018029532DC4BF04F9F9C1C261FF01974</vt:lpwstr>
  </property>
  <property fmtid="{D5CDD505-2E9C-101B-9397-08002B2CF9AE}" pid="3" name="TaxKeyword">
    <vt:lpwstr/>
  </property>
  <property fmtid="{D5CDD505-2E9C-101B-9397-08002B2CF9AE}" pid="4" name="Document Type">
    <vt:lpwstr/>
  </property>
  <property fmtid="{D5CDD505-2E9C-101B-9397-08002B2CF9AE}" pid="5" name="EPA Subject">
    <vt:lpwstr/>
  </property>
</Properties>
</file>