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2"/>
  </p:sldMasterIdLst>
  <p:notesMasterIdLst>
    <p:notesMasterId r:id="rId19"/>
  </p:notesMasterIdLst>
  <p:sldIdLst>
    <p:sldId id="863" r:id="rId3"/>
    <p:sldId id="868" r:id="rId4"/>
    <p:sldId id="895" r:id="rId5"/>
    <p:sldId id="1581" r:id="rId6"/>
    <p:sldId id="1582" r:id="rId7"/>
    <p:sldId id="1584" r:id="rId8"/>
    <p:sldId id="890" r:id="rId9"/>
    <p:sldId id="1434" r:id="rId10"/>
    <p:sldId id="1588" r:id="rId11"/>
    <p:sldId id="909" r:id="rId12"/>
    <p:sldId id="1591" r:id="rId13"/>
    <p:sldId id="1592" r:id="rId14"/>
    <p:sldId id="1593" r:id="rId15"/>
    <p:sldId id="1568" r:id="rId16"/>
    <p:sldId id="1577" r:id="rId17"/>
    <p:sldId id="8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gistration Review" id="{B09F0A5B-4707-4925-A2D5-19F6BEF2C5EA}">
          <p14:sldIdLst>
            <p14:sldId id="863"/>
            <p14:sldId id="868"/>
            <p14:sldId id="895"/>
            <p14:sldId id="1581"/>
            <p14:sldId id="1582"/>
            <p14:sldId id="1584"/>
            <p14:sldId id="890"/>
            <p14:sldId id="1434"/>
            <p14:sldId id="1588"/>
            <p14:sldId id="909"/>
            <p14:sldId id="1591"/>
            <p14:sldId id="1592"/>
            <p14:sldId id="1593"/>
            <p14:sldId id="1568"/>
            <p14:sldId id="1577"/>
            <p14:sldId id="8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795D18-025C-E729-CF5B-137B869DCFD3}" name="Biscoe, Melanie" initials="BM" userId="S::biscoe.melanie@epa.gov::9e34fdfe-f962-41e9-b78e-f41f13b2b3e0" providerId="AD"/>
  <p188:author id="{81DF4425-E8F2-F98D-030B-D69CF118C64D}" name="Reaves, Elissa" initials="RE" userId="S::Reaves.Elissa@epa.gov::a35720e8-aa6e-440c-91f5-16e318b0044a" providerId="AD"/>
  <p188:author id="{0220AE26-B978-9011-67BB-F11BC5EF3C7A}" name="Knorr, Michele" initials="KM" userId="S::knorr.michele@epa.gov::85db1a65-b09b-4fff-9efa-7bc282831cb8" providerId="AD"/>
  <p188:author id="{A0951430-323C-3E90-4890-3EF7841215B4}" name="Matuszko, Jan" initials="MJ" userId="S::Matuszko.Jan@epa.gov::76c3de98-1ef6-4454-91a6-20cd31f9b94b" providerId="AD"/>
  <p188:author id="{FBC26E48-A348-638F-1960-9CADB752A81A}" name="Matuszko, Jan" initials="MJ" userId="S::matuszko.jan@epa.gov::76c3de98-1ef6-4454-91a6-20cd31f9b94b" providerId="AD"/>
  <p188:author id="{10B66886-7903-44C7-DD61-FBE4DE52FC7F}" name="Koch, Erin" initials="KE" userId="S::koch.erin@epa.gov::17afa2a8-b7d1-46c5-96db-faef16f08235" providerId="AD"/>
  <p188:author id="{7DB9A298-C36C-D8EB-0B67-BC6449F658E2}" name="Khue Nguyen" initials="KN" userId="S::Nguyen.Khue@epa.gov::7b71dd4d-af22-4143-a34b-7906ebc8b785" providerId="AD"/>
  <p188:author id="{B367139A-9C38-F5C6-327C-6D13ECB7694E}" name="Fowler, Jerrett (he/him/his)" initials="FJ(" userId="S::fowler.jerrett@epa.gov::eb9fe50c-097b-40c5-b7be-f16313510712" providerId="AD"/>
  <p188:author id="{EA763B9B-7045-F0F9-C6F3-32F67BBF3BA2}" name="Li, Jake" initials="LJ" userId="S::li.jake@epa.gov::2e88b239-1ad2-4a97-b0ec-5621ea9b73f8" providerId="AD"/>
  <p188:author id="{A475F1B9-BDCB-7162-7FCF-7AB42B1150A0}" name="Anderson, Brian" initials="AB" userId="S::anderson.brian@epa.gov::21702cf6-e763-4b97-92ba-1ff920a28013" providerId="AD"/>
  <p188:author id="{3709ECC0-B274-66FF-75A0-08CFE7FA2382}" name="Garber, Kristina" initials="GK" userId="S::Garber.Kristina@epa.gov::46ac203d-1001-482b-8338-a5888a4d0b97" providerId="AD"/>
  <p188:author id="{89E64ACA-0EC8-421F-7C0C-B1A4AB63E43B}" name="Anderson, Brian" initials="AB" userId="S::Anderson.Brian@epa.gov::21702cf6-e763-4b97-92ba-1ff920a28013" providerId="AD"/>
  <p188:author id="{6596B0CD-9EC4-10C8-334D-0CF58EC32725}" name="Perry, Tracy" initials="PT" userId="S::Perry.Tracy@epa.gov::dd3d540b-1ad8-402c-a179-6726f0a6c953" providerId="AD"/>
  <p188:author id="{A61DB7E0-3F23-BE51-CFBB-8F63FE866966}" name="Reilly-Diakun, Jori" initials="RJ" userId="S::reillydiakun.jori@epa.gov::4a684482-ba91-4ec3-b614-395b07a3acc2" providerId="AD"/>
  <p188:author id="{798467E9-4E29-9E91-D642-DD2CF1FEFE39}" name="Perry, Tracy" initials="PT" userId="S::perry.tracy@epa.gov::dd3d540b-1ad8-402c-a179-6726f0a6c95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aves, Elissa" initials="RE" lastIdx="18" clrIdx="0">
    <p:extLst>
      <p:ext uri="{19B8F6BF-5375-455C-9EA6-DF929625EA0E}">
        <p15:presenceInfo xmlns:p15="http://schemas.microsoft.com/office/powerpoint/2012/main" userId="S::Reaves.Elissa@epa.gov::a35720e8-aa6e-440c-91f5-16e318b0044a" providerId="AD"/>
      </p:ext>
    </p:extLst>
  </p:cmAuthor>
  <p:cmAuthor id="2" name="Williams, Jonathan R." initials="WJR" lastIdx="42" clrIdx="1">
    <p:extLst>
      <p:ext uri="{19B8F6BF-5375-455C-9EA6-DF929625EA0E}">
        <p15:presenceInfo xmlns:p15="http://schemas.microsoft.com/office/powerpoint/2012/main" userId="S::williams.jonathanr@epa.gov::12b1984a-6e02-42d3-bd83-5d4d46361c0b" providerId="AD"/>
      </p:ext>
    </p:extLst>
  </p:cmAuthor>
  <p:cmAuthor id="3" name="Zinn, Nicole" initials="ZN" lastIdx="42" clrIdx="2">
    <p:extLst>
      <p:ext uri="{19B8F6BF-5375-455C-9EA6-DF929625EA0E}">
        <p15:presenceInfo xmlns:p15="http://schemas.microsoft.com/office/powerpoint/2012/main" userId="S::Zinn.Nicole@epa.gov::916d353c-e910-4028-8058-141409a014cf" providerId="AD"/>
      </p:ext>
    </p:extLst>
  </p:cmAuthor>
  <p:cmAuthor id="4" name="Green, Tiffany" initials="GT" lastIdx="20" clrIdx="3">
    <p:extLst>
      <p:ext uri="{19B8F6BF-5375-455C-9EA6-DF929625EA0E}">
        <p15:presenceInfo xmlns:p15="http://schemas.microsoft.com/office/powerpoint/2012/main" userId="S::green.tiffany@epa.gov::6adc70ca-3494-4d4c-91be-bcc4f91e9629" providerId="AD"/>
      </p:ext>
    </p:extLst>
  </p:cmAuthor>
  <p:cmAuthor id="5" name="Appleyard, Moana" initials="AM" lastIdx="3" clrIdx="4">
    <p:extLst>
      <p:ext uri="{19B8F6BF-5375-455C-9EA6-DF929625EA0E}">
        <p15:presenceInfo xmlns:p15="http://schemas.microsoft.com/office/powerpoint/2012/main" userId="S::Appleyard.Moana@epa.gov::32657cf0-023e-4b56-a0eb-6d440cd67112" providerId="AD"/>
      </p:ext>
    </p:extLst>
  </p:cmAuthor>
  <p:cmAuthor id="6" name="Schroeder, Carolyn" initials="SC" lastIdx="8" clrIdx="5">
    <p:extLst>
      <p:ext uri="{19B8F6BF-5375-455C-9EA6-DF929625EA0E}">
        <p15:presenceInfo xmlns:p15="http://schemas.microsoft.com/office/powerpoint/2012/main" userId="S::Schroeder.Carolyn@epa.gov::7dcb4e7b-658d-4b34-84c9-abb8b8a7e46a" providerId="AD"/>
      </p:ext>
    </p:extLst>
  </p:cmAuthor>
  <p:cmAuthor id="7" name="Kiely, Timothy" initials="KT" lastIdx="19" clrIdx="6">
    <p:extLst>
      <p:ext uri="{19B8F6BF-5375-455C-9EA6-DF929625EA0E}">
        <p15:presenceInfo xmlns:p15="http://schemas.microsoft.com/office/powerpoint/2012/main" userId="S::Kiely.Timothy@epa.gov::851a4aba-2d11-425f-9d2f-aa0c3ad0d7e9" providerId="AD"/>
      </p:ext>
    </p:extLst>
  </p:cmAuthor>
  <p:cmAuthor id="8" name="Goodis, Michael" initials="GM" lastIdx="3" clrIdx="7">
    <p:extLst>
      <p:ext uri="{19B8F6BF-5375-455C-9EA6-DF929625EA0E}">
        <p15:presenceInfo xmlns:p15="http://schemas.microsoft.com/office/powerpoint/2012/main" userId="S::Goodis.Michael@epa.gov::5b060e8f-ef0d-4cbf-943a-f3091ba36efd" providerId="AD"/>
      </p:ext>
    </p:extLst>
  </p:cmAuthor>
  <p:cmAuthor id="9" name="Wyatt, TJ" initials="WT" lastIdx="1" clrIdx="8">
    <p:extLst>
      <p:ext uri="{19B8F6BF-5375-455C-9EA6-DF929625EA0E}">
        <p15:presenceInfo xmlns:p15="http://schemas.microsoft.com/office/powerpoint/2012/main" userId="S::Wyatt.Tj@epa.gov::34bb3c52-02d9-4883-ba77-915a57d91c75" providerId="AD"/>
      </p:ext>
    </p:extLst>
  </p:cmAuthor>
  <p:cmAuthor id="10" name="Hodde, Whitney" initials="HW" lastIdx="2" clrIdx="9">
    <p:extLst>
      <p:ext uri="{19B8F6BF-5375-455C-9EA6-DF929625EA0E}">
        <p15:presenceInfo xmlns:p15="http://schemas.microsoft.com/office/powerpoint/2012/main" userId="S::Hodde.Whitney@epa.gov::a328d53d-ab04-48ea-9613-53adfd0490a4" providerId="AD"/>
      </p:ext>
    </p:extLst>
  </p:cmAuthor>
  <p:cmAuthor id="11" name="Post, Jessica" initials="PJ" lastIdx="8" clrIdx="10">
    <p:extLst>
      <p:ext uri="{19B8F6BF-5375-455C-9EA6-DF929625EA0E}">
        <p15:presenceInfo xmlns:p15="http://schemas.microsoft.com/office/powerpoint/2012/main" userId="S::Post.Jessica@epa.gov::31bf7712-dce9-46d3-98b0-354bf4115c45" providerId="AD"/>
      </p:ext>
    </p:extLst>
  </p:cmAuthor>
  <p:cmAuthor id="12" name="Tindall, Kelly" initials="TK" lastIdx="3" clrIdx="11">
    <p:extLst>
      <p:ext uri="{19B8F6BF-5375-455C-9EA6-DF929625EA0E}">
        <p15:presenceInfo xmlns:p15="http://schemas.microsoft.com/office/powerpoint/2012/main" userId="S::tindall.kelly@epa.gov::66328a3b-d5f8-482e-a1ee-f30ff302b6d5" providerId="AD"/>
      </p:ext>
    </p:extLst>
  </p:cmAuthor>
  <p:cmAuthor id="13" name="Orrick, Greg" initials="OG" lastIdx="4" clrIdx="12">
    <p:extLst>
      <p:ext uri="{19B8F6BF-5375-455C-9EA6-DF929625EA0E}">
        <p15:presenceInfo xmlns:p15="http://schemas.microsoft.com/office/powerpoint/2012/main" userId="S::Orrick.Greg@epa.gov::5c312cb8-0ae2-44c9-a9ad-8b0268b86e96" providerId="AD"/>
      </p:ext>
    </p:extLst>
  </p:cmAuthor>
  <p:cmAuthor id="14" name="Sankula, Sujatha" initials="SS" lastIdx="4" clrIdx="13">
    <p:extLst>
      <p:ext uri="{19B8F6BF-5375-455C-9EA6-DF929625EA0E}">
        <p15:presenceInfo xmlns:p15="http://schemas.microsoft.com/office/powerpoint/2012/main" userId="S::sankula.sujatha@epa.gov::44ac141d-39f9-49a1-bbb7-283fb5d100ef" providerId="AD"/>
      </p:ext>
    </p:extLst>
  </p:cmAuthor>
  <p:cmAuthor id="15" name="Varns, Theodore" initials="VT" lastIdx="15" clrIdx="14">
    <p:extLst>
      <p:ext uri="{19B8F6BF-5375-455C-9EA6-DF929625EA0E}">
        <p15:presenceInfo xmlns:p15="http://schemas.microsoft.com/office/powerpoint/2012/main" userId="S::Varns.Theodore@epa.gov::5dc95932-65c8-4454-8621-34249a15f426" providerId="AD"/>
      </p:ext>
    </p:extLst>
  </p:cmAuthor>
  <p:cmAuthor id="16" name="Khan, Faruque" initials="KF" lastIdx="4" clrIdx="8">
    <p:extLst>
      <p:ext uri="{19B8F6BF-5375-455C-9EA6-DF929625EA0E}">
        <p15:presenceInfo xmlns:p15="http://schemas.microsoft.com/office/powerpoint/2012/main" userId="S::Khan.Faruque@epa.gov::05cc460d-6b65-441e-bb54-ca51e45d8300" providerId="AD"/>
      </p:ext>
    </p:extLst>
  </p:cmAuthor>
  <p:cmAuthor id="17" name="Swartz, Christina" initials="SC" lastIdx="2" clrIdx="14">
    <p:extLst>
      <p:ext uri="{19B8F6BF-5375-455C-9EA6-DF929625EA0E}">
        <p15:presenceInfo xmlns:p15="http://schemas.microsoft.com/office/powerpoint/2012/main" userId="S::Swartz.Christina@epa.gov::97eeca4d-51a4-40d9-b055-be2892125959" providerId="AD"/>
      </p:ext>
    </p:extLst>
  </p:cmAuthor>
  <p:cmAuthor id="18" name="Sherman, Kelly" initials="SK" lastIdx="2" clrIdx="15">
    <p:extLst>
      <p:ext uri="{19B8F6BF-5375-455C-9EA6-DF929625EA0E}">
        <p15:presenceInfo xmlns:p15="http://schemas.microsoft.com/office/powerpoint/2012/main" userId="S::Sherman.Kelly@epa.gov::18805003-ceab-480d-a922-0c1093b82c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3" autoAdjust="0"/>
    <p:restoredTop sz="72325" autoAdjust="0"/>
  </p:normalViewPr>
  <p:slideViewPr>
    <p:cSldViewPr snapToGrid="0">
      <p:cViewPr varScale="1">
        <p:scale>
          <a:sx n="47" d="100"/>
          <a:sy n="47" d="100"/>
        </p:scale>
        <p:origin x="12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erson, Brian" userId="21702cf6-e763-4b97-92ba-1ff920a28013" providerId="ADAL" clId="{3E32A6CD-3623-408F-B62B-14850CA485C2}"/>
    <pc:docChg chg="modSld">
      <pc:chgData name="Anderson, Brian" userId="21702cf6-e763-4b97-92ba-1ff920a28013" providerId="ADAL" clId="{3E32A6CD-3623-408F-B62B-14850CA485C2}" dt="2024-05-31T18:54:45.941" v="13" actId="14100"/>
      <pc:docMkLst>
        <pc:docMk/>
      </pc:docMkLst>
      <pc:sldChg chg="modSp mod">
        <pc:chgData name="Anderson, Brian" userId="21702cf6-e763-4b97-92ba-1ff920a28013" providerId="ADAL" clId="{3E32A6CD-3623-408F-B62B-14850CA485C2}" dt="2024-05-31T18:54:45.941" v="13" actId="14100"/>
        <pc:sldMkLst>
          <pc:docMk/>
          <pc:sldMk cId="2800473517" sldId="863"/>
        </pc:sldMkLst>
        <pc:spChg chg="mod">
          <ac:chgData name="Anderson, Brian" userId="21702cf6-e763-4b97-92ba-1ff920a28013" providerId="ADAL" clId="{3E32A6CD-3623-408F-B62B-14850CA485C2}" dt="2024-05-31T18:54:45.941" v="13" actId="14100"/>
          <ac:spMkLst>
            <pc:docMk/>
            <pc:sldMk cId="2800473517" sldId="863"/>
            <ac:spMk id="2" creationId="{541051D0-171E-054B-B2EA-F57272D6D919}"/>
          </ac:spMkLst>
        </pc:spChg>
      </pc:sldChg>
      <pc:sldChg chg="modNotesTx">
        <pc:chgData name="Anderson, Brian" userId="21702cf6-e763-4b97-92ba-1ff920a28013" providerId="ADAL" clId="{3E32A6CD-3623-408F-B62B-14850CA485C2}" dt="2024-05-31T18:53:58.271" v="1" actId="6549"/>
        <pc:sldMkLst>
          <pc:docMk/>
          <pc:sldMk cId="1484606127" sldId="890"/>
        </pc:sldMkLst>
      </pc:sldChg>
      <pc:sldChg chg="modNotesTx">
        <pc:chgData name="Anderson, Brian" userId="21702cf6-e763-4b97-92ba-1ff920a28013" providerId="ADAL" clId="{3E32A6CD-3623-408F-B62B-14850CA485C2}" dt="2024-05-31T18:53:48.738" v="0" actId="6549"/>
        <pc:sldMkLst>
          <pc:docMk/>
          <pc:sldMk cId="2377407928" sldId="895"/>
        </pc:sldMkLst>
      </pc:sldChg>
      <pc:sldChg chg="modNotesTx">
        <pc:chgData name="Anderson, Brian" userId="21702cf6-e763-4b97-92ba-1ff920a28013" providerId="ADAL" clId="{3E32A6CD-3623-408F-B62B-14850CA485C2}" dt="2024-05-31T18:54:05.672" v="2" actId="6549"/>
        <pc:sldMkLst>
          <pc:docMk/>
          <pc:sldMk cId="2625518646" sldId="143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D2D93F-13AD-4271-995B-10C2301F714B}" type="doc">
      <dgm:prSet loTypeId="urn:microsoft.com/office/officeart/2005/8/layout/h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9447B5-A666-4BA9-806A-ADD6CDCF71E3}">
      <dgm:prSet phldrT="[Text]" custT="1"/>
      <dgm:spPr/>
      <dgm:t>
        <a:bodyPr/>
        <a:lstStyle/>
        <a:p>
          <a:r>
            <a:rPr lang="en-US" sz="2400" b="1" dirty="0"/>
            <a:t>1. Mitigations needed?</a:t>
          </a:r>
        </a:p>
      </dgm:t>
    </dgm:pt>
    <dgm:pt modelId="{B7D54843-0FC8-4275-AC35-E8E0CA5CEBD1}" type="parTrans" cxnId="{9468D286-2EE6-49E7-8900-2387BCBF4047}">
      <dgm:prSet/>
      <dgm:spPr/>
      <dgm:t>
        <a:bodyPr/>
        <a:lstStyle/>
        <a:p>
          <a:endParaRPr lang="en-US"/>
        </a:p>
      </dgm:t>
    </dgm:pt>
    <dgm:pt modelId="{BC972F1C-7C81-474A-8E40-275B7FF04AC7}" type="sibTrans" cxnId="{9468D286-2EE6-49E7-8900-2387BCBF4047}">
      <dgm:prSet/>
      <dgm:spPr/>
      <dgm:t>
        <a:bodyPr/>
        <a:lstStyle/>
        <a:p>
          <a:endParaRPr lang="en-US"/>
        </a:p>
      </dgm:t>
    </dgm:pt>
    <dgm:pt modelId="{CE089F9B-9BC6-48D2-AC76-928CE4FFB2DD}">
      <dgm:prSet phldrT="[Text]" custT="1"/>
      <dgm:spPr/>
      <dgm:t>
        <a:bodyPr/>
        <a:lstStyle/>
        <a:p>
          <a:r>
            <a:rPr lang="en-US" sz="2100" b="1" dirty="0"/>
            <a:t>2. </a:t>
          </a:r>
          <a:r>
            <a:rPr lang="en-US" sz="2400" b="1" dirty="0"/>
            <a:t>Identify Mitigations</a:t>
          </a:r>
          <a:endParaRPr lang="en-US" sz="2100" b="1" dirty="0"/>
        </a:p>
      </dgm:t>
    </dgm:pt>
    <dgm:pt modelId="{94136E40-1E71-4332-9741-49843FD54621}" type="parTrans" cxnId="{81FFC81A-F3F9-4D19-8ABF-6AEE8FF618CF}">
      <dgm:prSet/>
      <dgm:spPr/>
      <dgm:t>
        <a:bodyPr/>
        <a:lstStyle/>
        <a:p>
          <a:endParaRPr lang="en-US"/>
        </a:p>
      </dgm:t>
    </dgm:pt>
    <dgm:pt modelId="{07E22B7C-1D19-4482-AC65-962DA5FC52DC}" type="sibTrans" cxnId="{81FFC81A-F3F9-4D19-8ABF-6AEE8FF618CF}">
      <dgm:prSet/>
      <dgm:spPr/>
      <dgm:t>
        <a:bodyPr/>
        <a:lstStyle/>
        <a:p>
          <a:endParaRPr lang="en-US"/>
        </a:p>
      </dgm:t>
    </dgm:pt>
    <dgm:pt modelId="{BB7BA643-032B-4A5E-A84B-10D9444D0BA0}">
      <dgm:prSet phldrT="[Text]"/>
      <dgm:spPr/>
      <dgm:t>
        <a:bodyPr/>
        <a:lstStyle/>
        <a:p>
          <a:r>
            <a:rPr lang="en-US" dirty="0"/>
            <a:t>Runoff, erosion, and drift mitigations</a:t>
          </a:r>
        </a:p>
      </dgm:t>
    </dgm:pt>
    <dgm:pt modelId="{82933536-84F9-4ACB-A267-5F414F2A5B32}" type="parTrans" cxnId="{061C51C9-6FEF-40C1-992B-BCDEBD51DCB5}">
      <dgm:prSet/>
      <dgm:spPr/>
      <dgm:t>
        <a:bodyPr/>
        <a:lstStyle/>
        <a:p>
          <a:endParaRPr lang="en-US"/>
        </a:p>
      </dgm:t>
    </dgm:pt>
    <dgm:pt modelId="{DC807EE3-605E-4AA9-B546-A0AA2BAA3395}" type="sibTrans" cxnId="{061C51C9-6FEF-40C1-992B-BCDEBD51DCB5}">
      <dgm:prSet/>
      <dgm:spPr/>
      <dgm:t>
        <a:bodyPr/>
        <a:lstStyle/>
        <a:p>
          <a:endParaRPr lang="en-US"/>
        </a:p>
      </dgm:t>
    </dgm:pt>
    <dgm:pt modelId="{4BF0E39C-E4E6-4D7A-8F70-0DF9EC9C8F4A}">
      <dgm:prSet phldrT="[Text]"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3. Implementation</a:t>
          </a:r>
        </a:p>
      </dgm:t>
    </dgm:pt>
    <dgm:pt modelId="{9E25C5E4-1794-4752-9DE5-FE32476AAE5D}" type="parTrans" cxnId="{135E28B1-C104-4331-9F16-F31A06DCD089}">
      <dgm:prSet/>
      <dgm:spPr/>
      <dgm:t>
        <a:bodyPr/>
        <a:lstStyle/>
        <a:p>
          <a:endParaRPr lang="en-US"/>
        </a:p>
      </dgm:t>
    </dgm:pt>
    <dgm:pt modelId="{067EE4B7-455D-49C5-A119-E182586E28F2}" type="sibTrans" cxnId="{135E28B1-C104-4331-9F16-F31A06DCD089}">
      <dgm:prSet/>
      <dgm:spPr/>
      <dgm:t>
        <a:bodyPr/>
        <a:lstStyle/>
        <a:p>
          <a:endParaRPr lang="en-US"/>
        </a:p>
      </dgm:t>
    </dgm:pt>
    <dgm:pt modelId="{6C098BE1-979C-4208-8276-6E04F84C4D22}">
      <dgm:prSet phldrT="[Text]"/>
      <dgm:spPr/>
      <dgm:t>
        <a:bodyPr/>
        <a:lstStyle/>
        <a:p>
          <a:r>
            <a:rPr lang="en-US" dirty="0"/>
            <a:t>Mitigation/spatial extent</a:t>
          </a:r>
        </a:p>
      </dgm:t>
    </dgm:pt>
    <dgm:pt modelId="{AE7597F6-8EB3-4C4C-84F5-DF8393079039}" type="parTrans" cxnId="{03FF0DE1-52FD-4F1B-91B7-08613EB7932C}">
      <dgm:prSet/>
      <dgm:spPr/>
      <dgm:t>
        <a:bodyPr/>
        <a:lstStyle/>
        <a:p>
          <a:endParaRPr lang="en-US"/>
        </a:p>
      </dgm:t>
    </dgm:pt>
    <dgm:pt modelId="{1012A87D-D322-4D03-94D0-DE0C2A25A3C7}" type="sibTrans" cxnId="{03FF0DE1-52FD-4F1B-91B7-08613EB7932C}">
      <dgm:prSet/>
      <dgm:spPr/>
      <dgm:t>
        <a:bodyPr/>
        <a:lstStyle/>
        <a:p>
          <a:endParaRPr lang="en-US"/>
        </a:p>
      </dgm:t>
    </dgm:pt>
    <dgm:pt modelId="{88070F2D-B12F-4DDE-B9D3-FCAF8BFEDE0A}">
      <dgm:prSet phldrT="[Text]"/>
      <dgm:spPr/>
      <dgm:t>
        <a:bodyPr/>
        <a:lstStyle/>
        <a:p>
          <a:r>
            <a:rPr lang="en-US" dirty="0"/>
            <a:t>Prevent likelihood of “jeopardy” and minimize “take”</a:t>
          </a:r>
          <a:br>
            <a:rPr lang="en-US" dirty="0"/>
          </a:br>
          <a:endParaRPr lang="en-US" dirty="0"/>
        </a:p>
      </dgm:t>
    </dgm:pt>
    <dgm:pt modelId="{AC56625C-10D1-4DC4-94F6-AB3261529744}" type="parTrans" cxnId="{791045C0-2D4C-491F-A4E9-05BCC88BE4CE}">
      <dgm:prSet/>
      <dgm:spPr/>
      <dgm:t>
        <a:bodyPr/>
        <a:lstStyle/>
        <a:p>
          <a:endParaRPr lang="en-US"/>
        </a:p>
      </dgm:t>
    </dgm:pt>
    <dgm:pt modelId="{DEA3450C-D957-4E25-9582-7D85A13564A9}" type="sibTrans" cxnId="{791045C0-2D4C-491F-A4E9-05BCC88BE4CE}">
      <dgm:prSet/>
      <dgm:spPr/>
      <dgm:t>
        <a:bodyPr/>
        <a:lstStyle/>
        <a:p>
          <a:endParaRPr lang="en-US"/>
        </a:p>
      </dgm:t>
    </dgm:pt>
    <dgm:pt modelId="{CBA6C75F-DEFD-424B-B487-7711213596A3}">
      <dgm:prSet phldrT="[Text]"/>
      <dgm:spPr/>
      <dgm:t>
        <a:bodyPr/>
        <a:lstStyle/>
        <a:p>
          <a:r>
            <a:rPr lang="en-US" dirty="0"/>
            <a:t>Assess impacts to species.</a:t>
          </a:r>
        </a:p>
      </dgm:t>
    </dgm:pt>
    <dgm:pt modelId="{1293E974-1473-4E7C-B375-2BD29ABD6A9A}" type="parTrans" cxnId="{E4AAE27D-292B-40E9-A90B-3DA086C8C698}">
      <dgm:prSet/>
      <dgm:spPr/>
      <dgm:t>
        <a:bodyPr/>
        <a:lstStyle/>
        <a:p>
          <a:endParaRPr lang="en-US"/>
        </a:p>
      </dgm:t>
    </dgm:pt>
    <dgm:pt modelId="{E5E4FD91-068A-401B-BAD5-2630D27CD35D}" type="sibTrans" cxnId="{E4AAE27D-292B-40E9-A90B-3DA086C8C698}">
      <dgm:prSet/>
      <dgm:spPr/>
      <dgm:t>
        <a:bodyPr/>
        <a:lstStyle/>
        <a:p>
          <a:endParaRPr lang="en-US"/>
        </a:p>
      </dgm:t>
    </dgm:pt>
    <dgm:pt modelId="{5F3A0E5B-1D2D-497F-BB7C-7CADDC560197}">
      <dgm:prSet phldrT="[Text]"/>
      <dgm:spPr/>
      <dgm:t>
        <a:bodyPr/>
        <a:lstStyle/>
        <a:p>
          <a:r>
            <a:rPr lang="en-US" dirty="0"/>
            <a:t>Specific to use and rate</a:t>
          </a:r>
        </a:p>
      </dgm:t>
    </dgm:pt>
    <dgm:pt modelId="{78E0E03A-33E7-4B8F-920E-5B1D4F6C890B}" type="parTrans" cxnId="{85C69CF7-C1B7-41DC-87C0-4D066E1ED33B}">
      <dgm:prSet/>
      <dgm:spPr/>
      <dgm:t>
        <a:bodyPr/>
        <a:lstStyle/>
        <a:p>
          <a:endParaRPr lang="en-US"/>
        </a:p>
      </dgm:t>
    </dgm:pt>
    <dgm:pt modelId="{6312F50C-31F6-4187-B9B4-BA5761155599}" type="sibTrans" cxnId="{85C69CF7-C1B7-41DC-87C0-4D066E1ED33B}">
      <dgm:prSet/>
      <dgm:spPr/>
      <dgm:t>
        <a:bodyPr/>
        <a:lstStyle/>
        <a:p>
          <a:endParaRPr lang="en-US"/>
        </a:p>
      </dgm:t>
    </dgm:pt>
    <dgm:pt modelId="{D93B441A-89A6-414F-B943-566CF1E37FBA}">
      <dgm:prSet phldrT="[Text]"/>
      <dgm:spPr/>
      <dgm:t>
        <a:bodyPr/>
        <a:lstStyle/>
        <a:p>
          <a:endParaRPr lang="en-US" dirty="0"/>
        </a:p>
      </dgm:t>
    </dgm:pt>
    <dgm:pt modelId="{2C8CDE49-A228-49E0-956D-89166BF3B418}" type="parTrans" cxnId="{66ACC10E-9B67-436F-9398-068617956149}">
      <dgm:prSet/>
      <dgm:spPr/>
      <dgm:t>
        <a:bodyPr/>
        <a:lstStyle/>
        <a:p>
          <a:endParaRPr lang="en-US"/>
        </a:p>
      </dgm:t>
    </dgm:pt>
    <dgm:pt modelId="{E03F06AC-18C7-408F-A81B-C58E29A83A85}" type="sibTrans" cxnId="{66ACC10E-9B67-436F-9398-068617956149}">
      <dgm:prSet/>
      <dgm:spPr/>
      <dgm:t>
        <a:bodyPr/>
        <a:lstStyle/>
        <a:p>
          <a:endParaRPr lang="en-US"/>
        </a:p>
      </dgm:t>
    </dgm:pt>
    <dgm:pt modelId="{F11051AD-94CA-40F7-B157-FA775BCF0BFC}">
      <dgm:prSet phldrT="[Text]"/>
      <dgm:spPr/>
      <dgm:t>
        <a:bodyPr/>
        <a:lstStyle/>
        <a:p>
          <a:r>
            <a:rPr lang="en-US" dirty="0"/>
            <a:t>Allows for emerging technologies</a:t>
          </a:r>
        </a:p>
      </dgm:t>
    </dgm:pt>
    <dgm:pt modelId="{21248B88-4CF3-44B5-8165-58EDE43FBEB0}" type="parTrans" cxnId="{3535A062-C3FF-48DD-A70D-716F2E0D47A5}">
      <dgm:prSet/>
      <dgm:spPr/>
      <dgm:t>
        <a:bodyPr/>
        <a:lstStyle/>
        <a:p>
          <a:endParaRPr lang="en-US"/>
        </a:p>
      </dgm:t>
    </dgm:pt>
    <dgm:pt modelId="{9673D8E3-D682-4C16-81D7-66B821DF1913}" type="sibTrans" cxnId="{3535A062-C3FF-48DD-A70D-716F2E0D47A5}">
      <dgm:prSet/>
      <dgm:spPr/>
      <dgm:t>
        <a:bodyPr/>
        <a:lstStyle/>
        <a:p>
          <a:endParaRPr lang="en-US"/>
        </a:p>
      </dgm:t>
    </dgm:pt>
    <dgm:pt modelId="{5CB8C110-98EC-4FED-9EB0-A96A7E5E412A}">
      <dgm:prSet phldrT="[Text]"/>
      <dgm:spPr/>
      <dgm:t>
        <a:bodyPr/>
        <a:lstStyle/>
        <a:p>
          <a:r>
            <a:rPr lang="en-US" dirty="0"/>
            <a:t>Programmatic </a:t>
          </a:r>
        </a:p>
      </dgm:t>
    </dgm:pt>
    <dgm:pt modelId="{34B08928-383B-434E-96DA-4A2B692F04CD}" type="parTrans" cxnId="{102EAD72-3299-486F-B19E-AE9742C47F9D}">
      <dgm:prSet/>
      <dgm:spPr/>
      <dgm:t>
        <a:bodyPr/>
        <a:lstStyle/>
        <a:p>
          <a:endParaRPr lang="en-US"/>
        </a:p>
      </dgm:t>
    </dgm:pt>
    <dgm:pt modelId="{43264B52-57DE-4FD2-BE91-6C6A69936EB3}" type="sibTrans" cxnId="{102EAD72-3299-486F-B19E-AE9742C47F9D}">
      <dgm:prSet/>
      <dgm:spPr/>
      <dgm:t>
        <a:bodyPr/>
        <a:lstStyle/>
        <a:p>
          <a:endParaRPr lang="en-US"/>
        </a:p>
      </dgm:t>
    </dgm:pt>
    <dgm:pt modelId="{604B5D7F-0BE8-49B0-9564-DC1B420D1F43}">
      <dgm:prSet phldrT="[Text]"/>
      <dgm:spPr/>
      <dgm:t>
        <a:bodyPr/>
        <a:lstStyle/>
        <a:p>
          <a:endParaRPr lang="en-US" dirty="0"/>
        </a:p>
      </dgm:t>
    </dgm:pt>
    <dgm:pt modelId="{DB772763-93FB-499F-B7BA-25025C7DFAB0}" type="parTrans" cxnId="{990233C4-D10A-4102-A820-0F73BC7F52F6}">
      <dgm:prSet/>
      <dgm:spPr/>
      <dgm:t>
        <a:bodyPr/>
        <a:lstStyle/>
        <a:p>
          <a:endParaRPr lang="en-US"/>
        </a:p>
      </dgm:t>
    </dgm:pt>
    <dgm:pt modelId="{4E65D9DF-9A8B-4E93-8DD3-2D6D609A8E0A}" type="sibTrans" cxnId="{990233C4-D10A-4102-A820-0F73BC7F52F6}">
      <dgm:prSet/>
      <dgm:spPr/>
      <dgm:t>
        <a:bodyPr/>
        <a:lstStyle/>
        <a:p>
          <a:endParaRPr lang="en-US"/>
        </a:p>
      </dgm:t>
    </dgm:pt>
    <dgm:pt modelId="{69FED47B-BF5C-4200-B65C-D99DF2F938CC}">
      <dgm:prSet phldrT="[Text]"/>
      <dgm:spPr/>
      <dgm:t>
        <a:bodyPr/>
        <a:lstStyle/>
        <a:p>
          <a:endParaRPr lang="en-US"/>
        </a:p>
      </dgm:t>
    </dgm:pt>
    <dgm:pt modelId="{59A4080D-4DA7-4446-B370-57D31348DA2D}" type="parTrans" cxnId="{A9C9EF12-565E-4F5B-8C54-87190D95D1A5}">
      <dgm:prSet/>
      <dgm:spPr/>
      <dgm:t>
        <a:bodyPr/>
        <a:lstStyle/>
        <a:p>
          <a:endParaRPr lang="en-US"/>
        </a:p>
      </dgm:t>
    </dgm:pt>
    <dgm:pt modelId="{5DC3938A-EBC3-4CA0-8A8F-368FF76A28D2}" type="sibTrans" cxnId="{A9C9EF12-565E-4F5B-8C54-87190D95D1A5}">
      <dgm:prSet/>
      <dgm:spPr/>
      <dgm:t>
        <a:bodyPr/>
        <a:lstStyle/>
        <a:p>
          <a:endParaRPr lang="en-US"/>
        </a:p>
      </dgm:t>
    </dgm:pt>
    <dgm:pt modelId="{B3C85A07-2FD5-4828-9025-5E235FF8409B}">
      <dgm:prSet phldrT="[Text]"/>
      <dgm:spPr/>
      <dgm:t>
        <a:bodyPr/>
        <a:lstStyle/>
        <a:p>
          <a:r>
            <a:rPr lang="en-US" dirty="0"/>
            <a:t>Utilize regulatory processes</a:t>
          </a:r>
        </a:p>
      </dgm:t>
    </dgm:pt>
    <dgm:pt modelId="{3EB66F4E-A2E4-4CB2-90DC-1A2EC7657D19}" type="parTrans" cxnId="{50901D7D-05E8-4DDB-B7BA-073BF3A51ADA}">
      <dgm:prSet/>
      <dgm:spPr/>
      <dgm:t>
        <a:bodyPr/>
        <a:lstStyle/>
        <a:p>
          <a:endParaRPr lang="en-US"/>
        </a:p>
      </dgm:t>
    </dgm:pt>
    <dgm:pt modelId="{883D433F-4047-4B70-9508-0F6047A60EBE}" type="sibTrans" cxnId="{50901D7D-05E8-4DDB-B7BA-073BF3A51ADA}">
      <dgm:prSet/>
      <dgm:spPr/>
      <dgm:t>
        <a:bodyPr/>
        <a:lstStyle/>
        <a:p>
          <a:endParaRPr lang="en-US"/>
        </a:p>
      </dgm:t>
    </dgm:pt>
    <dgm:pt modelId="{B07AFDA2-CC41-4171-93AF-1080CCDC5D94}">
      <dgm:prSet phldrT="[Text]"/>
      <dgm:spPr/>
      <dgm:t>
        <a:bodyPr/>
        <a:lstStyle/>
        <a:p>
          <a:endParaRPr lang="en-US" dirty="0"/>
        </a:p>
      </dgm:t>
    </dgm:pt>
    <dgm:pt modelId="{06699B00-CC37-497C-8B87-631D181853DA}" type="parTrans" cxnId="{C4CE1D00-3859-4C05-946E-B85D455954A1}">
      <dgm:prSet/>
      <dgm:spPr/>
      <dgm:t>
        <a:bodyPr/>
        <a:lstStyle/>
        <a:p>
          <a:endParaRPr lang="en-US"/>
        </a:p>
      </dgm:t>
    </dgm:pt>
    <dgm:pt modelId="{F4E201EA-CCC1-4ED5-B432-78B5210C58A3}" type="sibTrans" cxnId="{C4CE1D00-3859-4C05-946E-B85D455954A1}">
      <dgm:prSet/>
      <dgm:spPr/>
      <dgm:t>
        <a:bodyPr/>
        <a:lstStyle/>
        <a:p>
          <a:endParaRPr lang="en-US"/>
        </a:p>
      </dgm:t>
    </dgm:pt>
    <dgm:pt modelId="{17F61FE6-0222-4CD2-A351-6983FE2230A9}">
      <dgm:prSet phldrT="[Text]"/>
      <dgm:spPr/>
      <dgm:t>
        <a:bodyPr/>
        <a:lstStyle/>
        <a:p>
          <a:r>
            <a:rPr lang="en-US" dirty="0"/>
            <a:t>Describe risks/potential impacts  </a:t>
          </a:r>
        </a:p>
      </dgm:t>
    </dgm:pt>
    <dgm:pt modelId="{AD74F8F3-561A-4BA3-960A-5607E0801754}" type="parTrans" cxnId="{783F07C2-F8A3-4CB5-B730-CB97D52F0C84}">
      <dgm:prSet/>
      <dgm:spPr/>
      <dgm:t>
        <a:bodyPr/>
        <a:lstStyle/>
        <a:p>
          <a:endParaRPr lang="en-US"/>
        </a:p>
      </dgm:t>
    </dgm:pt>
    <dgm:pt modelId="{D0777A0E-F5C3-48E6-A2D6-F453AD4665EF}" type="sibTrans" cxnId="{783F07C2-F8A3-4CB5-B730-CB97D52F0C84}">
      <dgm:prSet/>
      <dgm:spPr/>
      <dgm:t>
        <a:bodyPr/>
        <a:lstStyle/>
        <a:p>
          <a:endParaRPr lang="en-US"/>
        </a:p>
      </dgm:t>
    </dgm:pt>
    <dgm:pt modelId="{009AE340-2CCA-48D8-B6F1-114D5AF9A118}">
      <dgm:prSet phldrT="[Text]"/>
      <dgm:spPr/>
      <dgm:t>
        <a:bodyPr/>
        <a:lstStyle/>
        <a:p>
          <a:endParaRPr lang="en-US" dirty="0"/>
        </a:p>
      </dgm:t>
    </dgm:pt>
    <dgm:pt modelId="{2A93920F-924B-422E-BE76-D2C5B8E5C879}" type="parTrans" cxnId="{23488CE2-6F1A-44D2-ABF2-2B68306DD179}">
      <dgm:prSet/>
      <dgm:spPr/>
      <dgm:t>
        <a:bodyPr/>
        <a:lstStyle/>
        <a:p>
          <a:endParaRPr lang="en-US"/>
        </a:p>
      </dgm:t>
    </dgm:pt>
    <dgm:pt modelId="{217E7912-2D32-4A65-9172-54D72C5794F7}" type="sibTrans" cxnId="{23488CE2-6F1A-44D2-ABF2-2B68306DD179}">
      <dgm:prSet/>
      <dgm:spPr/>
      <dgm:t>
        <a:bodyPr/>
        <a:lstStyle/>
        <a:p>
          <a:endParaRPr lang="en-US"/>
        </a:p>
      </dgm:t>
    </dgm:pt>
    <dgm:pt modelId="{C3CAE1A7-B5EF-4B29-836D-DA72B2993E90}" type="pres">
      <dgm:prSet presAssocID="{4FD2D93F-13AD-4271-995B-10C2301F714B}" presName="Name0" presStyleCnt="0">
        <dgm:presLayoutVars>
          <dgm:dir/>
          <dgm:animLvl val="lvl"/>
          <dgm:resizeHandles val="exact"/>
        </dgm:presLayoutVars>
      </dgm:prSet>
      <dgm:spPr/>
    </dgm:pt>
    <dgm:pt modelId="{9AC4ECBA-BDAF-4F53-81AC-ACE2EB7B5F61}" type="pres">
      <dgm:prSet presAssocID="{BC9447B5-A666-4BA9-806A-ADD6CDCF71E3}" presName="composite" presStyleCnt="0"/>
      <dgm:spPr/>
    </dgm:pt>
    <dgm:pt modelId="{1C01BD09-6BF3-4BED-AEE0-07F3124DA2D0}" type="pres">
      <dgm:prSet presAssocID="{BC9447B5-A666-4BA9-806A-ADD6CDCF71E3}" presName="parTx" presStyleLbl="alignNode1" presStyleIdx="0" presStyleCnt="3" custScaleX="107281">
        <dgm:presLayoutVars>
          <dgm:chMax val="0"/>
          <dgm:chPref val="0"/>
          <dgm:bulletEnabled val="1"/>
        </dgm:presLayoutVars>
      </dgm:prSet>
      <dgm:spPr/>
    </dgm:pt>
    <dgm:pt modelId="{5568CEC7-45D5-4B8A-A962-E2281D289433}" type="pres">
      <dgm:prSet presAssocID="{BC9447B5-A666-4BA9-806A-ADD6CDCF71E3}" presName="desTx" presStyleLbl="alignAccFollowNode1" presStyleIdx="0" presStyleCnt="3" custScaleX="107195">
        <dgm:presLayoutVars>
          <dgm:bulletEnabled val="1"/>
        </dgm:presLayoutVars>
      </dgm:prSet>
      <dgm:spPr/>
    </dgm:pt>
    <dgm:pt modelId="{367B84EA-69C3-4389-81D4-F1C573E2CB32}" type="pres">
      <dgm:prSet presAssocID="{BC972F1C-7C81-474A-8E40-275B7FF04AC7}" presName="space" presStyleCnt="0"/>
      <dgm:spPr/>
    </dgm:pt>
    <dgm:pt modelId="{9EDAFC42-A258-4723-BD0D-CC0F5CBFB91B}" type="pres">
      <dgm:prSet presAssocID="{CE089F9B-9BC6-48D2-AC76-928CE4FFB2DD}" presName="composite" presStyleCnt="0"/>
      <dgm:spPr/>
    </dgm:pt>
    <dgm:pt modelId="{68F62D23-E1CD-4832-9143-5B6CB2DFAF0B}" type="pres">
      <dgm:prSet presAssocID="{CE089F9B-9BC6-48D2-AC76-928CE4FFB2D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3853F75-2365-40A5-8B29-31E69599C7F3}" type="pres">
      <dgm:prSet presAssocID="{CE089F9B-9BC6-48D2-AC76-928CE4FFB2DD}" presName="desTx" presStyleLbl="alignAccFollowNode1" presStyleIdx="1" presStyleCnt="3">
        <dgm:presLayoutVars>
          <dgm:bulletEnabled val="1"/>
        </dgm:presLayoutVars>
      </dgm:prSet>
      <dgm:spPr/>
    </dgm:pt>
    <dgm:pt modelId="{ED2F2915-E965-42A7-A900-9C6872C51282}" type="pres">
      <dgm:prSet presAssocID="{07E22B7C-1D19-4482-AC65-962DA5FC52DC}" presName="space" presStyleCnt="0"/>
      <dgm:spPr/>
    </dgm:pt>
    <dgm:pt modelId="{094C6D4E-2B4B-4903-A39D-431ADAD0A606}" type="pres">
      <dgm:prSet presAssocID="{4BF0E39C-E4E6-4D7A-8F70-0DF9EC9C8F4A}" presName="composite" presStyleCnt="0"/>
      <dgm:spPr/>
    </dgm:pt>
    <dgm:pt modelId="{DFE96C57-3404-4538-BC80-4D97B54624A0}" type="pres">
      <dgm:prSet presAssocID="{4BF0E39C-E4E6-4D7A-8F70-0DF9EC9C8F4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952DB84-52AE-40E9-A762-2C558C431EC0}" type="pres">
      <dgm:prSet presAssocID="{4BF0E39C-E4E6-4D7A-8F70-0DF9EC9C8F4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4CE1D00-3859-4C05-946E-B85D455954A1}" srcId="{4BF0E39C-E4E6-4D7A-8F70-0DF9EC9C8F4A}" destId="{B07AFDA2-CC41-4171-93AF-1080CCDC5D94}" srcOrd="1" destOrd="0" parTransId="{06699B00-CC37-497C-8B87-631D181853DA}" sibTransId="{F4E201EA-CCC1-4ED5-B432-78B5210C58A3}"/>
    <dgm:cxn modelId="{56878303-7B88-4072-AF28-28667C68965F}" type="presOf" srcId="{B07AFDA2-CC41-4171-93AF-1080CCDC5D94}" destId="{E952DB84-52AE-40E9-A762-2C558C431EC0}" srcOrd="0" destOrd="1" presId="urn:microsoft.com/office/officeart/2005/8/layout/hList1"/>
    <dgm:cxn modelId="{104FE307-E68B-4047-B465-79C5C2589321}" type="presOf" srcId="{BB7BA643-032B-4A5E-A84B-10D9444D0BA0}" destId="{53853F75-2365-40A5-8B29-31E69599C7F3}" srcOrd="0" destOrd="0" presId="urn:microsoft.com/office/officeart/2005/8/layout/hList1"/>
    <dgm:cxn modelId="{66ACC10E-9B67-436F-9398-068617956149}" srcId="{CE089F9B-9BC6-48D2-AC76-928CE4FFB2DD}" destId="{D93B441A-89A6-414F-B943-566CF1E37FBA}" srcOrd="1" destOrd="0" parTransId="{2C8CDE49-A228-49E0-956D-89166BF3B418}" sibTransId="{E03F06AC-18C7-408F-A81B-C58E29A83A85}"/>
    <dgm:cxn modelId="{A9C9EF12-565E-4F5B-8C54-87190D95D1A5}" srcId="{4BF0E39C-E4E6-4D7A-8F70-0DF9EC9C8F4A}" destId="{69FED47B-BF5C-4200-B65C-D99DF2F938CC}" srcOrd="5" destOrd="0" parTransId="{59A4080D-4DA7-4446-B370-57D31348DA2D}" sibTransId="{5DC3938A-EBC3-4CA0-8A8F-368FF76A28D2}"/>
    <dgm:cxn modelId="{81FFC81A-F3F9-4D19-8ABF-6AEE8FF618CF}" srcId="{4FD2D93F-13AD-4271-995B-10C2301F714B}" destId="{CE089F9B-9BC6-48D2-AC76-928CE4FFB2DD}" srcOrd="1" destOrd="0" parTransId="{94136E40-1E71-4332-9741-49843FD54621}" sibTransId="{07E22B7C-1D19-4482-AC65-962DA5FC52DC}"/>
    <dgm:cxn modelId="{FC05CD26-C848-4ECF-A961-D86C6AE38BB0}" type="presOf" srcId="{17F61FE6-0222-4CD2-A351-6983FE2230A9}" destId="{5568CEC7-45D5-4B8A-A962-E2281D289433}" srcOrd="0" destOrd="2" presId="urn:microsoft.com/office/officeart/2005/8/layout/hList1"/>
    <dgm:cxn modelId="{FE6E502E-0BCF-4116-8BE2-A81B7ABB2F6B}" type="presOf" srcId="{5CB8C110-98EC-4FED-9EB0-A96A7E5E412A}" destId="{E952DB84-52AE-40E9-A762-2C558C431EC0}" srcOrd="0" destOrd="6" presId="urn:microsoft.com/office/officeart/2005/8/layout/hList1"/>
    <dgm:cxn modelId="{3535A062-C3FF-48DD-A70D-716F2E0D47A5}" srcId="{4BF0E39C-E4E6-4D7A-8F70-0DF9EC9C8F4A}" destId="{F11051AD-94CA-40F7-B157-FA775BCF0BFC}" srcOrd="4" destOrd="0" parTransId="{21248B88-4CF3-44B5-8165-58EDE43FBEB0}" sibTransId="{9673D8E3-D682-4C16-81D7-66B821DF1913}"/>
    <dgm:cxn modelId="{102EAD72-3299-486F-B19E-AE9742C47F9D}" srcId="{4BF0E39C-E4E6-4D7A-8F70-0DF9EC9C8F4A}" destId="{5CB8C110-98EC-4FED-9EB0-A96A7E5E412A}" srcOrd="6" destOrd="0" parTransId="{34B08928-383B-434E-96DA-4A2B692F04CD}" sibTransId="{43264B52-57DE-4FD2-BE91-6C6A69936EB3}"/>
    <dgm:cxn modelId="{DBED9E58-4950-4E02-AC56-E022C727FCB6}" type="presOf" srcId="{88070F2D-B12F-4DDE-B9D3-FCAF8BFEDE0A}" destId="{53853F75-2365-40A5-8B29-31E69599C7F3}" srcOrd="0" destOrd="2" presId="urn:microsoft.com/office/officeart/2005/8/layout/hList1"/>
    <dgm:cxn modelId="{24EF097B-A014-4852-8E98-1A70C5E8629C}" type="presOf" srcId="{5F3A0E5B-1D2D-497F-BB7C-7CADDC560197}" destId="{53853F75-2365-40A5-8B29-31E69599C7F3}" srcOrd="0" destOrd="3" presId="urn:microsoft.com/office/officeart/2005/8/layout/hList1"/>
    <dgm:cxn modelId="{50901D7D-05E8-4DDB-B7BA-073BF3A51ADA}" srcId="{4BF0E39C-E4E6-4D7A-8F70-0DF9EC9C8F4A}" destId="{B3C85A07-2FD5-4828-9025-5E235FF8409B}" srcOrd="2" destOrd="0" parTransId="{3EB66F4E-A2E4-4CB2-90DC-1A2EC7657D19}" sibTransId="{883D433F-4047-4B70-9508-0F6047A60EBE}"/>
    <dgm:cxn modelId="{E4AAE27D-292B-40E9-A90B-3DA086C8C698}" srcId="{BC9447B5-A666-4BA9-806A-ADD6CDCF71E3}" destId="{CBA6C75F-DEFD-424B-B487-7711213596A3}" srcOrd="0" destOrd="0" parTransId="{1293E974-1473-4E7C-B375-2BD29ABD6A9A}" sibTransId="{E5E4FD91-068A-401B-BAD5-2630D27CD35D}"/>
    <dgm:cxn modelId="{9875AD81-7F15-4FFE-8CE9-832415A71372}" type="presOf" srcId="{6C098BE1-979C-4208-8276-6E04F84C4D22}" destId="{E952DB84-52AE-40E9-A762-2C558C431EC0}" srcOrd="0" destOrd="0" presId="urn:microsoft.com/office/officeart/2005/8/layout/hList1"/>
    <dgm:cxn modelId="{9468D286-2EE6-49E7-8900-2387BCBF4047}" srcId="{4FD2D93F-13AD-4271-995B-10C2301F714B}" destId="{BC9447B5-A666-4BA9-806A-ADD6CDCF71E3}" srcOrd="0" destOrd="0" parTransId="{B7D54843-0FC8-4275-AC35-E8E0CA5CEBD1}" sibTransId="{BC972F1C-7C81-474A-8E40-275B7FF04AC7}"/>
    <dgm:cxn modelId="{314DEFA2-A085-4E0C-99A2-D4337106C714}" type="presOf" srcId="{4FD2D93F-13AD-4271-995B-10C2301F714B}" destId="{C3CAE1A7-B5EF-4B29-836D-DA72B2993E90}" srcOrd="0" destOrd="0" presId="urn:microsoft.com/office/officeart/2005/8/layout/hList1"/>
    <dgm:cxn modelId="{D22FACA3-E380-445F-B5C9-F3594D45964C}" type="presOf" srcId="{F11051AD-94CA-40F7-B157-FA775BCF0BFC}" destId="{E952DB84-52AE-40E9-A762-2C558C431EC0}" srcOrd="0" destOrd="4" presId="urn:microsoft.com/office/officeart/2005/8/layout/hList1"/>
    <dgm:cxn modelId="{135E28B1-C104-4331-9F16-F31A06DCD089}" srcId="{4FD2D93F-13AD-4271-995B-10C2301F714B}" destId="{4BF0E39C-E4E6-4D7A-8F70-0DF9EC9C8F4A}" srcOrd="2" destOrd="0" parTransId="{9E25C5E4-1794-4752-9DE5-FE32476AAE5D}" sibTransId="{067EE4B7-455D-49C5-A119-E182586E28F2}"/>
    <dgm:cxn modelId="{BFF4BCB9-9BCA-4145-81F2-3C8FDF87E563}" type="presOf" srcId="{B3C85A07-2FD5-4828-9025-5E235FF8409B}" destId="{E952DB84-52AE-40E9-A762-2C558C431EC0}" srcOrd="0" destOrd="2" presId="urn:microsoft.com/office/officeart/2005/8/layout/hList1"/>
    <dgm:cxn modelId="{791045C0-2D4C-491F-A4E9-05BCC88BE4CE}" srcId="{CE089F9B-9BC6-48D2-AC76-928CE4FFB2DD}" destId="{88070F2D-B12F-4DDE-B9D3-FCAF8BFEDE0A}" srcOrd="2" destOrd="0" parTransId="{AC56625C-10D1-4DC4-94F6-AB3261529744}" sibTransId="{DEA3450C-D957-4E25-9582-7D85A13564A9}"/>
    <dgm:cxn modelId="{783F07C2-F8A3-4CB5-B730-CB97D52F0C84}" srcId="{BC9447B5-A666-4BA9-806A-ADD6CDCF71E3}" destId="{17F61FE6-0222-4CD2-A351-6983FE2230A9}" srcOrd="2" destOrd="0" parTransId="{AD74F8F3-561A-4BA3-960A-5607E0801754}" sibTransId="{D0777A0E-F5C3-48E6-A2D6-F453AD4665EF}"/>
    <dgm:cxn modelId="{990233C4-D10A-4102-A820-0F73BC7F52F6}" srcId="{4BF0E39C-E4E6-4D7A-8F70-0DF9EC9C8F4A}" destId="{604B5D7F-0BE8-49B0-9564-DC1B420D1F43}" srcOrd="3" destOrd="0" parTransId="{DB772763-93FB-499F-B7BA-25025C7DFAB0}" sibTransId="{4E65D9DF-9A8B-4E93-8DD3-2D6D609A8E0A}"/>
    <dgm:cxn modelId="{061C51C9-6FEF-40C1-992B-BCDEBD51DCB5}" srcId="{CE089F9B-9BC6-48D2-AC76-928CE4FFB2DD}" destId="{BB7BA643-032B-4A5E-A84B-10D9444D0BA0}" srcOrd="0" destOrd="0" parTransId="{82933536-84F9-4ACB-A267-5F414F2A5B32}" sibTransId="{DC807EE3-605E-4AA9-B546-A0AA2BAA3395}"/>
    <dgm:cxn modelId="{ABF7C2C9-A4BF-485C-BC10-3D064DF39439}" type="presOf" srcId="{4BF0E39C-E4E6-4D7A-8F70-0DF9EC9C8F4A}" destId="{DFE96C57-3404-4538-BC80-4D97B54624A0}" srcOrd="0" destOrd="0" presId="urn:microsoft.com/office/officeart/2005/8/layout/hList1"/>
    <dgm:cxn modelId="{DB1F26D1-629B-42E7-B208-C5B4A6BF111D}" type="presOf" srcId="{CBA6C75F-DEFD-424B-B487-7711213596A3}" destId="{5568CEC7-45D5-4B8A-A962-E2281D289433}" srcOrd="0" destOrd="0" presId="urn:microsoft.com/office/officeart/2005/8/layout/hList1"/>
    <dgm:cxn modelId="{2B205FD9-147B-4543-82A8-F0DE9F28DBB9}" type="presOf" srcId="{009AE340-2CCA-48D8-B6F1-114D5AF9A118}" destId="{5568CEC7-45D5-4B8A-A962-E2281D289433}" srcOrd="0" destOrd="1" presId="urn:microsoft.com/office/officeart/2005/8/layout/hList1"/>
    <dgm:cxn modelId="{03FF0DE1-52FD-4F1B-91B7-08613EB7932C}" srcId="{4BF0E39C-E4E6-4D7A-8F70-0DF9EC9C8F4A}" destId="{6C098BE1-979C-4208-8276-6E04F84C4D22}" srcOrd="0" destOrd="0" parTransId="{AE7597F6-8EB3-4C4C-84F5-DF8393079039}" sibTransId="{1012A87D-D322-4D03-94D0-DE0C2A25A3C7}"/>
    <dgm:cxn modelId="{23488CE2-6F1A-44D2-ABF2-2B68306DD179}" srcId="{BC9447B5-A666-4BA9-806A-ADD6CDCF71E3}" destId="{009AE340-2CCA-48D8-B6F1-114D5AF9A118}" srcOrd="1" destOrd="0" parTransId="{2A93920F-924B-422E-BE76-D2C5B8E5C879}" sibTransId="{217E7912-2D32-4A65-9172-54D72C5794F7}"/>
    <dgm:cxn modelId="{2D1054EE-1DF1-405B-B66A-008425E57648}" type="presOf" srcId="{604B5D7F-0BE8-49B0-9564-DC1B420D1F43}" destId="{E952DB84-52AE-40E9-A762-2C558C431EC0}" srcOrd="0" destOrd="3" presId="urn:microsoft.com/office/officeart/2005/8/layout/hList1"/>
    <dgm:cxn modelId="{79C581F3-7691-41D7-919A-DC9688D0CC73}" type="presOf" srcId="{69FED47B-BF5C-4200-B65C-D99DF2F938CC}" destId="{E952DB84-52AE-40E9-A762-2C558C431EC0}" srcOrd="0" destOrd="5" presId="urn:microsoft.com/office/officeart/2005/8/layout/hList1"/>
    <dgm:cxn modelId="{3D63C8F6-BA41-4B9E-90C3-C284351D0B09}" type="presOf" srcId="{BC9447B5-A666-4BA9-806A-ADD6CDCF71E3}" destId="{1C01BD09-6BF3-4BED-AEE0-07F3124DA2D0}" srcOrd="0" destOrd="0" presId="urn:microsoft.com/office/officeart/2005/8/layout/hList1"/>
    <dgm:cxn modelId="{85C69CF7-C1B7-41DC-87C0-4D066E1ED33B}" srcId="{CE089F9B-9BC6-48D2-AC76-928CE4FFB2DD}" destId="{5F3A0E5B-1D2D-497F-BB7C-7CADDC560197}" srcOrd="3" destOrd="0" parTransId="{78E0E03A-33E7-4B8F-920E-5B1D4F6C890B}" sibTransId="{6312F50C-31F6-4187-B9B4-BA5761155599}"/>
    <dgm:cxn modelId="{EAA906F9-87D8-465F-AA46-699709C38E61}" type="presOf" srcId="{D93B441A-89A6-414F-B943-566CF1E37FBA}" destId="{53853F75-2365-40A5-8B29-31E69599C7F3}" srcOrd="0" destOrd="1" presId="urn:microsoft.com/office/officeart/2005/8/layout/hList1"/>
    <dgm:cxn modelId="{809B4BFB-1F82-412B-8F05-15D3E05F9727}" type="presOf" srcId="{CE089F9B-9BC6-48D2-AC76-928CE4FFB2DD}" destId="{68F62D23-E1CD-4832-9143-5B6CB2DFAF0B}" srcOrd="0" destOrd="0" presId="urn:microsoft.com/office/officeart/2005/8/layout/hList1"/>
    <dgm:cxn modelId="{D2EB7C72-3ECC-413D-944D-409C567AB55F}" type="presParOf" srcId="{C3CAE1A7-B5EF-4B29-836D-DA72B2993E90}" destId="{9AC4ECBA-BDAF-4F53-81AC-ACE2EB7B5F61}" srcOrd="0" destOrd="0" presId="urn:microsoft.com/office/officeart/2005/8/layout/hList1"/>
    <dgm:cxn modelId="{8CBB52B6-8EEA-4C94-A618-C8045D886004}" type="presParOf" srcId="{9AC4ECBA-BDAF-4F53-81AC-ACE2EB7B5F61}" destId="{1C01BD09-6BF3-4BED-AEE0-07F3124DA2D0}" srcOrd="0" destOrd="0" presId="urn:microsoft.com/office/officeart/2005/8/layout/hList1"/>
    <dgm:cxn modelId="{875DDCC2-05E0-49F8-A834-2C5B1C2C9C3C}" type="presParOf" srcId="{9AC4ECBA-BDAF-4F53-81AC-ACE2EB7B5F61}" destId="{5568CEC7-45D5-4B8A-A962-E2281D289433}" srcOrd="1" destOrd="0" presId="urn:microsoft.com/office/officeart/2005/8/layout/hList1"/>
    <dgm:cxn modelId="{411C6A12-A04E-48EE-8C40-EE9AC1881251}" type="presParOf" srcId="{C3CAE1A7-B5EF-4B29-836D-DA72B2993E90}" destId="{367B84EA-69C3-4389-81D4-F1C573E2CB32}" srcOrd="1" destOrd="0" presId="urn:microsoft.com/office/officeart/2005/8/layout/hList1"/>
    <dgm:cxn modelId="{FFDB2D4B-EEC4-4994-B50B-B2CE83554112}" type="presParOf" srcId="{C3CAE1A7-B5EF-4B29-836D-DA72B2993E90}" destId="{9EDAFC42-A258-4723-BD0D-CC0F5CBFB91B}" srcOrd="2" destOrd="0" presId="urn:microsoft.com/office/officeart/2005/8/layout/hList1"/>
    <dgm:cxn modelId="{DF282BF7-216A-4A38-B5D0-3C3FC2B6DE5F}" type="presParOf" srcId="{9EDAFC42-A258-4723-BD0D-CC0F5CBFB91B}" destId="{68F62D23-E1CD-4832-9143-5B6CB2DFAF0B}" srcOrd="0" destOrd="0" presId="urn:microsoft.com/office/officeart/2005/8/layout/hList1"/>
    <dgm:cxn modelId="{3AD3D607-9E69-46C3-A6CD-6E8445603C2E}" type="presParOf" srcId="{9EDAFC42-A258-4723-BD0D-CC0F5CBFB91B}" destId="{53853F75-2365-40A5-8B29-31E69599C7F3}" srcOrd="1" destOrd="0" presId="urn:microsoft.com/office/officeart/2005/8/layout/hList1"/>
    <dgm:cxn modelId="{C1D4F6BD-1CD2-4EAD-A181-090B3CA91D89}" type="presParOf" srcId="{C3CAE1A7-B5EF-4B29-836D-DA72B2993E90}" destId="{ED2F2915-E965-42A7-A900-9C6872C51282}" srcOrd="3" destOrd="0" presId="urn:microsoft.com/office/officeart/2005/8/layout/hList1"/>
    <dgm:cxn modelId="{9A16FFC8-9FFE-45D0-869F-0A4B888BC259}" type="presParOf" srcId="{C3CAE1A7-B5EF-4B29-836D-DA72B2993E90}" destId="{094C6D4E-2B4B-4903-A39D-431ADAD0A606}" srcOrd="4" destOrd="0" presId="urn:microsoft.com/office/officeart/2005/8/layout/hList1"/>
    <dgm:cxn modelId="{566CAB22-AB1C-45E3-8AD7-E5C36D4D380C}" type="presParOf" srcId="{094C6D4E-2B4B-4903-A39D-431ADAD0A606}" destId="{DFE96C57-3404-4538-BC80-4D97B54624A0}" srcOrd="0" destOrd="0" presId="urn:microsoft.com/office/officeart/2005/8/layout/hList1"/>
    <dgm:cxn modelId="{926B7F63-17FF-4B15-AF45-299DD5A0F699}" type="presParOf" srcId="{094C6D4E-2B4B-4903-A39D-431ADAD0A606}" destId="{E952DB84-52AE-40E9-A762-2C558C431EC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085546-7C7C-4B3E-ABEB-2669F1A65FB2}" type="doc">
      <dgm:prSet loTypeId="urn:microsoft.com/office/officeart/2017/3/layout/DropPin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CEA5FC-4640-45AF-B712-7A4FD94AEF0D}">
      <dgm:prSet phldrT="[Text]"/>
      <dgm:spPr/>
      <dgm:t>
        <a:bodyPr/>
        <a:lstStyle/>
        <a:p>
          <a:pPr>
            <a:defRPr b="1"/>
          </a:pPr>
          <a:r>
            <a:rPr lang="en-US">
              <a:solidFill>
                <a:srgbClr val="FF0000"/>
              </a:solidFill>
            </a:rPr>
            <a:t>Late 2023 (completed)</a:t>
          </a:r>
        </a:p>
      </dgm:t>
    </dgm:pt>
    <dgm:pt modelId="{929A5FD9-0612-4B79-9B59-C3C36D34A069}" type="parTrans" cxnId="{DBD99269-D7F7-4B47-B17B-A5AE402751D9}">
      <dgm:prSet/>
      <dgm:spPr/>
      <dgm:t>
        <a:bodyPr/>
        <a:lstStyle/>
        <a:p>
          <a:endParaRPr lang="en-US"/>
        </a:p>
      </dgm:t>
    </dgm:pt>
    <dgm:pt modelId="{0A99745B-BB5C-49B3-A782-8DB57641F6C9}" type="sibTrans" cxnId="{DBD99269-D7F7-4B47-B17B-A5AE402751D9}">
      <dgm:prSet/>
      <dgm:spPr/>
      <dgm:t>
        <a:bodyPr/>
        <a:lstStyle/>
        <a:p>
          <a:endParaRPr lang="en-US"/>
        </a:p>
      </dgm:t>
    </dgm:pt>
    <dgm:pt modelId="{831701CF-77C7-46C0-A913-8CC39517BAB8}">
      <dgm:prSet phldrT="[Text]" custT="1"/>
      <dgm:spPr/>
      <dgm:t>
        <a:bodyPr/>
        <a:lstStyle/>
        <a:p>
          <a:r>
            <a:rPr lang="en-US" sz="1400" dirty="0"/>
            <a:t>DRAFT rodenticide BE and mitigation strategy </a:t>
          </a:r>
        </a:p>
      </dgm:t>
    </dgm:pt>
    <dgm:pt modelId="{13FBC60D-3EA6-4496-BA97-C1AE8C7F8961}" type="parTrans" cxnId="{39A11E5C-7A57-4117-A6DF-36000C29509C}">
      <dgm:prSet/>
      <dgm:spPr/>
      <dgm:t>
        <a:bodyPr/>
        <a:lstStyle/>
        <a:p>
          <a:endParaRPr lang="en-US"/>
        </a:p>
      </dgm:t>
    </dgm:pt>
    <dgm:pt modelId="{75156CDF-E17B-4DAD-AE37-EA44D7F37090}" type="sibTrans" cxnId="{39A11E5C-7A57-4117-A6DF-36000C29509C}">
      <dgm:prSet/>
      <dgm:spPr/>
      <dgm:t>
        <a:bodyPr/>
        <a:lstStyle/>
        <a:p>
          <a:endParaRPr lang="en-US"/>
        </a:p>
      </dgm:t>
    </dgm:pt>
    <dgm:pt modelId="{096A9AF0-0DAE-4EB3-B448-4501DA034F4A}">
      <dgm:prSet phldrT="[Text]"/>
      <dgm:spPr/>
      <dgm:t>
        <a:bodyPr/>
        <a:lstStyle/>
        <a:p>
          <a:pPr>
            <a:defRPr b="1"/>
          </a:pPr>
          <a:r>
            <a:rPr lang="en-US">
              <a:solidFill>
                <a:srgbClr val="FF0000"/>
              </a:solidFill>
            </a:rPr>
            <a:t>Early 2024</a:t>
          </a:r>
        </a:p>
      </dgm:t>
    </dgm:pt>
    <dgm:pt modelId="{8CE6ABD6-768E-42C8-9029-C3B5F278B21C}" type="parTrans" cxnId="{CA0753BD-DB60-4D68-8486-5B376B839B26}">
      <dgm:prSet/>
      <dgm:spPr/>
      <dgm:t>
        <a:bodyPr/>
        <a:lstStyle/>
        <a:p>
          <a:endParaRPr lang="en-US"/>
        </a:p>
      </dgm:t>
    </dgm:pt>
    <dgm:pt modelId="{6B0D7DA9-E6ED-4137-9716-F48BF62327A8}" type="sibTrans" cxnId="{CA0753BD-DB60-4D68-8486-5B376B839B26}">
      <dgm:prSet/>
      <dgm:spPr/>
      <dgm:t>
        <a:bodyPr/>
        <a:lstStyle/>
        <a:p>
          <a:endParaRPr lang="en-US"/>
        </a:p>
      </dgm:t>
    </dgm:pt>
    <dgm:pt modelId="{CA6B1BA0-B2FC-48AD-8EDA-F4AAA4AF2782}">
      <dgm:prSet/>
      <dgm:spPr/>
      <dgm:t>
        <a:bodyPr/>
        <a:lstStyle/>
        <a:p>
          <a:pPr>
            <a:defRPr b="1"/>
          </a:pPr>
          <a:r>
            <a:rPr lang="en-US">
              <a:solidFill>
                <a:srgbClr val="FF0000"/>
              </a:solidFill>
            </a:rPr>
            <a:t>Mid 2024</a:t>
          </a:r>
        </a:p>
      </dgm:t>
    </dgm:pt>
    <dgm:pt modelId="{D7D3AA07-BCB9-4212-A556-E90870FB1413}" type="parTrans" cxnId="{CD6B6EE8-3813-4EF1-BFEC-C005A3326D63}">
      <dgm:prSet/>
      <dgm:spPr/>
      <dgm:t>
        <a:bodyPr/>
        <a:lstStyle/>
        <a:p>
          <a:endParaRPr lang="en-US"/>
        </a:p>
      </dgm:t>
    </dgm:pt>
    <dgm:pt modelId="{39FB540D-D808-4040-9A37-0AC474C0212F}" type="sibTrans" cxnId="{CD6B6EE8-3813-4EF1-BFEC-C005A3326D63}">
      <dgm:prSet/>
      <dgm:spPr/>
      <dgm:t>
        <a:bodyPr/>
        <a:lstStyle/>
        <a:p>
          <a:endParaRPr lang="en-US"/>
        </a:p>
      </dgm:t>
    </dgm:pt>
    <dgm:pt modelId="{92921081-529B-4D1C-83A4-C416BB4C5224}">
      <dgm:prSet custT="1"/>
      <dgm:spPr/>
      <dgm:t>
        <a:bodyPr/>
        <a:lstStyle/>
        <a:p>
          <a:r>
            <a:rPr lang="en-US" sz="1400"/>
            <a:t>Final methomyl and carbaryl </a:t>
          </a:r>
          <a:r>
            <a:rPr lang="en-US" sz="1400" err="1"/>
            <a:t>BiOps</a:t>
          </a:r>
          <a:endParaRPr lang="en-US" sz="1400"/>
        </a:p>
      </dgm:t>
    </dgm:pt>
    <dgm:pt modelId="{5AD2C2F8-A1D7-469B-93D8-B578BEFE51F8}" type="parTrans" cxnId="{B05C4C7C-FEB8-4825-98A0-C38D3021918A}">
      <dgm:prSet/>
      <dgm:spPr/>
      <dgm:t>
        <a:bodyPr/>
        <a:lstStyle/>
        <a:p>
          <a:endParaRPr lang="en-US"/>
        </a:p>
      </dgm:t>
    </dgm:pt>
    <dgm:pt modelId="{ECC13403-1F53-4ED4-AE4F-334EEC7C8710}" type="sibTrans" cxnId="{B05C4C7C-FEB8-4825-98A0-C38D3021918A}">
      <dgm:prSet/>
      <dgm:spPr/>
      <dgm:t>
        <a:bodyPr/>
        <a:lstStyle/>
        <a:p>
          <a:endParaRPr lang="en-US"/>
        </a:p>
      </dgm:t>
    </dgm:pt>
    <dgm:pt modelId="{3CB04A44-4013-4CA7-90FD-29AFC3C15E37}">
      <dgm:prSet custT="1"/>
      <dgm:spPr/>
      <dgm:t>
        <a:bodyPr/>
        <a:lstStyle/>
        <a:p>
          <a:r>
            <a:rPr lang="en-US" sz="1400"/>
            <a:t>Finalize herbicide strategy and begin to inform registration and registration review decisions </a:t>
          </a:r>
        </a:p>
      </dgm:t>
    </dgm:pt>
    <dgm:pt modelId="{ECEE936A-E3CC-4209-BECC-1CD0C85A2B72}" type="parTrans" cxnId="{24A8F052-3377-4BA4-8C62-CCF5039C85D7}">
      <dgm:prSet/>
      <dgm:spPr/>
      <dgm:t>
        <a:bodyPr/>
        <a:lstStyle/>
        <a:p>
          <a:endParaRPr lang="en-US"/>
        </a:p>
      </dgm:t>
    </dgm:pt>
    <dgm:pt modelId="{D7A8F7A0-47A3-4464-B3B7-E0806DF46627}" type="sibTrans" cxnId="{24A8F052-3377-4BA4-8C62-CCF5039C85D7}">
      <dgm:prSet/>
      <dgm:spPr/>
      <dgm:t>
        <a:bodyPr/>
        <a:lstStyle/>
        <a:p>
          <a:endParaRPr lang="en-US"/>
        </a:p>
      </dgm:t>
    </dgm:pt>
    <dgm:pt modelId="{212ADAAB-D5CB-4BBC-8DAF-7340FD334994}">
      <dgm:prSet/>
      <dgm:spPr/>
      <dgm:t>
        <a:bodyPr/>
        <a:lstStyle/>
        <a:p>
          <a:pPr>
            <a:defRPr b="1"/>
          </a:pPr>
          <a:r>
            <a:rPr lang="en-US">
              <a:solidFill>
                <a:srgbClr val="FF0000"/>
              </a:solidFill>
            </a:rPr>
            <a:t>Late 2024/Early2025</a:t>
          </a:r>
        </a:p>
      </dgm:t>
    </dgm:pt>
    <dgm:pt modelId="{45F6D312-A686-491E-95E3-EFB9640CC472}" type="parTrans" cxnId="{C8C7266C-2A0C-476A-85B3-F12BE2521F4C}">
      <dgm:prSet/>
      <dgm:spPr/>
      <dgm:t>
        <a:bodyPr/>
        <a:lstStyle/>
        <a:p>
          <a:endParaRPr lang="en-US"/>
        </a:p>
      </dgm:t>
    </dgm:pt>
    <dgm:pt modelId="{AB2787E4-2A8B-428D-A4AE-2B14DCFFC4E7}" type="sibTrans" cxnId="{C8C7266C-2A0C-476A-85B3-F12BE2521F4C}">
      <dgm:prSet/>
      <dgm:spPr/>
      <dgm:t>
        <a:bodyPr/>
        <a:lstStyle/>
        <a:p>
          <a:endParaRPr lang="en-US"/>
        </a:p>
      </dgm:t>
    </dgm:pt>
    <dgm:pt modelId="{2AEE5C11-34AE-4EB7-8907-9BED418EA471}">
      <dgm:prSet custT="1"/>
      <dgm:spPr/>
      <dgm:t>
        <a:bodyPr/>
        <a:lstStyle/>
        <a:p>
          <a:r>
            <a:rPr lang="en-US" sz="1400"/>
            <a:t>Final BEs for acetamiprid and dinotefuran</a:t>
          </a:r>
        </a:p>
      </dgm:t>
    </dgm:pt>
    <dgm:pt modelId="{2E14AD1F-C7EA-45AE-ADC0-0EE92A6516CB}" type="parTrans" cxnId="{DD687B5C-28C8-4088-99B8-D375C5FDAE4A}">
      <dgm:prSet/>
      <dgm:spPr/>
      <dgm:t>
        <a:bodyPr/>
        <a:lstStyle/>
        <a:p>
          <a:endParaRPr lang="en-US"/>
        </a:p>
      </dgm:t>
    </dgm:pt>
    <dgm:pt modelId="{F36FDDA0-6B91-47CB-8114-B6F076E55FC8}" type="sibTrans" cxnId="{DD687B5C-28C8-4088-99B8-D375C5FDAE4A}">
      <dgm:prSet/>
      <dgm:spPr/>
      <dgm:t>
        <a:bodyPr/>
        <a:lstStyle/>
        <a:p>
          <a:endParaRPr lang="en-US"/>
        </a:p>
      </dgm:t>
    </dgm:pt>
    <dgm:pt modelId="{A2560FD2-F12F-4A06-A96F-B86674952111}">
      <dgm:prSet/>
      <dgm:spPr/>
      <dgm:t>
        <a:bodyPr/>
        <a:lstStyle/>
        <a:p>
          <a:pPr>
            <a:defRPr b="1"/>
          </a:pPr>
          <a:r>
            <a:rPr lang="en-US">
              <a:solidFill>
                <a:srgbClr val="FF0000"/>
              </a:solidFill>
            </a:rPr>
            <a:t>2025 and beyond</a:t>
          </a:r>
        </a:p>
      </dgm:t>
    </dgm:pt>
    <dgm:pt modelId="{96173659-138A-4A00-AE0B-9063EA9393A6}" type="parTrans" cxnId="{F9D8B584-9399-4A2B-8ADC-F71293A4822C}">
      <dgm:prSet/>
      <dgm:spPr/>
      <dgm:t>
        <a:bodyPr/>
        <a:lstStyle/>
        <a:p>
          <a:endParaRPr lang="en-US"/>
        </a:p>
      </dgm:t>
    </dgm:pt>
    <dgm:pt modelId="{D3C3BC3F-2256-4FBC-AFA5-0D035E3EACD7}" type="sibTrans" cxnId="{F9D8B584-9399-4A2B-8ADC-F71293A4822C}">
      <dgm:prSet/>
      <dgm:spPr/>
      <dgm:t>
        <a:bodyPr/>
        <a:lstStyle/>
        <a:p>
          <a:endParaRPr lang="en-US"/>
        </a:p>
      </dgm:t>
    </dgm:pt>
    <dgm:pt modelId="{1E529C6E-C939-479A-A075-9E9B02837B50}">
      <dgm:prSet custT="1"/>
      <dgm:spPr/>
      <dgm:t>
        <a:bodyPr/>
        <a:lstStyle/>
        <a:p>
          <a:r>
            <a:rPr lang="en-US" sz="1400"/>
            <a:t>Finalize insecticide strategy and begin to inform registration and registration review decisions </a:t>
          </a:r>
        </a:p>
      </dgm:t>
    </dgm:pt>
    <dgm:pt modelId="{46B3C017-F97A-4640-992A-33AEE06B2EFC}" type="parTrans" cxnId="{99746BB5-7122-43B8-8680-CF610F03585C}">
      <dgm:prSet/>
      <dgm:spPr/>
      <dgm:t>
        <a:bodyPr/>
        <a:lstStyle/>
        <a:p>
          <a:endParaRPr lang="en-US"/>
        </a:p>
      </dgm:t>
    </dgm:pt>
    <dgm:pt modelId="{192E80CB-2667-481C-8244-6EC4AEED1BC2}" type="sibTrans" cxnId="{99746BB5-7122-43B8-8680-CF610F03585C}">
      <dgm:prSet/>
      <dgm:spPr/>
      <dgm:t>
        <a:bodyPr/>
        <a:lstStyle/>
        <a:p>
          <a:endParaRPr lang="en-US"/>
        </a:p>
      </dgm:t>
    </dgm:pt>
    <dgm:pt modelId="{D2E76E9E-8DA2-4FFF-B285-E54CA3BCC4A7}">
      <dgm:prSet custT="1"/>
      <dgm:spPr/>
      <dgm:t>
        <a:bodyPr/>
        <a:lstStyle/>
        <a:p>
          <a:r>
            <a:rPr lang="en-US" sz="1400"/>
            <a:t>Draft Herbicide strategy and vulnerable species public comments</a:t>
          </a:r>
        </a:p>
      </dgm:t>
    </dgm:pt>
    <dgm:pt modelId="{E988D38A-12FB-4D97-A6D7-02310C2E1A2E}" type="parTrans" cxnId="{61E0774E-59FF-460D-85C9-3057150B25A8}">
      <dgm:prSet/>
      <dgm:spPr/>
      <dgm:t>
        <a:bodyPr/>
        <a:lstStyle/>
        <a:p>
          <a:endParaRPr lang="en-US"/>
        </a:p>
      </dgm:t>
    </dgm:pt>
    <dgm:pt modelId="{E5D5A388-6386-46E6-A098-AD9B4106D70B}" type="sibTrans" cxnId="{61E0774E-59FF-460D-85C9-3057150B25A8}">
      <dgm:prSet/>
      <dgm:spPr/>
      <dgm:t>
        <a:bodyPr/>
        <a:lstStyle/>
        <a:p>
          <a:endParaRPr lang="en-US"/>
        </a:p>
      </dgm:t>
    </dgm:pt>
    <dgm:pt modelId="{643ED4FA-AF98-490B-A966-837F28DBA2EB}">
      <dgm:prSet custT="1"/>
      <dgm:spPr/>
      <dgm:t>
        <a:bodyPr/>
        <a:lstStyle/>
        <a:p>
          <a:r>
            <a:rPr lang="en-US" sz="1400"/>
            <a:t>Hawaii workshop</a:t>
          </a:r>
        </a:p>
      </dgm:t>
    </dgm:pt>
    <dgm:pt modelId="{1BEBBFFF-E17D-4FF7-966F-90F188627B14}" type="parTrans" cxnId="{6B5D00EF-AD3B-416E-8B86-BB830553467A}">
      <dgm:prSet/>
      <dgm:spPr/>
      <dgm:t>
        <a:bodyPr/>
        <a:lstStyle/>
        <a:p>
          <a:endParaRPr lang="en-US"/>
        </a:p>
      </dgm:t>
    </dgm:pt>
    <dgm:pt modelId="{734F5101-1D66-4FA1-BE79-42D80AB873C6}" type="sibTrans" cxnId="{6B5D00EF-AD3B-416E-8B86-BB830553467A}">
      <dgm:prSet/>
      <dgm:spPr/>
      <dgm:t>
        <a:bodyPr/>
        <a:lstStyle/>
        <a:p>
          <a:endParaRPr lang="en-US"/>
        </a:p>
      </dgm:t>
    </dgm:pt>
    <dgm:pt modelId="{A2429AF8-4FFF-497A-A57C-C1A0CE8AE3B9}">
      <dgm:prSet custT="1"/>
      <dgm:spPr/>
      <dgm:t>
        <a:bodyPr/>
        <a:lstStyle/>
        <a:p>
          <a:r>
            <a:rPr lang="en-US" sz="1400"/>
            <a:t>Updated Enlist mitigation requirements per </a:t>
          </a:r>
          <a:r>
            <a:rPr lang="en-US" sz="1400" err="1"/>
            <a:t>BiOp</a:t>
          </a:r>
          <a:endParaRPr lang="en-US" sz="1400"/>
        </a:p>
      </dgm:t>
    </dgm:pt>
    <dgm:pt modelId="{3E1384F8-1EE7-42F2-8C25-4C4A53560249}" type="parTrans" cxnId="{737640BD-5590-401F-AEF7-954D78BBDE18}">
      <dgm:prSet/>
      <dgm:spPr/>
      <dgm:t>
        <a:bodyPr/>
        <a:lstStyle/>
        <a:p>
          <a:endParaRPr lang="en-US"/>
        </a:p>
      </dgm:t>
    </dgm:pt>
    <dgm:pt modelId="{A1019B4A-619A-40C5-877D-6725F5F92065}" type="sibTrans" cxnId="{737640BD-5590-401F-AEF7-954D78BBDE18}">
      <dgm:prSet/>
      <dgm:spPr/>
      <dgm:t>
        <a:bodyPr/>
        <a:lstStyle/>
        <a:p>
          <a:endParaRPr lang="en-US"/>
        </a:p>
      </dgm:t>
    </dgm:pt>
    <dgm:pt modelId="{090FAF23-791A-419D-811D-A34CA936F350}">
      <dgm:prSet custT="1"/>
      <dgm:spPr/>
      <dgm:t>
        <a:bodyPr/>
        <a:lstStyle/>
        <a:p>
          <a:r>
            <a:rPr lang="en-US" sz="1400"/>
            <a:t>Release DRAFT insecticide strategy for public comment</a:t>
          </a:r>
        </a:p>
        <a:p>
          <a:r>
            <a:rPr lang="en-US" sz="1400"/>
            <a:t>DRAFT online mitigation menu</a:t>
          </a:r>
        </a:p>
      </dgm:t>
    </dgm:pt>
    <dgm:pt modelId="{45AFE9C4-1561-4584-B931-8D54B890E437}" type="parTrans" cxnId="{B9EAF0FB-8179-48B5-B018-ECBED0D034BC}">
      <dgm:prSet/>
      <dgm:spPr/>
      <dgm:t>
        <a:bodyPr/>
        <a:lstStyle/>
        <a:p>
          <a:endParaRPr lang="en-US"/>
        </a:p>
      </dgm:t>
    </dgm:pt>
    <dgm:pt modelId="{8B4F5EF0-9953-4AD6-A9BA-6FD3F33BF49A}" type="sibTrans" cxnId="{B9EAF0FB-8179-48B5-B018-ECBED0D034BC}">
      <dgm:prSet/>
      <dgm:spPr/>
      <dgm:t>
        <a:bodyPr/>
        <a:lstStyle/>
        <a:p>
          <a:endParaRPr lang="en-US"/>
        </a:p>
      </dgm:t>
    </dgm:pt>
    <dgm:pt modelId="{C00B0C6B-8ECE-463E-AD4A-0FD1BAC3BE4D}">
      <dgm:prSet custT="1"/>
      <dgm:spPr/>
      <dgm:t>
        <a:bodyPr/>
        <a:lstStyle/>
        <a:p>
          <a:r>
            <a:rPr lang="en-US" sz="1400"/>
            <a:t>DRAFT acetamiprid and dinotefuran BEs</a:t>
          </a:r>
        </a:p>
      </dgm:t>
    </dgm:pt>
    <dgm:pt modelId="{15BD7CDA-22F5-43AF-93F3-D44628F06EAD}" type="sibTrans" cxnId="{64F9061D-D2BC-4F08-BA6F-4361A1CAC09B}">
      <dgm:prSet/>
      <dgm:spPr/>
      <dgm:t>
        <a:bodyPr/>
        <a:lstStyle/>
        <a:p>
          <a:endParaRPr lang="en-US"/>
        </a:p>
      </dgm:t>
    </dgm:pt>
    <dgm:pt modelId="{C4952CF5-9EFF-46FD-86F7-7237A6CEE615}" type="parTrans" cxnId="{64F9061D-D2BC-4F08-BA6F-4361A1CAC09B}">
      <dgm:prSet/>
      <dgm:spPr/>
      <dgm:t>
        <a:bodyPr/>
        <a:lstStyle/>
        <a:p>
          <a:endParaRPr lang="en-US"/>
        </a:p>
      </dgm:t>
    </dgm:pt>
    <dgm:pt modelId="{A38DA576-C319-4CDD-81D7-536B3675FB00}">
      <dgm:prSet custT="1"/>
      <dgm:spPr/>
      <dgm:t>
        <a:bodyPr/>
        <a:lstStyle/>
        <a:p>
          <a:r>
            <a:rPr lang="en-US" sz="1400"/>
            <a:t>Final Enlist </a:t>
          </a:r>
          <a:r>
            <a:rPr lang="en-US" sz="1400" err="1"/>
            <a:t>BiOp</a:t>
          </a:r>
          <a:endParaRPr lang="en-US" sz="1400"/>
        </a:p>
      </dgm:t>
    </dgm:pt>
    <dgm:pt modelId="{961930A8-FF5C-4F88-AF17-9D44497A6675}" type="sibTrans" cxnId="{03B8AFB8-CC59-466C-A9E9-C9A67D52A110}">
      <dgm:prSet/>
      <dgm:spPr/>
      <dgm:t>
        <a:bodyPr/>
        <a:lstStyle/>
        <a:p>
          <a:endParaRPr lang="en-US"/>
        </a:p>
      </dgm:t>
    </dgm:pt>
    <dgm:pt modelId="{6CDF03C7-3CDC-4F70-9C06-3B7861FB618E}" type="parTrans" cxnId="{03B8AFB8-CC59-466C-A9E9-C9A67D52A110}">
      <dgm:prSet/>
      <dgm:spPr/>
      <dgm:t>
        <a:bodyPr/>
        <a:lstStyle/>
        <a:p>
          <a:endParaRPr lang="en-US"/>
        </a:p>
      </dgm:t>
    </dgm:pt>
    <dgm:pt modelId="{B7C44A2B-85B2-4A18-823B-4AFCECE874FD}">
      <dgm:prSet custT="1"/>
      <dgm:spPr/>
      <dgm:t>
        <a:bodyPr/>
        <a:lstStyle/>
        <a:p>
          <a:r>
            <a:rPr lang="en-US" sz="1400"/>
            <a:t>Draft BEs on </a:t>
          </a:r>
          <a:r>
            <a:rPr lang="en-US" sz="1400" err="1"/>
            <a:t>benzovindiflupyr</a:t>
          </a:r>
          <a:r>
            <a:rPr lang="en-US" sz="1400"/>
            <a:t> and </a:t>
          </a:r>
          <a:r>
            <a:rPr lang="en-US" sz="1400" err="1"/>
            <a:t>bicyclopyrone</a:t>
          </a:r>
          <a:endParaRPr lang="en-US" sz="1400"/>
        </a:p>
      </dgm:t>
    </dgm:pt>
    <dgm:pt modelId="{CD00D66A-B04C-4B29-9326-207FED8A0496}" type="parTrans" cxnId="{BED8DA7B-C69B-4420-950E-DF33525D239E}">
      <dgm:prSet/>
      <dgm:spPr/>
      <dgm:t>
        <a:bodyPr/>
        <a:lstStyle/>
        <a:p>
          <a:endParaRPr lang="en-US"/>
        </a:p>
      </dgm:t>
    </dgm:pt>
    <dgm:pt modelId="{CD5B4311-D651-4F5D-8DB5-2AB1F92E1D96}" type="sibTrans" cxnId="{BED8DA7B-C69B-4420-950E-DF33525D239E}">
      <dgm:prSet/>
      <dgm:spPr/>
      <dgm:t>
        <a:bodyPr/>
        <a:lstStyle/>
        <a:p>
          <a:endParaRPr lang="en-US"/>
        </a:p>
      </dgm:t>
    </dgm:pt>
    <dgm:pt modelId="{7099E0F2-615D-49DB-877C-427404FEF1BA}">
      <dgm:prSet phldr="0" custT="1"/>
      <dgm:spPr/>
      <dgm:t>
        <a:bodyPr/>
        <a:lstStyle/>
        <a:p>
          <a:r>
            <a:rPr lang="en-US" sz="1400"/>
            <a:t>Mitigation workshop</a:t>
          </a:r>
        </a:p>
      </dgm:t>
    </dgm:pt>
    <dgm:pt modelId="{E5DE24CA-225D-4410-B16B-1992F7E92C02}" type="parTrans" cxnId="{DA21EDDE-12CB-43A5-B6B4-B8A3500B4A54}">
      <dgm:prSet/>
      <dgm:spPr/>
      <dgm:t>
        <a:bodyPr/>
        <a:lstStyle/>
        <a:p>
          <a:endParaRPr lang="en-US"/>
        </a:p>
      </dgm:t>
    </dgm:pt>
    <dgm:pt modelId="{6FE9743C-F45F-4233-A87B-946D48CB5152}" type="sibTrans" cxnId="{DA21EDDE-12CB-43A5-B6B4-B8A3500B4A54}">
      <dgm:prSet/>
      <dgm:spPr/>
      <dgm:t>
        <a:bodyPr/>
        <a:lstStyle/>
        <a:p>
          <a:endParaRPr lang="en-US"/>
        </a:p>
      </dgm:t>
    </dgm:pt>
    <dgm:pt modelId="{5752CDF1-D339-4923-B76D-ECA6B0692926}">
      <dgm:prSet phldr="0" custT="1"/>
      <dgm:spPr/>
      <dgm:t>
        <a:bodyPr/>
        <a:lstStyle/>
        <a:p>
          <a:r>
            <a:rPr lang="en-US" sz="1400"/>
            <a:t>Implement NMFS </a:t>
          </a:r>
          <a:r>
            <a:rPr lang="en-US" sz="1400" err="1"/>
            <a:t>BiOp</a:t>
          </a:r>
          <a:r>
            <a:rPr lang="en-US" sz="1400"/>
            <a:t> on 2 OP insecticides</a:t>
          </a:r>
        </a:p>
      </dgm:t>
    </dgm:pt>
    <dgm:pt modelId="{4CC41DF0-E8A8-45B4-BE28-806CA6E78F79}" type="parTrans" cxnId="{2E534A33-3A1A-4F66-8577-2E22A6DE83DE}">
      <dgm:prSet/>
      <dgm:spPr/>
      <dgm:t>
        <a:bodyPr/>
        <a:lstStyle/>
        <a:p>
          <a:endParaRPr lang="en-US"/>
        </a:p>
      </dgm:t>
    </dgm:pt>
    <dgm:pt modelId="{CE0E153A-F090-4A3B-ACC9-2E05AE5EC243}" type="sibTrans" cxnId="{2E534A33-3A1A-4F66-8577-2E22A6DE83DE}">
      <dgm:prSet/>
      <dgm:spPr/>
      <dgm:t>
        <a:bodyPr/>
        <a:lstStyle/>
        <a:p>
          <a:endParaRPr lang="en-US"/>
        </a:p>
      </dgm:t>
    </dgm:pt>
    <dgm:pt modelId="{E92FE36F-6744-4E63-8C1A-E2A149362AE5}">
      <dgm:prSet phldr="0" custT="1"/>
      <dgm:spPr/>
      <dgm:t>
        <a:bodyPr/>
        <a:lstStyle/>
        <a:p>
          <a:r>
            <a:rPr lang="en-US" sz="1400"/>
            <a:t>Outreach on refining pesticide use limitation areas (PULAs) and begin process of revising PULAs</a:t>
          </a:r>
        </a:p>
      </dgm:t>
    </dgm:pt>
    <dgm:pt modelId="{C3CD6805-8642-46E5-B8D5-FBCDD94271A1}" type="parTrans" cxnId="{94B84763-43FD-40EB-B8B6-4E7CDA53E2B4}">
      <dgm:prSet/>
      <dgm:spPr/>
      <dgm:t>
        <a:bodyPr/>
        <a:lstStyle/>
        <a:p>
          <a:endParaRPr lang="en-US"/>
        </a:p>
      </dgm:t>
    </dgm:pt>
    <dgm:pt modelId="{402CB9FE-74C7-495C-AE8B-D5F09B60D348}" type="sibTrans" cxnId="{94B84763-43FD-40EB-B8B6-4E7CDA53E2B4}">
      <dgm:prSet/>
      <dgm:spPr/>
      <dgm:t>
        <a:bodyPr/>
        <a:lstStyle/>
        <a:p>
          <a:endParaRPr lang="en-US"/>
        </a:p>
      </dgm:t>
    </dgm:pt>
    <dgm:pt modelId="{60A8CCFD-1E28-4DCE-8886-8BD366CF97E4}">
      <dgm:prSet phldr="0" custT="1"/>
      <dgm:spPr/>
      <dgm:t>
        <a:bodyPr/>
        <a:lstStyle/>
        <a:p>
          <a:r>
            <a:rPr lang="en-US" sz="1400"/>
            <a:t>Determine if vulnerable species pilot should include additional species and provide additional information on the pilot</a:t>
          </a:r>
        </a:p>
      </dgm:t>
    </dgm:pt>
    <dgm:pt modelId="{AA2DECD2-F91B-4737-9599-3D91747DE775}" type="parTrans" cxnId="{4448D073-2BD6-4EEA-A12C-5068B3EBFF56}">
      <dgm:prSet/>
      <dgm:spPr/>
      <dgm:t>
        <a:bodyPr/>
        <a:lstStyle/>
        <a:p>
          <a:endParaRPr lang="en-US"/>
        </a:p>
      </dgm:t>
    </dgm:pt>
    <dgm:pt modelId="{DAD5B263-528B-42FE-938E-2150D8AAEDCC}" type="sibTrans" cxnId="{4448D073-2BD6-4EEA-A12C-5068B3EBFF56}">
      <dgm:prSet/>
      <dgm:spPr/>
      <dgm:t>
        <a:bodyPr/>
        <a:lstStyle/>
        <a:p>
          <a:endParaRPr lang="en-US"/>
        </a:p>
      </dgm:t>
    </dgm:pt>
    <dgm:pt modelId="{DE4B99E6-C363-4DD9-B849-AD929B542A08}">
      <dgm:prSet phldr="0" custT="1"/>
      <dgm:spPr/>
      <dgm:t>
        <a:bodyPr/>
        <a:lstStyle/>
        <a:p>
          <a:r>
            <a:rPr lang="en-US" sz="1400"/>
            <a:t>Draft Hawaii Strategy for public comment</a:t>
          </a:r>
        </a:p>
      </dgm:t>
    </dgm:pt>
    <dgm:pt modelId="{EF7A332A-996C-4056-88CB-AD48BEED38B0}" type="parTrans" cxnId="{59030DFC-0D25-413C-B6A3-032251E334DA}">
      <dgm:prSet/>
      <dgm:spPr/>
      <dgm:t>
        <a:bodyPr/>
        <a:lstStyle/>
        <a:p>
          <a:endParaRPr lang="en-US"/>
        </a:p>
      </dgm:t>
    </dgm:pt>
    <dgm:pt modelId="{3B57F878-89D9-480C-AC60-5F842E7B1E2D}" type="sibTrans" cxnId="{59030DFC-0D25-413C-B6A3-032251E334DA}">
      <dgm:prSet/>
      <dgm:spPr/>
      <dgm:t>
        <a:bodyPr/>
        <a:lstStyle/>
        <a:p>
          <a:endParaRPr lang="en-US"/>
        </a:p>
      </dgm:t>
    </dgm:pt>
    <dgm:pt modelId="{58E77436-A55D-4C27-BE96-485AD738D214}">
      <dgm:prSet phldr="0" custT="1"/>
      <dgm:spPr/>
      <dgm:t>
        <a:bodyPr/>
        <a:lstStyle/>
        <a:p>
          <a:r>
            <a:rPr lang="en-US" sz="1400" dirty="0"/>
            <a:t>FINAL rodenticide BE and mitigation strategy </a:t>
          </a:r>
        </a:p>
      </dgm:t>
    </dgm:pt>
    <dgm:pt modelId="{69828B0F-43BF-4348-A807-CC2C4BCD3788}" type="parTrans" cxnId="{D2A6C291-F028-445C-B34C-D00927C79EA5}">
      <dgm:prSet/>
      <dgm:spPr/>
      <dgm:t>
        <a:bodyPr/>
        <a:lstStyle/>
        <a:p>
          <a:endParaRPr lang="en-US"/>
        </a:p>
      </dgm:t>
    </dgm:pt>
    <dgm:pt modelId="{96AE3054-1932-41DC-93C7-3C5E22805B19}" type="sibTrans" cxnId="{D2A6C291-F028-445C-B34C-D00927C79EA5}">
      <dgm:prSet/>
      <dgm:spPr/>
      <dgm:t>
        <a:bodyPr/>
        <a:lstStyle/>
        <a:p>
          <a:endParaRPr lang="en-US"/>
        </a:p>
      </dgm:t>
    </dgm:pt>
    <dgm:pt modelId="{0FFAE5A0-681C-4A91-BC62-35E371155BCE}">
      <dgm:prSet phldr="0" custT="1"/>
      <dgm:spPr/>
      <dgm:t>
        <a:bodyPr/>
        <a:lstStyle/>
        <a:p>
          <a:r>
            <a:rPr lang="en-US" sz="1400"/>
            <a:t>Develop fungicide strategy</a:t>
          </a:r>
        </a:p>
      </dgm:t>
    </dgm:pt>
    <dgm:pt modelId="{D4598D8B-5E09-427B-88C6-D88C7DCFA2C6}" type="parTrans" cxnId="{B0EFB0E2-4D13-4ED5-B1B8-803A0E227D76}">
      <dgm:prSet/>
      <dgm:spPr/>
      <dgm:t>
        <a:bodyPr/>
        <a:lstStyle/>
        <a:p>
          <a:endParaRPr lang="en-US"/>
        </a:p>
      </dgm:t>
    </dgm:pt>
    <dgm:pt modelId="{32E3700D-9E41-40D7-B03A-31CDAB6F6D09}" type="sibTrans" cxnId="{B0EFB0E2-4D13-4ED5-B1B8-803A0E227D76}">
      <dgm:prSet/>
      <dgm:spPr/>
      <dgm:t>
        <a:bodyPr/>
        <a:lstStyle/>
        <a:p>
          <a:endParaRPr lang="en-US"/>
        </a:p>
      </dgm:t>
    </dgm:pt>
    <dgm:pt modelId="{B8937AA7-193B-45FB-BA46-7B75678EBF13}">
      <dgm:prSet phldr="0" custT="1"/>
      <dgm:spPr/>
      <dgm:t>
        <a:bodyPr/>
        <a:lstStyle/>
        <a:p>
          <a:r>
            <a:rPr lang="en-US" sz="1400"/>
            <a:t>Continue revising PULAs for ESA mitigations </a:t>
          </a:r>
        </a:p>
      </dgm:t>
    </dgm:pt>
    <dgm:pt modelId="{F20E6909-03B0-42FA-BA75-86FC4FB833C6}" type="parTrans" cxnId="{0650263B-7937-43E4-A204-3A2C37B10141}">
      <dgm:prSet/>
      <dgm:spPr/>
      <dgm:t>
        <a:bodyPr/>
        <a:lstStyle/>
        <a:p>
          <a:endParaRPr lang="en-US"/>
        </a:p>
      </dgm:t>
    </dgm:pt>
    <dgm:pt modelId="{90C87A52-ACE8-4F8F-83E9-13DAFABF4D11}" type="sibTrans" cxnId="{0650263B-7937-43E4-A204-3A2C37B10141}">
      <dgm:prSet/>
      <dgm:spPr/>
      <dgm:t>
        <a:bodyPr/>
        <a:lstStyle/>
        <a:p>
          <a:endParaRPr lang="en-US"/>
        </a:p>
      </dgm:t>
    </dgm:pt>
    <dgm:pt modelId="{29D6D6C7-821A-4477-9845-177C85693787}">
      <dgm:prSet phldr="0"/>
      <dgm:spPr/>
      <dgm:t>
        <a:bodyPr/>
        <a:lstStyle/>
        <a:p>
          <a:pPr>
            <a:defRPr b="1"/>
          </a:pPr>
          <a:endParaRPr lang="en-US"/>
        </a:p>
      </dgm:t>
    </dgm:pt>
    <dgm:pt modelId="{9FEDCCCF-4534-4D91-8ABD-F981E8AFA5C5}" type="parTrans" cxnId="{66D3D217-7041-447C-9BB4-54BAB4EFD9D7}">
      <dgm:prSet/>
      <dgm:spPr/>
      <dgm:t>
        <a:bodyPr/>
        <a:lstStyle/>
        <a:p>
          <a:endParaRPr lang="en-US"/>
        </a:p>
      </dgm:t>
    </dgm:pt>
    <dgm:pt modelId="{B194D3FB-6F0B-41BF-ADB5-97C765C792FB}" type="sibTrans" cxnId="{66D3D217-7041-447C-9BB4-54BAB4EFD9D7}">
      <dgm:prSet/>
      <dgm:spPr/>
      <dgm:t>
        <a:bodyPr/>
        <a:lstStyle/>
        <a:p>
          <a:endParaRPr lang="en-US"/>
        </a:p>
      </dgm:t>
    </dgm:pt>
    <dgm:pt modelId="{7A5D3400-AF5B-4297-8592-4C1EDB9D0973}" type="pres">
      <dgm:prSet presAssocID="{63085546-7C7C-4B3E-ABEB-2669F1A65FB2}" presName="root" presStyleCnt="0">
        <dgm:presLayoutVars>
          <dgm:chMax/>
          <dgm:chPref/>
          <dgm:animLvl val="lvl"/>
        </dgm:presLayoutVars>
      </dgm:prSet>
      <dgm:spPr/>
    </dgm:pt>
    <dgm:pt modelId="{BD204284-1F7C-4D58-BC79-8C2DEE7E9FAF}" type="pres">
      <dgm:prSet presAssocID="{63085546-7C7C-4B3E-ABEB-2669F1A65FB2}" presName="divider" presStyleLbl="fgAcc1" presStyleIdx="0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46A6B157-7198-41C4-9D25-C4F8885F1B6F}" type="pres">
      <dgm:prSet presAssocID="{63085546-7C7C-4B3E-ABEB-2669F1A65FB2}" presName="nodes" presStyleCnt="0">
        <dgm:presLayoutVars>
          <dgm:chMax/>
          <dgm:chPref/>
          <dgm:animLvl val="lvl"/>
        </dgm:presLayoutVars>
      </dgm:prSet>
      <dgm:spPr/>
    </dgm:pt>
    <dgm:pt modelId="{578E6A06-6F61-48BD-9F1A-48E731D6E26D}" type="pres">
      <dgm:prSet presAssocID="{9DCEA5FC-4640-45AF-B712-7A4FD94AEF0D}" presName="composite" presStyleCnt="0"/>
      <dgm:spPr/>
    </dgm:pt>
    <dgm:pt modelId="{9F727168-E825-43C1-AF50-41E115F59C0C}" type="pres">
      <dgm:prSet presAssocID="{9DCEA5FC-4640-45AF-B712-7A4FD94AEF0D}" presName="ConnectorPoint" presStyleLbl="lnNode1" presStyleIdx="0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C380CA5-521A-4949-A022-450DA9C217F5}" type="pres">
      <dgm:prSet presAssocID="{9DCEA5FC-4640-45AF-B712-7A4FD94AEF0D}" presName="DropPinPlaceHolder" presStyleCnt="0"/>
      <dgm:spPr/>
    </dgm:pt>
    <dgm:pt modelId="{19EF924A-339B-436A-9151-9C7B0B0377B9}" type="pres">
      <dgm:prSet presAssocID="{9DCEA5FC-4640-45AF-B712-7A4FD94AEF0D}" presName="DropPin" presStyleLbl="alignNode1" presStyleIdx="0" presStyleCnt="6"/>
      <dgm:spPr/>
    </dgm:pt>
    <dgm:pt modelId="{846B4BA4-33F0-43CE-A60E-B95E195AD5A9}" type="pres">
      <dgm:prSet presAssocID="{9DCEA5FC-4640-45AF-B712-7A4FD94AEF0D}" presName="Ellipse" presStyleLbl="fgAcc1" presStyleIdx="1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A782CF5D-A585-4990-846A-5EDBD19A9BDB}" type="pres">
      <dgm:prSet presAssocID="{9DCEA5FC-4640-45AF-B712-7A4FD94AEF0D}" presName="L2TextContainer" presStyleLbl="revTx" presStyleIdx="0" presStyleCnt="12">
        <dgm:presLayoutVars>
          <dgm:bulletEnabled val="1"/>
        </dgm:presLayoutVars>
      </dgm:prSet>
      <dgm:spPr/>
    </dgm:pt>
    <dgm:pt modelId="{85C50C56-6DC8-4C47-8DBC-4FD6B1554AA4}" type="pres">
      <dgm:prSet presAssocID="{9DCEA5FC-4640-45AF-B712-7A4FD94AEF0D}" presName="L1TextContainer" presStyleLbl="revTx" presStyleIdx="1" presStyleCnt="12" custScaleX="156907" custLinFactNeighborX="22474" custLinFactNeighborY="-52624">
        <dgm:presLayoutVars>
          <dgm:chMax val="1"/>
          <dgm:chPref val="1"/>
          <dgm:bulletEnabled val="1"/>
        </dgm:presLayoutVars>
      </dgm:prSet>
      <dgm:spPr/>
    </dgm:pt>
    <dgm:pt modelId="{4F322B1B-F357-4BCD-BF34-8A0D705A1CE7}" type="pres">
      <dgm:prSet presAssocID="{9DCEA5FC-4640-45AF-B712-7A4FD94AEF0D}" presName="ConnectLine" presStyleLbl="sibTrans1D1" presStyleIdx="0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FF32B1E-94FD-475E-9959-8E0546070C5B}" type="pres">
      <dgm:prSet presAssocID="{9DCEA5FC-4640-45AF-B712-7A4FD94AEF0D}" presName="EmptyPlaceHolder" presStyleCnt="0"/>
      <dgm:spPr/>
    </dgm:pt>
    <dgm:pt modelId="{C9E000F5-B650-46EB-A3B0-FBA6593CE548}" type="pres">
      <dgm:prSet presAssocID="{0A99745B-BB5C-49B3-A782-8DB57641F6C9}" presName="spaceBetweenRectangles" presStyleCnt="0"/>
      <dgm:spPr/>
    </dgm:pt>
    <dgm:pt modelId="{64373A7D-C7A5-4C0C-9781-58743159539A}" type="pres">
      <dgm:prSet presAssocID="{096A9AF0-0DAE-4EB3-B448-4501DA034F4A}" presName="composite" presStyleCnt="0"/>
      <dgm:spPr/>
    </dgm:pt>
    <dgm:pt modelId="{B57996C3-16BE-4CEB-B9E2-6FFC42938F41}" type="pres">
      <dgm:prSet presAssocID="{096A9AF0-0DAE-4EB3-B448-4501DA034F4A}" presName="ConnectorPoint" presStyleLbl="lnNode1" presStyleIdx="1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C71368F-DA7E-405D-93AC-3A6767BF9FC6}" type="pres">
      <dgm:prSet presAssocID="{096A9AF0-0DAE-4EB3-B448-4501DA034F4A}" presName="DropPinPlaceHolder" presStyleCnt="0"/>
      <dgm:spPr/>
    </dgm:pt>
    <dgm:pt modelId="{5B4632EA-1574-417A-A3FA-D711159FBAD1}" type="pres">
      <dgm:prSet presAssocID="{096A9AF0-0DAE-4EB3-B448-4501DA034F4A}" presName="DropPin" presStyleLbl="alignNode1" presStyleIdx="1" presStyleCnt="6" custLinFactX="-21574" custLinFactNeighborX="-100000" custLinFactNeighborY="20948"/>
      <dgm:spPr/>
    </dgm:pt>
    <dgm:pt modelId="{032E0966-F86B-4BBD-BE80-8FAB861AF0E8}" type="pres">
      <dgm:prSet presAssocID="{096A9AF0-0DAE-4EB3-B448-4501DA034F4A}" presName="Ellipse" presStyleLbl="fgAcc1" presStyleIdx="2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608C5A1-CE9E-4410-9F2F-F714CC6AB069}" type="pres">
      <dgm:prSet presAssocID="{096A9AF0-0DAE-4EB3-B448-4501DA034F4A}" presName="L2TextContainer" presStyleLbl="revTx" presStyleIdx="2" presStyleCnt="12">
        <dgm:presLayoutVars>
          <dgm:bulletEnabled val="1"/>
        </dgm:presLayoutVars>
      </dgm:prSet>
      <dgm:spPr/>
    </dgm:pt>
    <dgm:pt modelId="{C1E34084-406C-48D5-88FE-7226282DBC49}" type="pres">
      <dgm:prSet presAssocID="{096A9AF0-0DAE-4EB3-B448-4501DA034F4A}" presName="L1TextContainer" presStyleLbl="revTx" presStyleIdx="3" presStyleCnt="12" custScaleX="216523" custLinFactY="200000" custLinFactNeighborX="-3196" custLinFactNeighborY="296887">
        <dgm:presLayoutVars>
          <dgm:chMax val="1"/>
          <dgm:chPref val="1"/>
          <dgm:bulletEnabled val="1"/>
        </dgm:presLayoutVars>
      </dgm:prSet>
      <dgm:spPr/>
    </dgm:pt>
    <dgm:pt modelId="{33168228-1414-4AAF-B7E5-C08A80BBB2F1}" type="pres">
      <dgm:prSet presAssocID="{096A9AF0-0DAE-4EB3-B448-4501DA034F4A}" presName="ConnectLine" presStyleLbl="sibTrans1D1" presStyleIdx="1" presStyleCnt="6" custLinFactX="-968500" custLinFactNeighborX="-1000000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C791BCDD-76D3-4E0E-98B9-0C4903CF0E94}" type="pres">
      <dgm:prSet presAssocID="{096A9AF0-0DAE-4EB3-B448-4501DA034F4A}" presName="EmptyPlaceHolder" presStyleCnt="0"/>
      <dgm:spPr/>
    </dgm:pt>
    <dgm:pt modelId="{3B1DA912-FDB7-4F73-8823-B30C56F7DE86}" type="pres">
      <dgm:prSet presAssocID="{6B0D7DA9-E6ED-4137-9716-F48BF62327A8}" presName="spaceBetweenRectangles" presStyleCnt="0"/>
      <dgm:spPr/>
    </dgm:pt>
    <dgm:pt modelId="{B744CD57-FD23-4E62-9589-4CAC57B034E9}" type="pres">
      <dgm:prSet presAssocID="{CA6B1BA0-B2FC-48AD-8EDA-F4AAA4AF2782}" presName="composite" presStyleCnt="0"/>
      <dgm:spPr/>
    </dgm:pt>
    <dgm:pt modelId="{D891B168-1DA5-4124-931F-A51FCB8EFC11}" type="pres">
      <dgm:prSet presAssocID="{CA6B1BA0-B2FC-48AD-8EDA-F4AAA4AF2782}" presName="ConnectorPoint" presStyleLbl="lnNode1" presStyleIdx="2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2206762-CD73-4F82-B16A-D168E2503215}" type="pres">
      <dgm:prSet presAssocID="{CA6B1BA0-B2FC-48AD-8EDA-F4AAA4AF2782}" presName="DropPinPlaceHolder" presStyleCnt="0"/>
      <dgm:spPr/>
    </dgm:pt>
    <dgm:pt modelId="{C0DBECBF-E3AA-450B-95D4-8349AA21B4F8}" type="pres">
      <dgm:prSet presAssocID="{CA6B1BA0-B2FC-48AD-8EDA-F4AAA4AF2782}" presName="DropPin" presStyleLbl="alignNode1" presStyleIdx="2" presStyleCnt="6"/>
      <dgm:spPr/>
    </dgm:pt>
    <dgm:pt modelId="{6EDDD44C-F5E4-49AD-B1D9-346B8B8AEE8F}" type="pres">
      <dgm:prSet presAssocID="{CA6B1BA0-B2FC-48AD-8EDA-F4AAA4AF2782}" presName="Ellipse" presStyleLbl="fgAcc1" presStyleIdx="3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E564261-183D-47F9-8E7E-BCFC5023A815}" type="pres">
      <dgm:prSet presAssocID="{CA6B1BA0-B2FC-48AD-8EDA-F4AAA4AF2782}" presName="L2TextContainer" presStyleLbl="revTx" presStyleIdx="4" presStyleCnt="12">
        <dgm:presLayoutVars>
          <dgm:bulletEnabled val="1"/>
        </dgm:presLayoutVars>
      </dgm:prSet>
      <dgm:spPr/>
    </dgm:pt>
    <dgm:pt modelId="{3DA36ABE-9810-4ED4-9A55-2905E7588D06}" type="pres">
      <dgm:prSet presAssocID="{CA6B1BA0-B2FC-48AD-8EDA-F4AAA4AF2782}" presName="L1TextContainer" presStyleLbl="revTx" presStyleIdx="5" presStyleCnt="12" custScaleX="141497" custLinFactNeighborX="22042" custLinFactNeighborY="-55995">
        <dgm:presLayoutVars>
          <dgm:chMax val="1"/>
          <dgm:chPref val="1"/>
          <dgm:bulletEnabled val="1"/>
        </dgm:presLayoutVars>
      </dgm:prSet>
      <dgm:spPr/>
    </dgm:pt>
    <dgm:pt modelId="{4B9F5909-A57C-4893-9C8A-D5960FE9BE37}" type="pres">
      <dgm:prSet presAssocID="{CA6B1BA0-B2FC-48AD-8EDA-F4AAA4AF2782}" presName="ConnectLine" presStyleLbl="sibTrans1D1" presStyleIdx="2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DEDCEF89-DB8F-4197-B2D2-2D39426E0B96}" type="pres">
      <dgm:prSet presAssocID="{CA6B1BA0-B2FC-48AD-8EDA-F4AAA4AF2782}" presName="EmptyPlaceHolder" presStyleCnt="0"/>
      <dgm:spPr/>
    </dgm:pt>
    <dgm:pt modelId="{4A96FD2F-C127-41DC-AA54-1EEBED6BA483}" type="pres">
      <dgm:prSet presAssocID="{39FB540D-D808-4040-9A37-0AC474C0212F}" presName="spaceBetweenRectangles" presStyleCnt="0"/>
      <dgm:spPr/>
    </dgm:pt>
    <dgm:pt modelId="{A1AE2BC4-A99C-4DD3-A84D-EB3461D18287}" type="pres">
      <dgm:prSet presAssocID="{212ADAAB-D5CB-4BBC-8DAF-7340FD334994}" presName="composite" presStyleCnt="0"/>
      <dgm:spPr/>
    </dgm:pt>
    <dgm:pt modelId="{278CF1E0-B1C4-4B10-A5EC-FD7EF0557E2D}" type="pres">
      <dgm:prSet presAssocID="{212ADAAB-D5CB-4BBC-8DAF-7340FD334994}" presName="ConnectorPoint" presStyleLbl="lnNode1" presStyleIdx="3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7B65FB4-BE6A-41E6-BBE9-8DC9F7B73486}" type="pres">
      <dgm:prSet presAssocID="{212ADAAB-D5CB-4BBC-8DAF-7340FD334994}" presName="DropPinPlaceHolder" presStyleCnt="0"/>
      <dgm:spPr/>
    </dgm:pt>
    <dgm:pt modelId="{488CC4C6-DFBC-460C-A9ED-BEDA8CC682D4}" type="pres">
      <dgm:prSet presAssocID="{212ADAAB-D5CB-4BBC-8DAF-7340FD334994}" presName="DropPin" presStyleLbl="alignNode1" presStyleIdx="3" presStyleCnt="6"/>
      <dgm:spPr/>
    </dgm:pt>
    <dgm:pt modelId="{48CA82DA-B677-461B-A08D-337683480059}" type="pres">
      <dgm:prSet presAssocID="{212ADAAB-D5CB-4BBC-8DAF-7340FD334994}" presName="Ellipse" presStyleLbl="fgAcc1" presStyleIdx="4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1646913-A3FA-4470-A3E9-C64B0A13A62A}" type="pres">
      <dgm:prSet presAssocID="{212ADAAB-D5CB-4BBC-8DAF-7340FD334994}" presName="L2TextContainer" presStyleLbl="revTx" presStyleIdx="6" presStyleCnt="12">
        <dgm:presLayoutVars>
          <dgm:bulletEnabled val="1"/>
        </dgm:presLayoutVars>
      </dgm:prSet>
      <dgm:spPr/>
    </dgm:pt>
    <dgm:pt modelId="{6EC2FC68-E1B8-4274-8090-C2C96A4CD82C}" type="pres">
      <dgm:prSet presAssocID="{212ADAAB-D5CB-4BBC-8DAF-7340FD334994}" presName="L1TextContainer" presStyleLbl="revTx" presStyleIdx="7" presStyleCnt="12" custScaleX="221621" custScaleY="72766" custLinFactY="200000" custLinFactNeighborX="66586" custLinFactNeighborY="299008">
        <dgm:presLayoutVars>
          <dgm:chMax val="1"/>
          <dgm:chPref val="1"/>
          <dgm:bulletEnabled val="1"/>
        </dgm:presLayoutVars>
      </dgm:prSet>
      <dgm:spPr/>
    </dgm:pt>
    <dgm:pt modelId="{4F41BF23-550C-4E7F-977E-3D22E3AF7B51}" type="pres">
      <dgm:prSet presAssocID="{212ADAAB-D5CB-4BBC-8DAF-7340FD334994}" presName="ConnectLine" presStyleLbl="sibTrans1D1" presStyleIdx="3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018695D-CFD4-49F8-8967-BA8A0C0A0DE1}" type="pres">
      <dgm:prSet presAssocID="{212ADAAB-D5CB-4BBC-8DAF-7340FD334994}" presName="EmptyPlaceHolder" presStyleCnt="0"/>
      <dgm:spPr/>
    </dgm:pt>
    <dgm:pt modelId="{61EA613E-57A8-485F-A4A9-29037092E83A}" type="pres">
      <dgm:prSet presAssocID="{AB2787E4-2A8B-428D-A4AE-2B14DCFFC4E7}" presName="spaceBetweenRectangles" presStyleCnt="0"/>
      <dgm:spPr/>
    </dgm:pt>
    <dgm:pt modelId="{0F3B3032-C16A-44EB-AE28-CB7C1D797D2B}" type="pres">
      <dgm:prSet presAssocID="{A2560FD2-F12F-4A06-A96F-B86674952111}" presName="composite" presStyleCnt="0"/>
      <dgm:spPr/>
    </dgm:pt>
    <dgm:pt modelId="{A64C6D16-2F77-439A-848A-F1081C5E5CBE}" type="pres">
      <dgm:prSet presAssocID="{A2560FD2-F12F-4A06-A96F-B86674952111}" presName="ConnectorPoint" presStyleLbl="lnNode1" presStyleIdx="4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EFC6EAF-71E5-48C3-9F69-6FB96640B14F}" type="pres">
      <dgm:prSet presAssocID="{A2560FD2-F12F-4A06-A96F-B86674952111}" presName="DropPinPlaceHolder" presStyleCnt="0"/>
      <dgm:spPr/>
    </dgm:pt>
    <dgm:pt modelId="{73F98938-B973-410F-B6E0-43437FA146E6}" type="pres">
      <dgm:prSet presAssocID="{A2560FD2-F12F-4A06-A96F-B86674952111}" presName="DropPin" presStyleLbl="alignNode1" presStyleIdx="4" presStyleCnt="6"/>
      <dgm:spPr/>
    </dgm:pt>
    <dgm:pt modelId="{26BE64BD-02BC-4C6F-AC50-F9617E59754D}" type="pres">
      <dgm:prSet presAssocID="{A2560FD2-F12F-4A06-A96F-B86674952111}" presName="Ellipse" presStyleLbl="fgAcc1" presStyleIdx="5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5C5070CD-E29E-4F50-9A43-342A2DE968FF}" type="pres">
      <dgm:prSet presAssocID="{A2560FD2-F12F-4A06-A96F-B86674952111}" presName="L2TextContainer" presStyleLbl="revTx" presStyleIdx="8" presStyleCnt="12">
        <dgm:presLayoutVars>
          <dgm:bulletEnabled val="1"/>
        </dgm:presLayoutVars>
      </dgm:prSet>
      <dgm:spPr/>
    </dgm:pt>
    <dgm:pt modelId="{6FED4196-A0D3-4E5C-83DA-99291A8FFFC3}" type="pres">
      <dgm:prSet presAssocID="{A2560FD2-F12F-4A06-A96F-B86674952111}" presName="L1TextContainer" presStyleLbl="revTx" presStyleIdx="9" presStyleCnt="12" custScaleX="141256" custLinFactNeighborX="20961" custLinFactNeighborY="-62994">
        <dgm:presLayoutVars>
          <dgm:chMax val="1"/>
          <dgm:chPref val="1"/>
          <dgm:bulletEnabled val="1"/>
        </dgm:presLayoutVars>
      </dgm:prSet>
      <dgm:spPr/>
    </dgm:pt>
    <dgm:pt modelId="{54DE4918-169B-4E9C-B946-44A9D45AEC94}" type="pres">
      <dgm:prSet presAssocID="{A2560FD2-F12F-4A06-A96F-B86674952111}" presName="ConnectLine" presStyleLbl="sibTrans1D1" presStyleIdx="4" presStyleCnt="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75F2030E-997B-4809-B3F1-AEF48EEEDB2B}" type="pres">
      <dgm:prSet presAssocID="{A2560FD2-F12F-4A06-A96F-B86674952111}" presName="EmptyPlaceHolder" presStyleCnt="0"/>
      <dgm:spPr/>
    </dgm:pt>
    <dgm:pt modelId="{CAE06A33-774F-4185-95AE-1EB8723F79A1}" type="pres">
      <dgm:prSet presAssocID="{D3C3BC3F-2256-4FBC-AFA5-0D035E3EACD7}" presName="spaceBetweenRectangles" presStyleCnt="0"/>
      <dgm:spPr/>
    </dgm:pt>
    <dgm:pt modelId="{46ABC2F3-0AD5-4D37-9C66-575EA010BABA}" type="pres">
      <dgm:prSet presAssocID="{29D6D6C7-821A-4477-9845-177C85693787}" presName="composite" presStyleCnt="0"/>
      <dgm:spPr/>
    </dgm:pt>
    <dgm:pt modelId="{D8FE421F-4DB7-4F9A-B058-44B108921AF1}" type="pres">
      <dgm:prSet presAssocID="{29D6D6C7-821A-4477-9845-177C85693787}" presName="ConnectorPoint" presStyleLbl="lnNode1" presStyleIdx="5" presStyleCnt="6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5F34DEE-7906-4127-B734-F900715B6AA0}" type="pres">
      <dgm:prSet presAssocID="{29D6D6C7-821A-4477-9845-177C85693787}" presName="DropPinPlaceHolder" presStyleCnt="0"/>
      <dgm:spPr/>
    </dgm:pt>
    <dgm:pt modelId="{683E73AA-8054-4C91-9E41-7267025667B0}" type="pres">
      <dgm:prSet presAssocID="{29D6D6C7-821A-4477-9845-177C85693787}" presName="DropPin" presStyleLbl="alignNode1" presStyleIdx="5" presStyleCnt="6" custAng="0" custLinFactX="100000" custLinFactNeighborX="157465" custLinFactNeighborY="12303"/>
      <dgm:spPr/>
    </dgm:pt>
    <dgm:pt modelId="{85790A94-B70D-461A-A9F7-A196735016A4}" type="pres">
      <dgm:prSet presAssocID="{29D6D6C7-821A-4477-9845-177C85693787}" presName="Ellipse" presStyleLbl="fgAcc1" presStyleIdx="6" presStyleCnt="7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F772EE5E-767F-424F-8B2A-7962F0706D82}" type="pres">
      <dgm:prSet presAssocID="{29D6D6C7-821A-4477-9845-177C85693787}" presName="L2TextContainer" presStyleLbl="revTx" presStyleIdx="10" presStyleCnt="12">
        <dgm:presLayoutVars>
          <dgm:bulletEnabled val="1"/>
        </dgm:presLayoutVars>
      </dgm:prSet>
      <dgm:spPr/>
    </dgm:pt>
    <dgm:pt modelId="{99723A8C-FF08-43E9-9353-DE232FA6FFF3}" type="pres">
      <dgm:prSet presAssocID="{29D6D6C7-821A-4477-9845-177C85693787}" presName="L1TextContainer" presStyleLbl="revTx" presStyleIdx="11" presStyleCnt="12">
        <dgm:presLayoutVars>
          <dgm:chMax val="1"/>
          <dgm:chPref val="1"/>
          <dgm:bulletEnabled val="1"/>
        </dgm:presLayoutVars>
      </dgm:prSet>
      <dgm:spPr/>
    </dgm:pt>
    <dgm:pt modelId="{8DCBA13B-D092-44E2-88E3-FCCC4575AC94}" type="pres">
      <dgm:prSet presAssocID="{29D6D6C7-821A-4477-9845-177C85693787}" presName="ConnectLine" presStyleLbl="sibTrans1D1" presStyleIdx="5" presStyleCnt="6" custLinFactX="2059250" custLinFactNeighborX="2100000" custLinFactNeighborY="656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68AF8DEF-A89D-41B4-8A91-A8DF7DE4E55B}" type="pres">
      <dgm:prSet presAssocID="{29D6D6C7-821A-4477-9845-177C85693787}" presName="EmptyPlaceHolder" presStyleCnt="0"/>
      <dgm:spPr/>
    </dgm:pt>
  </dgm:ptLst>
  <dgm:cxnLst>
    <dgm:cxn modelId="{3DC40209-A97F-42A7-B03A-654AECDB6B53}" type="presOf" srcId="{B8937AA7-193B-45FB-BA46-7B75678EBF13}" destId="{5C5070CD-E29E-4F50-9A43-342A2DE968FF}" srcOrd="0" destOrd="2" presId="urn:microsoft.com/office/officeart/2017/3/layout/DropPinTimeline"/>
    <dgm:cxn modelId="{66D3D217-7041-447C-9BB4-54BAB4EFD9D7}" srcId="{63085546-7C7C-4B3E-ABEB-2669F1A65FB2}" destId="{29D6D6C7-821A-4477-9845-177C85693787}" srcOrd="5" destOrd="0" parTransId="{9FEDCCCF-4534-4D91-8ABD-F981E8AFA5C5}" sibTransId="{B194D3FB-6F0B-41BF-ADB5-97C765C792FB}"/>
    <dgm:cxn modelId="{6170451C-28DB-4692-BB32-472E8204708A}" type="presOf" srcId="{CA6B1BA0-B2FC-48AD-8EDA-F4AAA4AF2782}" destId="{3DA36ABE-9810-4ED4-9A55-2905E7588D06}" srcOrd="0" destOrd="0" presId="urn:microsoft.com/office/officeart/2017/3/layout/DropPinTimeline"/>
    <dgm:cxn modelId="{64F9061D-D2BC-4F08-BA6F-4361A1CAC09B}" srcId="{9DCEA5FC-4640-45AF-B712-7A4FD94AEF0D}" destId="{C00B0C6B-8ECE-463E-AD4A-0FD1BAC3BE4D}" srcOrd="2" destOrd="0" parTransId="{C4952CF5-9EFF-46FD-86F7-7237A6CEE615}" sibTransId="{15BD7CDA-22F5-43AF-93F3-D44628F06EAD}"/>
    <dgm:cxn modelId="{73CF9727-A8FE-430D-AAB1-72466D0BDDFF}" type="presOf" srcId="{3CB04A44-4013-4CA7-90FD-29AFC3C15E37}" destId="{FE564261-183D-47F9-8E7E-BCFC5023A815}" srcOrd="0" destOrd="0" presId="urn:microsoft.com/office/officeart/2017/3/layout/DropPinTimeline"/>
    <dgm:cxn modelId="{2E534A33-3A1A-4F66-8577-2E22A6DE83DE}" srcId="{096A9AF0-0DAE-4EB3-B448-4501DA034F4A}" destId="{5752CDF1-D339-4923-B76D-ECA6B0692926}" srcOrd="5" destOrd="0" parTransId="{4CC41DF0-E8A8-45B4-BE28-806CA6E78F79}" sibTransId="{CE0E153A-F090-4A3B-ACC9-2E05AE5EC243}"/>
    <dgm:cxn modelId="{0650263B-7937-43E4-A204-3A2C37B10141}" srcId="{A2560FD2-F12F-4A06-A96F-B86674952111}" destId="{B8937AA7-193B-45FB-BA46-7B75678EBF13}" srcOrd="2" destOrd="0" parTransId="{F20E6909-03B0-42FA-BA75-86FC4FB833C6}" sibTransId="{90C87A52-ACE8-4F8F-83E9-13DAFABF4D11}"/>
    <dgm:cxn modelId="{2D4B503D-B475-4853-96DC-AFE9BA591323}" type="presOf" srcId="{92921081-529B-4D1C-83A4-C416BB4C5224}" destId="{B608C5A1-CE9E-4410-9F2F-F714CC6AB069}" srcOrd="0" destOrd="0" presId="urn:microsoft.com/office/officeart/2017/3/layout/DropPinTimeline"/>
    <dgm:cxn modelId="{39A11E5C-7A57-4117-A6DF-36000C29509C}" srcId="{9DCEA5FC-4640-45AF-B712-7A4FD94AEF0D}" destId="{831701CF-77C7-46C0-A913-8CC39517BAB8}" srcOrd="0" destOrd="0" parTransId="{13FBC60D-3EA6-4496-BA97-C1AE8C7F8961}" sibTransId="{75156CDF-E17B-4DAD-AE37-EA44D7F37090}"/>
    <dgm:cxn modelId="{DD687B5C-28C8-4088-99B8-D375C5FDAE4A}" srcId="{212ADAAB-D5CB-4BBC-8DAF-7340FD334994}" destId="{2AEE5C11-34AE-4EB7-8907-9BED418EA471}" srcOrd="0" destOrd="0" parTransId="{2E14AD1F-C7EA-45AE-ADC0-0EE92A6516CB}" sibTransId="{F36FDDA0-6B91-47CB-8114-B6F076E55FC8}"/>
    <dgm:cxn modelId="{94B84763-43FD-40EB-B8B6-4E7CDA53E2B4}" srcId="{096A9AF0-0DAE-4EB3-B448-4501DA034F4A}" destId="{E92FE36F-6744-4E63-8C1A-E2A149362AE5}" srcOrd="3" destOrd="0" parTransId="{C3CD6805-8642-46E5-B8D5-FBCDD94271A1}" sibTransId="{402CB9FE-74C7-495C-AE8B-D5F09B60D348}"/>
    <dgm:cxn modelId="{D6A0AB43-5C88-4E27-895D-79518AFA7F25}" type="presOf" srcId="{C00B0C6B-8ECE-463E-AD4A-0FD1BAC3BE4D}" destId="{A782CF5D-A585-4990-846A-5EDBD19A9BDB}" srcOrd="0" destOrd="2" presId="urn:microsoft.com/office/officeart/2017/3/layout/DropPinTimeline"/>
    <dgm:cxn modelId="{DBD99269-D7F7-4B47-B17B-A5AE402751D9}" srcId="{63085546-7C7C-4B3E-ABEB-2669F1A65FB2}" destId="{9DCEA5FC-4640-45AF-B712-7A4FD94AEF0D}" srcOrd="0" destOrd="0" parTransId="{929A5FD9-0612-4B79-9B59-C3C36D34A069}" sibTransId="{0A99745B-BB5C-49B3-A782-8DB57641F6C9}"/>
    <dgm:cxn modelId="{D0A5C34A-7A12-4E51-A3FE-3347898288FC}" type="presOf" srcId="{A38DA576-C319-4CDD-81D7-536B3675FB00}" destId="{A782CF5D-A585-4990-846A-5EDBD19A9BDB}" srcOrd="0" destOrd="3" presId="urn:microsoft.com/office/officeart/2017/3/layout/DropPinTimeline"/>
    <dgm:cxn modelId="{C8C7266C-2A0C-476A-85B3-F12BE2521F4C}" srcId="{63085546-7C7C-4B3E-ABEB-2669F1A65FB2}" destId="{212ADAAB-D5CB-4BBC-8DAF-7340FD334994}" srcOrd="3" destOrd="0" parTransId="{45F6D312-A686-491E-95E3-EFB9640CC472}" sibTransId="{AB2787E4-2A8B-428D-A4AE-2B14DCFFC4E7}"/>
    <dgm:cxn modelId="{8C15506E-0F71-4A74-AF45-5174FB2C4555}" type="presOf" srcId="{5752CDF1-D339-4923-B76D-ECA6B0692926}" destId="{B608C5A1-CE9E-4410-9F2F-F714CC6AB069}" srcOrd="0" destOrd="5" presId="urn:microsoft.com/office/officeart/2017/3/layout/DropPinTimeline"/>
    <dgm:cxn modelId="{61E0774E-59FF-460D-85C9-3057150B25A8}" srcId="{9DCEA5FC-4640-45AF-B712-7A4FD94AEF0D}" destId="{D2E76E9E-8DA2-4FFF-B285-E54CA3BCC4A7}" srcOrd="1" destOrd="0" parTransId="{E988D38A-12FB-4D97-A6D7-02310C2E1A2E}" sibTransId="{E5D5A388-6386-46E6-A098-AD9B4106D70B}"/>
    <dgm:cxn modelId="{EB0CED6F-8A71-4EB2-8D18-E5EDB09EBD47}" type="presOf" srcId="{096A9AF0-0DAE-4EB3-B448-4501DA034F4A}" destId="{C1E34084-406C-48D5-88FE-7226282DBC49}" srcOrd="0" destOrd="0" presId="urn:microsoft.com/office/officeart/2017/3/layout/DropPinTimeline"/>
    <dgm:cxn modelId="{24A8F052-3377-4BA4-8C62-CCF5039C85D7}" srcId="{CA6B1BA0-B2FC-48AD-8EDA-F4AAA4AF2782}" destId="{3CB04A44-4013-4CA7-90FD-29AFC3C15E37}" srcOrd="0" destOrd="0" parTransId="{ECEE936A-E3CC-4209-BECC-1CD0C85A2B72}" sibTransId="{D7A8F7A0-47A3-4464-B3B7-E0806DF46627}"/>
    <dgm:cxn modelId="{DB97A053-7A71-44A2-AD2A-B65AC5390A8E}" type="presOf" srcId="{1E529C6E-C939-479A-A075-9E9B02837B50}" destId="{5C5070CD-E29E-4F50-9A43-342A2DE968FF}" srcOrd="0" destOrd="0" presId="urn:microsoft.com/office/officeart/2017/3/layout/DropPinTimeline"/>
    <dgm:cxn modelId="{4448D073-2BD6-4EEA-A12C-5068B3EBFF56}" srcId="{212ADAAB-D5CB-4BBC-8DAF-7340FD334994}" destId="{60A8CCFD-1E28-4DCE-8886-8BD366CF97E4}" srcOrd="2" destOrd="0" parTransId="{AA2DECD2-F91B-4737-9599-3D91747DE775}" sibTransId="{DAD5B263-528B-42FE-938E-2150D8AAEDCC}"/>
    <dgm:cxn modelId="{0320BE56-995C-4FCF-BAD4-788D56EB3245}" type="presOf" srcId="{A2429AF8-4FFF-497A-A57C-C1A0CE8AE3B9}" destId="{B608C5A1-CE9E-4410-9F2F-F714CC6AB069}" srcOrd="0" destOrd="4" presId="urn:microsoft.com/office/officeart/2017/3/layout/DropPinTimeline"/>
    <dgm:cxn modelId="{BED8DA7B-C69B-4420-950E-DF33525D239E}" srcId="{212ADAAB-D5CB-4BBC-8DAF-7340FD334994}" destId="{B7C44A2B-85B2-4A18-823B-4AFCECE874FD}" srcOrd="1" destOrd="0" parTransId="{CD00D66A-B04C-4B29-9326-207FED8A0496}" sibTransId="{CD5B4311-D651-4F5D-8DB5-2AB1F92E1D96}"/>
    <dgm:cxn modelId="{43ECE37B-53BA-48F1-9E9F-FB2EB619418A}" type="presOf" srcId="{A2560FD2-F12F-4A06-A96F-B86674952111}" destId="{6FED4196-A0D3-4E5C-83DA-99291A8FFFC3}" srcOrd="0" destOrd="0" presId="urn:microsoft.com/office/officeart/2017/3/layout/DropPinTimeline"/>
    <dgm:cxn modelId="{B05C4C7C-FEB8-4825-98A0-C38D3021918A}" srcId="{096A9AF0-0DAE-4EB3-B448-4501DA034F4A}" destId="{92921081-529B-4D1C-83A4-C416BB4C5224}" srcOrd="0" destOrd="0" parTransId="{5AD2C2F8-A1D7-469B-93D8-B578BEFE51F8}" sibTransId="{ECC13403-1F53-4ED4-AE4F-334EEC7C8710}"/>
    <dgm:cxn modelId="{B388247E-0BEB-4EE1-991D-E3BC3448DA94}" type="presOf" srcId="{DE4B99E6-C363-4DD9-B849-AD929B542A08}" destId="{D1646913-A3FA-4470-A3E9-C64B0A13A62A}" srcOrd="0" destOrd="3" presId="urn:microsoft.com/office/officeart/2017/3/layout/DropPinTimeline"/>
    <dgm:cxn modelId="{11F84380-09C6-4A75-AA89-E73058050639}" type="presOf" srcId="{60A8CCFD-1E28-4DCE-8886-8BD366CF97E4}" destId="{D1646913-A3FA-4470-A3E9-C64B0A13A62A}" srcOrd="0" destOrd="2" presId="urn:microsoft.com/office/officeart/2017/3/layout/DropPinTimeline"/>
    <dgm:cxn modelId="{F9D8B584-9399-4A2B-8ADC-F71293A4822C}" srcId="{63085546-7C7C-4B3E-ABEB-2669F1A65FB2}" destId="{A2560FD2-F12F-4A06-A96F-B86674952111}" srcOrd="4" destOrd="0" parTransId="{96173659-138A-4A00-AE0B-9063EA9393A6}" sibTransId="{D3C3BC3F-2256-4FBC-AFA5-0D035E3EACD7}"/>
    <dgm:cxn modelId="{D2A6C291-F028-445C-B34C-D00927C79EA5}" srcId="{212ADAAB-D5CB-4BBC-8DAF-7340FD334994}" destId="{58E77436-A55D-4C27-BE96-485AD738D214}" srcOrd="4" destOrd="0" parTransId="{69828B0F-43BF-4348-A807-CC2C4BCD3788}" sibTransId="{96AE3054-1932-41DC-93C7-3C5E22805B19}"/>
    <dgm:cxn modelId="{247DE591-0579-4FF5-9C62-940C4F67096B}" type="presOf" srcId="{63085546-7C7C-4B3E-ABEB-2669F1A65FB2}" destId="{7A5D3400-AF5B-4297-8592-4C1EDB9D0973}" srcOrd="0" destOrd="0" presId="urn:microsoft.com/office/officeart/2017/3/layout/DropPinTimeline"/>
    <dgm:cxn modelId="{5147F194-588D-43FB-BF81-6048BE19869E}" type="presOf" srcId="{D2E76E9E-8DA2-4FFF-B285-E54CA3BCC4A7}" destId="{A782CF5D-A585-4990-846A-5EDBD19A9BDB}" srcOrd="0" destOrd="1" presId="urn:microsoft.com/office/officeart/2017/3/layout/DropPinTimeline"/>
    <dgm:cxn modelId="{95B2E4A4-B799-4E72-8D9C-E932807AA9F8}" type="presOf" srcId="{090FAF23-791A-419D-811D-A34CA936F350}" destId="{FE564261-183D-47F9-8E7E-BCFC5023A815}" srcOrd="0" destOrd="1" presId="urn:microsoft.com/office/officeart/2017/3/layout/DropPinTimeline"/>
    <dgm:cxn modelId="{5D7AF1A7-CB8D-4F08-B4C3-94980A92A46A}" type="presOf" srcId="{9DCEA5FC-4640-45AF-B712-7A4FD94AEF0D}" destId="{85C50C56-6DC8-4C47-8DBC-4FD6B1554AA4}" srcOrd="0" destOrd="0" presId="urn:microsoft.com/office/officeart/2017/3/layout/DropPinTimeline"/>
    <dgm:cxn modelId="{BCAA5FA8-4863-4590-B5E0-1288C5A2F10C}" type="presOf" srcId="{7099E0F2-615D-49DB-877C-427404FEF1BA}" destId="{B608C5A1-CE9E-4410-9F2F-F714CC6AB069}" srcOrd="0" destOrd="2" presId="urn:microsoft.com/office/officeart/2017/3/layout/DropPinTimeline"/>
    <dgm:cxn modelId="{4ABD44B2-9038-4121-AEC7-4372A436E59A}" type="presOf" srcId="{B7C44A2B-85B2-4A18-823B-4AFCECE874FD}" destId="{D1646913-A3FA-4470-A3E9-C64B0A13A62A}" srcOrd="0" destOrd="1" presId="urn:microsoft.com/office/officeart/2017/3/layout/DropPinTimeline"/>
    <dgm:cxn modelId="{99746BB5-7122-43B8-8680-CF610F03585C}" srcId="{A2560FD2-F12F-4A06-A96F-B86674952111}" destId="{1E529C6E-C939-479A-A075-9E9B02837B50}" srcOrd="0" destOrd="0" parTransId="{46B3C017-F97A-4640-992A-33AEE06B2EFC}" sibTransId="{192E80CB-2667-481C-8244-6EC4AEED1BC2}"/>
    <dgm:cxn modelId="{03B8AFB8-CC59-466C-A9E9-C9A67D52A110}" srcId="{9DCEA5FC-4640-45AF-B712-7A4FD94AEF0D}" destId="{A38DA576-C319-4CDD-81D7-536B3675FB00}" srcOrd="3" destOrd="0" parTransId="{6CDF03C7-3CDC-4F70-9C06-3B7861FB618E}" sibTransId="{961930A8-FF5C-4F88-AF17-9D44497A6675}"/>
    <dgm:cxn modelId="{F5C755BA-5578-4E5A-92CE-EA8D80806B8E}" type="presOf" srcId="{58E77436-A55D-4C27-BE96-485AD738D214}" destId="{D1646913-A3FA-4470-A3E9-C64B0A13A62A}" srcOrd="0" destOrd="4" presId="urn:microsoft.com/office/officeart/2017/3/layout/DropPinTimeline"/>
    <dgm:cxn modelId="{737640BD-5590-401F-AEF7-954D78BBDE18}" srcId="{096A9AF0-0DAE-4EB3-B448-4501DA034F4A}" destId="{A2429AF8-4FFF-497A-A57C-C1A0CE8AE3B9}" srcOrd="4" destOrd="0" parTransId="{3E1384F8-1EE7-42F2-8C25-4C4A53560249}" sibTransId="{A1019B4A-619A-40C5-877D-6725F5F92065}"/>
    <dgm:cxn modelId="{CA0753BD-DB60-4D68-8486-5B376B839B26}" srcId="{63085546-7C7C-4B3E-ABEB-2669F1A65FB2}" destId="{096A9AF0-0DAE-4EB3-B448-4501DA034F4A}" srcOrd="1" destOrd="0" parTransId="{8CE6ABD6-768E-42C8-9029-C3B5F278B21C}" sibTransId="{6B0D7DA9-E6ED-4137-9716-F48BF62327A8}"/>
    <dgm:cxn modelId="{591355BE-9B7E-4D3C-9A9D-B7FEA98B0924}" type="presOf" srcId="{29D6D6C7-821A-4477-9845-177C85693787}" destId="{99723A8C-FF08-43E9-9353-DE232FA6FFF3}" srcOrd="0" destOrd="0" presId="urn:microsoft.com/office/officeart/2017/3/layout/DropPinTimeline"/>
    <dgm:cxn modelId="{6A2F31C0-AE66-40E7-BF1F-49FD7149D91F}" type="presOf" srcId="{0FFAE5A0-681C-4A91-BC62-35E371155BCE}" destId="{5C5070CD-E29E-4F50-9A43-342A2DE968FF}" srcOrd="0" destOrd="1" presId="urn:microsoft.com/office/officeart/2017/3/layout/DropPinTimeline"/>
    <dgm:cxn modelId="{7001EDD4-4BD3-4C0B-9B48-9D7BB8AD335C}" type="presOf" srcId="{212ADAAB-D5CB-4BBC-8DAF-7340FD334994}" destId="{6EC2FC68-E1B8-4274-8090-C2C96A4CD82C}" srcOrd="0" destOrd="0" presId="urn:microsoft.com/office/officeart/2017/3/layout/DropPinTimeline"/>
    <dgm:cxn modelId="{D54961D9-4BBC-44AF-A276-3583E22B0B06}" type="presOf" srcId="{2AEE5C11-34AE-4EB7-8907-9BED418EA471}" destId="{D1646913-A3FA-4470-A3E9-C64B0A13A62A}" srcOrd="0" destOrd="0" presId="urn:microsoft.com/office/officeart/2017/3/layout/DropPinTimeline"/>
    <dgm:cxn modelId="{DA21EDDE-12CB-43A5-B6B4-B8A3500B4A54}" srcId="{096A9AF0-0DAE-4EB3-B448-4501DA034F4A}" destId="{7099E0F2-615D-49DB-877C-427404FEF1BA}" srcOrd="2" destOrd="0" parTransId="{E5DE24CA-225D-4410-B16B-1992F7E92C02}" sibTransId="{6FE9743C-F45F-4233-A87B-946D48CB5152}"/>
    <dgm:cxn modelId="{B0EFB0E2-4D13-4ED5-B1B8-803A0E227D76}" srcId="{A2560FD2-F12F-4A06-A96F-B86674952111}" destId="{0FFAE5A0-681C-4A91-BC62-35E371155BCE}" srcOrd="1" destOrd="0" parTransId="{D4598D8B-5E09-427B-88C6-D88C7DCFA2C6}" sibTransId="{32E3700D-9E41-40D7-B03A-31CDAB6F6D09}"/>
    <dgm:cxn modelId="{CD6B6EE8-3813-4EF1-BFEC-C005A3326D63}" srcId="{63085546-7C7C-4B3E-ABEB-2669F1A65FB2}" destId="{CA6B1BA0-B2FC-48AD-8EDA-F4AAA4AF2782}" srcOrd="2" destOrd="0" parTransId="{D7D3AA07-BCB9-4212-A556-E90870FB1413}" sibTransId="{39FB540D-D808-4040-9A37-0AC474C0212F}"/>
    <dgm:cxn modelId="{6B5D00EF-AD3B-416E-8B86-BB830553467A}" srcId="{096A9AF0-0DAE-4EB3-B448-4501DA034F4A}" destId="{643ED4FA-AF98-490B-A966-837F28DBA2EB}" srcOrd="1" destOrd="0" parTransId="{1BEBBFFF-E17D-4FF7-966F-90F188627B14}" sibTransId="{734F5101-1D66-4FA1-BE79-42D80AB873C6}"/>
    <dgm:cxn modelId="{5376FEF2-CA96-4A8C-96D8-8E9F30246498}" type="presOf" srcId="{643ED4FA-AF98-490B-A966-837F28DBA2EB}" destId="{B608C5A1-CE9E-4410-9F2F-F714CC6AB069}" srcOrd="0" destOrd="1" presId="urn:microsoft.com/office/officeart/2017/3/layout/DropPinTimeline"/>
    <dgm:cxn modelId="{1D969CFA-EC85-436B-8600-74F543CD2B31}" type="presOf" srcId="{E92FE36F-6744-4E63-8C1A-E2A149362AE5}" destId="{B608C5A1-CE9E-4410-9F2F-F714CC6AB069}" srcOrd="0" destOrd="3" presId="urn:microsoft.com/office/officeart/2017/3/layout/DropPinTimeline"/>
    <dgm:cxn modelId="{B9EAF0FB-8179-48B5-B018-ECBED0D034BC}" srcId="{CA6B1BA0-B2FC-48AD-8EDA-F4AAA4AF2782}" destId="{090FAF23-791A-419D-811D-A34CA936F350}" srcOrd="1" destOrd="0" parTransId="{45AFE9C4-1561-4584-B931-8D54B890E437}" sibTransId="{8B4F5EF0-9953-4AD6-A9BA-6FD3F33BF49A}"/>
    <dgm:cxn modelId="{59030DFC-0D25-413C-B6A3-032251E334DA}" srcId="{212ADAAB-D5CB-4BBC-8DAF-7340FD334994}" destId="{DE4B99E6-C363-4DD9-B849-AD929B542A08}" srcOrd="3" destOrd="0" parTransId="{EF7A332A-996C-4056-88CB-AD48BEED38B0}" sibTransId="{3B57F878-89D9-480C-AC60-5F842E7B1E2D}"/>
    <dgm:cxn modelId="{EEFCBDFC-8BFB-42E7-8E18-F5CF24FD7B42}" type="presOf" srcId="{831701CF-77C7-46C0-A913-8CC39517BAB8}" destId="{A782CF5D-A585-4990-846A-5EDBD19A9BDB}" srcOrd="0" destOrd="0" presId="urn:microsoft.com/office/officeart/2017/3/layout/DropPinTimeline"/>
    <dgm:cxn modelId="{13B00F05-2DE3-48EE-A6F3-B2404802B848}" type="presParOf" srcId="{7A5D3400-AF5B-4297-8592-4C1EDB9D0973}" destId="{BD204284-1F7C-4D58-BC79-8C2DEE7E9FAF}" srcOrd="0" destOrd="0" presId="urn:microsoft.com/office/officeart/2017/3/layout/DropPinTimeline"/>
    <dgm:cxn modelId="{6DD85FBE-F362-4EA7-B22C-7A2DF7D25B1B}" type="presParOf" srcId="{7A5D3400-AF5B-4297-8592-4C1EDB9D0973}" destId="{46A6B157-7198-41C4-9D25-C4F8885F1B6F}" srcOrd="1" destOrd="0" presId="urn:microsoft.com/office/officeart/2017/3/layout/DropPinTimeline"/>
    <dgm:cxn modelId="{E51FC9A4-D740-4639-B424-DA61E6577FEA}" type="presParOf" srcId="{46A6B157-7198-41C4-9D25-C4F8885F1B6F}" destId="{578E6A06-6F61-48BD-9F1A-48E731D6E26D}" srcOrd="0" destOrd="0" presId="urn:microsoft.com/office/officeart/2017/3/layout/DropPinTimeline"/>
    <dgm:cxn modelId="{BD334E64-7E13-4870-8D3B-A85EC2C0790F}" type="presParOf" srcId="{578E6A06-6F61-48BD-9F1A-48E731D6E26D}" destId="{9F727168-E825-43C1-AF50-41E115F59C0C}" srcOrd="0" destOrd="0" presId="urn:microsoft.com/office/officeart/2017/3/layout/DropPinTimeline"/>
    <dgm:cxn modelId="{79E1D193-41DF-4AEF-B151-0138FC1A1573}" type="presParOf" srcId="{578E6A06-6F61-48BD-9F1A-48E731D6E26D}" destId="{0C380CA5-521A-4949-A022-450DA9C217F5}" srcOrd="1" destOrd="0" presId="urn:microsoft.com/office/officeart/2017/3/layout/DropPinTimeline"/>
    <dgm:cxn modelId="{F9E9912A-3B5B-4DF1-88AD-FE7606C7C17D}" type="presParOf" srcId="{0C380CA5-521A-4949-A022-450DA9C217F5}" destId="{19EF924A-339B-436A-9151-9C7B0B0377B9}" srcOrd="0" destOrd="0" presId="urn:microsoft.com/office/officeart/2017/3/layout/DropPinTimeline"/>
    <dgm:cxn modelId="{2EB8C783-201F-4ABC-B1C1-6B512D636B0D}" type="presParOf" srcId="{0C380CA5-521A-4949-A022-450DA9C217F5}" destId="{846B4BA4-33F0-43CE-A60E-B95E195AD5A9}" srcOrd="1" destOrd="0" presId="urn:microsoft.com/office/officeart/2017/3/layout/DropPinTimeline"/>
    <dgm:cxn modelId="{6823A1DF-02D6-453F-A184-E6D7245014A3}" type="presParOf" srcId="{578E6A06-6F61-48BD-9F1A-48E731D6E26D}" destId="{A782CF5D-A585-4990-846A-5EDBD19A9BDB}" srcOrd="2" destOrd="0" presId="urn:microsoft.com/office/officeart/2017/3/layout/DropPinTimeline"/>
    <dgm:cxn modelId="{8A513324-DAEB-4DCE-BB71-2AA3F5F0E176}" type="presParOf" srcId="{578E6A06-6F61-48BD-9F1A-48E731D6E26D}" destId="{85C50C56-6DC8-4C47-8DBC-4FD6B1554AA4}" srcOrd="3" destOrd="0" presId="urn:microsoft.com/office/officeart/2017/3/layout/DropPinTimeline"/>
    <dgm:cxn modelId="{26386A4A-0D22-47C7-8510-8BF6929735EC}" type="presParOf" srcId="{578E6A06-6F61-48BD-9F1A-48E731D6E26D}" destId="{4F322B1B-F357-4BCD-BF34-8A0D705A1CE7}" srcOrd="4" destOrd="0" presId="urn:microsoft.com/office/officeart/2017/3/layout/DropPinTimeline"/>
    <dgm:cxn modelId="{C1E7F10C-026A-430B-B1C3-6595E6083A93}" type="presParOf" srcId="{578E6A06-6F61-48BD-9F1A-48E731D6E26D}" destId="{9FF32B1E-94FD-475E-9959-8E0546070C5B}" srcOrd="5" destOrd="0" presId="urn:microsoft.com/office/officeart/2017/3/layout/DropPinTimeline"/>
    <dgm:cxn modelId="{1DFEA8A9-E686-415B-8792-D0796ABB1D16}" type="presParOf" srcId="{46A6B157-7198-41C4-9D25-C4F8885F1B6F}" destId="{C9E000F5-B650-46EB-A3B0-FBA6593CE548}" srcOrd="1" destOrd="0" presId="urn:microsoft.com/office/officeart/2017/3/layout/DropPinTimeline"/>
    <dgm:cxn modelId="{AF6ACF76-CE90-419E-BDF7-9B267037BAFB}" type="presParOf" srcId="{46A6B157-7198-41C4-9D25-C4F8885F1B6F}" destId="{64373A7D-C7A5-4C0C-9781-58743159539A}" srcOrd="2" destOrd="0" presId="urn:microsoft.com/office/officeart/2017/3/layout/DropPinTimeline"/>
    <dgm:cxn modelId="{9DCFF955-068D-487D-82AF-C7BD55926552}" type="presParOf" srcId="{64373A7D-C7A5-4C0C-9781-58743159539A}" destId="{B57996C3-16BE-4CEB-B9E2-6FFC42938F41}" srcOrd="0" destOrd="0" presId="urn:microsoft.com/office/officeart/2017/3/layout/DropPinTimeline"/>
    <dgm:cxn modelId="{BFFB1C40-D77D-4CFB-9996-87BFFA097172}" type="presParOf" srcId="{64373A7D-C7A5-4C0C-9781-58743159539A}" destId="{BC71368F-DA7E-405D-93AC-3A6767BF9FC6}" srcOrd="1" destOrd="0" presId="urn:microsoft.com/office/officeart/2017/3/layout/DropPinTimeline"/>
    <dgm:cxn modelId="{611D7925-DC07-4E69-BBFB-53B4B5D6B7F5}" type="presParOf" srcId="{BC71368F-DA7E-405D-93AC-3A6767BF9FC6}" destId="{5B4632EA-1574-417A-A3FA-D711159FBAD1}" srcOrd="0" destOrd="0" presId="urn:microsoft.com/office/officeart/2017/3/layout/DropPinTimeline"/>
    <dgm:cxn modelId="{ABAA33EE-666E-4027-B9D4-E48D8C4EA11A}" type="presParOf" srcId="{BC71368F-DA7E-405D-93AC-3A6767BF9FC6}" destId="{032E0966-F86B-4BBD-BE80-8FAB861AF0E8}" srcOrd="1" destOrd="0" presId="urn:microsoft.com/office/officeart/2017/3/layout/DropPinTimeline"/>
    <dgm:cxn modelId="{DAB025AC-0D4B-4823-AA4E-F88B21210FC5}" type="presParOf" srcId="{64373A7D-C7A5-4C0C-9781-58743159539A}" destId="{B608C5A1-CE9E-4410-9F2F-F714CC6AB069}" srcOrd="2" destOrd="0" presId="urn:microsoft.com/office/officeart/2017/3/layout/DropPinTimeline"/>
    <dgm:cxn modelId="{78BA93B7-08D4-4CB2-8C8D-610ECF4686C4}" type="presParOf" srcId="{64373A7D-C7A5-4C0C-9781-58743159539A}" destId="{C1E34084-406C-48D5-88FE-7226282DBC49}" srcOrd="3" destOrd="0" presId="urn:microsoft.com/office/officeart/2017/3/layout/DropPinTimeline"/>
    <dgm:cxn modelId="{8460A6C1-756F-488D-BCE3-6A9FD566A42D}" type="presParOf" srcId="{64373A7D-C7A5-4C0C-9781-58743159539A}" destId="{33168228-1414-4AAF-B7E5-C08A80BBB2F1}" srcOrd="4" destOrd="0" presId="urn:microsoft.com/office/officeart/2017/3/layout/DropPinTimeline"/>
    <dgm:cxn modelId="{184D9BFC-6598-441C-ADD9-1DCB5D2C3861}" type="presParOf" srcId="{64373A7D-C7A5-4C0C-9781-58743159539A}" destId="{C791BCDD-76D3-4E0E-98B9-0C4903CF0E94}" srcOrd="5" destOrd="0" presId="urn:microsoft.com/office/officeart/2017/3/layout/DropPinTimeline"/>
    <dgm:cxn modelId="{F3518650-FB8E-4CFE-A07F-75ADBE61F21C}" type="presParOf" srcId="{46A6B157-7198-41C4-9D25-C4F8885F1B6F}" destId="{3B1DA912-FDB7-4F73-8823-B30C56F7DE86}" srcOrd="3" destOrd="0" presId="urn:microsoft.com/office/officeart/2017/3/layout/DropPinTimeline"/>
    <dgm:cxn modelId="{EC90A3B0-04CE-49D6-97D1-4208E1AE6D92}" type="presParOf" srcId="{46A6B157-7198-41C4-9D25-C4F8885F1B6F}" destId="{B744CD57-FD23-4E62-9589-4CAC57B034E9}" srcOrd="4" destOrd="0" presId="urn:microsoft.com/office/officeart/2017/3/layout/DropPinTimeline"/>
    <dgm:cxn modelId="{756C9624-07EC-4C56-97E5-2C494718A161}" type="presParOf" srcId="{B744CD57-FD23-4E62-9589-4CAC57B034E9}" destId="{D891B168-1DA5-4124-931F-A51FCB8EFC11}" srcOrd="0" destOrd="0" presId="urn:microsoft.com/office/officeart/2017/3/layout/DropPinTimeline"/>
    <dgm:cxn modelId="{5AFCDB88-DBF5-4405-81AA-874025217D15}" type="presParOf" srcId="{B744CD57-FD23-4E62-9589-4CAC57B034E9}" destId="{42206762-CD73-4F82-B16A-D168E2503215}" srcOrd="1" destOrd="0" presId="urn:microsoft.com/office/officeart/2017/3/layout/DropPinTimeline"/>
    <dgm:cxn modelId="{73B95967-C231-4467-83A0-5EC2900F8316}" type="presParOf" srcId="{42206762-CD73-4F82-B16A-D168E2503215}" destId="{C0DBECBF-E3AA-450B-95D4-8349AA21B4F8}" srcOrd="0" destOrd="0" presId="urn:microsoft.com/office/officeart/2017/3/layout/DropPinTimeline"/>
    <dgm:cxn modelId="{6FC876FE-9858-4570-A891-6F3AE5AAFFB1}" type="presParOf" srcId="{42206762-CD73-4F82-B16A-D168E2503215}" destId="{6EDDD44C-F5E4-49AD-B1D9-346B8B8AEE8F}" srcOrd="1" destOrd="0" presId="urn:microsoft.com/office/officeart/2017/3/layout/DropPinTimeline"/>
    <dgm:cxn modelId="{9977ED86-6440-4954-BF7A-B86C7E8A06E9}" type="presParOf" srcId="{B744CD57-FD23-4E62-9589-4CAC57B034E9}" destId="{FE564261-183D-47F9-8E7E-BCFC5023A815}" srcOrd="2" destOrd="0" presId="urn:microsoft.com/office/officeart/2017/3/layout/DropPinTimeline"/>
    <dgm:cxn modelId="{A00BDFF1-5A6B-4244-81B2-108802857F1A}" type="presParOf" srcId="{B744CD57-FD23-4E62-9589-4CAC57B034E9}" destId="{3DA36ABE-9810-4ED4-9A55-2905E7588D06}" srcOrd="3" destOrd="0" presId="urn:microsoft.com/office/officeart/2017/3/layout/DropPinTimeline"/>
    <dgm:cxn modelId="{BC2B5E33-44ED-4BF1-8129-1271C58AD5E1}" type="presParOf" srcId="{B744CD57-FD23-4E62-9589-4CAC57B034E9}" destId="{4B9F5909-A57C-4893-9C8A-D5960FE9BE37}" srcOrd="4" destOrd="0" presId="urn:microsoft.com/office/officeart/2017/3/layout/DropPinTimeline"/>
    <dgm:cxn modelId="{156FE2BD-04DF-4D38-ABB1-91FE0408A5C0}" type="presParOf" srcId="{B744CD57-FD23-4E62-9589-4CAC57B034E9}" destId="{DEDCEF89-DB8F-4197-B2D2-2D39426E0B96}" srcOrd="5" destOrd="0" presId="urn:microsoft.com/office/officeart/2017/3/layout/DropPinTimeline"/>
    <dgm:cxn modelId="{2A9CEB2C-CA89-480C-8220-E5F4827D46BC}" type="presParOf" srcId="{46A6B157-7198-41C4-9D25-C4F8885F1B6F}" destId="{4A96FD2F-C127-41DC-AA54-1EEBED6BA483}" srcOrd="5" destOrd="0" presId="urn:microsoft.com/office/officeart/2017/3/layout/DropPinTimeline"/>
    <dgm:cxn modelId="{5C8FA4BB-BD6B-4B3F-AC17-FFBC067DAFA4}" type="presParOf" srcId="{46A6B157-7198-41C4-9D25-C4F8885F1B6F}" destId="{A1AE2BC4-A99C-4DD3-A84D-EB3461D18287}" srcOrd="6" destOrd="0" presId="urn:microsoft.com/office/officeart/2017/3/layout/DropPinTimeline"/>
    <dgm:cxn modelId="{A7DD9377-8770-47FF-9CAA-EB9095AFF95A}" type="presParOf" srcId="{A1AE2BC4-A99C-4DD3-A84D-EB3461D18287}" destId="{278CF1E0-B1C4-4B10-A5EC-FD7EF0557E2D}" srcOrd="0" destOrd="0" presId="urn:microsoft.com/office/officeart/2017/3/layout/DropPinTimeline"/>
    <dgm:cxn modelId="{08513880-9088-43DD-BC0A-61AD631EA97C}" type="presParOf" srcId="{A1AE2BC4-A99C-4DD3-A84D-EB3461D18287}" destId="{27B65FB4-BE6A-41E6-BBE9-8DC9F7B73486}" srcOrd="1" destOrd="0" presId="urn:microsoft.com/office/officeart/2017/3/layout/DropPinTimeline"/>
    <dgm:cxn modelId="{35F81BFE-5778-47CC-9ED3-AA7DC27162DD}" type="presParOf" srcId="{27B65FB4-BE6A-41E6-BBE9-8DC9F7B73486}" destId="{488CC4C6-DFBC-460C-A9ED-BEDA8CC682D4}" srcOrd="0" destOrd="0" presId="urn:microsoft.com/office/officeart/2017/3/layout/DropPinTimeline"/>
    <dgm:cxn modelId="{70461688-051C-41D4-9D30-853EBCA3FD1B}" type="presParOf" srcId="{27B65FB4-BE6A-41E6-BBE9-8DC9F7B73486}" destId="{48CA82DA-B677-461B-A08D-337683480059}" srcOrd="1" destOrd="0" presId="urn:microsoft.com/office/officeart/2017/3/layout/DropPinTimeline"/>
    <dgm:cxn modelId="{63E56ECF-60BC-4C24-B891-FC93EF763C2C}" type="presParOf" srcId="{A1AE2BC4-A99C-4DD3-A84D-EB3461D18287}" destId="{D1646913-A3FA-4470-A3E9-C64B0A13A62A}" srcOrd="2" destOrd="0" presId="urn:microsoft.com/office/officeart/2017/3/layout/DropPinTimeline"/>
    <dgm:cxn modelId="{CA427BC7-F942-4B3F-A348-41C00EFB8646}" type="presParOf" srcId="{A1AE2BC4-A99C-4DD3-A84D-EB3461D18287}" destId="{6EC2FC68-E1B8-4274-8090-C2C96A4CD82C}" srcOrd="3" destOrd="0" presId="urn:microsoft.com/office/officeart/2017/3/layout/DropPinTimeline"/>
    <dgm:cxn modelId="{89B713F2-3125-40E8-B320-280A2433C3C8}" type="presParOf" srcId="{A1AE2BC4-A99C-4DD3-A84D-EB3461D18287}" destId="{4F41BF23-550C-4E7F-977E-3D22E3AF7B51}" srcOrd="4" destOrd="0" presId="urn:microsoft.com/office/officeart/2017/3/layout/DropPinTimeline"/>
    <dgm:cxn modelId="{25A6A1C8-2874-4618-BBDA-D979EAA8AC95}" type="presParOf" srcId="{A1AE2BC4-A99C-4DD3-A84D-EB3461D18287}" destId="{5018695D-CFD4-49F8-8967-BA8A0C0A0DE1}" srcOrd="5" destOrd="0" presId="urn:microsoft.com/office/officeart/2017/3/layout/DropPinTimeline"/>
    <dgm:cxn modelId="{94E734EC-80C8-453A-AF11-23E6749D5FBD}" type="presParOf" srcId="{46A6B157-7198-41C4-9D25-C4F8885F1B6F}" destId="{61EA613E-57A8-485F-A4A9-29037092E83A}" srcOrd="7" destOrd="0" presId="urn:microsoft.com/office/officeart/2017/3/layout/DropPinTimeline"/>
    <dgm:cxn modelId="{4CB99F19-829C-4135-A480-2945719DD93C}" type="presParOf" srcId="{46A6B157-7198-41C4-9D25-C4F8885F1B6F}" destId="{0F3B3032-C16A-44EB-AE28-CB7C1D797D2B}" srcOrd="8" destOrd="0" presId="urn:microsoft.com/office/officeart/2017/3/layout/DropPinTimeline"/>
    <dgm:cxn modelId="{CD328F92-B269-4EC8-B626-632F916F5A4D}" type="presParOf" srcId="{0F3B3032-C16A-44EB-AE28-CB7C1D797D2B}" destId="{A64C6D16-2F77-439A-848A-F1081C5E5CBE}" srcOrd="0" destOrd="0" presId="urn:microsoft.com/office/officeart/2017/3/layout/DropPinTimeline"/>
    <dgm:cxn modelId="{D6F95C0B-AA69-4460-8555-5AA39DE2FD45}" type="presParOf" srcId="{0F3B3032-C16A-44EB-AE28-CB7C1D797D2B}" destId="{8EFC6EAF-71E5-48C3-9F69-6FB96640B14F}" srcOrd="1" destOrd="0" presId="urn:microsoft.com/office/officeart/2017/3/layout/DropPinTimeline"/>
    <dgm:cxn modelId="{E8701746-EA96-4A34-8B70-794B30C44C33}" type="presParOf" srcId="{8EFC6EAF-71E5-48C3-9F69-6FB96640B14F}" destId="{73F98938-B973-410F-B6E0-43437FA146E6}" srcOrd="0" destOrd="0" presId="urn:microsoft.com/office/officeart/2017/3/layout/DropPinTimeline"/>
    <dgm:cxn modelId="{6367D618-46DF-46ED-BAF6-86F04536E91E}" type="presParOf" srcId="{8EFC6EAF-71E5-48C3-9F69-6FB96640B14F}" destId="{26BE64BD-02BC-4C6F-AC50-F9617E59754D}" srcOrd="1" destOrd="0" presId="urn:microsoft.com/office/officeart/2017/3/layout/DropPinTimeline"/>
    <dgm:cxn modelId="{D3381B86-44D4-454D-ABCC-9AA4738035EE}" type="presParOf" srcId="{0F3B3032-C16A-44EB-AE28-CB7C1D797D2B}" destId="{5C5070CD-E29E-4F50-9A43-342A2DE968FF}" srcOrd="2" destOrd="0" presId="urn:microsoft.com/office/officeart/2017/3/layout/DropPinTimeline"/>
    <dgm:cxn modelId="{89717336-0F78-4D2A-A702-FE1AA8D6D079}" type="presParOf" srcId="{0F3B3032-C16A-44EB-AE28-CB7C1D797D2B}" destId="{6FED4196-A0D3-4E5C-83DA-99291A8FFFC3}" srcOrd="3" destOrd="0" presId="urn:microsoft.com/office/officeart/2017/3/layout/DropPinTimeline"/>
    <dgm:cxn modelId="{7C2309EC-9AE8-4AD9-A581-75610B4FC728}" type="presParOf" srcId="{0F3B3032-C16A-44EB-AE28-CB7C1D797D2B}" destId="{54DE4918-169B-4E9C-B946-44A9D45AEC94}" srcOrd="4" destOrd="0" presId="urn:microsoft.com/office/officeart/2017/3/layout/DropPinTimeline"/>
    <dgm:cxn modelId="{D4BC6AE1-68F6-4B1F-BCD7-0B4E49F243BB}" type="presParOf" srcId="{0F3B3032-C16A-44EB-AE28-CB7C1D797D2B}" destId="{75F2030E-997B-4809-B3F1-AEF48EEEDB2B}" srcOrd="5" destOrd="0" presId="urn:microsoft.com/office/officeart/2017/3/layout/DropPinTimeline"/>
    <dgm:cxn modelId="{9D81219C-827E-4275-9D82-1E5FC51DF4AC}" type="presParOf" srcId="{46A6B157-7198-41C4-9D25-C4F8885F1B6F}" destId="{CAE06A33-774F-4185-95AE-1EB8723F79A1}" srcOrd="9" destOrd="0" presId="urn:microsoft.com/office/officeart/2017/3/layout/DropPinTimeline"/>
    <dgm:cxn modelId="{2E26A764-1239-476A-AAFE-082616F0F7E8}" type="presParOf" srcId="{46A6B157-7198-41C4-9D25-C4F8885F1B6F}" destId="{46ABC2F3-0AD5-4D37-9C66-575EA010BABA}" srcOrd="10" destOrd="0" presId="urn:microsoft.com/office/officeart/2017/3/layout/DropPinTimeline"/>
    <dgm:cxn modelId="{89D85B84-BC2F-46ED-A142-7C6139D1A646}" type="presParOf" srcId="{46ABC2F3-0AD5-4D37-9C66-575EA010BABA}" destId="{D8FE421F-4DB7-4F9A-B058-44B108921AF1}" srcOrd="0" destOrd="0" presId="urn:microsoft.com/office/officeart/2017/3/layout/DropPinTimeline"/>
    <dgm:cxn modelId="{9FA1A3CF-82E2-45EA-96E7-00CD9B69463A}" type="presParOf" srcId="{46ABC2F3-0AD5-4D37-9C66-575EA010BABA}" destId="{E5F34DEE-7906-4127-B734-F900715B6AA0}" srcOrd="1" destOrd="0" presId="urn:microsoft.com/office/officeart/2017/3/layout/DropPinTimeline"/>
    <dgm:cxn modelId="{FA24CCEC-F647-4908-B40C-04D6E1B721AA}" type="presParOf" srcId="{E5F34DEE-7906-4127-B734-F900715B6AA0}" destId="{683E73AA-8054-4C91-9E41-7267025667B0}" srcOrd="0" destOrd="0" presId="urn:microsoft.com/office/officeart/2017/3/layout/DropPinTimeline"/>
    <dgm:cxn modelId="{898F0FC0-1E6F-40E5-852D-FD5AFAF53086}" type="presParOf" srcId="{E5F34DEE-7906-4127-B734-F900715B6AA0}" destId="{85790A94-B70D-461A-A9F7-A196735016A4}" srcOrd="1" destOrd="0" presId="urn:microsoft.com/office/officeart/2017/3/layout/DropPinTimeline"/>
    <dgm:cxn modelId="{8D0D1455-56FB-437F-B0AC-6D118544A065}" type="presParOf" srcId="{46ABC2F3-0AD5-4D37-9C66-575EA010BABA}" destId="{F772EE5E-767F-424F-8B2A-7962F0706D82}" srcOrd="2" destOrd="0" presId="urn:microsoft.com/office/officeart/2017/3/layout/DropPinTimeline"/>
    <dgm:cxn modelId="{7DF6D1A6-20CE-4C05-B422-3B8FD4214640}" type="presParOf" srcId="{46ABC2F3-0AD5-4D37-9C66-575EA010BABA}" destId="{99723A8C-FF08-43E9-9353-DE232FA6FFF3}" srcOrd="3" destOrd="0" presId="urn:microsoft.com/office/officeart/2017/3/layout/DropPinTimeline"/>
    <dgm:cxn modelId="{EC6C5653-43D1-4AE2-849E-F456DCE1CD58}" type="presParOf" srcId="{46ABC2F3-0AD5-4D37-9C66-575EA010BABA}" destId="{8DCBA13B-D092-44E2-88E3-FCCC4575AC94}" srcOrd="4" destOrd="0" presId="urn:microsoft.com/office/officeart/2017/3/layout/DropPinTimeline"/>
    <dgm:cxn modelId="{E0CDBFAA-B41A-4642-B160-6DA16929FEAB}" type="presParOf" srcId="{46ABC2F3-0AD5-4D37-9C66-575EA010BABA}" destId="{68AF8DEF-A89D-41B4-8A91-A8DF7DE4E55B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1BD09-6BF3-4BED-AEE0-07F3124DA2D0}">
      <dsp:nvSpPr>
        <dsp:cNvPr id="0" name=""/>
        <dsp:cNvSpPr/>
      </dsp:nvSpPr>
      <dsp:spPr>
        <a:xfrm>
          <a:off x="7152" y="187086"/>
          <a:ext cx="3360135" cy="87796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1. Mitigations needed?</a:t>
          </a:r>
        </a:p>
      </dsp:txBody>
      <dsp:txXfrm>
        <a:off x="7152" y="187086"/>
        <a:ext cx="3360135" cy="877966"/>
      </dsp:txXfrm>
    </dsp:sp>
    <dsp:sp modelId="{5568CEC7-45D5-4B8A-A962-E2281D289433}">
      <dsp:nvSpPr>
        <dsp:cNvPr id="0" name=""/>
        <dsp:cNvSpPr/>
      </dsp:nvSpPr>
      <dsp:spPr>
        <a:xfrm>
          <a:off x="8498" y="1065052"/>
          <a:ext cx="3357441" cy="26651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Assess impacts to species.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Describe risks/potential impacts  </a:t>
          </a:r>
        </a:p>
      </dsp:txBody>
      <dsp:txXfrm>
        <a:off x="8498" y="1065052"/>
        <a:ext cx="3357441" cy="2665100"/>
      </dsp:txXfrm>
    </dsp:sp>
    <dsp:sp modelId="{68F62D23-E1CD-4832-9143-5B6CB2DFAF0B}">
      <dsp:nvSpPr>
        <dsp:cNvPr id="0" name=""/>
        <dsp:cNvSpPr/>
      </dsp:nvSpPr>
      <dsp:spPr>
        <a:xfrm>
          <a:off x="3805779" y="187086"/>
          <a:ext cx="3132087" cy="877966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2. </a:t>
          </a:r>
          <a:r>
            <a:rPr lang="en-US" sz="2400" b="1" kern="1200" dirty="0"/>
            <a:t>Identify Mitigations</a:t>
          </a:r>
          <a:endParaRPr lang="en-US" sz="2100" b="1" kern="1200" dirty="0"/>
        </a:p>
      </dsp:txBody>
      <dsp:txXfrm>
        <a:off x="3805779" y="187086"/>
        <a:ext cx="3132087" cy="877966"/>
      </dsp:txXfrm>
    </dsp:sp>
    <dsp:sp modelId="{53853F75-2365-40A5-8B29-31E69599C7F3}">
      <dsp:nvSpPr>
        <dsp:cNvPr id="0" name=""/>
        <dsp:cNvSpPr/>
      </dsp:nvSpPr>
      <dsp:spPr>
        <a:xfrm>
          <a:off x="3805779" y="1065052"/>
          <a:ext cx="3132087" cy="2665100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Runoff, erosion, and drift mitigations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Prevent likelihood of “jeopardy” and minimize “take”</a:t>
          </a:r>
          <a:br>
            <a:rPr lang="en-US" sz="1900" kern="1200" dirty="0"/>
          </a:b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Specific to use and rate</a:t>
          </a:r>
        </a:p>
      </dsp:txBody>
      <dsp:txXfrm>
        <a:off x="3805779" y="1065052"/>
        <a:ext cx="3132087" cy="2665100"/>
      </dsp:txXfrm>
    </dsp:sp>
    <dsp:sp modelId="{DFE96C57-3404-4538-BC80-4D97B54624A0}">
      <dsp:nvSpPr>
        <dsp:cNvPr id="0" name=""/>
        <dsp:cNvSpPr/>
      </dsp:nvSpPr>
      <dsp:spPr>
        <a:xfrm>
          <a:off x="7376359" y="187086"/>
          <a:ext cx="3132087" cy="877966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3. Implementation</a:t>
          </a:r>
        </a:p>
      </dsp:txBody>
      <dsp:txXfrm>
        <a:off x="7376359" y="187086"/>
        <a:ext cx="3132087" cy="877966"/>
      </dsp:txXfrm>
    </dsp:sp>
    <dsp:sp modelId="{E952DB84-52AE-40E9-A762-2C558C431EC0}">
      <dsp:nvSpPr>
        <dsp:cNvPr id="0" name=""/>
        <dsp:cNvSpPr/>
      </dsp:nvSpPr>
      <dsp:spPr>
        <a:xfrm>
          <a:off x="7376359" y="1065052"/>
          <a:ext cx="3132087" cy="2665100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Mitigation/spatial extent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Utilize regulatory processes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Allows for emerging technologies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Programmatic </a:t>
          </a:r>
        </a:p>
      </dsp:txBody>
      <dsp:txXfrm>
        <a:off x="7376359" y="1065052"/>
        <a:ext cx="3132087" cy="2665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04284-1F7C-4D58-BC79-8C2DEE7E9FAF}">
      <dsp:nvSpPr>
        <dsp:cNvPr id="0" name=""/>
        <dsp:cNvSpPr/>
      </dsp:nvSpPr>
      <dsp:spPr>
        <a:xfrm>
          <a:off x="0" y="3186112"/>
          <a:ext cx="11455313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F924A-339B-436A-9151-9C7B0B0377B9}">
      <dsp:nvSpPr>
        <dsp:cNvPr id="0" name=""/>
        <dsp:cNvSpPr/>
      </dsp:nvSpPr>
      <dsp:spPr>
        <a:xfrm rot="8100000">
          <a:off x="746558" y="767242"/>
          <a:ext cx="402671" cy="402671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B4BA4-33F0-43CE-A60E-B95E195AD5A9}">
      <dsp:nvSpPr>
        <dsp:cNvPr id="0" name=""/>
        <dsp:cNvSpPr/>
      </dsp:nvSpPr>
      <dsp:spPr>
        <a:xfrm>
          <a:off x="791291" y="811975"/>
          <a:ext cx="313204" cy="31320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2CF5D-A585-4990-846A-5EDBD19A9BDB}">
      <dsp:nvSpPr>
        <dsp:cNvPr id="0" name=""/>
        <dsp:cNvSpPr/>
      </dsp:nvSpPr>
      <dsp:spPr>
        <a:xfrm>
          <a:off x="1147943" y="951188"/>
          <a:ext cx="2222115" cy="1886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DRAFT rodenticide BE and mitigation strategy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Draft Herbicide strategy and vulnerable species public comments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DRAFT acetamiprid and dinotefuran BEs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Final Enlist </a:t>
          </a:r>
          <a:r>
            <a:rPr lang="en-US" sz="1400" kern="1200" err="1"/>
            <a:t>BiOp</a:t>
          </a:r>
          <a:endParaRPr lang="en-US" sz="1400" kern="1200"/>
        </a:p>
      </dsp:txBody>
      <dsp:txXfrm>
        <a:off x="1147943" y="951188"/>
        <a:ext cx="2222115" cy="1886178"/>
      </dsp:txXfrm>
    </dsp:sp>
    <dsp:sp modelId="{85C50C56-6DC8-4C47-8DBC-4FD6B1554AA4}">
      <dsp:nvSpPr>
        <dsp:cNvPr id="0" name=""/>
        <dsp:cNvSpPr/>
      </dsp:nvSpPr>
      <dsp:spPr>
        <a:xfrm>
          <a:off x="1147943" y="288477"/>
          <a:ext cx="2222115" cy="66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>
              <a:solidFill>
                <a:srgbClr val="FF0000"/>
              </a:solidFill>
            </a:rPr>
            <a:t>Late 2023 (completed)</a:t>
          </a:r>
        </a:p>
      </dsp:txBody>
      <dsp:txXfrm>
        <a:off x="1147943" y="288477"/>
        <a:ext cx="2222115" cy="662711"/>
      </dsp:txXfrm>
    </dsp:sp>
    <dsp:sp modelId="{4F322B1B-F357-4BCD-BF34-8A0D705A1CE7}">
      <dsp:nvSpPr>
        <dsp:cNvPr id="0" name=""/>
        <dsp:cNvSpPr/>
      </dsp:nvSpPr>
      <dsp:spPr>
        <a:xfrm>
          <a:off x="947893" y="1299933"/>
          <a:ext cx="0" cy="1886178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27168-E825-43C1-AF50-41E115F59C0C}">
      <dsp:nvSpPr>
        <dsp:cNvPr id="0" name=""/>
        <dsp:cNvSpPr/>
      </dsp:nvSpPr>
      <dsp:spPr>
        <a:xfrm>
          <a:off x="943266" y="3126468"/>
          <a:ext cx="102503" cy="1192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632EA-1574-417A-A3FA-D711159FBAD1}">
      <dsp:nvSpPr>
        <dsp:cNvPr id="0" name=""/>
        <dsp:cNvSpPr/>
      </dsp:nvSpPr>
      <dsp:spPr>
        <a:xfrm rot="18900000">
          <a:off x="1781704" y="4320901"/>
          <a:ext cx="250592" cy="250592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E0966-F86B-4BBD-BE80-8FAB861AF0E8}">
      <dsp:nvSpPr>
        <dsp:cNvPr id="0" name=""/>
        <dsp:cNvSpPr/>
      </dsp:nvSpPr>
      <dsp:spPr>
        <a:xfrm>
          <a:off x="1750398" y="4289595"/>
          <a:ext cx="313204" cy="31320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8C5A1-CE9E-4410-9F2F-F714CC6AB069}">
      <dsp:nvSpPr>
        <dsp:cNvPr id="0" name=""/>
        <dsp:cNvSpPr/>
      </dsp:nvSpPr>
      <dsp:spPr>
        <a:xfrm>
          <a:off x="2013689" y="4947035"/>
          <a:ext cx="3066397" cy="1008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Final methomyl and carbaryl </a:t>
          </a:r>
          <a:r>
            <a:rPr lang="en-US" sz="1400" kern="1200" err="1"/>
            <a:t>BiOps</a:t>
          </a:r>
          <a:endParaRPr lang="en-US" sz="1400" kern="120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Hawaii workshop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Mitigation workshop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Outreach on refining pesticide use limitation areas (PULAs) and begin process of revising PULAs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Updated Enlist mitigation requirements per </a:t>
          </a:r>
          <a:r>
            <a:rPr lang="en-US" sz="1400" kern="1200" err="1"/>
            <a:t>BiOp</a:t>
          </a:r>
          <a:endParaRPr lang="en-US" sz="1400" kern="120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Implement NMFS </a:t>
          </a:r>
          <a:r>
            <a:rPr lang="en-US" sz="1400" kern="1200" err="1"/>
            <a:t>BiOp</a:t>
          </a:r>
          <a:r>
            <a:rPr lang="en-US" sz="1400" kern="1200"/>
            <a:t> on 2 OP insecticides</a:t>
          </a:r>
        </a:p>
      </dsp:txBody>
      <dsp:txXfrm>
        <a:off x="2013689" y="4947035"/>
        <a:ext cx="3066397" cy="1008651"/>
      </dsp:txXfrm>
    </dsp:sp>
    <dsp:sp modelId="{C1E34084-406C-48D5-88FE-7226282DBC49}">
      <dsp:nvSpPr>
        <dsp:cNvPr id="0" name=""/>
        <dsp:cNvSpPr/>
      </dsp:nvSpPr>
      <dsp:spPr>
        <a:xfrm>
          <a:off x="2013689" y="5955687"/>
          <a:ext cx="3066397" cy="3543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>
              <a:solidFill>
                <a:srgbClr val="FF0000"/>
              </a:solidFill>
            </a:rPr>
            <a:t>Early 2024</a:t>
          </a:r>
        </a:p>
      </dsp:txBody>
      <dsp:txXfrm>
        <a:off x="2013689" y="5955687"/>
        <a:ext cx="3066397" cy="354391"/>
      </dsp:txXfrm>
    </dsp:sp>
    <dsp:sp modelId="{33168228-1414-4AAF-B7E5-C08A80BBB2F1}">
      <dsp:nvSpPr>
        <dsp:cNvPr id="0" name=""/>
        <dsp:cNvSpPr/>
      </dsp:nvSpPr>
      <dsp:spPr>
        <a:xfrm>
          <a:off x="1890659" y="3186112"/>
          <a:ext cx="0" cy="1008651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996C3-16BE-4CEB-B9E2-6FFC42938F41}">
      <dsp:nvSpPr>
        <dsp:cNvPr id="0" name=""/>
        <dsp:cNvSpPr/>
      </dsp:nvSpPr>
      <dsp:spPr>
        <a:xfrm>
          <a:off x="1841442" y="3154217"/>
          <a:ext cx="191681" cy="637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DBECBF-E3AA-450B-95D4-8349AA21B4F8}">
      <dsp:nvSpPr>
        <dsp:cNvPr id="0" name=""/>
        <dsp:cNvSpPr/>
      </dsp:nvSpPr>
      <dsp:spPr>
        <a:xfrm rot="8100000">
          <a:off x="4215913" y="767242"/>
          <a:ext cx="402671" cy="402671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DD44C-F5E4-49AD-B1D9-346B8B8AEE8F}">
      <dsp:nvSpPr>
        <dsp:cNvPr id="0" name=""/>
        <dsp:cNvSpPr/>
      </dsp:nvSpPr>
      <dsp:spPr>
        <a:xfrm>
          <a:off x="4260646" y="811975"/>
          <a:ext cx="313204" cy="31320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64261-183D-47F9-8E7E-BCFC5023A815}">
      <dsp:nvSpPr>
        <dsp:cNvPr id="0" name=""/>
        <dsp:cNvSpPr/>
      </dsp:nvSpPr>
      <dsp:spPr>
        <a:xfrm>
          <a:off x="4720299" y="928848"/>
          <a:ext cx="2003879" cy="1886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Finalize herbicide strategy and begin to inform registration and registration review decisions 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Release DRAFT insecticide strategy for public comment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DRAFT online mitigation menu</a:t>
          </a:r>
        </a:p>
      </dsp:txBody>
      <dsp:txXfrm>
        <a:off x="4720299" y="928848"/>
        <a:ext cx="2003879" cy="1886178"/>
      </dsp:txXfrm>
    </dsp:sp>
    <dsp:sp modelId="{3DA36ABE-9810-4ED4-9A55-2905E7588D06}">
      <dsp:nvSpPr>
        <dsp:cNvPr id="0" name=""/>
        <dsp:cNvSpPr/>
      </dsp:nvSpPr>
      <dsp:spPr>
        <a:xfrm>
          <a:off x="4720299" y="266137"/>
          <a:ext cx="2003879" cy="66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>
              <a:solidFill>
                <a:srgbClr val="FF0000"/>
              </a:solidFill>
            </a:rPr>
            <a:t>Mid 2024</a:t>
          </a:r>
        </a:p>
      </dsp:txBody>
      <dsp:txXfrm>
        <a:off x="4720299" y="266137"/>
        <a:ext cx="2003879" cy="662711"/>
      </dsp:txXfrm>
    </dsp:sp>
    <dsp:sp modelId="{4B9F5909-A57C-4893-9C8A-D5960FE9BE37}">
      <dsp:nvSpPr>
        <dsp:cNvPr id="0" name=""/>
        <dsp:cNvSpPr/>
      </dsp:nvSpPr>
      <dsp:spPr>
        <a:xfrm>
          <a:off x="4417249" y="1299933"/>
          <a:ext cx="0" cy="1886178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1B168-1DA5-4124-931F-A51FCB8EFC11}">
      <dsp:nvSpPr>
        <dsp:cNvPr id="0" name=""/>
        <dsp:cNvSpPr/>
      </dsp:nvSpPr>
      <dsp:spPr>
        <a:xfrm>
          <a:off x="4412621" y="3126468"/>
          <a:ext cx="102503" cy="1192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8CC4C6-DFBC-460C-A9ED-BEDA8CC682D4}">
      <dsp:nvSpPr>
        <dsp:cNvPr id="0" name=""/>
        <dsp:cNvSpPr/>
      </dsp:nvSpPr>
      <dsp:spPr>
        <a:xfrm rot="18900000">
          <a:off x="5865045" y="4246663"/>
          <a:ext cx="250592" cy="250592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A82DA-B677-461B-A08D-337683480059}">
      <dsp:nvSpPr>
        <dsp:cNvPr id="0" name=""/>
        <dsp:cNvSpPr/>
      </dsp:nvSpPr>
      <dsp:spPr>
        <a:xfrm>
          <a:off x="5833973" y="4215590"/>
          <a:ext cx="312737" cy="312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646913-A3FA-4470-A3E9-C64B0A13A62A}">
      <dsp:nvSpPr>
        <dsp:cNvPr id="0" name=""/>
        <dsp:cNvSpPr/>
      </dsp:nvSpPr>
      <dsp:spPr>
        <a:xfrm>
          <a:off x="6355896" y="5091900"/>
          <a:ext cx="3117682" cy="733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Final BEs for acetamiprid and dinotefuran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Draft BEs on </a:t>
          </a:r>
          <a:r>
            <a:rPr lang="en-US" sz="1400" kern="1200" err="1"/>
            <a:t>benzovindiflupyr</a:t>
          </a:r>
          <a:r>
            <a:rPr lang="en-US" sz="1400" kern="1200"/>
            <a:t> and </a:t>
          </a:r>
          <a:r>
            <a:rPr lang="en-US" sz="1400" kern="1200" err="1"/>
            <a:t>bicyclopyrone</a:t>
          </a:r>
          <a:endParaRPr lang="en-US" sz="1400" kern="120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Determine if vulnerable species pilot should include additional species and provide additional information on the pilot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Draft Hawaii Strategy for public comment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FINAL rodenticide BE and mitigation strategy </a:t>
          </a:r>
        </a:p>
      </dsp:txBody>
      <dsp:txXfrm>
        <a:off x="6355896" y="5091900"/>
        <a:ext cx="3117682" cy="733955"/>
      </dsp:txXfrm>
    </dsp:sp>
    <dsp:sp modelId="{6EC2FC68-E1B8-4274-8090-C2C96A4CD82C}">
      <dsp:nvSpPr>
        <dsp:cNvPr id="0" name=""/>
        <dsp:cNvSpPr/>
      </dsp:nvSpPr>
      <dsp:spPr>
        <a:xfrm>
          <a:off x="6355896" y="6011461"/>
          <a:ext cx="3117682" cy="257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>
              <a:solidFill>
                <a:srgbClr val="FF0000"/>
              </a:solidFill>
            </a:rPr>
            <a:t>Late 2024/Early2025</a:t>
          </a:r>
        </a:p>
      </dsp:txBody>
      <dsp:txXfrm>
        <a:off x="6355896" y="6011461"/>
        <a:ext cx="3117682" cy="257876"/>
      </dsp:txXfrm>
    </dsp:sp>
    <dsp:sp modelId="{4F41BF23-550C-4E7F-977E-3D22E3AF7B51}">
      <dsp:nvSpPr>
        <dsp:cNvPr id="0" name=""/>
        <dsp:cNvSpPr/>
      </dsp:nvSpPr>
      <dsp:spPr>
        <a:xfrm>
          <a:off x="5990341" y="3186112"/>
          <a:ext cx="0" cy="1008651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8CF1E0-B1C4-4B10-A5EC-FD7EF0557E2D}">
      <dsp:nvSpPr>
        <dsp:cNvPr id="0" name=""/>
        <dsp:cNvSpPr/>
      </dsp:nvSpPr>
      <dsp:spPr>
        <a:xfrm>
          <a:off x="5941692" y="3154217"/>
          <a:ext cx="191395" cy="637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98938-B973-410F-B6E0-43437FA146E6}">
      <dsp:nvSpPr>
        <dsp:cNvPr id="0" name=""/>
        <dsp:cNvSpPr/>
      </dsp:nvSpPr>
      <dsp:spPr>
        <a:xfrm rot="8100000">
          <a:off x="7627312" y="767542"/>
          <a:ext cx="402070" cy="402070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E64BD-02BC-4C6F-AC50-F9617E59754D}">
      <dsp:nvSpPr>
        <dsp:cNvPr id="0" name=""/>
        <dsp:cNvSpPr/>
      </dsp:nvSpPr>
      <dsp:spPr>
        <a:xfrm>
          <a:off x="7671978" y="812209"/>
          <a:ext cx="312737" cy="312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070CD-E29E-4F50-9A43-342A2DE968FF}">
      <dsp:nvSpPr>
        <dsp:cNvPr id="0" name=""/>
        <dsp:cNvSpPr/>
      </dsp:nvSpPr>
      <dsp:spPr>
        <a:xfrm>
          <a:off x="8117338" y="882465"/>
          <a:ext cx="1987137" cy="1886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Finalize insecticide strategy and begin to inform registration and registration review decisions 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Develop fungicide strategy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Continue revising PULAs for ESA mitigations </a:t>
          </a:r>
        </a:p>
      </dsp:txBody>
      <dsp:txXfrm>
        <a:off x="8117338" y="882465"/>
        <a:ext cx="1987137" cy="1886178"/>
      </dsp:txXfrm>
    </dsp:sp>
    <dsp:sp modelId="{6FED4196-A0D3-4E5C-83DA-99291A8FFFC3}">
      <dsp:nvSpPr>
        <dsp:cNvPr id="0" name=""/>
        <dsp:cNvSpPr/>
      </dsp:nvSpPr>
      <dsp:spPr>
        <a:xfrm>
          <a:off x="8117338" y="219754"/>
          <a:ext cx="1987137" cy="66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>
              <a:solidFill>
                <a:srgbClr val="FF0000"/>
              </a:solidFill>
            </a:rPr>
            <a:t>2025 and beyond</a:t>
          </a:r>
        </a:p>
      </dsp:txBody>
      <dsp:txXfrm>
        <a:off x="8117338" y="219754"/>
        <a:ext cx="1987137" cy="662711"/>
      </dsp:txXfrm>
    </dsp:sp>
    <dsp:sp modelId="{54DE4918-169B-4E9C-B946-44A9D45AEC94}">
      <dsp:nvSpPr>
        <dsp:cNvPr id="0" name=""/>
        <dsp:cNvSpPr/>
      </dsp:nvSpPr>
      <dsp:spPr>
        <a:xfrm>
          <a:off x="7828347" y="1299933"/>
          <a:ext cx="0" cy="1886178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C6D16-2F77-439A-848A-F1081C5E5CBE}">
      <dsp:nvSpPr>
        <dsp:cNvPr id="0" name=""/>
        <dsp:cNvSpPr/>
      </dsp:nvSpPr>
      <dsp:spPr>
        <a:xfrm>
          <a:off x="7824221" y="3126468"/>
          <a:ext cx="102350" cy="1192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E73AA-8054-4C91-9E41-7267025667B0}">
      <dsp:nvSpPr>
        <dsp:cNvPr id="0" name=""/>
        <dsp:cNvSpPr/>
      </dsp:nvSpPr>
      <dsp:spPr>
        <a:xfrm rot="18900000">
          <a:off x="10364026" y="5284144"/>
          <a:ext cx="402070" cy="402070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90A94-B70D-461A-A9F7-A196735016A4}">
      <dsp:nvSpPr>
        <dsp:cNvPr id="0" name=""/>
        <dsp:cNvSpPr/>
      </dsp:nvSpPr>
      <dsp:spPr>
        <a:xfrm>
          <a:off x="10408693" y="5328811"/>
          <a:ext cx="312737" cy="3127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2EE5E-767F-424F-8B2A-7962F0706D82}">
      <dsp:nvSpPr>
        <dsp:cNvPr id="0" name=""/>
        <dsp:cNvSpPr/>
      </dsp:nvSpPr>
      <dsp:spPr>
        <a:xfrm>
          <a:off x="9385387" y="3186112"/>
          <a:ext cx="1406763" cy="1886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23A8C-FF08-43E9-9353-DE232FA6FFF3}">
      <dsp:nvSpPr>
        <dsp:cNvPr id="0" name=""/>
        <dsp:cNvSpPr/>
      </dsp:nvSpPr>
      <dsp:spPr>
        <a:xfrm>
          <a:off x="9385387" y="5072291"/>
          <a:ext cx="1406763" cy="662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1430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800" kern="1200"/>
        </a:p>
      </dsp:txBody>
      <dsp:txXfrm>
        <a:off x="9385387" y="5072291"/>
        <a:ext cx="1406763" cy="662711"/>
      </dsp:txXfrm>
    </dsp:sp>
    <dsp:sp modelId="{8DCBA13B-D092-44E2-88E3-FCCC4575AC94}">
      <dsp:nvSpPr>
        <dsp:cNvPr id="0" name=""/>
        <dsp:cNvSpPr/>
      </dsp:nvSpPr>
      <dsp:spPr>
        <a:xfrm>
          <a:off x="10598410" y="3198485"/>
          <a:ext cx="0" cy="1886178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E421F-4DB7-4F9A-B058-44B108921AF1}">
      <dsp:nvSpPr>
        <dsp:cNvPr id="0" name=""/>
        <dsp:cNvSpPr/>
      </dsp:nvSpPr>
      <dsp:spPr>
        <a:xfrm>
          <a:off x="10594284" y="3138841"/>
          <a:ext cx="102350" cy="11928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CB1B2-A772-4FE1-8734-FD393749C453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786DB-46C2-4715-879D-703947BEF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39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1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86DB-46C2-4715-879D-703947BEF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5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3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86DB-46C2-4715-879D-703947BEF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598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86DB-46C2-4715-879D-703947BEF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49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786DB-46C2-4715-879D-703947BEF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834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62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0" i="0" dirty="0">
              <a:solidFill>
                <a:srgbClr val="4A4A4A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98E70-46A3-4538-A407-849AD60D05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4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786DB-46C2-4715-879D-703947BEF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8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3F4BD8-3B0C-F847-BE98-5BD98E0E5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7"/>
            <a:ext cx="12192000" cy="6845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74531-806C-954B-BA72-BACD7EF5F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55E4B-61F1-EF4C-9B2F-C6AC4D9A7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63B8AB-CB5C-AD49-BD6D-824E13750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832" y="262749"/>
            <a:ext cx="1720115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41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BDFCEA-5941-F648-93F9-FB3C43505A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463EEF-3D13-9C47-8C3E-E737BCF2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D78D3-D604-184B-8FBC-4247540C5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F22EC-0E2A-D941-BFF1-E5C2AAEE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B8F1-E34A-4337-9557-F675F2B1ED0B}" type="datetime1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65B96-A44A-BF42-9011-6627A777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6543-C031-AD47-BDCE-4DCC474DD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6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A4555C-AFA3-724F-9A39-E4AE29022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603" cy="6858000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6A9C8-C6ED-2E45-BE97-0827984A23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4E3A35-A859-9D4D-B8AA-4C7F942C2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7D102-0EAC-8843-B8E8-710E67B95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F11E-0015-42B1-8221-EB0E69114AD8}" type="datetime1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E110C-580C-B44B-8862-98AFF17C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45A76-0C8C-D54F-A0BB-DA0F6838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4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A820A6-B377-6244-9FBF-4C325C95E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02A74D-ABC9-DA43-B9E5-273F903F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B64E6-AD2A-2943-A9A1-E2D88AA3E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3879A5D-7676-40DA-BB70-29179025F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E89E5B7-CF68-4905-8454-09B1141AE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71FD5A-6B7F-524B-9ED1-5A8C30B82C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213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E42182-9BCC-EA43-8F60-B2D72BC8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D92C2-FFA6-5F45-8B64-DE2D66449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BCCFE-C477-0D43-AD60-E853E721F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8334F-3A6E-41B6-AA92-B6B2551E2961}" type="datetime1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21D9C-B28F-7449-90BE-DDD501CE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74F31-C832-F343-A511-B3261000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7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E631D77-1A94-8B40-AEEA-DBA79C39B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6DF934-BE9E-674B-89BB-9F85225D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9420-E610-9442-BD7A-322F6D60D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E696A-8D11-5A47-AC31-DFCA6D35F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525E7-D225-DF49-BDC0-7D7F25BEA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A60E6-1B0E-4AEB-B353-8E0D8F8A3BFB}" type="datetime1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173F0-5FE9-804A-A7C5-2440A8275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9B1D08-A637-4442-836E-58D664E3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4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1076B7-FF70-0E40-B5ED-6C26709AEA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52A70-6D81-9147-A6B2-0133A152E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F13A5-8058-CF4D-98C7-9A9A5F36C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25D36-FF3E-7449-A928-4F9C0EB23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1356-A70C-BE47-82F0-A52F31D29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ED689-3D40-284F-BC42-54A139A2D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ABB18FA-B6DB-41A3-B638-6120FC71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C042A5D-BC55-4E1A-99E3-5067FC13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3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826202-0F66-4C4E-B1C8-8D1EF9201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BDD63C-2253-704C-A0A5-B596C23F9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528A-694A-BF41-8F48-95BB5315F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760BA-0922-4765-9289-49176D7635D7}" type="datetime1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CE9E9-76B2-C148-AA8C-53536E9E7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19A9D-6B82-024B-BD5C-CE72B485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8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64E484-5D7F-0143-8D15-DB44A7DE06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603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688B0-8B0F-E44F-A305-E971E4584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BEA47-855B-4D78-A3DC-9998B64D9D78}" type="datetime1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77BA4-34DD-F949-8D9E-F6E1B58C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11E4A-8C69-084D-88A1-ECB23714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9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2901F2-6CE1-A041-84EC-333CC1DFC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59204-7483-294D-961C-819A95A4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19F59-5E26-D149-A6B0-563EE1509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0CE9E-9E35-834D-B166-84F84B318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18D6C-4313-0A46-B8E2-DD56394B3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D871-667B-43D7-AAF2-12ED73719ACC}" type="datetime1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92945-F5A7-4644-B576-E5EAF28EE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DBDCE-4783-4941-9BCF-7833A952E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94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5C63F8A-8D36-A640-A4E6-82496FA47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60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401600-E6B4-984A-B2A7-32962291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25A47C-6047-3A4D-B702-B2FAA41ED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86539-2168-C047-AAE5-42B1BC666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AF43B-FE1D-7247-A1EC-1682FB3AE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1F5B-3FE8-4CD3-A300-600B85C9F8BD}" type="datetime1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D83DA-5F27-A24B-87B2-C611D580E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85125-34C8-B444-B874-9ABE0F9D2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7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9B5DF8-78FD-5841-BD28-013B751C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EF579-F39A-5544-9409-0394F3A99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AFEA-DB91-8848-88FE-0F2D2FFA0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38AB7-AD48-4B4E-9654-EE66C3C35B13}" type="datetime1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B3497-91C7-1048-BCE6-DC58EBE31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U.S. Environmental Protection Agency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A5EE-3E3D-B348-A4A0-7369138FC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C3B4F-4B7B-9A4F-9F3C-3A4901A3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4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pxhere.com/ko/photo/715706" TargetMode="Externa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lickr.com/photos/ricephotos/400842683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blmoregon/1614898456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051D0-171E-054B-B2EA-F57272D6D9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659" y="1837735"/>
            <a:ext cx="6125125" cy="2705893"/>
          </a:xfrm>
        </p:spPr>
        <p:txBody>
          <a:bodyPr>
            <a:noAutofit/>
          </a:bodyPr>
          <a:lstStyle/>
          <a:p>
            <a:pPr algn="l" fontAlgn="base">
              <a:spcBef>
                <a:spcPts val="0"/>
              </a:spcBef>
            </a:pPr>
            <a:r>
              <a:rPr lang="en-US" sz="3400" b="1" dirty="0">
                <a:effectLst/>
                <a:latin typeface="Calibri (body)"/>
                <a:ea typeface="Times New Roman" panose="02020603050405020304" pitchFamily="18" charset="0"/>
                <a:cs typeface="Times New Roman"/>
              </a:rPr>
              <a:t>Update on EPA’s Endangered Species </a:t>
            </a:r>
            <a:r>
              <a:rPr lang="en-US" sz="3400" b="1" dirty="0">
                <a:latin typeface="Calibri (body)"/>
                <a:ea typeface="Times New Roman" panose="02020603050405020304" pitchFamily="18" charset="0"/>
                <a:cs typeface="Times New Roman"/>
              </a:rPr>
              <a:t>and</a:t>
            </a:r>
            <a:r>
              <a:rPr lang="en-US" sz="3400" b="1" dirty="0">
                <a:effectLst/>
                <a:latin typeface="Calibri (body)"/>
                <a:ea typeface="Times New Roman" panose="02020603050405020304" pitchFamily="18" charset="0"/>
                <a:cs typeface="Times New Roman"/>
              </a:rPr>
              <a:t> Pesticides Activities </a:t>
            </a:r>
            <a:br>
              <a:rPr lang="en-US" sz="3400" b="1" dirty="0">
                <a:effectLst/>
                <a:latin typeface="Calibri (body)"/>
                <a:ea typeface="Times New Roman" panose="02020603050405020304" pitchFamily="18" charset="0"/>
                <a:cs typeface="Times New Roman"/>
              </a:rPr>
            </a:br>
            <a:endParaRPr lang="en-US" sz="20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E30B20-1770-D646-A1B3-C3B11BF4C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660" y="4543628"/>
            <a:ext cx="5401557" cy="20077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b="1" dirty="0">
              <a:solidFill>
                <a:srgbClr val="080808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1800" b="1" dirty="0">
                <a:solidFill>
                  <a:srgbClr val="080808"/>
                </a:solidFill>
                <a:cs typeface="Calibri" panose="020F0502020204030204"/>
              </a:rPr>
              <a:t>June 6, 2024</a:t>
            </a:r>
            <a:br>
              <a:rPr lang="en-US" sz="1800" b="1" dirty="0">
                <a:solidFill>
                  <a:srgbClr val="080808"/>
                </a:solidFill>
                <a:cs typeface="Calibri" panose="020F0502020204030204"/>
              </a:rPr>
            </a:br>
            <a:r>
              <a:rPr lang="en-US" sz="1800" b="1" dirty="0">
                <a:solidFill>
                  <a:srgbClr val="080808"/>
                </a:solidFill>
                <a:cs typeface="Calibri" panose="020F0502020204030204"/>
              </a:rPr>
              <a:t>Pesticide Program Dialogue 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280047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39184-32B3-47EB-AD0A-0ED751F7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03"/>
            <a:ext cx="10515600" cy="1325563"/>
          </a:xfrm>
        </p:spPr>
        <p:txBody>
          <a:bodyPr/>
          <a:lstStyle/>
          <a:p>
            <a:r>
              <a:rPr lang="en-US" b="1" dirty="0"/>
              <a:t>Mapping Refinements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710C7-7445-4197-943D-494BCAC2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352B8-2AA8-42F6-AE05-6A569011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DFE7B4F7-7802-421D-96EC-336F7098C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53" y="688291"/>
            <a:ext cx="4567847" cy="548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7CA00C-B0B8-4324-9EB3-52ACDC4FD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74" y="1423463"/>
            <a:ext cx="5523374" cy="5065115"/>
          </a:xfrm>
        </p:spPr>
        <p:txBody>
          <a:bodyPr>
            <a:normAutofit/>
          </a:bodyPr>
          <a:lstStyle/>
          <a:p>
            <a:r>
              <a:rPr lang="en-US" dirty="0"/>
              <a:t>Pesticide use limitation area (PULA)</a:t>
            </a:r>
          </a:p>
          <a:p>
            <a:pPr lvl="1"/>
            <a:r>
              <a:rPr lang="en-US" dirty="0"/>
              <a:t>Species habitat/locations relevant to pesticide labeling and species conservation</a:t>
            </a:r>
          </a:p>
          <a:p>
            <a:endParaRPr lang="en-US" dirty="0"/>
          </a:p>
          <a:p>
            <a:r>
              <a:rPr lang="en-US" dirty="0"/>
              <a:t>Developing and testing draft process for refining PULAs</a:t>
            </a:r>
          </a:p>
          <a:p>
            <a:endParaRPr lang="en-US" dirty="0"/>
          </a:p>
          <a:p>
            <a:r>
              <a:rPr lang="en-US" b="1" dirty="0"/>
              <a:t>Goals</a:t>
            </a:r>
            <a:r>
              <a:rPr lang="en-US" dirty="0"/>
              <a:t>: Explicit mapping of areas important for species conservation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84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39184-32B3-47EB-AD0A-0ED751F7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03"/>
            <a:ext cx="10515600" cy="1325563"/>
          </a:xfrm>
        </p:spPr>
        <p:txBody>
          <a:bodyPr/>
          <a:lstStyle/>
          <a:p>
            <a:r>
              <a:rPr lang="en-US" b="1"/>
              <a:t>Coordinating with USDA on Mitigation</a:t>
            </a:r>
            <a:endParaRPr lang="en-US" b="1">
              <a:cs typeface="Calibri Ligh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710C7-7445-4197-943D-494BCAC2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352B8-2AA8-42F6-AE05-6A569011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7CA00C-B0B8-4324-9EB3-52ACDC4FD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1473797"/>
            <a:ext cx="3536640" cy="3427812"/>
          </a:xfrm>
        </p:spPr>
        <p:txBody>
          <a:bodyPr>
            <a:normAutofit/>
          </a:bodyPr>
          <a:lstStyle/>
          <a:p>
            <a:r>
              <a:rPr lang="en-US"/>
              <a:t>EPA-USDA mitigation workshop on May 9</a:t>
            </a:r>
            <a:br>
              <a:rPr lang="en-US"/>
            </a:br>
            <a:endParaRPr lang="en-US"/>
          </a:p>
          <a:p>
            <a:r>
              <a:rPr lang="en-US"/>
              <a:t>EPA mitigation crosswalk for NRCS practices</a:t>
            </a:r>
            <a:br>
              <a:rPr lang="en-US"/>
            </a:br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25A5D4-CFB4-0C84-2204-68B91E8B9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52" y="1473797"/>
            <a:ext cx="7306695" cy="42868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9226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39184-32B3-47EB-AD0A-0ED751F7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03"/>
            <a:ext cx="10515600" cy="1325563"/>
          </a:xfrm>
        </p:spPr>
        <p:txBody>
          <a:bodyPr/>
          <a:lstStyle/>
          <a:p>
            <a:r>
              <a:rPr lang="en-US" b="1"/>
              <a:t>Online Mitigation Menu</a:t>
            </a:r>
            <a:endParaRPr lang="en-US" b="1">
              <a:cs typeface="Calibri Ligh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710C7-7445-4197-943D-494BCAC2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352B8-2AA8-42F6-AE05-6A569011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12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7CA00C-B0B8-4324-9EB3-52ACDC4FD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013" y="1646722"/>
            <a:ext cx="10411047" cy="4233082"/>
          </a:xfrm>
        </p:spPr>
        <p:txBody>
          <a:bodyPr>
            <a:normAutofit/>
          </a:bodyPr>
          <a:lstStyle/>
          <a:p>
            <a:r>
              <a:rPr lang="en-US"/>
              <a:t>Menu of runoff measures will appear online.</a:t>
            </a:r>
            <a:br>
              <a:rPr lang="en-US"/>
            </a:br>
            <a:endParaRPr lang="en-US"/>
          </a:p>
          <a:p>
            <a:r>
              <a:rPr lang="en-US"/>
              <a:t>Future pesticide labels will point to website. </a:t>
            </a:r>
            <a:br>
              <a:rPr lang="en-US"/>
            </a:br>
            <a:endParaRPr lang="en-US"/>
          </a:p>
          <a:p>
            <a:r>
              <a:rPr lang="en-US"/>
              <a:t>June 18</a:t>
            </a:r>
            <a:r>
              <a:rPr lang="en-US" baseline="30000"/>
              <a:t>th</a:t>
            </a:r>
            <a:r>
              <a:rPr lang="en-US"/>
              <a:t> public webinar on draft website. </a:t>
            </a:r>
            <a:br>
              <a:rPr lang="en-US"/>
            </a:b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65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39184-32B3-47EB-AD0A-0ED751F7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803"/>
            <a:ext cx="10515600" cy="1325563"/>
          </a:xfrm>
        </p:spPr>
        <p:txBody>
          <a:bodyPr/>
          <a:lstStyle/>
          <a:p>
            <a:r>
              <a:rPr lang="en-US" b="1"/>
              <a:t>Offsets</a:t>
            </a:r>
            <a:endParaRPr lang="en-US" b="1">
              <a:cs typeface="Calibri Ligh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710C7-7445-4197-943D-494BCAC2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352B8-2AA8-42F6-AE05-6A5690115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7CA00C-B0B8-4324-9EB3-52ACDC4FD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013" y="1646722"/>
            <a:ext cx="10411047" cy="4233082"/>
          </a:xfrm>
        </p:spPr>
        <p:txBody>
          <a:bodyPr>
            <a:normAutofit/>
          </a:bodyPr>
          <a:lstStyle/>
          <a:p>
            <a:r>
              <a:rPr lang="en-US"/>
              <a:t>EPA continues exploring how to incorporate offsets</a:t>
            </a:r>
            <a:br>
              <a:rPr lang="en-US"/>
            </a:br>
            <a:endParaRPr lang="en-US"/>
          </a:p>
          <a:p>
            <a:r>
              <a:rPr lang="en-US"/>
              <a:t>February 13-14 CropLife workshop</a:t>
            </a:r>
          </a:p>
          <a:p>
            <a:pPr lvl="1"/>
            <a:r>
              <a:rPr lang="en-US"/>
              <a:t>Near-term path. </a:t>
            </a:r>
          </a:p>
          <a:p>
            <a:pPr lvl="1"/>
            <a:r>
              <a:rPr lang="en-US"/>
              <a:t>Offsets roadmap for multiple species.</a:t>
            </a:r>
          </a:p>
          <a:p>
            <a:pPr lvl="1"/>
            <a:r>
              <a:rPr lang="en-US"/>
              <a:t>Working groups to focus on key issues (e.g., costs and suitable species)</a:t>
            </a:r>
            <a:br>
              <a:rPr lang="en-US"/>
            </a:b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88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8717-FEA0-43E8-A7CF-5824EA56E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628" y="136525"/>
            <a:ext cx="10515600" cy="1129715"/>
          </a:xfrm>
        </p:spPr>
        <p:txBody>
          <a:bodyPr>
            <a:normAutofit/>
          </a:bodyPr>
          <a:lstStyle/>
          <a:p>
            <a:r>
              <a:rPr lang="en-US" dirty="0"/>
              <a:t>Upcoming/Recent BEs and </a:t>
            </a:r>
            <a:r>
              <a:rPr lang="en-US" dirty="0" err="1"/>
              <a:t>BiOPs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31A76-BCC3-475F-B9B7-5DC61D6E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7D7FE4-D68B-4457-ABCC-6C75AF31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C3B4F-4B7B-9A4F-9F3C-3A4901A33979}" type="slidenum">
              <a:rPr lang="en-US" smtClean="0"/>
              <a:t>14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646517-022D-47E4-AE05-AD74F42E7BA5}"/>
              </a:ext>
            </a:extLst>
          </p:cNvPr>
          <p:cNvSpPr txBox="1">
            <a:spLocks/>
          </p:cNvSpPr>
          <p:nvPr/>
        </p:nvSpPr>
        <p:spPr>
          <a:xfrm>
            <a:off x="291200" y="1855826"/>
            <a:ext cx="10825978" cy="16942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Upcoming Biological Evaluations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Acetamiprid and Dinotefuran (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Draft 2023 / Final Nov 2024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Bicyclopyrone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Benzovindiflupy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Draft Sept 2024; Final Sept 2025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Rodenticide BE (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Final; Nov 2024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B07D46-A29A-418D-92F6-6D9A60E15384}"/>
              </a:ext>
            </a:extLst>
          </p:cNvPr>
          <p:cNvSpPr txBox="1">
            <a:spLocks/>
          </p:cNvSpPr>
          <p:nvPr/>
        </p:nvSpPr>
        <p:spPr>
          <a:xfrm>
            <a:off x="291200" y="3848342"/>
            <a:ext cx="9297968" cy="2508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Biological Opinions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Final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BiOp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from FWS on Enlist and Enlist Duo (2023) and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 ESA bulletins 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2024, complete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 final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NMFS on diazinon and malathion 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BiOps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NMFS on methomyl and carbaryl 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2024, complete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800100" lvl="1" indent="-3429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Draft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BiOps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from FWS on methomyl and carbaryl (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Expected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2024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96068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5EED-B8B5-4E09-A0EC-8BD2CF13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"/>
            <a:ext cx="10515600" cy="982412"/>
          </a:xfrm>
        </p:spPr>
        <p:txBody>
          <a:bodyPr/>
          <a:lstStyle/>
          <a:p>
            <a:r>
              <a:rPr lang="en-US" b="1"/>
              <a:t>Select Ongoing and Upcoming ESA Activities</a:t>
            </a:r>
          </a:p>
        </p:txBody>
      </p:sp>
      <p:graphicFrame>
        <p:nvGraphicFramePr>
          <p:cNvPr id="3" name="Diagram 2" descr="Placeholder Timeline&#10;">
            <a:extLst>
              <a:ext uri="{FF2B5EF4-FFF2-40B4-BE49-F238E27FC236}">
                <a16:creationId xmlns:a16="http://schemas.microsoft.com/office/drawing/2014/main" id="{073C5A0D-DFE8-4C7D-834F-C6443FF17576}"/>
              </a:ext>
            </a:extLst>
          </p:cNvPr>
          <p:cNvGraphicFramePr/>
          <p:nvPr/>
        </p:nvGraphicFramePr>
        <p:xfrm>
          <a:off x="626197" y="485774"/>
          <a:ext cx="11455313" cy="6372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1346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Rows of crops on Sun Circle Farms">
            <a:extLst>
              <a:ext uri="{FF2B5EF4-FFF2-40B4-BE49-F238E27FC236}">
                <a16:creationId xmlns:a16="http://schemas.microsoft.com/office/drawing/2014/main" id="{BDF81FBD-E5BD-44CD-BD68-09A7A6B5E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4547937" y="-5"/>
            <a:ext cx="7644062" cy="3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ndangered Species Act Implementation | U.S. Fish &amp; Wildlife Service">
            <a:extLst>
              <a:ext uri="{FF2B5EF4-FFF2-40B4-BE49-F238E27FC236}">
                <a16:creationId xmlns:a16="http://schemas.microsoft.com/office/drawing/2014/main" id="{138261E7-3402-49DF-822E-5458F2845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7938" y="3681409"/>
            <a:ext cx="7644062" cy="31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F3C50-E17F-4F76-872A-669AE828A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Thank You!</a:t>
            </a:r>
            <a:endParaRPr lang="en-US" sz="5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546F7-8CCF-4B7E-B6CD-5A578FF91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D9C3B4F-4B7B-9A4F-9F3C-3A4901A3397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22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A4F4B2-5A99-C132-96E3-F8E0A51D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ESA Activities</a:t>
            </a:r>
          </a:p>
        </p:txBody>
      </p:sp>
      <p:pic>
        <p:nvPicPr>
          <p:cNvPr id="2" name="Picture 2" descr="A screenshot of a game&#10;&#10;Description automatically generated with low confidence">
            <a:extLst>
              <a:ext uri="{FF2B5EF4-FFF2-40B4-BE49-F238E27FC236}">
                <a16:creationId xmlns:a16="http://schemas.microsoft.com/office/drawing/2014/main" id="{5E5000A1-A566-672B-545B-4CAD25727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8" y="467208"/>
            <a:ext cx="457596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0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72177DB8-A3B5-1601-1E59-C1F9D5E7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220" y="252249"/>
            <a:ext cx="5955849" cy="684758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ea typeface="+mj-lt"/>
                <a:cs typeface="+mj-lt"/>
              </a:rPr>
              <a:t>ESA Strategies General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07421-1574-AED1-1D06-48DBE752E614}"/>
              </a:ext>
            </a:extLst>
          </p:cNvPr>
          <p:cNvSpPr txBox="1"/>
          <p:nvPr/>
        </p:nvSpPr>
        <p:spPr>
          <a:xfrm>
            <a:off x="743607" y="1405091"/>
            <a:ext cx="987432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Systematic process that covers most common situations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800" dirty="0"/>
              <a:t>Additional chemical specific issues are still considered 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cs typeface="Calibri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0148CD7-F43F-0BA8-72A7-31E8D7302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3745527"/>
              </p:ext>
            </p:extLst>
          </p:nvPr>
        </p:nvGraphicFramePr>
        <p:xfrm>
          <a:off x="743607" y="2827282"/>
          <a:ext cx="10515600" cy="3917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740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D29AE2-960D-6290-E39A-D14F961DD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5633" r="15057"/>
          <a:stretch/>
        </p:blipFill>
        <p:spPr>
          <a:xfrm>
            <a:off x="0" y="-4916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89AFEE-F723-2408-C154-CA34039C6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4464"/>
            <a:ext cx="6572878" cy="12224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Herbicide Strategy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7B96C-3AC1-7BDD-E3A6-3697719D0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7" y="2101755"/>
            <a:ext cx="6030288" cy="442477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Public comments and other input under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Published summary of themes from public comments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Topics included: Number and effectiveness of mitigations, maps (PULAs), clearer communication on point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https://www.epa.gov/pesticides/epa-publishes-update-herbicide-strategy-progress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Final strategy deadline extended to August 2024</a:t>
            </a:r>
          </a:p>
          <a:p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2538BD-3328-DBEC-01B3-014B9C294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7" r="25366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1DFFA-74EB-1F5B-EBB5-B2FC57D9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276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BC843-E0AD-8D50-9AF2-272731B1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D9C3B4F-4B7B-9A4F-9F3C-3A4901A3397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34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lants in a field&#10;&#10;Description automatically generated with low confidence">
            <a:extLst>
              <a:ext uri="{FF2B5EF4-FFF2-40B4-BE49-F238E27FC236}">
                <a16:creationId xmlns:a16="http://schemas.microsoft.com/office/drawing/2014/main" id="{95D29AE2-960D-6290-E39A-D14F961DD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15633" r="15057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89AFEE-F723-2408-C154-CA34039C6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70" y="328570"/>
            <a:ext cx="4620584" cy="9525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Insecticide Strategy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7B96C-3AC1-7BDD-E3A6-3697719D0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455" y="1937983"/>
            <a:ext cx="4620584" cy="35484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Similar concept as herbicide strategy</a:t>
            </a:r>
            <a:br>
              <a:rPr lang="en-US" sz="2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endParaRPr lang="en-US" sz="2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r>
              <a:rPr lang="en-US" sz="2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Draft strategy scheduled for July 2024 for public comments</a:t>
            </a:r>
          </a:p>
          <a:p>
            <a:endParaRPr lang="en-US" sz="2600" dirty="0">
              <a:solidFill>
                <a:srgbClr val="FFFFFF"/>
              </a:solidFill>
            </a:endParaRPr>
          </a:p>
          <a:p>
            <a:r>
              <a:rPr lang="en-US" sz="2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Final scheduled for Sprin</a:t>
            </a:r>
            <a:r>
              <a:rPr lang="en-US" sz="2600" dirty="0">
                <a:solidFill>
                  <a:srgbClr val="FFFFFF"/>
                </a:solidFill>
              </a:rPr>
              <a:t>g 2025</a:t>
            </a:r>
            <a:endParaRPr lang="en-US" sz="2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endParaRPr lang="en-US" sz="2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A close up of a caterpillar on a leaf">
            <a:extLst>
              <a:ext uri="{FF2B5EF4-FFF2-40B4-BE49-F238E27FC236}">
                <a16:creationId xmlns:a16="http://schemas.microsoft.com/office/drawing/2014/main" id="{C0A78B26-7984-AA28-1E21-AED1AB4DB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454" r="22508" b="-2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1DFFA-74EB-1F5B-EBB5-B2FC57D9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276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BC843-E0AD-8D50-9AF2-272731B1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D9C3B4F-4B7B-9A4F-9F3C-3A4901A33979}" type="slidenum"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34020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nt">
            <a:extLst>
              <a:ext uri="{FF2B5EF4-FFF2-40B4-BE49-F238E27FC236}">
                <a16:creationId xmlns:a16="http://schemas.microsoft.com/office/drawing/2014/main" id="{DF8D6DF5-7A00-4A9D-BD50-E8BCC8F4D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A26D83B-1209-3DBF-B469-35628586F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734306"/>
          </a:xfrm>
          <a:prstGeom prst="rect">
            <a:avLst/>
          </a:prstGeom>
          <a:ln>
            <a:noFill/>
          </a:ln>
          <a:effectLst>
            <a:outerShdw blurRad="330200" dist="76200" dir="546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9AFEE-F723-2408-C154-CA34039C6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90" y="238606"/>
            <a:ext cx="10565046" cy="121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sz="4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Rodenticide Strategy</a:t>
            </a:r>
            <a:endParaRPr lang="en-US" sz="4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7B96C-3AC1-7BDD-E3A6-3697719D0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6825" y="1734307"/>
            <a:ext cx="4226095" cy="498716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Effects determinations, jeopardy predictions, and mitigation strategy for </a:t>
            </a:r>
            <a:r>
              <a:rPr lang="en-US" sz="2600" b="1" dirty="0">
                <a:solidFill>
                  <a:schemeClr val="tx1"/>
                </a:solidFill>
              </a:rPr>
              <a:t>11 rodenticides</a:t>
            </a:r>
            <a:br>
              <a:rPr lang="en-US" sz="2600" dirty="0">
                <a:solidFill>
                  <a:schemeClr val="tx1"/>
                </a:solidFill>
              </a:rPr>
            </a:br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b="1" dirty="0">
                <a:solidFill>
                  <a:schemeClr val="tx1"/>
                </a:solidFill>
              </a:rPr>
              <a:t>Planned Next Steps</a:t>
            </a:r>
            <a:r>
              <a:rPr lang="en-US" sz="2600" dirty="0">
                <a:solidFill>
                  <a:schemeClr val="tx1"/>
                </a:solidFill>
              </a:rPr>
              <a:t>: Evaluate public comments; Final BE and strategy schedule for November 2024</a:t>
            </a:r>
          </a:p>
          <a:p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Amended PIDs begin to be released for comment in 2025</a:t>
            </a:r>
          </a:p>
        </p:txBody>
      </p:sp>
      <p:pic>
        <p:nvPicPr>
          <p:cNvPr id="7" name="Picture 6" descr="A close up of two animals&#10;&#10;Description automatically generated with low confidence">
            <a:extLst>
              <a:ext uri="{FF2B5EF4-FFF2-40B4-BE49-F238E27FC236}">
                <a16:creationId xmlns:a16="http://schemas.microsoft.com/office/drawing/2014/main" id="{FA98159D-3BF7-1E55-4611-8D30501F4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3395" b="1"/>
          <a:stretch/>
        </p:blipFill>
        <p:spPr>
          <a:xfrm>
            <a:off x="-9466" y="1734306"/>
            <a:ext cx="7580926" cy="5125246"/>
          </a:xfrm>
          <a:prstGeom prst="rect">
            <a:avLst/>
          </a:prstGeom>
          <a:effectLst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1DFFA-74EB-1F5B-EBB5-B2FC57D97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2637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BC843-E0AD-8D50-9AF2-272731B1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200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D9C3B4F-4B7B-9A4F-9F3C-3A4901A33979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1206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49F8F-63F5-2C30-7BBF-109FD9555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75"/>
          <a:stretch/>
        </p:blipFill>
        <p:spPr>
          <a:xfrm>
            <a:off x="240175" y="772466"/>
            <a:ext cx="5818981" cy="5893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1939E-37CC-7A4E-AE23-9292E8AF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964" y="774979"/>
            <a:ext cx="5928526" cy="5907086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1D356A0C-332A-15A5-4619-95ADC113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592" y="120625"/>
            <a:ext cx="7363276" cy="651841"/>
          </a:xfrm>
        </p:spPr>
        <p:txBody>
          <a:bodyPr>
            <a:normAutofit/>
          </a:bodyPr>
          <a:lstStyle/>
          <a:p>
            <a:r>
              <a:rPr lang="en-US" sz="4000" b="1" dirty="0">
                <a:ea typeface="+mj-lt"/>
                <a:cs typeface="+mj-lt"/>
              </a:rPr>
              <a:t>Vulnerable Species Pilot Project</a:t>
            </a:r>
          </a:p>
        </p:txBody>
      </p:sp>
    </p:spTree>
    <p:extLst>
      <p:ext uri="{BB962C8B-B14F-4D97-AF65-F5344CB8AC3E}">
        <p14:creationId xmlns:p14="http://schemas.microsoft.com/office/powerpoint/2010/main" val="148460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779001-DFB2-E885-FC39-93BA946ED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75BC965-9FCC-4F9A-897F-E538A069A8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0551F-C171-AA39-1643-F05A3BF060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47348" y="806232"/>
            <a:ext cx="4486275" cy="55988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/>
              <a:t>Hawaii  Strategy and Workshop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74D2D-F4D0-2FE3-609E-1DC18D08D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5" r="16475"/>
          <a:stretch/>
        </p:blipFill>
        <p:spPr>
          <a:xfrm>
            <a:off x="6316716" y="10"/>
            <a:ext cx="5875283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065E56-4110-6E17-2653-9C613825C127}"/>
              </a:ext>
            </a:extLst>
          </p:cNvPr>
          <p:cNvSpPr txBox="1"/>
          <p:nvPr/>
        </p:nvSpPr>
        <p:spPr>
          <a:xfrm>
            <a:off x="6716110" y="6356351"/>
            <a:ext cx="5475890" cy="307777"/>
          </a:xfrm>
          <a:prstGeom prst="rect">
            <a:avLst/>
          </a:prstGeom>
          <a:solidFill>
            <a:srgbClr val="F2F2F2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Nene,  Kathleen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Misajon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NPS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E5D791-C256-B156-A742-B088A57D4A99}"/>
              </a:ext>
            </a:extLst>
          </p:cNvPr>
          <p:cNvSpPr txBox="1">
            <a:spLocks/>
          </p:cNvSpPr>
          <p:nvPr/>
        </p:nvSpPr>
        <p:spPr>
          <a:xfrm>
            <a:off x="386774" y="1423463"/>
            <a:ext cx="5523374" cy="40356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Why consider Hawaii separately?</a:t>
            </a:r>
          </a:p>
          <a:p>
            <a:endParaRPr lang="en-US" dirty="0"/>
          </a:p>
          <a:p>
            <a:r>
              <a:rPr lang="en-US" dirty="0"/>
              <a:t>Held workshop in March 2024</a:t>
            </a:r>
          </a:p>
          <a:p>
            <a:endParaRPr lang="en-US" dirty="0"/>
          </a:p>
          <a:p>
            <a:r>
              <a:rPr lang="en-US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625518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B7F3E-E567-098B-B0F0-C1B7D6300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b="1" dirty="0"/>
              <a:t>Programmatic Consultations with NMFS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347DE-571E-B0F7-EB08-DFE8BECF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4" y="2720545"/>
            <a:ext cx="5418162" cy="4000930"/>
          </a:xfrm>
        </p:spPr>
        <p:txBody>
          <a:bodyPr>
            <a:noAutofit/>
          </a:bodyPr>
          <a:lstStyle/>
          <a:p>
            <a:r>
              <a:rPr lang="en-US" sz="2200" dirty="0"/>
              <a:t>Programmatic develops common approach to assessing and mitigating risks to species</a:t>
            </a:r>
          </a:p>
          <a:p>
            <a:endParaRPr lang="en-US" sz="2200" dirty="0"/>
          </a:p>
          <a:p>
            <a:r>
              <a:rPr lang="en-US" sz="2200" dirty="0"/>
              <a:t>Actions covered by the programmatic consultation can be processed more efficiently. </a:t>
            </a:r>
          </a:p>
          <a:p>
            <a:pPr lvl="1"/>
            <a:r>
              <a:rPr lang="en-US" sz="2200" dirty="0"/>
              <a:t>Starting with new AIs</a:t>
            </a:r>
          </a:p>
          <a:p>
            <a:endParaRPr lang="en-US" sz="2200" dirty="0"/>
          </a:p>
          <a:p>
            <a:r>
              <a:rPr lang="en-US" sz="2200" dirty="0"/>
              <a:t>Under programmatic, EPA will have completed consultation for actions prior to finalizing registration actions</a:t>
            </a:r>
          </a:p>
          <a:p>
            <a:endParaRPr lang="en-US" sz="2200" dirty="0"/>
          </a:p>
          <a:p>
            <a:r>
              <a:rPr lang="en-US" sz="2200" dirty="0"/>
              <a:t>Programmatic </a:t>
            </a:r>
            <a:r>
              <a:rPr lang="en-US" sz="2200" dirty="0" err="1"/>
              <a:t>BiOp</a:t>
            </a:r>
            <a:r>
              <a:rPr lang="en-US" sz="2200" dirty="0"/>
              <a:t> would implement mitigation and conservation measures up-front to insure no jeopardy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E5C6A-B3DB-B087-C744-1B1B7AC68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U.S. Environmental Protection Agency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60477-1E03-3573-65A8-49C99091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D9C3B4F-4B7B-9A4F-9F3C-3A4901A33979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 descr="A fish in the water">
            <a:extLst>
              <a:ext uri="{FF2B5EF4-FFF2-40B4-BE49-F238E27FC236}">
                <a16:creationId xmlns:a16="http://schemas.microsoft.com/office/drawing/2014/main" id="{2B2C0BC5-4CC1-B9B5-0B9B-5002E762E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592" r="1598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0068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DAE0920-49C0-4BEB-8059-D7BF55C35AD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13122</TotalTime>
  <Words>778</Words>
  <Application>Microsoft Office PowerPoint</Application>
  <PresentationFormat>Widescreen</PresentationFormat>
  <Paragraphs>144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(body)</vt:lpstr>
      <vt:lpstr>Calibri Light</vt:lpstr>
      <vt:lpstr>Source Sans Pro</vt:lpstr>
      <vt:lpstr>Office Theme</vt:lpstr>
      <vt:lpstr>Update on EPA’s Endangered Species and Pesticides Activities  </vt:lpstr>
      <vt:lpstr>ESA Activities</vt:lpstr>
      <vt:lpstr>ESA Strategies General Process</vt:lpstr>
      <vt:lpstr>Herbicide Strategy</vt:lpstr>
      <vt:lpstr>Insecticide Strategy</vt:lpstr>
      <vt:lpstr>Rodenticide Strategy</vt:lpstr>
      <vt:lpstr>Vulnerable Species Pilot Project</vt:lpstr>
      <vt:lpstr>Hawaii  Strategy and Workshop</vt:lpstr>
      <vt:lpstr>Programmatic Consultations with NMFS </vt:lpstr>
      <vt:lpstr>Mapping Refinements</vt:lpstr>
      <vt:lpstr>Coordinating with USDA on Mitigation</vt:lpstr>
      <vt:lpstr>Online Mitigation Menu</vt:lpstr>
      <vt:lpstr>Offsets</vt:lpstr>
      <vt:lpstr>Upcoming/Recent BEs and BiOPs</vt:lpstr>
      <vt:lpstr>Select Ongoing and Upcoming ESA Activities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Anderson, Brian</cp:lastModifiedBy>
  <cp:revision>28</cp:revision>
  <dcterms:created xsi:type="dcterms:W3CDTF">2019-11-04T14:04:23Z</dcterms:created>
  <dcterms:modified xsi:type="dcterms:W3CDTF">2024-05-31T18:54:55Z</dcterms:modified>
</cp:coreProperties>
</file>