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0" r:id="rId1"/>
    <p:sldMasterId id="2147483672" r:id="rId2"/>
    <p:sldMasterId id="2147485213" r:id="rId3"/>
    <p:sldMasterId id="2147485379" r:id="rId4"/>
  </p:sldMasterIdLst>
  <p:notesMasterIdLst>
    <p:notesMasterId r:id="rId35"/>
  </p:notesMasterIdLst>
  <p:handoutMasterIdLst>
    <p:handoutMasterId r:id="rId36"/>
  </p:handoutMasterIdLst>
  <p:sldIdLst>
    <p:sldId id="919" r:id="rId5"/>
    <p:sldId id="911" r:id="rId6"/>
    <p:sldId id="923" r:id="rId7"/>
    <p:sldId id="290" r:id="rId8"/>
    <p:sldId id="949" r:id="rId9"/>
    <p:sldId id="921" r:id="rId10"/>
    <p:sldId id="856" r:id="rId11"/>
    <p:sldId id="429" r:id="rId12"/>
    <p:sldId id="334" r:id="rId13"/>
    <p:sldId id="361" r:id="rId14"/>
    <p:sldId id="335" r:id="rId15"/>
    <p:sldId id="347" r:id="rId16"/>
    <p:sldId id="912" r:id="rId17"/>
    <p:sldId id="315" r:id="rId18"/>
    <p:sldId id="353" r:id="rId19"/>
    <p:sldId id="366" r:id="rId20"/>
    <p:sldId id="931" r:id="rId21"/>
    <p:sldId id="365" r:id="rId22"/>
    <p:sldId id="379" r:id="rId23"/>
    <p:sldId id="848" r:id="rId24"/>
    <p:sldId id="842" r:id="rId25"/>
    <p:sldId id="937" r:id="rId26"/>
    <p:sldId id="768" r:id="rId27"/>
    <p:sldId id="918" r:id="rId28"/>
    <p:sldId id="948" r:id="rId29"/>
    <p:sldId id="305" r:id="rId30"/>
    <p:sldId id="304" r:id="rId31"/>
    <p:sldId id="302" r:id="rId32"/>
    <p:sldId id="845" r:id="rId33"/>
    <p:sldId id="943" r:id="rId34"/>
  </p:sldIdLst>
  <p:sldSz cx="10287000" cy="6858000" type="35mm"/>
  <p:notesSz cx="9601200" cy="7315200"/>
  <p:embeddedFontLst>
    <p:embeddedFont>
      <p:font typeface="AmerType Md BT" panose="02090504030505020304"/>
      <p:regular r:id="rId37"/>
    </p:embeddedFont>
    <p:embeddedFont>
      <p:font typeface="Book Antiqua" panose="02040602050305030304" pitchFamily="18" charset="0"/>
      <p:regular r:id="rId38"/>
      <p:bold r:id="rId39"/>
      <p:italic r:id="rId40"/>
      <p:boldItalic r:id="rId41"/>
    </p:embeddedFont>
    <p:embeddedFont>
      <p:font typeface="Century Schoolbook" panose="02040604050505020304" pitchFamily="18"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
      <p:font typeface="Curlz MT" panose="04040404050702020202" pitchFamily="82" charset="0"/>
      <p:regular r:id="rId50"/>
    </p:embeddedFont>
    <p:embeddedFont>
      <p:font typeface="Papyrus" panose="03070502060502030205" pitchFamily="66" charset="0"/>
      <p:regular r:id="rId51"/>
    </p:embeddedFont>
  </p:embeddedFontLst>
  <p:defaultTextStyle>
    <a:defPPr>
      <a:defRPr lang="en-US"/>
    </a:defPPr>
    <a:lvl1pPr algn="l" rtl="0" eaLnBrk="0" fontAlgn="base" hangingPunct="0">
      <a:spcBef>
        <a:spcPct val="0"/>
      </a:spcBef>
      <a:spcAft>
        <a:spcPct val="0"/>
      </a:spcAft>
      <a:defRPr kern="1200">
        <a:solidFill>
          <a:schemeClr val="tx1"/>
        </a:solidFill>
        <a:latin typeface="Papyrus" pitchFamily="66" charset="0"/>
        <a:ea typeface="+mn-ea"/>
        <a:cs typeface="+mn-cs"/>
      </a:defRPr>
    </a:lvl1pPr>
    <a:lvl2pPr marL="457200" algn="l" rtl="0" eaLnBrk="0" fontAlgn="base" hangingPunct="0">
      <a:spcBef>
        <a:spcPct val="0"/>
      </a:spcBef>
      <a:spcAft>
        <a:spcPct val="0"/>
      </a:spcAft>
      <a:defRPr kern="1200">
        <a:solidFill>
          <a:schemeClr val="tx1"/>
        </a:solidFill>
        <a:latin typeface="Papyrus" pitchFamily="66" charset="0"/>
        <a:ea typeface="+mn-ea"/>
        <a:cs typeface="+mn-cs"/>
      </a:defRPr>
    </a:lvl2pPr>
    <a:lvl3pPr marL="914400" algn="l" rtl="0" eaLnBrk="0" fontAlgn="base" hangingPunct="0">
      <a:spcBef>
        <a:spcPct val="0"/>
      </a:spcBef>
      <a:spcAft>
        <a:spcPct val="0"/>
      </a:spcAft>
      <a:defRPr kern="1200">
        <a:solidFill>
          <a:schemeClr val="tx1"/>
        </a:solidFill>
        <a:latin typeface="Papyrus" pitchFamily="66" charset="0"/>
        <a:ea typeface="+mn-ea"/>
        <a:cs typeface="+mn-cs"/>
      </a:defRPr>
    </a:lvl3pPr>
    <a:lvl4pPr marL="1371600" algn="l" rtl="0" eaLnBrk="0" fontAlgn="base" hangingPunct="0">
      <a:spcBef>
        <a:spcPct val="0"/>
      </a:spcBef>
      <a:spcAft>
        <a:spcPct val="0"/>
      </a:spcAft>
      <a:defRPr kern="1200">
        <a:solidFill>
          <a:schemeClr val="tx1"/>
        </a:solidFill>
        <a:latin typeface="Papyrus" pitchFamily="66" charset="0"/>
        <a:ea typeface="+mn-ea"/>
        <a:cs typeface="+mn-cs"/>
      </a:defRPr>
    </a:lvl4pPr>
    <a:lvl5pPr marL="1828800" algn="l" rtl="0" eaLnBrk="0" fontAlgn="base" hangingPunct="0">
      <a:spcBef>
        <a:spcPct val="0"/>
      </a:spcBef>
      <a:spcAft>
        <a:spcPct val="0"/>
      </a:spcAft>
      <a:defRPr kern="1200">
        <a:solidFill>
          <a:schemeClr val="tx1"/>
        </a:solidFill>
        <a:latin typeface="Papyrus" pitchFamily="66" charset="0"/>
        <a:ea typeface="+mn-ea"/>
        <a:cs typeface="+mn-cs"/>
      </a:defRPr>
    </a:lvl5pPr>
    <a:lvl6pPr marL="2286000" algn="l" defTabSz="914400" rtl="0" eaLnBrk="1" latinLnBrk="0" hangingPunct="1">
      <a:defRPr kern="1200">
        <a:solidFill>
          <a:schemeClr val="tx1"/>
        </a:solidFill>
        <a:latin typeface="Papyrus" pitchFamily="66" charset="0"/>
        <a:ea typeface="+mn-ea"/>
        <a:cs typeface="+mn-cs"/>
      </a:defRPr>
    </a:lvl6pPr>
    <a:lvl7pPr marL="2743200" algn="l" defTabSz="914400" rtl="0" eaLnBrk="1" latinLnBrk="0" hangingPunct="1">
      <a:defRPr kern="1200">
        <a:solidFill>
          <a:schemeClr val="tx1"/>
        </a:solidFill>
        <a:latin typeface="Papyrus" pitchFamily="66" charset="0"/>
        <a:ea typeface="+mn-ea"/>
        <a:cs typeface="+mn-cs"/>
      </a:defRPr>
    </a:lvl7pPr>
    <a:lvl8pPr marL="3200400" algn="l" defTabSz="914400" rtl="0" eaLnBrk="1" latinLnBrk="0" hangingPunct="1">
      <a:defRPr kern="1200">
        <a:solidFill>
          <a:schemeClr val="tx1"/>
        </a:solidFill>
        <a:latin typeface="Papyrus" pitchFamily="66" charset="0"/>
        <a:ea typeface="+mn-ea"/>
        <a:cs typeface="+mn-cs"/>
      </a:defRPr>
    </a:lvl8pPr>
    <a:lvl9pPr marL="3657600" algn="l" defTabSz="914400" rtl="0" eaLnBrk="1" latinLnBrk="0" hangingPunct="1">
      <a:defRPr kern="1200">
        <a:solidFill>
          <a:schemeClr val="tx1"/>
        </a:solidFill>
        <a:latin typeface="Papyru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305">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00"/>
    <a:srgbClr val="19194B"/>
    <a:srgbClr val="171745"/>
    <a:srgbClr val="1E1E5C"/>
    <a:srgbClr val="1D1D57"/>
    <a:srgbClr val="1A1A4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78" autoAdjust="0"/>
    <p:restoredTop sz="87097" autoAdjust="0"/>
  </p:normalViewPr>
  <p:slideViewPr>
    <p:cSldViewPr>
      <p:cViewPr varScale="1">
        <p:scale>
          <a:sx n="72" d="100"/>
          <a:sy n="72" d="100"/>
        </p:scale>
        <p:origin x="1157" y="43"/>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notesViewPr>
    <p:cSldViewPr>
      <p:cViewPr>
        <p:scale>
          <a:sx n="100" d="100"/>
          <a:sy n="100" d="100"/>
        </p:scale>
        <p:origin x="-630" y="-72"/>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5" name="Rectangle 7"/>
          <p:cNvSpPr>
            <a:spLocks noGrp="1" noChangeArrowheads="1"/>
          </p:cNvSpPr>
          <p:nvPr>
            <p:ph type="sldNum" sz="quarter" idx="3"/>
          </p:nvPr>
        </p:nvSpPr>
        <p:spPr bwMode="auto">
          <a:xfrm>
            <a:off x="5440264" y="6948715"/>
            <a:ext cx="4158853" cy="365276"/>
          </a:xfrm>
          <a:prstGeom prst="rect">
            <a:avLst/>
          </a:prstGeom>
          <a:noFill/>
          <a:ln w="9525">
            <a:noFill/>
            <a:miter lim="800000"/>
            <a:headEnd/>
            <a:tailEnd/>
          </a:ln>
          <a:effectLst/>
        </p:spPr>
        <p:txBody>
          <a:bodyPr vert="horz" wrap="square" lIns="93653" tIns="46826" rIns="93653" bIns="46826" numCol="1" anchor="b" anchorCtr="0" compatLnSpc="1">
            <a:prstTxWarp prst="textNoShape">
              <a:avLst/>
            </a:prstTxWarp>
          </a:bodyPr>
          <a:lstStyle>
            <a:lvl1pPr algn="r" defTabSz="936625">
              <a:defRPr sz="1000">
                <a:latin typeface="Arial" pitchFamily="34" charset="0"/>
              </a:defRPr>
            </a:lvl1pPr>
          </a:lstStyle>
          <a:p>
            <a:pPr>
              <a:defRPr/>
            </a:pPr>
            <a:fld id="{389DB2C1-D26D-4992-AEF3-8080B5E4FF9C}" type="slidenum">
              <a:rPr lang="en-US"/>
              <a:pPr>
                <a:defRPr/>
              </a:pPr>
              <a:t>‹#›</a:t>
            </a:fld>
            <a:endParaRPr lang="en-US"/>
          </a:p>
        </p:txBody>
      </p:sp>
      <p:sp>
        <p:nvSpPr>
          <p:cNvPr id="2" name="Header Placeholder 1"/>
          <p:cNvSpPr>
            <a:spLocks noGrp="1"/>
          </p:cNvSpPr>
          <p:nvPr>
            <p:ph type="hdr" sz="quarter"/>
          </p:nvPr>
        </p:nvSpPr>
        <p:spPr>
          <a:xfrm>
            <a:off x="0" y="0"/>
            <a:ext cx="4160838" cy="365125"/>
          </a:xfrm>
          <a:prstGeom prst="rect">
            <a:avLst/>
          </a:prstGeom>
        </p:spPr>
        <p:txBody>
          <a:bodyPr vert="horz" lIns="91440" tIns="45720" rIns="91440" bIns="45720" rtlCol="0"/>
          <a:lstStyle>
            <a:lvl1pPr algn="l">
              <a:defRPr sz="1200"/>
            </a:lvl1pPr>
          </a:lstStyle>
          <a:p>
            <a:r>
              <a:rPr lang="en-US" dirty="0"/>
              <a:t>dhgouge@ag.arizona.edu</a:t>
            </a:r>
          </a:p>
        </p:txBody>
      </p:sp>
    </p:spTree>
    <p:extLst>
      <p:ext uri="{BB962C8B-B14F-4D97-AF65-F5344CB8AC3E}">
        <p14:creationId xmlns:p14="http://schemas.microsoft.com/office/powerpoint/2010/main" val="138475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4158853" cy="364067"/>
          </a:xfrm>
          <a:prstGeom prst="rect">
            <a:avLst/>
          </a:prstGeom>
          <a:noFill/>
          <a:ln w="9525">
            <a:noFill/>
            <a:miter lim="800000"/>
            <a:headEnd/>
            <a:tailEnd/>
          </a:ln>
        </p:spPr>
        <p:txBody>
          <a:bodyPr vert="horz" wrap="square" lIns="97308" tIns="48655" rIns="97308" bIns="48655" numCol="1" anchor="t" anchorCtr="0" compatLnSpc="1">
            <a:prstTxWarp prst="textNoShape">
              <a:avLst/>
            </a:prstTxWarp>
          </a:bodyPr>
          <a:lstStyle>
            <a:lvl1pPr defTabSz="966788">
              <a:defRPr sz="1200">
                <a:latin typeface="AmerType Md BT" pitchFamily="18" charset="0"/>
              </a:defRPr>
            </a:lvl1pPr>
          </a:lstStyle>
          <a:p>
            <a:pPr>
              <a:defRPr/>
            </a:pPr>
            <a:r>
              <a:rPr lang="en-US"/>
              <a:t>Health Effects of Pesticides</a:t>
            </a:r>
          </a:p>
        </p:txBody>
      </p:sp>
      <p:sp>
        <p:nvSpPr>
          <p:cNvPr id="2051" name="Rectangle 3"/>
          <p:cNvSpPr>
            <a:spLocks noGrp="1" noChangeArrowheads="1"/>
          </p:cNvSpPr>
          <p:nvPr>
            <p:ph type="dt" idx="1"/>
          </p:nvPr>
        </p:nvSpPr>
        <p:spPr bwMode="auto">
          <a:xfrm>
            <a:off x="5442347" y="0"/>
            <a:ext cx="4158853" cy="364067"/>
          </a:xfrm>
          <a:prstGeom prst="rect">
            <a:avLst/>
          </a:prstGeom>
          <a:noFill/>
          <a:ln w="9525">
            <a:noFill/>
            <a:miter lim="800000"/>
            <a:headEnd/>
            <a:tailEnd/>
          </a:ln>
        </p:spPr>
        <p:txBody>
          <a:bodyPr vert="horz" wrap="square" lIns="97308" tIns="48655" rIns="97308" bIns="48655" numCol="1" anchor="t" anchorCtr="0" compatLnSpc="1">
            <a:prstTxWarp prst="textNoShape">
              <a:avLst/>
            </a:prstTxWarp>
          </a:bodyPr>
          <a:lstStyle>
            <a:lvl1pPr algn="r" defTabSz="966788">
              <a:defRPr sz="1200">
                <a:latin typeface="AmerType Md BT" pitchFamily="18" charset="0"/>
              </a:defRPr>
            </a:lvl1pPr>
          </a:lstStyle>
          <a:p>
            <a:pPr>
              <a:defRPr/>
            </a:pPr>
            <a:fld id="{1B003D8B-34D8-4483-80B0-7E0D9C0F3E5D}" type="datetimeFigureOut">
              <a:rPr lang="en-US"/>
              <a:pPr>
                <a:defRPr/>
              </a:pPr>
              <a:t>5/17/2024</a:t>
            </a:fld>
            <a:endParaRPr lang="en-US"/>
          </a:p>
        </p:txBody>
      </p:sp>
      <p:sp>
        <p:nvSpPr>
          <p:cNvPr id="154628" name="Rectangle 4"/>
          <p:cNvSpPr>
            <a:spLocks noGrp="1" noRot="1" noChangeAspect="1" noChangeArrowheads="1" noTextEdit="1"/>
          </p:cNvSpPr>
          <p:nvPr>
            <p:ph type="sldImg" idx="2"/>
          </p:nvPr>
        </p:nvSpPr>
        <p:spPr bwMode="auto">
          <a:xfrm>
            <a:off x="2744788" y="549275"/>
            <a:ext cx="4113212" cy="27416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77244" y="3474963"/>
            <a:ext cx="7046714" cy="3292324"/>
          </a:xfrm>
          <a:prstGeom prst="rect">
            <a:avLst/>
          </a:prstGeom>
          <a:noFill/>
          <a:ln w="9525">
            <a:noFill/>
            <a:miter lim="800000"/>
            <a:headEnd/>
            <a:tailEnd/>
          </a:ln>
        </p:spPr>
        <p:txBody>
          <a:bodyPr vert="horz" wrap="square" lIns="97308" tIns="48655" rIns="97308" bIns="486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6951134"/>
            <a:ext cx="4158853" cy="364066"/>
          </a:xfrm>
          <a:prstGeom prst="rect">
            <a:avLst/>
          </a:prstGeom>
          <a:noFill/>
          <a:ln w="9525">
            <a:noFill/>
            <a:miter lim="800000"/>
            <a:headEnd/>
            <a:tailEnd/>
          </a:ln>
        </p:spPr>
        <p:txBody>
          <a:bodyPr vert="horz" wrap="square" lIns="97308" tIns="48655" rIns="97308" bIns="48655" numCol="1" anchor="b" anchorCtr="0" compatLnSpc="1">
            <a:prstTxWarp prst="textNoShape">
              <a:avLst/>
            </a:prstTxWarp>
          </a:bodyPr>
          <a:lstStyle>
            <a:lvl1pPr defTabSz="966788">
              <a:defRPr sz="1200">
                <a:latin typeface="AmerType Md BT" pitchFamily="18" charset="0"/>
              </a:defRPr>
            </a:lvl1pPr>
          </a:lstStyle>
          <a:p>
            <a:pPr>
              <a:defRPr/>
            </a:pPr>
            <a:r>
              <a:rPr lang="en-US"/>
              <a:t>Dawn H. Gouge dhgouge@ag.arizona.edu</a:t>
            </a:r>
          </a:p>
        </p:txBody>
      </p:sp>
      <p:sp>
        <p:nvSpPr>
          <p:cNvPr id="2055" name="Rectangle 7"/>
          <p:cNvSpPr>
            <a:spLocks noGrp="1" noChangeArrowheads="1"/>
          </p:cNvSpPr>
          <p:nvPr>
            <p:ph type="sldNum" sz="quarter" idx="5"/>
          </p:nvPr>
        </p:nvSpPr>
        <p:spPr bwMode="auto">
          <a:xfrm>
            <a:off x="5442347" y="6951134"/>
            <a:ext cx="4158853" cy="364066"/>
          </a:xfrm>
          <a:prstGeom prst="rect">
            <a:avLst/>
          </a:prstGeom>
          <a:noFill/>
          <a:ln w="9525">
            <a:noFill/>
            <a:miter lim="800000"/>
            <a:headEnd/>
            <a:tailEnd/>
          </a:ln>
        </p:spPr>
        <p:txBody>
          <a:bodyPr vert="horz" wrap="square" lIns="97308" tIns="48655" rIns="97308" bIns="48655" numCol="1" anchor="b" anchorCtr="0" compatLnSpc="1">
            <a:prstTxWarp prst="textNoShape">
              <a:avLst/>
            </a:prstTxWarp>
          </a:bodyPr>
          <a:lstStyle>
            <a:lvl1pPr algn="r" defTabSz="966788">
              <a:defRPr sz="1200">
                <a:latin typeface="AmerType Md BT" pitchFamily="18" charset="0"/>
              </a:defRPr>
            </a:lvl1pPr>
          </a:lstStyle>
          <a:p>
            <a:pPr>
              <a:defRPr/>
            </a:pPr>
            <a:fld id="{19E0D0CF-4E96-40C1-B88D-7A0F64984DB8}" type="slidenum">
              <a:rPr lang="en-US"/>
              <a:pPr>
                <a:defRPr/>
              </a:pPr>
              <a:t>‹#›</a:t>
            </a:fld>
            <a:endParaRPr lang="en-US"/>
          </a:p>
        </p:txBody>
      </p:sp>
    </p:spTree>
    <p:extLst>
      <p:ext uri="{BB962C8B-B14F-4D97-AF65-F5344CB8AC3E}">
        <p14:creationId xmlns:p14="http://schemas.microsoft.com/office/powerpoint/2010/main" val="78531739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Papyrus" pitchFamily="66" charset="0"/>
              </a:defRPr>
            </a:lvl1pPr>
            <a:lvl2pPr marL="742950" indent="-285750" defTabSz="966788">
              <a:defRPr>
                <a:solidFill>
                  <a:schemeClr val="tx1"/>
                </a:solidFill>
                <a:latin typeface="Papyrus" pitchFamily="66" charset="0"/>
              </a:defRPr>
            </a:lvl2pPr>
            <a:lvl3pPr marL="1143000" indent="-228600" defTabSz="966788">
              <a:defRPr>
                <a:solidFill>
                  <a:schemeClr val="tx1"/>
                </a:solidFill>
                <a:latin typeface="Papyrus" pitchFamily="66" charset="0"/>
              </a:defRPr>
            </a:lvl3pPr>
            <a:lvl4pPr marL="1600200" indent="-228600" defTabSz="966788">
              <a:defRPr>
                <a:solidFill>
                  <a:schemeClr val="tx1"/>
                </a:solidFill>
                <a:latin typeface="Papyrus" pitchFamily="66" charset="0"/>
              </a:defRPr>
            </a:lvl4pPr>
            <a:lvl5pPr marL="2057400" indent="-228600" defTabSz="966788">
              <a:defRPr>
                <a:solidFill>
                  <a:schemeClr val="tx1"/>
                </a:solidFill>
                <a:latin typeface="Papyrus" pitchFamily="66" charset="0"/>
              </a:defRPr>
            </a:lvl5pPr>
            <a:lvl6pPr marL="2514600" indent="-228600" defTabSz="966788" eaLnBrk="0" fontAlgn="base" hangingPunct="0">
              <a:spcBef>
                <a:spcPct val="0"/>
              </a:spcBef>
              <a:spcAft>
                <a:spcPct val="0"/>
              </a:spcAft>
              <a:defRPr>
                <a:solidFill>
                  <a:schemeClr val="tx1"/>
                </a:solidFill>
                <a:latin typeface="Papyrus" pitchFamily="66" charset="0"/>
              </a:defRPr>
            </a:lvl6pPr>
            <a:lvl7pPr marL="2971800" indent="-228600" defTabSz="966788" eaLnBrk="0" fontAlgn="base" hangingPunct="0">
              <a:spcBef>
                <a:spcPct val="0"/>
              </a:spcBef>
              <a:spcAft>
                <a:spcPct val="0"/>
              </a:spcAft>
              <a:defRPr>
                <a:solidFill>
                  <a:schemeClr val="tx1"/>
                </a:solidFill>
                <a:latin typeface="Papyrus" pitchFamily="66" charset="0"/>
              </a:defRPr>
            </a:lvl7pPr>
            <a:lvl8pPr marL="3429000" indent="-228600" defTabSz="966788" eaLnBrk="0" fontAlgn="base" hangingPunct="0">
              <a:spcBef>
                <a:spcPct val="0"/>
              </a:spcBef>
              <a:spcAft>
                <a:spcPct val="0"/>
              </a:spcAft>
              <a:defRPr>
                <a:solidFill>
                  <a:schemeClr val="tx1"/>
                </a:solidFill>
                <a:latin typeface="Papyrus" pitchFamily="66" charset="0"/>
              </a:defRPr>
            </a:lvl8pPr>
            <a:lvl9pPr marL="3886200" indent="-228600" defTabSz="966788" eaLnBrk="0" fontAlgn="base" hangingPunct="0">
              <a:spcBef>
                <a:spcPct val="0"/>
              </a:spcBef>
              <a:spcAft>
                <a:spcPct val="0"/>
              </a:spcAft>
              <a:defRPr>
                <a:solidFill>
                  <a:schemeClr val="tx1"/>
                </a:solidFill>
                <a:latin typeface="Papyrus" pitchFamily="66" charset="0"/>
              </a:defRPr>
            </a:lvl9pPr>
          </a:lstStyle>
          <a:p>
            <a:fld id="{6931FE3C-EBB3-4680-B66B-2467FDA8CDC5}" type="slidenum">
              <a:rPr lang="en-US" smtClean="0">
                <a:latin typeface="AmerType Md BT"/>
              </a:rPr>
              <a:pPr/>
              <a:t>1</a:t>
            </a:fld>
            <a:endParaRPr lang="en-US">
              <a:latin typeface="AmerType Md BT"/>
            </a:endParaRPr>
          </a:p>
        </p:txBody>
      </p:sp>
      <p:sp>
        <p:nvSpPr>
          <p:cNvPr id="15565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Papyrus" pitchFamily="66" charset="0"/>
              </a:defRPr>
            </a:lvl1pPr>
            <a:lvl2pPr marL="742950" indent="-285750" defTabSz="966788">
              <a:defRPr>
                <a:solidFill>
                  <a:schemeClr val="tx1"/>
                </a:solidFill>
                <a:latin typeface="Papyrus" pitchFamily="66" charset="0"/>
              </a:defRPr>
            </a:lvl2pPr>
            <a:lvl3pPr marL="1143000" indent="-228600" defTabSz="966788">
              <a:defRPr>
                <a:solidFill>
                  <a:schemeClr val="tx1"/>
                </a:solidFill>
                <a:latin typeface="Papyrus" pitchFamily="66" charset="0"/>
              </a:defRPr>
            </a:lvl3pPr>
            <a:lvl4pPr marL="1600200" indent="-228600" defTabSz="966788">
              <a:defRPr>
                <a:solidFill>
                  <a:schemeClr val="tx1"/>
                </a:solidFill>
                <a:latin typeface="Papyrus" pitchFamily="66" charset="0"/>
              </a:defRPr>
            </a:lvl4pPr>
            <a:lvl5pPr marL="2057400" indent="-228600" defTabSz="966788">
              <a:defRPr>
                <a:solidFill>
                  <a:schemeClr val="tx1"/>
                </a:solidFill>
                <a:latin typeface="Papyrus" pitchFamily="66" charset="0"/>
              </a:defRPr>
            </a:lvl5pPr>
            <a:lvl6pPr marL="2514600" indent="-228600" defTabSz="966788" eaLnBrk="0" fontAlgn="base" hangingPunct="0">
              <a:spcBef>
                <a:spcPct val="0"/>
              </a:spcBef>
              <a:spcAft>
                <a:spcPct val="0"/>
              </a:spcAft>
              <a:defRPr>
                <a:solidFill>
                  <a:schemeClr val="tx1"/>
                </a:solidFill>
                <a:latin typeface="Papyrus" pitchFamily="66" charset="0"/>
              </a:defRPr>
            </a:lvl6pPr>
            <a:lvl7pPr marL="2971800" indent="-228600" defTabSz="966788" eaLnBrk="0" fontAlgn="base" hangingPunct="0">
              <a:spcBef>
                <a:spcPct val="0"/>
              </a:spcBef>
              <a:spcAft>
                <a:spcPct val="0"/>
              </a:spcAft>
              <a:defRPr>
                <a:solidFill>
                  <a:schemeClr val="tx1"/>
                </a:solidFill>
                <a:latin typeface="Papyrus" pitchFamily="66" charset="0"/>
              </a:defRPr>
            </a:lvl7pPr>
            <a:lvl8pPr marL="3429000" indent="-228600" defTabSz="966788" eaLnBrk="0" fontAlgn="base" hangingPunct="0">
              <a:spcBef>
                <a:spcPct val="0"/>
              </a:spcBef>
              <a:spcAft>
                <a:spcPct val="0"/>
              </a:spcAft>
              <a:defRPr>
                <a:solidFill>
                  <a:schemeClr val="tx1"/>
                </a:solidFill>
                <a:latin typeface="Papyrus" pitchFamily="66" charset="0"/>
              </a:defRPr>
            </a:lvl8pPr>
            <a:lvl9pPr marL="3886200" indent="-228600" defTabSz="966788" eaLnBrk="0" fontAlgn="base" hangingPunct="0">
              <a:spcBef>
                <a:spcPct val="0"/>
              </a:spcBef>
              <a:spcAft>
                <a:spcPct val="0"/>
              </a:spcAft>
              <a:defRPr>
                <a:solidFill>
                  <a:schemeClr val="tx1"/>
                </a:solidFill>
                <a:latin typeface="Papyrus" pitchFamily="66" charset="0"/>
              </a:defRPr>
            </a:lvl9pPr>
          </a:lstStyle>
          <a:p>
            <a:r>
              <a:rPr lang="en-US">
                <a:latin typeface="AmerType Md BT"/>
              </a:rPr>
              <a:t>Health Effects of Pesticides</a:t>
            </a:r>
          </a:p>
        </p:txBody>
      </p:sp>
      <p:sp>
        <p:nvSpPr>
          <p:cNvPr id="1556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Papyrus" pitchFamily="66" charset="0"/>
              </a:defRPr>
            </a:lvl1pPr>
            <a:lvl2pPr marL="742950" indent="-285750" defTabSz="966788">
              <a:defRPr>
                <a:solidFill>
                  <a:schemeClr val="tx1"/>
                </a:solidFill>
                <a:latin typeface="Papyrus" pitchFamily="66" charset="0"/>
              </a:defRPr>
            </a:lvl2pPr>
            <a:lvl3pPr marL="1143000" indent="-228600" defTabSz="966788">
              <a:defRPr>
                <a:solidFill>
                  <a:schemeClr val="tx1"/>
                </a:solidFill>
                <a:latin typeface="Papyrus" pitchFamily="66" charset="0"/>
              </a:defRPr>
            </a:lvl3pPr>
            <a:lvl4pPr marL="1600200" indent="-228600" defTabSz="966788">
              <a:defRPr>
                <a:solidFill>
                  <a:schemeClr val="tx1"/>
                </a:solidFill>
                <a:latin typeface="Papyrus" pitchFamily="66" charset="0"/>
              </a:defRPr>
            </a:lvl4pPr>
            <a:lvl5pPr marL="2057400" indent="-228600" defTabSz="966788">
              <a:defRPr>
                <a:solidFill>
                  <a:schemeClr val="tx1"/>
                </a:solidFill>
                <a:latin typeface="Papyrus" pitchFamily="66" charset="0"/>
              </a:defRPr>
            </a:lvl5pPr>
            <a:lvl6pPr marL="2514600" indent="-228600" defTabSz="966788" eaLnBrk="0" fontAlgn="base" hangingPunct="0">
              <a:spcBef>
                <a:spcPct val="0"/>
              </a:spcBef>
              <a:spcAft>
                <a:spcPct val="0"/>
              </a:spcAft>
              <a:defRPr>
                <a:solidFill>
                  <a:schemeClr val="tx1"/>
                </a:solidFill>
                <a:latin typeface="Papyrus" pitchFamily="66" charset="0"/>
              </a:defRPr>
            </a:lvl6pPr>
            <a:lvl7pPr marL="2971800" indent="-228600" defTabSz="966788" eaLnBrk="0" fontAlgn="base" hangingPunct="0">
              <a:spcBef>
                <a:spcPct val="0"/>
              </a:spcBef>
              <a:spcAft>
                <a:spcPct val="0"/>
              </a:spcAft>
              <a:defRPr>
                <a:solidFill>
                  <a:schemeClr val="tx1"/>
                </a:solidFill>
                <a:latin typeface="Papyrus" pitchFamily="66" charset="0"/>
              </a:defRPr>
            </a:lvl7pPr>
            <a:lvl8pPr marL="3429000" indent="-228600" defTabSz="966788" eaLnBrk="0" fontAlgn="base" hangingPunct="0">
              <a:spcBef>
                <a:spcPct val="0"/>
              </a:spcBef>
              <a:spcAft>
                <a:spcPct val="0"/>
              </a:spcAft>
              <a:defRPr>
                <a:solidFill>
                  <a:schemeClr val="tx1"/>
                </a:solidFill>
                <a:latin typeface="Papyrus" pitchFamily="66" charset="0"/>
              </a:defRPr>
            </a:lvl8pPr>
            <a:lvl9pPr marL="3886200" indent="-228600" defTabSz="966788" eaLnBrk="0" fontAlgn="base" hangingPunct="0">
              <a:spcBef>
                <a:spcPct val="0"/>
              </a:spcBef>
              <a:spcAft>
                <a:spcPct val="0"/>
              </a:spcAft>
              <a:defRPr>
                <a:solidFill>
                  <a:schemeClr val="tx1"/>
                </a:solidFill>
                <a:latin typeface="Papyrus" pitchFamily="66" charset="0"/>
              </a:defRPr>
            </a:lvl9pPr>
          </a:lstStyle>
          <a:p>
            <a:r>
              <a:rPr lang="en-US">
                <a:latin typeface="AmerType Md BT"/>
              </a:rPr>
              <a:t>Dawn H. Gouge dhgouge@ag.arizona.edu</a:t>
            </a:r>
          </a:p>
        </p:txBody>
      </p:sp>
      <p:sp>
        <p:nvSpPr>
          <p:cNvPr id="155653" name="Rectangle 7"/>
          <p:cNvSpPr txBox="1">
            <a:spLocks noGrp="1" noChangeArrowheads="1"/>
          </p:cNvSpPr>
          <p:nvPr/>
        </p:nvSpPr>
        <p:spPr bwMode="auto">
          <a:xfrm>
            <a:off x="5442348" y="6951134"/>
            <a:ext cx="4158853" cy="36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08" tIns="48655" rIns="97308" bIns="48655" anchor="b"/>
          <a:lstStyle>
            <a:lvl1pPr defTabSz="966788">
              <a:defRPr>
                <a:solidFill>
                  <a:schemeClr val="tx1"/>
                </a:solidFill>
                <a:latin typeface="Papyrus" pitchFamily="66" charset="0"/>
              </a:defRPr>
            </a:lvl1pPr>
            <a:lvl2pPr marL="742950" indent="-285750" defTabSz="966788">
              <a:defRPr>
                <a:solidFill>
                  <a:schemeClr val="tx1"/>
                </a:solidFill>
                <a:latin typeface="Papyrus" pitchFamily="66" charset="0"/>
              </a:defRPr>
            </a:lvl2pPr>
            <a:lvl3pPr marL="1143000" indent="-228600" defTabSz="966788">
              <a:defRPr>
                <a:solidFill>
                  <a:schemeClr val="tx1"/>
                </a:solidFill>
                <a:latin typeface="Papyrus" pitchFamily="66" charset="0"/>
              </a:defRPr>
            </a:lvl3pPr>
            <a:lvl4pPr marL="1600200" indent="-228600" defTabSz="966788">
              <a:defRPr>
                <a:solidFill>
                  <a:schemeClr val="tx1"/>
                </a:solidFill>
                <a:latin typeface="Papyrus" pitchFamily="66" charset="0"/>
              </a:defRPr>
            </a:lvl4pPr>
            <a:lvl5pPr marL="2057400" indent="-228600" defTabSz="966788">
              <a:defRPr>
                <a:solidFill>
                  <a:schemeClr val="tx1"/>
                </a:solidFill>
                <a:latin typeface="Papyrus" pitchFamily="66" charset="0"/>
              </a:defRPr>
            </a:lvl5pPr>
            <a:lvl6pPr marL="2514600" indent="-228600" defTabSz="966788" eaLnBrk="0" fontAlgn="base" hangingPunct="0">
              <a:spcBef>
                <a:spcPct val="0"/>
              </a:spcBef>
              <a:spcAft>
                <a:spcPct val="0"/>
              </a:spcAft>
              <a:defRPr>
                <a:solidFill>
                  <a:schemeClr val="tx1"/>
                </a:solidFill>
                <a:latin typeface="Papyrus" pitchFamily="66" charset="0"/>
              </a:defRPr>
            </a:lvl6pPr>
            <a:lvl7pPr marL="2971800" indent="-228600" defTabSz="966788" eaLnBrk="0" fontAlgn="base" hangingPunct="0">
              <a:spcBef>
                <a:spcPct val="0"/>
              </a:spcBef>
              <a:spcAft>
                <a:spcPct val="0"/>
              </a:spcAft>
              <a:defRPr>
                <a:solidFill>
                  <a:schemeClr val="tx1"/>
                </a:solidFill>
                <a:latin typeface="Papyrus" pitchFamily="66" charset="0"/>
              </a:defRPr>
            </a:lvl7pPr>
            <a:lvl8pPr marL="3429000" indent="-228600" defTabSz="966788" eaLnBrk="0" fontAlgn="base" hangingPunct="0">
              <a:spcBef>
                <a:spcPct val="0"/>
              </a:spcBef>
              <a:spcAft>
                <a:spcPct val="0"/>
              </a:spcAft>
              <a:defRPr>
                <a:solidFill>
                  <a:schemeClr val="tx1"/>
                </a:solidFill>
                <a:latin typeface="Papyrus" pitchFamily="66" charset="0"/>
              </a:defRPr>
            </a:lvl8pPr>
            <a:lvl9pPr marL="3886200" indent="-228600" defTabSz="966788" eaLnBrk="0" fontAlgn="base" hangingPunct="0">
              <a:spcBef>
                <a:spcPct val="0"/>
              </a:spcBef>
              <a:spcAft>
                <a:spcPct val="0"/>
              </a:spcAft>
              <a:defRPr>
                <a:solidFill>
                  <a:schemeClr val="tx1"/>
                </a:solidFill>
                <a:latin typeface="Papyrus" pitchFamily="66" charset="0"/>
              </a:defRPr>
            </a:lvl9pPr>
          </a:lstStyle>
          <a:p>
            <a:pPr algn="r"/>
            <a:fld id="{059A3112-E14C-4E32-ADDB-B6B6478FF2CD}" type="slidenum">
              <a:rPr lang="en-US" sz="1200">
                <a:latin typeface="AmerType Md BT"/>
              </a:rPr>
              <a:pPr algn="r"/>
              <a:t>1</a:t>
            </a:fld>
            <a:endParaRPr lang="en-US" sz="1200">
              <a:latin typeface="AmerType Md BT"/>
            </a:endParaRPr>
          </a:p>
        </p:txBody>
      </p:sp>
      <p:sp>
        <p:nvSpPr>
          <p:cNvPr id="155654" name="Rectangle 2"/>
          <p:cNvSpPr>
            <a:spLocks noGrp="1" noRot="1" noChangeAspect="1" noChangeArrowheads="1" noTextEdit="1"/>
          </p:cNvSpPr>
          <p:nvPr>
            <p:ph type="sldImg"/>
          </p:nvPr>
        </p:nvSpPr>
        <p:spPr>
          <a:xfrm>
            <a:off x="2743200" y="549275"/>
            <a:ext cx="4114800" cy="2743200"/>
          </a:xfrm>
          <a:ln cap="flat"/>
        </p:spPr>
      </p:sp>
      <p:sp>
        <p:nvSpPr>
          <p:cNvPr id="155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03" tIns="48653" rIns="97303" bIns="48653"/>
          <a:lstStyle/>
          <a:p>
            <a:pPr marL="342900" marR="0" lvl="0" indent="-342900">
              <a:spcBef>
                <a:spcPts val="0"/>
              </a:spcBef>
              <a:spcAft>
                <a:spcPts val="0"/>
              </a:spcAft>
              <a:buFont typeface="+mj-lt"/>
              <a:buAutoNum type="arabicParenR"/>
            </a:pPr>
            <a:r>
              <a:rPr lang="en-US" sz="1200" dirty="0">
                <a:effectLst/>
                <a:latin typeface="Times New Roman"/>
                <a:ea typeface="Calibri"/>
              </a:rPr>
              <a:t>Which statement about the biological effects of pesticides is </a:t>
            </a:r>
            <a:r>
              <a:rPr lang="en-US" sz="1200" u="sng" dirty="0">
                <a:effectLst/>
                <a:latin typeface="Times New Roman"/>
                <a:ea typeface="Calibri"/>
              </a:rPr>
              <a:t>untrue</a:t>
            </a:r>
            <a:r>
              <a:rPr lang="en-US" sz="1200" dirty="0">
                <a:effectLst/>
                <a:latin typeface="Times New Roman"/>
                <a:ea typeface="Calibri"/>
              </a:rPr>
              <a:t>?</a:t>
            </a:r>
          </a:p>
          <a:p>
            <a:pPr marL="742950" marR="0" lvl="1" indent="-285750">
              <a:spcBef>
                <a:spcPts val="0"/>
              </a:spcBef>
              <a:spcAft>
                <a:spcPts val="0"/>
              </a:spcAft>
              <a:buFont typeface="+mj-lt"/>
              <a:buAutoNum type="alphaLcPeriod"/>
            </a:pPr>
            <a:r>
              <a:rPr lang="en-US" sz="1200" dirty="0">
                <a:solidFill>
                  <a:srgbClr val="000000"/>
                </a:solidFill>
                <a:effectLst/>
                <a:highlight>
                  <a:srgbClr val="00FFFF"/>
                </a:highlight>
                <a:latin typeface="Times New Roman"/>
                <a:ea typeface="Calibri"/>
              </a:rPr>
              <a:t>Effects always increase in a linear fashion, as the dose increases the effects on exposed biological organisms increases, e.g. if the dose is doubled it causes twice the mortality</a:t>
            </a:r>
            <a:endParaRPr lang="en-US" sz="1200" dirty="0">
              <a:effectLst/>
              <a:latin typeface="Times New Roman"/>
              <a:ea typeface="Calibri"/>
            </a:endParaRPr>
          </a:p>
          <a:p>
            <a:pPr marL="742950" marR="0" lvl="1" indent="-285750">
              <a:spcBef>
                <a:spcPts val="0"/>
              </a:spcBef>
              <a:spcAft>
                <a:spcPts val="0"/>
              </a:spcAft>
              <a:buFont typeface="+mj-lt"/>
              <a:buAutoNum type="alphaLcPeriod"/>
            </a:pPr>
            <a:r>
              <a:rPr lang="en-US" sz="1200" dirty="0">
                <a:effectLst/>
                <a:latin typeface="Times New Roman"/>
                <a:ea typeface="Calibri"/>
              </a:rPr>
              <a:t>Agricultural pesticides are the most common means of suicide worldwide </a:t>
            </a:r>
          </a:p>
          <a:p>
            <a:pPr marL="742950" marR="0" lvl="1" indent="-285750">
              <a:spcBef>
                <a:spcPts val="0"/>
              </a:spcBef>
              <a:spcAft>
                <a:spcPts val="0"/>
              </a:spcAft>
              <a:buFont typeface="+mj-lt"/>
              <a:buAutoNum type="alphaLcPeriod"/>
            </a:pPr>
            <a:r>
              <a:rPr lang="en-US" sz="1200" dirty="0">
                <a:effectLst/>
                <a:latin typeface="Times New Roman"/>
                <a:ea typeface="Calibri"/>
              </a:rPr>
              <a:t>Certain pesticides are linked to risks for cancer, birth defects, hormonal disruption, kidney, liver damage and neurological disorders</a:t>
            </a:r>
          </a:p>
          <a:p>
            <a:pPr marL="742950" marR="0" lvl="1" indent="-285750">
              <a:spcBef>
                <a:spcPts val="0"/>
              </a:spcBef>
              <a:spcAft>
                <a:spcPts val="0"/>
              </a:spcAft>
              <a:buFont typeface="+mj-lt"/>
              <a:buAutoNum type="alphaLcPeriod"/>
            </a:pPr>
            <a:r>
              <a:rPr lang="en-US" sz="1200" dirty="0">
                <a:effectLst/>
                <a:latin typeface="Times New Roman"/>
                <a:ea typeface="Calibri"/>
              </a:rPr>
              <a:t>Humans exposed to certain chemicals can give birth to children with health problems caused by the parents exposure </a:t>
            </a:r>
          </a:p>
          <a:p>
            <a:pPr marL="342900" marR="0" lvl="0" indent="-342900">
              <a:spcBef>
                <a:spcPts val="0"/>
              </a:spcBef>
              <a:spcAft>
                <a:spcPts val="0"/>
              </a:spcAft>
              <a:buFont typeface="+mj-lt"/>
              <a:buAutoNum type="arabicParenR"/>
            </a:pPr>
            <a:r>
              <a:rPr lang="en-US" sz="1200" dirty="0">
                <a:effectLst/>
                <a:latin typeface="Times New Roman"/>
                <a:ea typeface="Calibri"/>
              </a:rPr>
              <a:t>The term pesticide includes (select the most accurate and complete answer) …</a:t>
            </a:r>
          </a:p>
          <a:p>
            <a:pPr marL="742950" marR="0" lvl="1" indent="-285750">
              <a:spcBef>
                <a:spcPts val="0"/>
              </a:spcBef>
              <a:spcAft>
                <a:spcPts val="0"/>
              </a:spcAft>
              <a:buFont typeface="+mj-lt"/>
              <a:buAutoNum type="alphaLcPeriod"/>
            </a:pPr>
            <a:r>
              <a:rPr lang="en-US" sz="1200" dirty="0">
                <a:effectLst/>
                <a:latin typeface="Times New Roman"/>
                <a:ea typeface="Calibri"/>
              </a:rPr>
              <a:t>Insecticides and </a:t>
            </a:r>
            <a:r>
              <a:rPr lang="en-US" sz="1200" dirty="0" err="1">
                <a:effectLst/>
                <a:latin typeface="Times New Roman"/>
                <a:ea typeface="Calibri"/>
              </a:rPr>
              <a:t>miticides</a:t>
            </a:r>
            <a:endParaRPr lang="en-US" sz="1200" dirty="0">
              <a:effectLst/>
              <a:latin typeface="Times New Roman"/>
              <a:ea typeface="Calibri"/>
            </a:endParaRPr>
          </a:p>
          <a:p>
            <a:pPr marL="742950" marR="0" lvl="1" indent="-285750">
              <a:spcBef>
                <a:spcPts val="0"/>
              </a:spcBef>
              <a:spcAft>
                <a:spcPts val="0"/>
              </a:spcAft>
              <a:buFont typeface="+mj-lt"/>
              <a:buAutoNum type="alphaLcPeriod"/>
            </a:pPr>
            <a:r>
              <a:rPr lang="en-US" sz="1200" dirty="0">
                <a:effectLst/>
                <a:latin typeface="Times New Roman"/>
                <a:ea typeface="Calibri"/>
              </a:rPr>
              <a:t>Insecticides and herbicides</a:t>
            </a:r>
          </a:p>
          <a:p>
            <a:pPr marL="742950" marR="0" lvl="1" indent="-285750">
              <a:spcBef>
                <a:spcPts val="0"/>
              </a:spcBef>
              <a:spcAft>
                <a:spcPts val="0"/>
              </a:spcAft>
              <a:buFont typeface="+mj-lt"/>
              <a:buAutoNum type="alphaLcPeriod"/>
            </a:pPr>
            <a:r>
              <a:rPr lang="en-US" sz="1200" dirty="0">
                <a:effectLst/>
                <a:highlight>
                  <a:srgbClr val="00FFFF"/>
                </a:highlight>
                <a:latin typeface="Times New Roman"/>
                <a:ea typeface="Calibri"/>
              </a:rPr>
              <a:t>Insecticides, </a:t>
            </a:r>
            <a:r>
              <a:rPr lang="en-US" sz="1200" dirty="0" err="1">
                <a:effectLst/>
                <a:highlight>
                  <a:srgbClr val="00FFFF"/>
                </a:highlight>
                <a:latin typeface="Times New Roman"/>
                <a:ea typeface="Calibri"/>
              </a:rPr>
              <a:t>miticides</a:t>
            </a:r>
            <a:r>
              <a:rPr lang="en-US" sz="1200" dirty="0">
                <a:effectLst/>
                <a:highlight>
                  <a:srgbClr val="00FFFF"/>
                </a:highlight>
                <a:latin typeface="Times New Roman"/>
                <a:ea typeface="Calibri"/>
              </a:rPr>
              <a:t>, fumigants, rodenticides, fungicides, </a:t>
            </a:r>
            <a:r>
              <a:rPr lang="en-US" sz="1200" dirty="0" err="1">
                <a:effectLst/>
                <a:highlight>
                  <a:srgbClr val="00FFFF"/>
                </a:highlight>
                <a:latin typeface="Times New Roman"/>
                <a:ea typeface="Calibri"/>
              </a:rPr>
              <a:t>nematicides</a:t>
            </a:r>
            <a:r>
              <a:rPr lang="en-US" sz="1200" dirty="0">
                <a:effectLst/>
                <a:highlight>
                  <a:srgbClr val="00FFFF"/>
                </a:highlight>
                <a:latin typeface="Times New Roman"/>
                <a:ea typeface="Calibri"/>
              </a:rPr>
              <a:t>, herbicides, wood preservers, pest related growth disrupters, pest related endocrine disrupters</a:t>
            </a:r>
            <a:endParaRPr lang="en-US" sz="1200" dirty="0">
              <a:effectLst/>
              <a:latin typeface="Times New Roman"/>
              <a:ea typeface="Calibri"/>
            </a:endParaRPr>
          </a:p>
          <a:p>
            <a:pPr marL="742950" marR="0" lvl="1" indent="-285750">
              <a:spcBef>
                <a:spcPts val="0"/>
              </a:spcBef>
              <a:spcAft>
                <a:spcPts val="0"/>
              </a:spcAft>
              <a:buFont typeface="+mj-lt"/>
              <a:buAutoNum type="alphaLcPeriod"/>
            </a:pPr>
            <a:r>
              <a:rPr lang="en-US" sz="1200" dirty="0">
                <a:effectLst/>
                <a:latin typeface="Times New Roman"/>
                <a:ea typeface="Calibri"/>
              </a:rPr>
              <a:t>Only insecticides</a:t>
            </a:r>
          </a:p>
          <a:p>
            <a:pPr marL="342900" marR="0" lvl="0" indent="-342900">
              <a:spcBef>
                <a:spcPts val="0"/>
              </a:spcBef>
              <a:spcAft>
                <a:spcPts val="0"/>
              </a:spcAft>
              <a:buFont typeface="+mj-lt"/>
              <a:buAutoNum type="arabicParenR"/>
            </a:pPr>
            <a:r>
              <a:rPr lang="en-US" sz="1200" dirty="0">
                <a:effectLst/>
                <a:latin typeface="Times New Roman"/>
                <a:ea typeface="Calibri"/>
              </a:rPr>
              <a:t>Signal words are found on pesticide product labels, and they describe the acute</a:t>
            </a:r>
          </a:p>
          <a:p>
            <a:pPr marL="457200" marR="0">
              <a:spcBef>
                <a:spcPts val="0"/>
              </a:spcBef>
              <a:spcAft>
                <a:spcPts val="0"/>
              </a:spcAft>
            </a:pPr>
            <a:r>
              <a:rPr lang="en-US" sz="1200" dirty="0">
                <a:effectLst/>
                <a:latin typeface="Times New Roman"/>
                <a:ea typeface="Calibri"/>
              </a:rPr>
              <a:t>(short-term) toxicity of the formulated pesticide product.  Focusing on what you know about signal words please indicate the sentence that contains </a:t>
            </a:r>
            <a:r>
              <a:rPr lang="en-US" sz="1200" u="sng" dirty="0">
                <a:effectLst/>
                <a:latin typeface="Times New Roman"/>
                <a:ea typeface="Calibri"/>
              </a:rPr>
              <a:t>inaccurate</a:t>
            </a:r>
            <a:r>
              <a:rPr lang="en-US" sz="1200" dirty="0">
                <a:effectLst/>
                <a:latin typeface="Times New Roman"/>
                <a:ea typeface="Calibri"/>
              </a:rPr>
              <a:t> information.</a:t>
            </a:r>
          </a:p>
          <a:p>
            <a:pPr marL="742950" marR="0" lvl="1" indent="-285750">
              <a:spcBef>
                <a:spcPts val="0"/>
              </a:spcBef>
              <a:spcAft>
                <a:spcPts val="0"/>
              </a:spcAft>
              <a:buFont typeface="+mj-lt"/>
              <a:buAutoNum type="alphaLcPeriod"/>
            </a:pPr>
            <a:r>
              <a:rPr lang="en-US" sz="1200" dirty="0">
                <a:effectLst/>
                <a:latin typeface="Times New Roman"/>
                <a:ea typeface="Calibri"/>
              </a:rPr>
              <a:t>The U.S. Environmental Protection Agency (EPA) requires a signal word on most pesticide product labels. They also require it to be printed on the front panel, in all capital letters, to make it easy for users to find. The only pesticide products that are not required to display a signal word are those that fall into the lowest toxicity category by all routes of exposure (oral, dermal, inhalation, and other effects like eye and skin irritation).</a:t>
            </a:r>
          </a:p>
          <a:p>
            <a:pPr marL="742950" marR="0" lvl="1" indent="-285750">
              <a:spcBef>
                <a:spcPts val="0"/>
              </a:spcBef>
              <a:spcAft>
                <a:spcPts val="0"/>
              </a:spcAft>
              <a:buFont typeface="+mj-lt"/>
              <a:buAutoNum type="alphaLcPeriod"/>
            </a:pPr>
            <a:r>
              <a:rPr lang="en-US" sz="1200" dirty="0">
                <a:effectLst/>
                <a:latin typeface="Times New Roman"/>
                <a:ea typeface="Calibri"/>
              </a:rPr>
              <a:t>CAUTION means the pesticide product is slightly toxic if eaten, absorbed through the skin, inhaled, or it causes slight eye or skin irritation; WARNING indicates the pesticide product is moderately toxic if eaten, absorbed through the skin, inhaled, or it causes moderate eye or skin irritation; DANGER means that the pesticide product is highly toxic by at least one route of exposure. It may be corrosive, causing irreversible damage to the skin or eyes. Alternatively, it may be highly toxic if eaten, absorbed through the skin, or inhaled. If this is the case, then the word “POISON” must also be included in red letters on the front panel of the product label.</a:t>
            </a:r>
          </a:p>
          <a:p>
            <a:pPr marL="742950" marR="0" lvl="1" indent="-285750">
              <a:spcBef>
                <a:spcPts val="0"/>
              </a:spcBef>
              <a:spcAft>
                <a:spcPts val="0"/>
              </a:spcAft>
              <a:buFont typeface="+mj-lt"/>
              <a:buAutoNum type="alphaLcPeriod"/>
            </a:pPr>
            <a:r>
              <a:rPr lang="en-US" sz="1200" dirty="0">
                <a:effectLst/>
                <a:latin typeface="Times New Roman"/>
                <a:ea typeface="Calibri"/>
              </a:rPr>
              <a:t>Before the EPA can determine the appropriate signal word for a pesticide product, the manufacturer performs research on laboratory animals to determine the toxicity of the formulation. Required studies include oral exposure (eating the product), inhalation exposure (breathing in the product), dermal exposure (spreading the product on the skin) and exposures to the skin and eyes to check for irritation. The study that shows the highest toxicity is used to determine the signal word. E.g. if a product demonstrated low toxicity when eaten, moderate toxicity when inhaled, and high toxicity when applied to skin, the EPA would assign the signal word DANGER, based on the most sensitive route of entry. </a:t>
            </a:r>
          </a:p>
          <a:p>
            <a:pPr marL="742950" marR="0" lvl="1" indent="-285750">
              <a:spcBef>
                <a:spcPts val="0"/>
              </a:spcBef>
              <a:spcAft>
                <a:spcPts val="0"/>
              </a:spcAft>
              <a:buFont typeface="+mj-lt"/>
              <a:buAutoNum type="alphaLcPeriod"/>
            </a:pPr>
            <a:r>
              <a:rPr lang="en-US" sz="1200" dirty="0">
                <a:effectLst/>
                <a:highlight>
                  <a:srgbClr val="00FFFF"/>
                </a:highlight>
                <a:latin typeface="Times New Roman"/>
                <a:ea typeface="Calibri"/>
              </a:rPr>
              <a:t>Signal words </a:t>
            </a:r>
            <a:r>
              <a:rPr lang="en-US" sz="1200" u="sng" dirty="0">
                <a:effectLst/>
                <a:highlight>
                  <a:srgbClr val="00FFFF"/>
                </a:highlight>
                <a:latin typeface="Times New Roman"/>
                <a:ea typeface="Calibri"/>
              </a:rPr>
              <a:t>do not</a:t>
            </a:r>
            <a:r>
              <a:rPr lang="en-US" sz="1200" dirty="0">
                <a:effectLst/>
                <a:highlight>
                  <a:srgbClr val="00FFFF"/>
                </a:highlight>
                <a:latin typeface="Times New Roman"/>
                <a:ea typeface="Calibri"/>
              </a:rPr>
              <a:t> alert users to special hazards of a pesticide product.  The signal word </a:t>
            </a:r>
            <a:r>
              <a:rPr lang="en-US" sz="1200" u="sng" dirty="0">
                <a:effectLst/>
                <a:highlight>
                  <a:srgbClr val="00FFFF"/>
                </a:highlight>
                <a:latin typeface="Times New Roman"/>
                <a:ea typeface="Calibri"/>
              </a:rPr>
              <a:t>should not</a:t>
            </a:r>
            <a:r>
              <a:rPr lang="en-US" sz="1200" dirty="0">
                <a:effectLst/>
                <a:highlight>
                  <a:srgbClr val="00FFFF"/>
                </a:highlight>
                <a:latin typeface="Times New Roman"/>
                <a:ea typeface="Calibri"/>
              </a:rPr>
              <a:t> be used by shoppers to select the least toxic product(s).</a:t>
            </a:r>
            <a:endParaRPr lang="en-US" sz="1200" dirty="0">
              <a:effectLst/>
              <a:latin typeface="Times New Roman"/>
              <a:ea typeface="Calibri"/>
            </a:endParaRPr>
          </a:p>
          <a:p>
            <a:pPr marL="0" marR="0" lvl="0" indent="0">
              <a:spcBef>
                <a:spcPts val="0"/>
              </a:spcBef>
              <a:spcAft>
                <a:spcPts val="0"/>
              </a:spcAft>
              <a:buFont typeface="+mj-lt"/>
              <a:buNone/>
            </a:pPr>
            <a:r>
              <a:rPr lang="en-US" sz="1200" dirty="0">
                <a:effectLst/>
                <a:latin typeface="Times New Roman"/>
                <a:ea typeface="Calibri"/>
              </a:rPr>
              <a:t>4)     Which are </a:t>
            </a:r>
            <a:r>
              <a:rPr lang="en-US" sz="1200" u="sng" dirty="0">
                <a:effectLst/>
                <a:latin typeface="Times New Roman"/>
                <a:ea typeface="Calibri"/>
              </a:rPr>
              <a:t>not</a:t>
            </a:r>
            <a:r>
              <a:rPr lang="en-US" sz="1200" dirty="0">
                <a:effectLst/>
                <a:latin typeface="Times New Roman"/>
                <a:ea typeface="Calibri"/>
              </a:rPr>
              <a:t> pesticides?</a:t>
            </a:r>
          </a:p>
          <a:p>
            <a:pPr marL="742950" marR="0" lvl="1" indent="-285750">
              <a:spcBef>
                <a:spcPts val="0"/>
              </a:spcBef>
              <a:spcAft>
                <a:spcPts val="0"/>
              </a:spcAft>
              <a:buFont typeface="+mj-lt"/>
              <a:buAutoNum type="alphaLcPeriod"/>
            </a:pPr>
            <a:r>
              <a:rPr lang="en-US" sz="1200" dirty="0">
                <a:effectLst/>
                <a:latin typeface="Times New Roman"/>
                <a:ea typeface="Calibri"/>
              </a:rPr>
              <a:t>Natural chemicals used to kill pests</a:t>
            </a:r>
          </a:p>
          <a:p>
            <a:pPr marL="742950" marR="0" lvl="1" indent="-285750">
              <a:spcBef>
                <a:spcPts val="0"/>
              </a:spcBef>
              <a:spcAft>
                <a:spcPts val="0"/>
              </a:spcAft>
              <a:buFont typeface="+mj-lt"/>
              <a:buAutoNum type="alphaLcPeriod"/>
            </a:pPr>
            <a:r>
              <a:rPr lang="en-US" sz="1200" dirty="0">
                <a:effectLst/>
                <a:highlight>
                  <a:srgbClr val="00FFFF"/>
                </a:highlight>
                <a:latin typeface="Times New Roman"/>
                <a:ea typeface="Calibri"/>
              </a:rPr>
              <a:t>Household disinfectants and some industrial disinfectants </a:t>
            </a:r>
            <a:endParaRPr lang="en-US" sz="1200" dirty="0">
              <a:effectLst/>
              <a:latin typeface="Times New Roman"/>
              <a:ea typeface="Calibri"/>
            </a:endParaRPr>
          </a:p>
          <a:p>
            <a:pPr marL="742950" marR="0" lvl="1" indent="-285750">
              <a:spcBef>
                <a:spcPts val="0"/>
              </a:spcBef>
              <a:spcAft>
                <a:spcPts val="0"/>
              </a:spcAft>
              <a:buFont typeface="+mj-lt"/>
              <a:buAutoNum type="alphaLcPeriod"/>
            </a:pPr>
            <a:r>
              <a:rPr lang="en-US" sz="1200" dirty="0">
                <a:effectLst/>
                <a:latin typeface="Times New Roman"/>
                <a:ea typeface="Calibri"/>
              </a:rPr>
              <a:t>Biological insecticides</a:t>
            </a:r>
          </a:p>
          <a:p>
            <a:pPr marL="742950" marR="0" lvl="1" indent="-285750">
              <a:spcBef>
                <a:spcPts val="0"/>
              </a:spcBef>
              <a:spcAft>
                <a:spcPts val="0"/>
              </a:spcAft>
              <a:buFont typeface="+mj-lt"/>
              <a:buAutoNum type="alphaLcPeriod"/>
            </a:pPr>
            <a:r>
              <a:rPr lang="en-US" sz="1200" dirty="0">
                <a:effectLst/>
                <a:latin typeface="Times New Roman"/>
                <a:ea typeface="Calibri"/>
              </a:rPr>
              <a:t>Baits</a:t>
            </a:r>
          </a:p>
          <a:p>
            <a:pPr marL="914400" marR="0">
              <a:spcBef>
                <a:spcPts val="0"/>
              </a:spcBef>
              <a:spcAft>
                <a:spcPts val="0"/>
              </a:spcAft>
            </a:pPr>
            <a:r>
              <a:rPr lang="en-US" sz="1200" dirty="0">
                <a:effectLst/>
                <a:latin typeface="Times New Roman"/>
                <a:ea typeface="Calibri"/>
              </a:rPr>
              <a:t> </a:t>
            </a:r>
          </a:p>
          <a:p>
            <a:pPr eaLnBrk="1" hangingPunct="1"/>
            <a:endParaRPr lang="en-US" dirty="0">
              <a:solidFill>
                <a:srgbClr val="FFCCFF"/>
              </a:solidFill>
              <a:latin typeface="MS Mincho" pitchFamily="4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lIns="89730" tIns="44865" rIns="89730" bIns="44865"/>
          <a:lstStyle/>
          <a:p>
            <a:pPr>
              <a:defRPr/>
            </a:pPr>
            <a:fld id="{8A4A814B-A338-4238-A8CB-CD17BAFDE175}" type="slidenum">
              <a:rPr lang="en-US" smtClean="0"/>
              <a:pPr>
                <a:defRPr/>
              </a:pPr>
              <a:t>13</a:t>
            </a:fld>
            <a:endParaRPr lang="en-US"/>
          </a:p>
        </p:txBody>
      </p:sp>
      <p:sp>
        <p:nvSpPr>
          <p:cNvPr id="72707" name="Rectangle 2"/>
          <p:cNvSpPr>
            <a:spLocks noGrp="1" noRot="1" noChangeAspect="1" noChangeArrowheads="1" noTextEdit="1"/>
          </p:cNvSpPr>
          <p:nvPr>
            <p:ph type="sldImg"/>
          </p:nvPr>
        </p:nvSpPr>
        <p:spPr bwMode="auto">
          <a:xfrm>
            <a:off x="2746375" y="549275"/>
            <a:ext cx="4110038" cy="2741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A0D2190-EBF6-1C8C-036A-82FE7C8735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441A782-A803-44F9-915E-2319CA60B88C}" type="slidenum">
              <a:rPr lang="en-US" altLang="en-US"/>
              <a:pPr/>
              <a:t>14</a:t>
            </a:fld>
            <a:endParaRPr lang="en-US" altLang="en-US"/>
          </a:p>
        </p:txBody>
      </p:sp>
      <p:sp>
        <p:nvSpPr>
          <p:cNvPr id="22531" name="Rectangle 2">
            <a:extLst>
              <a:ext uri="{FF2B5EF4-FFF2-40B4-BE49-F238E27FC236}">
                <a16:creationId xmlns:a16="http://schemas.microsoft.com/office/drawing/2014/main" id="{7FBCEDC3-3DD5-8380-0BB2-8C1661810F30}"/>
              </a:ext>
            </a:extLst>
          </p:cNvPr>
          <p:cNvSpPr>
            <a:spLocks noChangeArrowheads="1" noTextEdit="1"/>
          </p:cNvSpPr>
          <p:nvPr>
            <p:ph type="sldImg"/>
          </p:nvPr>
        </p:nvSpPr>
        <p:spPr>
          <a:solidFill>
            <a:srgbClr val="FFFFFF"/>
          </a:solidFill>
          <a:ln cap="flat"/>
        </p:spPr>
      </p:sp>
      <p:sp>
        <p:nvSpPr>
          <p:cNvPr id="22532" name="Rectangle 3">
            <a:extLst>
              <a:ext uri="{FF2B5EF4-FFF2-40B4-BE49-F238E27FC236}">
                <a16:creationId xmlns:a16="http://schemas.microsoft.com/office/drawing/2014/main" id="{24B4C4D9-D02C-42C2-B2C2-9B327A9DD68E}"/>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latin typeface="Comic Sans MS" pitchFamily="66" charset="0"/>
              </a:rPr>
              <a:t>IPM/IAQ in AZ Schools </a:t>
            </a:r>
          </a:p>
        </p:txBody>
      </p:sp>
      <p:sp>
        <p:nvSpPr>
          <p:cNvPr id="6656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latin typeface="Comic Sans MS" pitchFamily="66" charset="0"/>
              </a:rPr>
              <a:t>Gouge &amp;  Lame</a:t>
            </a:r>
          </a:p>
        </p:txBody>
      </p:sp>
      <p:sp>
        <p:nvSpPr>
          <p:cNvPr id="6656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4FC8F0B-36C0-431A-A84E-AABDB1322DCE}" type="slidenum">
              <a:rPr lang="en-US" altLang="en-US" smtClean="0">
                <a:latin typeface="Comic Sans MS" pitchFamily="66" charset="0"/>
              </a:rPr>
              <a:pPr/>
              <a:t>17</a:t>
            </a:fld>
            <a:endParaRPr lang="en-US" altLang="en-US">
              <a:latin typeface="Comic Sans MS" pitchFamily="66" charset="0"/>
            </a:endParaRPr>
          </a:p>
        </p:txBody>
      </p:sp>
      <p:sp>
        <p:nvSpPr>
          <p:cNvPr id="66565" name="Rectangle 2"/>
          <p:cNvSpPr>
            <a:spLocks noGrp="1" noRot="1" noChangeAspect="1" noChangeArrowheads="1" noTextEdit="1"/>
          </p:cNvSpPr>
          <p:nvPr>
            <p:ph type="sldImg"/>
          </p:nvPr>
        </p:nvSpPr>
        <p:spPr bwMode="auto">
          <a:xfrm>
            <a:off x="2743200" y="549275"/>
            <a:ext cx="4114800"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6" name="Rectangle 3"/>
          <p:cNvSpPr>
            <a:spLocks noGrp="1" noChangeArrowheads="1"/>
          </p:cNvSpPr>
          <p:nvPr>
            <p:ph type="body" idx="1"/>
          </p:nvPr>
        </p:nvSpPr>
        <p:spPr bwMode="auto">
          <a:xfrm>
            <a:off x="1280160" y="3473450"/>
            <a:ext cx="7040880" cy="3291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altLang="en-US"/>
              <a:t>Everyone in the school community can help.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4F09A87-283C-FDDB-8F2C-EA55A5CA96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C1D04A0-25D0-439E-9AB5-97A31AFE261D}" type="slidenum">
              <a:rPr lang="en-US" altLang="en-US"/>
              <a:pPr/>
              <a:t>18</a:t>
            </a:fld>
            <a:endParaRPr lang="en-US" altLang="en-US"/>
          </a:p>
        </p:txBody>
      </p:sp>
      <p:sp>
        <p:nvSpPr>
          <p:cNvPr id="23555" name="Rectangle 2">
            <a:extLst>
              <a:ext uri="{FF2B5EF4-FFF2-40B4-BE49-F238E27FC236}">
                <a16:creationId xmlns:a16="http://schemas.microsoft.com/office/drawing/2014/main" id="{01F26FD5-2134-8E95-4E31-C7666BCA2768}"/>
              </a:ext>
            </a:extLst>
          </p:cNvPr>
          <p:cNvSpPr>
            <a:spLocks noChangeArrowheads="1" noTextEdit="1"/>
          </p:cNvSpPr>
          <p:nvPr>
            <p:ph type="sldImg"/>
          </p:nvPr>
        </p:nvSpPr>
        <p:spPr>
          <a:solidFill>
            <a:srgbClr val="FFFFFF"/>
          </a:solidFill>
          <a:ln cap="flat"/>
        </p:spPr>
      </p:sp>
      <p:sp>
        <p:nvSpPr>
          <p:cNvPr id="23556" name="Rectangle 3">
            <a:extLst>
              <a:ext uri="{FF2B5EF4-FFF2-40B4-BE49-F238E27FC236}">
                <a16:creationId xmlns:a16="http://schemas.microsoft.com/office/drawing/2014/main" id="{0C87D0BE-0D81-8138-4010-62B58C592968}"/>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1F8CC4F-A8FF-4D56-BB79-173B283A0494}" type="slidenum">
              <a:rPr lang="en-US" altLang="en-US" smtClean="0">
                <a:latin typeface="Comic Sans MS" pitchFamily="66" charset="0"/>
              </a:rPr>
              <a:pPr/>
              <a:t>20</a:t>
            </a:fld>
            <a:endParaRPr lang="en-US" altLang="en-US">
              <a:latin typeface="Comic Sans MS" pitchFamily="66" charset="0"/>
            </a:endParaRPr>
          </a:p>
        </p:txBody>
      </p:sp>
      <p:sp>
        <p:nvSpPr>
          <p:cNvPr id="70659" name="Rectangle 2"/>
          <p:cNvSpPr>
            <a:spLocks noGrp="1" noRot="1" noChangeAspect="1" noChangeArrowheads="1" noTextEdit="1"/>
          </p:cNvSpPr>
          <p:nvPr>
            <p:ph type="sldImg"/>
          </p:nvPr>
        </p:nvSpPr>
        <p:spPr>
          <a:xfrm>
            <a:off x="2746375" y="549275"/>
            <a:ext cx="4110038" cy="2741613"/>
          </a:xfrm>
          <a:solidFill>
            <a:srgbClr val="FFFFFF"/>
          </a:solidFill>
          <a:ln cap="flat"/>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B98A9B9-4422-41DB-A2FD-E92D52487F69}" type="slidenum">
              <a:rPr lang="en-US" altLang="en-US" smtClean="0">
                <a:latin typeface="Comic Sans MS" pitchFamily="66" charset="0"/>
              </a:rPr>
              <a:pPr/>
              <a:t>21</a:t>
            </a:fld>
            <a:endParaRPr lang="en-US" altLang="en-US">
              <a:latin typeface="Comic Sans MS" pitchFamily="66" charset="0"/>
            </a:endParaRPr>
          </a:p>
        </p:txBody>
      </p:sp>
      <p:sp>
        <p:nvSpPr>
          <p:cNvPr id="69635" name="Rectangle 2"/>
          <p:cNvSpPr>
            <a:spLocks noGrp="1" noRot="1" noChangeAspect="1" noChangeArrowheads="1" noTextEdit="1"/>
          </p:cNvSpPr>
          <p:nvPr>
            <p:ph type="sldImg"/>
          </p:nvPr>
        </p:nvSpPr>
        <p:spPr>
          <a:xfrm>
            <a:off x="2746375" y="549275"/>
            <a:ext cx="4110038" cy="2741613"/>
          </a:xfrm>
          <a:solidFill>
            <a:srgbClr val="FFFFFF"/>
          </a:solidFill>
          <a:ln cap="flat"/>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201B63A-46EA-4762-B9D5-40B8710C0220}" type="slidenum">
              <a:rPr lang="en-US" altLang="en-US" smtClean="0">
                <a:latin typeface="Comic Sans MS" pitchFamily="66" charset="0"/>
              </a:rPr>
              <a:pPr/>
              <a:t>22</a:t>
            </a:fld>
            <a:endParaRPr lang="en-US" altLang="en-US">
              <a:latin typeface="Comic Sans MS" pitchFamily="66" charset="0"/>
            </a:endParaRPr>
          </a:p>
        </p:txBody>
      </p:sp>
      <p:sp>
        <p:nvSpPr>
          <p:cNvPr id="73731" name="Rectangle 2"/>
          <p:cNvSpPr>
            <a:spLocks noGrp="1" noRot="1" noChangeAspect="1" noChangeArrowheads="1" noTextEdit="1"/>
          </p:cNvSpPr>
          <p:nvPr>
            <p:ph type="sldImg"/>
          </p:nvPr>
        </p:nvSpPr>
        <p:spPr bwMode="auto">
          <a:xfrm>
            <a:off x="2746375" y="549275"/>
            <a:ext cx="4110038" cy="2741613"/>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solidFill>
                  <a:prstClr val="black"/>
                </a:solidFill>
                <a:latin typeface="Comic Sans MS" pitchFamily="66" charset="0"/>
              </a:rPr>
              <a:t>IPM/IAQ in AZ Schools </a:t>
            </a: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solidFill>
                  <a:prstClr val="black"/>
                </a:solidFill>
                <a:latin typeface="Comic Sans MS" pitchFamily="66" charset="0"/>
              </a:rPr>
              <a:t>Gouge &amp;  Lame</a:t>
            </a:r>
          </a:p>
        </p:txBody>
      </p:sp>
      <p:sp>
        <p:nvSpPr>
          <p:cNvPr id="491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9918892D-E2BC-48B9-B034-9BF40431497C}" type="slidenum">
              <a:rPr lang="en-US">
                <a:solidFill>
                  <a:prstClr val="black"/>
                </a:solidFill>
                <a:latin typeface="Comic Sans MS" pitchFamily="66" charset="0"/>
              </a:rPr>
              <a:pPr/>
              <a:t>23</a:t>
            </a:fld>
            <a:endParaRPr lang="en-US">
              <a:solidFill>
                <a:prstClr val="black"/>
              </a:solidFill>
              <a:latin typeface="Comic Sans MS" pitchFamily="66" charset="0"/>
            </a:endParaRPr>
          </a:p>
        </p:txBody>
      </p:sp>
      <p:sp>
        <p:nvSpPr>
          <p:cNvPr id="49157" name="Rectangle 2"/>
          <p:cNvSpPr>
            <a:spLocks noGrp="1" noRot="1" noChangeAspect="1" noChangeArrowheads="1" noTextEdit="1"/>
          </p:cNvSpPr>
          <p:nvPr>
            <p:ph type="sldImg"/>
          </p:nvPr>
        </p:nvSpPr>
        <p:spPr>
          <a:xfrm>
            <a:off x="2751138" y="554038"/>
            <a:ext cx="4098925" cy="2732087"/>
          </a:xfrm>
          <a:ln/>
        </p:spPr>
      </p:sp>
      <p:sp>
        <p:nvSpPr>
          <p:cNvPr id="49158" name="Rectangle 3"/>
          <p:cNvSpPr>
            <a:spLocks noGrp="1" noChangeArrowheads="1"/>
          </p:cNvSpPr>
          <p:nvPr>
            <p:ph type="body" idx="1"/>
          </p:nvPr>
        </p:nvSpPr>
        <p:spPr>
          <a:xfrm>
            <a:off x="1174061" y="3414010"/>
            <a:ext cx="7042185" cy="32915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lIns="89721" tIns="44861" rIns="89721" bIns="44861"/>
          <a:lstStyle/>
          <a:p>
            <a:pPr>
              <a:defRPr/>
            </a:pPr>
            <a:fld id="{2966F372-FFC8-4C7A-8281-D9718F9D1A0F}" type="slidenum">
              <a:rPr lang="en-US" smtClean="0"/>
              <a:pPr>
                <a:defRPr/>
              </a:pPr>
              <a:t>24</a:t>
            </a:fld>
            <a:endParaRPr lang="en-US"/>
          </a:p>
        </p:txBody>
      </p:sp>
      <p:sp>
        <p:nvSpPr>
          <p:cNvPr id="60419" name="Rectangle 2"/>
          <p:cNvSpPr>
            <a:spLocks noGrp="1" noRot="1" noChangeAspect="1" noChangeArrowheads="1" noTextEdit="1"/>
          </p:cNvSpPr>
          <p:nvPr>
            <p:ph type="sldImg"/>
          </p:nvPr>
        </p:nvSpPr>
        <p:spPr bwMode="auto">
          <a:xfrm>
            <a:off x="2746375" y="549275"/>
            <a:ext cx="4110038" cy="2741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21" tIns="44861" rIns="89721" bIns="44861" numCol="1" anchor="t" anchorCtr="0" compatLnSpc="1">
            <a:prstTxWarp prst="textNoShape">
              <a:avLst/>
            </a:prstTxWarp>
          </a:bodyPr>
          <a:lstStyle/>
          <a:p>
            <a:pPr eaLnBrk="1" hangingPunct="1"/>
            <a:r>
              <a:rPr lang="en-US" altLang="en-US"/>
              <a:t>Pests need the same things we need to survive, food, water and shelter.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Health Effects of Pesticides</a:t>
            </a:r>
          </a:p>
        </p:txBody>
      </p:sp>
      <p:sp>
        <p:nvSpPr>
          <p:cNvPr id="5" name="Footer Placeholder 4"/>
          <p:cNvSpPr>
            <a:spLocks noGrp="1"/>
          </p:cNvSpPr>
          <p:nvPr>
            <p:ph type="ftr" sz="quarter" idx="4"/>
          </p:nvPr>
        </p:nvSpPr>
        <p:spPr/>
        <p:txBody>
          <a:bodyPr/>
          <a:lstStyle/>
          <a:p>
            <a:pPr>
              <a:defRPr/>
            </a:pPr>
            <a:r>
              <a:rPr lang="en-US"/>
              <a:t>Dawn H. Gouge dhgouge@ag.arizona.edu</a:t>
            </a:r>
          </a:p>
        </p:txBody>
      </p:sp>
      <p:sp>
        <p:nvSpPr>
          <p:cNvPr id="6" name="Slide Number Placeholder 5"/>
          <p:cNvSpPr>
            <a:spLocks noGrp="1"/>
          </p:cNvSpPr>
          <p:nvPr>
            <p:ph type="sldNum" sz="quarter" idx="5"/>
          </p:nvPr>
        </p:nvSpPr>
        <p:spPr/>
        <p:txBody>
          <a:bodyPr/>
          <a:lstStyle/>
          <a:p>
            <a:pPr>
              <a:defRPr/>
            </a:pPr>
            <a:fld id="{19E0D0CF-4E96-40C1-B88D-7A0F64984DB8}" type="slidenum">
              <a:rPr lang="en-US" smtClean="0"/>
              <a:pPr>
                <a:defRPr/>
              </a:pPr>
              <a:t>28</a:t>
            </a:fld>
            <a:endParaRPr lang="en-US"/>
          </a:p>
        </p:txBody>
      </p:sp>
    </p:spTree>
    <p:extLst>
      <p:ext uri="{BB962C8B-B14F-4D97-AF65-F5344CB8AC3E}">
        <p14:creationId xmlns:p14="http://schemas.microsoft.com/office/powerpoint/2010/main" val="221678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lIns="89730" tIns="44865" rIns="89730" bIns="44865"/>
          <a:lstStyle/>
          <a:p>
            <a:pPr>
              <a:defRPr/>
            </a:pPr>
            <a:fld id="{CB9EBE48-D9BF-45D7-B6E1-26AF074C1D65}" type="slidenum">
              <a:rPr lang="en-US" smtClean="0"/>
              <a:pPr>
                <a:defRPr/>
              </a:pPr>
              <a:t>2</a:t>
            </a:fld>
            <a:endParaRPr lang="en-US"/>
          </a:p>
        </p:txBody>
      </p:sp>
      <p:sp>
        <p:nvSpPr>
          <p:cNvPr id="54275" name="Rectangle 2"/>
          <p:cNvSpPr>
            <a:spLocks noGrp="1" noRot="1" noChangeAspect="1" noChangeArrowheads="1" noTextEdit="1"/>
          </p:cNvSpPr>
          <p:nvPr>
            <p:ph type="sldImg"/>
          </p:nvPr>
        </p:nvSpPr>
        <p:spPr bwMode="auto">
          <a:xfrm>
            <a:off x="2746375" y="549275"/>
            <a:ext cx="4110038" cy="2741613"/>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IPM/IAQ in AZ Schools </a:t>
            </a:r>
          </a:p>
        </p:txBody>
      </p:sp>
      <p:sp>
        <p:nvSpPr>
          <p:cNvPr id="849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Gouge &amp;  Lame</a:t>
            </a:r>
          </a:p>
        </p:txBody>
      </p:sp>
      <p:sp>
        <p:nvSpPr>
          <p:cNvPr id="849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7F3A6E84-6F3E-40F0-8B14-C405005B1D72}" type="slidenum">
              <a:rPr lang="en-US" altLang="en-US" smtClean="0">
                <a:latin typeface="Comic Sans MS" pitchFamily="66" charset="0"/>
              </a:rPr>
              <a:pPr/>
              <a:t>29</a:t>
            </a:fld>
            <a:endParaRPr lang="en-US" altLang="en-US">
              <a:latin typeface="Comic Sans MS" pitchFamily="66" charset="0"/>
            </a:endParaRPr>
          </a:p>
        </p:txBody>
      </p:sp>
      <p:sp>
        <p:nvSpPr>
          <p:cNvPr id="84997" name="Rectangle 2"/>
          <p:cNvSpPr>
            <a:spLocks noGrp="1" noRot="1" noChangeAspect="1" noChangeArrowheads="1" noTextEdit="1"/>
          </p:cNvSpPr>
          <p:nvPr>
            <p:ph type="sldImg"/>
          </p:nvPr>
        </p:nvSpPr>
        <p:spPr>
          <a:xfrm>
            <a:off x="2746375" y="549275"/>
            <a:ext cx="4110038" cy="2741613"/>
          </a:xfrm>
          <a:ln/>
        </p:spPr>
      </p:sp>
      <p:sp>
        <p:nvSpPr>
          <p:cNvPr id="849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4484DF9-30B0-4FA9-B662-C943A614E0A5}" type="slidenum">
              <a:rPr lang="en-US" altLang="en-US" sz="1000" smtClean="0">
                <a:solidFill>
                  <a:schemeClr val="tx2"/>
                </a:solidFill>
                <a:latin typeface="Arial" pitchFamily="34" charset="0"/>
              </a:rPr>
              <a:pPr>
                <a:spcBef>
                  <a:spcPct val="0"/>
                </a:spcBef>
              </a:pPr>
              <a:t>30</a:t>
            </a:fld>
            <a:endParaRPr lang="en-US" altLang="en-US" sz="1000">
              <a:solidFill>
                <a:schemeClr val="tx2"/>
              </a:solidFill>
              <a:latin typeface="Arial" pitchFamily="34" charset="0"/>
            </a:endParaRPr>
          </a:p>
        </p:txBody>
      </p:sp>
      <p:sp>
        <p:nvSpPr>
          <p:cNvPr id="95235" name="Rectangle 2"/>
          <p:cNvSpPr>
            <a:spLocks noGrp="1" noRot="1" noChangeAspect="1" noChangeArrowheads="1" noTextEdit="1"/>
          </p:cNvSpPr>
          <p:nvPr>
            <p:ph type="sldImg"/>
          </p:nvPr>
        </p:nvSpPr>
        <p:spPr bwMode="auto">
          <a:xfrm>
            <a:off x="2746375" y="549275"/>
            <a:ext cx="4110038" cy="2741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xfrm>
            <a:off x="957899" y="3473451"/>
            <a:ext cx="7685405" cy="32931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itchFamily="18" charset="2"/>
              <a:buNone/>
            </a:pPr>
            <a:endParaRPr lang="en-GB" altLang="ko-KR" sz="1400">
              <a:latin typeface="Arial" pitchFamily="34" charset="0"/>
              <a:ea typeface="Gulim"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13920DE-CBBA-23C1-3A04-FBE1B1D78A7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A301427-B98B-4C9C-B07B-BD273F7F49A0}" type="slidenum">
              <a:rPr lang="en-US" altLang="en-US">
                <a:latin typeface="Comic Sans MS" panose="030F0702030302020204" pitchFamily="66" charset="0"/>
              </a:rPr>
              <a:pPr/>
              <a:t>5</a:t>
            </a:fld>
            <a:endParaRPr lang="en-US" altLang="en-US">
              <a:latin typeface="Comic Sans MS" panose="030F0702030302020204" pitchFamily="66" charset="0"/>
            </a:endParaRPr>
          </a:p>
        </p:txBody>
      </p:sp>
      <p:sp>
        <p:nvSpPr>
          <p:cNvPr id="13315" name="Rectangle 2">
            <a:extLst>
              <a:ext uri="{FF2B5EF4-FFF2-40B4-BE49-F238E27FC236}">
                <a16:creationId xmlns:a16="http://schemas.microsoft.com/office/drawing/2014/main" id="{088FA53C-215F-551D-E3DC-2534B9EA2F74}"/>
              </a:ext>
            </a:extLst>
          </p:cNvPr>
          <p:cNvSpPr>
            <a:spLocks noChangeArrowheads="1" noTextEdit="1"/>
          </p:cNvSpPr>
          <p:nvPr>
            <p:ph type="sldImg"/>
          </p:nvPr>
        </p:nvSpPr>
        <p:spPr>
          <a:ln cap="flat"/>
        </p:spPr>
      </p:sp>
      <p:sp>
        <p:nvSpPr>
          <p:cNvPr id="13316" name="Rectangle 3">
            <a:extLst>
              <a:ext uri="{FF2B5EF4-FFF2-40B4-BE49-F238E27FC236}">
                <a16:creationId xmlns:a16="http://schemas.microsoft.com/office/drawing/2014/main" id="{DB27880D-67D2-7E7D-8BB8-0CC49E90B36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IPM/IAQ in AZ Schools </a:t>
            </a:r>
          </a:p>
        </p:txBody>
      </p:sp>
      <p:sp>
        <p:nvSpPr>
          <p:cNvPr id="6349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Gouge &amp;  Lame</a:t>
            </a:r>
          </a:p>
        </p:txBody>
      </p:sp>
      <p:sp>
        <p:nvSpPr>
          <p:cNvPr id="6349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B678D19-3A3C-40C9-9B1D-3B7B5E38F849}" type="slidenum">
              <a:rPr lang="en-US" altLang="en-US" smtClean="0"/>
              <a:pPr/>
              <a:t>6</a:t>
            </a:fld>
            <a:endParaRPr lang="en-US" altLang="en-US"/>
          </a:p>
        </p:txBody>
      </p:sp>
      <p:sp>
        <p:nvSpPr>
          <p:cNvPr id="63493" name="Rectangle 2"/>
          <p:cNvSpPr>
            <a:spLocks noGrp="1" noRot="1" noChangeAspect="1" noChangeArrowheads="1" noTextEdit="1"/>
          </p:cNvSpPr>
          <p:nvPr>
            <p:ph type="sldImg"/>
          </p:nvPr>
        </p:nvSpPr>
        <p:spPr bwMode="auto">
          <a:xfrm>
            <a:off x="2743200" y="549275"/>
            <a:ext cx="4114800"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4" name="Rectangle 3"/>
          <p:cNvSpPr>
            <a:spLocks noGrp="1" noChangeArrowheads="1"/>
          </p:cNvSpPr>
          <p:nvPr>
            <p:ph type="body" idx="1"/>
          </p:nvPr>
        </p:nvSpPr>
        <p:spPr bwMode="auto">
          <a:xfrm>
            <a:off x="1280160" y="3473450"/>
            <a:ext cx="7040880" cy="3291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altLang="en-US"/>
              <a:t>Everyone in the school community can help.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2746375" y="549275"/>
            <a:ext cx="4110038" cy="2741613"/>
          </a:xfrm>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437531EF-4AC6-441E-96CA-F537607E9732}" type="slidenum">
              <a:rPr lang="en-US" altLang="en-US" smtClean="0">
                <a:latin typeface="Comic Sans MS" pitchFamily="66" charset="0"/>
              </a:rPr>
              <a:pPr/>
              <a:t>7</a:t>
            </a:fld>
            <a:endParaRPr lang="en-US" altLang="en-US">
              <a:latin typeface="Comic Sans MS"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0E8259C-BF4F-7547-02F5-18C50F9B8D4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72025C0-A103-46AF-86E8-D2D40C7B7CB6}" type="slidenum">
              <a:rPr lang="en-US" altLang="en-US">
                <a:latin typeface="Comic Sans MS" panose="030F0702030302020204" pitchFamily="66" charset="0"/>
              </a:rPr>
              <a:pPr/>
              <a:t>8</a:t>
            </a:fld>
            <a:endParaRPr lang="en-US" altLang="en-US">
              <a:latin typeface="Comic Sans MS" panose="030F0702030302020204" pitchFamily="66" charset="0"/>
            </a:endParaRPr>
          </a:p>
        </p:txBody>
      </p:sp>
      <p:sp>
        <p:nvSpPr>
          <p:cNvPr id="21507" name="Rectangle 2">
            <a:extLst>
              <a:ext uri="{FF2B5EF4-FFF2-40B4-BE49-F238E27FC236}">
                <a16:creationId xmlns:a16="http://schemas.microsoft.com/office/drawing/2014/main" id="{E56BA794-84B5-A9FE-3460-9367010697C7}"/>
              </a:ext>
            </a:extLst>
          </p:cNvPr>
          <p:cNvSpPr>
            <a:spLocks noChangeArrowheads="1" noTextEdit="1"/>
          </p:cNvSpPr>
          <p:nvPr>
            <p:ph type="sldImg"/>
          </p:nvPr>
        </p:nvSpPr>
        <p:spPr>
          <a:ln cap="flat"/>
        </p:spPr>
      </p:sp>
      <p:sp>
        <p:nvSpPr>
          <p:cNvPr id="21508" name="Rectangle 3">
            <a:extLst>
              <a:ext uri="{FF2B5EF4-FFF2-40B4-BE49-F238E27FC236}">
                <a16:creationId xmlns:a16="http://schemas.microsoft.com/office/drawing/2014/main" id="{75DE98E4-B35A-C742-009A-88FEB89BF34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17FA95-AC43-3854-71DA-7236623A7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5122036-6768-42E3-84E5-73287330BC2B}" type="slidenum">
              <a:rPr lang="en-US" altLang="en-US"/>
              <a:pPr/>
              <a:t>9</a:t>
            </a:fld>
            <a:endParaRPr lang="en-US" altLang="en-US"/>
          </a:p>
        </p:txBody>
      </p:sp>
      <p:sp>
        <p:nvSpPr>
          <p:cNvPr id="17411" name="Rectangle 2">
            <a:extLst>
              <a:ext uri="{FF2B5EF4-FFF2-40B4-BE49-F238E27FC236}">
                <a16:creationId xmlns:a16="http://schemas.microsoft.com/office/drawing/2014/main" id="{82590730-AB62-2535-6DDB-40ED0FA41007}"/>
              </a:ext>
            </a:extLst>
          </p:cNvPr>
          <p:cNvSpPr>
            <a:spLocks noChangeArrowheads="1" noTextEdit="1"/>
          </p:cNvSpPr>
          <p:nvPr>
            <p:ph type="sldImg"/>
          </p:nvPr>
        </p:nvSpPr>
        <p:spPr>
          <a:solidFill>
            <a:srgbClr val="FFFFFF"/>
          </a:solidFill>
          <a:ln cap="flat"/>
        </p:spPr>
      </p:sp>
      <p:sp>
        <p:nvSpPr>
          <p:cNvPr id="17412" name="Rectangle 3">
            <a:extLst>
              <a:ext uri="{FF2B5EF4-FFF2-40B4-BE49-F238E27FC236}">
                <a16:creationId xmlns:a16="http://schemas.microsoft.com/office/drawing/2014/main" id="{FAC0CEEF-FE76-379C-0FD0-32A3B419F3F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ED11D8B-65D6-1AC9-69FD-0CA16DCF3D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0B0021E-7EB5-49DA-B34E-2C6927A074FB}" type="slidenum">
              <a:rPr lang="en-US" altLang="en-US"/>
              <a:pPr/>
              <a:t>10</a:t>
            </a:fld>
            <a:endParaRPr lang="en-US" altLang="en-US"/>
          </a:p>
        </p:txBody>
      </p:sp>
      <p:sp>
        <p:nvSpPr>
          <p:cNvPr id="18435" name="Rectangle 2">
            <a:extLst>
              <a:ext uri="{FF2B5EF4-FFF2-40B4-BE49-F238E27FC236}">
                <a16:creationId xmlns:a16="http://schemas.microsoft.com/office/drawing/2014/main" id="{0CC666BC-1437-D60A-2D89-9B39B2DD51EA}"/>
              </a:ext>
            </a:extLst>
          </p:cNvPr>
          <p:cNvSpPr>
            <a:spLocks noChangeArrowheads="1" noTextEdit="1"/>
          </p:cNvSpPr>
          <p:nvPr>
            <p:ph type="sldImg"/>
          </p:nvPr>
        </p:nvSpPr>
        <p:spPr>
          <a:solidFill>
            <a:srgbClr val="FFFFFF"/>
          </a:solidFill>
          <a:ln cap="flat"/>
        </p:spPr>
      </p:sp>
      <p:sp>
        <p:nvSpPr>
          <p:cNvPr id="18436" name="Rectangle 3">
            <a:extLst>
              <a:ext uri="{FF2B5EF4-FFF2-40B4-BE49-F238E27FC236}">
                <a16:creationId xmlns:a16="http://schemas.microsoft.com/office/drawing/2014/main" id="{6F730AE5-A6A9-1E5D-6027-77987CBD051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4AA54BB-136C-B786-0514-8CF2FD6282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123FA97C-5571-49C2-8D94-4A7209857756}" type="slidenum">
              <a:rPr lang="en-US" altLang="en-US"/>
              <a:pPr/>
              <a:t>11</a:t>
            </a:fld>
            <a:endParaRPr lang="en-US" altLang="en-US"/>
          </a:p>
        </p:txBody>
      </p:sp>
      <p:sp>
        <p:nvSpPr>
          <p:cNvPr id="19459" name="Rectangle 2">
            <a:extLst>
              <a:ext uri="{FF2B5EF4-FFF2-40B4-BE49-F238E27FC236}">
                <a16:creationId xmlns:a16="http://schemas.microsoft.com/office/drawing/2014/main" id="{BDFBD409-9A87-ACE5-9EF0-E7C074C5B723}"/>
              </a:ext>
            </a:extLst>
          </p:cNvPr>
          <p:cNvSpPr>
            <a:spLocks noChangeArrowheads="1" noTextEdit="1"/>
          </p:cNvSpPr>
          <p:nvPr>
            <p:ph type="sldImg"/>
          </p:nvPr>
        </p:nvSpPr>
        <p:spPr>
          <a:solidFill>
            <a:srgbClr val="FFFFFF"/>
          </a:solidFill>
          <a:ln cap="flat"/>
        </p:spPr>
      </p:sp>
      <p:sp>
        <p:nvSpPr>
          <p:cNvPr id="19460" name="Rectangle 3">
            <a:extLst>
              <a:ext uri="{FF2B5EF4-FFF2-40B4-BE49-F238E27FC236}">
                <a16:creationId xmlns:a16="http://schemas.microsoft.com/office/drawing/2014/main" id="{2BE2C5A7-C21B-D18D-F2C9-E4322763BCB8}"/>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938" y="20638"/>
            <a:ext cx="10288588"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grpSp>
        <p:nvGrpSpPr>
          <p:cNvPr id="7" name="Group 29"/>
          <p:cNvGrpSpPr>
            <a:grpSpLocks/>
          </p:cNvGrpSpPr>
          <p:nvPr/>
        </p:nvGrpSpPr>
        <p:grpSpPr bwMode="auto">
          <a:xfrm>
            <a:off x="-1588" y="6034088"/>
            <a:ext cx="8826501" cy="850900"/>
            <a:chOff x="0" y="3792"/>
            <a:chExt cx="4942" cy="536"/>
          </a:xfrm>
        </p:grpSpPr>
        <p:sp>
          <p:nvSpPr>
            <p:cNvPr id="8"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9" name="Group 31"/>
            <p:cNvGrpSpPr>
              <a:grpSpLocks/>
            </p:cNvGrpSpPr>
            <p:nvPr userDrawn="1"/>
          </p:nvGrpSpPr>
          <p:grpSpPr bwMode="auto">
            <a:xfrm>
              <a:off x="2486" y="3792"/>
              <a:ext cx="2456" cy="536"/>
              <a:chOff x="2486" y="3792"/>
              <a:chExt cx="2456" cy="536"/>
            </a:xfrm>
          </p:grpSpPr>
          <p:sp>
            <p:nvSpPr>
              <p:cNvPr id="11"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6" name="Group 38"/>
          <p:cNvGrpSpPr>
            <a:grpSpLocks/>
          </p:cNvGrpSpPr>
          <p:nvPr/>
        </p:nvGrpSpPr>
        <p:grpSpPr bwMode="auto">
          <a:xfrm>
            <a:off x="704850" y="6021388"/>
            <a:ext cx="6396038" cy="849312"/>
            <a:chOff x="395" y="3793"/>
            <a:chExt cx="3581" cy="535"/>
          </a:xfrm>
        </p:grpSpPr>
        <p:sp>
          <p:nvSpPr>
            <p:cNvPr id="17" name="Freeform 39"/>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40"/>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1"/>
            <p:cNvSpPr>
              <a:spLocks/>
            </p:cNvSpPr>
            <p:nvPr userDrawn="1"/>
          </p:nvSpPr>
          <p:spPr bwMode="auto">
            <a:xfrm>
              <a:off x="1830" y="3823"/>
              <a:ext cx="68" cy="61"/>
            </a:xfrm>
            <a:custGeom>
              <a:avLst/>
              <a:gdLst>
                <a:gd name="T0" fmla="*/ 0 w 71"/>
                <a:gd name="T1" fmla="*/ 18 h 60"/>
                <a:gd name="T2" fmla="*/ 6 w 71"/>
                <a:gd name="T3" fmla="*/ 18 h 60"/>
                <a:gd name="T4" fmla="*/ 11 w 71"/>
                <a:gd name="T5" fmla="*/ 12 h 60"/>
                <a:gd name="T6" fmla="*/ 6 w 71"/>
                <a:gd name="T7" fmla="*/ 6 h 60"/>
                <a:gd name="T8" fmla="*/ 0 w 71"/>
                <a:gd name="T9" fmla="*/ 0 h 60"/>
                <a:gd name="T10" fmla="*/ 26 w 71"/>
                <a:gd name="T11" fmla="*/ 18 h 60"/>
                <a:gd name="T12" fmla="*/ 47 w 71"/>
                <a:gd name="T13" fmla="*/ 18 h 60"/>
                <a:gd name="T14" fmla="*/ 53 w 71"/>
                <a:gd name="T15" fmla="*/ 33 h 60"/>
                <a:gd name="T16" fmla="*/ 57 w 71"/>
                <a:gd name="T17" fmla="*/ 45 h 60"/>
                <a:gd name="T18" fmla="*/ 62 w 71"/>
                <a:gd name="T19" fmla="*/ 57 h 60"/>
                <a:gd name="T20" fmla="*/ 62 w 71"/>
                <a:gd name="T21" fmla="*/ 63 h 60"/>
                <a:gd name="T22" fmla="*/ 53 w 71"/>
                <a:gd name="T23" fmla="*/ 57 h 60"/>
                <a:gd name="T24" fmla="*/ 41 w 71"/>
                <a:gd name="T25" fmla="*/ 45 h 60"/>
                <a:gd name="T26" fmla="*/ 20 w 71"/>
                <a:gd name="T27" fmla="*/ 33 h 60"/>
                <a:gd name="T28" fmla="*/ 20 w 71"/>
                <a:gd name="T29" fmla="*/ 39 h 60"/>
                <a:gd name="T30" fmla="*/ 15 w 71"/>
                <a:gd name="T31" fmla="*/ 45 h 60"/>
                <a:gd name="T32" fmla="*/ 11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2"/>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3"/>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4"/>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26" name="Rectangle 22"/>
          <p:cNvSpPr>
            <a:spLocks noGrp="1" noChangeArrowheads="1"/>
          </p:cNvSpPr>
          <p:nvPr>
            <p:ph type="ctrTitle" sz="quarter"/>
          </p:nvPr>
        </p:nvSpPr>
        <p:spPr>
          <a:xfrm>
            <a:off x="514350" y="1447816"/>
            <a:ext cx="9258300" cy="1736725"/>
          </a:xfrm>
        </p:spPr>
        <p:txBody>
          <a:bodyPr/>
          <a:lstStyle>
            <a:lvl1pPr>
              <a:defRPr sz="5400"/>
            </a:lvl1pPr>
          </a:lstStyle>
          <a:p>
            <a:r>
              <a:rPr lang="en-US"/>
              <a:t>Click to edit Master title style</a:t>
            </a:r>
          </a:p>
        </p:txBody>
      </p:sp>
      <p:sp>
        <p:nvSpPr>
          <p:cNvPr id="149527" name="Rectangle 23"/>
          <p:cNvSpPr>
            <a:spLocks noGrp="1" noChangeArrowheads="1"/>
          </p:cNvSpPr>
          <p:nvPr>
            <p:ph type="subTitle" sz="quarter" idx="1"/>
          </p:nvPr>
        </p:nvSpPr>
        <p:spPr>
          <a:xfrm>
            <a:off x="1543050" y="3429000"/>
            <a:ext cx="72009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3" name="Rectangle 24"/>
          <p:cNvSpPr>
            <a:spLocks noGrp="1" noChangeArrowheads="1"/>
          </p:cNvSpPr>
          <p:nvPr>
            <p:ph type="dt"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0838082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D0F0A101-B350-4886-B386-B78B8659E3EA}" type="slidenum">
              <a:rPr lang="en-US"/>
              <a:pPr>
                <a:defRPr/>
              </a:pPr>
              <a:t>‹#›</a:t>
            </a:fld>
            <a:endParaRPr lang="en-US"/>
          </a:p>
        </p:txBody>
      </p:sp>
    </p:spTree>
    <p:extLst>
      <p:ext uri="{BB962C8B-B14F-4D97-AF65-F5344CB8AC3E}">
        <p14:creationId xmlns:p14="http://schemas.microsoft.com/office/powerpoint/2010/main" val="270135401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28600"/>
            <a:ext cx="231457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9" y="228600"/>
            <a:ext cx="6791325"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D0555996-2C6E-41EA-870F-CBF12DB5E85D}" type="slidenum">
              <a:rPr lang="en-US"/>
              <a:pPr>
                <a:defRPr/>
              </a:pPr>
              <a:t>‹#›</a:t>
            </a:fld>
            <a:endParaRPr lang="en-US"/>
          </a:p>
        </p:txBody>
      </p:sp>
    </p:spTree>
    <p:extLst>
      <p:ext uri="{BB962C8B-B14F-4D97-AF65-F5344CB8AC3E}">
        <p14:creationId xmlns:p14="http://schemas.microsoft.com/office/powerpoint/2010/main" val="296767784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287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71 w 2123"/>
                <a:gd name="T1" fmla="*/ 882 h 1696"/>
                <a:gd name="T2" fmla="*/ 535 w 2123"/>
                <a:gd name="T3" fmla="*/ 578 h 1696"/>
                <a:gd name="T4" fmla="*/ 661 w 2123"/>
                <a:gd name="T5" fmla="*/ 335 h 1696"/>
                <a:gd name="T6" fmla="*/ 912 w 2123"/>
                <a:gd name="T7" fmla="*/ 497 h 1696"/>
                <a:gd name="T8" fmla="*/ 1196 w 2123"/>
                <a:gd name="T9" fmla="*/ 735 h 1696"/>
                <a:gd name="T10" fmla="*/ 1459 w 2123"/>
                <a:gd name="T11" fmla="*/ 938 h 1696"/>
                <a:gd name="T12" fmla="*/ 1773 w 2123"/>
                <a:gd name="T13" fmla="*/ 1150 h 1696"/>
                <a:gd name="T14" fmla="*/ 1853 w 2123"/>
                <a:gd name="T15" fmla="*/ 1195 h 1696"/>
                <a:gd name="T16" fmla="*/ 1808 w 2123"/>
                <a:gd name="T17" fmla="*/ 1146 h 1696"/>
                <a:gd name="T18" fmla="*/ 1390 w 2123"/>
                <a:gd name="T19" fmla="*/ 847 h 1696"/>
                <a:gd name="T20" fmla="*/ 1070 w 2123"/>
                <a:gd name="T21" fmla="*/ 578 h 1696"/>
                <a:gd name="T22" fmla="*/ 711 w 2123"/>
                <a:gd name="T23" fmla="*/ 278 h 1696"/>
                <a:gd name="T24" fmla="*/ 984 w 2123"/>
                <a:gd name="T25" fmla="*/ 263 h 1696"/>
                <a:gd name="T26" fmla="*/ 1265 w 2123"/>
                <a:gd name="T27" fmla="*/ 269 h 1696"/>
                <a:gd name="T28" fmla="*/ 1590 w 2123"/>
                <a:gd name="T29" fmla="*/ 227 h 1696"/>
                <a:gd name="T30" fmla="*/ 2090 w 2123"/>
                <a:gd name="T31" fmla="*/ 166 h 1696"/>
                <a:gd name="T32" fmla="*/ 2042 w 2123"/>
                <a:gd name="T33" fmla="*/ 147 h 1696"/>
                <a:gd name="T34" fmla="*/ 1519 w 2123"/>
                <a:gd name="T35" fmla="*/ 218 h 1696"/>
                <a:gd name="T36" fmla="*/ 1190 w 2123"/>
                <a:gd name="T37" fmla="*/ 233 h 1696"/>
                <a:gd name="T38" fmla="*/ 747 w 2123"/>
                <a:gd name="T39" fmla="*/ 218 h 1696"/>
                <a:gd name="T40" fmla="*/ 807 w 2123"/>
                <a:gd name="T41" fmla="*/ 192 h 1696"/>
                <a:gd name="T42" fmla="*/ 1124 w 2123"/>
                <a:gd name="T43" fmla="*/ 0 h 1696"/>
                <a:gd name="T44" fmla="*/ 1070 w 2123"/>
                <a:gd name="T45" fmla="*/ 25 h 1696"/>
                <a:gd name="T46" fmla="*/ 995 w 2123"/>
                <a:gd name="T47" fmla="*/ 71 h 1696"/>
                <a:gd name="T48" fmla="*/ 843 w 2123"/>
                <a:gd name="T49" fmla="*/ 162 h 1696"/>
                <a:gd name="T50" fmla="*/ 661 w 2123"/>
                <a:gd name="T51" fmla="*/ 238 h 1696"/>
                <a:gd name="T52" fmla="*/ 625 w 2123"/>
                <a:gd name="T53" fmla="*/ 305 h 1696"/>
                <a:gd name="T54" fmla="*/ 299 w 2123"/>
                <a:gd name="T55" fmla="*/ 497 h 1696"/>
                <a:gd name="T56" fmla="*/ 0 w 2123"/>
                <a:gd name="T57" fmla="*/ 614 h 1696"/>
                <a:gd name="T58" fmla="*/ 0 w 2123"/>
                <a:gd name="T59" fmla="*/ 619 h 1696"/>
                <a:gd name="T60" fmla="*/ 0 w 2123"/>
                <a:gd name="T61" fmla="*/ 649 h 1696"/>
                <a:gd name="T62" fmla="*/ 293 w 2123"/>
                <a:gd name="T63" fmla="*/ 537 h 1696"/>
                <a:gd name="T64" fmla="*/ 583 w 2123"/>
                <a:gd name="T65" fmla="*/ 365 h 1696"/>
                <a:gd name="T66" fmla="*/ 499 w 2123"/>
                <a:gd name="T67" fmla="*/ 568 h 1696"/>
                <a:gd name="T68" fmla="*/ 517 w 2123"/>
                <a:gd name="T69" fmla="*/ 842 h 1696"/>
                <a:gd name="T70" fmla="*/ 454 w 2123"/>
                <a:gd name="T71" fmla="*/ 988 h 1696"/>
                <a:gd name="T72" fmla="*/ 323 w 2123"/>
                <a:gd name="T73" fmla="*/ 1252 h 1696"/>
                <a:gd name="T74" fmla="*/ 317 w 2123"/>
                <a:gd name="T75" fmla="*/ 1435 h 1696"/>
                <a:gd name="T76" fmla="*/ 323 w 2123"/>
                <a:gd name="T77" fmla="*/ 1435 h 1696"/>
                <a:gd name="T78" fmla="*/ 341 w 2123"/>
                <a:gd name="T79" fmla="*/ 1313 h 1696"/>
                <a:gd name="T80" fmla="*/ 571 w 2123"/>
                <a:gd name="T81" fmla="*/ 882 h 1696"/>
                <a:gd name="T82" fmla="*/ 571 w 2123"/>
                <a:gd name="T83" fmla="*/ 882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6 w 969"/>
                <a:gd name="T1" fmla="*/ 1195 h 1192"/>
                <a:gd name="T2" fmla="*/ 496 w 969"/>
                <a:gd name="T3" fmla="*/ 1201 h 1192"/>
                <a:gd name="T4" fmla="*/ 586 w 969"/>
                <a:gd name="T5" fmla="*/ 1159 h 1192"/>
                <a:gd name="T6" fmla="*/ 822 w 969"/>
                <a:gd name="T7" fmla="*/ 1094 h 1192"/>
                <a:gd name="T8" fmla="*/ 945 w 969"/>
                <a:gd name="T9" fmla="*/ 1064 h 1192"/>
                <a:gd name="T10" fmla="*/ 768 w 969"/>
                <a:gd name="T11" fmla="*/ 995 h 1192"/>
                <a:gd name="T12" fmla="*/ 562 w 969"/>
                <a:gd name="T13" fmla="*/ 959 h 1192"/>
                <a:gd name="T14" fmla="*/ 200 w 969"/>
                <a:gd name="T15" fmla="*/ 977 h 1192"/>
                <a:gd name="T16" fmla="*/ 302 w 969"/>
                <a:gd name="T17" fmla="*/ 899 h 1192"/>
                <a:gd name="T18" fmla="*/ 502 w 969"/>
                <a:gd name="T19" fmla="*/ 809 h 1192"/>
                <a:gd name="T20" fmla="*/ 703 w 969"/>
                <a:gd name="T21" fmla="*/ 677 h 1192"/>
                <a:gd name="T22" fmla="*/ 709 w 969"/>
                <a:gd name="T23" fmla="*/ 677 h 1192"/>
                <a:gd name="T24" fmla="*/ 721 w 969"/>
                <a:gd name="T25" fmla="*/ 671 h 1192"/>
                <a:gd name="T26" fmla="*/ 762 w 969"/>
                <a:gd name="T27" fmla="*/ 653 h 1192"/>
                <a:gd name="T28" fmla="*/ 786 w 969"/>
                <a:gd name="T29" fmla="*/ 647 h 1192"/>
                <a:gd name="T30" fmla="*/ 798 w 969"/>
                <a:gd name="T31" fmla="*/ 635 h 1192"/>
                <a:gd name="T32" fmla="*/ 804 w 969"/>
                <a:gd name="T33" fmla="*/ 623 h 1192"/>
                <a:gd name="T34" fmla="*/ 798 w 969"/>
                <a:gd name="T35" fmla="*/ 617 h 1192"/>
                <a:gd name="T36" fmla="*/ 792 w 969"/>
                <a:gd name="T37" fmla="*/ 605 h 1192"/>
                <a:gd name="T38" fmla="*/ 792 w 969"/>
                <a:gd name="T39" fmla="*/ 578 h 1192"/>
                <a:gd name="T40" fmla="*/ 804 w 969"/>
                <a:gd name="T41" fmla="*/ 548 h 1192"/>
                <a:gd name="T42" fmla="*/ 816 w 969"/>
                <a:gd name="T43" fmla="*/ 518 h 1192"/>
                <a:gd name="T44" fmla="*/ 834 w 969"/>
                <a:gd name="T45" fmla="*/ 488 h 1192"/>
                <a:gd name="T46" fmla="*/ 846 w 969"/>
                <a:gd name="T47" fmla="*/ 458 h 1192"/>
                <a:gd name="T48" fmla="*/ 853 w 969"/>
                <a:gd name="T49" fmla="*/ 440 h 1192"/>
                <a:gd name="T50" fmla="*/ 861 w 969"/>
                <a:gd name="T51" fmla="*/ 434 h 1192"/>
                <a:gd name="T52" fmla="*/ 861 w 969"/>
                <a:gd name="T53" fmla="*/ 350 h 1192"/>
                <a:gd name="T54" fmla="*/ 861 w 969"/>
                <a:gd name="T55" fmla="*/ 344 h 1192"/>
                <a:gd name="T56" fmla="*/ 867 w 969"/>
                <a:gd name="T57" fmla="*/ 338 h 1192"/>
                <a:gd name="T58" fmla="*/ 885 w 969"/>
                <a:gd name="T59" fmla="*/ 308 h 1192"/>
                <a:gd name="T60" fmla="*/ 897 w 969"/>
                <a:gd name="T61" fmla="*/ 272 h 1192"/>
                <a:gd name="T62" fmla="*/ 909 w 969"/>
                <a:gd name="T63" fmla="*/ 242 h 1192"/>
                <a:gd name="T64" fmla="*/ 915 w 969"/>
                <a:gd name="T65" fmla="*/ 230 h 1192"/>
                <a:gd name="T66" fmla="*/ 921 w 969"/>
                <a:gd name="T67" fmla="*/ 218 h 1192"/>
                <a:gd name="T68" fmla="*/ 939 w 969"/>
                <a:gd name="T69" fmla="*/ 173 h 1192"/>
                <a:gd name="T70" fmla="*/ 957 w 969"/>
                <a:gd name="T71" fmla="*/ 137 h 1192"/>
                <a:gd name="T72" fmla="*/ 963 w 969"/>
                <a:gd name="T73" fmla="*/ 125 h 1192"/>
                <a:gd name="T74" fmla="*/ 963 w 969"/>
                <a:gd name="T75" fmla="*/ 119 h 1192"/>
                <a:gd name="T76" fmla="*/ 981 w 969"/>
                <a:gd name="T77" fmla="*/ 0 h 1192"/>
                <a:gd name="T78" fmla="*/ 957 w 969"/>
                <a:gd name="T79" fmla="*/ 47 h 1192"/>
                <a:gd name="T80" fmla="*/ 792 w 969"/>
                <a:gd name="T81" fmla="*/ 113 h 1192"/>
                <a:gd name="T82" fmla="*/ 715 w 969"/>
                <a:gd name="T83" fmla="*/ 161 h 1192"/>
                <a:gd name="T84" fmla="*/ 466 w 969"/>
                <a:gd name="T85" fmla="*/ 236 h 1192"/>
                <a:gd name="T86" fmla="*/ 284 w 969"/>
                <a:gd name="T87" fmla="*/ 290 h 1192"/>
                <a:gd name="T88" fmla="*/ 176 w 969"/>
                <a:gd name="T89" fmla="*/ 296 h 1192"/>
                <a:gd name="T90" fmla="*/ 12 w 969"/>
                <a:gd name="T91" fmla="*/ 488 h 1192"/>
                <a:gd name="T92" fmla="*/ 0 w 969"/>
                <a:gd name="T93" fmla="*/ 512 h 1192"/>
                <a:gd name="T94" fmla="*/ 0 w 969"/>
                <a:gd name="T95" fmla="*/ 1195 h 1192"/>
                <a:gd name="T96" fmla="*/ 96 w 969"/>
                <a:gd name="T97" fmla="*/ 1189 h 1192"/>
                <a:gd name="T98" fmla="*/ 326 w 969"/>
                <a:gd name="T99" fmla="*/ 1195 h 1192"/>
                <a:gd name="T100" fmla="*/ 326 w 969"/>
                <a:gd name="T101" fmla="*/ 119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46 w 2176"/>
                <a:gd name="T1" fmla="*/ 773 h 1505"/>
                <a:gd name="T2" fmla="*/ 1205 w 2176"/>
                <a:gd name="T3" fmla="*/ 1241 h 1505"/>
                <a:gd name="T4" fmla="*/ 968 w 2176"/>
                <a:gd name="T5" fmla="*/ 1199 h 1505"/>
                <a:gd name="T6" fmla="*/ 732 w 2176"/>
                <a:gd name="T7" fmla="*/ 1133 h 1505"/>
                <a:gd name="T8" fmla="*/ 448 w 2176"/>
                <a:gd name="T9" fmla="*/ 1115 h 1505"/>
                <a:gd name="T10" fmla="*/ 0 w 2176"/>
                <a:gd name="T11" fmla="*/ 1085 h 1505"/>
                <a:gd name="T12" fmla="*/ 30 w 2176"/>
                <a:gd name="T13" fmla="*/ 1121 h 1505"/>
                <a:gd name="T14" fmla="*/ 502 w 2176"/>
                <a:gd name="T15" fmla="*/ 1139 h 1505"/>
                <a:gd name="T16" fmla="*/ 786 w 2176"/>
                <a:gd name="T17" fmla="*/ 1193 h 1505"/>
                <a:gd name="T18" fmla="*/ 1145 w 2176"/>
                <a:gd name="T19" fmla="*/ 1310 h 1505"/>
                <a:gd name="T20" fmla="*/ 1082 w 2176"/>
                <a:gd name="T21" fmla="*/ 1328 h 1505"/>
                <a:gd name="T22" fmla="*/ 720 w 2176"/>
                <a:gd name="T23" fmla="*/ 1514 h 1505"/>
                <a:gd name="T24" fmla="*/ 774 w 2176"/>
                <a:gd name="T25" fmla="*/ 1490 h 1505"/>
                <a:gd name="T26" fmla="*/ 873 w 2176"/>
                <a:gd name="T27" fmla="*/ 1448 h 1505"/>
                <a:gd name="T28" fmla="*/ 1034 w 2176"/>
                <a:gd name="T29" fmla="*/ 1364 h 1505"/>
                <a:gd name="T30" fmla="*/ 1229 w 2176"/>
                <a:gd name="T31" fmla="*/ 1304 h 1505"/>
                <a:gd name="T32" fmla="*/ 1282 w 2176"/>
                <a:gd name="T33" fmla="*/ 1229 h 1505"/>
                <a:gd name="T34" fmla="*/ 1653 w 2176"/>
                <a:gd name="T35" fmla="*/ 1049 h 1505"/>
                <a:gd name="T36" fmla="*/ 1955 w 2176"/>
                <a:gd name="T37" fmla="*/ 959 h 1505"/>
                <a:gd name="T38" fmla="*/ 2203 w 2176"/>
                <a:gd name="T39" fmla="*/ 827 h 1505"/>
                <a:gd name="T40" fmla="*/ 1985 w 2176"/>
                <a:gd name="T41" fmla="*/ 917 h 1505"/>
                <a:gd name="T42" fmla="*/ 1677 w 2176"/>
                <a:gd name="T43" fmla="*/ 995 h 1505"/>
                <a:gd name="T44" fmla="*/ 1357 w 2176"/>
                <a:gd name="T45" fmla="*/ 1157 h 1505"/>
                <a:gd name="T46" fmla="*/ 1519 w 2176"/>
                <a:gd name="T47" fmla="*/ 911 h 1505"/>
                <a:gd name="T48" fmla="*/ 1641 w 2176"/>
                <a:gd name="T49" fmla="*/ 548 h 1505"/>
                <a:gd name="T50" fmla="*/ 1761 w 2176"/>
                <a:gd name="T51" fmla="*/ 375 h 1505"/>
                <a:gd name="T52" fmla="*/ 2003 w 2176"/>
                <a:gd name="T53" fmla="*/ 60 h 1505"/>
                <a:gd name="T54" fmla="*/ 2027 w 2176"/>
                <a:gd name="T55" fmla="*/ 0 h 1505"/>
                <a:gd name="T56" fmla="*/ 1997 w 2176"/>
                <a:gd name="T57" fmla="*/ 0 h 1505"/>
                <a:gd name="T58" fmla="*/ 1617 w 2176"/>
                <a:gd name="T59" fmla="*/ 483 h 1505"/>
                <a:gd name="T60" fmla="*/ 1495 w 2176"/>
                <a:gd name="T61" fmla="*/ 893 h 1505"/>
                <a:gd name="T62" fmla="*/ 1270 w 2176"/>
                <a:gd name="T63" fmla="*/ 1181 h 1505"/>
                <a:gd name="T64" fmla="*/ 1145 w 2176"/>
                <a:gd name="T65" fmla="*/ 911 h 1505"/>
                <a:gd name="T66" fmla="*/ 1022 w 2176"/>
                <a:gd name="T67" fmla="*/ 543 h 1505"/>
                <a:gd name="T68" fmla="*/ 897 w 2176"/>
                <a:gd name="T69" fmla="*/ 222 h 1505"/>
                <a:gd name="T70" fmla="*/ 798 w 2176"/>
                <a:gd name="T71" fmla="*/ 0 h 1505"/>
                <a:gd name="T72" fmla="*/ 762 w 2176"/>
                <a:gd name="T73" fmla="*/ 0 h 1505"/>
                <a:gd name="T74" fmla="*/ 915 w 2176"/>
                <a:gd name="T75" fmla="*/ 357 h 1505"/>
                <a:gd name="T76" fmla="*/ 1046 w 2176"/>
                <a:gd name="T77" fmla="*/ 773 h 1505"/>
                <a:gd name="T78" fmla="*/ 1046 w 2176"/>
                <a:gd name="T79" fmla="*/ 77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4 w 813"/>
                <a:gd name="T1" fmla="*/ 567 h 804"/>
                <a:gd name="T2" fmla="*/ 332 w 813"/>
                <a:gd name="T3" fmla="*/ 441 h 804"/>
                <a:gd name="T4" fmla="*/ 652 w 813"/>
                <a:gd name="T5" fmla="*/ 219 h 804"/>
                <a:gd name="T6" fmla="*/ 822 w 813"/>
                <a:gd name="T7" fmla="*/ 0 h 804"/>
                <a:gd name="T8" fmla="*/ 684 w 813"/>
                <a:gd name="T9" fmla="*/ 150 h 804"/>
                <a:gd name="T10" fmla="*/ 147 w 813"/>
                <a:gd name="T11" fmla="*/ 507 h 804"/>
                <a:gd name="T12" fmla="*/ 0 w 813"/>
                <a:gd name="T13" fmla="*/ 738 h 804"/>
                <a:gd name="T14" fmla="*/ 0 w 813"/>
                <a:gd name="T15" fmla="*/ 810 h 804"/>
                <a:gd name="T16" fmla="*/ 164 w 813"/>
                <a:gd name="T17" fmla="*/ 567 h 804"/>
                <a:gd name="T18" fmla="*/ 164 w 813"/>
                <a:gd name="T19" fmla="*/ 56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66 w 759"/>
                <a:gd name="T1" fmla="*/ 66 h 107"/>
                <a:gd name="T2" fmla="*/ 768 w 759"/>
                <a:gd name="T3" fmla="*/ 0 h 107"/>
                <a:gd name="T4" fmla="*/ 502 w 759"/>
                <a:gd name="T5" fmla="*/ 36 h 107"/>
                <a:gd name="T6" fmla="*/ 141 w 759"/>
                <a:gd name="T7" fmla="*/ 48 h 107"/>
                <a:gd name="T8" fmla="*/ 0 w 759"/>
                <a:gd name="T9" fmla="*/ 78 h 107"/>
                <a:gd name="T10" fmla="*/ 0 w 759"/>
                <a:gd name="T11" fmla="*/ 107 h 107"/>
                <a:gd name="T12" fmla="*/ 96 w 759"/>
                <a:gd name="T13" fmla="*/ 89 h 107"/>
                <a:gd name="T14" fmla="*/ 466 w 759"/>
                <a:gd name="T15" fmla="*/ 66 h 107"/>
                <a:gd name="T16" fmla="*/ 46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405 w 3169"/>
                <a:gd name="T1" fmla="*/ 242 h 743"/>
                <a:gd name="T2" fmla="*/ 1755 w 3169"/>
                <a:gd name="T3" fmla="*/ 236 h 743"/>
                <a:gd name="T4" fmla="*/ 2114 w 3169"/>
                <a:gd name="T5" fmla="*/ 254 h 743"/>
                <a:gd name="T6" fmla="*/ 2535 w 3169"/>
                <a:gd name="T7" fmla="*/ 236 h 743"/>
                <a:gd name="T8" fmla="*/ 3208 w 3169"/>
                <a:gd name="T9" fmla="*/ 207 h 743"/>
                <a:gd name="T10" fmla="*/ 3154 w 3169"/>
                <a:gd name="T11" fmla="*/ 189 h 743"/>
                <a:gd name="T12" fmla="*/ 2452 w 3169"/>
                <a:gd name="T13" fmla="*/ 224 h 743"/>
                <a:gd name="T14" fmla="*/ 2027 w 3169"/>
                <a:gd name="T15" fmla="*/ 224 h 743"/>
                <a:gd name="T16" fmla="*/ 1477 w 3169"/>
                <a:gd name="T17" fmla="*/ 189 h 743"/>
                <a:gd name="T18" fmla="*/ 1561 w 3169"/>
                <a:gd name="T19" fmla="*/ 168 h 743"/>
                <a:gd name="T20" fmla="*/ 2063 w 3169"/>
                <a:gd name="T21" fmla="*/ 0 h 743"/>
                <a:gd name="T22" fmla="*/ 1985 w 3169"/>
                <a:gd name="T23" fmla="*/ 24 h 743"/>
                <a:gd name="T24" fmla="*/ 1860 w 3169"/>
                <a:gd name="T25" fmla="*/ 66 h 743"/>
                <a:gd name="T26" fmla="*/ 1623 w 3169"/>
                <a:gd name="T27" fmla="*/ 138 h 743"/>
                <a:gd name="T28" fmla="*/ 1356 w 3169"/>
                <a:gd name="T29" fmla="*/ 201 h 743"/>
                <a:gd name="T30" fmla="*/ 1283 w 3169"/>
                <a:gd name="T31" fmla="*/ 254 h 743"/>
                <a:gd name="T32" fmla="*/ 774 w 3169"/>
                <a:gd name="T33" fmla="*/ 416 h 743"/>
                <a:gd name="T34" fmla="*/ 338 w 3169"/>
                <a:gd name="T35" fmla="*/ 506 h 743"/>
                <a:gd name="T36" fmla="*/ 0 w 3169"/>
                <a:gd name="T37" fmla="*/ 623 h 743"/>
                <a:gd name="T38" fmla="*/ 302 w 3169"/>
                <a:gd name="T39" fmla="*/ 542 h 743"/>
                <a:gd name="T40" fmla="*/ 744 w 3169"/>
                <a:gd name="T41" fmla="*/ 452 h 743"/>
                <a:gd name="T42" fmla="*/ 1193 w 3169"/>
                <a:gd name="T43" fmla="*/ 314 h 743"/>
                <a:gd name="T44" fmla="*/ 993 w 3169"/>
                <a:gd name="T45" fmla="*/ 494 h 743"/>
                <a:gd name="T46" fmla="*/ 879 w 3169"/>
                <a:gd name="T47" fmla="*/ 749 h 743"/>
                <a:gd name="T48" fmla="*/ 873 w 3169"/>
                <a:gd name="T49" fmla="*/ 749 h 743"/>
                <a:gd name="T50" fmla="*/ 945 w 3169"/>
                <a:gd name="T51" fmla="*/ 749 h 743"/>
                <a:gd name="T52" fmla="*/ 1034 w 3169"/>
                <a:gd name="T53" fmla="*/ 500 h 743"/>
                <a:gd name="T54" fmla="*/ 1312 w 3169"/>
                <a:gd name="T55" fmla="*/ 284 h 743"/>
                <a:gd name="T56" fmla="*/ 1549 w 3169"/>
                <a:gd name="T57" fmla="*/ 452 h 743"/>
                <a:gd name="T58" fmla="*/ 1791 w 3169"/>
                <a:gd name="T59" fmla="*/ 683 h 743"/>
                <a:gd name="T60" fmla="*/ 1878 w 3169"/>
                <a:gd name="T61" fmla="*/ 749 h 743"/>
                <a:gd name="T62" fmla="*/ 1943 w 3169"/>
                <a:gd name="T63" fmla="*/ 749 h 743"/>
                <a:gd name="T64" fmla="*/ 1713 w 3169"/>
                <a:gd name="T65" fmla="*/ 530 h 743"/>
                <a:gd name="T66" fmla="*/ 1405 w 3169"/>
                <a:gd name="T67" fmla="*/ 242 h 743"/>
                <a:gd name="T68" fmla="*/ 1405 w 3169"/>
                <a:gd name="T69" fmla="*/ 24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66 w 2153"/>
                <a:gd name="T1" fmla="*/ 857 h 1930"/>
                <a:gd name="T2" fmla="*/ 1961 w 2153"/>
                <a:gd name="T3" fmla="*/ 1025 h 1930"/>
                <a:gd name="T4" fmla="*/ 2078 w 2153"/>
                <a:gd name="T5" fmla="*/ 1174 h 1930"/>
                <a:gd name="T6" fmla="*/ 2144 w 2153"/>
                <a:gd name="T7" fmla="*/ 1255 h 1930"/>
                <a:gd name="T8" fmla="*/ 2180 w 2153"/>
                <a:gd name="T9" fmla="*/ 1303 h 1930"/>
                <a:gd name="T10" fmla="*/ 1913 w 2153"/>
                <a:gd name="T11" fmla="*/ 983 h 1930"/>
                <a:gd name="T12" fmla="*/ 1884 w 2153"/>
                <a:gd name="T13" fmla="*/ 935 h 1930"/>
                <a:gd name="T14" fmla="*/ 1804 w 2153"/>
                <a:gd name="T15" fmla="*/ 1249 h 1930"/>
                <a:gd name="T16" fmla="*/ 1791 w 2153"/>
                <a:gd name="T17" fmla="*/ 1495 h 1930"/>
                <a:gd name="T18" fmla="*/ 1842 w 2153"/>
                <a:gd name="T19" fmla="*/ 1918 h 1930"/>
                <a:gd name="T20" fmla="*/ 1811 w 2153"/>
                <a:gd name="T21" fmla="*/ 1942 h 1930"/>
                <a:gd name="T22" fmla="*/ 1767 w 2153"/>
                <a:gd name="T23" fmla="*/ 1543 h 1930"/>
                <a:gd name="T24" fmla="*/ 1749 w 2153"/>
                <a:gd name="T25" fmla="*/ 1297 h 1930"/>
                <a:gd name="T26" fmla="*/ 1785 w 2153"/>
                <a:gd name="T27" fmla="*/ 1091 h 1930"/>
                <a:gd name="T28" fmla="*/ 1791 w 2153"/>
                <a:gd name="T29" fmla="*/ 881 h 1930"/>
                <a:gd name="T30" fmla="*/ 1283 w 2153"/>
                <a:gd name="T31" fmla="*/ 1013 h 1930"/>
                <a:gd name="T32" fmla="*/ 834 w 2153"/>
                <a:gd name="T33" fmla="*/ 1138 h 1930"/>
                <a:gd name="T34" fmla="*/ 326 w 2153"/>
                <a:gd name="T35" fmla="*/ 1321 h 1930"/>
                <a:gd name="T36" fmla="*/ 18 w 2153"/>
                <a:gd name="T37" fmla="*/ 1429 h 1930"/>
                <a:gd name="T38" fmla="*/ 314 w 2153"/>
                <a:gd name="T39" fmla="*/ 1291 h 1930"/>
                <a:gd name="T40" fmla="*/ 691 w 2153"/>
                <a:gd name="T41" fmla="*/ 1150 h 1930"/>
                <a:gd name="T42" fmla="*/ 1034 w 2153"/>
                <a:gd name="T43" fmla="*/ 1043 h 1930"/>
                <a:gd name="T44" fmla="*/ 1429 w 2153"/>
                <a:gd name="T45" fmla="*/ 935 h 1930"/>
                <a:gd name="T46" fmla="*/ 1713 w 2153"/>
                <a:gd name="T47" fmla="*/ 821 h 1930"/>
                <a:gd name="T48" fmla="*/ 1351 w 2153"/>
                <a:gd name="T49" fmla="*/ 626 h 1930"/>
                <a:gd name="T50" fmla="*/ 873 w 2153"/>
                <a:gd name="T51" fmla="*/ 518 h 1930"/>
                <a:gd name="T52" fmla="*/ 230 w 2153"/>
                <a:gd name="T53" fmla="*/ 161 h 1930"/>
                <a:gd name="T54" fmla="*/ 0 w 2153"/>
                <a:gd name="T55" fmla="*/ 83 h 1930"/>
                <a:gd name="T56" fmla="*/ 332 w 2153"/>
                <a:gd name="T57" fmla="*/ 179 h 1930"/>
                <a:gd name="T58" fmla="*/ 721 w 2153"/>
                <a:gd name="T59" fmla="*/ 386 h 1930"/>
                <a:gd name="T60" fmla="*/ 945 w 2153"/>
                <a:gd name="T61" fmla="*/ 494 h 1930"/>
                <a:gd name="T62" fmla="*/ 1369 w 2153"/>
                <a:gd name="T63" fmla="*/ 596 h 1930"/>
                <a:gd name="T64" fmla="*/ 1671 w 2153"/>
                <a:gd name="T65" fmla="*/ 749 h 1930"/>
                <a:gd name="T66" fmla="*/ 1441 w 2153"/>
                <a:gd name="T67" fmla="*/ 464 h 1930"/>
                <a:gd name="T68" fmla="*/ 1301 w 2153"/>
                <a:gd name="T69" fmla="*/ 191 h 1930"/>
                <a:gd name="T70" fmla="*/ 1169 w 2153"/>
                <a:gd name="T71" fmla="*/ 0 h 1930"/>
                <a:gd name="T72" fmla="*/ 1357 w 2153"/>
                <a:gd name="T73" fmla="*/ 215 h 1930"/>
                <a:gd name="T74" fmla="*/ 1507 w 2153"/>
                <a:gd name="T75" fmla="*/ 488 h 1930"/>
                <a:gd name="T76" fmla="*/ 1767 w 2153"/>
                <a:gd name="T77" fmla="*/ 809 h 1930"/>
                <a:gd name="T78" fmla="*/ 1866 w 2153"/>
                <a:gd name="T79" fmla="*/ 857 h 1930"/>
                <a:gd name="T80" fmla="*/ 1866 w 2153"/>
                <a:gd name="T81" fmla="*/ 85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2981" name="Rectangle 21"/>
          <p:cNvSpPr>
            <a:spLocks noGrp="1" noChangeArrowheads="1"/>
          </p:cNvSpPr>
          <p:nvPr>
            <p:ph type="ctrTitle" sz="quarter"/>
          </p:nvPr>
        </p:nvSpPr>
        <p:spPr>
          <a:xfrm>
            <a:off x="771525" y="533416"/>
            <a:ext cx="8743950" cy="1736725"/>
          </a:xfrm>
        </p:spPr>
        <p:txBody>
          <a:bodyPr/>
          <a:lstStyle>
            <a:lvl1pPr>
              <a:defRPr sz="5400"/>
            </a:lvl1pPr>
          </a:lstStyle>
          <a:p>
            <a:r>
              <a:rPr lang="en-US"/>
              <a:t>Click to edit Master title style</a:t>
            </a:r>
          </a:p>
        </p:txBody>
      </p:sp>
      <p:sp>
        <p:nvSpPr>
          <p:cNvPr id="552982" name="Rectangle 22"/>
          <p:cNvSpPr>
            <a:spLocks noGrp="1" noChangeArrowheads="1"/>
          </p:cNvSpPr>
          <p:nvPr>
            <p:ph type="subTitle" sz="quarter" idx="1"/>
          </p:nvPr>
        </p:nvSpPr>
        <p:spPr>
          <a:xfrm>
            <a:off x="1628775" y="2971800"/>
            <a:ext cx="7200900" cy="1752600"/>
          </a:xfrm>
        </p:spPr>
        <p:txBody>
          <a:bodyPr/>
          <a:lstStyle>
            <a:lvl1pPr marL="0" indent="0" algn="ctr">
              <a:buFont typeface="Wingdings" pitchFamily="2" charset="2"/>
              <a:buNone/>
              <a:defRPr>
                <a:latin typeface="Papyrus" pitchFamily="66" charset="0"/>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E8549FFB-E882-4A60-9E45-0D0EA56B336A}" type="slidenum">
              <a:rPr lang="en-US"/>
              <a:pPr>
                <a:defRPr/>
              </a:pPr>
              <a:t>‹#›</a:t>
            </a:fld>
            <a:endParaRPr lang="en-US"/>
          </a:p>
        </p:txBody>
      </p:sp>
    </p:spTree>
    <p:extLst>
      <p:ext uri="{BB962C8B-B14F-4D97-AF65-F5344CB8AC3E}">
        <p14:creationId xmlns:p14="http://schemas.microsoft.com/office/powerpoint/2010/main" val="76556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defRPr/>
            </a:lvl1pPr>
          </a:lstStyle>
          <a:p>
            <a:pPr>
              <a:defRPr/>
            </a:pPr>
            <a:endParaRPr lang="en-US"/>
          </a:p>
        </p:txBody>
      </p:sp>
      <p:sp>
        <p:nvSpPr>
          <p:cNvPr id="5" name="Rectangle 24"/>
          <p:cNvSpPr>
            <a:spLocks noGrp="1" noChangeArrowheads="1"/>
          </p:cNvSpPr>
          <p:nvPr>
            <p:ph type="ftr" sz="quarter" idx="11"/>
          </p:nvPr>
        </p:nvSpPr>
        <p:spPr/>
        <p:txBody>
          <a:bodyPr/>
          <a:lstStyle>
            <a:lvl1pPr>
              <a:defRPr/>
            </a:lvl1pPr>
          </a:lstStyle>
          <a:p>
            <a:pPr>
              <a:defRPr/>
            </a:pPr>
            <a:endParaRPr lang="en-US"/>
          </a:p>
        </p:txBody>
      </p:sp>
      <p:sp>
        <p:nvSpPr>
          <p:cNvPr id="6" name="Rectangle 25"/>
          <p:cNvSpPr>
            <a:spLocks noGrp="1" noChangeArrowheads="1"/>
          </p:cNvSpPr>
          <p:nvPr>
            <p:ph type="sldNum" sz="quarter" idx="12"/>
          </p:nvPr>
        </p:nvSpPr>
        <p:spPr/>
        <p:txBody>
          <a:bodyPr/>
          <a:lstStyle>
            <a:lvl1pPr>
              <a:defRPr/>
            </a:lvl1pPr>
          </a:lstStyle>
          <a:p>
            <a:pPr>
              <a:defRPr/>
            </a:pPr>
            <a:fld id="{181EC7DB-A1B9-4EAA-99CF-6B306DCD74BD}" type="slidenum">
              <a:rPr lang="en-US"/>
              <a:pPr>
                <a:defRPr/>
              </a:pPr>
              <a:t>‹#›</a:t>
            </a:fld>
            <a:endParaRPr lang="en-US"/>
          </a:p>
        </p:txBody>
      </p:sp>
    </p:spTree>
    <p:extLst>
      <p:ext uri="{BB962C8B-B14F-4D97-AF65-F5344CB8AC3E}">
        <p14:creationId xmlns:p14="http://schemas.microsoft.com/office/powerpoint/2010/main" val="128581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6"/>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defRPr/>
            </a:lvl1pPr>
          </a:lstStyle>
          <a:p>
            <a:pPr>
              <a:defRPr/>
            </a:pPr>
            <a:endParaRPr lang="en-US"/>
          </a:p>
        </p:txBody>
      </p:sp>
      <p:sp>
        <p:nvSpPr>
          <p:cNvPr id="5" name="Rectangle 24"/>
          <p:cNvSpPr>
            <a:spLocks noGrp="1" noChangeArrowheads="1"/>
          </p:cNvSpPr>
          <p:nvPr>
            <p:ph type="ftr" sz="quarter" idx="11"/>
          </p:nvPr>
        </p:nvSpPr>
        <p:spPr/>
        <p:txBody>
          <a:bodyPr/>
          <a:lstStyle>
            <a:lvl1pPr>
              <a:defRPr/>
            </a:lvl1pPr>
          </a:lstStyle>
          <a:p>
            <a:pPr>
              <a:defRPr/>
            </a:pPr>
            <a:endParaRPr lang="en-US"/>
          </a:p>
        </p:txBody>
      </p:sp>
      <p:sp>
        <p:nvSpPr>
          <p:cNvPr id="6" name="Rectangle 25"/>
          <p:cNvSpPr>
            <a:spLocks noGrp="1" noChangeArrowheads="1"/>
          </p:cNvSpPr>
          <p:nvPr>
            <p:ph type="sldNum" sz="quarter" idx="12"/>
          </p:nvPr>
        </p:nvSpPr>
        <p:spPr/>
        <p:txBody>
          <a:bodyPr/>
          <a:lstStyle>
            <a:lvl1pPr>
              <a:defRPr/>
            </a:lvl1pPr>
          </a:lstStyle>
          <a:p>
            <a:pPr>
              <a:defRPr/>
            </a:pPr>
            <a:fld id="{BAC29B7E-01CB-4A25-9DDF-4EFCBB361DF1}" type="slidenum">
              <a:rPr lang="en-US"/>
              <a:pPr>
                <a:defRPr/>
              </a:pPr>
              <a:t>‹#›</a:t>
            </a:fld>
            <a:endParaRPr lang="en-US"/>
          </a:p>
        </p:txBody>
      </p:sp>
    </p:spTree>
    <p:extLst>
      <p:ext uri="{BB962C8B-B14F-4D97-AF65-F5344CB8AC3E}">
        <p14:creationId xmlns:p14="http://schemas.microsoft.com/office/powerpoint/2010/main" val="238246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4" y="1600206"/>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6"/>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7BABDA36-3F4E-4340-9494-A33EAF8C062A}" type="slidenum">
              <a:rPr lang="en-US"/>
              <a:pPr>
                <a:defRPr/>
              </a:pPr>
              <a:t>‹#›</a:t>
            </a:fld>
            <a:endParaRPr lang="en-US"/>
          </a:p>
        </p:txBody>
      </p:sp>
    </p:spTree>
    <p:extLst>
      <p:ext uri="{BB962C8B-B14F-4D97-AF65-F5344CB8AC3E}">
        <p14:creationId xmlns:p14="http://schemas.microsoft.com/office/powerpoint/2010/main" val="323037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defRPr/>
            </a:lvl1pPr>
          </a:lstStyle>
          <a:p>
            <a:pPr>
              <a:defRPr/>
            </a:pPr>
            <a:endParaRPr lang="en-US"/>
          </a:p>
        </p:txBody>
      </p:sp>
      <p:sp>
        <p:nvSpPr>
          <p:cNvPr id="8" name="Rectangle 24"/>
          <p:cNvSpPr>
            <a:spLocks noGrp="1" noChangeArrowheads="1"/>
          </p:cNvSpPr>
          <p:nvPr>
            <p:ph type="ftr" sz="quarter" idx="11"/>
          </p:nvPr>
        </p:nvSpPr>
        <p:spPr/>
        <p:txBody>
          <a:bodyPr/>
          <a:lstStyle>
            <a:lvl1pPr>
              <a:defRPr/>
            </a:lvl1pPr>
          </a:lstStyle>
          <a:p>
            <a:pPr>
              <a:defRPr/>
            </a:pPr>
            <a:endParaRPr lang="en-US"/>
          </a:p>
        </p:txBody>
      </p:sp>
      <p:sp>
        <p:nvSpPr>
          <p:cNvPr id="9" name="Rectangle 25"/>
          <p:cNvSpPr>
            <a:spLocks noGrp="1" noChangeArrowheads="1"/>
          </p:cNvSpPr>
          <p:nvPr>
            <p:ph type="sldNum" sz="quarter" idx="12"/>
          </p:nvPr>
        </p:nvSpPr>
        <p:spPr/>
        <p:txBody>
          <a:bodyPr/>
          <a:lstStyle>
            <a:lvl1pPr>
              <a:defRPr/>
            </a:lvl1pPr>
          </a:lstStyle>
          <a:p>
            <a:pPr>
              <a:defRPr/>
            </a:pPr>
            <a:fld id="{C1FEBA0E-F3A7-424D-AE5F-D902D018462B}" type="slidenum">
              <a:rPr lang="en-US"/>
              <a:pPr>
                <a:defRPr/>
              </a:pPr>
              <a:t>‹#›</a:t>
            </a:fld>
            <a:endParaRPr lang="en-US"/>
          </a:p>
        </p:txBody>
      </p:sp>
    </p:spTree>
    <p:extLst>
      <p:ext uri="{BB962C8B-B14F-4D97-AF65-F5344CB8AC3E}">
        <p14:creationId xmlns:p14="http://schemas.microsoft.com/office/powerpoint/2010/main" val="157335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defRPr/>
            </a:lvl1pPr>
          </a:lstStyle>
          <a:p>
            <a:pPr>
              <a:defRPr/>
            </a:pPr>
            <a:endParaRPr lang="en-US"/>
          </a:p>
        </p:txBody>
      </p:sp>
      <p:sp>
        <p:nvSpPr>
          <p:cNvPr id="4" name="Rectangle 24"/>
          <p:cNvSpPr>
            <a:spLocks noGrp="1" noChangeArrowheads="1"/>
          </p:cNvSpPr>
          <p:nvPr>
            <p:ph type="ftr" sz="quarter" idx="11"/>
          </p:nvPr>
        </p:nvSpPr>
        <p:spPr/>
        <p:txBody>
          <a:bodyPr/>
          <a:lstStyle>
            <a:lvl1pPr>
              <a:defRPr/>
            </a:lvl1pPr>
          </a:lstStyle>
          <a:p>
            <a:pPr>
              <a:defRPr/>
            </a:pPr>
            <a:endParaRPr lang="en-US"/>
          </a:p>
        </p:txBody>
      </p:sp>
      <p:sp>
        <p:nvSpPr>
          <p:cNvPr id="5" name="Rectangle 25"/>
          <p:cNvSpPr>
            <a:spLocks noGrp="1" noChangeArrowheads="1"/>
          </p:cNvSpPr>
          <p:nvPr>
            <p:ph type="sldNum" sz="quarter" idx="12"/>
          </p:nvPr>
        </p:nvSpPr>
        <p:spPr/>
        <p:txBody>
          <a:bodyPr/>
          <a:lstStyle>
            <a:lvl1pPr>
              <a:defRPr/>
            </a:lvl1pPr>
          </a:lstStyle>
          <a:p>
            <a:pPr>
              <a:defRPr/>
            </a:pPr>
            <a:fld id="{1755D539-951B-4ABA-A559-6CB1E1D994D3}" type="slidenum">
              <a:rPr lang="en-US"/>
              <a:pPr>
                <a:defRPr/>
              </a:pPr>
              <a:t>‹#›</a:t>
            </a:fld>
            <a:endParaRPr lang="en-US"/>
          </a:p>
        </p:txBody>
      </p:sp>
    </p:spTree>
    <p:extLst>
      <p:ext uri="{BB962C8B-B14F-4D97-AF65-F5344CB8AC3E}">
        <p14:creationId xmlns:p14="http://schemas.microsoft.com/office/powerpoint/2010/main" val="3268265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defRPr/>
            </a:lvl1pPr>
          </a:lstStyle>
          <a:p>
            <a:pPr>
              <a:defRPr/>
            </a:pPr>
            <a:endParaRPr lang="en-US"/>
          </a:p>
        </p:txBody>
      </p:sp>
      <p:sp>
        <p:nvSpPr>
          <p:cNvPr id="3" name="Rectangle 24"/>
          <p:cNvSpPr>
            <a:spLocks noGrp="1" noChangeArrowheads="1"/>
          </p:cNvSpPr>
          <p:nvPr>
            <p:ph type="ftr" sz="quarter" idx="11"/>
          </p:nvPr>
        </p:nvSpPr>
        <p:spPr/>
        <p:txBody>
          <a:bodyPr/>
          <a:lstStyle>
            <a:lvl1pPr>
              <a:defRPr/>
            </a:lvl1pPr>
          </a:lstStyle>
          <a:p>
            <a:pPr>
              <a:defRPr/>
            </a:pPr>
            <a:endParaRPr lang="en-US"/>
          </a:p>
        </p:txBody>
      </p:sp>
      <p:sp>
        <p:nvSpPr>
          <p:cNvPr id="4" name="Rectangle 25"/>
          <p:cNvSpPr>
            <a:spLocks noGrp="1" noChangeArrowheads="1"/>
          </p:cNvSpPr>
          <p:nvPr>
            <p:ph type="sldNum" sz="quarter" idx="12"/>
          </p:nvPr>
        </p:nvSpPr>
        <p:spPr/>
        <p:txBody>
          <a:bodyPr/>
          <a:lstStyle>
            <a:lvl1pPr>
              <a:defRPr/>
            </a:lvl1pPr>
          </a:lstStyle>
          <a:p>
            <a:pPr>
              <a:defRPr/>
            </a:pPr>
            <a:fld id="{43B7F38D-C122-400D-AA4A-9809E348B670}" type="slidenum">
              <a:rPr lang="en-US"/>
              <a:pPr>
                <a:defRPr/>
              </a:pPr>
              <a:t>‹#›</a:t>
            </a:fld>
            <a:endParaRPr lang="en-US"/>
          </a:p>
        </p:txBody>
      </p:sp>
    </p:spTree>
    <p:extLst>
      <p:ext uri="{BB962C8B-B14F-4D97-AF65-F5344CB8AC3E}">
        <p14:creationId xmlns:p14="http://schemas.microsoft.com/office/powerpoint/2010/main" val="1542952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6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ADBCA5B6-A329-4FCE-B349-6678B77BC2D7}" type="slidenum">
              <a:rPr lang="en-US"/>
              <a:pPr>
                <a:defRPr/>
              </a:pPr>
              <a:t>‹#›</a:t>
            </a:fld>
            <a:endParaRPr lang="en-US"/>
          </a:p>
        </p:txBody>
      </p:sp>
    </p:spTree>
    <p:extLst>
      <p:ext uri="{BB962C8B-B14F-4D97-AF65-F5344CB8AC3E}">
        <p14:creationId xmlns:p14="http://schemas.microsoft.com/office/powerpoint/2010/main" val="130999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CB970C2B-4904-4D22-A7BF-4257FD08CFF6}" type="slidenum">
              <a:rPr lang="en-US"/>
              <a:pPr>
                <a:defRPr/>
              </a:pPr>
              <a:t>‹#›</a:t>
            </a:fld>
            <a:endParaRPr lang="en-US"/>
          </a:p>
        </p:txBody>
      </p:sp>
    </p:spTree>
    <p:extLst>
      <p:ext uri="{BB962C8B-B14F-4D97-AF65-F5344CB8AC3E}">
        <p14:creationId xmlns:p14="http://schemas.microsoft.com/office/powerpoint/2010/main" val="2377240655"/>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842F064B-AD45-4237-B2CB-4549FEAA7CF1}" type="slidenum">
              <a:rPr lang="en-US"/>
              <a:pPr>
                <a:defRPr/>
              </a:pPr>
              <a:t>‹#›</a:t>
            </a:fld>
            <a:endParaRPr lang="en-US"/>
          </a:p>
        </p:txBody>
      </p:sp>
    </p:spTree>
    <p:extLst>
      <p:ext uri="{BB962C8B-B14F-4D97-AF65-F5344CB8AC3E}">
        <p14:creationId xmlns:p14="http://schemas.microsoft.com/office/powerpoint/2010/main" val="2722194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defRPr/>
            </a:lvl1pPr>
          </a:lstStyle>
          <a:p>
            <a:pPr>
              <a:defRPr/>
            </a:pPr>
            <a:endParaRPr lang="en-US"/>
          </a:p>
        </p:txBody>
      </p:sp>
      <p:sp>
        <p:nvSpPr>
          <p:cNvPr id="5" name="Rectangle 24"/>
          <p:cNvSpPr>
            <a:spLocks noGrp="1" noChangeArrowheads="1"/>
          </p:cNvSpPr>
          <p:nvPr>
            <p:ph type="ftr" sz="quarter" idx="11"/>
          </p:nvPr>
        </p:nvSpPr>
        <p:spPr/>
        <p:txBody>
          <a:bodyPr/>
          <a:lstStyle>
            <a:lvl1pPr>
              <a:defRPr/>
            </a:lvl1pPr>
          </a:lstStyle>
          <a:p>
            <a:pPr>
              <a:defRPr/>
            </a:pPr>
            <a:endParaRPr lang="en-US"/>
          </a:p>
        </p:txBody>
      </p:sp>
      <p:sp>
        <p:nvSpPr>
          <p:cNvPr id="6" name="Rectangle 25"/>
          <p:cNvSpPr>
            <a:spLocks noGrp="1" noChangeArrowheads="1"/>
          </p:cNvSpPr>
          <p:nvPr>
            <p:ph type="sldNum" sz="quarter" idx="12"/>
          </p:nvPr>
        </p:nvSpPr>
        <p:spPr/>
        <p:txBody>
          <a:bodyPr/>
          <a:lstStyle>
            <a:lvl1pPr>
              <a:defRPr/>
            </a:lvl1pPr>
          </a:lstStyle>
          <a:p>
            <a:pPr>
              <a:defRPr/>
            </a:pPr>
            <a:fld id="{8B59CC59-3928-4127-923D-B0481E10BF1A}" type="slidenum">
              <a:rPr lang="en-US"/>
              <a:pPr>
                <a:defRPr/>
              </a:pPr>
              <a:t>‹#›</a:t>
            </a:fld>
            <a:endParaRPr lang="en-US"/>
          </a:p>
        </p:txBody>
      </p:sp>
    </p:spTree>
    <p:extLst>
      <p:ext uri="{BB962C8B-B14F-4D97-AF65-F5344CB8AC3E}">
        <p14:creationId xmlns:p14="http://schemas.microsoft.com/office/powerpoint/2010/main" val="189548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7813"/>
            <a:ext cx="2314575"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9" y="277813"/>
            <a:ext cx="6791325"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defRPr/>
            </a:lvl1pPr>
          </a:lstStyle>
          <a:p>
            <a:pPr>
              <a:defRPr/>
            </a:pPr>
            <a:endParaRPr lang="en-US"/>
          </a:p>
        </p:txBody>
      </p:sp>
      <p:sp>
        <p:nvSpPr>
          <p:cNvPr id="5" name="Rectangle 24"/>
          <p:cNvSpPr>
            <a:spLocks noGrp="1" noChangeArrowheads="1"/>
          </p:cNvSpPr>
          <p:nvPr>
            <p:ph type="ftr" sz="quarter" idx="11"/>
          </p:nvPr>
        </p:nvSpPr>
        <p:spPr/>
        <p:txBody>
          <a:bodyPr/>
          <a:lstStyle>
            <a:lvl1pPr>
              <a:defRPr/>
            </a:lvl1pPr>
          </a:lstStyle>
          <a:p>
            <a:pPr>
              <a:defRPr/>
            </a:pPr>
            <a:endParaRPr lang="en-US"/>
          </a:p>
        </p:txBody>
      </p:sp>
      <p:sp>
        <p:nvSpPr>
          <p:cNvPr id="6" name="Rectangle 25"/>
          <p:cNvSpPr>
            <a:spLocks noGrp="1" noChangeArrowheads="1"/>
          </p:cNvSpPr>
          <p:nvPr>
            <p:ph type="sldNum" sz="quarter" idx="12"/>
          </p:nvPr>
        </p:nvSpPr>
        <p:spPr/>
        <p:txBody>
          <a:bodyPr/>
          <a:lstStyle>
            <a:lvl1pPr>
              <a:defRPr/>
            </a:lvl1pPr>
          </a:lstStyle>
          <a:p>
            <a:pPr>
              <a:defRPr/>
            </a:pPr>
            <a:fld id="{D2C3982C-7EB5-43E8-A7AC-31C1CBFCF61B}" type="slidenum">
              <a:rPr lang="en-US"/>
              <a:pPr>
                <a:defRPr/>
              </a:pPr>
              <a:t>‹#›</a:t>
            </a:fld>
            <a:endParaRPr lang="en-US"/>
          </a:p>
        </p:txBody>
      </p:sp>
    </p:spTree>
    <p:extLst>
      <p:ext uri="{BB962C8B-B14F-4D97-AF65-F5344CB8AC3E}">
        <p14:creationId xmlns:p14="http://schemas.microsoft.com/office/powerpoint/2010/main" val="2754800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bwMode="auto">
          <a:xfrm>
            <a:off x="511175" y="5181600"/>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3200" i="1">
              <a:solidFill>
                <a:srgbClr val="FFFFFF"/>
              </a:solidFill>
              <a:latin typeface="Century Schoolbook" pitchFamily="18" charset="0"/>
            </a:endParaRPr>
          </a:p>
        </p:txBody>
      </p:sp>
      <p:sp>
        <p:nvSpPr>
          <p:cNvPr id="6" name="Rectangle 5"/>
          <p:cNvSpPr/>
          <p:nvPr userDrawn="1"/>
        </p:nvSpPr>
        <p:spPr>
          <a:xfrm>
            <a:off x="198438" y="187325"/>
            <a:ext cx="9858375"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4" name="Rectangle 7"/>
          <p:cNvSpPr>
            <a:spLocks noGrp="1"/>
          </p:cNvSpPr>
          <p:nvPr>
            <p:ph type="title"/>
          </p:nvPr>
        </p:nvSpPr>
        <p:spPr>
          <a:xfrm>
            <a:off x="257177" y="3962400"/>
            <a:ext cx="9335796" cy="1066800"/>
          </a:xfrm>
        </p:spPr>
        <p:txBody>
          <a:bodyPr bIns="0"/>
          <a:lstStyle>
            <a:lvl1pPr algn="r">
              <a:defRPr lang="en-US" dirty="0"/>
            </a:lvl1pPr>
            <a:extLst/>
          </a:lstStyle>
          <a:p>
            <a:r>
              <a:rPr lang="en-US"/>
              <a:t>Click to edit Master title style</a:t>
            </a:r>
            <a:endParaRPr lang="en-US" dirty="0"/>
          </a:p>
        </p:txBody>
      </p:sp>
      <p:sp>
        <p:nvSpPr>
          <p:cNvPr id="9" name="Rectangle 7"/>
          <p:cNvSpPr>
            <a:spLocks noGrp="1"/>
          </p:cNvSpPr>
          <p:nvPr>
            <p:ph type="body" sz="quarter" idx="10"/>
          </p:nvPr>
        </p:nvSpPr>
        <p:spPr>
          <a:xfrm>
            <a:off x="2400300" y="5133975"/>
            <a:ext cx="7185314" cy="1219200"/>
          </a:xfrm>
        </p:spPr>
        <p:txBody>
          <a:bodyPr tIns="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27" name="Rectangle 6"/>
          <p:cNvSpPr>
            <a:spLocks noGrp="1"/>
          </p:cNvSpPr>
          <p:nvPr>
            <p:ph type="pic" sz="quarter" idx="11"/>
          </p:nvPr>
        </p:nvSpPr>
        <p:spPr>
          <a:xfrm>
            <a:off x="6858000" y="1600200"/>
            <a:ext cx="257175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dirty="0"/>
              <a:t>Click icon to add picture</a:t>
            </a:r>
          </a:p>
        </p:txBody>
      </p:sp>
      <p:sp>
        <p:nvSpPr>
          <p:cNvPr id="7" name="Rectangle 6"/>
          <p:cNvSpPr>
            <a:spLocks noGrp="1"/>
          </p:cNvSpPr>
          <p:nvPr>
            <p:ph type="dt" sz="half" idx="12"/>
          </p:nvPr>
        </p:nvSpPr>
        <p:spPr/>
        <p:txBody>
          <a:bodyPr/>
          <a:lstStyle>
            <a:lvl1pPr eaLnBrk="0" hangingPunct="0">
              <a:defRPr/>
            </a:lvl1pPr>
            <a:extLst/>
          </a:lstStyle>
          <a:p>
            <a:pPr>
              <a:defRPr/>
            </a:pPr>
            <a:fld id="{F49DBC4F-2E0F-455F-BA04-B8E9EB5D87C7}" type="datetimeFigureOut">
              <a:rPr lang="en-US"/>
              <a:pPr>
                <a:defRPr/>
              </a:pPr>
              <a:t>5/17/2024</a:t>
            </a:fld>
            <a:endParaRPr lang="en-US" dirty="0"/>
          </a:p>
        </p:txBody>
      </p:sp>
      <p:sp>
        <p:nvSpPr>
          <p:cNvPr id="8" name="Rectangle 7"/>
          <p:cNvSpPr>
            <a:spLocks noGrp="1"/>
          </p:cNvSpPr>
          <p:nvPr>
            <p:ph type="sldNum" sz="quarter" idx="13"/>
          </p:nvPr>
        </p:nvSpPr>
        <p:spPr/>
        <p:txBody>
          <a:bodyPr/>
          <a:lstStyle>
            <a:lvl1pPr eaLnBrk="0" hangingPunct="0">
              <a:defRPr/>
            </a:lvl1pPr>
            <a:extLst/>
          </a:lstStyle>
          <a:p>
            <a:pPr>
              <a:defRPr/>
            </a:pPr>
            <a:fld id="{ED5062D4-354E-4CCC-9081-2161EB0F6EE3}" type="slidenum">
              <a:rPr lang="en-US"/>
              <a:pPr>
                <a:defRPr/>
              </a:pPr>
              <a:t>‹#›</a:t>
            </a:fld>
            <a:endParaRPr lang="en-US" dirty="0"/>
          </a:p>
        </p:txBody>
      </p:sp>
      <p:sp>
        <p:nvSpPr>
          <p:cNvPr id="10" name="Rectangle 9"/>
          <p:cNvSpPr>
            <a:spLocks noGrp="1"/>
          </p:cNvSpPr>
          <p:nvPr>
            <p:ph type="ftr" sz="quarter" idx="14"/>
          </p:nvPr>
        </p:nvSpPr>
        <p:spPr/>
        <p:txBody>
          <a:bodyPr/>
          <a:lstStyle>
            <a:lvl1pPr eaLnBrk="0" hangingPunct="0">
              <a:defRPr/>
            </a:lvl1pPr>
            <a:extLst/>
          </a:lstStyle>
          <a:p>
            <a:pPr>
              <a:defRPr/>
            </a:pPr>
            <a:endParaRPr lang="en-US"/>
          </a:p>
        </p:txBody>
      </p:sp>
    </p:spTree>
    <p:extLst>
      <p:ext uri="{BB962C8B-B14F-4D97-AF65-F5344CB8AC3E}">
        <p14:creationId xmlns:p14="http://schemas.microsoft.com/office/powerpoint/2010/main" val="9028473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028700" y="294590"/>
            <a:ext cx="840105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lvl="0"/>
            <a:r>
              <a:rPr lang="en-US" noProof="0" dirty="0"/>
              <a:t>Click icon to add picture</a:t>
            </a:r>
          </a:p>
        </p:txBody>
      </p:sp>
      <p:sp>
        <p:nvSpPr>
          <p:cNvPr id="7" name="Rectangle 5"/>
          <p:cNvSpPr>
            <a:spLocks noGrp="1"/>
          </p:cNvSpPr>
          <p:nvPr>
            <p:ph type="body" sz="quarter" idx="11"/>
          </p:nvPr>
        </p:nvSpPr>
        <p:spPr>
          <a:xfrm>
            <a:off x="1028700" y="6019800"/>
            <a:ext cx="8401050" cy="3810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4" name="Rectangle 3"/>
          <p:cNvSpPr>
            <a:spLocks noGrp="1"/>
          </p:cNvSpPr>
          <p:nvPr>
            <p:ph type="dt" sz="half" idx="12"/>
          </p:nvPr>
        </p:nvSpPr>
        <p:spPr/>
        <p:txBody>
          <a:bodyPr/>
          <a:lstStyle>
            <a:lvl1pPr eaLnBrk="0" hangingPunct="0">
              <a:defRPr/>
            </a:lvl1pPr>
          </a:lstStyle>
          <a:p>
            <a:pPr>
              <a:defRPr/>
            </a:pPr>
            <a:fld id="{9302CF11-B2BD-4B7F-BB3E-FB3A9E6CA653}" type="datetimeFigureOut">
              <a:rPr lang="en-US"/>
              <a:pPr>
                <a:defRPr/>
              </a:pPr>
              <a:t>5/17/2024</a:t>
            </a:fld>
            <a:endParaRPr lang="en-US" dirty="0"/>
          </a:p>
        </p:txBody>
      </p:sp>
      <p:sp>
        <p:nvSpPr>
          <p:cNvPr id="6" name="Rectangle 25"/>
          <p:cNvSpPr>
            <a:spLocks noGrp="1"/>
          </p:cNvSpPr>
          <p:nvPr>
            <p:ph type="ftr" sz="quarter" idx="13"/>
          </p:nvPr>
        </p:nvSpPr>
        <p:spPr/>
        <p:txBody>
          <a:bodyPr/>
          <a:lstStyle>
            <a:lvl1pPr eaLnBrk="0" hangingPunct="0">
              <a:defRPr/>
            </a:lvl1pPr>
          </a:lstStyle>
          <a:p>
            <a:pPr>
              <a:defRPr/>
            </a:pPr>
            <a:endParaRPr lang="en-US"/>
          </a:p>
        </p:txBody>
      </p:sp>
      <p:sp>
        <p:nvSpPr>
          <p:cNvPr id="8" name="Rectangle 16"/>
          <p:cNvSpPr>
            <a:spLocks noGrp="1"/>
          </p:cNvSpPr>
          <p:nvPr>
            <p:ph type="sldNum" sz="quarter" idx="14"/>
          </p:nvPr>
        </p:nvSpPr>
        <p:spPr/>
        <p:txBody>
          <a:bodyPr/>
          <a:lstStyle>
            <a:lvl1pPr eaLnBrk="0" hangingPunct="0">
              <a:defRPr/>
            </a:lvl1pPr>
          </a:lstStyle>
          <a:p>
            <a:pPr>
              <a:defRPr/>
            </a:pPr>
            <a:fld id="{2C85E666-D78D-43BB-96AE-7A07ED932E34}" type="slidenum">
              <a:rPr lang="en-US"/>
              <a:pPr>
                <a:defRPr/>
              </a:pPr>
              <a:t>‹#›</a:t>
            </a:fld>
            <a:endParaRPr lang="en-US" dirty="0"/>
          </a:p>
        </p:txBody>
      </p:sp>
    </p:spTree>
    <p:extLst>
      <p:ext uri="{BB962C8B-B14F-4D97-AF65-F5344CB8AC3E}">
        <p14:creationId xmlns:p14="http://schemas.microsoft.com/office/powerpoint/2010/main" val="27989074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71797" y="233241"/>
            <a:ext cx="522034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3" name="Rectangle 6"/>
          <p:cNvSpPr>
            <a:spLocks noGrp="1"/>
          </p:cNvSpPr>
          <p:nvPr>
            <p:ph type="body" sz="quarter" idx="11"/>
          </p:nvPr>
        </p:nvSpPr>
        <p:spPr>
          <a:xfrm>
            <a:off x="5915025" y="3048000"/>
            <a:ext cx="3943350" cy="33528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4" name="Rectangle 3"/>
          <p:cNvSpPr>
            <a:spLocks noGrp="1"/>
          </p:cNvSpPr>
          <p:nvPr>
            <p:ph type="dt" sz="half" idx="12"/>
          </p:nvPr>
        </p:nvSpPr>
        <p:spPr/>
        <p:txBody>
          <a:bodyPr/>
          <a:lstStyle>
            <a:lvl1pPr eaLnBrk="0" hangingPunct="0">
              <a:defRPr/>
            </a:lvl1pPr>
          </a:lstStyle>
          <a:p>
            <a:pPr>
              <a:defRPr/>
            </a:pPr>
            <a:fld id="{F43B228A-42D0-4A0D-8EAC-4EC1129C4B25}" type="datetimeFigureOut">
              <a:rPr lang="en-US"/>
              <a:pPr>
                <a:defRPr/>
              </a:pPr>
              <a:t>5/17/2024</a:t>
            </a:fld>
            <a:endParaRPr lang="en-US" dirty="0"/>
          </a:p>
        </p:txBody>
      </p:sp>
      <p:sp>
        <p:nvSpPr>
          <p:cNvPr id="5" name="Rectangle 25"/>
          <p:cNvSpPr>
            <a:spLocks noGrp="1"/>
          </p:cNvSpPr>
          <p:nvPr>
            <p:ph type="ftr" sz="quarter" idx="13"/>
          </p:nvPr>
        </p:nvSpPr>
        <p:spPr/>
        <p:txBody>
          <a:bodyPr/>
          <a:lstStyle>
            <a:lvl1pPr eaLnBrk="0" hangingPunct="0">
              <a:defRPr/>
            </a:lvl1pPr>
          </a:lstStyle>
          <a:p>
            <a:pPr>
              <a:defRPr/>
            </a:pPr>
            <a:endParaRPr lang="en-US"/>
          </a:p>
        </p:txBody>
      </p:sp>
      <p:sp>
        <p:nvSpPr>
          <p:cNvPr id="6" name="Rectangle 16"/>
          <p:cNvSpPr>
            <a:spLocks noGrp="1"/>
          </p:cNvSpPr>
          <p:nvPr>
            <p:ph type="sldNum" sz="quarter" idx="14"/>
          </p:nvPr>
        </p:nvSpPr>
        <p:spPr/>
        <p:txBody>
          <a:bodyPr/>
          <a:lstStyle>
            <a:lvl1pPr eaLnBrk="0" hangingPunct="0">
              <a:defRPr/>
            </a:lvl1pPr>
          </a:lstStyle>
          <a:p>
            <a:pPr>
              <a:defRPr/>
            </a:pPr>
            <a:fld id="{6EBFCEEE-3F4D-4BDB-915C-E71DF697298F}" type="slidenum">
              <a:rPr lang="en-US"/>
              <a:pPr>
                <a:defRPr/>
              </a:pPr>
              <a:t>‹#›</a:t>
            </a:fld>
            <a:endParaRPr lang="en-US" dirty="0"/>
          </a:p>
        </p:txBody>
      </p:sp>
    </p:spTree>
    <p:extLst>
      <p:ext uri="{BB962C8B-B14F-4D97-AF65-F5344CB8AC3E}">
        <p14:creationId xmlns:p14="http://schemas.microsoft.com/office/powerpoint/2010/main" val="34683281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10287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a:t>Click icon to add picture</a:t>
            </a:r>
            <a:endParaRPr lang="en-US" noProof="0" dirty="0"/>
          </a:p>
        </p:txBody>
      </p:sp>
    </p:spTree>
    <p:extLst>
      <p:ext uri="{BB962C8B-B14F-4D97-AF65-F5344CB8AC3E}">
        <p14:creationId xmlns:p14="http://schemas.microsoft.com/office/powerpoint/2010/main" val="17122243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846754" y="4572000"/>
            <a:ext cx="8754446" cy="990600"/>
          </a:xfrm>
        </p:spPr>
        <p:txBody>
          <a:bodyPr vert="horz" bIns="0" anchor="b" anchorCtr="0"/>
          <a:lstStyle>
            <a:lvl1pPr>
              <a:defRPr baseline="0"/>
            </a:lvl1pPr>
            <a:extLst/>
          </a:lstStyle>
          <a:p>
            <a:r>
              <a:rPr lang="en-US"/>
              <a:t>Click to edit Master title style</a:t>
            </a:r>
            <a:endParaRPr lang="en-US" dirty="0"/>
          </a:p>
        </p:txBody>
      </p:sp>
      <p:sp>
        <p:nvSpPr>
          <p:cNvPr id="27" name="Rectangle 11"/>
          <p:cNvSpPr>
            <a:spLocks noGrp="1"/>
          </p:cNvSpPr>
          <p:nvPr>
            <p:ph type="body" sz="quarter" idx="14"/>
          </p:nvPr>
        </p:nvSpPr>
        <p:spPr>
          <a:xfrm>
            <a:off x="846754" y="5600700"/>
            <a:ext cx="8743950" cy="838200"/>
          </a:xfrm>
        </p:spPr>
        <p:txBody>
          <a:bodyPr tIns="0"/>
          <a:lstStyle>
            <a:lvl1pPr>
              <a:buFontTx/>
              <a:buNone/>
              <a:defRPr sz="1800"/>
            </a:lvl1pPr>
            <a:extLst/>
          </a:lstStyle>
          <a:p>
            <a:pPr lvl="0"/>
            <a:r>
              <a:rPr lang="en-US"/>
              <a:t>Click to edit Master text styles</a:t>
            </a:r>
          </a:p>
        </p:txBody>
      </p:sp>
      <p:sp>
        <p:nvSpPr>
          <p:cNvPr id="7" name="Rectangle 6"/>
          <p:cNvSpPr>
            <a:spLocks noGrp="1"/>
          </p:cNvSpPr>
          <p:nvPr>
            <p:ph type="pic" sz="quarter" idx="11"/>
          </p:nvPr>
        </p:nvSpPr>
        <p:spPr>
          <a:xfrm>
            <a:off x="884630" y="2140695"/>
            <a:ext cx="257175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dirty="0"/>
              <a:t>Click icon to add picture</a:t>
            </a:r>
          </a:p>
        </p:txBody>
      </p:sp>
      <p:sp>
        <p:nvSpPr>
          <p:cNvPr id="18" name="Rectangle 6"/>
          <p:cNvSpPr>
            <a:spLocks noGrp="1"/>
          </p:cNvSpPr>
          <p:nvPr>
            <p:ph type="pic" sz="quarter" idx="15"/>
          </p:nvPr>
        </p:nvSpPr>
        <p:spPr>
          <a:xfrm>
            <a:off x="3908930" y="2140695"/>
            <a:ext cx="257175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dirty="0"/>
              <a:t>Click icon to add picture</a:t>
            </a:r>
          </a:p>
        </p:txBody>
      </p:sp>
      <p:sp>
        <p:nvSpPr>
          <p:cNvPr id="2" name="Rectangle 6"/>
          <p:cNvSpPr>
            <a:spLocks noGrp="1"/>
          </p:cNvSpPr>
          <p:nvPr>
            <p:ph type="pic" sz="quarter" idx="16"/>
          </p:nvPr>
        </p:nvSpPr>
        <p:spPr>
          <a:xfrm>
            <a:off x="6933229" y="2140695"/>
            <a:ext cx="257175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dirty="0"/>
              <a:t>Click icon to add picture</a:t>
            </a:r>
          </a:p>
        </p:txBody>
      </p:sp>
      <p:sp>
        <p:nvSpPr>
          <p:cNvPr id="8" name="Rectangle 3"/>
          <p:cNvSpPr>
            <a:spLocks noGrp="1"/>
          </p:cNvSpPr>
          <p:nvPr>
            <p:ph type="dt" sz="half" idx="17"/>
          </p:nvPr>
        </p:nvSpPr>
        <p:spPr/>
        <p:txBody>
          <a:bodyPr/>
          <a:lstStyle>
            <a:lvl1pPr eaLnBrk="0" hangingPunct="0">
              <a:defRPr/>
            </a:lvl1pPr>
          </a:lstStyle>
          <a:p>
            <a:pPr>
              <a:defRPr/>
            </a:pPr>
            <a:fld id="{582AEE4C-D390-4C82-8B73-4509C09A12CC}" type="datetimeFigureOut">
              <a:rPr lang="en-US"/>
              <a:pPr>
                <a:defRPr/>
              </a:pPr>
              <a:t>5/17/2024</a:t>
            </a:fld>
            <a:endParaRPr lang="en-US" dirty="0"/>
          </a:p>
        </p:txBody>
      </p:sp>
      <p:sp>
        <p:nvSpPr>
          <p:cNvPr id="9" name="Rectangle 25"/>
          <p:cNvSpPr>
            <a:spLocks noGrp="1"/>
          </p:cNvSpPr>
          <p:nvPr>
            <p:ph type="ftr" sz="quarter" idx="18"/>
          </p:nvPr>
        </p:nvSpPr>
        <p:spPr/>
        <p:txBody>
          <a:bodyPr/>
          <a:lstStyle>
            <a:lvl1pPr eaLnBrk="0" hangingPunct="0">
              <a:defRPr/>
            </a:lvl1pPr>
          </a:lstStyle>
          <a:p>
            <a:pPr>
              <a:defRPr/>
            </a:pPr>
            <a:endParaRPr lang="en-US"/>
          </a:p>
        </p:txBody>
      </p:sp>
      <p:sp>
        <p:nvSpPr>
          <p:cNvPr id="10" name="Rectangle 16"/>
          <p:cNvSpPr>
            <a:spLocks noGrp="1"/>
          </p:cNvSpPr>
          <p:nvPr>
            <p:ph type="sldNum" sz="quarter" idx="19"/>
          </p:nvPr>
        </p:nvSpPr>
        <p:spPr/>
        <p:txBody>
          <a:bodyPr/>
          <a:lstStyle>
            <a:lvl1pPr eaLnBrk="0" hangingPunct="0">
              <a:defRPr/>
            </a:lvl1pPr>
          </a:lstStyle>
          <a:p>
            <a:pPr>
              <a:defRPr/>
            </a:pPr>
            <a:fld id="{520BFB4B-1305-4DE7-96F0-A3EB6F7FD8DC}" type="slidenum">
              <a:rPr lang="en-US"/>
              <a:pPr>
                <a:defRPr/>
              </a:pPr>
              <a:t>‹#›</a:t>
            </a:fld>
            <a:endParaRPr lang="en-US" dirty="0"/>
          </a:p>
        </p:txBody>
      </p:sp>
    </p:spTree>
    <p:extLst>
      <p:ext uri="{BB962C8B-B14F-4D97-AF65-F5344CB8AC3E}">
        <p14:creationId xmlns:p14="http://schemas.microsoft.com/office/powerpoint/2010/main" val="25405838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5312304" y="609601"/>
            <a:ext cx="3860272"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1" name="Rectangle 8"/>
          <p:cNvSpPr>
            <a:spLocks noGrp="1" noChangeAspect="1"/>
          </p:cNvSpPr>
          <p:nvPr>
            <p:ph type="pic" sz="quarter" idx="11"/>
          </p:nvPr>
        </p:nvSpPr>
        <p:spPr>
          <a:xfrm>
            <a:off x="1200150" y="609600"/>
            <a:ext cx="3857625"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3" name="Rectangle 7"/>
          <p:cNvSpPr>
            <a:spLocks noGrp="1"/>
          </p:cNvSpPr>
          <p:nvPr>
            <p:ph type="body" sz="quarter" idx="14"/>
          </p:nvPr>
        </p:nvSpPr>
        <p:spPr>
          <a:xfrm>
            <a:off x="1200150" y="5334000"/>
            <a:ext cx="3857625"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19" name="Rectangle 7"/>
          <p:cNvSpPr>
            <a:spLocks noGrp="1"/>
          </p:cNvSpPr>
          <p:nvPr>
            <p:ph type="body" sz="quarter" idx="15"/>
          </p:nvPr>
        </p:nvSpPr>
        <p:spPr>
          <a:xfrm>
            <a:off x="5314950" y="5334000"/>
            <a:ext cx="3857625"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6" name="Rectangle 3"/>
          <p:cNvSpPr>
            <a:spLocks noGrp="1"/>
          </p:cNvSpPr>
          <p:nvPr>
            <p:ph type="dt" sz="half" idx="16"/>
          </p:nvPr>
        </p:nvSpPr>
        <p:spPr/>
        <p:txBody>
          <a:bodyPr/>
          <a:lstStyle>
            <a:lvl1pPr eaLnBrk="0" hangingPunct="0">
              <a:defRPr/>
            </a:lvl1pPr>
          </a:lstStyle>
          <a:p>
            <a:pPr>
              <a:defRPr/>
            </a:pPr>
            <a:fld id="{9F7BA975-F3B6-4922-BACC-4583018B4B65}" type="datetimeFigureOut">
              <a:rPr lang="en-US"/>
              <a:pPr>
                <a:defRPr/>
              </a:pPr>
              <a:t>5/17/2024</a:t>
            </a:fld>
            <a:endParaRPr lang="en-US" dirty="0"/>
          </a:p>
        </p:txBody>
      </p:sp>
      <p:sp>
        <p:nvSpPr>
          <p:cNvPr id="7" name="Rectangle 25"/>
          <p:cNvSpPr>
            <a:spLocks noGrp="1"/>
          </p:cNvSpPr>
          <p:nvPr>
            <p:ph type="ftr" sz="quarter" idx="17"/>
          </p:nvPr>
        </p:nvSpPr>
        <p:spPr/>
        <p:txBody>
          <a:bodyPr/>
          <a:lstStyle>
            <a:lvl1pPr eaLnBrk="0" hangingPunct="0">
              <a:defRPr/>
            </a:lvl1pPr>
          </a:lstStyle>
          <a:p>
            <a:pPr>
              <a:defRPr/>
            </a:pPr>
            <a:endParaRPr lang="en-US"/>
          </a:p>
        </p:txBody>
      </p:sp>
      <p:sp>
        <p:nvSpPr>
          <p:cNvPr id="8" name="Rectangle 16"/>
          <p:cNvSpPr>
            <a:spLocks noGrp="1"/>
          </p:cNvSpPr>
          <p:nvPr>
            <p:ph type="sldNum" sz="quarter" idx="18"/>
          </p:nvPr>
        </p:nvSpPr>
        <p:spPr/>
        <p:txBody>
          <a:bodyPr/>
          <a:lstStyle>
            <a:lvl1pPr eaLnBrk="0" hangingPunct="0">
              <a:defRPr/>
            </a:lvl1pPr>
          </a:lstStyle>
          <a:p>
            <a:pPr>
              <a:defRPr/>
            </a:pPr>
            <a:fld id="{639E8630-71F9-4D58-8F96-BD55D5A1074E}" type="slidenum">
              <a:rPr lang="en-US"/>
              <a:pPr>
                <a:defRPr/>
              </a:pPr>
              <a:t>‹#›</a:t>
            </a:fld>
            <a:endParaRPr lang="en-US" dirty="0"/>
          </a:p>
        </p:txBody>
      </p:sp>
    </p:spTree>
    <p:extLst>
      <p:ext uri="{BB962C8B-B14F-4D97-AF65-F5344CB8AC3E}">
        <p14:creationId xmlns:p14="http://schemas.microsoft.com/office/powerpoint/2010/main" val="12674639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5229225" y="1676400"/>
            <a:ext cx="4543425"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5" name="Rectangle 7"/>
          <p:cNvSpPr>
            <a:spLocks noGrp="1" noChangeAspect="1"/>
          </p:cNvSpPr>
          <p:nvPr>
            <p:ph type="pic" sz="quarter" idx="14"/>
          </p:nvPr>
        </p:nvSpPr>
        <p:spPr>
          <a:xfrm>
            <a:off x="514350" y="1676400"/>
            <a:ext cx="4543425"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8" name="Rectangle 7"/>
          <p:cNvSpPr>
            <a:spLocks noGrp="1"/>
          </p:cNvSpPr>
          <p:nvPr>
            <p:ph type="body" sz="quarter" idx="16"/>
          </p:nvPr>
        </p:nvSpPr>
        <p:spPr>
          <a:xfrm>
            <a:off x="514350" y="4857750"/>
            <a:ext cx="4543425"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19" name="Rectangle 7"/>
          <p:cNvSpPr>
            <a:spLocks noGrp="1"/>
          </p:cNvSpPr>
          <p:nvPr>
            <p:ph type="body" sz="quarter" idx="17"/>
          </p:nvPr>
        </p:nvSpPr>
        <p:spPr>
          <a:xfrm>
            <a:off x="5229225" y="4857750"/>
            <a:ext cx="4543425"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6" name="Rectangle 3"/>
          <p:cNvSpPr>
            <a:spLocks noGrp="1"/>
          </p:cNvSpPr>
          <p:nvPr>
            <p:ph type="dt" sz="half" idx="18"/>
          </p:nvPr>
        </p:nvSpPr>
        <p:spPr/>
        <p:txBody>
          <a:bodyPr/>
          <a:lstStyle>
            <a:lvl1pPr eaLnBrk="0" hangingPunct="0">
              <a:defRPr/>
            </a:lvl1pPr>
          </a:lstStyle>
          <a:p>
            <a:pPr>
              <a:defRPr/>
            </a:pPr>
            <a:fld id="{837EE930-97D6-4580-9EA5-AF1987AB0585}" type="datetimeFigureOut">
              <a:rPr lang="en-US"/>
              <a:pPr>
                <a:defRPr/>
              </a:pPr>
              <a:t>5/17/2024</a:t>
            </a:fld>
            <a:endParaRPr lang="en-US" dirty="0"/>
          </a:p>
        </p:txBody>
      </p:sp>
      <p:sp>
        <p:nvSpPr>
          <p:cNvPr id="7" name="Rectangle 25"/>
          <p:cNvSpPr>
            <a:spLocks noGrp="1"/>
          </p:cNvSpPr>
          <p:nvPr>
            <p:ph type="ftr" sz="quarter" idx="19"/>
          </p:nvPr>
        </p:nvSpPr>
        <p:spPr/>
        <p:txBody>
          <a:bodyPr/>
          <a:lstStyle>
            <a:lvl1pPr eaLnBrk="0" hangingPunct="0">
              <a:defRPr/>
            </a:lvl1pPr>
          </a:lstStyle>
          <a:p>
            <a:pPr>
              <a:defRPr/>
            </a:pPr>
            <a:endParaRPr lang="en-US"/>
          </a:p>
        </p:txBody>
      </p:sp>
      <p:sp>
        <p:nvSpPr>
          <p:cNvPr id="9" name="Rectangle 16"/>
          <p:cNvSpPr>
            <a:spLocks noGrp="1"/>
          </p:cNvSpPr>
          <p:nvPr>
            <p:ph type="sldNum" sz="quarter" idx="20"/>
          </p:nvPr>
        </p:nvSpPr>
        <p:spPr/>
        <p:txBody>
          <a:bodyPr/>
          <a:lstStyle>
            <a:lvl1pPr eaLnBrk="0" hangingPunct="0">
              <a:defRPr/>
            </a:lvl1pPr>
          </a:lstStyle>
          <a:p>
            <a:pPr>
              <a:defRPr/>
            </a:pPr>
            <a:fld id="{CE7C45F9-AD72-4D66-98B0-2692799A84C4}" type="slidenum">
              <a:rPr lang="en-US"/>
              <a:pPr>
                <a:defRPr/>
              </a:pPr>
              <a:t>‹#›</a:t>
            </a:fld>
            <a:endParaRPr lang="en-US" dirty="0"/>
          </a:p>
        </p:txBody>
      </p:sp>
    </p:spTree>
    <p:extLst>
      <p:ext uri="{BB962C8B-B14F-4D97-AF65-F5344CB8AC3E}">
        <p14:creationId xmlns:p14="http://schemas.microsoft.com/office/powerpoint/2010/main" val="7635102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6"/>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3E4C34D5-5E33-4A4B-A40B-A404D37DD369}" type="slidenum">
              <a:rPr lang="en-US"/>
              <a:pPr>
                <a:defRPr/>
              </a:pPr>
              <a:t>‹#›</a:t>
            </a:fld>
            <a:endParaRPr lang="en-US"/>
          </a:p>
        </p:txBody>
      </p:sp>
    </p:spTree>
    <p:extLst>
      <p:ext uri="{BB962C8B-B14F-4D97-AF65-F5344CB8AC3E}">
        <p14:creationId xmlns:p14="http://schemas.microsoft.com/office/powerpoint/2010/main" val="17694236"/>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784723" y="381000"/>
            <a:ext cx="4245102"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2" name="Rectangle 7"/>
          <p:cNvSpPr>
            <a:spLocks noGrp="1" noChangeAspect="1"/>
          </p:cNvSpPr>
          <p:nvPr>
            <p:ph type="pic" sz="quarter" idx="12"/>
          </p:nvPr>
        </p:nvSpPr>
        <p:spPr>
          <a:xfrm>
            <a:off x="510921" y="381000"/>
            <a:ext cx="5020056"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1" name="Rectangle 7"/>
          <p:cNvSpPr>
            <a:spLocks noGrp="1"/>
          </p:cNvSpPr>
          <p:nvPr>
            <p:ph type="body" sz="quarter" idx="13"/>
          </p:nvPr>
        </p:nvSpPr>
        <p:spPr>
          <a:xfrm>
            <a:off x="5784724" y="3352800"/>
            <a:ext cx="4245103" cy="29718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5" name="Rectangle 3"/>
          <p:cNvSpPr>
            <a:spLocks noGrp="1"/>
          </p:cNvSpPr>
          <p:nvPr>
            <p:ph type="dt" sz="half" idx="14"/>
          </p:nvPr>
        </p:nvSpPr>
        <p:spPr/>
        <p:txBody>
          <a:bodyPr/>
          <a:lstStyle>
            <a:lvl1pPr eaLnBrk="0" hangingPunct="0">
              <a:defRPr/>
            </a:lvl1pPr>
          </a:lstStyle>
          <a:p>
            <a:pPr>
              <a:defRPr/>
            </a:pPr>
            <a:fld id="{770F26ED-8EA5-4C52-BF86-73C02D7ECB03}" type="datetimeFigureOut">
              <a:rPr lang="en-US"/>
              <a:pPr>
                <a:defRPr/>
              </a:pPr>
              <a:t>5/17/2024</a:t>
            </a:fld>
            <a:endParaRPr lang="en-US" dirty="0"/>
          </a:p>
        </p:txBody>
      </p:sp>
      <p:sp>
        <p:nvSpPr>
          <p:cNvPr id="7" name="Rectangle 25"/>
          <p:cNvSpPr>
            <a:spLocks noGrp="1"/>
          </p:cNvSpPr>
          <p:nvPr>
            <p:ph type="ftr" sz="quarter" idx="15"/>
          </p:nvPr>
        </p:nvSpPr>
        <p:spPr/>
        <p:txBody>
          <a:bodyPr/>
          <a:lstStyle>
            <a:lvl1pPr eaLnBrk="0" hangingPunct="0">
              <a:defRPr/>
            </a:lvl1pPr>
          </a:lstStyle>
          <a:p>
            <a:pPr>
              <a:defRPr/>
            </a:pPr>
            <a:endParaRPr lang="en-US"/>
          </a:p>
        </p:txBody>
      </p:sp>
      <p:sp>
        <p:nvSpPr>
          <p:cNvPr id="8" name="Rectangle 16"/>
          <p:cNvSpPr>
            <a:spLocks noGrp="1"/>
          </p:cNvSpPr>
          <p:nvPr>
            <p:ph type="sldNum" sz="quarter" idx="16"/>
          </p:nvPr>
        </p:nvSpPr>
        <p:spPr/>
        <p:txBody>
          <a:bodyPr/>
          <a:lstStyle>
            <a:lvl1pPr eaLnBrk="0" hangingPunct="0">
              <a:defRPr/>
            </a:lvl1pPr>
          </a:lstStyle>
          <a:p>
            <a:pPr>
              <a:defRPr/>
            </a:pPr>
            <a:fld id="{4F162322-2666-4DF2-B865-5709BBB3A3A7}" type="slidenum">
              <a:rPr lang="en-US"/>
              <a:pPr>
                <a:defRPr/>
              </a:pPr>
              <a:t>‹#›</a:t>
            </a:fld>
            <a:endParaRPr lang="en-US" dirty="0"/>
          </a:p>
        </p:txBody>
      </p:sp>
    </p:spTree>
    <p:extLst>
      <p:ext uri="{BB962C8B-B14F-4D97-AF65-F5344CB8AC3E}">
        <p14:creationId xmlns:p14="http://schemas.microsoft.com/office/powerpoint/2010/main" val="252629694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57175" y="1066800"/>
            <a:ext cx="30861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4" name="Rectangle 8"/>
          <p:cNvSpPr>
            <a:spLocks noGrp="1" noChangeAspect="1"/>
          </p:cNvSpPr>
          <p:nvPr>
            <p:ph type="pic" sz="quarter" idx="11"/>
          </p:nvPr>
        </p:nvSpPr>
        <p:spPr>
          <a:xfrm>
            <a:off x="3600450" y="1066800"/>
            <a:ext cx="30861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31" name="Rectangle 8"/>
          <p:cNvSpPr>
            <a:spLocks noGrp="1" noChangeAspect="1"/>
          </p:cNvSpPr>
          <p:nvPr>
            <p:ph type="pic" sz="quarter" idx="12"/>
          </p:nvPr>
        </p:nvSpPr>
        <p:spPr>
          <a:xfrm>
            <a:off x="6943725" y="1066800"/>
            <a:ext cx="30861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7" name="Rectangle 6"/>
          <p:cNvSpPr>
            <a:spLocks noGrp="1"/>
          </p:cNvSpPr>
          <p:nvPr>
            <p:ph type="body" sz="quarter" idx="13"/>
          </p:nvPr>
        </p:nvSpPr>
        <p:spPr>
          <a:xfrm>
            <a:off x="257175" y="4876800"/>
            <a:ext cx="30861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6" name="Rectangle 6"/>
          <p:cNvSpPr>
            <a:spLocks noGrp="1"/>
          </p:cNvSpPr>
          <p:nvPr>
            <p:ph type="body" sz="quarter" idx="14"/>
          </p:nvPr>
        </p:nvSpPr>
        <p:spPr>
          <a:xfrm>
            <a:off x="3600450" y="4876800"/>
            <a:ext cx="30861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14" name="Rectangle 6"/>
          <p:cNvSpPr>
            <a:spLocks noGrp="1"/>
          </p:cNvSpPr>
          <p:nvPr>
            <p:ph type="body" sz="quarter" idx="15"/>
          </p:nvPr>
        </p:nvSpPr>
        <p:spPr>
          <a:xfrm>
            <a:off x="6943725" y="4876800"/>
            <a:ext cx="30861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t>Click to edit Master text styles</a:t>
            </a:r>
          </a:p>
        </p:txBody>
      </p:sp>
      <p:sp>
        <p:nvSpPr>
          <p:cNvPr id="8" name="Rectangle 3"/>
          <p:cNvSpPr>
            <a:spLocks noGrp="1"/>
          </p:cNvSpPr>
          <p:nvPr>
            <p:ph type="dt" sz="half" idx="16"/>
          </p:nvPr>
        </p:nvSpPr>
        <p:spPr/>
        <p:txBody>
          <a:bodyPr/>
          <a:lstStyle>
            <a:lvl1pPr eaLnBrk="0" hangingPunct="0">
              <a:defRPr/>
            </a:lvl1pPr>
          </a:lstStyle>
          <a:p>
            <a:pPr>
              <a:defRPr/>
            </a:pPr>
            <a:fld id="{93C2418F-A137-4DEB-BC33-8824648FD00B}" type="datetimeFigureOut">
              <a:rPr lang="en-US"/>
              <a:pPr>
                <a:defRPr/>
              </a:pPr>
              <a:t>5/17/2024</a:t>
            </a:fld>
            <a:endParaRPr lang="en-US" dirty="0"/>
          </a:p>
        </p:txBody>
      </p:sp>
      <p:sp>
        <p:nvSpPr>
          <p:cNvPr id="9" name="Rectangle 25"/>
          <p:cNvSpPr>
            <a:spLocks noGrp="1"/>
          </p:cNvSpPr>
          <p:nvPr>
            <p:ph type="ftr" sz="quarter" idx="17"/>
          </p:nvPr>
        </p:nvSpPr>
        <p:spPr/>
        <p:txBody>
          <a:bodyPr/>
          <a:lstStyle>
            <a:lvl1pPr eaLnBrk="0" hangingPunct="0">
              <a:defRPr/>
            </a:lvl1pPr>
          </a:lstStyle>
          <a:p>
            <a:pPr>
              <a:defRPr/>
            </a:pPr>
            <a:endParaRPr lang="en-US"/>
          </a:p>
        </p:txBody>
      </p:sp>
      <p:sp>
        <p:nvSpPr>
          <p:cNvPr id="10" name="Rectangle 16"/>
          <p:cNvSpPr>
            <a:spLocks noGrp="1"/>
          </p:cNvSpPr>
          <p:nvPr>
            <p:ph type="sldNum" sz="quarter" idx="18"/>
          </p:nvPr>
        </p:nvSpPr>
        <p:spPr/>
        <p:txBody>
          <a:bodyPr/>
          <a:lstStyle>
            <a:lvl1pPr eaLnBrk="0" hangingPunct="0">
              <a:defRPr/>
            </a:lvl1pPr>
          </a:lstStyle>
          <a:p>
            <a:pPr>
              <a:defRPr/>
            </a:pPr>
            <a:fld id="{3895D136-DCD8-4D6A-809F-EF1EEF504B01}" type="slidenum">
              <a:rPr lang="en-US"/>
              <a:pPr>
                <a:defRPr/>
              </a:pPr>
              <a:t>‹#›</a:t>
            </a:fld>
            <a:endParaRPr lang="en-US" dirty="0"/>
          </a:p>
        </p:txBody>
      </p:sp>
    </p:spTree>
    <p:extLst>
      <p:ext uri="{BB962C8B-B14F-4D97-AF65-F5344CB8AC3E}">
        <p14:creationId xmlns:p14="http://schemas.microsoft.com/office/powerpoint/2010/main" val="37272536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5246370" y="3403823"/>
            <a:ext cx="45262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5" name="Rectangle 7"/>
          <p:cNvSpPr>
            <a:spLocks noGrp="1" noChangeAspect="1"/>
          </p:cNvSpPr>
          <p:nvPr>
            <p:ph type="pic" sz="quarter" idx="12"/>
          </p:nvPr>
        </p:nvSpPr>
        <p:spPr>
          <a:xfrm>
            <a:off x="514350" y="3403823"/>
            <a:ext cx="45262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6" name="Rectangle 7"/>
          <p:cNvSpPr>
            <a:spLocks noGrp="1" noChangeAspect="1"/>
          </p:cNvSpPr>
          <p:nvPr>
            <p:ph type="pic" sz="quarter" idx="13"/>
          </p:nvPr>
        </p:nvSpPr>
        <p:spPr>
          <a:xfrm>
            <a:off x="5246370" y="228600"/>
            <a:ext cx="45262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7" name="Rectangle 11"/>
          <p:cNvSpPr>
            <a:spLocks noGrp="1"/>
          </p:cNvSpPr>
          <p:nvPr>
            <p:ph type="body" sz="quarter" idx="14"/>
          </p:nvPr>
        </p:nvSpPr>
        <p:spPr>
          <a:xfrm>
            <a:off x="514350" y="228600"/>
            <a:ext cx="4526280" cy="301752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t>Click to edit Master text styles</a:t>
            </a:r>
          </a:p>
        </p:txBody>
      </p:sp>
      <p:sp>
        <p:nvSpPr>
          <p:cNvPr id="6" name="Rectangle 3"/>
          <p:cNvSpPr>
            <a:spLocks noGrp="1"/>
          </p:cNvSpPr>
          <p:nvPr>
            <p:ph type="dt" sz="half" idx="15"/>
          </p:nvPr>
        </p:nvSpPr>
        <p:spPr/>
        <p:txBody>
          <a:bodyPr/>
          <a:lstStyle>
            <a:lvl1pPr eaLnBrk="0" hangingPunct="0">
              <a:defRPr/>
            </a:lvl1pPr>
          </a:lstStyle>
          <a:p>
            <a:pPr>
              <a:defRPr/>
            </a:pPr>
            <a:fld id="{BD5375E0-C23A-4AEA-B129-1DB59686E579}" type="datetimeFigureOut">
              <a:rPr lang="en-US"/>
              <a:pPr>
                <a:defRPr/>
              </a:pPr>
              <a:t>5/17/2024</a:t>
            </a:fld>
            <a:endParaRPr lang="en-US" dirty="0"/>
          </a:p>
        </p:txBody>
      </p:sp>
      <p:sp>
        <p:nvSpPr>
          <p:cNvPr id="7" name="Rectangle 25"/>
          <p:cNvSpPr>
            <a:spLocks noGrp="1"/>
          </p:cNvSpPr>
          <p:nvPr>
            <p:ph type="ftr" sz="quarter" idx="16"/>
          </p:nvPr>
        </p:nvSpPr>
        <p:spPr/>
        <p:txBody>
          <a:bodyPr/>
          <a:lstStyle>
            <a:lvl1pPr eaLnBrk="0" hangingPunct="0">
              <a:defRPr/>
            </a:lvl1pPr>
          </a:lstStyle>
          <a:p>
            <a:pPr>
              <a:defRPr/>
            </a:pPr>
            <a:endParaRPr lang="en-US"/>
          </a:p>
        </p:txBody>
      </p:sp>
      <p:sp>
        <p:nvSpPr>
          <p:cNvPr id="8" name="Rectangle 16"/>
          <p:cNvSpPr>
            <a:spLocks noGrp="1"/>
          </p:cNvSpPr>
          <p:nvPr>
            <p:ph type="sldNum" sz="quarter" idx="17"/>
          </p:nvPr>
        </p:nvSpPr>
        <p:spPr/>
        <p:txBody>
          <a:bodyPr/>
          <a:lstStyle>
            <a:lvl1pPr eaLnBrk="0" hangingPunct="0">
              <a:defRPr/>
            </a:lvl1pPr>
          </a:lstStyle>
          <a:p>
            <a:pPr>
              <a:defRPr/>
            </a:pPr>
            <a:fld id="{A39173D1-A151-4CC0-8F39-12A8D917C304}" type="slidenum">
              <a:rPr lang="en-US"/>
              <a:pPr>
                <a:defRPr/>
              </a:pPr>
              <a:t>‹#›</a:t>
            </a:fld>
            <a:endParaRPr lang="en-US" dirty="0"/>
          </a:p>
        </p:txBody>
      </p:sp>
    </p:spTree>
    <p:extLst>
      <p:ext uri="{BB962C8B-B14F-4D97-AF65-F5344CB8AC3E}">
        <p14:creationId xmlns:p14="http://schemas.microsoft.com/office/powerpoint/2010/main" val="165543860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700712" y="3436620"/>
            <a:ext cx="4106138"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9" name="Rectangle 7"/>
          <p:cNvSpPr>
            <a:spLocks noGrp="1" noChangeAspect="1"/>
          </p:cNvSpPr>
          <p:nvPr>
            <p:ph type="pic" sz="quarter" idx="12"/>
          </p:nvPr>
        </p:nvSpPr>
        <p:spPr>
          <a:xfrm>
            <a:off x="480060" y="384048"/>
            <a:ext cx="5014913"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0" name="Rectangle 7"/>
          <p:cNvSpPr>
            <a:spLocks noGrp="1" noChangeAspect="1"/>
          </p:cNvSpPr>
          <p:nvPr>
            <p:ph type="pic" sz="quarter" idx="13"/>
          </p:nvPr>
        </p:nvSpPr>
        <p:spPr>
          <a:xfrm>
            <a:off x="5700713" y="389333"/>
            <a:ext cx="41148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5" name="Rectangle 3"/>
          <p:cNvSpPr>
            <a:spLocks noGrp="1"/>
          </p:cNvSpPr>
          <p:nvPr>
            <p:ph type="dt" sz="half" idx="14"/>
          </p:nvPr>
        </p:nvSpPr>
        <p:spPr/>
        <p:txBody>
          <a:bodyPr/>
          <a:lstStyle>
            <a:lvl1pPr eaLnBrk="0" hangingPunct="0">
              <a:defRPr/>
            </a:lvl1pPr>
          </a:lstStyle>
          <a:p>
            <a:pPr>
              <a:defRPr/>
            </a:pPr>
            <a:fld id="{EB7C0805-3D04-48A3-8590-F64CAF16F8F9}" type="datetimeFigureOut">
              <a:rPr lang="en-US"/>
              <a:pPr>
                <a:defRPr/>
              </a:pPr>
              <a:t>5/17/2024</a:t>
            </a:fld>
            <a:endParaRPr lang="en-US" dirty="0"/>
          </a:p>
        </p:txBody>
      </p:sp>
      <p:sp>
        <p:nvSpPr>
          <p:cNvPr id="6" name="Rectangle 25"/>
          <p:cNvSpPr>
            <a:spLocks noGrp="1"/>
          </p:cNvSpPr>
          <p:nvPr>
            <p:ph type="ftr" sz="quarter" idx="15"/>
          </p:nvPr>
        </p:nvSpPr>
        <p:spPr/>
        <p:txBody>
          <a:bodyPr/>
          <a:lstStyle>
            <a:lvl1pPr eaLnBrk="0" hangingPunct="0">
              <a:defRPr/>
            </a:lvl1pPr>
          </a:lstStyle>
          <a:p>
            <a:pPr>
              <a:defRPr/>
            </a:pPr>
            <a:endParaRPr lang="en-US"/>
          </a:p>
        </p:txBody>
      </p:sp>
      <p:sp>
        <p:nvSpPr>
          <p:cNvPr id="8" name="Rectangle 16"/>
          <p:cNvSpPr>
            <a:spLocks noGrp="1"/>
          </p:cNvSpPr>
          <p:nvPr>
            <p:ph type="sldNum" sz="quarter" idx="16"/>
          </p:nvPr>
        </p:nvSpPr>
        <p:spPr/>
        <p:txBody>
          <a:bodyPr/>
          <a:lstStyle>
            <a:lvl1pPr eaLnBrk="0" hangingPunct="0">
              <a:defRPr/>
            </a:lvl1pPr>
          </a:lstStyle>
          <a:p>
            <a:pPr>
              <a:defRPr/>
            </a:pPr>
            <a:fld id="{A5E0432C-BF7B-400C-B4B5-C7EB2ADE0EC3}" type="slidenum">
              <a:rPr lang="en-US"/>
              <a:pPr>
                <a:defRPr/>
              </a:pPr>
              <a:t>‹#›</a:t>
            </a:fld>
            <a:endParaRPr lang="en-US" dirty="0"/>
          </a:p>
        </p:txBody>
      </p:sp>
    </p:spTree>
    <p:extLst>
      <p:ext uri="{BB962C8B-B14F-4D97-AF65-F5344CB8AC3E}">
        <p14:creationId xmlns:p14="http://schemas.microsoft.com/office/powerpoint/2010/main" val="23817146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507959" y="228600"/>
            <a:ext cx="2570866"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3" name="Rectangle 7"/>
          <p:cNvSpPr>
            <a:spLocks noGrp="1"/>
          </p:cNvSpPr>
          <p:nvPr>
            <p:ph type="pic" sz="quarter" idx="26"/>
          </p:nvPr>
        </p:nvSpPr>
        <p:spPr>
          <a:xfrm>
            <a:off x="2507959" y="3365392"/>
            <a:ext cx="2570866"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0" name="Rectangle 7"/>
          <p:cNvSpPr>
            <a:spLocks noGrp="1" noChangeAspect="1"/>
          </p:cNvSpPr>
          <p:nvPr>
            <p:ph type="pic" sz="quarter" idx="25"/>
          </p:nvPr>
        </p:nvSpPr>
        <p:spPr>
          <a:xfrm>
            <a:off x="5256244" y="228600"/>
            <a:ext cx="257175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7" name="Rectangle 7"/>
          <p:cNvSpPr>
            <a:spLocks noGrp="1"/>
          </p:cNvSpPr>
          <p:nvPr>
            <p:ph type="pic" sz="quarter" idx="27"/>
          </p:nvPr>
        </p:nvSpPr>
        <p:spPr>
          <a:xfrm>
            <a:off x="5251159" y="3365392"/>
            <a:ext cx="2570866"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6" name="Rectangle 7"/>
          <p:cNvSpPr>
            <a:spLocks noGrp="1"/>
          </p:cNvSpPr>
          <p:nvPr>
            <p:ph type="body" sz="quarter" idx="16"/>
          </p:nvPr>
        </p:nvSpPr>
        <p:spPr>
          <a:xfrm>
            <a:off x="450559" y="1295400"/>
            <a:ext cx="1885950" cy="19050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a:t>Click to edit Master text styles</a:t>
            </a:r>
          </a:p>
        </p:txBody>
      </p:sp>
      <p:sp>
        <p:nvSpPr>
          <p:cNvPr id="14" name="Rectangle 7"/>
          <p:cNvSpPr>
            <a:spLocks noGrp="1"/>
          </p:cNvSpPr>
          <p:nvPr>
            <p:ph type="body" sz="quarter" idx="29"/>
          </p:nvPr>
        </p:nvSpPr>
        <p:spPr>
          <a:xfrm>
            <a:off x="7972425" y="1295400"/>
            <a:ext cx="1885950" cy="1905000"/>
          </a:xfrm>
        </p:spPr>
        <p:txBody>
          <a:bodyPr anchor="b"/>
          <a:lstStyle>
            <a:lvl1pPr marL="0" marR="0" indent="0" algn="l">
              <a:buFontTx/>
              <a:buNone/>
              <a:defRPr sz="1600" baseline="0"/>
            </a:lvl1pPr>
            <a:extLst/>
          </a:lstStyle>
          <a:p>
            <a:pPr lvl="0"/>
            <a:r>
              <a:rPr lang="en-US"/>
              <a:t>Click to edit Master text styles</a:t>
            </a:r>
          </a:p>
        </p:txBody>
      </p:sp>
      <p:sp>
        <p:nvSpPr>
          <p:cNvPr id="4" name="Rectangle 7"/>
          <p:cNvSpPr>
            <a:spLocks noGrp="1"/>
          </p:cNvSpPr>
          <p:nvPr>
            <p:ph type="body" sz="quarter" idx="28"/>
          </p:nvPr>
        </p:nvSpPr>
        <p:spPr>
          <a:xfrm>
            <a:off x="450559" y="3352800"/>
            <a:ext cx="1885950" cy="1905000"/>
          </a:xfrm>
        </p:spPr>
        <p:txBody>
          <a:bodyPr/>
          <a:lstStyle>
            <a:lvl1pPr marL="0" marR="0" indent="0" algn="r">
              <a:buFontTx/>
              <a:buNone/>
              <a:defRPr sz="1600" baseline="0"/>
            </a:lvl1pPr>
            <a:extLst/>
          </a:lstStyle>
          <a:p>
            <a:pPr lvl="0"/>
            <a:r>
              <a:rPr lang="en-US"/>
              <a:t>Click to edit Master text styles</a:t>
            </a:r>
          </a:p>
        </p:txBody>
      </p:sp>
      <p:sp>
        <p:nvSpPr>
          <p:cNvPr id="13" name="Rectangle 7"/>
          <p:cNvSpPr>
            <a:spLocks noGrp="1"/>
          </p:cNvSpPr>
          <p:nvPr>
            <p:ph type="body" sz="quarter" idx="30"/>
          </p:nvPr>
        </p:nvSpPr>
        <p:spPr>
          <a:xfrm>
            <a:off x="7972425" y="3352800"/>
            <a:ext cx="1885950" cy="1905000"/>
          </a:xfrm>
        </p:spPr>
        <p:txBody>
          <a:bodyPr/>
          <a:lstStyle>
            <a:lvl1pPr marL="0" marR="0" indent="0" algn="l">
              <a:buFontTx/>
              <a:buNone/>
              <a:defRPr sz="1600" baseline="0"/>
            </a:lvl1pPr>
            <a:extLst/>
          </a:lstStyle>
          <a:p>
            <a:pPr lvl="0"/>
            <a:r>
              <a:rPr lang="en-US"/>
              <a:t>Click to edit Master text styles</a:t>
            </a:r>
          </a:p>
        </p:txBody>
      </p:sp>
      <p:sp>
        <p:nvSpPr>
          <p:cNvPr id="11" name="Rectangle 3"/>
          <p:cNvSpPr>
            <a:spLocks noGrp="1"/>
          </p:cNvSpPr>
          <p:nvPr>
            <p:ph type="dt" sz="half" idx="31"/>
          </p:nvPr>
        </p:nvSpPr>
        <p:spPr/>
        <p:txBody>
          <a:bodyPr/>
          <a:lstStyle>
            <a:lvl1pPr eaLnBrk="0" hangingPunct="0">
              <a:defRPr/>
            </a:lvl1pPr>
          </a:lstStyle>
          <a:p>
            <a:pPr>
              <a:defRPr/>
            </a:pPr>
            <a:fld id="{0EDF5BC7-E00D-45A6-B92D-BC60C54E4AAC}" type="datetimeFigureOut">
              <a:rPr lang="en-US"/>
              <a:pPr>
                <a:defRPr/>
              </a:pPr>
              <a:t>5/17/2024</a:t>
            </a:fld>
            <a:endParaRPr lang="en-US" dirty="0"/>
          </a:p>
        </p:txBody>
      </p:sp>
      <p:sp>
        <p:nvSpPr>
          <p:cNvPr id="12" name="Rectangle 25"/>
          <p:cNvSpPr>
            <a:spLocks noGrp="1"/>
          </p:cNvSpPr>
          <p:nvPr>
            <p:ph type="ftr" sz="quarter" idx="32"/>
          </p:nvPr>
        </p:nvSpPr>
        <p:spPr/>
        <p:txBody>
          <a:bodyPr/>
          <a:lstStyle>
            <a:lvl1pPr eaLnBrk="0" hangingPunct="0">
              <a:defRPr/>
            </a:lvl1pPr>
          </a:lstStyle>
          <a:p>
            <a:pPr>
              <a:defRPr/>
            </a:pPr>
            <a:endParaRPr lang="en-US"/>
          </a:p>
        </p:txBody>
      </p:sp>
      <p:sp>
        <p:nvSpPr>
          <p:cNvPr id="15" name="Rectangle 16"/>
          <p:cNvSpPr>
            <a:spLocks noGrp="1"/>
          </p:cNvSpPr>
          <p:nvPr>
            <p:ph type="sldNum" sz="quarter" idx="33"/>
          </p:nvPr>
        </p:nvSpPr>
        <p:spPr/>
        <p:txBody>
          <a:bodyPr/>
          <a:lstStyle>
            <a:lvl1pPr eaLnBrk="0" hangingPunct="0">
              <a:defRPr/>
            </a:lvl1pPr>
          </a:lstStyle>
          <a:p>
            <a:pPr>
              <a:defRPr/>
            </a:pPr>
            <a:fld id="{F2D54281-D1B4-48DD-AA86-DFC7BEE73806}" type="slidenum">
              <a:rPr lang="en-US"/>
              <a:pPr>
                <a:defRPr/>
              </a:pPr>
              <a:t>‹#›</a:t>
            </a:fld>
            <a:endParaRPr lang="en-US" dirty="0"/>
          </a:p>
        </p:txBody>
      </p:sp>
    </p:spTree>
    <p:extLst>
      <p:ext uri="{BB962C8B-B14F-4D97-AF65-F5344CB8AC3E}">
        <p14:creationId xmlns:p14="http://schemas.microsoft.com/office/powerpoint/2010/main" val="177626119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1042674" y="533400"/>
            <a:ext cx="4109959"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8" name="Rectangle 7"/>
          <p:cNvSpPr>
            <a:spLocks noGrp="1"/>
          </p:cNvSpPr>
          <p:nvPr>
            <p:ph type="body" sz="quarter" idx="16"/>
          </p:nvPr>
        </p:nvSpPr>
        <p:spPr>
          <a:xfrm>
            <a:off x="1042674" y="6172200"/>
            <a:ext cx="4114800" cy="304800"/>
          </a:xfrm>
        </p:spPr>
        <p:txBody>
          <a:bodyPr lIns="9144"/>
          <a:lstStyle>
            <a:lvl1pPr marL="0" marR="0" indent="0" algn="l">
              <a:buFontTx/>
              <a:buNone/>
              <a:defRPr sz="1600" baseline="0"/>
            </a:lvl1pPr>
            <a:extLst/>
          </a:lstStyle>
          <a:p>
            <a:pPr lvl="0"/>
            <a:r>
              <a:rPr lang="en-US"/>
              <a:t>Click to edit Master text styles</a:t>
            </a:r>
          </a:p>
        </p:txBody>
      </p:sp>
      <p:sp>
        <p:nvSpPr>
          <p:cNvPr id="9" name="Rectangle 7"/>
          <p:cNvSpPr>
            <a:spLocks noGrp="1"/>
          </p:cNvSpPr>
          <p:nvPr>
            <p:ph type="pic" sz="quarter" idx="17"/>
          </p:nvPr>
        </p:nvSpPr>
        <p:spPr>
          <a:xfrm>
            <a:off x="5243199" y="533400"/>
            <a:ext cx="4114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6" name="Rectangle 7"/>
          <p:cNvSpPr>
            <a:spLocks noGrp="1"/>
          </p:cNvSpPr>
          <p:nvPr>
            <p:ph type="pic" sz="quarter" idx="18"/>
          </p:nvPr>
        </p:nvSpPr>
        <p:spPr>
          <a:xfrm>
            <a:off x="1042674" y="3352800"/>
            <a:ext cx="4114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4" name="Rectangle 7"/>
          <p:cNvSpPr>
            <a:spLocks noGrp="1"/>
          </p:cNvSpPr>
          <p:nvPr>
            <p:ph type="pic" sz="quarter" idx="19"/>
          </p:nvPr>
        </p:nvSpPr>
        <p:spPr>
          <a:xfrm>
            <a:off x="5243199" y="3352800"/>
            <a:ext cx="4114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4" name="Rectangle 7"/>
          <p:cNvSpPr>
            <a:spLocks noGrp="1"/>
          </p:cNvSpPr>
          <p:nvPr>
            <p:ph type="body" sz="quarter" idx="22"/>
          </p:nvPr>
        </p:nvSpPr>
        <p:spPr>
          <a:xfrm>
            <a:off x="1042674" y="152400"/>
            <a:ext cx="4114800" cy="304800"/>
          </a:xfrm>
        </p:spPr>
        <p:txBody>
          <a:bodyPr lIns="9144"/>
          <a:lstStyle>
            <a:lvl1pPr marL="0" marR="0" indent="0" algn="l">
              <a:buFontTx/>
              <a:buNone/>
              <a:defRPr sz="1600" baseline="0"/>
            </a:lvl1pPr>
            <a:extLst/>
          </a:lstStyle>
          <a:p>
            <a:pPr lvl="0"/>
            <a:r>
              <a:rPr lang="en-US"/>
              <a:t>Click to edit Master text styles</a:t>
            </a:r>
          </a:p>
        </p:txBody>
      </p:sp>
      <p:sp>
        <p:nvSpPr>
          <p:cNvPr id="18" name="Rectangle 7"/>
          <p:cNvSpPr>
            <a:spLocks noGrp="1"/>
          </p:cNvSpPr>
          <p:nvPr>
            <p:ph type="body" sz="quarter" idx="23"/>
          </p:nvPr>
        </p:nvSpPr>
        <p:spPr>
          <a:xfrm>
            <a:off x="5243199" y="6172200"/>
            <a:ext cx="4114800" cy="304800"/>
          </a:xfrm>
        </p:spPr>
        <p:txBody>
          <a:bodyPr lIns="9144"/>
          <a:lstStyle>
            <a:lvl1pPr marL="0" marR="0" indent="0" algn="l">
              <a:buFontTx/>
              <a:buNone/>
              <a:defRPr sz="1600" baseline="0"/>
            </a:lvl1pPr>
            <a:extLst/>
          </a:lstStyle>
          <a:p>
            <a:pPr lvl="0"/>
            <a:r>
              <a:rPr lang="en-US"/>
              <a:t>Click to edit Master text styles</a:t>
            </a:r>
          </a:p>
        </p:txBody>
      </p:sp>
      <p:sp>
        <p:nvSpPr>
          <p:cNvPr id="16" name="Rectangle 7"/>
          <p:cNvSpPr>
            <a:spLocks noGrp="1"/>
          </p:cNvSpPr>
          <p:nvPr>
            <p:ph type="body" sz="quarter" idx="24"/>
          </p:nvPr>
        </p:nvSpPr>
        <p:spPr>
          <a:xfrm>
            <a:off x="5243199" y="152400"/>
            <a:ext cx="4114800" cy="304800"/>
          </a:xfrm>
        </p:spPr>
        <p:txBody>
          <a:bodyPr lIns="9144"/>
          <a:lstStyle>
            <a:lvl1pPr marL="0" marR="0" indent="0" algn="l">
              <a:buFontTx/>
              <a:buNone/>
              <a:defRPr sz="1600" baseline="0"/>
            </a:lvl1pPr>
            <a:extLst/>
          </a:lstStyle>
          <a:p>
            <a:pPr lvl="0"/>
            <a:r>
              <a:rPr lang="en-US"/>
              <a:t>Click to edit Master text styles</a:t>
            </a:r>
          </a:p>
        </p:txBody>
      </p:sp>
      <p:sp>
        <p:nvSpPr>
          <p:cNvPr id="10" name="Rectangle 3"/>
          <p:cNvSpPr>
            <a:spLocks noGrp="1"/>
          </p:cNvSpPr>
          <p:nvPr>
            <p:ph type="dt" sz="half" idx="25"/>
          </p:nvPr>
        </p:nvSpPr>
        <p:spPr/>
        <p:txBody>
          <a:bodyPr/>
          <a:lstStyle>
            <a:lvl1pPr eaLnBrk="0" hangingPunct="0">
              <a:defRPr/>
            </a:lvl1pPr>
          </a:lstStyle>
          <a:p>
            <a:pPr>
              <a:defRPr/>
            </a:pPr>
            <a:fld id="{A49705FB-5A96-4DB1-B977-090DA49077BA}" type="datetimeFigureOut">
              <a:rPr lang="en-US"/>
              <a:pPr>
                <a:defRPr/>
              </a:pPr>
              <a:t>5/17/2024</a:t>
            </a:fld>
            <a:endParaRPr lang="en-US" dirty="0"/>
          </a:p>
        </p:txBody>
      </p:sp>
      <p:sp>
        <p:nvSpPr>
          <p:cNvPr id="11" name="Rectangle 25"/>
          <p:cNvSpPr>
            <a:spLocks noGrp="1"/>
          </p:cNvSpPr>
          <p:nvPr>
            <p:ph type="ftr" sz="quarter" idx="26"/>
          </p:nvPr>
        </p:nvSpPr>
        <p:spPr/>
        <p:txBody>
          <a:bodyPr/>
          <a:lstStyle>
            <a:lvl1pPr eaLnBrk="0" hangingPunct="0">
              <a:defRPr/>
            </a:lvl1pPr>
          </a:lstStyle>
          <a:p>
            <a:pPr>
              <a:defRPr/>
            </a:pPr>
            <a:endParaRPr lang="en-US"/>
          </a:p>
        </p:txBody>
      </p:sp>
      <p:sp>
        <p:nvSpPr>
          <p:cNvPr id="12" name="Rectangle 16"/>
          <p:cNvSpPr>
            <a:spLocks noGrp="1"/>
          </p:cNvSpPr>
          <p:nvPr>
            <p:ph type="sldNum" sz="quarter" idx="27"/>
          </p:nvPr>
        </p:nvSpPr>
        <p:spPr/>
        <p:txBody>
          <a:bodyPr/>
          <a:lstStyle>
            <a:lvl1pPr eaLnBrk="0" hangingPunct="0">
              <a:defRPr/>
            </a:lvl1pPr>
          </a:lstStyle>
          <a:p>
            <a:pPr>
              <a:defRPr/>
            </a:pPr>
            <a:fld id="{CB49BE20-ADBA-49BC-B6F9-AD98AD61D67F}" type="slidenum">
              <a:rPr lang="en-US"/>
              <a:pPr>
                <a:defRPr/>
              </a:pPr>
              <a:t>‹#›</a:t>
            </a:fld>
            <a:endParaRPr lang="en-US" dirty="0"/>
          </a:p>
        </p:txBody>
      </p:sp>
    </p:spTree>
    <p:extLst>
      <p:ext uri="{BB962C8B-B14F-4D97-AF65-F5344CB8AC3E}">
        <p14:creationId xmlns:p14="http://schemas.microsoft.com/office/powerpoint/2010/main" val="14081013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71451" y="1524001"/>
            <a:ext cx="2370358"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30" name="Rectangle 7"/>
          <p:cNvSpPr>
            <a:spLocks noGrp="1"/>
          </p:cNvSpPr>
          <p:nvPr>
            <p:ph type="pic" sz="quarter" idx="31"/>
          </p:nvPr>
        </p:nvSpPr>
        <p:spPr>
          <a:xfrm>
            <a:off x="5114926" y="1524001"/>
            <a:ext cx="2370358"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7" name="Rectangle 7"/>
          <p:cNvSpPr>
            <a:spLocks noGrp="1"/>
          </p:cNvSpPr>
          <p:nvPr>
            <p:ph type="pic" sz="quarter" idx="30"/>
          </p:nvPr>
        </p:nvSpPr>
        <p:spPr>
          <a:xfrm>
            <a:off x="2642693" y="1524001"/>
            <a:ext cx="2370358"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9" name="Rectangle 7"/>
          <p:cNvSpPr>
            <a:spLocks noGrp="1"/>
          </p:cNvSpPr>
          <p:nvPr>
            <p:ph type="pic" sz="quarter" idx="32"/>
          </p:nvPr>
        </p:nvSpPr>
        <p:spPr>
          <a:xfrm>
            <a:off x="7582687" y="1524001"/>
            <a:ext cx="2370358"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4" name="Rectangle 7"/>
          <p:cNvSpPr>
            <a:spLocks noGrp="1"/>
          </p:cNvSpPr>
          <p:nvPr>
            <p:ph type="body" sz="quarter" idx="29"/>
          </p:nvPr>
        </p:nvSpPr>
        <p:spPr>
          <a:xfrm>
            <a:off x="171450" y="4495800"/>
            <a:ext cx="9858375" cy="1905000"/>
          </a:xfrm>
        </p:spPr>
        <p:txBody>
          <a:bodyPr/>
          <a:lstStyle>
            <a:lvl1pPr marL="0" marR="0" indent="0" algn="l">
              <a:buFontTx/>
              <a:buNone/>
              <a:defRPr sz="2400" baseline="0"/>
            </a:lvl1pPr>
            <a:extLst/>
          </a:lstStyle>
          <a:p>
            <a:pPr lvl="0"/>
            <a:r>
              <a:rPr lang="en-US"/>
              <a:t>Click to edit Master text styles</a:t>
            </a:r>
          </a:p>
        </p:txBody>
      </p:sp>
      <p:sp>
        <p:nvSpPr>
          <p:cNvPr id="8" name="Rectangle 3"/>
          <p:cNvSpPr>
            <a:spLocks noGrp="1"/>
          </p:cNvSpPr>
          <p:nvPr>
            <p:ph type="dt" sz="half" idx="33"/>
          </p:nvPr>
        </p:nvSpPr>
        <p:spPr/>
        <p:txBody>
          <a:bodyPr/>
          <a:lstStyle>
            <a:lvl1pPr eaLnBrk="0" hangingPunct="0">
              <a:defRPr/>
            </a:lvl1pPr>
          </a:lstStyle>
          <a:p>
            <a:pPr>
              <a:defRPr/>
            </a:pPr>
            <a:fld id="{F7A5C755-D540-48A2-9F6E-24BC4945192B}" type="datetimeFigureOut">
              <a:rPr lang="en-US"/>
              <a:pPr>
                <a:defRPr/>
              </a:pPr>
              <a:t>5/17/2024</a:t>
            </a:fld>
            <a:endParaRPr lang="en-US" dirty="0"/>
          </a:p>
        </p:txBody>
      </p:sp>
      <p:sp>
        <p:nvSpPr>
          <p:cNvPr id="9" name="Rectangle 25"/>
          <p:cNvSpPr>
            <a:spLocks noGrp="1"/>
          </p:cNvSpPr>
          <p:nvPr>
            <p:ph type="ftr" sz="quarter" idx="34"/>
          </p:nvPr>
        </p:nvSpPr>
        <p:spPr/>
        <p:txBody>
          <a:bodyPr/>
          <a:lstStyle>
            <a:lvl1pPr eaLnBrk="0" hangingPunct="0">
              <a:defRPr/>
            </a:lvl1pPr>
          </a:lstStyle>
          <a:p>
            <a:pPr>
              <a:defRPr/>
            </a:pPr>
            <a:endParaRPr lang="en-US"/>
          </a:p>
        </p:txBody>
      </p:sp>
      <p:sp>
        <p:nvSpPr>
          <p:cNvPr id="10" name="Rectangle 16"/>
          <p:cNvSpPr>
            <a:spLocks noGrp="1"/>
          </p:cNvSpPr>
          <p:nvPr>
            <p:ph type="sldNum" sz="quarter" idx="35"/>
          </p:nvPr>
        </p:nvSpPr>
        <p:spPr/>
        <p:txBody>
          <a:bodyPr/>
          <a:lstStyle>
            <a:lvl1pPr eaLnBrk="0" hangingPunct="0">
              <a:defRPr/>
            </a:lvl1pPr>
          </a:lstStyle>
          <a:p>
            <a:pPr>
              <a:defRPr/>
            </a:pPr>
            <a:fld id="{DCECF6F0-ABB9-41D2-8B2A-53FB488E6F54}" type="slidenum">
              <a:rPr lang="en-US"/>
              <a:pPr>
                <a:defRPr/>
              </a:pPr>
              <a:t>‹#›</a:t>
            </a:fld>
            <a:endParaRPr lang="en-US" dirty="0"/>
          </a:p>
        </p:txBody>
      </p:sp>
    </p:spTree>
    <p:extLst>
      <p:ext uri="{BB962C8B-B14F-4D97-AF65-F5344CB8AC3E}">
        <p14:creationId xmlns:p14="http://schemas.microsoft.com/office/powerpoint/2010/main" val="188890931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771525" y="257665"/>
            <a:ext cx="5194935"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4" name="Rectangle 7"/>
          <p:cNvSpPr>
            <a:spLocks noGrp="1" noChangeAspect="1"/>
          </p:cNvSpPr>
          <p:nvPr>
            <p:ph type="pic" sz="quarter" idx="18"/>
          </p:nvPr>
        </p:nvSpPr>
        <p:spPr>
          <a:xfrm>
            <a:off x="6512454" y="257665"/>
            <a:ext cx="27432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6" name="Rectangle 7"/>
          <p:cNvSpPr>
            <a:spLocks noGrp="1" noChangeAspect="1"/>
          </p:cNvSpPr>
          <p:nvPr>
            <p:ph type="pic" sz="quarter" idx="22"/>
          </p:nvPr>
        </p:nvSpPr>
        <p:spPr>
          <a:xfrm>
            <a:off x="6512454" y="2432657"/>
            <a:ext cx="27432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14" name="Rectangle 7"/>
          <p:cNvSpPr>
            <a:spLocks noGrp="1" noChangeAspect="1"/>
          </p:cNvSpPr>
          <p:nvPr>
            <p:ph type="pic" sz="quarter" idx="23"/>
          </p:nvPr>
        </p:nvSpPr>
        <p:spPr>
          <a:xfrm>
            <a:off x="6512454" y="4607649"/>
            <a:ext cx="27432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7" name="Rectangle 3"/>
          <p:cNvSpPr>
            <a:spLocks noGrp="1"/>
          </p:cNvSpPr>
          <p:nvPr>
            <p:ph type="dt" sz="half" idx="24"/>
          </p:nvPr>
        </p:nvSpPr>
        <p:spPr/>
        <p:txBody>
          <a:bodyPr/>
          <a:lstStyle>
            <a:lvl1pPr eaLnBrk="0" hangingPunct="0">
              <a:defRPr/>
            </a:lvl1pPr>
          </a:lstStyle>
          <a:p>
            <a:pPr>
              <a:defRPr/>
            </a:pPr>
            <a:fld id="{CAF5C441-EFA0-4A22-B216-B20180C38F14}" type="datetimeFigureOut">
              <a:rPr lang="en-US"/>
              <a:pPr>
                <a:defRPr/>
              </a:pPr>
              <a:t>5/17/2024</a:t>
            </a:fld>
            <a:endParaRPr lang="en-US" dirty="0"/>
          </a:p>
        </p:txBody>
      </p:sp>
      <p:sp>
        <p:nvSpPr>
          <p:cNvPr id="8" name="Rectangle 25"/>
          <p:cNvSpPr>
            <a:spLocks noGrp="1"/>
          </p:cNvSpPr>
          <p:nvPr>
            <p:ph type="ftr" sz="quarter" idx="25"/>
          </p:nvPr>
        </p:nvSpPr>
        <p:spPr/>
        <p:txBody>
          <a:bodyPr/>
          <a:lstStyle>
            <a:lvl1pPr eaLnBrk="0" hangingPunct="0">
              <a:defRPr/>
            </a:lvl1pPr>
          </a:lstStyle>
          <a:p>
            <a:pPr>
              <a:defRPr/>
            </a:pPr>
            <a:endParaRPr lang="en-US"/>
          </a:p>
        </p:txBody>
      </p:sp>
      <p:sp>
        <p:nvSpPr>
          <p:cNvPr id="9" name="Rectangle 16"/>
          <p:cNvSpPr>
            <a:spLocks noGrp="1"/>
          </p:cNvSpPr>
          <p:nvPr>
            <p:ph type="sldNum" sz="quarter" idx="26"/>
          </p:nvPr>
        </p:nvSpPr>
        <p:spPr/>
        <p:txBody>
          <a:bodyPr/>
          <a:lstStyle>
            <a:lvl1pPr eaLnBrk="0" hangingPunct="0">
              <a:defRPr/>
            </a:lvl1pPr>
          </a:lstStyle>
          <a:p>
            <a:pPr>
              <a:defRPr/>
            </a:pPr>
            <a:fld id="{D925D19B-E8A5-458F-9976-60F31DDA5226}" type="slidenum">
              <a:rPr lang="en-US"/>
              <a:pPr>
                <a:defRPr/>
              </a:pPr>
              <a:t>‹#›</a:t>
            </a:fld>
            <a:endParaRPr lang="en-US" dirty="0"/>
          </a:p>
        </p:txBody>
      </p:sp>
    </p:spTree>
    <p:extLst>
      <p:ext uri="{BB962C8B-B14F-4D97-AF65-F5344CB8AC3E}">
        <p14:creationId xmlns:p14="http://schemas.microsoft.com/office/powerpoint/2010/main" val="5052328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85800" y="3429000"/>
            <a:ext cx="2328923"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7" name="Rectangle 7"/>
          <p:cNvSpPr>
            <a:spLocks noGrp="1"/>
          </p:cNvSpPr>
          <p:nvPr>
            <p:ph type="pic" sz="quarter" idx="17"/>
          </p:nvPr>
        </p:nvSpPr>
        <p:spPr>
          <a:xfrm>
            <a:off x="3413079" y="228600"/>
            <a:ext cx="6257925"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31" name="Rectangle 7"/>
          <p:cNvSpPr>
            <a:spLocks noGrp="1"/>
          </p:cNvSpPr>
          <p:nvPr>
            <p:ph type="pic" sz="quarter" idx="26"/>
          </p:nvPr>
        </p:nvSpPr>
        <p:spPr>
          <a:xfrm>
            <a:off x="685800" y="228600"/>
            <a:ext cx="2328923"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6" name="Rectangle 7"/>
          <p:cNvSpPr>
            <a:spLocks noGrp="1" noChangeAspect="1"/>
          </p:cNvSpPr>
          <p:nvPr>
            <p:ph type="pic" sz="quarter" idx="27"/>
          </p:nvPr>
        </p:nvSpPr>
        <p:spPr>
          <a:xfrm>
            <a:off x="6686550" y="4495800"/>
            <a:ext cx="3000374"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3" name="Rectangle 7"/>
          <p:cNvSpPr>
            <a:spLocks noGrp="1" noChangeAspect="1"/>
          </p:cNvSpPr>
          <p:nvPr>
            <p:ph type="pic" sz="quarter" idx="28"/>
          </p:nvPr>
        </p:nvSpPr>
        <p:spPr>
          <a:xfrm>
            <a:off x="3413079" y="4495800"/>
            <a:ext cx="3102021"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7" name="Rectangle 3"/>
          <p:cNvSpPr>
            <a:spLocks noGrp="1"/>
          </p:cNvSpPr>
          <p:nvPr>
            <p:ph type="dt" sz="half" idx="29"/>
          </p:nvPr>
        </p:nvSpPr>
        <p:spPr/>
        <p:txBody>
          <a:bodyPr/>
          <a:lstStyle>
            <a:lvl1pPr eaLnBrk="0" hangingPunct="0">
              <a:defRPr/>
            </a:lvl1pPr>
          </a:lstStyle>
          <a:p>
            <a:pPr>
              <a:defRPr/>
            </a:pPr>
            <a:fld id="{7BF1B8B3-B19D-416C-B4B7-62B6EFC4FFEF}" type="datetimeFigureOut">
              <a:rPr lang="en-US"/>
              <a:pPr>
                <a:defRPr/>
              </a:pPr>
              <a:t>5/17/2024</a:t>
            </a:fld>
            <a:endParaRPr lang="en-US" dirty="0"/>
          </a:p>
        </p:txBody>
      </p:sp>
      <p:sp>
        <p:nvSpPr>
          <p:cNvPr id="8" name="Rectangle 25"/>
          <p:cNvSpPr>
            <a:spLocks noGrp="1"/>
          </p:cNvSpPr>
          <p:nvPr>
            <p:ph type="ftr" sz="quarter" idx="30"/>
          </p:nvPr>
        </p:nvSpPr>
        <p:spPr/>
        <p:txBody>
          <a:bodyPr/>
          <a:lstStyle>
            <a:lvl1pPr eaLnBrk="0" hangingPunct="0">
              <a:defRPr/>
            </a:lvl1pPr>
          </a:lstStyle>
          <a:p>
            <a:pPr>
              <a:defRPr/>
            </a:pPr>
            <a:endParaRPr lang="en-US"/>
          </a:p>
        </p:txBody>
      </p:sp>
      <p:sp>
        <p:nvSpPr>
          <p:cNvPr id="10" name="Rectangle 16"/>
          <p:cNvSpPr>
            <a:spLocks noGrp="1"/>
          </p:cNvSpPr>
          <p:nvPr>
            <p:ph type="sldNum" sz="quarter" idx="31"/>
          </p:nvPr>
        </p:nvSpPr>
        <p:spPr/>
        <p:txBody>
          <a:bodyPr/>
          <a:lstStyle>
            <a:lvl1pPr eaLnBrk="0" hangingPunct="0">
              <a:defRPr/>
            </a:lvl1pPr>
          </a:lstStyle>
          <a:p>
            <a:pPr>
              <a:defRPr/>
            </a:pPr>
            <a:fld id="{722D7613-2DC2-4F2C-B7D1-A8F41DAEE17A}" type="slidenum">
              <a:rPr lang="en-US"/>
              <a:pPr>
                <a:defRPr/>
              </a:pPr>
              <a:t>‹#›</a:t>
            </a:fld>
            <a:endParaRPr lang="en-US" dirty="0"/>
          </a:p>
        </p:txBody>
      </p:sp>
    </p:spTree>
    <p:extLst>
      <p:ext uri="{BB962C8B-B14F-4D97-AF65-F5344CB8AC3E}">
        <p14:creationId xmlns:p14="http://schemas.microsoft.com/office/powerpoint/2010/main" val="39511233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76151" y="3124200"/>
            <a:ext cx="2931795"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3" name="Rectangle 7"/>
          <p:cNvSpPr>
            <a:spLocks noGrp="1"/>
          </p:cNvSpPr>
          <p:nvPr>
            <p:ph type="pic" sz="quarter" idx="29"/>
          </p:nvPr>
        </p:nvSpPr>
        <p:spPr>
          <a:xfrm>
            <a:off x="576151" y="228600"/>
            <a:ext cx="44577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30" name="Rectangle 7"/>
          <p:cNvSpPr>
            <a:spLocks noGrp="1"/>
          </p:cNvSpPr>
          <p:nvPr>
            <p:ph type="pic" sz="quarter" idx="30"/>
          </p:nvPr>
        </p:nvSpPr>
        <p:spPr>
          <a:xfrm>
            <a:off x="5308171" y="228600"/>
            <a:ext cx="44577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22" name="Rectangle 7"/>
          <p:cNvSpPr>
            <a:spLocks noGrp="1"/>
          </p:cNvSpPr>
          <p:nvPr>
            <p:ph type="pic" sz="quarter" idx="27"/>
          </p:nvPr>
        </p:nvSpPr>
        <p:spPr>
          <a:xfrm>
            <a:off x="3705113" y="3124200"/>
            <a:ext cx="2931795"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31" name="Rectangle 7"/>
          <p:cNvSpPr>
            <a:spLocks noGrp="1"/>
          </p:cNvSpPr>
          <p:nvPr>
            <p:ph type="pic" sz="quarter" idx="28"/>
          </p:nvPr>
        </p:nvSpPr>
        <p:spPr>
          <a:xfrm>
            <a:off x="6834076" y="3124200"/>
            <a:ext cx="2931795"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7" name="Rectangle 3"/>
          <p:cNvSpPr>
            <a:spLocks noGrp="1"/>
          </p:cNvSpPr>
          <p:nvPr>
            <p:ph type="dt" sz="half" idx="31"/>
          </p:nvPr>
        </p:nvSpPr>
        <p:spPr/>
        <p:txBody>
          <a:bodyPr/>
          <a:lstStyle>
            <a:lvl1pPr eaLnBrk="0" hangingPunct="0">
              <a:defRPr/>
            </a:lvl1pPr>
          </a:lstStyle>
          <a:p>
            <a:pPr>
              <a:defRPr/>
            </a:pPr>
            <a:fld id="{0F7158A6-B504-42CD-B2C5-558D4B6C16BB}" type="datetimeFigureOut">
              <a:rPr lang="en-US"/>
              <a:pPr>
                <a:defRPr/>
              </a:pPr>
              <a:t>5/17/2024</a:t>
            </a:fld>
            <a:endParaRPr lang="en-US" dirty="0"/>
          </a:p>
        </p:txBody>
      </p:sp>
      <p:sp>
        <p:nvSpPr>
          <p:cNvPr id="8" name="Rectangle 25"/>
          <p:cNvSpPr>
            <a:spLocks noGrp="1"/>
          </p:cNvSpPr>
          <p:nvPr>
            <p:ph type="ftr" sz="quarter" idx="32"/>
          </p:nvPr>
        </p:nvSpPr>
        <p:spPr/>
        <p:txBody>
          <a:bodyPr/>
          <a:lstStyle>
            <a:lvl1pPr eaLnBrk="0" hangingPunct="0">
              <a:defRPr/>
            </a:lvl1pPr>
          </a:lstStyle>
          <a:p>
            <a:pPr>
              <a:defRPr/>
            </a:pPr>
            <a:endParaRPr lang="en-US"/>
          </a:p>
        </p:txBody>
      </p:sp>
      <p:sp>
        <p:nvSpPr>
          <p:cNvPr id="9" name="Rectangle 16"/>
          <p:cNvSpPr>
            <a:spLocks noGrp="1"/>
          </p:cNvSpPr>
          <p:nvPr>
            <p:ph type="sldNum" sz="quarter" idx="33"/>
          </p:nvPr>
        </p:nvSpPr>
        <p:spPr/>
        <p:txBody>
          <a:bodyPr/>
          <a:lstStyle>
            <a:lvl1pPr eaLnBrk="0" hangingPunct="0">
              <a:defRPr/>
            </a:lvl1pPr>
          </a:lstStyle>
          <a:p>
            <a:pPr>
              <a:defRPr/>
            </a:pPr>
            <a:fld id="{F726FFFB-0D02-4492-BB74-3F5B18C8D350}" type="slidenum">
              <a:rPr lang="en-US"/>
              <a:pPr>
                <a:defRPr/>
              </a:pPr>
              <a:t>‹#›</a:t>
            </a:fld>
            <a:endParaRPr lang="en-US" dirty="0"/>
          </a:p>
        </p:txBody>
      </p:sp>
    </p:spTree>
    <p:extLst>
      <p:ext uri="{BB962C8B-B14F-4D97-AF65-F5344CB8AC3E}">
        <p14:creationId xmlns:p14="http://schemas.microsoft.com/office/powerpoint/2010/main" val="36540131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4" y="1600200"/>
            <a:ext cx="45529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08B7177E-14D4-4EC7-A388-0ECA355BD3DE}" type="slidenum">
              <a:rPr lang="en-US"/>
              <a:pPr>
                <a:defRPr/>
              </a:pPr>
              <a:t>‹#›</a:t>
            </a:fld>
            <a:endParaRPr lang="en-US"/>
          </a:p>
        </p:txBody>
      </p:sp>
    </p:spTree>
    <p:extLst>
      <p:ext uri="{BB962C8B-B14F-4D97-AF65-F5344CB8AC3E}">
        <p14:creationId xmlns:p14="http://schemas.microsoft.com/office/powerpoint/2010/main" val="2560121867"/>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431558" y="1600200"/>
            <a:ext cx="3597893"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7" name="W¥ل云玗İαЂÕØÚáÛ丫:Téxt Plàçèhòlðêr 表¥鷗字㌍_W 6"/>
          <p:cNvSpPr>
            <a:spLocks noGrp="1"/>
          </p:cNvSpPr>
          <p:nvPr>
            <p:ph type="body" sz="quarter" idx="15"/>
          </p:nvPr>
        </p:nvSpPr>
        <p:spPr>
          <a:xfrm>
            <a:off x="3429000" y="4876800"/>
            <a:ext cx="3600450" cy="1295400"/>
          </a:xfrm>
        </p:spPr>
        <p:txBody>
          <a:bodyPr tIns="91440" rIns="9144" bIns="91440"/>
          <a:lstStyle>
            <a:lvl1pPr marL="0" marR="0" indent="0" algn="l">
              <a:buFontTx/>
              <a:buNone/>
              <a:defRPr sz="1800" i="0"/>
            </a:lvl1pPr>
            <a:extLst/>
          </a:lstStyle>
          <a:p>
            <a:pPr lvl="0"/>
            <a:r>
              <a:rPr lang="en-US"/>
              <a:t>Click to edit Master text styles</a:t>
            </a:r>
          </a:p>
        </p:txBody>
      </p:sp>
      <p:sp>
        <p:nvSpPr>
          <p:cNvPr id="5" name="Rectangle 3"/>
          <p:cNvSpPr>
            <a:spLocks noGrp="1"/>
          </p:cNvSpPr>
          <p:nvPr>
            <p:ph type="dt" sz="half" idx="16"/>
          </p:nvPr>
        </p:nvSpPr>
        <p:spPr/>
        <p:txBody>
          <a:bodyPr/>
          <a:lstStyle>
            <a:lvl1pPr eaLnBrk="0" hangingPunct="0">
              <a:defRPr/>
            </a:lvl1pPr>
          </a:lstStyle>
          <a:p>
            <a:pPr>
              <a:defRPr/>
            </a:pPr>
            <a:fld id="{650C51F8-64E4-44C1-81F3-2F6519C31803}" type="datetimeFigureOut">
              <a:rPr lang="en-US"/>
              <a:pPr>
                <a:defRPr/>
              </a:pPr>
              <a:t>5/17/2024</a:t>
            </a:fld>
            <a:endParaRPr lang="en-US" dirty="0"/>
          </a:p>
        </p:txBody>
      </p:sp>
      <p:sp>
        <p:nvSpPr>
          <p:cNvPr id="6" name="Rectangle 25"/>
          <p:cNvSpPr>
            <a:spLocks noGrp="1"/>
          </p:cNvSpPr>
          <p:nvPr>
            <p:ph type="ftr" sz="quarter" idx="17"/>
          </p:nvPr>
        </p:nvSpPr>
        <p:spPr/>
        <p:txBody>
          <a:bodyPr/>
          <a:lstStyle>
            <a:lvl1pPr eaLnBrk="0" hangingPunct="0">
              <a:defRPr/>
            </a:lvl1pPr>
          </a:lstStyle>
          <a:p>
            <a:pPr>
              <a:defRPr/>
            </a:pPr>
            <a:endParaRPr lang="en-US"/>
          </a:p>
        </p:txBody>
      </p:sp>
      <p:sp>
        <p:nvSpPr>
          <p:cNvPr id="8" name="Rectangle 16"/>
          <p:cNvSpPr>
            <a:spLocks noGrp="1"/>
          </p:cNvSpPr>
          <p:nvPr>
            <p:ph type="sldNum" sz="quarter" idx="18"/>
          </p:nvPr>
        </p:nvSpPr>
        <p:spPr/>
        <p:txBody>
          <a:bodyPr/>
          <a:lstStyle>
            <a:lvl1pPr eaLnBrk="0" hangingPunct="0">
              <a:defRPr/>
            </a:lvl1pPr>
          </a:lstStyle>
          <a:p>
            <a:pPr>
              <a:defRPr/>
            </a:pPr>
            <a:fld id="{2F9FCFD2-7C4F-45BA-87AF-0D3D25629337}" type="slidenum">
              <a:rPr lang="en-US"/>
              <a:pPr>
                <a:defRPr/>
              </a:pPr>
              <a:t>‹#›</a:t>
            </a:fld>
            <a:endParaRPr lang="en-US" dirty="0"/>
          </a:p>
        </p:txBody>
      </p:sp>
    </p:spTree>
    <p:extLst>
      <p:ext uri="{BB962C8B-B14F-4D97-AF65-F5344CB8AC3E}">
        <p14:creationId xmlns:p14="http://schemas.microsoft.com/office/powerpoint/2010/main" val="1965752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5574683" y="1371600"/>
            <a:ext cx="3597893"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6" name="W¥ل云玗İαЂôÁûÂÚ丫:Pïçtúrê Plå¢éhõlðér 表¥鷗字㌍ 表_W 5"/>
          <p:cNvSpPr>
            <a:spLocks noGrp="1" noChangeAspect="1"/>
          </p:cNvSpPr>
          <p:nvPr>
            <p:ph type="pic" sz="quarter" idx="14"/>
          </p:nvPr>
        </p:nvSpPr>
        <p:spPr>
          <a:xfrm>
            <a:off x="1285876" y="1371600"/>
            <a:ext cx="3597893"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7" name="W¥ل云玗İαЂÕØÚáÛ丫:Téxt Plàçèhòlðêr 表¥鷗字㌍_W 6"/>
          <p:cNvSpPr>
            <a:spLocks noGrp="1"/>
          </p:cNvSpPr>
          <p:nvPr>
            <p:ph type="body" sz="quarter" idx="15"/>
          </p:nvPr>
        </p:nvSpPr>
        <p:spPr>
          <a:xfrm>
            <a:off x="5572125" y="4648200"/>
            <a:ext cx="3600450" cy="1295400"/>
          </a:xfrm>
        </p:spPr>
        <p:txBody>
          <a:bodyPr tIns="91440" rIns="9144" bIns="91440"/>
          <a:lstStyle>
            <a:lvl1pPr marL="0" marR="0" indent="0" algn="l">
              <a:buFontTx/>
              <a:buNone/>
              <a:defRPr sz="1800" i="0"/>
            </a:lvl1pPr>
            <a:extLst/>
          </a:lstStyle>
          <a:p>
            <a:pPr lvl="0"/>
            <a:r>
              <a:rPr lang="en-US"/>
              <a:t>Click to edit Master text styles</a:t>
            </a:r>
          </a:p>
        </p:txBody>
      </p:sp>
      <p:sp>
        <p:nvSpPr>
          <p:cNvPr id="8" name="W¥ل云玗İαЂÕØÚáÛ丫:Téxt Plàçèhòlðêr 表¥鷗字㌍_W 7"/>
          <p:cNvSpPr>
            <a:spLocks noGrp="1"/>
          </p:cNvSpPr>
          <p:nvPr>
            <p:ph type="body" sz="quarter" idx="16"/>
          </p:nvPr>
        </p:nvSpPr>
        <p:spPr>
          <a:xfrm>
            <a:off x="1285875" y="4648200"/>
            <a:ext cx="3600450" cy="1295400"/>
          </a:xfrm>
        </p:spPr>
        <p:txBody>
          <a:bodyPr tIns="91440" rIns="9144" bIns="91440"/>
          <a:lstStyle>
            <a:lvl1pPr marL="0" marR="0" indent="0" algn="l">
              <a:buFontTx/>
              <a:buNone/>
              <a:defRPr sz="1800" i="0"/>
            </a:lvl1pPr>
            <a:extLst/>
          </a:lstStyle>
          <a:p>
            <a:pPr lvl="0"/>
            <a:r>
              <a:rPr lang="en-US"/>
              <a:t>Click to edit Master text styles</a:t>
            </a:r>
          </a:p>
        </p:txBody>
      </p:sp>
      <p:sp>
        <p:nvSpPr>
          <p:cNvPr id="9" name="Rectangle 3"/>
          <p:cNvSpPr>
            <a:spLocks noGrp="1"/>
          </p:cNvSpPr>
          <p:nvPr>
            <p:ph type="dt" sz="half" idx="17"/>
          </p:nvPr>
        </p:nvSpPr>
        <p:spPr/>
        <p:txBody>
          <a:bodyPr/>
          <a:lstStyle>
            <a:lvl1pPr eaLnBrk="0" hangingPunct="0">
              <a:defRPr/>
            </a:lvl1pPr>
          </a:lstStyle>
          <a:p>
            <a:pPr>
              <a:defRPr/>
            </a:pPr>
            <a:fld id="{11EEBC9D-5028-4A50-B99B-992E4A9CAE2D}" type="datetimeFigureOut">
              <a:rPr lang="en-US"/>
              <a:pPr>
                <a:defRPr/>
              </a:pPr>
              <a:t>5/17/2024</a:t>
            </a:fld>
            <a:endParaRPr lang="en-US" dirty="0"/>
          </a:p>
        </p:txBody>
      </p:sp>
      <p:sp>
        <p:nvSpPr>
          <p:cNvPr id="10" name="Rectangle 25"/>
          <p:cNvSpPr>
            <a:spLocks noGrp="1"/>
          </p:cNvSpPr>
          <p:nvPr>
            <p:ph type="ftr" sz="quarter" idx="18"/>
          </p:nvPr>
        </p:nvSpPr>
        <p:spPr/>
        <p:txBody>
          <a:bodyPr/>
          <a:lstStyle>
            <a:lvl1pPr eaLnBrk="0" hangingPunct="0">
              <a:defRPr/>
            </a:lvl1pPr>
          </a:lstStyle>
          <a:p>
            <a:pPr>
              <a:defRPr/>
            </a:pPr>
            <a:endParaRPr lang="en-US"/>
          </a:p>
        </p:txBody>
      </p:sp>
      <p:sp>
        <p:nvSpPr>
          <p:cNvPr id="11" name="Rectangle 16"/>
          <p:cNvSpPr>
            <a:spLocks noGrp="1"/>
          </p:cNvSpPr>
          <p:nvPr>
            <p:ph type="sldNum" sz="quarter" idx="19"/>
          </p:nvPr>
        </p:nvSpPr>
        <p:spPr/>
        <p:txBody>
          <a:bodyPr/>
          <a:lstStyle>
            <a:lvl1pPr eaLnBrk="0" hangingPunct="0">
              <a:defRPr/>
            </a:lvl1pPr>
          </a:lstStyle>
          <a:p>
            <a:pPr>
              <a:defRPr/>
            </a:pPr>
            <a:fld id="{C024DE13-2387-4735-8544-6D5C935CB1FD}" type="slidenum">
              <a:rPr lang="en-US"/>
              <a:pPr>
                <a:defRPr/>
              </a:pPr>
              <a:t>‹#›</a:t>
            </a:fld>
            <a:endParaRPr lang="en-US" dirty="0"/>
          </a:p>
        </p:txBody>
      </p:sp>
    </p:spTree>
    <p:extLst>
      <p:ext uri="{BB962C8B-B14F-4D97-AF65-F5344CB8AC3E}">
        <p14:creationId xmlns:p14="http://schemas.microsoft.com/office/powerpoint/2010/main" val="995816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514350" y="2057400"/>
            <a:ext cx="92583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a:t>Click icon to add picture</a:t>
            </a:r>
          </a:p>
        </p:txBody>
      </p:sp>
      <p:sp>
        <p:nvSpPr>
          <p:cNvPr id="4" name="W¥ل云玗İαЂÕØÚáÛ丫:Téxt Plàçèhòlðêr 表¥鷗字㌍_W 3"/>
          <p:cNvSpPr>
            <a:spLocks noGrp="1"/>
          </p:cNvSpPr>
          <p:nvPr>
            <p:ph type="body" sz="quarter" idx="12"/>
          </p:nvPr>
        </p:nvSpPr>
        <p:spPr>
          <a:xfrm>
            <a:off x="514350" y="4876800"/>
            <a:ext cx="9258300" cy="1447800"/>
          </a:xfrm>
        </p:spPr>
        <p:txBody>
          <a:bodyPr tIns="91440" rIns="9144" bIns="91440"/>
          <a:lstStyle>
            <a:lvl1pPr marL="0" marR="0" indent="0" algn="l">
              <a:buFontTx/>
              <a:buNone/>
              <a:defRPr sz="1800" i="0"/>
            </a:lvl1pPr>
            <a:extLst/>
          </a:lstStyle>
          <a:p>
            <a:pPr lvl="0"/>
            <a:r>
              <a:rPr lang="en-US"/>
              <a:t>Click to edit Master text styles</a:t>
            </a:r>
          </a:p>
        </p:txBody>
      </p:sp>
      <p:sp>
        <p:nvSpPr>
          <p:cNvPr id="5" name="Rectangle 3"/>
          <p:cNvSpPr>
            <a:spLocks noGrp="1"/>
          </p:cNvSpPr>
          <p:nvPr>
            <p:ph type="dt" sz="half" idx="31"/>
          </p:nvPr>
        </p:nvSpPr>
        <p:spPr/>
        <p:txBody>
          <a:bodyPr/>
          <a:lstStyle>
            <a:lvl1pPr eaLnBrk="0" hangingPunct="0">
              <a:defRPr/>
            </a:lvl1pPr>
          </a:lstStyle>
          <a:p>
            <a:pPr>
              <a:defRPr/>
            </a:pPr>
            <a:fld id="{13A1DC0F-2815-4B97-A77E-CA46DBC8E184}" type="datetimeFigureOut">
              <a:rPr lang="en-US"/>
              <a:pPr>
                <a:defRPr/>
              </a:pPr>
              <a:t>5/17/2024</a:t>
            </a:fld>
            <a:endParaRPr lang="en-US" dirty="0"/>
          </a:p>
        </p:txBody>
      </p:sp>
      <p:sp>
        <p:nvSpPr>
          <p:cNvPr id="6" name="Rectangle 25"/>
          <p:cNvSpPr>
            <a:spLocks noGrp="1"/>
          </p:cNvSpPr>
          <p:nvPr>
            <p:ph type="ftr" sz="quarter" idx="32"/>
          </p:nvPr>
        </p:nvSpPr>
        <p:spPr/>
        <p:txBody>
          <a:bodyPr/>
          <a:lstStyle>
            <a:lvl1pPr eaLnBrk="0" hangingPunct="0">
              <a:defRPr/>
            </a:lvl1pPr>
          </a:lstStyle>
          <a:p>
            <a:pPr>
              <a:defRPr/>
            </a:pPr>
            <a:endParaRPr lang="en-US"/>
          </a:p>
        </p:txBody>
      </p:sp>
      <p:sp>
        <p:nvSpPr>
          <p:cNvPr id="7" name="Rectangle 16"/>
          <p:cNvSpPr>
            <a:spLocks noGrp="1"/>
          </p:cNvSpPr>
          <p:nvPr>
            <p:ph type="sldNum" sz="quarter" idx="33"/>
          </p:nvPr>
        </p:nvSpPr>
        <p:spPr/>
        <p:txBody>
          <a:bodyPr/>
          <a:lstStyle>
            <a:lvl1pPr eaLnBrk="0" hangingPunct="0">
              <a:defRPr/>
            </a:lvl1pPr>
          </a:lstStyle>
          <a:p>
            <a:pPr>
              <a:defRPr/>
            </a:pPr>
            <a:fld id="{BF34352C-498A-4710-8802-D49DCB9809D0}" type="slidenum">
              <a:rPr lang="en-US"/>
              <a:pPr>
                <a:defRPr/>
              </a:pPr>
              <a:t>‹#›</a:t>
            </a:fld>
            <a:endParaRPr lang="en-US" dirty="0"/>
          </a:p>
        </p:txBody>
      </p:sp>
    </p:spTree>
    <p:extLst>
      <p:ext uri="{BB962C8B-B14F-4D97-AF65-F5344CB8AC3E}">
        <p14:creationId xmlns:p14="http://schemas.microsoft.com/office/powerpoint/2010/main" val="335614795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3"/>
          <p:cNvSpPr>
            <a:spLocks noGrp="1"/>
          </p:cNvSpPr>
          <p:nvPr>
            <p:ph type="dt" sz="half" idx="10"/>
          </p:nvPr>
        </p:nvSpPr>
        <p:spPr/>
        <p:txBody>
          <a:bodyPr/>
          <a:lstStyle>
            <a:lvl1pPr eaLnBrk="0" hangingPunct="0">
              <a:defRPr/>
            </a:lvl1pPr>
          </a:lstStyle>
          <a:p>
            <a:pPr>
              <a:defRPr/>
            </a:pPr>
            <a:fld id="{FD16AB3A-1C9A-4849-AEF2-9452631344D5}" type="datetimeFigureOut">
              <a:rPr lang="en-US"/>
              <a:pPr>
                <a:defRPr/>
              </a:pPr>
              <a:t>5/17/2024</a:t>
            </a:fld>
            <a:endParaRPr lang="en-US" dirty="0"/>
          </a:p>
        </p:txBody>
      </p:sp>
      <p:sp>
        <p:nvSpPr>
          <p:cNvPr id="5" name="Rectangle 25"/>
          <p:cNvSpPr>
            <a:spLocks noGrp="1"/>
          </p:cNvSpPr>
          <p:nvPr>
            <p:ph type="ftr" sz="quarter" idx="11"/>
          </p:nvPr>
        </p:nvSpPr>
        <p:spPr/>
        <p:txBody>
          <a:bodyPr/>
          <a:lstStyle>
            <a:lvl1pPr eaLnBrk="0" hangingPunct="0">
              <a:defRPr/>
            </a:lvl1pPr>
          </a:lstStyle>
          <a:p>
            <a:pPr>
              <a:defRPr/>
            </a:pPr>
            <a:endParaRPr lang="en-US"/>
          </a:p>
        </p:txBody>
      </p:sp>
      <p:sp>
        <p:nvSpPr>
          <p:cNvPr id="6" name="Rectangle 16"/>
          <p:cNvSpPr>
            <a:spLocks noGrp="1"/>
          </p:cNvSpPr>
          <p:nvPr>
            <p:ph type="sldNum" sz="quarter" idx="12"/>
          </p:nvPr>
        </p:nvSpPr>
        <p:spPr/>
        <p:txBody>
          <a:bodyPr/>
          <a:lstStyle>
            <a:lvl1pPr eaLnBrk="0" hangingPunct="0">
              <a:defRPr/>
            </a:lvl1pPr>
          </a:lstStyle>
          <a:p>
            <a:pPr>
              <a:defRPr/>
            </a:pPr>
            <a:fld id="{A1BC3F58-5A61-4444-B7ED-83338C914951}" type="slidenum">
              <a:rPr lang="en-US"/>
              <a:pPr>
                <a:defRPr/>
              </a:pPr>
              <a:t>‹#›</a:t>
            </a:fld>
            <a:endParaRPr lang="en-US" dirty="0"/>
          </a:p>
        </p:txBody>
      </p:sp>
    </p:spTree>
    <p:extLst>
      <p:ext uri="{BB962C8B-B14F-4D97-AF65-F5344CB8AC3E}">
        <p14:creationId xmlns:p14="http://schemas.microsoft.com/office/powerpoint/2010/main" val="2288048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598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fld id="{B0059696-53E4-4D3B-B8AE-69EC09D36356}" type="datetime1">
              <a:rPr lang="en-US"/>
              <a:pPr>
                <a:defRPr/>
              </a:pPr>
              <a:t>5/17/2024</a:t>
            </a:fld>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6BCEDD5-1356-4EB8-BA6A-80A432E63252}" type="slidenum">
              <a:rPr lang="en-US"/>
              <a:pPr>
                <a:defRPr/>
              </a:pPr>
              <a:t>‹#›</a:t>
            </a:fld>
            <a:endParaRPr lang="en-US"/>
          </a:p>
        </p:txBody>
      </p:sp>
    </p:spTree>
    <p:extLst>
      <p:ext uri="{BB962C8B-B14F-4D97-AF65-F5344CB8AC3E}">
        <p14:creationId xmlns:p14="http://schemas.microsoft.com/office/powerpoint/2010/main" val="3889339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514350" y="1722438"/>
            <a:ext cx="4543425"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722438"/>
            <a:ext cx="4543425"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1150" y="6481763"/>
            <a:ext cx="2400300" cy="301625"/>
          </a:xfrm>
        </p:spPr>
        <p:txBody>
          <a:bodyPr/>
          <a:lstStyle>
            <a:lvl1pPr eaLnBrk="0" hangingPunct="0">
              <a:defRPr/>
            </a:lvl1pPr>
          </a:lstStyle>
          <a:p>
            <a:pPr>
              <a:defRPr/>
            </a:pPr>
            <a:fld id="{25F339DC-47A4-464B-86D8-A2244A547FAA}" type="datetime1">
              <a:rPr lang="en-US"/>
              <a:pPr>
                <a:defRPr/>
              </a:pPr>
              <a:t>5/17/2024</a:t>
            </a:fld>
            <a:endParaRPr lang="en-US"/>
          </a:p>
        </p:txBody>
      </p:sp>
      <p:sp>
        <p:nvSpPr>
          <p:cNvPr id="6" name="Footer Placeholder 5"/>
          <p:cNvSpPr>
            <a:spLocks noGrp="1"/>
          </p:cNvSpPr>
          <p:nvPr>
            <p:ph type="ftr" sz="quarter" idx="11"/>
          </p:nvPr>
        </p:nvSpPr>
        <p:spPr>
          <a:xfrm>
            <a:off x="514350" y="6481763"/>
            <a:ext cx="4792663" cy="301625"/>
          </a:xfrm>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a:xfrm>
            <a:off x="8537575" y="6481763"/>
            <a:ext cx="566738" cy="301625"/>
          </a:xfrm>
        </p:spPr>
        <p:txBody>
          <a:bodyPr/>
          <a:lstStyle>
            <a:lvl1pPr eaLnBrk="0" hangingPunct="0">
              <a:defRPr/>
            </a:lvl1pPr>
          </a:lstStyle>
          <a:p>
            <a:pPr>
              <a:defRPr/>
            </a:pPr>
            <a:fld id="{AD0FB533-5FE4-4225-989C-32583AE52D59}" type="slidenum">
              <a:rPr lang="en-US"/>
              <a:pPr>
                <a:defRPr/>
              </a:pPr>
              <a:t>‹#›</a:t>
            </a:fld>
            <a:endParaRPr lang="en-US"/>
          </a:p>
        </p:txBody>
      </p:sp>
    </p:spTree>
    <p:extLst>
      <p:ext uri="{BB962C8B-B14F-4D97-AF65-F5344CB8AC3E}">
        <p14:creationId xmlns:p14="http://schemas.microsoft.com/office/powerpoint/2010/main" val="208245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771525" y="2286000"/>
            <a:ext cx="8743950" cy="1143000"/>
          </a:xfrm>
        </p:spPr>
        <p:txBody>
          <a:bodyPr/>
          <a:lstStyle>
            <a:lvl1pPr>
              <a:defRPr/>
            </a:lvl1pPr>
          </a:lstStyle>
          <a:p>
            <a:r>
              <a:rPr lang="en-US"/>
              <a:t>Click to edit Master title style</a:t>
            </a:r>
          </a:p>
        </p:txBody>
      </p:sp>
      <p:sp>
        <p:nvSpPr>
          <p:cNvPr id="392195" name="Rectangle 3"/>
          <p:cNvSpPr>
            <a:spLocks noGrp="1" noChangeArrowheads="1"/>
          </p:cNvSpPr>
          <p:nvPr>
            <p:ph type="subTitle" idx="1"/>
          </p:nvPr>
        </p:nvSpPr>
        <p:spPr>
          <a:xfrm>
            <a:off x="1543050" y="3886200"/>
            <a:ext cx="72009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fld id="{FE0A8BE4-1887-417E-B24C-DFB5A052B6CE}" type="datetime1">
              <a:rPr lang="en-US"/>
              <a:pPr>
                <a:defRPr/>
              </a:pPr>
              <a:t>5/17/2024</a:t>
            </a:fld>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D267E53-B618-499C-88BD-1549C1F5198E}" type="slidenum">
              <a:rPr lang="en-US"/>
              <a:pPr>
                <a:defRPr/>
              </a:pPr>
              <a:t>‹#›</a:t>
            </a:fld>
            <a:endParaRPr lang="en-US"/>
          </a:p>
        </p:txBody>
      </p:sp>
    </p:spTree>
    <p:extLst>
      <p:ext uri="{BB962C8B-B14F-4D97-AF65-F5344CB8AC3E}">
        <p14:creationId xmlns:p14="http://schemas.microsoft.com/office/powerpoint/2010/main" val="2999178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7814"/>
            <a:ext cx="9258300" cy="1139825"/>
          </a:xfrm>
        </p:spPr>
        <p:txBody>
          <a:bodyPr/>
          <a:lstStyle/>
          <a:p>
            <a:r>
              <a:rPr lang="en-US"/>
              <a:t>Click to edit Master title style</a:t>
            </a:r>
          </a:p>
        </p:txBody>
      </p:sp>
      <p:sp>
        <p:nvSpPr>
          <p:cNvPr id="3" name="Content Placeholder 2"/>
          <p:cNvSpPr>
            <a:spLocks noGrp="1"/>
          </p:cNvSpPr>
          <p:nvPr>
            <p:ph sz="quarter" idx="1"/>
          </p:nvPr>
        </p:nvSpPr>
        <p:spPr>
          <a:xfrm>
            <a:off x="514350" y="1600201"/>
            <a:ext cx="4543425"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29225" y="1600201"/>
            <a:ext cx="4543425"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41763"/>
            <a:ext cx="4543425"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29225" y="3941763"/>
            <a:ext cx="4543425"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Dr. Marc Lame, Indiana University</a:t>
            </a:r>
          </a:p>
        </p:txBody>
      </p:sp>
      <p:sp>
        <p:nvSpPr>
          <p:cNvPr id="9" name="Rectangle 14"/>
          <p:cNvSpPr>
            <a:spLocks noGrp="1" noChangeArrowheads="1"/>
          </p:cNvSpPr>
          <p:nvPr>
            <p:ph type="sldNum" sz="quarter" idx="12"/>
          </p:nvPr>
        </p:nvSpPr>
        <p:spPr>
          <a:ln/>
        </p:spPr>
        <p:txBody>
          <a:bodyPr/>
          <a:lstStyle>
            <a:lvl1pPr>
              <a:defRPr/>
            </a:lvl1pPr>
          </a:lstStyle>
          <a:p>
            <a:pPr>
              <a:defRPr/>
            </a:pPr>
            <a:fld id="{4973BA6E-8FFF-43C3-95B2-E16FF91622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5676636"/>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13103C-6EF5-4011-AEC8-92367811C183}" type="slidenum">
              <a:rPr lang="en-US"/>
              <a:pPr>
                <a:defRPr/>
              </a:pPr>
              <a:t>‹#›</a:t>
            </a:fld>
            <a:endParaRPr lang="en-US"/>
          </a:p>
        </p:txBody>
      </p:sp>
    </p:spTree>
    <p:extLst>
      <p:ext uri="{BB962C8B-B14F-4D97-AF65-F5344CB8AC3E}">
        <p14:creationId xmlns:p14="http://schemas.microsoft.com/office/powerpoint/2010/main" val="32677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p:txBody>
          <a:bodyPr/>
          <a:lstStyle>
            <a:lvl1pPr>
              <a:defRPr/>
            </a:lvl1pPr>
          </a:lstStyle>
          <a:p>
            <a:pPr>
              <a:defRPr/>
            </a:pPr>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a:lvl1pPr>
          </a:lstStyle>
          <a:p>
            <a:pPr>
              <a:defRPr/>
            </a:pPr>
            <a:fld id="{7F38088C-3AF8-48DA-8E96-FDF3EBFA96FA}" type="slidenum">
              <a:rPr lang="en-US"/>
              <a:pPr>
                <a:defRPr/>
              </a:pPr>
              <a:t>‹#›</a:t>
            </a:fld>
            <a:endParaRPr lang="en-US"/>
          </a:p>
        </p:txBody>
      </p:sp>
    </p:spTree>
    <p:extLst>
      <p:ext uri="{BB962C8B-B14F-4D97-AF65-F5344CB8AC3E}">
        <p14:creationId xmlns:p14="http://schemas.microsoft.com/office/powerpoint/2010/main" val="239156137"/>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363074E-C2A6-478C-AB51-E4C4D4A86837}" type="slidenum">
              <a:rPr lang="en-US"/>
              <a:pPr>
                <a:defRPr/>
              </a:pPr>
              <a:t>‹#›</a:t>
            </a:fld>
            <a:endParaRPr lang="en-US"/>
          </a:p>
        </p:txBody>
      </p:sp>
    </p:spTree>
    <p:extLst>
      <p:ext uri="{BB962C8B-B14F-4D97-AF65-F5344CB8AC3E}">
        <p14:creationId xmlns:p14="http://schemas.microsoft.com/office/powerpoint/2010/main" val="2393747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9A1C1E-CF7D-4EF0-9711-F43FEFB2B2C9}" type="slidenum">
              <a:rPr lang="en-US"/>
              <a:pPr>
                <a:defRPr/>
              </a:pPr>
              <a:t>‹#›</a:t>
            </a:fld>
            <a:endParaRPr lang="en-US"/>
          </a:p>
        </p:txBody>
      </p:sp>
    </p:spTree>
    <p:extLst>
      <p:ext uri="{BB962C8B-B14F-4D97-AF65-F5344CB8AC3E}">
        <p14:creationId xmlns:p14="http://schemas.microsoft.com/office/powerpoint/2010/main" val="3714416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9329" y="1676401"/>
            <a:ext cx="4718447"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6" y="1676401"/>
            <a:ext cx="4718447"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2254F07-F64D-4CE2-BB5E-EF7149E02B3D}" type="slidenum">
              <a:rPr lang="en-US"/>
              <a:pPr>
                <a:defRPr/>
              </a:pPr>
              <a:t>‹#›</a:t>
            </a:fld>
            <a:endParaRPr lang="en-US"/>
          </a:p>
        </p:txBody>
      </p:sp>
    </p:spTree>
    <p:extLst>
      <p:ext uri="{BB962C8B-B14F-4D97-AF65-F5344CB8AC3E}">
        <p14:creationId xmlns:p14="http://schemas.microsoft.com/office/powerpoint/2010/main" val="742408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C9EFEC3-DEAD-4528-ABE8-1F87AADAA1B0}" type="slidenum">
              <a:rPr lang="en-US"/>
              <a:pPr>
                <a:defRPr/>
              </a:pPr>
              <a:t>‹#›</a:t>
            </a:fld>
            <a:endParaRPr lang="en-US"/>
          </a:p>
        </p:txBody>
      </p:sp>
    </p:spTree>
    <p:extLst>
      <p:ext uri="{BB962C8B-B14F-4D97-AF65-F5344CB8AC3E}">
        <p14:creationId xmlns:p14="http://schemas.microsoft.com/office/powerpoint/2010/main" val="3134190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69A1C76-8E14-43D4-9F91-477D2C39CC7B}" type="slidenum">
              <a:rPr lang="en-US"/>
              <a:pPr>
                <a:defRPr/>
              </a:pPr>
              <a:t>‹#›</a:t>
            </a:fld>
            <a:endParaRPr lang="en-US"/>
          </a:p>
        </p:txBody>
      </p:sp>
    </p:spTree>
    <p:extLst>
      <p:ext uri="{BB962C8B-B14F-4D97-AF65-F5344CB8AC3E}">
        <p14:creationId xmlns:p14="http://schemas.microsoft.com/office/powerpoint/2010/main" val="1282003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226A07B-FFAC-4DF8-ACFC-9BE5E9ADE32F}" type="slidenum">
              <a:rPr lang="en-US"/>
              <a:pPr>
                <a:defRPr/>
              </a:pPr>
              <a:t>‹#›</a:t>
            </a:fld>
            <a:endParaRPr lang="en-US"/>
          </a:p>
        </p:txBody>
      </p:sp>
    </p:spTree>
    <p:extLst>
      <p:ext uri="{BB962C8B-B14F-4D97-AF65-F5344CB8AC3E}">
        <p14:creationId xmlns:p14="http://schemas.microsoft.com/office/powerpoint/2010/main" val="1001662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93D67CC-1CAA-42E1-9CDA-F1DF65A4A022}" type="slidenum">
              <a:rPr lang="en-US"/>
              <a:pPr>
                <a:defRPr/>
              </a:pPr>
              <a:t>‹#›</a:t>
            </a:fld>
            <a:endParaRPr lang="en-US"/>
          </a:p>
        </p:txBody>
      </p:sp>
    </p:spTree>
    <p:extLst>
      <p:ext uri="{BB962C8B-B14F-4D97-AF65-F5344CB8AC3E}">
        <p14:creationId xmlns:p14="http://schemas.microsoft.com/office/powerpoint/2010/main" val="1905462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A19A77F-32A3-4FC7-8A96-7F7CE2270341}" type="slidenum">
              <a:rPr lang="en-US"/>
              <a:pPr>
                <a:defRPr/>
              </a:pPr>
              <a:t>‹#›</a:t>
            </a:fld>
            <a:endParaRPr lang="en-US"/>
          </a:p>
        </p:txBody>
      </p:sp>
    </p:spTree>
    <p:extLst>
      <p:ext uri="{BB962C8B-B14F-4D97-AF65-F5344CB8AC3E}">
        <p14:creationId xmlns:p14="http://schemas.microsoft.com/office/powerpoint/2010/main" val="3844259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3CD3650-FB77-42DB-AD71-4019E291455B}" type="slidenum">
              <a:rPr lang="en-US"/>
              <a:pPr>
                <a:defRPr/>
              </a:pPr>
              <a:t>‹#›</a:t>
            </a:fld>
            <a:endParaRPr lang="en-US"/>
          </a:p>
        </p:txBody>
      </p:sp>
    </p:spTree>
    <p:extLst>
      <p:ext uri="{BB962C8B-B14F-4D97-AF65-F5344CB8AC3E}">
        <p14:creationId xmlns:p14="http://schemas.microsoft.com/office/powerpoint/2010/main" val="93464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5587" y="228601"/>
            <a:ext cx="2402085"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9329" y="228601"/>
            <a:ext cx="7034808"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EB5141B-CBD7-4ECF-94E1-F73D5262FD90}" type="slidenum">
              <a:rPr lang="en-US"/>
              <a:pPr>
                <a:defRPr/>
              </a:pPr>
              <a:t>‹#›</a:t>
            </a:fld>
            <a:endParaRPr lang="en-US"/>
          </a:p>
        </p:txBody>
      </p:sp>
    </p:spTree>
    <p:extLst>
      <p:ext uri="{BB962C8B-B14F-4D97-AF65-F5344CB8AC3E}">
        <p14:creationId xmlns:p14="http://schemas.microsoft.com/office/powerpoint/2010/main" val="131267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6342AF53-985E-4D13-BB5A-609402EC8312}" type="slidenum">
              <a:rPr lang="en-US"/>
              <a:pPr>
                <a:defRPr/>
              </a:pPr>
              <a:t>‹#›</a:t>
            </a:fld>
            <a:endParaRPr lang="en-US"/>
          </a:p>
        </p:txBody>
      </p:sp>
    </p:spTree>
    <p:extLst>
      <p:ext uri="{BB962C8B-B14F-4D97-AF65-F5344CB8AC3E}">
        <p14:creationId xmlns:p14="http://schemas.microsoft.com/office/powerpoint/2010/main" val="283038148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a:lvl1pPr>
          </a:lstStyle>
          <a:p>
            <a:pPr>
              <a:defRPr/>
            </a:pPr>
            <a:fld id="{62E772E1-614C-4389-8432-F05DBD8709FB}" type="slidenum">
              <a:rPr lang="en-US"/>
              <a:pPr>
                <a:defRPr/>
              </a:pPr>
              <a:t>‹#›</a:t>
            </a:fld>
            <a:endParaRPr lang="en-US"/>
          </a:p>
        </p:txBody>
      </p:sp>
    </p:spTree>
    <p:extLst>
      <p:ext uri="{BB962C8B-B14F-4D97-AF65-F5344CB8AC3E}">
        <p14:creationId xmlns:p14="http://schemas.microsoft.com/office/powerpoint/2010/main" val="25811640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6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A8FEE9A0-21A2-478E-A7C8-AD6909516C6F}" type="slidenum">
              <a:rPr lang="en-US"/>
              <a:pPr>
                <a:defRPr/>
              </a:pPr>
              <a:t>‹#›</a:t>
            </a:fld>
            <a:endParaRPr lang="en-US"/>
          </a:p>
        </p:txBody>
      </p:sp>
    </p:spTree>
    <p:extLst>
      <p:ext uri="{BB962C8B-B14F-4D97-AF65-F5344CB8AC3E}">
        <p14:creationId xmlns:p14="http://schemas.microsoft.com/office/powerpoint/2010/main" val="244271510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96E32E3F-5603-4B7D-9744-230FDC2951D9}" type="slidenum">
              <a:rPr lang="en-US"/>
              <a:pPr>
                <a:defRPr/>
              </a:pPr>
              <a:t>‹#›</a:t>
            </a:fld>
            <a:endParaRPr lang="en-US"/>
          </a:p>
        </p:txBody>
      </p:sp>
    </p:spTree>
    <p:extLst>
      <p:ext uri="{BB962C8B-B14F-4D97-AF65-F5344CB8AC3E}">
        <p14:creationId xmlns:p14="http://schemas.microsoft.com/office/powerpoint/2010/main" val="199557268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287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48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7029450" y="6262688"/>
            <a:ext cx="325755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8829675" cy="857250"/>
            <a:chOff x="0" y="3792"/>
            <a:chExt cx="4944" cy="540"/>
          </a:xfrm>
        </p:grpSpPr>
        <p:sp>
          <p:nvSpPr>
            <p:cNvPr id="14848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849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704850" y="6021388"/>
            <a:ext cx="6396038"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68" cy="61"/>
            </a:xfrm>
            <a:custGeom>
              <a:avLst/>
              <a:gdLst>
                <a:gd name="T0" fmla="*/ 0 w 71"/>
                <a:gd name="T1" fmla="*/ 18 h 60"/>
                <a:gd name="T2" fmla="*/ 6 w 71"/>
                <a:gd name="T3" fmla="*/ 18 h 60"/>
                <a:gd name="T4" fmla="*/ 11 w 71"/>
                <a:gd name="T5" fmla="*/ 12 h 60"/>
                <a:gd name="T6" fmla="*/ 6 w 71"/>
                <a:gd name="T7" fmla="*/ 6 h 60"/>
                <a:gd name="T8" fmla="*/ 0 w 71"/>
                <a:gd name="T9" fmla="*/ 0 h 60"/>
                <a:gd name="T10" fmla="*/ 26 w 71"/>
                <a:gd name="T11" fmla="*/ 18 h 60"/>
                <a:gd name="T12" fmla="*/ 47 w 71"/>
                <a:gd name="T13" fmla="*/ 18 h 60"/>
                <a:gd name="T14" fmla="*/ 53 w 71"/>
                <a:gd name="T15" fmla="*/ 33 h 60"/>
                <a:gd name="T16" fmla="*/ 57 w 71"/>
                <a:gd name="T17" fmla="*/ 45 h 60"/>
                <a:gd name="T18" fmla="*/ 62 w 71"/>
                <a:gd name="T19" fmla="*/ 57 h 60"/>
                <a:gd name="T20" fmla="*/ 62 w 71"/>
                <a:gd name="T21" fmla="*/ 63 h 60"/>
                <a:gd name="T22" fmla="*/ 53 w 71"/>
                <a:gd name="T23" fmla="*/ 57 h 60"/>
                <a:gd name="T24" fmla="*/ 41 w 71"/>
                <a:gd name="T25" fmla="*/ 45 h 60"/>
                <a:gd name="T26" fmla="*/ 20 w 71"/>
                <a:gd name="T27" fmla="*/ 33 h 60"/>
                <a:gd name="T28" fmla="*/ 20 w 71"/>
                <a:gd name="T29" fmla="*/ 39 h 60"/>
                <a:gd name="T30" fmla="*/ 15 w 71"/>
                <a:gd name="T31" fmla="*/ 45 h 60"/>
                <a:gd name="T32" fmla="*/ 11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8502" name="Rectangle 22"/>
          <p:cNvSpPr>
            <a:spLocks noGrp="1" noChangeArrowheads="1"/>
          </p:cNvSpPr>
          <p:nvPr>
            <p:ph type="title"/>
          </p:nvPr>
        </p:nvSpPr>
        <p:spPr bwMode="auto">
          <a:xfrm>
            <a:off x="514350" y="228600"/>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514350" y="1600200"/>
            <a:ext cx="9258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8504" name="Rectangle 24"/>
          <p:cNvSpPr>
            <a:spLocks noGrp="1" noChangeArrowheads="1"/>
          </p:cNvSpPr>
          <p:nvPr>
            <p:ph type="dt" sz="half" idx="2"/>
          </p:nvPr>
        </p:nvSpPr>
        <p:spPr bwMode="auto">
          <a:xfrm>
            <a:off x="514350" y="6248400"/>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148505" name="Rectangle 2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148506" name="Rectangle 26"/>
          <p:cNvSpPr>
            <a:spLocks noGrp="1" noChangeArrowheads="1"/>
          </p:cNvSpPr>
          <p:nvPr>
            <p:ph type="sldNum" sz="quarter" idx="4"/>
          </p:nvPr>
        </p:nvSpPr>
        <p:spPr bwMode="auto">
          <a:xfrm>
            <a:off x="7372350" y="6248400"/>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679D14E4-3181-4C27-9075-4EE34E6B910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287000" cy="6934200"/>
            <a:chOff x="0" y="0"/>
            <a:chExt cx="5760" cy="4368"/>
          </a:xfrm>
        </p:grpSpPr>
        <p:sp>
          <p:nvSpPr>
            <p:cNvPr id="5519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3081" name="Freeform 4"/>
            <p:cNvSpPr>
              <a:spLocks/>
            </p:cNvSpPr>
            <p:nvPr/>
          </p:nvSpPr>
          <p:spPr bwMode="hidden">
            <a:xfrm>
              <a:off x="0" y="2496"/>
              <a:ext cx="2112" cy="1604"/>
            </a:xfrm>
            <a:custGeom>
              <a:avLst/>
              <a:gdLst>
                <a:gd name="T0" fmla="*/ 571 w 2123"/>
                <a:gd name="T1" fmla="*/ 882 h 1696"/>
                <a:gd name="T2" fmla="*/ 535 w 2123"/>
                <a:gd name="T3" fmla="*/ 578 h 1696"/>
                <a:gd name="T4" fmla="*/ 661 w 2123"/>
                <a:gd name="T5" fmla="*/ 335 h 1696"/>
                <a:gd name="T6" fmla="*/ 912 w 2123"/>
                <a:gd name="T7" fmla="*/ 497 h 1696"/>
                <a:gd name="T8" fmla="*/ 1196 w 2123"/>
                <a:gd name="T9" fmla="*/ 735 h 1696"/>
                <a:gd name="T10" fmla="*/ 1459 w 2123"/>
                <a:gd name="T11" fmla="*/ 938 h 1696"/>
                <a:gd name="T12" fmla="*/ 1773 w 2123"/>
                <a:gd name="T13" fmla="*/ 1150 h 1696"/>
                <a:gd name="T14" fmla="*/ 1853 w 2123"/>
                <a:gd name="T15" fmla="*/ 1195 h 1696"/>
                <a:gd name="T16" fmla="*/ 1808 w 2123"/>
                <a:gd name="T17" fmla="*/ 1146 h 1696"/>
                <a:gd name="T18" fmla="*/ 1390 w 2123"/>
                <a:gd name="T19" fmla="*/ 847 h 1696"/>
                <a:gd name="T20" fmla="*/ 1070 w 2123"/>
                <a:gd name="T21" fmla="*/ 578 h 1696"/>
                <a:gd name="T22" fmla="*/ 711 w 2123"/>
                <a:gd name="T23" fmla="*/ 278 h 1696"/>
                <a:gd name="T24" fmla="*/ 984 w 2123"/>
                <a:gd name="T25" fmla="*/ 263 h 1696"/>
                <a:gd name="T26" fmla="*/ 1265 w 2123"/>
                <a:gd name="T27" fmla="*/ 269 h 1696"/>
                <a:gd name="T28" fmla="*/ 1590 w 2123"/>
                <a:gd name="T29" fmla="*/ 227 h 1696"/>
                <a:gd name="T30" fmla="*/ 2090 w 2123"/>
                <a:gd name="T31" fmla="*/ 166 h 1696"/>
                <a:gd name="T32" fmla="*/ 2042 w 2123"/>
                <a:gd name="T33" fmla="*/ 147 h 1696"/>
                <a:gd name="T34" fmla="*/ 1519 w 2123"/>
                <a:gd name="T35" fmla="*/ 218 h 1696"/>
                <a:gd name="T36" fmla="*/ 1190 w 2123"/>
                <a:gd name="T37" fmla="*/ 233 h 1696"/>
                <a:gd name="T38" fmla="*/ 747 w 2123"/>
                <a:gd name="T39" fmla="*/ 218 h 1696"/>
                <a:gd name="T40" fmla="*/ 807 w 2123"/>
                <a:gd name="T41" fmla="*/ 192 h 1696"/>
                <a:gd name="T42" fmla="*/ 1124 w 2123"/>
                <a:gd name="T43" fmla="*/ 0 h 1696"/>
                <a:gd name="T44" fmla="*/ 1070 w 2123"/>
                <a:gd name="T45" fmla="*/ 25 h 1696"/>
                <a:gd name="T46" fmla="*/ 995 w 2123"/>
                <a:gd name="T47" fmla="*/ 71 h 1696"/>
                <a:gd name="T48" fmla="*/ 843 w 2123"/>
                <a:gd name="T49" fmla="*/ 162 h 1696"/>
                <a:gd name="T50" fmla="*/ 661 w 2123"/>
                <a:gd name="T51" fmla="*/ 238 h 1696"/>
                <a:gd name="T52" fmla="*/ 625 w 2123"/>
                <a:gd name="T53" fmla="*/ 305 h 1696"/>
                <a:gd name="T54" fmla="*/ 299 w 2123"/>
                <a:gd name="T55" fmla="*/ 497 h 1696"/>
                <a:gd name="T56" fmla="*/ 0 w 2123"/>
                <a:gd name="T57" fmla="*/ 614 h 1696"/>
                <a:gd name="T58" fmla="*/ 0 w 2123"/>
                <a:gd name="T59" fmla="*/ 619 h 1696"/>
                <a:gd name="T60" fmla="*/ 0 w 2123"/>
                <a:gd name="T61" fmla="*/ 649 h 1696"/>
                <a:gd name="T62" fmla="*/ 293 w 2123"/>
                <a:gd name="T63" fmla="*/ 537 h 1696"/>
                <a:gd name="T64" fmla="*/ 583 w 2123"/>
                <a:gd name="T65" fmla="*/ 365 h 1696"/>
                <a:gd name="T66" fmla="*/ 499 w 2123"/>
                <a:gd name="T67" fmla="*/ 568 h 1696"/>
                <a:gd name="T68" fmla="*/ 517 w 2123"/>
                <a:gd name="T69" fmla="*/ 842 h 1696"/>
                <a:gd name="T70" fmla="*/ 454 w 2123"/>
                <a:gd name="T71" fmla="*/ 988 h 1696"/>
                <a:gd name="T72" fmla="*/ 323 w 2123"/>
                <a:gd name="T73" fmla="*/ 1252 h 1696"/>
                <a:gd name="T74" fmla="*/ 317 w 2123"/>
                <a:gd name="T75" fmla="*/ 1435 h 1696"/>
                <a:gd name="T76" fmla="*/ 323 w 2123"/>
                <a:gd name="T77" fmla="*/ 1435 h 1696"/>
                <a:gd name="T78" fmla="*/ 341 w 2123"/>
                <a:gd name="T79" fmla="*/ 1313 h 1696"/>
                <a:gd name="T80" fmla="*/ 571 w 2123"/>
                <a:gd name="T81" fmla="*/ 882 h 1696"/>
                <a:gd name="T82" fmla="*/ 571 w 2123"/>
                <a:gd name="T83" fmla="*/ 882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 name="Freeform 6"/>
            <p:cNvSpPr>
              <a:spLocks/>
            </p:cNvSpPr>
            <p:nvPr/>
          </p:nvSpPr>
          <p:spPr bwMode="hidden">
            <a:xfrm>
              <a:off x="0" y="524"/>
              <a:ext cx="973" cy="1195"/>
            </a:xfrm>
            <a:custGeom>
              <a:avLst/>
              <a:gdLst>
                <a:gd name="T0" fmla="*/ 326 w 969"/>
                <a:gd name="T1" fmla="*/ 1195 h 1192"/>
                <a:gd name="T2" fmla="*/ 496 w 969"/>
                <a:gd name="T3" fmla="*/ 1201 h 1192"/>
                <a:gd name="T4" fmla="*/ 586 w 969"/>
                <a:gd name="T5" fmla="*/ 1159 h 1192"/>
                <a:gd name="T6" fmla="*/ 822 w 969"/>
                <a:gd name="T7" fmla="*/ 1094 h 1192"/>
                <a:gd name="T8" fmla="*/ 945 w 969"/>
                <a:gd name="T9" fmla="*/ 1064 h 1192"/>
                <a:gd name="T10" fmla="*/ 768 w 969"/>
                <a:gd name="T11" fmla="*/ 995 h 1192"/>
                <a:gd name="T12" fmla="*/ 562 w 969"/>
                <a:gd name="T13" fmla="*/ 959 h 1192"/>
                <a:gd name="T14" fmla="*/ 200 w 969"/>
                <a:gd name="T15" fmla="*/ 977 h 1192"/>
                <a:gd name="T16" fmla="*/ 302 w 969"/>
                <a:gd name="T17" fmla="*/ 899 h 1192"/>
                <a:gd name="T18" fmla="*/ 502 w 969"/>
                <a:gd name="T19" fmla="*/ 809 h 1192"/>
                <a:gd name="T20" fmla="*/ 703 w 969"/>
                <a:gd name="T21" fmla="*/ 677 h 1192"/>
                <a:gd name="T22" fmla="*/ 709 w 969"/>
                <a:gd name="T23" fmla="*/ 677 h 1192"/>
                <a:gd name="T24" fmla="*/ 721 w 969"/>
                <a:gd name="T25" fmla="*/ 671 h 1192"/>
                <a:gd name="T26" fmla="*/ 762 w 969"/>
                <a:gd name="T27" fmla="*/ 653 h 1192"/>
                <a:gd name="T28" fmla="*/ 786 w 969"/>
                <a:gd name="T29" fmla="*/ 647 h 1192"/>
                <a:gd name="T30" fmla="*/ 798 w 969"/>
                <a:gd name="T31" fmla="*/ 635 h 1192"/>
                <a:gd name="T32" fmla="*/ 804 w 969"/>
                <a:gd name="T33" fmla="*/ 623 h 1192"/>
                <a:gd name="T34" fmla="*/ 798 w 969"/>
                <a:gd name="T35" fmla="*/ 617 h 1192"/>
                <a:gd name="T36" fmla="*/ 792 w 969"/>
                <a:gd name="T37" fmla="*/ 605 h 1192"/>
                <a:gd name="T38" fmla="*/ 792 w 969"/>
                <a:gd name="T39" fmla="*/ 578 h 1192"/>
                <a:gd name="T40" fmla="*/ 804 w 969"/>
                <a:gd name="T41" fmla="*/ 548 h 1192"/>
                <a:gd name="T42" fmla="*/ 816 w 969"/>
                <a:gd name="T43" fmla="*/ 518 h 1192"/>
                <a:gd name="T44" fmla="*/ 834 w 969"/>
                <a:gd name="T45" fmla="*/ 488 h 1192"/>
                <a:gd name="T46" fmla="*/ 846 w 969"/>
                <a:gd name="T47" fmla="*/ 458 h 1192"/>
                <a:gd name="T48" fmla="*/ 853 w 969"/>
                <a:gd name="T49" fmla="*/ 440 h 1192"/>
                <a:gd name="T50" fmla="*/ 861 w 969"/>
                <a:gd name="T51" fmla="*/ 434 h 1192"/>
                <a:gd name="T52" fmla="*/ 861 w 969"/>
                <a:gd name="T53" fmla="*/ 350 h 1192"/>
                <a:gd name="T54" fmla="*/ 861 w 969"/>
                <a:gd name="T55" fmla="*/ 344 h 1192"/>
                <a:gd name="T56" fmla="*/ 867 w 969"/>
                <a:gd name="T57" fmla="*/ 338 h 1192"/>
                <a:gd name="T58" fmla="*/ 885 w 969"/>
                <a:gd name="T59" fmla="*/ 308 h 1192"/>
                <a:gd name="T60" fmla="*/ 897 w 969"/>
                <a:gd name="T61" fmla="*/ 272 h 1192"/>
                <a:gd name="T62" fmla="*/ 909 w 969"/>
                <a:gd name="T63" fmla="*/ 242 h 1192"/>
                <a:gd name="T64" fmla="*/ 915 w 969"/>
                <a:gd name="T65" fmla="*/ 230 h 1192"/>
                <a:gd name="T66" fmla="*/ 921 w 969"/>
                <a:gd name="T67" fmla="*/ 218 h 1192"/>
                <a:gd name="T68" fmla="*/ 939 w 969"/>
                <a:gd name="T69" fmla="*/ 173 h 1192"/>
                <a:gd name="T70" fmla="*/ 957 w 969"/>
                <a:gd name="T71" fmla="*/ 137 h 1192"/>
                <a:gd name="T72" fmla="*/ 963 w 969"/>
                <a:gd name="T73" fmla="*/ 125 h 1192"/>
                <a:gd name="T74" fmla="*/ 963 w 969"/>
                <a:gd name="T75" fmla="*/ 119 h 1192"/>
                <a:gd name="T76" fmla="*/ 981 w 969"/>
                <a:gd name="T77" fmla="*/ 0 h 1192"/>
                <a:gd name="T78" fmla="*/ 957 w 969"/>
                <a:gd name="T79" fmla="*/ 47 h 1192"/>
                <a:gd name="T80" fmla="*/ 792 w 969"/>
                <a:gd name="T81" fmla="*/ 113 h 1192"/>
                <a:gd name="T82" fmla="*/ 715 w 969"/>
                <a:gd name="T83" fmla="*/ 161 h 1192"/>
                <a:gd name="T84" fmla="*/ 466 w 969"/>
                <a:gd name="T85" fmla="*/ 236 h 1192"/>
                <a:gd name="T86" fmla="*/ 284 w 969"/>
                <a:gd name="T87" fmla="*/ 290 h 1192"/>
                <a:gd name="T88" fmla="*/ 176 w 969"/>
                <a:gd name="T89" fmla="*/ 296 h 1192"/>
                <a:gd name="T90" fmla="*/ 12 w 969"/>
                <a:gd name="T91" fmla="*/ 488 h 1192"/>
                <a:gd name="T92" fmla="*/ 0 w 969"/>
                <a:gd name="T93" fmla="*/ 512 h 1192"/>
                <a:gd name="T94" fmla="*/ 0 w 969"/>
                <a:gd name="T95" fmla="*/ 1195 h 1192"/>
                <a:gd name="T96" fmla="*/ 96 w 969"/>
                <a:gd name="T97" fmla="*/ 1189 h 1192"/>
                <a:gd name="T98" fmla="*/ 326 w 969"/>
                <a:gd name="T99" fmla="*/ 1195 h 1192"/>
                <a:gd name="T100" fmla="*/ 326 w 969"/>
                <a:gd name="T101" fmla="*/ 119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8"/>
            <p:cNvSpPr>
              <a:spLocks/>
            </p:cNvSpPr>
            <p:nvPr/>
          </p:nvSpPr>
          <p:spPr bwMode="hidden">
            <a:xfrm>
              <a:off x="3525" y="1"/>
              <a:ext cx="2185" cy="1508"/>
            </a:xfrm>
            <a:custGeom>
              <a:avLst/>
              <a:gdLst>
                <a:gd name="T0" fmla="*/ 1046 w 2176"/>
                <a:gd name="T1" fmla="*/ 773 h 1505"/>
                <a:gd name="T2" fmla="*/ 1205 w 2176"/>
                <a:gd name="T3" fmla="*/ 1241 h 1505"/>
                <a:gd name="T4" fmla="*/ 968 w 2176"/>
                <a:gd name="T5" fmla="*/ 1199 h 1505"/>
                <a:gd name="T6" fmla="*/ 732 w 2176"/>
                <a:gd name="T7" fmla="*/ 1133 h 1505"/>
                <a:gd name="T8" fmla="*/ 448 w 2176"/>
                <a:gd name="T9" fmla="*/ 1115 h 1505"/>
                <a:gd name="T10" fmla="*/ 0 w 2176"/>
                <a:gd name="T11" fmla="*/ 1085 h 1505"/>
                <a:gd name="T12" fmla="*/ 30 w 2176"/>
                <a:gd name="T13" fmla="*/ 1121 h 1505"/>
                <a:gd name="T14" fmla="*/ 502 w 2176"/>
                <a:gd name="T15" fmla="*/ 1139 h 1505"/>
                <a:gd name="T16" fmla="*/ 786 w 2176"/>
                <a:gd name="T17" fmla="*/ 1193 h 1505"/>
                <a:gd name="T18" fmla="*/ 1145 w 2176"/>
                <a:gd name="T19" fmla="*/ 1310 h 1505"/>
                <a:gd name="T20" fmla="*/ 1082 w 2176"/>
                <a:gd name="T21" fmla="*/ 1328 h 1505"/>
                <a:gd name="T22" fmla="*/ 720 w 2176"/>
                <a:gd name="T23" fmla="*/ 1514 h 1505"/>
                <a:gd name="T24" fmla="*/ 774 w 2176"/>
                <a:gd name="T25" fmla="*/ 1490 h 1505"/>
                <a:gd name="T26" fmla="*/ 873 w 2176"/>
                <a:gd name="T27" fmla="*/ 1448 h 1505"/>
                <a:gd name="T28" fmla="*/ 1034 w 2176"/>
                <a:gd name="T29" fmla="*/ 1364 h 1505"/>
                <a:gd name="T30" fmla="*/ 1229 w 2176"/>
                <a:gd name="T31" fmla="*/ 1304 h 1505"/>
                <a:gd name="T32" fmla="*/ 1282 w 2176"/>
                <a:gd name="T33" fmla="*/ 1229 h 1505"/>
                <a:gd name="T34" fmla="*/ 1653 w 2176"/>
                <a:gd name="T35" fmla="*/ 1049 h 1505"/>
                <a:gd name="T36" fmla="*/ 1955 w 2176"/>
                <a:gd name="T37" fmla="*/ 959 h 1505"/>
                <a:gd name="T38" fmla="*/ 2203 w 2176"/>
                <a:gd name="T39" fmla="*/ 827 h 1505"/>
                <a:gd name="T40" fmla="*/ 1985 w 2176"/>
                <a:gd name="T41" fmla="*/ 917 h 1505"/>
                <a:gd name="T42" fmla="*/ 1677 w 2176"/>
                <a:gd name="T43" fmla="*/ 995 h 1505"/>
                <a:gd name="T44" fmla="*/ 1357 w 2176"/>
                <a:gd name="T45" fmla="*/ 1157 h 1505"/>
                <a:gd name="T46" fmla="*/ 1519 w 2176"/>
                <a:gd name="T47" fmla="*/ 911 h 1505"/>
                <a:gd name="T48" fmla="*/ 1641 w 2176"/>
                <a:gd name="T49" fmla="*/ 548 h 1505"/>
                <a:gd name="T50" fmla="*/ 1761 w 2176"/>
                <a:gd name="T51" fmla="*/ 375 h 1505"/>
                <a:gd name="T52" fmla="*/ 2003 w 2176"/>
                <a:gd name="T53" fmla="*/ 60 h 1505"/>
                <a:gd name="T54" fmla="*/ 2027 w 2176"/>
                <a:gd name="T55" fmla="*/ 0 h 1505"/>
                <a:gd name="T56" fmla="*/ 1997 w 2176"/>
                <a:gd name="T57" fmla="*/ 0 h 1505"/>
                <a:gd name="T58" fmla="*/ 1617 w 2176"/>
                <a:gd name="T59" fmla="*/ 483 h 1505"/>
                <a:gd name="T60" fmla="*/ 1495 w 2176"/>
                <a:gd name="T61" fmla="*/ 893 h 1505"/>
                <a:gd name="T62" fmla="*/ 1270 w 2176"/>
                <a:gd name="T63" fmla="*/ 1181 h 1505"/>
                <a:gd name="T64" fmla="*/ 1145 w 2176"/>
                <a:gd name="T65" fmla="*/ 911 h 1505"/>
                <a:gd name="T66" fmla="*/ 1022 w 2176"/>
                <a:gd name="T67" fmla="*/ 543 h 1505"/>
                <a:gd name="T68" fmla="*/ 897 w 2176"/>
                <a:gd name="T69" fmla="*/ 222 h 1505"/>
                <a:gd name="T70" fmla="*/ 798 w 2176"/>
                <a:gd name="T71" fmla="*/ 0 h 1505"/>
                <a:gd name="T72" fmla="*/ 762 w 2176"/>
                <a:gd name="T73" fmla="*/ 0 h 1505"/>
                <a:gd name="T74" fmla="*/ 915 w 2176"/>
                <a:gd name="T75" fmla="*/ 357 h 1505"/>
                <a:gd name="T76" fmla="*/ 1046 w 2176"/>
                <a:gd name="T77" fmla="*/ 773 h 1505"/>
                <a:gd name="T78" fmla="*/ 1046 w 2176"/>
                <a:gd name="T79" fmla="*/ 77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9"/>
            <p:cNvSpPr>
              <a:spLocks/>
            </p:cNvSpPr>
            <p:nvPr/>
          </p:nvSpPr>
          <p:spPr bwMode="hidden">
            <a:xfrm>
              <a:off x="0" y="649"/>
              <a:ext cx="816" cy="806"/>
            </a:xfrm>
            <a:custGeom>
              <a:avLst/>
              <a:gdLst>
                <a:gd name="T0" fmla="*/ 164 w 813"/>
                <a:gd name="T1" fmla="*/ 567 h 804"/>
                <a:gd name="T2" fmla="*/ 332 w 813"/>
                <a:gd name="T3" fmla="*/ 441 h 804"/>
                <a:gd name="T4" fmla="*/ 652 w 813"/>
                <a:gd name="T5" fmla="*/ 219 h 804"/>
                <a:gd name="T6" fmla="*/ 822 w 813"/>
                <a:gd name="T7" fmla="*/ 0 h 804"/>
                <a:gd name="T8" fmla="*/ 684 w 813"/>
                <a:gd name="T9" fmla="*/ 150 h 804"/>
                <a:gd name="T10" fmla="*/ 147 w 813"/>
                <a:gd name="T11" fmla="*/ 507 h 804"/>
                <a:gd name="T12" fmla="*/ 0 w 813"/>
                <a:gd name="T13" fmla="*/ 738 h 804"/>
                <a:gd name="T14" fmla="*/ 0 w 813"/>
                <a:gd name="T15" fmla="*/ 810 h 804"/>
                <a:gd name="T16" fmla="*/ 164 w 813"/>
                <a:gd name="T17" fmla="*/ 567 h 804"/>
                <a:gd name="T18" fmla="*/ 164 w 813"/>
                <a:gd name="T19" fmla="*/ 56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10"/>
            <p:cNvSpPr>
              <a:spLocks/>
            </p:cNvSpPr>
            <p:nvPr/>
          </p:nvSpPr>
          <p:spPr bwMode="hidden">
            <a:xfrm>
              <a:off x="0" y="1545"/>
              <a:ext cx="762" cy="107"/>
            </a:xfrm>
            <a:custGeom>
              <a:avLst/>
              <a:gdLst>
                <a:gd name="T0" fmla="*/ 466 w 759"/>
                <a:gd name="T1" fmla="*/ 66 h 107"/>
                <a:gd name="T2" fmla="*/ 768 w 759"/>
                <a:gd name="T3" fmla="*/ 0 h 107"/>
                <a:gd name="T4" fmla="*/ 502 w 759"/>
                <a:gd name="T5" fmla="*/ 36 h 107"/>
                <a:gd name="T6" fmla="*/ 141 w 759"/>
                <a:gd name="T7" fmla="*/ 48 h 107"/>
                <a:gd name="T8" fmla="*/ 0 w 759"/>
                <a:gd name="T9" fmla="*/ 78 h 107"/>
                <a:gd name="T10" fmla="*/ 0 w 759"/>
                <a:gd name="T11" fmla="*/ 107 h 107"/>
                <a:gd name="T12" fmla="*/ 96 w 759"/>
                <a:gd name="T13" fmla="*/ 89 h 107"/>
                <a:gd name="T14" fmla="*/ 466 w 759"/>
                <a:gd name="T15" fmla="*/ 66 h 107"/>
                <a:gd name="T16" fmla="*/ 46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11"/>
            <p:cNvSpPr>
              <a:spLocks/>
            </p:cNvSpPr>
            <p:nvPr/>
          </p:nvSpPr>
          <p:spPr bwMode="hidden">
            <a:xfrm>
              <a:off x="2314" y="3431"/>
              <a:ext cx="3182" cy="745"/>
            </a:xfrm>
            <a:custGeom>
              <a:avLst/>
              <a:gdLst>
                <a:gd name="T0" fmla="*/ 1405 w 3169"/>
                <a:gd name="T1" fmla="*/ 242 h 743"/>
                <a:gd name="T2" fmla="*/ 1755 w 3169"/>
                <a:gd name="T3" fmla="*/ 236 h 743"/>
                <a:gd name="T4" fmla="*/ 2114 w 3169"/>
                <a:gd name="T5" fmla="*/ 254 h 743"/>
                <a:gd name="T6" fmla="*/ 2535 w 3169"/>
                <a:gd name="T7" fmla="*/ 236 h 743"/>
                <a:gd name="T8" fmla="*/ 3208 w 3169"/>
                <a:gd name="T9" fmla="*/ 207 h 743"/>
                <a:gd name="T10" fmla="*/ 3154 w 3169"/>
                <a:gd name="T11" fmla="*/ 189 h 743"/>
                <a:gd name="T12" fmla="*/ 2452 w 3169"/>
                <a:gd name="T13" fmla="*/ 224 h 743"/>
                <a:gd name="T14" fmla="*/ 2027 w 3169"/>
                <a:gd name="T15" fmla="*/ 224 h 743"/>
                <a:gd name="T16" fmla="*/ 1477 w 3169"/>
                <a:gd name="T17" fmla="*/ 189 h 743"/>
                <a:gd name="T18" fmla="*/ 1561 w 3169"/>
                <a:gd name="T19" fmla="*/ 168 h 743"/>
                <a:gd name="T20" fmla="*/ 2063 w 3169"/>
                <a:gd name="T21" fmla="*/ 0 h 743"/>
                <a:gd name="T22" fmla="*/ 1985 w 3169"/>
                <a:gd name="T23" fmla="*/ 24 h 743"/>
                <a:gd name="T24" fmla="*/ 1860 w 3169"/>
                <a:gd name="T25" fmla="*/ 66 h 743"/>
                <a:gd name="T26" fmla="*/ 1623 w 3169"/>
                <a:gd name="T27" fmla="*/ 138 h 743"/>
                <a:gd name="T28" fmla="*/ 1356 w 3169"/>
                <a:gd name="T29" fmla="*/ 201 h 743"/>
                <a:gd name="T30" fmla="*/ 1283 w 3169"/>
                <a:gd name="T31" fmla="*/ 254 h 743"/>
                <a:gd name="T32" fmla="*/ 774 w 3169"/>
                <a:gd name="T33" fmla="*/ 416 h 743"/>
                <a:gd name="T34" fmla="*/ 338 w 3169"/>
                <a:gd name="T35" fmla="*/ 506 h 743"/>
                <a:gd name="T36" fmla="*/ 0 w 3169"/>
                <a:gd name="T37" fmla="*/ 623 h 743"/>
                <a:gd name="T38" fmla="*/ 302 w 3169"/>
                <a:gd name="T39" fmla="*/ 542 h 743"/>
                <a:gd name="T40" fmla="*/ 744 w 3169"/>
                <a:gd name="T41" fmla="*/ 452 h 743"/>
                <a:gd name="T42" fmla="*/ 1193 w 3169"/>
                <a:gd name="T43" fmla="*/ 314 h 743"/>
                <a:gd name="T44" fmla="*/ 993 w 3169"/>
                <a:gd name="T45" fmla="*/ 494 h 743"/>
                <a:gd name="T46" fmla="*/ 879 w 3169"/>
                <a:gd name="T47" fmla="*/ 749 h 743"/>
                <a:gd name="T48" fmla="*/ 873 w 3169"/>
                <a:gd name="T49" fmla="*/ 749 h 743"/>
                <a:gd name="T50" fmla="*/ 945 w 3169"/>
                <a:gd name="T51" fmla="*/ 749 h 743"/>
                <a:gd name="T52" fmla="*/ 1034 w 3169"/>
                <a:gd name="T53" fmla="*/ 500 h 743"/>
                <a:gd name="T54" fmla="*/ 1312 w 3169"/>
                <a:gd name="T55" fmla="*/ 284 h 743"/>
                <a:gd name="T56" fmla="*/ 1549 w 3169"/>
                <a:gd name="T57" fmla="*/ 452 h 743"/>
                <a:gd name="T58" fmla="*/ 1791 w 3169"/>
                <a:gd name="T59" fmla="*/ 683 h 743"/>
                <a:gd name="T60" fmla="*/ 1878 w 3169"/>
                <a:gd name="T61" fmla="*/ 749 h 743"/>
                <a:gd name="T62" fmla="*/ 1943 w 3169"/>
                <a:gd name="T63" fmla="*/ 749 h 743"/>
                <a:gd name="T64" fmla="*/ 1713 w 3169"/>
                <a:gd name="T65" fmla="*/ 530 h 743"/>
                <a:gd name="T66" fmla="*/ 1405 w 3169"/>
                <a:gd name="T67" fmla="*/ 242 h 743"/>
                <a:gd name="T68" fmla="*/ 1405 w 3169"/>
                <a:gd name="T69" fmla="*/ 24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90"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19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5519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5519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3094"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3097" name="Freeform 20"/>
            <p:cNvSpPr>
              <a:spLocks/>
            </p:cNvSpPr>
            <p:nvPr/>
          </p:nvSpPr>
          <p:spPr bwMode="hidden">
            <a:xfrm>
              <a:off x="3160" y="1860"/>
              <a:ext cx="2162" cy="1934"/>
            </a:xfrm>
            <a:custGeom>
              <a:avLst/>
              <a:gdLst>
                <a:gd name="T0" fmla="*/ 1866 w 2153"/>
                <a:gd name="T1" fmla="*/ 857 h 1930"/>
                <a:gd name="T2" fmla="*/ 1961 w 2153"/>
                <a:gd name="T3" fmla="*/ 1025 h 1930"/>
                <a:gd name="T4" fmla="*/ 2078 w 2153"/>
                <a:gd name="T5" fmla="*/ 1174 h 1930"/>
                <a:gd name="T6" fmla="*/ 2144 w 2153"/>
                <a:gd name="T7" fmla="*/ 1255 h 1930"/>
                <a:gd name="T8" fmla="*/ 2180 w 2153"/>
                <a:gd name="T9" fmla="*/ 1303 h 1930"/>
                <a:gd name="T10" fmla="*/ 1913 w 2153"/>
                <a:gd name="T11" fmla="*/ 983 h 1930"/>
                <a:gd name="T12" fmla="*/ 1884 w 2153"/>
                <a:gd name="T13" fmla="*/ 935 h 1930"/>
                <a:gd name="T14" fmla="*/ 1804 w 2153"/>
                <a:gd name="T15" fmla="*/ 1249 h 1930"/>
                <a:gd name="T16" fmla="*/ 1791 w 2153"/>
                <a:gd name="T17" fmla="*/ 1495 h 1930"/>
                <a:gd name="T18" fmla="*/ 1842 w 2153"/>
                <a:gd name="T19" fmla="*/ 1918 h 1930"/>
                <a:gd name="T20" fmla="*/ 1811 w 2153"/>
                <a:gd name="T21" fmla="*/ 1942 h 1930"/>
                <a:gd name="T22" fmla="*/ 1767 w 2153"/>
                <a:gd name="T23" fmla="*/ 1543 h 1930"/>
                <a:gd name="T24" fmla="*/ 1749 w 2153"/>
                <a:gd name="T25" fmla="*/ 1297 h 1930"/>
                <a:gd name="T26" fmla="*/ 1785 w 2153"/>
                <a:gd name="T27" fmla="*/ 1091 h 1930"/>
                <a:gd name="T28" fmla="*/ 1791 w 2153"/>
                <a:gd name="T29" fmla="*/ 881 h 1930"/>
                <a:gd name="T30" fmla="*/ 1283 w 2153"/>
                <a:gd name="T31" fmla="*/ 1013 h 1930"/>
                <a:gd name="T32" fmla="*/ 834 w 2153"/>
                <a:gd name="T33" fmla="*/ 1138 h 1930"/>
                <a:gd name="T34" fmla="*/ 326 w 2153"/>
                <a:gd name="T35" fmla="*/ 1321 h 1930"/>
                <a:gd name="T36" fmla="*/ 18 w 2153"/>
                <a:gd name="T37" fmla="*/ 1429 h 1930"/>
                <a:gd name="T38" fmla="*/ 314 w 2153"/>
                <a:gd name="T39" fmla="*/ 1291 h 1930"/>
                <a:gd name="T40" fmla="*/ 691 w 2153"/>
                <a:gd name="T41" fmla="*/ 1150 h 1930"/>
                <a:gd name="T42" fmla="*/ 1034 w 2153"/>
                <a:gd name="T43" fmla="*/ 1043 h 1930"/>
                <a:gd name="T44" fmla="*/ 1429 w 2153"/>
                <a:gd name="T45" fmla="*/ 935 h 1930"/>
                <a:gd name="T46" fmla="*/ 1713 w 2153"/>
                <a:gd name="T47" fmla="*/ 821 h 1930"/>
                <a:gd name="T48" fmla="*/ 1351 w 2153"/>
                <a:gd name="T49" fmla="*/ 626 h 1930"/>
                <a:gd name="T50" fmla="*/ 873 w 2153"/>
                <a:gd name="T51" fmla="*/ 518 h 1930"/>
                <a:gd name="T52" fmla="*/ 230 w 2153"/>
                <a:gd name="T53" fmla="*/ 161 h 1930"/>
                <a:gd name="T54" fmla="*/ 0 w 2153"/>
                <a:gd name="T55" fmla="*/ 83 h 1930"/>
                <a:gd name="T56" fmla="*/ 332 w 2153"/>
                <a:gd name="T57" fmla="*/ 179 h 1930"/>
                <a:gd name="T58" fmla="*/ 721 w 2153"/>
                <a:gd name="T59" fmla="*/ 386 h 1930"/>
                <a:gd name="T60" fmla="*/ 945 w 2153"/>
                <a:gd name="T61" fmla="*/ 494 h 1930"/>
                <a:gd name="T62" fmla="*/ 1369 w 2153"/>
                <a:gd name="T63" fmla="*/ 596 h 1930"/>
                <a:gd name="T64" fmla="*/ 1671 w 2153"/>
                <a:gd name="T65" fmla="*/ 749 h 1930"/>
                <a:gd name="T66" fmla="*/ 1441 w 2153"/>
                <a:gd name="T67" fmla="*/ 464 h 1930"/>
                <a:gd name="T68" fmla="*/ 1301 w 2153"/>
                <a:gd name="T69" fmla="*/ 191 h 1930"/>
                <a:gd name="T70" fmla="*/ 1169 w 2153"/>
                <a:gd name="T71" fmla="*/ 0 h 1930"/>
                <a:gd name="T72" fmla="*/ 1357 w 2153"/>
                <a:gd name="T73" fmla="*/ 215 h 1930"/>
                <a:gd name="T74" fmla="*/ 1507 w 2153"/>
                <a:gd name="T75" fmla="*/ 488 h 1930"/>
                <a:gd name="T76" fmla="*/ 1767 w 2153"/>
                <a:gd name="T77" fmla="*/ 809 h 1930"/>
                <a:gd name="T78" fmla="*/ 1866 w 2153"/>
                <a:gd name="T79" fmla="*/ 857 h 1930"/>
                <a:gd name="T80" fmla="*/ 1866 w 2153"/>
                <a:gd name="T81" fmla="*/ 85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1957" name="Rectangle 21"/>
          <p:cNvSpPr>
            <a:spLocks noGrp="1" noChangeArrowheads="1"/>
          </p:cNvSpPr>
          <p:nvPr>
            <p:ph type="title"/>
          </p:nvPr>
        </p:nvSpPr>
        <p:spPr bwMode="auto">
          <a:xfrm>
            <a:off x="514350" y="277813"/>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1958" name="Rectangle 22"/>
          <p:cNvSpPr>
            <a:spLocks noGrp="1" noChangeArrowheads="1"/>
          </p:cNvSpPr>
          <p:nvPr>
            <p:ph type="body" idx="1"/>
          </p:nvPr>
        </p:nvSpPr>
        <p:spPr bwMode="auto">
          <a:xfrm>
            <a:off x="514350" y="1600200"/>
            <a:ext cx="92583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1959" name="Rectangle 23"/>
          <p:cNvSpPr>
            <a:spLocks noGrp="1" noChangeArrowheads="1"/>
          </p:cNvSpPr>
          <p:nvPr>
            <p:ph type="dt" sz="half" idx="2"/>
          </p:nvPr>
        </p:nvSpPr>
        <p:spPr bwMode="auto">
          <a:xfrm>
            <a:off x="514350" y="6248400"/>
            <a:ext cx="24003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Times New Roman" pitchFamily="18" charset="0"/>
              </a:defRPr>
            </a:lvl1pPr>
          </a:lstStyle>
          <a:p>
            <a:pPr>
              <a:defRPr/>
            </a:pPr>
            <a:endParaRPr lang="en-US"/>
          </a:p>
        </p:txBody>
      </p:sp>
      <p:sp>
        <p:nvSpPr>
          <p:cNvPr id="551960" name="Rectangle 24"/>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Times New Roman" pitchFamily="18" charset="0"/>
              </a:defRPr>
            </a:lvl1pPr>
          </a:lstStyle>
          <a:p>
            <a:pPr>
              <a:defRPr/>
            </a:pPr>
            <a:endParaRPr lang="en-US"/>
          </a:p>
        </p:txBody>
      </p:sp>
      <p:sp>
        <p:nvSpPr>
          <p:cNvPr id="551961" name="Rectangle 25"/>
          <p:cNvSpPr>
            <a:spLocks noGrp="1" noChangeArrowheads="1"/>
          </p:cNvSpPr>
          <p:nvPr>
            <p:ph type="sldNum" sz="quarter" idx="4"/>
          </p:nvPr>
        </p:nvSpPr>
        <p:spPr bwMode="auto">
          <a:xfrm>
            <a:off x="7372350" y="6248400"/>
            <a:ext cx="24003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Times New Roman" pitchFamily="18" charset="0"/>
              </a:defRPr>
            </a:lvl1pPr>
          </a:lstStyle>
          <a:p>
            <a:pPr>
              <a:defRPr/>
            </a:pPr>
            <a:fld id="{B5FC4730-E68B-4979-B1D4-0841151968A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509" r:id="rId7"/>
    <p:sldLayoutId id="2147485510" r:id="rId8"/>
    <p:sldLayoutId id="2147485511" r:id="rId9"/>
    <p:sldLayoutId id="2147485512" r:id="rId10"/>
    <p:sldLayoutId id="214748551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pyrus" pitchFamily="66"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pyrus" pitchFamily="66"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pyrus" pitchFamily="66"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pyrus" pitchFamily="66"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Papyrus" pitchFamily="66"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Papyrus" pitchFamily="66"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Papyrus" pitchFamily="66"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Papyrus" pitchFamily="66"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hlink"/>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hlink"/>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hlink"/>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hlink"/>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hlink"/>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hlink"/>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hlink"/>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hlink"/>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hlink"/>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6"/>
          <p:cNvSpPr>
            <a:spLocks noGrp="1"/>
          </p:cNvSpPr>
          <p:nvPr>
            <p:ph type="title"/>
          </p:nvPr>
        </p:nvSpPr>
        <p:spPr>
          <a:xfrm>
            <a:off x="514350" y="274638"/>
            <a:ext cx="9258300" cy="1249362"/>
          </a:xfrm>
          <a:prstGeom prst="rect">
            <a:avLst/>
          </a:prstGeom>
        </p:spPr>
        <p:txBody>
          <a:bodyPr anchor="ctr">
            <a:normAutofit/>
          </a:bodyPr>
          <a:lstStyle/>
          <a:p>
            <a:r>
              <a:rPr lang="en-US" noProof="1"/>
              <a:t>Click to edit Master title style</a:t>
            </a:r>
            <a:endParaRPr lang="en-US" dirty="0"/>
          </a:p>
        </p:txBody>
      </p:sp>
      <p:sp>
        <p:nvSpPr>
          <p:cNvPr id="6147" name="Rectangle 5"/>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9" name="Rectangle 3"/>
          <p:cNvSpPr>
            <a:spLocks noGrp="1"/>
          </p:cNvSpPr>
          <p:nvPr>
            <p:ph type="dt" sz="half" idx="2"/>
          </p:nvPr>
        </p:nvSpPr>
        <p:spPr>
          <a:xfrm>
            <a:off x="74613" y="6559550"/>
            <a:ext cx="2743200" cy="244475"/>
          </a:xfrm>
          <a:prstGeom prst="rect">
            <a:avLst/>
          </a:prstGeom>
        </p:spPr>
        <p:txBody>
          <a:bodyPr anchor="b"/>
          <a:lstStyle>
            <a:lvl1pPr eaLnBrk="1" fontAlgn="auto" hangingPunct="1">
              <a:spcBef>
                <a:spcPts val="0"/>
              </a:spcBef>
              <a:spcAft>
                <a:spcPts val="0"/>
              </a:spcAft>
              <a:defRPr sz="1200">
                <a:solidFill>
                  <a:srgbClr val="D4D2D0"/>
                </a:solidFill>
                <a:latin typeface="+mn-lt"/>
              </a:defRPr>
            </a:lvl1pPr>
            <a:extLst/>
          </a:lstStyle>
          <a:p>
            <a:pPr>
              <a:defRPr/>
            </a:pPr>
            <a:fld id="{537FB03C-5E46-4AF9-AF59-4FB4665EEDBA}" type="datetimeFigureOut">
              <a:rPr lang="en-US"/>
              <a:pPr>
                <a:defRPr/>
              </a:pPr>
              <a:t>5/17/2024</a:t>
            </a:fld>
            <a:endParaRPr lang="en-US" dirty="0"/>
          </a:p>
        </p:txBody>
      </p:sp>
      <p:sp>
        <p:nvSpPr>
          <p:cNvPr id="20" name="Rectangle 25"/>
          <p:cNvSpPr>
            <a:spLocks noGrp="1"/>
          </p:cNvSpPr>
          <p:nvPr>
            <p:ph type="ftr" sz="quarter" idx="3"/>
          </p:nvPr>
        </p:nvSpPr>
        <p:spPr>
          <a:xfrm>
            <a:off x="3370263" y="6557963"/>
            <a:ext cx="5229225" cy="247650"/>
          </a:xfrm>
          <a:prstGeom prst="rect">
            <a:avLst/>
          </a:prstGeom>
        </p:spPr>
        <p:txBody>
          <a:bodyPr anchor="b"/>
          <a:lstStyle>
            <a:lvl1pPr algn="ctr" eaLnBrk="1" fontAlgn="auto" hangingPunct="1">
              <a:spcBef>
                <a:spcPts val="0"/>
              </a:spcBef>
              <a:spcAft>
                <a:spcPts val="0"/>
              </a:spcAft>
              <a:defRPr sz="1200">
                <a:solidFill>
                  <a:srgbClr val="D4D2D0"/>
                </a:solidFill>
                <a:latin typeface="+mn-lt"/>
              </a:defRPr>
            </a:lvl1pPr>
            <a:extLst/>
          </a:lstStyle>
          <a:p>
            <a:pPr>
              <a:defRPr/>
            </a:pPr>
            <a:endParaRPr lang="en-US"/>
          </a:p>
        </p:txBody>
      </p:sp>
      <p:sp>
        <p:nvSpPr>
          <p:cNvPr id="23" name="Rectangle 16"/>
          <p:cNvSpPr>
            <a:spLocks noGrp="1"/>
          </p:cNvSpPr>
          <p:nvPr>
            <p:ph type="sldNum" sz="quarter" idx="4"/>
          </p:nvPr>
        </p:nvSpPr>
        <p:spPr>
          <a:xfrm>
            <a:off x="9193213" y="6559550"/>
            <a:ext cx="1028700" cy="244475"/>
          </a:xfrm>
          <a:prstGeom prst="rect">
            <a:avLst/>
          </a:prstGeom>
        </p:spPr>
        <p:txBody>
          <a:bodyPr/>
          <a:lstStyle>
            <a:lvl1pPr algn="r" eaLnBrk="1" fontAlgn="auto" hangingPunct="1">
              <a:spcBef>
                <a:spcPts val="0"/>
              </a:spcBef>
              <a:spcAft>
                <a:spcPts val="0"/>
              </a:spcAft>
              <a:defRPr sz="1200">
                <a:solidFill>
                  <a:srgbClr val="D4D2D0"/>
                </a:solidFill>
                <a:latin typeface="+mn-lt"/>
              </a:defRPr>
            </a:lvl1pPr>
            <a:extLst/>
          </a:lstStyle>
          <a:p>
            <a:pPr>
              <a:defRPr/>
            </a:pPr>
            <a:fld id="{9A08EC57-0EE8-4BE1-AA18-369CBD6B85D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5517" r:id="rId1"/>
    <p:sldLayoutId id="2147485518" r:id="rId2"/>
    <p:sldLayoutId id="2147485519" r:id="rId3"/>
    <p:sldLayoutId id="2147485520" r:id="rId4"/>
    <p:sldLayoutId id="2147485521" r:id="rId5"/>
    <p:sldLayoutId id="2147485522" r:id="rId6"/>
    <p:sldLayoutId id="2147485523" r:id="rId7"/>
    <p:sldLayoutId id="2147485524" r:id="rId8"/>
    <p:sldLayoutId id="2147485525" r:id="rId9"/>
    <p:sldLayoutId id="2147485526"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39" r:id="rId23"/>
    <p:sldLayoutId id="2147485540" r:id="rId24"/>
    <p:sldLayoutId id="2147485541" r:id="rId25"/>
    <p:sldLayoutId id="2147485608" r:id="rId26"/>
  </p:sldLayoutIdLst>
  <p:transition>
    <p:fade/>
  </p:transition>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Century Schoolbook" pitchFamily="18" charset="0"/>
        </a:defRPr>
      </a:lvl2pPr>
      <a:lvl3pPr algn="l" rtl="0" eaLnBrk="0" fontAlgn="base" hangingPunct="0">
        <a:spcBef>
          <a:spcPct val="0"/>
        </a:spcBef>
        <a:spcAft>
          <a:spcPct val="0"/>
        </a:spcAft>
        <a:defRPr sz="3200">
          <a:solidFill>
            <a:schemeClr val="tx2"/>
          </a:solidFill>
          <a:latin typeface="Century Schoolbook" pitchFamily="18" charset="0"/>
        </a:defRPr>
      </a:lvl3pPr>
      <a:lvl4pPr algn="l" rtl="0" eaLnBrk="0" fontAlgn="base" hangingPunct="0">
        <a:spcBef>
          <a:spcPct val="0"/>
        </a:spcBef>
        <a:spcAft>
          <a:spcPct val="0"/>
        </a:spcAft>
        <a:defRPr sz="3200">
          <a:solidFill>
            <a:schemeClr val="tx2"/>
          </a:solidFill>
          <a:latin typeface="Century Schoolbook" pitchFamily="18" charset="0"/>
        </a:defRPr>
      </a:lvl4pPr>
      <a:lvl5pPr algn="l" rtl="0" eaLnBrk="0" fontAlgn="base" hangingPunct="0">
        <a:spcBef>
          <a:spcPct val="0"/>
        </a:spcBef>
        <a:spcAft>
          <a:spcPct val="0"/>
        </a:spcAft>
        <a:defRPr sz="3200">
          <a:solidFill>
            <a:schemeClr val="tx2"/>
          </a:solidFill>
          <a:latin typeface="Century Schoolbook"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CC"/>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bwMode="auto">
          <a:xfrm>
            <a:off x="339725" y="228600"/>
            <a:ext cx="95742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Rectangle 3"/>
          <p:cNvSpPr>
            <a:spLocks noGrp="1" noRot="1" noChangeArrowheads="1"/>
          </p:cNvSpPr>
          <p:nvPr>
            <p:ph type="body" idx="1"/>
          </p:nvPr>
        </p:nvSpPr>
        <p:spPr bwMode="auto">
          <a:xfrm>
            <a:off x="339725" y="1676400"/>
            <a:ext cx="96075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342900" y="6245225"/>
            <a:ext cx="25717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40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40966" name="Rectangle 6"/>
          <p:cNvSpPr>
            <a:spLocks noGrp="1" noChangeArrowheads="1"/>
          </p:cNvSpPr>
          <p:nvPr>
            <p:ph type="sldNum" sz="quarter" idx="4"/>
          </p:nvPr>
        </p:nvSpPr>
        <p:spPr bwMode="auto">
          <a:xfrm>
            <a:off x="7372350" y="6245225"/>
            <a:ext cx="25717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mn-lt"/>
              </a:defRPr>
            </a:lvl1pPr>
          </a:lstStyle>
          <a:p>
            <a:pPr>
              <a:defRPr/>
            </a:pPr>
            <a:fld id="{F88DD03D-A36E-487F-86FC-97C36E3D94D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42" r:id="rId1"/>
    <p:sldLayoutId id="2147485543" r:id="rId2"/>
    <p:sldLayoutId id="2147485544" r:id="rId3"/>
    <p:sldLayoutId id="2147485545" r:id="rId4"/>
    <p:sldLayoutId id="2147485546" r:id="rId5"/>
    <p:sldLayoutId id="2147485547" r:id="rId6"/>
    <p:sldLayoutId id="2147485548" r:id="rId7"/>
    <p:sldLayoutId id="2147485549" r:id="rId8"/>
    <p:sldLayoutId id="2147485550" r:id="rId9"/>
    <p:sldLayoutId id="2147485551" r:id="rId10"/>
    <p:sldLayoutId id="2147485552" r:id="rId11"/>
  </p:sldLayoutIdLst>
  <p:txStyles>
    <p:titleStyle>
      <a:lvl1pPr algn="ctr" rtl="0" eaLnBrk="0" fontAlgn="base" hangingPunct="0">
        <a:spcBef>
          <a:spcPct val="0"/>
        </a:spcBef>
        <a:spcAft>
          <a:spcPct val="0"/>
        </a:spcAft>
        <a:defRPr sz="4400" b="1">
          <a:solidFill>
            <a:schemeClr val="hlink"/>
          </a:solidFill>
          <a:latin typeface="+mj-lt"/>
          <a:ea typeface="+mj-ea"/>
          <a:cs typeface="+mj-cs"/>
        </a:defRPr>
      </a:lvl1pPr>
      <a:lvl2pPr algn="ctr" rtl="0" eaLnBrk="0" fontAlgn="base" hangingPunct="0">
        <a:spcBef>
          <a:spcPct val="0"/>
        </a:spcBef>
        <a:spcAft>
          <a:spcPct val="0"/>
        </a:spcAft>
        <a:defRPr sz="4400" b="1">
          <a:solidFill>
            <a:schemeClr val="hlink"/>
          </a:solidFill>
          <a:latin typeface="Arial" pitchFamily="34" charset="0"/>
        </a:defRPr>
      </a:lvl2pPr>
      <a:lvl3pPr algn="ctr" rtl="0" eaLnBrk="0" fontAlgn="base" hangingPunct="0">
        <a:spcBef>
          <a:spcPct val="0"/>
        </a:spcBef>
        <a:spcAft>
          <a:spcPct val="0"/>
        </a:spcAft>
        <a:defRPr sz="4400" b="1">
          <a:solidFill>
            <a:schemeClr val="hlink"/>
          </a:solidFill>
          <a:latin typeface="Arial" pitchFamily="34" charset="0"/>
        </a:defRPr>
      </a:lvl3pPr>
      <a:lvl4pPr algn="ctr" rtl="0" eaLnBrk="0" fontAlgn="base" hangingPunct="0">
        <a:spcBef>
          <a:spcPct val="0"/>
        </a:spcBef>
        <a:spcAft>
          <a:spcPct val="0"/>
        </a:spcAft>
        <a:defRPr sz="4400" b="1">
          <a:solidFill>
            <a:schemeClr val="hlink"/>
          </a:solidFill>
          <a:latin typeface="Arial" pitchFamily="34" charset="0"/>
        </a:defRPr>
      </a:lvl4pPr>
      <a:lvl5pPr algn="ctr" rtl="0" eaLnBrk="0" fontAlgn="base" hangingPunct="0">
        <a:spcBef>
          <a:spcPct val="0"/>
        </a:spcBef>
        <a:spcAft>
          <a:spcPct val="0"/>
        </a:spcAft>
        <a:defRPr sz="4400" b="1">
          <a:solidFill>
            <a:schemeClr val="hlink"/>
          </a:solidFill>
          <a:latin typeface="Arial" pitchFamily="34" charset="0"/>
        </a:defRPr>
      </a:lvl5pPr>
      <a:lvl6pPr marL="457200" algn="ctr" rtl="0" fontAlgn="base">
        <a:spcBef>
          <a:spcPct val="0"/>
        </a:spcBef>
        <a:spcAft>
          <a:spcPct val="0"/>
        </a:spcAft>
        <a:defRPr sz="4400" b="1">
          <a:solidFill>
            <a:schemeClr val="hlink"/>
          </a:solidFill>
          <a:latin typeface="Arial" pitchFamily="34" charset="0"/>
        </a:defRPr>
      </a:lvl6pPr>
      <a:lvl7pPr marL="914400" algn="ctr" rtl="0" fontAlgn="base">
        <a:spcBef>
          <a:spcPct val="0"/>
        </a:spcBef>
        <a:spcAft>
          <a:spcPct val="0"/>
        </a:spcAft>
        <a:defRPr sz="4400" b="1">
          <a:solidFill>
            <a:schemeClr val="hlink"/>
          </a:solidFill>
          <a:latin typeface="Arial" pitchFamily="34" charset="0"/>
        </a:defRPr>
      </a:lvl7pPr>
      <a:lvl8pPr marL="1371600" algn="ctr" rtl="0" fontAlgn="base">
        <a:spcBef>
          <a:spcPct val="0"/>
        </a:spcBef>
        <a:spcAft>
          <a:spcPct val="0"/>
        </a:spcAft>
        <a:defRPr sz="4400" b="1">
          <a:solidFill>
            <a:schemeClr val="hlink"/>
          </a:solidFill>
          <a:latin typeface="Arial" pitchFamily="34" charset="0"/>
        </a:defRPr>
      </a:lvl8pPr>
      <a:lvl9pPr marL="1828800" algn="ctr" rtl="0" fontAlgn="base">
        <a:spcBef>
          <a:spcPct val="0"/>
        </a:spcBef>
        <a:spcAft>
          <a:spcPct val="0"/>
        </a:spcAft>
        <a:defRPr sz="4400" b="1">
          <a:solidFill>
            <a:schemeClr val="hlink"/>
          </a:solidFill>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43.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3.jpe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hyperlink" Target="http://www.google.com/url?sa=i&amp;rct=j&amp;q=&amp;esrc=s&amp;frm=1&amp;source=images&amp;cd=&amp;cad=rja&amp;uact=8&amp;ved=0CAcQjRw&amp;url=http://www.kindasassy.com/editing-pushing-boulders-uphill/&amp;ei=CGXSVNSzHcmhyATDlIGwAg&amp;bvm=bv.85076809,d.aWw&amp;psig=AFQjCNGhW0JaSvPVYQidSY_whdaQQArGFw&amp;ust=142316085924558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8.pn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image" Target="../media/image25.jpe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en.wikipedia.org/wiki/Air_pollution&amp;ei=uTbSVKuIO5CzyASg8ICgBQ&amp;bvm=bv.85076809,d.aWw&amp;psig=AFQjCNGyK_C4CsTPh5dIMqgxrJlzFzlRgg&amp;ust=1423149101173452" TargetMode="External"/><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29.jpeg"/><Relationship Id="rId5" Type="http://schemas.openxmlformats.org/officeDocument/2006/relationships/hyperlink" Target="http://www.google.com/url?sa=i&amp;rct=j&amp;q=&amp;esrc=s&amp;frm=1&amp;source=images&amp;cd=&amp;cad=rja&amp;uact=8&amp;ved=0CAcQjRw&amp;url=http://grist.org/article/2009-07-20-farmers-battle-weeds-chemical-treadmill-speeds/&amp;ei=BjfSVPvSN8KhyATBxoKYCg&amp;bvm=bv.85076809,d.aWw&amp;psig=AFQjCNG0IY1n-WNKAF2aKzcoph4bjOn-yQ&amp;ust=1423148900995648"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6.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41.jpe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8" name="Group 20"/>
          <p:cNvGrpSpPr>
            <a:grpSpLocks/>
          </p:cNvGrpSpPr>
          <p:nvPr/>
        </p:nvGrpSpPr>
        <p:grpSpPr bwMode="auto">
          <a:xfrm>
            <a:off x="1" y="2"/>
            <a:ext cx="6510338" cy="1527175"/>
            <a:chOff x="-161" y="624"/>
            <a:chExt cx="4101" cy="962"/>
          </a:xfrm>
        </p:grpSpPr>
        <p:pic>
          <p:nvPicPr>
            <p:cNvPr id="84999" name="Picture 3" descr="AN0273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57915">
              <a:off x="-97" y="1328"/>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4" descr="AN0273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99130">
              <a:off x="216" y="1056"/>
              <a:ext cx="21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5" descr="AN02736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51600">
              <a:off x="498" y="798"/>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6" descr="AN02736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773297">
              <a:off x="874" y="800"/>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7" descr="AN02736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542838">
              <a:off x="1306" y="848"/>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8" descr="AN02736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272417">
              <a:off x="1684" y="992"/>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Picture 9" descr="AN02736_"/>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999286">
              <a:off x="2062" y="1040"/>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0" descr="AN02736_"/>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2440" y="848"/>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7" name="Picture 11" descr="AN02736_"/>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657915">
              <a:off x="2872" y="848"/>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8" name="Picture 12" descr="AN02736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657915">
              <a:off x="3304" y="704"/>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9" name="Picture 13" descr="AN02736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3657915">
              <a:off x="3682" y="560"/>
              <a:ext cx="1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2"/>
          <p:cNvSpPr txBox="1">
            <a:spLocks noChangeArrowheads="1"/>
          </p:cNvSpPr>
          <p:nvPr/>
        </p:nvSpPr>
        <p:spPr>
          <a:xfrm>
            <a:off x="255588" y="5168264"/>
            <a:ext cx="5399088" cy="1461137"/>
          </a:xfrm>
          <a:prstGeom prst="rect">
            <a:avLst/>
          </a:prstGeom>
          <a:noFill/>
        </p:spPr>
        <p:txBody>
          <a:bodyPr vert="horz" lIns="92075" tIns="46038" rIns="92075" bIns="46038"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t>Marc L. Lame</a:t>
            </a:r>
            <a:r>
              <a:rPr lang="en-US" altLang="en-US" sz="2400" dirty="0"/>
              <a:t>, Indiana University's School of Public and Environmental Affairs</a:t>
            </a:r>
            <a:endParaRPr lang="en-US" altLang="en-US" sz="2400" b="1" dirty="0">
              <a:latin typeface="Century Schoolbook" pitchFamily="18" charset="0"/>
            </a:endParaRPr>
          </a:p>
        </p:txBody>
      </p:sp>
      <p:sp>
        <p:nvSpPr>
          <p:cNvPr id="20" name="Text Box 23"/>
          <p:cNvSpPr txBox="1">
            <a:spLocks noChangeArrowheads="1"/>
          </p:cNvSpPr>
          <p:nvPr/>
        </p:nvSpPr>
        <p:spPr bwMode="auto">
          <a:xfrm>
            <a:off x="38982" y="2450175"/>
            <a:ext cx="1013371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Papyrus" pitchFamily="66" charset="0"/>
              </a:defRPr>
            </a:lvl1pPr>
            <a:lvl2pPr marL="742950" indent="-285750">
              <a:defRPr>
                <a:solidFill>
                  <a:schemeClr val="tx1"/>
                </a:solidFill>
                <a:latin typeface="Papyrus" pitchFamily="66" charset="0"/>
              </a:defRPr>
            </a:lvl2pPr>
            <a:lvl3pPr marL="1143000" indent="-228600">
              <a:defRPr>
                <a:solidFill>
                  <a:schemeClr val="tx1"/>
                </a:solidFill>
                <a:latin typeface="Papyrus" pitchFamily="66" charset="0"/>
              </a:defRPr>
            </a:lvl3pPr>
            <a:lvl4pPr marL="1600200" indent="-228600">
              <a:defRPr>
                <a:solidFill>
                  <a:schemeClr val="tx1"/>
                </a:solidFill>
                <a:latin typeface="Papyrus" pitchFamily="66" charset="0"/>
              </a:defRPr>
            </a:lvl4pPr>
            <a:lvl5pPr marL="2057400" indent="-228600">
              <a:defRPr>
                <a:solidFill>
                  <a:schemeClr val="tx1"/>
                </a:solidFill>
                <a:latin typeface="Papyrus" pitchFamily="66" charset="0"/>
              </a:defRPr>
            </a:lvl5pPr>
            <a:lvl6pPr marL="2514600" indent="-228600" eaLnBrk="0" fontAlgn="base" hangingPunct="0">
              <a:spcBef>
                <a:spcPct val="0"/>
              </a:spcBef>
              <a:spcAft>
                <a:spcPct val="0"/>
              </a:spcAft>
              <a:defRPr>
                <a:solidFill>
                  <a:schemeClr val="tx1"/>
                </a:solidFill>
                <a:latin typeface="Papyrus" pitchFamily="66" charset="0"/>
              </a:defRPr>
            </a:lvl6pPr>
            <a:lvl7pPr marL="2971800" indent="-228600" eaLnBrk="0" fontAlgn="base" hangingPunct="0">
              <a:spcBef>
                <a:spcPct val="0"/>
              </a:spcBef>
              <a:spcAft>
                <a:spcPct val="0"/>
              </a:spcAft>
              <a:defRPr>
                <a:solidFill>
                  <a:schemeClr val="tx1"/>
                </a:solidFill>
                <a:latin typeface="Papyrus" pitchFamily="66" charset="0"/>
              </a:defRPr>
            </a:lvl7pPr>
            <a:lvl8pPr marL="3429000" indent="-228600" eaLnBrk="0" fontAlgn="base" hangingPunct="0">
              <a:spcBef>
                <a:spcPct val="0"/>
              </a:spcBef>
              <a:spcAft>
                <a:spcPct val="0"/>
              </a:spcAft>
              <a:defRPr>
                <a:solidFill>
                  <a:schemeClr val="tx1"/>
                </a:solidFill>
                <a:latin typeface="Papyrus" pitchFamily="66" charset="0"/>
              </a:defRPr>
            </a:lvl8pPr>
            <a:lvl9pPr marL="3886200" indent="-228600" eaLnBrk="0" fontAlgn="base" hangingPunct="0">
              <a:spcBef>
                <a:spcPct val="0"/>
              </a:spcBef>
              <a:spcAft>
                <a:spcPct val="0"/>
              </a:spcAft>
              <a:defRPr>
                <a:solidFill>
                  <a:schemeClr val="tx1"/>
                </a:solidFill>
                <a:latin typeface="Papyrus" pitchFamily="66" charset="0"/>
              </a:defRPr>
            </a:lvl9pPr>
          </a:lstStyle>
          <a:p>
            <a:r>
              <a:rPr lang="en-US" altLang="en-US" sz="3600" b="1" dirty="0">
                <a:latin typeface="Comic Sans MS" pitchFamily="66" charset="0"/>
              </a:rPr>
              <a:t>"</a:t>
            </a:r>
            <a:r>
              <a:rPr lang="en-US" sz="3600" dirty="0">
                <a:effectLst/>
                <a:latin typeface="Calibri" panose="020F0502020204030204" pitchFamily="34" charset="0"/>
                <a:ea typeface="Aptos" panose="020B0004020202020204" pitchFamily="34" charset="0"/>
              </a:rPr>
              <a:t>Communication and Pesticide Risk Reduction Programs. </a:t>
            </a:r>
            <a:r>
              <a:rPr lang="en-US" altLang="en-US" sz="3600" b="1" dirty="0">
                <a:latin typeface="Comic Sans MS" pitchFamily="66" charset="0"/>
              </a:rPr>
              <a:t>"</a:t>
            </a:r>
            <a:br>
              <a:rPr lang="en-US" altLang="en-US" sz="3600" dirty="0">
                <a:latin typeface="Comic Sans MS" pitchFamily="66" charset="0"/>
              </a:rPr>
            </a:br>
            <a:endParaRPr lang="en-US" sz="3600" dirty="0"/>
          </a:p>
        </p:txBody>
      </p:sp>
      <p:pic>
        <p:nvPicPr>
          <p:cNvPr id="163842" name="Picture 2" descr="http://www.kindasassy.com/wp-content/uploads/2010/08/pushing-boulder.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427" y="3733800"/>
            <a:ext cx="4419600" cy="2996852"/>
          </a:xfrm>
          <a:prstGeom prst="rect">
            <a:avLst/>
          </a:prstGeom>
          <a:noFill/>
          <a:extLst>
            <a:ext uri="{909E8E84-426E-40DD-AFC4-6F175D3DCCD1}">
              <a14:hiddenFill xmlns:a14="http://schemas.microsoft.com/office/drawing/2010/main">
                <a:solidFill>
                  <a:srgbClr val="FFFFFF"/>
                </a:solidFill>
              </a14:hiddenFill>
            </a:ext>
          </a:extLst>
        </p:spPr>
      </p:pic>
      <p:pic>
        <p:nvPicPr>
          <p:cNvPr id="163843" name="Picture 3" descr="C:\Users\mlame\Pictures\leadership &amp; change\imagesCANTX32R.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84342" y="10940"/>
            <a:ext cx="3581685" cy="232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7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70FFEC5D-376E-49D1-147C-A2E28DA3C116}"/>
              </a:ext>
            </a:extLst>
          </p:cNvPr>
          <p:cNvSpPr>
            <a:spLocks noGrp="1" noRot="1" noChangeArrowheads="1"/>
          </p:cNvSpPr>
          <p:nvPr>
            <p:ph type="title"/>
          </p:nvPr>
        </p:nvSpPr>
        <p:spPr/>
        <p:txBody>
          <a:bodyPr lIns="90488" tIns="44450" rIns="90488" bIns="44450" anchor="b">
            <a:normAutofit/>
          </a:bodyPr>
          <a:lstStyle/>
          <a:p>
            <a:pPr>
              <a:defRPr/>
            </a:pPr>
            <a:r>
              <a:rPr lang="en-US" dirty="0">
                <a:latin typeface="Comic Sans MS" pitchFamily="66" charset="0"/>
              </a:rPr>
              <a:t>Elements of Diffusion</a:t>
            </a:r>
            <a:r>
              <a:rPr lang="en-US" dirty="0"/>
              <a:t>:</a:t>
            </a:r>
          </a:p>
        </p:txBody>
      </p:sp>
      <p:sp>
        <p:nvSpPr>
          <p:cNvPr id="134147" name="Rectangle 3">
            <a:extLst>
              <a:ext uri="{FF2B5EF4-FFF2-40B4-BE49-F238E27FC236}">
                <a16:creationId xmlns:a16="http://schemas.microsoft.com/office/drawing/2014/main" id="{8C296CE0-D7F0-EEAD-9638-66E0F5805879}"/>
              </a:ext>
            </a:extLst>
          </p:cNvPr>
          <p:cNvSpPr>
            <a:spLocks noGrp="1" noChangeArrowheads="1"/>
          </p:cNvSpPr>
          <p:nvPr>
            <p:ph type="body" idx="1"/>
          </p:nvPr>
        </p:nvSpPr>
        <p:spPr/>
        <p:txBody>
          <a:bodyPr vert="horz" wrap="square" lIns="90488" tIns="44450" rIns="90488" bIns="44450" numCol="1" anchor="t" anchorCtr="0" compatLnSpc="1">
            <a:prstTxWarp prst="textNoShape">
              <a:avLst/>
            </a:prstTxWarp>
          </a:bodyPr>
          <a:lstStyle/>
          <a:p>
            <a:pPr>
              <a:defRPr/>
            </a:pPr>
            <a:r>
              <a:rPr lang="en-US" dirty="0">
                <a:latin typeface="Comic Sans MS" pitchFamily="66" charset="0"/>
              </a:rPr>
              <a:t> </a:t>
            </a:r>
            <a:r>
              <a:rPr lang="en-US" sz="4000" dirty="0">
                <a:latin typeface="Comic Sans MS" pitchFamily="66" charset="0"/>
              </a:rPr>
              <a:t>Innovation</a:t>
            </a:r>
          </a:p>
          <a:p>
            <a:pPr>
              <a:defRPr/>
            </a:pPr>
            <a:r>
              <a:rPr lang="en-US" sz="4000" dirty="0">
                <a:latin typeface="Comic Sans MS" pitchFamily="66" charset="0"/>
              </a:rPr>
              <a:t>Communication Channels</a:t>
            </a:r>
          </a:p>
          <a:p>
            <a:pPr>
              <a:defRPr/>
            </a:pPr>
            <a:r>
              <a:rPr lang="en-US" sz="4000" dirty="0">
                <a:latin typeface="Comic Sans MS" pitchFamily="66" charset="0"/>
              </a:rPr>
              <a:t>Time</a:t>
            </a:r>
          </a:p>
          <a:p>
            <a:pPr>
              <a:defRPr/>
            </a:pPr>
            <a:r>
              <a:rPr lang="en-US" sz="4000" dirty="0">
                <a:latin typeface="Comic Sans MS" pitchFamily="66" charset="0"/>
              </a:rPr>
              <a:t>Social System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76E8A8F4-2DA9-1FAF-AC38-45AFC1D4350D}"/>
              </a:ext>
            </a:extLst>
          </p:cNvPr>
          <p:cNvSpPr>
            <a:spLocks noGrp="1" noRot="1" noChangeArrowheads="1"/>
          </p:cNvSpPr>
          <p:nvPr>
            <p:ph type="title"/>
          </p:nvPr>
        </p:nvSpPr>
        <p:spPr/>
        <p:txBody>
          <a:bodyPr lIns="90488" tIns="44450" rIns="90488" bIns="44450" anchor="b">
            <a:normAutofit/>
          </a:bodyPr>
          <a:lstStyle/>
          <a:p>
            <a:pPr>
              <a:defRPr/>
            </a:pPr>
            <a:r>
              <a:rPr lang="en-US">
                <a:latin typeface="Comic Sans MS" pitchFamily="66" charset="0"/>
              </a:rPr>
              <a:t>INNOVATION</a:t>
            </a:r>
            <a:r>
              <a:rPr lang="en-US"/>
              <a:t>:</a:t>
            </a:r>
          </a:p>
        </p:txBody>
      </p:sp>
      <p:sp>
        <p:nvSpPr>
          <p:cNvPr id="134147" name="Rectangle 3">
            <a:extLst>
              <a:ext uri="{FF2B5EF4-FFF2-40B4-BE49-F238E27FC236}">
                <a16:creationId xmlns:a16="http://schemas.microsoft.com/office/drawing/2014/main" id="{95D665E6-D663-5929-89CC-150433C22B7A}"/>
              </a:ext>
            </a:extLst>
          </p:cNvPr>
          <p:cNvSpPr>
            <a:spLocks noGrp="1" noChangeArrowheads="1"/>
          </p:cNvSpPr>
          <p:nvPr>
            <p:ph type="body" idx="1"/>
          </p:nvPr>
        </p:nvSpPr>
        <p:spPr/>
        <p:txBody>
          <a:bodyPr vert="horz" wrap="square" lIns="90488" tIns="44450" rIns="90488" bIns="44450" numCol="1" anchor="t" anchorCtr="0" compatLnSpc="1">
            <a:prstTxWarp prst="textNoShape">
              <a:avLst/>
            </a:prstTxWarp>
          </a:bodyPr>
          <a:lstStyle/>
          <a:p>
            <a:pPr>
              <a:defRPr/>
            </a:pPr>
            <a:r>
              <a:rPr lang="en-US">
                <a:latin typeface="Comic Sans MS" pitchFamily="66" charset="0"/>
              </a:rPr>
              <a:t> </a:t>
            </a:r>
            <a:r>
              <a:rPr lang="en-US" sz="4800">
                <a:latin typeface="Comic Sans MS" pitchFamily="66" charset="0"/>
              </a:rPr>
              <a:t>is an idea, practice, or object that is perceived as new by an individual or other unit of adoption.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8EB99273-436F-BCA4-FDA5-B474C92B79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706D8FD2-F7E5-4C47-997E-B56BDB7F7951}" type="slidenum">
              <a:rPr lang="en-US" altLang="en-US" sz="1200">
                <a:latin typeface="Arial" panose="020B0604020202020204" pitchFamily="34" charset="0"/>
              </a:rPr>
              <a:pPr>
                <a:spcBef>
                  <a:spcPct val="0"/>
                </a:spcBef>
                <a:buClrTx/>
                <a:buSzTx/>
                <a:buFontTx/>
                <a:buNone/>
              </a:pPr>
              <a:t>12</a:t>
            </a:fld>
            <a:endParaRPr lang="en-US" altLang="en-US" sz="1200">
              <a:latin typeface="Arial" panose="020B0604020202020204" pitchFamily="34" charset="0"/>
            </a:endParaRPr>
          </a:p>
        </p:txBody>
      </p:sp>
      <p:sp>
        <p:nvSpPr>
          <p:cNvPr id="9219" name="Footer Placeholder 5">
            <a:extLst>
              <a:ext uri="{FF2B5EF4-FFF2-40B4-BE49-F238E27FC236}">
                <a16:creationId xmlns:a16="http://schemas.microsoft.com/office/drawing/2014/main" id="{428F6CA5-A2BE-7E6C-4ECB-DB41466E789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a:latin typeface="Arial" panose="020B0604020202020204" pitchFamily="34" charset="0"/>
              </a:rPr>
              <a:t>Dr. Marc Lame, Indiana University</a:t>
            </a:r>
          </a:p>
        </p:txBody>
      </p:sp>
      <p:sp>
        <p:nvSpPr>
          <p:cNvPr id="159746" name="Rectangle 2">
            <a:extLst>
              <a:ext uri="{FF2B5EF4-FFF2-40B4-BE49-F238E27FC236}">
                <a16:creationId xmlns:a16="http://schemas.microsoft.com/office/drawing/2014/main" id="{76AF6D7B-E314-F4D4-2E34-3CF9202B183F}"/>
              </a:ext>
            </a:extLst>
          </p:cNvPr>
          <p:cNvSpPr>
            <a:spLocks noGrp="1" noRot="1" noChangeArrowheads="1"/>
          </p:cNvSpPr>
          <p:nvPr>
            <p:ph type="title"/>
          </p:nvPr>
        </p:nvSpPr>
        <p:spPr>
          <a:xfrm>
            <a:off x="1028700" y="384176"/>
            <a:ext cx="8229600" cy="608013"/>
          </a:xfrm>
        </p:spPr>
        <p:txBody>
          <a:bodyPr/>
          <a:lstStyle/>
          <a:p>
            <a:pPr eaLnBrk="1" hangingPunct="1">
              <a:defRPr/>
            </a:pPr>
            <a:r>
              <a:rPr lang="en-US">
                <a:latin typeface="Comic Sans MS" pitchFamily="66" charset="0"/>
              </a:rPr>
              <a:t>Attributes</a:t>
            </a:r>
          </a:p>
        </p:txBody>
      </p:sp>
      <p:sp>
        <p:nvSpPr>
          <p:cNvPr id="159747" name="Rectangle 3">
            <a:extLst>
              <a:ext uri="{FF2B5EF4-FFF2-40B4-BE49-F238E27FC236}">
                <a16:creationId xmlns:a16="http://schemas.microsoft.com/office/drawing/2014/main" id="{E62D0DE5-6F92-A754-8665-940CEA9A1703}"/>
              </a:ext>
            </a:extLst>
          </p:cNvPr>
          <p:cNvSpPr>
            <a:spLocks noGrp="1" noChangeArrowheads="1"/>
          </p:cNvSpPr>
          <p:nvPr>
            <p:ph type="body" idx="1"/>
          </p:nvPr>
        </p:nvSpPr>
        <p:spPr>
          <a:xfrm>
            <a:off x="800100" y="1371600"/>
            <a:ext cx="7543800" cy="4724400"/>
          </a:xfrm>
        </p:spPr>
        <p:txBody>
          <a:bodyPr/>
          <a:lstStyle/>
          <a:p>
            <a:pPr eaLnBrk="1" hangingPunct="1">
              <a:lnSpc>
                <a:spcPct val="90000"/>
              </a:lnSpc>
              <a:defRPr/>
            </a:pPr>
            <a:r>
              <a:rPr lang="en-US" sz="2800" b="1">
                <a:latin typeface="Comic Sans MS" pitchFamily="66" charset="0"/>
              </a:rPr>
              <a:t>Relative Advantage</a:t>
            </a:r>
            <a:r>
              <a:rPr lang="en-US" sz="2800">
                <a:latin typeface="Comic Sans MS" pitchFamily="66" charset="0"/>
              </a:rPr>
              <a:t> – over the idea that preceded it. Over traditional controls (costs and perceptions)</a:t>
            </a:r>
          </a:p>
          <a:p>
            <a:pPr eaLnBrk="1" hangingPunct="1">
              <a:lnSpc>
                <a:spcPct val="90000"/>
              </a:lnSpc>
              <a:defRPr/>
            </a:pPr>
            <a:r>
              <a:rPr lang="en-US" sz="2800" b="1">
                <a:latin typeface="Comic Sans MS" pitchFamily="66" charset="0"/>
              </a:rPr>
              <a:t>Compatibility</a:t>
            </a:r>
            <a:r>
              <a:rPr lang="en-US" sz="2800">
                <a:latin typeface="Comic Sans MS" pitchFamily="66" charset="0"/>
              </a:rPr>
              <a:t> – within the adopters’ current system of operations and values</a:t>
            </a:r>
          </a:p>
          <a:p>
            <a:pPr eaLnBrk="1" hangingPunct="1">
              <a:lnSpc>
                <a:spcPct val="90000"/>
              </a:lnSpc>
              <a:defRPr/>
            </a:pPr>
            <a:r>
              <a:rPr lang="en-US" sz="2800" b="1">
                <a:latin typeface="Comic Sans MS" pitchFamily="66" charset="0"/>
              </a:rPr>
              <a:t>Trialability</a:t>
            </a:r>
            <a:r>
              <a:rPr lang="en-US" sz="2800">
                <a:latin typeface="Comic Sans MS" pitchFamily="66" charset="0"/>
              </a:rPr>
              <a:t> – inserted into current management system</a:t>
            </a:r>
          </a:p>
          <a:p>
            <a:pPr eaLnBrk="1" hangingPunct="1">
              <a:lnSpc>
                <a:spcPct val="90000"/>
              </a:lnSpc>
              <a:defRPr/>
            </a:pPr>
            <a:r>
              <a:rPr lang="en-US" sz="2800" b="1">
                <a:latin typeface="Comic Sans MS" pitchFamily="66" charset="0"/>
              </a:rPr>
              <a:t>Observability</a:t>
            </a:r>
            <a:r>
              <a:rPr lang="en-US" sz="2800">
                <a:latin typeface="Comic Sans MS" pitchFamily="66" charset="0"/>
              </a:rPr>
              <a:t> – apparent and meaningful results</a:t>
            </a:r>
          </a:p>
          <a:p>
            <a:pPr eaLnBrk="1" hangingPunct="1">
              <a:lnSpc>
                <a:spcPct val="90000"/>
              </a:lnSpc>
              <a:defRPr/>
            </a:pPr>
            <a:r>
              <a:rPr lang="en-US" sz="2800" b="1">
                <a:latin typeface="Comic Sans MS" pitchFamily="66" charset="0"/>
              </a:rPr>
              <a:t>Complexity</a:t>
            </a:r>
            <a:r>
              <a:rPr lang="en-US" sz="2800">
                <a:latin typeface="Comic Sans MS" pitchFamily="66" charset="0"/>
              </a:rPr>
              <a:t> – degree it is perceived as difficult to understand and use</a:t>
            </a:r>
          </a:p>
          <a:p>
            <a:pPr eaLnBrk="1" hangingPunct="1">
              <a:lnSpc>
                <a:spcPct val="90000"/>
              </a:lnSpc>
              <a:buFont typeface="Wingdings" panose="05000000000000000000" pitchFamily="2" charset="2"/>
              <a:buNone/>
              <a:defRPr/>
            </a:pPr>
            <a:endParaRPr lang="en-US" sz="2800">
              <a:latin typeface="Comic Sans MS" pitchFamily="66" charset="0"/>
            </a:endParaRPr>
          </a:p>
          <a:p>
            <a:pPr eaLnBrk="1" hangingPunct="1">
              <a:lnSpc>
                <a:spcPct val="90000"/>
              </a:lnSpc>
              <a:defRPr/>
            </a:pPr>
            <a:endParaRPr lang="en-US" sz="280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p:nvPr>
        </p:nvSpPr>
        <p:spPr>
          <a:xfrm>
            <a:off x="190500" y="87984"/>
            <a:ext cx="9905999" cy="750216"/>
          </a:xfrm>
        </p:spPr>
        <p:txBody>
          <a:bodyPr>
            <a:normAutofit/>
          </a:bodyPr>
          <a:lstStyle/>
          <a:p>
            <a:pPr algn="ctr" eaLnBrk="1" hangingPunct="1">
              <a:defRPr/>
            </a:pPr>
            <a:r>
              <a:rPr lang="en-US" sz="4000" cap="none" dirty="0">
                <a:solidFill>
                  <a:srgbClr val="FFFF00"/>
                </a:solidFill>
                <a:latin typeface="Comic Sans MS" pitchFamily="66" charset="0"/>
              </a:rPr>
              <a:t>How Do We Get There From Here? </a:t>
            </a:r>
          </a:p>
        </p:txBody>
      </p:sp>
      <p:sp>
        <p:nvSpPr>
          <p:cNvPr id="32770" name="Rectangle 14"/>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eaLnBrk="1" fontAlgn="base" hangingPunct="1">
              <a:spcBef>
                <a:spcPct val="0"/>
              </a:spcBef>
              <a:spcAft>
                <a:spcPct val="0"/>
              </a:spcAft>
              <a:buFontTx/>
              <a:buNone/>
            </a:pPr>
            <a:r>
              <a:rPr lang="en-US" altLang="en-US" sz="1200">
                <a:solidFill>
                  <a:schemeClr val="tx2"/>
                </a:solidFill>
                <a:latin typeface="Arial" pitchFamily="34" charset="0"/>
              </a:rPr>
              <a:t>Dr. Marc Lame, Indiana University</a:t>
            </a:r>
          </a:p>
        </p:txBody>
      </p:sp>
      <p:sp>
        <p:nvSpPr>
          <p:cNvPr id="32771" name="Rectangle 1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eaLnBrk="1" fontAlgn="base" hangingPunct="1">
              <a:spcBef>
                <a:spcPct val="0"/>
              </a:spcBef>
              <a:spcAft>
                <a:spcPct val="0"/>
              </a:spcAft>
              <a:buFontTx/>
              <a:buNone/>
            </a:pPr>
            <a:fld id="{9B732EF6-441D-46E2-A5F8-9BB46C3EAC3A}" type="slidenum">
              <a:rPr lang="en-US" altLang="en-US" sz="1200" smtClean="0">
                <a:solidFill>
                  <a:schemeClr val="tx2"/>
                </a:solidFill>
                <a:latin typeface="Arial" pitchFamily="34" charset="0"/>
              </a:rPr>
              <a:pPr eaLnBrk="1" fontAlgn="base" hangingPunct="1">
                <a:spcBef>
                  <a:spcPct val="0"/>
                </a:spcBef>
                <a:spcAft>
                  <a:spcPct val="0"/>
                </a:spcAft>
                <a:buFontTx/>
                <a:buNone/>
              </a:pPr>
              <a:t>13</a:t>
            </a:fld>
            <a:endParaRPr lang="en-US" altLang="en-US" sz="1200">
              <a:solidFill>
                <a:schemeClr val="tx2"/>
              </a:solidFill>
              <a:latin typeface="Arial" pitchFamily="34" charset="0"/>
            </a:endParaRPr>
          </a:p>
        </p:txBody>
      </p:sp>
      <p:pic>
        <p:nvPicPr>
          <p:cNvPr id="32773" name="Picture 6" descr="Roachda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 y="685800"/>
            <a:ext cx="856323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0885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9ADB6DEB-C8E2-6ADE-FE04-460342F927F5}"/>
              </a:ext>
            </a:extLst>
          </p:cNvPr>
          <p:cNvSpPr>
            <a:spLocks noChangeArrowheads="1"/>
          </p:cNvSpPr>
          <p:nvPr/>
        </p:nvSpPr>
        <p:spPr bwMode="auto">
          <a:xfrm>
            <a:off x="571500" y="3886200"/>
            <a:ext cx="1371600" cy="762000"/>
          </a:xfrm>
          <a:prstGeom prst="rect">
            <a:avLst/>
          </a:prstGeom>
          <a:solidFill>
            <a:srgbClr val="00CC00"/>
          </a:solidFill>
          <a:ln w="12700">
            <a:solidFill>
              <a:schemeClr val="tx1"/>
            </a:solidFill>
            <a:miter lim="800000"/>
            <a:headEnd/>
            <a:tailEnd/>
          </a:ln>
        </p:spPr>
        <p:txBody>
          <a:bodyPr wrap="none" lIns="90488" tIns="44450" rIns="90488" bIns="44450"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400" b="1">
                <a:latin typeface="Comic Sans MS" panose="030F0702030302020204" pitchFamily="66" charset="0"/>
              </a:rPr>
              <a:t>AWARENESS</a:t>
            </a:r>
          </a:p>
        </p:txBody>
      </p:sp>
      <p:sp>
        <p:nvSpPr>
          <p:cNvPr id="11267" name="Rectangle 1027">
            <a:extLst>
              <a:ext uri="{FF2B5EF4-FFF2-40B4-BE49-F238E27FC236}">
                <a16:creationId xmlns:a16="http://schemas.microsoft.com/office/drawing/2014/main" id="{CB74FA96-DA40-EDA5-051D-15DB45EA98D0}"/>
              </a:ext>
            </a:extLst>
          </p:cNvPr>
          <p:cNvSpPr>
            <a:spLocks noChangeArrowheads="1"/>
          </p:cNvSpPr>
          <p:nvPr/>
        </p:nvSpPr>
        <p:spPr bwMode="auto">
          <a:xfrm>
            <a:off x="2552700" y="3886200"/>
            <a:ext cx="1295400" cy="762000"/>
          </a:xfrm>
          <a:prstGeom prst="rect">
            <a:avLst/>
          </a:prstGeom>
          <a:solidFill>
            <a:srgbClr val="00CC00"/>
          </a:solidFill>
          <a:ln w="12700">
            <a:solidFill>
              <a:schemeClr val="tx1"/>
            </a:solidFill>
            <a:miter lim="800000"/>
            <a:headEnd/>
            <a:tailEnd/>
          </a:ln>
        </p:spPr>
        <p:txBody>
          <a:bodyPr wrap="none" lIns="90488" tIns="44450" rIns="90488" bIns="44450"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400">
                <a:latin typeface="Arial" panose="020B0604020202020204" pitchFamily="34" charset="0"/>
              </a:rPr>
              <a:t> </a:t>
            </a:r>
            <a:r>
              <a:rPr lang="en-US" altLang="en-US" sz="1400" b="1">
                <a:latin typeface="Comic Sans MS" panose="030F0702030302020204" pitchFamily="66" charset="0"/>
              </a:rPr>
              <a:t>PERSUASION</a:t>
            </a:r>
          </a:p>
        </p:txBody>
      </p:sp>
      <p:sp>
        <p:nvSpPr>
          <p:cNvPr id="11268" name="Rectangle 1028">
            <a:extLst>
              <a:ext uri="{FF2B5EF4-FFF2-40B4-BE49-F238E27FC236}">
                <a16:creationId xmlns:a16="http://schemas.microsoft.com/office/drawing/2014/main" id="{BFBB2EA0-18D7-3E39-2FB6-F959F099E6CA}"/>
              </a:ext>
            </a:extLst>
          </p:cNvPr>
          <p:cNvSpPr>
            <a:spLocks noChangeArrowheads="1"/>
          </p:cNvSpPr>
          <p:nvPr/>
        </p:nvSpPr>
        <p:spPr bwMode="auto">
          <a:xfrm>
            <a:off x="4381500" y="3886200"/>
            <a:ext cx="1143000" cy="762000"/>
          </a:xfrm>
          <a:prstGeom prst="rect">
            <a:avLst/>
          </a:prstGeom>
          <a:solidFill>
            <a:srgbClr val="00CC00"/>
          </a:solidFill>
          <a:ln w="12700">
            <a:solidFill>
              <a:schemeClr val="tx1"/>
            </a:solidFill>
            <a:miter lim="800000"/>
            <a:headEnd/>
            <a:tailEnd/>
          </a:ln>
        </p:spPr>
        <p:txBody>
          <a:bodyPr wrap="none" lIns="90488" tIns="44450" rIns="90488" bIns="44450"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400" b="1">
                <a:latin typeface="Comic Sans MS" panose="030F0702030302020204" pitchFamily="66" charset="0"/>
              </a:rPr>
              <a:t>DECISION</a:t>
            </a:r>
          </a:p>
        </p:txBody>
      </p:sp>
      <p:sp>
        <p:nvSpPr>
          <p:cNvPr id="11269" name="Rectangle 1029">
            <a:extLst>
              <a:ext uri="{FF2B5EF4-FFF2-40B4-BE49-F238E27FC236}">
                <a16:creationId xmlns:a16="http://schemas.microsoft.com/office/drawing/2014/main" id="{70C9A08C-327D-70BA-2E1D-AC43A3BCF3C9}"/>
              </a:ext>
            </a:extLst>
          </p:cNvPr>
          <p:cNvSpPr>
            <a:spLocks noChangeArrowheads="1"/>
          </p:cNvSpPr>
          <p:nvPr/>
        </p:nvSpPr>
        <p:spPr bwMode="auto">
          <a:xfrm>
            <a:off x="6134100" y="3810000"/>
            <a:ext cx="1752600" cy="831850"/>
          </a:xfrm>
          <a:prstGeom prst="rect">
            <a:avLst/>
          </a:prstGeom>
          <a:solidFill>
            <a:srgbClr val="00CC00"/>
          </a:solidFill>
          <a:ln w="12700">
            <a:solidFill>
              <a:schemeClr val="tx1"/>
            </a:solidFill>
            <a:miter lim="800000"/>
            <a:headEnd/>
            <a:tailEnd/>
          </a:ln>
        </p:spPr>
        <p:txBody>
          <a:bodyPr wrap="none" lIns="90488" tIns="44450" rIns="90488" bIns="44450"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400" b="1">
                <a:latin typeface="Arial" panose="020B0604020202020204" pitchFamily="34" charset="0"/>
              </a:rPr>
              <a:t>IMPLEMENTATION</a:t>
            </a:r>
          </a:p>
        </p:txBody>
      </p:sp>
      <p:sp>
        <p:nvSpPr>
          <p:cNvPr id="11270" name="Rectangle 1030">
            <a:extLst>
              <a:ext uri="{FF2B5EF4-FFF2-40B4-BE49-F238E27FC236}">
                <a16:creationId xmlns:a16="http://schemas.microsoft.com/office/drawing/2014/main" id="{2A63D8E8-03F6-3670-88E5-27590FD4FD9D}"/>
              </a:ext>
            </a:extLst>
          </p:cNvPr>
          <p:cNvSpPr>
            <a:spLocks noChangeArrowheads="1"/>
          </p:cNvSpPr>
          <p:nvPr/>
        </p:nvSpPr>
        <p:spPr bwMode="auto">
          <a:xfrm>
            <a:off x="8332788" y="3816350"/>
            <a:ext cx="1382712" cy="831850"/>
          </a:xfrm>
          <a:prstGeom prst="rect">
            <a:avLst/>
          </a:prstGeom>
          <a:solidFill>
            <a:srgbClr val="00CC00"/>
          </a:solidFill>
          <a:ln w="12700">
            <a:solidFill>
              <a:schemeClr val="tx1"/>
            </a:solidFill>
            <a:miter lim="800000"/>
            <a:headEnd/>
            <a:tailEnd/>
          </a:ln>
        </p:spPr>
        <p:txBody>
          <a:bodyPr wrap="none" lIns="90488" tIns="44450" rIns="90488" bIns="44450"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400" b="1">
                <a:latin typeface="Arial" panose="020B0604020202020204" pitchFamily="34" charset="0"/>
              </a:rPr>
              <a:t>CONFIRMATION</a:t>
            </a:r>
          </a:p>
        </p:txBody>
      </p:sp>
      <p:sp>
        <p:nvSpPr>
          <p:cNvPr id="11271" name="AutoShape 1031">
            <a:extLst>
              <a:ext uri="{FF2B5EF4-FFF2-40B4-BE49-F238E27FC236}">
                <a16:creationId xmlns:a16="http://schemas.microsoft.com/office/drawing/2014/main" id="{883CDC7D-0414-52F5-A4EC-514B32CE071C}"/>
              </a:ext>
            </a:extLst>
          </p:cNvPr>
          <p:cNvSpPr>
            <a:spLocks noChangeArrowheads="1"/>
          </p:cNvSpPr>
          <p:nvPr/>
        </p:nvSpPr>
        <p:spPr bwMode="auto">
          <a:xfrm>
            <a:off x="1965325" y="4044950"/>
            <a:ext cx="598488" cy="292100"/>
          </a:xfrm>
          <a:prstGeom prst="rightArrow">
            <a:avLst>
              <a:gd name="adj1" fmla="val 50000"/>
              <a:gd name="adj2" fmla="val 102474"/>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Comic Sans MS" panose="030F0702030302020204" pitchFamily="66" charset="0"/>
            </a:endParaRPr>
          </a:p>
        </p:txBody>
      </p:sp>
      <p:sp>
        <p:nvSpPr>
          <p:cNvPr id="11272" name="AutoShape 1032">
            <a:extLst>
              <a:ext uri="{FF2B5EF4-FFF2-40B4-BE49-F238E27FC236}">
                <a16:creationId xmlns:a16="http://schemas.microsoft.com/office/drawing/2014/main" id="{D3900233-1EF8-3F37-E9D3-A53949964540}"/>
              </a:ext>
            </a:extLst>
          </p:cNvPr>
          <p:cNvSpPr>
            <a:spLocks noChangeArrowheads="1"/>
          </p:cNvSpPr>
          <p:nvPr/>
        </p:nvSpPr>
        <p:spPr bwMode="auto">
          <a:xfrm>
            <a:off x="3848101" y="4038600"/>
            <a:ext cx="544513" cy="304800"/>
          </a:xfrm>
          <a:prstGeom prst="rightArrow">
            <a:avLst>
              <a:gd name="adj1" fmla="val 50000"/>
              <a:gd name="adj2" fmla="val 89348"/>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Comic Sans MS" panose="030F0702030302020204" pitchFamily="66" charset="0"/>
            </a:endParaRPr>
          </a:p>
        </p:txBody>
      </p:sp>
      <p:sp>
        <p:nvSpPr>
          <p:cNvPr id="11273" name="AutoShape 1033">
            <a:extLst>
              <a:ext uri="{FF2B5EF4-FFF2-40B4-BE49-F238E27FC236}">
                <a16:creationId xmlns:a16="http://schemas.microsoft.com/office/drawing/2014/main" id="{F6AD60D0-A63F-76D2-D7E6-1BF254847B43}"/>
              </a:ext>
            </a:extLst>
          </p:cNvPr>
          <p:cNvSpPr>
            <a:spLocks noChangeArrowheads="1"/>
          </p:cNvSpPr>
          <p:nvPr/>
        </p:nvSpPr>
        <p:spPr bwMode="auto">
          <a:xfrm>
            <a:off x="5524500" y="4038600"/>
            <a:ext cx="609600" cy="381000"/>
          </a:xfrm>
          <a:prstGeom prst="rightArrow">
            <a:avLst>
              <a:gd name="adj1" fmla="val 50000"/>
              <a:gd name="adj2" fmla="val 80022"/>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Comic Sans MS" panose="030F0702030302020204" pitchFamily="66" charset="0"/>
            </a:endParaRPr>
          </a:p>
        </p:txBody>
      </p:sp>
      <p:sp>
        <p:nvSpPr>
          <p:cNvPr id="11274" name="AutoShape 1034">
            <a:extLst>
              <a:ext uri="{FF2B5EF4-FFF2-40B4-BE49-F238E27FC236}">
                <a16:creationId xmlns:a16="http://schemas.microsoft.com/office/drawing/2014/main" id="{51FAF6DA-7371-2033-629C-822DDC4534A1}"/>
              </a:ext>
            </a:extLst>
          </p:cNvPr>
          <p:cNvSpPr>
            <a:spLocks noChangeArrowheads="1"/>
          </p:cNvSpPr>
          <p:nvPr/>
        </p:nvSpPr>
        <p:spPr bwMode="auto">
          <a:xfrm>
            <a:off x="7886701" y="4044950"/>
            <a:ext cx="434975" cy="222250"/>
          </a:xfrm>
          <a:prstGeom prst="rightArrow">
            <a:avLst>
              <a:gd name="adj1" fmla="val 50000"/>
              <a:gd name="adj2" fmla="val 97884"/>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Comic Sans MS" panose="030F0702030302020204" pitchFamily="66" charset="0"/>
            </a:endParaRPr>
          </a:p>
        </p:txBody>
      </p:sp>
      <p:sp>
        <p:nvSpPr>
          <p:cNvPr id="11275" name="Line 1035">
            <a:extLst>
              <a:ext uri="{FF2B5EF4-FFF2-40B4-BE49-F238E27FC236}">
                <a16:creationId xmlns:a16="http://schemas.microsoft.com/office/drawing/2014/main" id="{04C9A569-86D3-AC1B-8BFC-1A2BA827EBDD}"/>
              </a:ext>
            </a:extLst>
          </p:cNvPr>
          <p:cNvSpPr>
            <a:spLocks noChangeShapeType="1"/>
          </p:cNvSpPr>
          <p:nvPr/>
        </p:nvSpPr>
        <p:spPr bwMode="auto">
          <a:xfrm>
            <a:off x="4914900" y="4725988"/>
            <a:ext cx="0" cy="15224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6" name="Line 1036">
            <a:extLst>
              <a:ext uri="{FF2B5EF4-FFF2-40B4-BE49-F238E27FC236}">
                <a16:creationId xmlns:a16="http://schemas.microsoft.com/office/drawing/2014/main" id="{3499205D-A712-1F8B-BC0C-EBF11EB74B7A}"/>
              </a:ext>
            </a:extLst>
          </p:cNvPr>
          <p:cNvSpPr>
            <a:spLocks noChangeShapeType="1"/>
          </p:cNvSpPr>
          <p:nvPr/>
        </p:nvSpPr>
        <p:spPr bwMode="auto">
          <a:xfrm>
            <a:off x="4916489" y="6248400"/>
            <a:ext cx="1069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1038">
            <a:extLst>
              <a:ext uri="{FF2B5EF4-FFF2-40B4-BE49-F238E27FC236}">
                <a16:creationId xmlns:a16="http://schemas.microsoft.com/office/drawing/2014/main" id="{48EDCDE0-BDE4-AB8E-EEB4-70BBB089AECE}"/>
              </a:ext>
            </a:extLst>
          </p:cNvPr>
          <p:cNvSpPr>
            <a:spLocks noChangeArrowheads="1"/>
          </p:cNvSpPr>
          <p:nvPr/>
        </p:nvSpPr>
        <p:spPr bwMode="auto">
          <a:xfrm>
            <a:off x="5943601" y="5091114"/>
            <a:ext cx="1336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a:latin typeface="Arial" panose="020B0604020202020204" pitchFamily="34" charset="0"/>
              </a:rPr>
              <a:t>1. Adoption</a:t>
            </a:r>
          </a:p>
        </p:txBody>
      </p:sp>
      <p:sp>
        <p:nvSpPr>
          <p:cNvPr id="11278" name="Rectangle 1039">
            <a:extLst>
              <a:ext uri="{FF2B5EF4-FFF2-40B4-BE49-F238E27FC236}">
                <a16:creationId xmlns:a16="http://schemas.microsoft.com/office/drawing/2014/main" id="{B55B9721-B786-7EC2-2B05-23A32FBDF194}"/>
              </a:ext>
            </a:extLst>
          </p:cNvPr>
          <p:cNvSpPr>
            <a:spLocks noChangeArrowheads="1"/>
          </p:cNvSpPr>
          <p:nvPr/>
        </p:nvSpPr>
        <p:spPr bwMode="auto">
          <a:xfrm>
            <a:off x="5981700" y="6019800"/>
            <a:ext cx="1638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a:latin typeface="Arial" panose="020B0604020202020204" pitchFamily="34" charset="0"/>
              </a:rPr>
              <a:t>2. rejection</a:t>
            </a:r>
          </a:p>
        </p:txBody>
      </p:sp>
      <p:sp>
        <p:nvSpPr>
          <p:cNvPr id="11279" name="Rectangle 1040">
            <a:extLst>
              <a:ext uri="{FF2B5EF4-FFF2-40B4-BE49-F238E27FC236}">
                <a16:creationId xmlns:a16="http://schemas.microsoft.com/office/drawing/2014/main" id="{9BDE2C90-1C96-4727-9CC7-57D5D91C80FC}"/>
              </a:ext>
            </a:extLst>
          </p:cNvPr>
          <p:cNvSpPr>
            <a:spLocks noChangeArrowheads="1"/>
          </p:cNvSpPr>
          <p:nvPr/>
        </p:nvSpPr>
        <p:spPr bwMode="auto">
          <a:xfrm>
            <a:off x="800101" y="2362200"/>
            <a:ext cx="85645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a:latin typeface="Comic Sans MS" panose="030F0702030302020204" pitchFamily="66" charset="0"/>
              </a:rPr>
              <a:t>THE INNOVATION/DECISION PROCESS</a:t>
            </a:r>
            <a:r>
              <a:rPr lang="en-US" altLang="en-US" sz="2400">
                <a:latin typeface="Comic Sans MS" panose="030F0702030302020204" pitchFamily="66" charset="0"/>
              </a:rPr>
              <a:t> </a:t>
            </a:r>
          </a:p>
          <a:p>
            <a:pPr>
              <a:spcBef>
                <a:spcPct val="0"/>
              </a:spcBef>
              <a:buClrTx/>
              <a:buSzTx/>
              <a:buFontTx/>
              <a:buNone/>
            </a:pPr>
            <a:r>
              <a:rPr lang="en-US" altLang="en-US" sz="1800">
                <a:latin typeface="Comic Sans MS" panose="030F0702030302020204" pitchFamily="66" charset="0"/>
              </a:rPr>
              <a:t>MODEL ADAPTED FROM ROGERS 1983</a:t>
            </a:r>
          </a:p>
        </p:txBody>
      </p:sp>
      <p:sp>
        <p:nvSpPr>
          <p:cNvPr id="100369" name="Rectangle 1041">
            <a:extLst>
              <a:ext uri="{FF2B5EF4-FFF2-40B4-BE49-F238E27FC236}">
                <a16:creationId xmlns:a16="http://schemas.microsoft.com/office/drawing/2014/main" id="{063B92AB-F060-AFC6-94FD-21EFC9CB4A09}"/>
              </a:ext>
            </a:extLst>
          </p:cNvPr>
          <p:cNvSpPr>
            <a:spLocks noGrp="1" noRot="1" noChangeArrowheads="1"/>
          </p:cNvSpPr>
          <p:nvPr>
            <p:ph type="title"/>
          </p:nvPr>
        </p:nvSpPr>
        <p:spPr>
          <a:xfrm>
            <a:off x="1028700" y="274638"/>
            <a:ext cx="8229600" cy="1935162"/>
          </a:xfrm>
        </p:spPr>
        <p:txBody>
          <a:bodyPr lIns="90488" tIns="44450" rIns="90488" bIns="44450" anchor="b">
            <a:normAutofit/>
          </a:bodyPr>
          <a:lstStyle/>
          <a:p>
            <a:pPr>
              <a:defRPr/>
            </a:pPr>
            <a:r>
              <a:rPr lang="en-US" dirty="0">
                <a:latin typeface="Comic Sans MS" pitchFamily="66" charset="0"/>
              </a:rPr>
              <a:t>The Communication Process for getting the communities to adopt IPM or PRM</a:t>
            </a:r>
          </a:p>
        </p:txBody>
      </p:sp>
      <p:sp>
        <p:nvSpPr>
          <p:cNvPr id="11281" name="Line 1042">
            <a:extLst>
              <a:ext uri="{FF2B5EF4-FFF2-40B4-BE49-F238E27FC236}">
                <a16:creationId xmlns:a16="http://schemas.microsoft.com/office/drawing/2014/main" id="{64F4A889-FCEF-AF2F-3F4A-981782230DF1}"/>
              </a:ext>
            </a:extLst>
          </p:cNvPr>
          <p:cNvSpPr>
            <a:spLocks noChangeShapeType="1"/>
          </p:cNvSpPr>
          <p:nvPr/>
        </p:nvSpPr>
        <p:spPr bwMode="auto">
          <a:xfrm>
            <a:off x="4916489" y="5257800"/>
            <a:ext cx="1069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FDC3CA22-F2FB-0BFF-C1E0-67009F68104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2F9549AC-D5EE-4DA9-98B1-3D6102511F4C}" type="slidenum">
              <a:rPr lang="en-US" altLang="en-US" sz="1200">
                <a:latin typeface="Arial" panose="020B0604020202020204" pitchFamily="34" charset="0"/>
              </a:rPr>
              <a:pPr>
                <a:spcBef>
                  <a:spcPct val="0"/>
                </a:spcBef>
                <a:buClrTx/>
                <a:buSzTx/>
                <a:buFontTx/>
                <a:buNone/>
              </a:pPr>
              <a:t>15</a:t>
            </a:fld>
            <a:endParaRPr lang="en-US" altLang="en-US" sz="1200">
              <a:latin typeface="Arial" panose="020B0604020202020204" pitchFamily="34" charset="0"/>
            </a:endParaRPr>
          </a:p>
        </p:txBody>
      </p:sp>
      <p:sp>
        <p:nvSpPr>
          <p:cNvPr id="12291" name="Footer Placeholder 5">
            <a:extLst>
              <a:ext uri="{FF2B5EF4-FFF2-40B4-BE49-F238E27FC236}">
                <a16:creationId xmlns:a16="http://schemas.microsoft.com/office/drawing/2014/main" id="{4B515170-BF70-012A-03BE-99E708E0C0C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a:latin typeface="Arial" panose="020B0604020202020204" pitchFamily="34" charset="0"/>
              </a:rPr>
              <a:t>Dr. Marc Lame, Indiana University</a:t>
            </a:r>
          </a:p>
        </p:txBody>
      </p:sp>
      <p:sp>
        <p:nvSpPr>
          <p:cNvPr id="168962" name="Rectangle 2">
            <a:extLst>
              <a:ext uri="{FF2B5EF4-FFF2-40B4-BE49-F238E27FC236}">
                <a16:creationId xmlns:a16="http://schemas.microsoft.com/office/drawing/2014/main" id="{94C245E3-30D2-7FC4-133D-80320C3D386B}"/>
              </a:ext>
            </a:extLst>
          </p:cNvPr>
          <p:cNvSpPr>
            <a:spLocks noGrp="1" noRot="1" noChangeArrowheads="1"/>
          </p:cNvSpPr>
          <p:nvPr>
            <p:ph type="title"/>
          </p:nvPr>
        </p:nvSpPr>
        <p:spPr>
          <a:xfrm>
            <a:off x="1028700" y="809626"/>
            <a:ext cx="8229600" cy="608013"/>
          </a:xfrm>
        </p:spPr>
        <p:txBody>
          <a:bodyPr/>
          <a:lstStyle/>
          <a:p>
            <a:pPr eaLnBrk="1" hangingPunct="1">
              <a:defRPr/>
            </a:pPr>
            <a:r>
              <a:rPr lang="en-US">
                <a:latin typeface="Comic Sans MS" pitchFamily="66" charset="0"/>
              </a:rPr>
              <a:t>Variables that affect rate</a:t>
            </a:r>
          </a:p>
        </p:txBody>
      </p:sp>
      <p:sp>
        <p:nvSpPr>
          <p:cNvPr id="168963" name="Rectangle 3">
            <a:extLst>
              <a:ext uri="{FF2B5EF4-FFF2-40B4-BE49-F238E27FC236}">
                <a16:creationId xmlns:a16="http://schemas.microsoft.com/office/drawing/2014/main" id="{A68FEE57-2BEF-81A5-6DBB-9C3A893A1880}"/>
              </a:ext>
            </a:extLst>
          </p:cNvPr>
          <p:cNvSpPr>
            <a:spLocks noGrp="1" noChangeArrowheads="1"/>
          </p:cNvSpPr>
          <p:nvPr>
            <p:ph type="body" idx="1"/>
          </p:nvPr>
        </p:nvSpPr>
        <p:spPr/>
        <p:txBody>
          <a:bodyPr/>
          <a:lstStyle/>
          <a:p>
            <a:pPr eaLnBrk="1" hangingPunct="1">
              <a:defRPr/>
            </a:pPr>
            <a:r>
              <a:rPr lang="en-US" sz="3600">
                <a:latin typeface="Comic Sans MS" pitchFamily="66" charset="0"/>
              </a:rPr>
              <a:t>Attributes</a:t>
            </a:r>
          </a:p>
          <a:p>
            <a:pPr eaLnBrk="1" hangingPunct="1">
              <a:defRPr/>
            </a:pPr>
            <a:r>
              <a:rPr lang="en-US" sz="3600">
                <a:latin typeface="Comic Sans MS" pitchFamily="66" charset="0"/>
              </a:rPr>
              <a:t>Types of innovation-decision</a:t>
            </a:r>
          </a:p>
          <a:p>
            <a:pPr eaLnBrk="1" hangingPunct="1">
              <a:defRPr/>
            </a:pPr>
            <a:r>
              <a:rPr lang="en-US" sz="3600">
                <a:latin typeface="Comic Sans MS" pitchFamily="66" charset="0"/>
              </a:rPr>
              <a:t>Communication channels</a:t>
            </a:r>
          </a:p>
          <a:p>
            <a:pPr eaLnBrk="1" hangingPunct="1">
              <a:defRPr/>
            </a:pPr>
            <a:r>
              <a:rPr lang="en-US" sz="3600">
                <a:latin typeface="Comic Sans MS" pitchFamily="66" charset="0"/>
              </a:rPr>
              <a:t>Nature of the Social System</a:t>
            </a:r>
          </a:p>
          <a:p>
            <a:pPr eaLnBrk="1" hangingPunct="1">
              <a:defRPr/>
            </a:pPr>
            <a:r>
              <a:rPr lang="en-US" sz="3600">
                <a:latin typeface="Comic Sans MS" pitchFamily="66" charset="0"/>
              </a:rPr>
              <a:t>Extent of change agents’ promotion efforts (and competition)</a:t>
            </a:r>
          </a:p>
          <a:p>
            <a:pPr eaLnBrk="1" hangingPunct="1">
              <a:buFont typeface="Wingdings" panose="05000000000000000000" pitchFamily="2" charset="2"/>
              <a:buNone/>
              <a:defRPr/>
            </a:pPr>
            <a:endParaRPr lang="en-US" sz="360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5BA46857-1D49-0B67-6C3A-EE833AC6A6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FC1165A3-633A-4637-B1DA-C1B66378B3B3}" type="slidenum">
              <a:rPr lang="en-US" altLang="en-US" sz="1200">
                <a:latin typeface="Arial" panose="020B0604020202020204" pitchFamily="34" charset="0"/>
              </a:rPr>
              <a:pPr>
                <a:spcBef>
                  <a:spcPct val="0"/>
                </a:spcBef>
                <a:buClrTx/>
                <a:buSzTx/>
                <a:buFontTx/>
                <a:buNone/>
              </a:pPr>
              <a:t>16</a:t>
            </a:fld>
            <a:endParaRPr lang="en-US" altLang="en-US" sz="1200">
              <a:latin typeface="Arial" panose="020B0604020202020204" pitchFamily="34" charset="0"/>
            </a:endParaRPr>
          </a:p>
        </p:txBody>
      </p:sp>
      <p:sp>
        <p:nvSpPr>
          <p:cNvPr id="13315" name="Footer Placeholder 5">
            <a:extLst>
              <a:ext uri="{FF2B5EF4-FFF2-40B4-BE49-F238E27FC236}">
                <a16:creationId xmlns:a16="http://schemas.microsoft.com/office/drawing/2014/main" id="{256156C9-1DFE-B01E-22D0-F916AC427DC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a:latin typeface="Arial" panose="020B0604020202020204" pitchFamily="34" charset="0"/>
              </a:rPr>
              <a:t>Dr. Marc Lame, Indiana University</a:t>
            </a:r>
          </a:p>
        </p:txBody>
      </p:sp>
      <p:sp>
        <p:nvSpPr>
          <p:cNvPr id="238594" name="Rectangle 2">
            <a:extLst>
              <a:ext uri="{FF2B5EF4-FFF2-40B4-BE49-F238E27FC236}">
                <a16:creationId xmlns:a16="http://schemas.microsoft.com/office/drawing/2014/main" id="{5B8165D8-95BA-53DA-FE88-10760B4D480A}"/>
              </a:ext>
            </a:extLst>
          </p:cNvPr>
          <p:cNvSpPr>
            <a:spLocks noGrp="1" noRot="1" noChangeArrowheads="1"/>
          </p:cNvSpPr>
          <p:nvPr>
            <p:ph type="title"/>
          </p:nvPr>
        </p:nvSpPr>
        <p:spPr/>
        <p:txBody>
          <a:bodyPr>
            <a:normAutofit fontScale="90000"/>
          </a:bodyPr>
          <a:lstStyle/>
          <a:p>
            <a:pPr eaLnBrk="1" hangingPunct="1">
              <a:defRPr/>
            </a:pPr>
            <a:r>
              <a:rPr lang="en-US" sz="4000">
                <a:latin typeface="Comic Sans MS" pitchFamily="66" charset="0"/>
              </a:rPr>
              <a:t>The Change Agent – sequence of roles</a:t>
            </a:r>
          </a:p>
        </p:txBody>
      </p:sp>
      <p:sp>
        <p:nvSpPr>
          <p:cNvPr id="238595" name="Rectangle 3">
            <a:extLst>
              <a:ext uri="{FF2B5EF4-FFF2-40B4-BE49-F238E27FC236}">
                <a16:creationId xmlns:a16="http://schemas.microsoft.com/office/drawing/2014/main" id="{DEDBE95F-B2AA-667C-2B14-A3CC17DF5EC2}"/>
              </a:ext>
            </a:extLst>
          </p:cNvPr>
          <p:cNvSpPr>
            <a:spLocks noGrp="1" noChangeArrowheads="1"/>
          </p:cNvSpPr>
          <p:nvPr>
            <p:ph type="body" idx="1"/>
          </p:nvPr>
        </p:nvSpPr>
        <p:spPr/>
        <p:txBody>
          <a:bodyPr/>
          <a:lstStyle/>
          <a:p>
            <a:pPr marL="609600" indent="-609600" eaLnBrk="1" hangingPunct="1">
              <a:buFont typeface="Wingdings" panose="05000000000000000000" pitchFamily="2" charset="2"/>
              <a:buAutoNum type="arabicPeriod"/>
              <a:defRPr/>
            </a:pPr>
            <a:r>
              <a:rPr lang="en-US" sz="2800">
                <a:latin typeface="Comic Sans MS" pitchFamily="66" charset="0"/>
              </a:rPr>
              <a:t>Develop a need for change</a:t>
            </a:r>
          </a:p>
          <a:p>
            <a:pPr marL="609600" indent="-609600" eaLnBrk="1" hangingPunct="1">
              <a:buFont typeface="Wingdings" panose="05000000000000000000" pitchFamily="2" charset="2"/>
              <a:buAutoNum type="arabicPeriod"/>
              <a:defRPr/>
            </a:pPr>
            <a:r>
              <a:rPr lang="en-US" sz="2800">
                <a:latin typeface="Comic Sans MS" pitchFamily="66" charset="0"/>
              </a:rPr>
              <a:t>Establish an information exchange relationship</a:t>
            </a:r>
          </a:p>
          <a:p>
            <a:pPr marL="609600" indent="-609600" eaLnBrk="1" hangingPunct="1">
              <a:buFont typeface="Wingdings" panose="05000000000000000000" pitchFamily="2" charset="2"/>
              <a:buAutoNum type="arabicPeriod"/>
              <a:defRPr/>
            </a:pPr>
            <a:r>
              <a:rPr lang="en-US" sz="2800">
                <a:latin typeface="Comic Sans MS" pitchFamily="66" charset="0"/>
              </a:rPr>
              <a:t>Diagnose problems</a:t>
            </a:r>
          </a:p>
          <a:p>
            <a:pPr marL="609600" indent="-609600" eaLnBrk="1" hangingPunct="1">
              <a:buFont typeface="Wingdings" panose="05000000000000000000" pitchFamily="2" charset="2"/>
              <a:buAutoNum type="arabicPeriod"/>
              <a:defRPr/>
            </a:pPr>
            <a:r>
              <a:rPr lang="en-US" sz="2800">
                <a:latin typeface="Comic Sans MS" pitchFamily="66" charset="0"/>
              </a:rPr>
              <a:t>Create an intent to change in the client</a:t>
            </a:r>
          </a:p>
          <a:p>
            <a:pPr marL="609600" indent="-609600" eaLnBrk="1" hangingPunct="1">
              <a:buFont typeface="Wingdings" panose="05000000000000000000" pitchFamily="2" charset="2"/>
              <a:buAutoNum type="arabicPeriod"/>
              <a:defRPr/>
            </a:pPr>
            <a:r>
              <a:rPr lang="en-US" sz="2800">
                <a:latin typeface="Comic Sans MS" pitchFamily="66" charset="0"/>
              </a:rPr>
              <a:t>Translate an intent into action</a:t>
            </a:r>
          </a:p>
          <a:p>
            <a:pPr marL="609600" indent="-609600" eaLnBrk="1" hangingPunct="1">
              <a:buFont typeface="Wingdings" panose="05000000000000000000" pitchFamily="2" charset="2"/>
              <a:buAutoNum type="arabicPeriod"/>
              <a:defRPr/>
            </a:pPr>
            <a:r>
              <a:rPr lang="en-US" sz="2800">
                <a:latin typeface="Comic Sans MS" pitchFamily="66" charset="0"/>
              </a:rPr>
              <a:t>Stabilize adoption and prevent discontinuance</a:t>
            </a:r>
          </a:p>
          <a:p>
            <a:pPr marL="609600" indent="-609600" eaLnBrk="1" hangingPunct="1">
              <a:buFont typeface="Wingdings" panose="05000000000000000000" pitchFamily="2" charset="2"/>
              <a:buAutoNum type="arabicPeriod"/>
              <a:defRPr/>
            </a:pPr>
            <a:r>
              <a:rPr lang="en-US" sz="2800">
                <a:latin typeface="Comic Sans MS" pitchFamily="66" charset="0"/>
              </a:rPr>
              <a:t>Achieve a terminal relationship</a:t>
            </a:r>
          </a:p>
          <a:p>
            <a:pPr marL="609600" indent="-609600" eaLnBrk="1" hangingPunct="1">
              <a:buNone/>
              <a:defRPr/>
            </a:pPr>
            <a:endParaRPr lang="en-US" sz="2800">
              <a:latin typeface="Comic Sans MS" pitchFamily="66" charset="0"/>
            </a:endParaRPr>
          </a:p>
          <a:p>
            <a:pPr marL="609600" indent="-609600" eaLnBrk="1" hangingPunct="1">
              <a:buNone/>
              <a:defRPr/>
            </a:pPr>
            <a:endParaRPr lang="en-US" sz="280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8"/>
          <p:cNvSpPr>
            <a:spLocks noGrp="1"/>
          </p:cNvSpPr>
          <p:nvPr>
            <p:ph type="sldNum" sz="quarter" idx="11"/>
          </p:nvPr>
        </p:nvSpPr>
        <p:spPr>
          <a:xfrm>
            <a:off x="3514725" y="6248400"/>
            <a:ext cx="32575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defRPr/>
            </a:pPr>
            <a:fld id="{0263DD70-8F24-49BE-9ACF-C6AB0D00937F}" type="slidenum">
              <a:rPr lang="en-US" altLang="en-US" sz="1200" smtClean="0">
                <a:latin typeface="Arial" pitchFamily="34" charset="0"/>
              </a:rPr>
              <a:pPr algn="ctr">
                <a:spcBef>
                  <a:spcPct val="0"/>
                </a:spcBef>
                <a:buClrTx/>
                <a:buSzTx/>
                <a:buFontTx/>
                <a:buNone/>
                <a:defRPr/>
              </a:pPr>
              <a:t>17</a:t>
            </a:fld>
            <a:endParaRPr lang="en-US" altLang="en-US" sz="1200">
              <a:latin typeface="Arial" pitchFamily="34" charset="0"/>
            </a:endParaRPr>
          </a:p>
        </p:txBody>
      </p:sp>
      <p:sp>
        <p:nvSpPr>
          <p:cNvPr id="690178" name="Rectangle 2"/>
          <p:cNvSpPr>
            <a:spLocks noGrp="1" noChangeArrowheads="1"/>
          </p:cNvSpPr>
          <p:nvPr>
            <p:ph type="title" sz="quarter"/>
          </p:nvPr>
        </p:nvSpPr>
        <p:spPr>
          <a:xfrm>
            <a:off x="171450" y="152400"/>
            <a:ext cx="9944100" cy="381000"/>
          </a:xfrm>
          <a:effectLst>
            <a:outerShdw dist="35921" dir="2700000" algn="ctr" rotWithShape="0">
              <a:schemeClr val="bg1"/>
            </a:outerShdw>
          </a:effectLst>
        </p:spPr>
        <p:txBody>
          <a:bodyPr>
            <a:noAutofit/>
          </a:bodyPr>
          <a:lstStyle/>
          <a:p>
            <a:pPr eaLnBrk="1" hangingPunct="1">
              <a:defRPr/>
            </a:pPr>
            <a:r>
              <a:rPr lang="en-US" sz="2800" dirty="0">
                <a:solidFill>
                  <a:srgbClr val="FFFF00"/>
                </a:solidFill>
                <a:effectLst>
                  <a:outerShdw blurRad="38100" dist="38100" dir="2700000" algn="tl">
                    <a:srgbClr val="000000">
                      <a:alpha val="43137"/>
                    </a:srgbClr>
                  </a:outerShdw>
                </a:effectLst>
                <a:latin typeface="Comic Sans MS" pitchFamily="66" charset="0"/>
              </a:rPr>
              <a:t>Change Agent:</a:t>
            </a:r>
            <a:endParaRPr lang="en-US" sz="2800" i="1" dirty="0"/>
          </a:p>
        </p:txBody>
      </p:sp>
      <p:sp>
        <p:nvSpPr>
          <p:cNvPr id="22532" name="Rectangle 5"/>
          <p:cNvSpPr>
            <a:spLocks noChangeArrowheads="1"/>
          </p:cNvSpPr>
          <p:nvPr/>
        </p:nvSpPr>
        <p:spPr bwMode="auto">
          <a:xfrm>
            <a:off x="5229225" y="609600"/>
            <a:ext cx="480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a:spcBef>
                <a:spcPct val="0"/>
              </a:spcBef>
              <a:buClrTx/>
              <a:buSzTx/>
              <a:buNone/>
            </a:pPr>
            <a:r>
              <a:rPr lang="en-US" altLang="en-US" dirty="0">
                <a:solidFill>
                  <a:srgbClr val="FFFF00"/>
                </a:solidFill>
              </a:rPr>
              <a:t>Who are the Change Agents and Champions who focus on prevention? </a:t>
            </a:r>
          </a:p>
        </p:txBody>
      </p:sp>
      <p:pic>
        <p:nvPicPr>
          <p:cNvPr id="22533" name="Picture 8" descr="DSCN084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4951" y="3581401"/>
            <a:ext cx="465415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Content Placeholder 12" descr="hands.jpg"/>
          <p:cNvPicPr>
            <a:picLocks noGrp="1" noChangeAspect="1"/>
          </p:cNvPicPr>
          <p:nvPr>
            <p:ph sz="quarter" idx="2"/>
          </p:nvPr>
        </p:nvPicPr>
        <p:blipFill>
          <a:blip r:embed="rId7" cstate="print">
            <a:extLst>
              <a:ext uri="{28A0092B-C50C-407E-A947-70E740481C1C}">
                <a14:useLocalDpi xmlns:a14="http://schemas.microsoft.com/office/drawing/2010/main" val="0"/>
              </a:ext>
            </a:extLst>
          </a:blip>
          <a:srcRect/>
          <a:stretch>
            <a:fillRect/>
          </a:stretch>
        </p:blipFill>
        <p:spPr>
          <a:xfrm>
            <a:off x="257175" y="3276601"/>
            <a:ext cx="5061347" cy="3408363"/>
          </a:xfrm>
        </p:spPr>
      </p:pic>
      <p:pic>
        <p:nvPicPr>
          <p:cNvPr id="22535" name="Picture 13" descr="The group.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300" y="6096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878113"/>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7CC415E-54C5-89AC-CF86-6B5AA64B9F8E}"/>
              </a:ext>
            </a:extLst>
          </p:cNvPr>
          <p:cNvSpPr>
            <a:spLocks noGrp="1" noRot="1" noChangeArrowheads="1"/>
          </p:cNvSpPr>
          <p:nvPr>
            <p:ph type="title"/>
          </p:nvPr>
        </p:nvSpPr>
        <p:spPr/>
        <p:txBody>
          <a:bodyPr lIns="90488" tIns="44450" rIns="90488" bIns="44450" anchor="b">
            <a:normAutofit/>
          </a:bodyPr>
          <a:lstStyle/>
          <a:p>
            <a:pPr>
              <a:defRPr/>
            </a:pPr>
            <a:r>
              <a:rPr lang="en-US" dirty="0">
                <a:latin typeface="Comic Sans MS" pitchFamily="66" charset="0"/>
              </a:rPr>
              <a:t>A Social System</a:t>
            </a:r>
            <a:r>
              <a:rPr lang="en-US" dirty="0"/>
              <a:t>:</a:t>
            </a:r>
          </a:p>
        </p:txBody>
      </p:sp>
      <p:sp>
        <p:nvSpPr>
          <p:cNvPr id="134147" name="Rectangle 3">
            <a:extLst>
              <a:ext uri="{FF2B5EF4-FFF2-40B4-BE49-F238E27FC236}">
                <a16:creationId xmlns:a16="http://schemas.microsoft.com/office/drawing/2014/main" id="{29EC0835-B97E-0D75-8C1D-4ED75F94174A}"/>
              </a:ext>
            </a:extLst>
          </p:cNvPr>
          <p:cNvSpPr>
            <a:spLocks noGrp="1" noChangeArrowheads="1"/>
          </p:cNvSpPr>
          <p:nvPr>
            <p:ph type="body" idx="1"/>
          </p:nvPr>
        </p:nvSpPr>
        <p:spPr/>
        <p:txBody>
          <a:bodyPr vert="horz" wrap="square" lIns="90488" tIns="44450" rIns="90488" bIns="44450" numCol="1" anchor="t" anchorCtr="0" compatLnSpc="1">
            <a:prstTxWarp prst="textNoShape">
              <a:avLst/>
            </a:prstTxWarp>
          </a:bodyPr>
          <a:lstStyle/>
          <a:p>
            <a:pPr>
              <a:defRPr/>
            </a:pPr>
            <a:r>
              <a:rPr lang="en-US" sz="4400" dirty="0">
                <a:latin typeface="Comic Sans MS" pitchFamily="66" charset="0"/>
              </a:rPr>
              <a:t> is a defined set of interrelated units that are engaged in joint problems solving to accomplish a common goal.</a:t>
            </a:r>
          </a:p>
          <a:p>
            <a:pPr>
              <a:defRPr/>
            </a:pPr>
            <a:r>
              <a:rPr lang="en-US" sz="4400" dirty="0">
                <a:latin typeface="Comic Sans MS" pitchFamily="66" charset="0"/>
              </a:rPr>
              <a:t>Cliques and opinion leadership</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A3DB1B4F-0B42-4F34-9945-007C7AB2F494}"/>
              </a:ext>
            </a:extLst>
          </p:cNvPr>
          <p:cNvSpPr>
            <a:spLocks noGrp="1" noRot="1" noChangeArrowheads="1"/>
          </p:cNvSpPr>
          <p:nvPr>
            <p:ph type="title"/>
          </p:nvPr>
        </p:nvSpPr>
        <p:spPr>
          <a:xfrm>
            <a:off x="342900" y="52387"/>
            <a:ext cx="9753600" cy="855663"/>
          </a:xfrm>
        </p:spPr>
        <p:txBody>
          <a:bodyPr>
            <a:normAutofit fontScale="90000"/>
          </a:bodyPr>
          <a:lstStyle/>
          <a:p>
            <a:pPr marL="609600" indent="-609600" eaLnBrk="1" hangingPunct="1">
              <a:lnSpc>
                <a:spcPct val="80000"/>
              </a:lnSpc>
              <a:defRPr/>
            </a:pPr>
            <a:r>
              <a:rPr lang="en-US" sz="4000" dirty="0">
                <a:solidFill>
                  <a:srgbClr val="FFFF00"/>
                </a:solidFill>
                <a:latin typeface="Comic Sans MS" pitchFamily="66" charset="0"/>
              </a:rPr>
              <a:t>Models of Communication Flows – </a:t>
            </a:r>
            <a:r>
              <a:rPr lang="en-US" sz="4000" cap="none" dirty="0">
                <a:solidFill>
                  <a:srgbClr val="FFFF00"/>
                </a:solidFill>
                <a:latin typeface="Comic Sans MS" pitchFamily="66" charset="0"/>
              </a:rPr>
              <a:t>wholesale vs. retail</a:t>
            </a:r>
            <a:r>
              <a:rPr lang="en-US" sz="4000" dirty="0">
                <a:solidFill>
                  <a:srgbClr val="FFFF00"/>
                </a:solidFill>
                <a:latin typeface="Comic Sans MS" pitchFamily="66" charset="0"/>
              </a:rPr>
              <a:t>???</a:t>
            </a:r>
          </a:p>
        </p:txBody>
      </p:sp>
      <p:sp>
        <p:nvSpPr>
          <p:cNvPr id="233475" name="Rectangle 3">
            <a:extLst>
              <a:ext uri="{FF2B5EF4-FFF2-40B4-BE49-F238E27FC236}">
                <a16:creationId xmlns:a16="http://schemas.microsoft.com/office/drawing/2014/main" id="{4574C91B-769F-45B1-90D8-28EBFCDA11BF}"/>
              </a:ext>
            </a:extLst>
          </p:cNvPr>
          <p:cNvSpPr>
            <a:spLocks noGrp="1" noChangeArrowheads="1"/>
          </p:cNvSpPr>
          <p:nvPr>
            <p:ph idx="1"/>
          </p:nvPr>
        </p:nvSpPr>
        <p:spPr>
          <a:xfrm>
            <a:off x="723900" y="1066800"/>
            <a:ext cx="8534400" cy="5334000"/>
          </a:xfrm>
        </p:spPr>
        <p:txBody>
          <a:bodyPr/>
          <a:lstStyle/>
          <a:p>
            <a:pPr marL="0" indent="0" eaLnBrk="1" hangingPunct="1">
              <a:lnSpc>
                <a:spcPct val="80000"/>
              </a:lnSpc>
              <a:buNone/>
              <a:defRPr/>
            </a:pPr>
            <a:r>
              <a:rPr lang="en-US" sz="2800" dirty="0">
                <a:latin typeface="Comic Sans MS" pitchFamily="66" charset="0"/>
              </a:rPr>
              <a:t>Hypodermic Needle Model – traditional &amp; inferior</a:t>
            </a:r>
            <a:r>
              <a:rPr lang="en-US" dirty="0">
                <a:latin typeface="Comic Sans MS" pitchFamily="66" charset="0"/>
              </a:rPr>
              <a:t> </a:t>
            </a:r>
          </a:p>
          <a:p>
            <a:pPr eaLnBrk="1" hangingPunct="1">
              <a:lnSpc>
                <a:spcPct val="80000"/>
              </a:lnSpc>
              <a:defRPr/>
            </a:pPr>
            <a:r>
              <a:rPr lang="en-US" dirty="0">
                <a:latin typeface="Comic Sans MS" pitchFamily="66" charset="0"/>
              </a:rPr>
              <a:t>“Injecting” information directly into the social system ex. Propaganda, Madison Avenue advertising</a:t>
            </a:r>
          </a:p>
          <a:p>
            <a:pPr eaLnBrk="1" hangingPunct="1">
              <a:lnSpc>
                <a:spcPct val="80000"/>
              </a:lnSpc>
              <a:defRPr/>
            </a:pPr>
            <a:r>
              <a:rPr lang="en-US" dirty="0">
                <a:latin typeface="Comic Sans MS" pitchFamily="66" charset="0"/>
              </a:rPr>
              <a:t>Ignored the role of opinion leaders.</a:t>
            </a:r>
          </a:p>
          <a:p>
            <a:pPr marL="609600" indent="-609600" eaLnBrk="1" hangingPunct="1">
              <a:lnSpc>
                <a:spcPct val="80000"/>
              </a:lnSpc>
              <a:buFont typeface="Wingdings" panose="05000000000000000000" pitchFamily="2" charset="2"/>
              <a:buAutoNum type="arabicPeriod"/>
              <a:defRPr/>
            </a:pPr>
            <a:endParaRPr lang="en-US" sz="2800" dirty="0">
              <a:latin typeface="Comic Sans MS" pitchFamily="66" charset="0"/>
            </a:endParaRPr>
          </a:p>
          <a:p>
            <a:pPr marL="609600" indent="-609600" eaLnBrk="1" hangingPunct="1">
              <a:lnSpc>
                <a:spcPct val="80000"/>
              </a:lnSpc>
              <a:buFont typeface="Wingdings" panose="05000000000000000000" pitchFamily="2" charset="2"/>
              <a:buAutoNum type="arabicPeriod"/>
              <a:defRPr/>
            </a:pPr>
            <a:endParaRPr lang="en-US" sz="2800" dirty="0">
              <a:latin typeface="Comic Sans MS" pitchFamily="66" charset="0"/>
            </a:endParaRPr>
          </a:p>
          <a:p>
            <a:pPr marL="0" indent="0" eaLnBrk="1" hangingPunct="1">
              <a:lnSpc>
                <a:spcPct val="80000"/>
              </a:lnSpc>
              <a:buNone/>
              <a:defRPr/>
            </a:pPr>
            <a:r>
              <a:rPr lang="en-US" sz="2800" dirty="0">
                <a:latin typeface="Comic Sans MS" pitchFamily="66" charset="0"/>
              </a:rPr>
              <a:t>Two Step Flow – for proven behavioral change</a:t>
            </a:r>
          </a:p>
          <a:p>
            <a:pPr eaLnBrk="1" hangingPunct="1">
              <a:lnSpc>
                <a:spcPct val="80000"/>
              </a:lnSpc>
              <a:defRPr/>
            </a:pPr>
            <a:r>
              <a:rPr lang="en-US" sz="2800" dirty="0">
                <a:latin typeface="Comic Sans MS" pitchFamily="66" charset="0"/>
              </a:rPr>
              <a:t>Step one – transfer of INFORMATION from media to opinion leaders</a:t>
            </a:r>
          </a:p>
          <a:p>
            <a:pPr eaLnBrk="1" hangingPunct="1">
              <a:lnSpc>
                <a:spcPct val="80000"/>
              </a:lnSpc>
              <a:defRPr/>
            </a:pPr>
            <a:r>
              <a:rPr lang="en-US" sz="2800" dirty="0">
                <a:latin typeface="Comic Sans MS" pitchFamily="66" charset="0"/>
              </a:rPr>
              <a:t>Step two – spread of interpersonal INFLUENCE from opinion leaders to their followers</a:t>
            </a:r>
          </a:p>
          <a:p>
            <a:pPr marL="609600" indent="-609600" eaLnBrk="1" hangingPunct="1">
              <a:lnSpc>
                <a:spcPct val="80000"/>
              </a:lnSpc>
              <a:defRPr/>
            </a:pPr>
            <a:r>
              <a:rPr lang="en-US" sz="2800" dirty="0">
                <a:latin typeface="Comic Sans MS" pitchFamily="66" charset="0"/>
              </a:rPr>
              <a:t>Horizontal diffusion - a combination of opinion leaders and peers</a:t>
            </a:r>
          </a:p>
          <a:p>
            <a:pPr marL="609600" indent="-609600" eaLnBrk="1" hangingPunct="1">
              <a:lnSpc>
                <a:spcPct val="80000"/>
              </a:lnSpc>
              <a:buNone/>
              <a:defRPr/>
            </a:pPr>
            <a:endParaRPr lang="en-US" sz="2800" dirty="0">
              <a:latin typeface="Comic Sans MS" pitchFamily="66" charset="0"/>
            </a:endParaRPr>
          </a:p>
          <a:p>
            <a:pPr marL="609600" indent="-609600" eaLnBrk="1" hangingPunct="1">
              <a:lnSpc>
                <a:spcPct val="80000"/>
              </a:lnSpc>
              <a:buNone/>
              <a:defRPr/>
            </a:pPr>
            <a:endParaRPr lang="en-US" sz="2800" dirty="0">
              <a:latin typeface="Comic Sans MS" pitchFamily="66" charset="0"/>
            </a:endParaRPr>
          </a:p>
        </p:txBody>
      </p:sp>
      <p:sp>
        <p:nvSpPr>
          <p:cNvPr id="5123" name="Footer Placeholder 5">
            <a:extLst>
              <a:ext uri="{FF2B5EF4-FFF2-40B4-BE49-F238E27FC236}">
                <a16:creationId xmlns:a16="http://schemas.microsoft.com/office/drawing/2014/main" id="{D63FF2F3-0291-47C1-8D91-ABF6213404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dirty="0">
                <a:latin typeface="Arial" panose="020B0604020202020204" pitchFamily="34" charset="0"/>
              </a:rPr>
              <a:t>Dr. Marc Lame, Indiana University</a:t>
            </a:r>
          </a:p>
        </p:txBody>
      </p:sp>
      <p:sp>
        <p:nvSpPr>
          <p:cNvPr id="5122" name="Slide Number Placeholder 4">
            <a:extLst>
              <a:ext uri="{FF2B5EF4-FFF2-40B4-BE49-F238E27FC236}">
                <a16:creationId xmlns:a16="http://schemas.microsoft.com/office/drawing/2014/main" id="{B10451C3-79FD-4AA6-A9A4-F48B5E1C5F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4FD5461-FB1E-4140-B306-BFDE0EF85B18}" type="slidenum">
              <a:rPr lang="en-US" altLang="en-US">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5400675" y="10998"/>
            <a:ext cx="4429125" cy="1436802"/>
          </a:xfrm>
        </p:spPr>
        <p:txBody>
          <a:bodyPr lIns="92075" tIns="46038" rIns="92075" bIns="46038">
            <a:normAutofit/>
          </a:bodyPr>
          <a:lstStyle/>
          <a:p>
            <a:pPr>
              <a:defRPr/>
            </a:pPr>
            <a:r>
              <a:rPr lang="en-US" cap="none" dirty="0">
                <a:solidFill>
                  <a:srgbClr val="FFFF00"/>
                </a:solidFill>
                <a:latin typeface="Comic Sans MS" pitchFamily="66" charset="0"/>
              </a:rPr>
              <a:t>PREFACE: Where Am I Coming From?</a:t>
            </a:r>
          </a:p>
        </p:txBody>
      </p:sp>
      <p:sp>
        <p:nvSpPr>
          <p:cNvPr id="14341" name="Rectangle 3"/>
          <p:cNvSpPr>
            <a:spLocks noGrp="1" noChangeArrowheads="1"/>
          </p:cNvSpPr>
          <p:nvPr>
            <p:ph idx="1"/>
          </p:nvPr>
        </p:nvSpPr>
        <p:spPr>
          <a:xfrm>
            <a:off x="5314950" y="1600200"/>
            <a:ext cx="4714875" cy="4724400"/>
          </a:xfrm>
        </p:spPr>
        <p:txBody>
          <a:bodyPr lIns="92075" tIns="46038" rIns="92075" bIns="46038"/>
          <a:lstStyle/>
          <a:p>
            <a:pPr marL="0" indent="0">
              <a:lnSpc>
                <a:spcPct val="90000"/>
              </a:lnSpc>
              <a:buNone/>
            </a:pPr>
            <a:r>
              <a:rPr lang="en-US" altLang="en-US" sz="2000" dirty="0">
                <a:latin typeface="Comic Sans MS" pitchFamily="66" charset="0"/>
              </a:rPr>
              <a:t>As an entomologist &amp; former Researcher  U of AZ IPM Specialist</a:t>
            </a:r>
          </a:p>
          <a:p>
            <a:pPr marL="0" indent="0">
              <a:lnSpc>
                <a:spcPct val="90000"/>
              </a:lnSpc>
              <a:buNone/>
            </a:pPr>
            <a:endParaRPr lang="en-US" altLang="en-US" sz="2000" dirty="0">
              <a:latin typeface="Comic Sans MS" pitchFamily="66" charset="0"/>
            </a:endParaRPr>
          </a:p>
          <a:p>
            <a:pPr marL="0" indent="0">
              <a:lnSpc>
                <a:spcPct val="90000"/>
              </a:lnSpc>
              <a:buNone/>
            </a:pPr>
            <a:r>
              <a:rPr lang="en-US" altLang="en-US" sz="2000" dirty="0">
                <a:latin typeface="Comic Sans MS" pitchFamily="66" charset="0"/>
              </a:rPr>
              <a:t>As an ex-environmental Regulator</a:t>
            </a:r>
          </a:p>
          <a:p>
            <a:pPr marL="0" indent="0">
              <a:lnSpc>
                <a:spcPct val="90000"/>
              </a:lnSpc>
              <a:buNone/>
            </a:pPr>
            <a:endParaRPr lang="en-US" altLang="en-US" sz="2000" dirty="0">
              <a:latin typeface="Comic Sans MS" pitchFamily="66" charset="0"/>
            </a:endParaRPr>
          </a:p>
          <a:p>
            <a:pPr marL="0" indent="0">
              <a:lnSpc>
                <a:spcPct val="90000"/>
              </a:lnSpc>
              <a:buNone/>
            </a:pPr>
            <a:r>
              <a:rPr lang="en-US" altLang="en-US" sz="2000" dirty="0">
                <a:latin typeface="Comic Sans MS" pitchFamily="66" charset="0"/>
              </a:rPr>
              <a:t>As an appointed advisor to EPA &amp; CDC</a:t>
            </a:r>
          </a:p>
          <a:p>
            <a:pPr marL="0" indent="0">
              <a:lnSpc>
                <a:spcPct val="90000"/>
              </a:lnSpc>
              <a:buNone/>
            </a:pPr>
            <a:endParaRPr lang="en-US" altLang="en-US" sz="2000" dirty="0">
              <a:latin typeface="Comic Sans MS" pitchFamily="66" charset="0"/>
            </a:endParaRPr>
          </a:p>
          <a:p>
            <a:pPr marL="0" indent="0">
              <a:lnSpc>
                <a:spcPct val="90000"/>
              </a:lnSpc>
              <a:buNone/>
            </a:pPr>
            <a:r>
              <a:rPr lang="en-US" altLang="en-US" sz="2000" dirty="0">
                <a:latin typeface="Comic Sans MS" pitchFamily="66" charset="0"/>
              </a:rPr>
              <a:t>As a policy entrepreneur for IPM </a:t>
            </a:r>
          </a:p>
          <a:p>
            <a:pPr>
              <a:lnSpc>
                <a:spcPct val="90000"/>
              </a:lnSpc>
            </a:pPr>
            <a:endParaRPr lang="en-US" altLang="en-US" sz="2000" dirty="0">
              <a:latin typeface="Comic Sans MS" pitchFamily="66" charset="0"/>
            </a:endParaRPr>
          </a:p>
          <a:p>
            <a:pPr marL="0" indent="0">
              <a:lnSpc>
                <a:spcPct val="90000"/>
              </a:lnSpc>
              <a:buNone/>
            </a:pPr>
            <a:r>
              <a:rPr lang="en-US" altLang="en-US" sz="2000" dirty="0">
                <a:latin typeface="Comic Sans MS" pitchFamily="66" charset="0"/>
              </a:rPr>
              <a:t>As a Clinical Prof teaching grad students to become environmental managers</a:t>
            </a:r>
          </a:p>
        </p:txBody>
      </p:sp>
      <p:sp>
        <p:nvSpPr>
          <p:cNvPr id="14339" name="Footer Placeholder 5"/>
          <p:cNvSpPr>
            <a:spLocks noGrp="1"/>
          </p:cNvSpPr>
          <p:nvPr>
            <p:ph type="ftr" sz="quarter" idx="11"/>
          </p:nvPr>
        </p:nvSpPr>
        <p:spPr bwMode="auto">
          <a:xfrm>
            <a:off x="7372350" y="6248400"/>
            <a:ext cx="24003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algn="r" eaLnBrk="1" fontAlgn="base" hangingPunct="1">
              <a:spcBef>
                <a:spcPct val="0"/>
              </a:spcBef>
              <a:spcAft>
                <a:spcPct val="0"/>
              </a:spcAft>
              <a:buFontTx/>
              <a:buNone/>
            </a:pPr>
            <a:r>
              <a:rPr lang="en-US" altLang="en-US" sz="1200">
                <a:solidFill>
                  <a:schemeClr val="tx2"/>
                </a:solidFill>
                <a:latin typeface="Arial" pitchFamily="34" charset="0"/>
              </a:rPr>
              <a:t>Dr. Marc Lame, Indiana University</a:t>
            </a:r>
          </a:p>
        </p:txBody>
      </p:sp>
      <p:sp>
        <p:nvSpPr>
          <p:cNvPr id="14338" name="Slide Number Placeholder 4"/>
          <p:cNvSpPr>
            <a:spLocks noGrp="1"/>
          </p:cNvSpPr>
          <p:nvPr>
            <p:ph type="sldNum" sz="quarter" idx="12"/>
          </p:nvPr>
        </p:nvSpPr>
        <p:spPr bwMode="auto">
          <a:xfrm>
            <a:off x="3514725" y="6248400"/>
            <a:ext cx="32575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algn="ctr" eaLnBrk="1" fontAlgn="base" hangingPunct="1">
              <a:spcBef>
                <a:spcPct val="0"/>
              </a:spcBef>
              <a:spcAft>
                <a:spcPct val="0"/>
              </a:spcAft>
              <a:buFontTx/>
              <a:buNone/>
            </a:pPr>
            <a:fld id="{660410DD-38FC-4B69-A372-7B72CD7167EE}" type="slidenum">
              <a:rPr lang="en-US" altLang="en-US" sz="1200" smtClean="0">
                <a:solidFill>
                  <a:schemeClr val="tx2"/>
                </a:solidFill>
                <a:latin typeface="Arial" pitchFamily="34" charset="0"/>
              </a:rPr>
              <a:pPr algn="ctr" eaLnBrk="1" fontAlgn="base" hangingPunct="1">
                <a:spcBef>
                  <a:spcPct val="0"/>
                </a:spcBef>
                <a:spcAft>
                  <a:spcPct val="0"/>
                </a:spcAft>
                <a:buFontTx/>
                <a:buNone/>
              </a:pPr>
              <a:t>2</a:t>
            </a:fld>
            <a:endParaRPr lang="en-US" altLang="en-US" sz="1200">
              <a:solidFill>
                <a:schemeClr val="tx2"/>
              </a:solidFill>
              <a:latin typeface="Arial" pitchFamily="34" charset="0"/>
            </a:endParaRPr>
          </a:p>
        </p:txBody>
      </p:sp>
      <p:pic>
        <p:nvPicPr>
          <p:cNvPr id="14342" name="Picture 5" descr="Marc Ag Consultant 8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2399"/>
            <a:ext cx="5057775"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0374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514350" y="274638"/>
            <a:ext cx="9258300" cy="2011362"/>
          </a:xfrm>
        </p:spPr>
        <p:txBody>
          <a:bodyPr lIns="90488" tIns="44450" rIns="90488" bIns="44450" anchor="b">
            <a:normAutofit/>
          </a:bodyPr>
          <a:lstStyle/>
          <a:p>
            <a:pPr>
              <a:defRPr/>
            </a:pPr>
            <a:r>
              <a:rPr lang="en-US" sz="4000" cap="none" dirty="0">
                <a:solidFill>
                  <a:srgbClr val="FFFF00"/>
                </a:solidFill>
                <a:effectLst/>
                <a:latin typeface="Comic Sans MS" pitchFamily="66" charset="0"/>
              </a:rPr>
              <a:t>IPM Defined As An INNOVATION To Be Adopted</a:t>
            </a:r>
            <a:r>
              <a:rPr lang="en-US" sz="4000" cap="none" dirty="0">
                <a:solidFill>
                  <a:srgbClr val="FFFF00"/>
                </a:solidFill>
                <a:effectLst/>
              </a:rPr>
              <a:t>:</a:t>
            </a:r>
          </a:p>
        </p:txBody>
      </p:sp>
      <p:sp>
        <p:nvSpPr>
          <p:cNvPr id="134147" name="Rectangle 3"/>
          <p:cNvSpPr>
            <a:spLocks noGrp="1" noChangeArrowheads="1"/>
          </p:cNvSpPr>
          <p:nvPr>
            <p:ph idx="1"/>
          </p:nvPr>
        </p:nvSpPr>
        <p:spPr>
          <a:xfrm>
            <a:off x="514350" y="2590801"/>
            <a:ext cx="9258300" cy="3992563"/>
          </a:xfrm>
        </p:spPr>
        <p:txBody>
          <a:bodyPr lIns="90488" tIns="44450" rIns="90488" bIns="44450"/>
          <a:lstStyle/>
          <a:p>
            <a:pPr>
              <a:defRPr/>
            </a:pPr>
            <a:r>
              <a:rPr lang="en-US" dirty="0">
                <a:latin typeface="Comic Sans MS" pitchFamily="66" charset="0"/>
              </a:rPr>
              <a:t>IPM is a cluster of technologies (cultural, mechanical, biological, genetic, and chemical) which is an integrated application (based on biological information) designed to allow humans to compete with other species (pests).</a:t>
            </a:r>
          </a:p>
          <a:p>
            <a:pPr>
              <a:defRPr/>
            </a:pPr>
            <a:endParaRPr lang="en-US" dirty="0">
              <a:latin typeface="Comic Sans MS" pitchFamily="66" charset="0"/>
            </a:endParaRPr>
          </a:p>
          <a:p>
            <a:pPr>
              <a:defRPr/>
            </a:pPr>
            <a:r>
              <a:rPr lang="en-US" dirty="0">
                <a:latin typeface="Comic Sans MS" pitchFamily="66" charset="0"/>
              </a:rPr>
              <a:t>Duh, it might be helpful to define it the way folks can understand it….</a:t>
            </a:r>
          </a:p>
        </p:txBody>
      </p:sp>
      <p:sp>
        <p:nvSpPr>
          <p:cNvPr id="10243" name="Footer Placeholder 5"/>
          <p:cNvSpPr>
            <a:spLocks noGrp="1"/>
          </p:cNvSpPr>
          <p:nvPr>
            <p:ph type="ftr" sz="quarter" idx="11"/>
          </p:nvPr>
        </p:nvSpPr>
        <p:spPr>
          <a:xfrm>
            <a:off x="7372350" y="6248400"/>
            <a:ext cx="2400300" cy="457200"/>
          </a:xfrm>
        </p:spPr>
        <p:txBody>
          <a:bodyPr/>
          <a:lstStyle/>
          <a:p>
            <a:pPr algn="r">
              <a:defRPr/>
            </a:pPr>
            <a:r>
              <a:rPr lang="en-US">
                <a:latin typeface="Arial" pitchFamily="34" charset="0"/>
              </a:rPr>
              <a:t>Dr. Marc Lame, Indiana University</a:t>
            </a:r>
          </a:p>
        </p:txBody>
      </p:sp>
      <p:sp>
        <p:nvSpPr>
          <p:cNvPr id="10242" name="Slide Number Placeholder 4"/>
          <p:cNvSpPr>
            <a:spLocks noGrp="1"/>
          </p:cNvSpPr>
          <p:nvPr>
            <p:ph type="sldNum" sz="quarter" idx="12"/>
          </p:nvPr>
        </p:nvSpPr>
        <p:spPr>
          <a:xfrm>
            <a:off x="3514725" y="6248400"/>
            <a:ext cx="3257550" cy="457200"/>
          </a:xfrm>
        </p:spPr>
        <p:txBody>
          <a:bodyPr/>
          <a:lstStyle/>
          <a:p>
            <a:pPr algn="ctr">
              <a:defRPr/>
            </a:pPr>
            <a:fld id="{6FE67259-62D9-4682-92E6-1B9B0C54775E}" type="slidenum">
              <a:rPr lang="en-US" smtClean="0">
                <a:latin typeface="Arial" pitchFamily="34" charset="0"/>
              </a:rPr>
              <a:pPr algn="ctr">
                <a:defRPr/>
              </a:pPr>
              <a:t>20</a:t>
            </a:fld>
            <a:endParaRPr lang="en-US">
              <a:latin typeface="Arial" pitchFamily="34" charset="0"/>
            </a:endParaRPr>
          </a:p>
        </p:txBody>
      </p:sp>
    </p:spTree>
    <p:extLst>
      <p:ext uri="{BB962C8B-B14F-4D97-AF65-F5344CB8AC3E}">
        <p14:creationId xmlns:p14="http://schemas.microsoft.com/office/powerpoint/2010/main" val="130610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514350" y="274638"/>
            <a:ext cx="9258300" cy="1554162"/>
          </a:xfrm>
        </p:spPr>
        <p:txBody>
          <a:bodyPr lIns="90488" tIns="44450" rIns="90488" bIns="44450" anchor="b"/>
          <a:lstStyle/>
          <a:p>
            <a:pPr>
              <a:defRPr/>
            </a:pPr>
            <a:r>
              <a:rPr lang="en-US" dirty="0">
                <a:latin typeface="Comic Sans MS" pitchFamily="66" charset="0"/>
              </a:rPr>
              <a:t>Recognizing IPM as a Pollution Prevention INNOVATION</a:t>
            </a:r>
            <a:r>
              <a:rPr lang="en-US" dirty="0"/>
              <a:t>:</a:t>
            </a:r>
          </a:p>
        </p:txBody>
      </p:sp>
      <p:sp>
        <p:nvSpPr>
          <p:cNvPr id="134147" name="Rectangle 3"/>
          <p:cNvSpPr>
            <a:spLocks noGrp="1" noChangeArrowheads="1"/>
          </p:cNvSpPr>
          <p:nvPr>
            <p:ph idx="1"/>
          </p:nvPr>
        </p:nvSpPr>
        <p:spPr>
          <a:xfrm>
            <a:off x="514350" y="1905001"/>
            <a:ext cx="9258300" cy="990599"/>
          </a:xfrm>
        </p:spPr>
        <p:txBody>
          <a:bodyPr lIns="90488" tIns="44450" rIns="90488" bIns="44450"/>
          <a:lstStyle/>
          <a:p>
            <a:pPr>
              <a:defRPr/>
            </a:pPr>
            <a:r>
              <a:rPr lang="en-US" dirty="0">
                <a:latin typeface="Comic Sans MS" pitchFamily="66" charset="0"/>
              </a:rPr>
              <a:t>Source Reduction for pesticides is preventing pests such that pesticide applications are not AS necessary or at all.</a:t>
            </a:r>
          </a:p>
          <a:p>
            <a:pPr>
              <a:defRPr/>
            </a:pPr>
            <a:endParaRPr lang="en-US" dirty="0">
              <a:latin typeface="Comic Sans MS" pitchFamily="66" charset="0"/>
            </a:endParaRPr>
          </a:p>
        </p:txBody>
      </p:sp>
      <p:sp>
        <p:nvSpPr>
          <p:cNvPr id="10243" name="Footer Placeholder 5"/>
          <p:cNvSpPr>
            <a:spLocks noGrp="1"/>
          </p:cNvSpPr>
          <p:nvPr>
            <p:ph type="ftr" sz="quarter" idx="11"/>
          </p:nvPr>
        </p:nvSpPr>
        <p:spPr>
          <a:xfrm>
            <a:off x="7372350" y="6248400"/>
            <a:ext cx="2400300" cy="457200"/>
          </a:xfrm>
        </p:spPr>
        <p:txBody>
          <a:bodyPr/>
          <a:lstStyle/>
          <a:p>
            <a:pPr algn="r">
              <a:defRPr/>
            </a:pPr>
            <a:r>
              <a:rPr lang="en-US" dirty="0">
                <a:latin typeface="Arial" pitchFamily="34" charset="0"/>
              </a:rPr>
              <a:t>Dr. Marc Lame, Indiana University</a:t>
            </a:r>
          </a:p>
        </p:txBody>
      </p:sp>
      <p:sp>
        <p:nvSpPr>
          <p:cNvPr id="10242" name="Slide Number Placeholder 4"/>
          <p:cNvSpPr>
            <a:spLocks noGrp="1"/>
          </p:cNvSpPr>
          <p:nvPr>
            <p:ph type="sldNum" sz="quarter" idx="12"/>
          </p:nvPr>
        </p:nvSpPr>
        <p:spPr>
          <a:xfrm>
            <a:off x="3514725" y="6248400"/>
            <a:ext cx="3257550" cy="457200"/>
          </a:xfrm>
        </p:spPr>
        <p:txBody>
          <a:bodyPr/>
          <a:lstStyle/>
          <a:p>
            <a:pPr algn="ctr">
              <a:defRPr/>
            </a:pPr>
            <a:fld id="{1B674F66-D59D-4862-9D40-D17D50D690AE}" type="slidenum">
              <a:rPr lang="en-US" smtClean="0">
                <a:latin typeface="Arial" pitchFamily="34" charset="0"/>
              </a:rPr>
              <a:pPr algn="ctr">
                <a:defRPr/>
              </a:pPr>
              <a:t>21</a:t>
            </a:fld>
            <a:endParaRPr lang="en-US" dirty="0">
              <a:latin typeface="Arial" pitchFamily="34" charset="0"/>
            </a:endParaRPr>
          </a:p>
        </p:txBody>
      </p:sp>
      <p:pic>
        <p:nvPicPr>
          <p:cNvPr id="158724" name="Picture 4" descr="http://upload.wikimedia.org/wikipedia/commons/f/ff/Air_.pollution_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930525"/>
            <a:ext cx="48768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58726" name="Picture 6" descr="http://grist.files.wordpress.com/2009/07/crop_dus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713" y="2930526"/>
            <a:ext cx="4584637" cy="32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35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xfrm>
            <a:off x="3514725" y="6248400"/>
            <a:ext cx="325755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defRPr/>
            </a:pPr>
            <a:fld id="{3558426D-1C4B-4E40-BA30-2D8538682B7F}" type="slidenum">
              <a:rPr lang="en-US" altLang="en-US" sz="1200" smtClean="0">
                <a:latin typeface="Arial" pitchFamily="34" charset="0"/>
              </a:rPr>
              <a:pPr algn="ctr">
                <a:spcBef>
                  <a:spcPct val="0"/>
                </a:spcBef>
                <a:buClrTx/>
                <a:buSzTx/>
                <a:buFontTx/>
                <a:buNone/>
                <a:defRPr/>
              </a:pPr>
              <a:t>22</a:t>
            </a:fld>
            <a:endParaRPr lang="en-US" altLang="en-US" sz="1200">
              <a:latin typeface="Arial" pitchFamily="34" charset="0"/>
            </a:endParaRPr>
          </a:p>
        </p:txBody>
      </p:sp>
      <p:sp>
        <p:nvSpPr>
          <p:cNvPr id="6147" name="Footer Placeholder 5"/>
          <p:cNvSpPr>
            <a:spLocks noGrp="1"/>
          </p:cNvSpPr>
          <p:nvPr>
            <p:ph type="ftr" sz="quarter" idx="11"/>
          </p:nvPr>
        </p:nvSpPr>
        <p:spPr>
          <a:xfrm>
            <a:off x="7372350" y="6243638"/>
            <a:ext cx="24003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defRPr/>
            </a:pPr>
            <a:r>
              <a:rPr lang="en-US" altLang="en-US" sz="1200">
                <a:latin typeface="Arial" pitchFamily="34" charset="0"/>
              </a:rPr>
              <a:t>Dr. Marc Lame, Indiana University</a:t>
            </a:r>
          </a:p>
        </p:txBody>
      </p:sp>
      <p:sp>
        <p:nvSpPr>
          <p:cNvPr id="2" name="Rectangle 2"/>
          <p:cNvSpPr>
            <a:spLocks noGrp="1" noRot="1" noChangeArrowheads="1"/>
          </p:cNvSpPr>
          <p:nvPr>
            <p:ph type="title"/>
          </p:nvPr>
        </p:nvSpPr>
        <p:spPr>
          <a:xfrm>
            <a:off x="0" y="11784"/>
            <a:ext cx="10287000" cy="792162"/>
          </a:xfrm>
        </p:spPr>
        <p:txBody>
          <a:bodyPr lIns="92075" tIns="46038" rIns="92075" bIns="46038">
            <a:noAutofit/>
          </a:bodyPr>
          <a:lstStyle/>
          <a:p>
            <a:pPr>
              <a:defRPr/>
            </a:pPr>
            <a:r>
              <a:rPr lang="en-US" sz="4000" cap="none" dirty="0">
                <a:solidFill>
                  <a:srgbClr val="FFFF00"/>
                </a:solidFill>
                <a:effectLst/>
                <a:latin typeface="Comic Sans MS" pitchFamily="66" charset="0"/>
              </a:rPr>
              <a:t>Some Un-Recognized Truths About IPM</a:t>
            </a:r>
          </a:p>
        </p:txBody>
      </p:sp>
      <p:sp>
        <p:nvSpPr>
          <p:cNvPr id="3" name="Rectangle 3"/>
          <p:cNvSpPr>
            <a:spLocks noGrp="1" noChangeArrowheads="1"/>
          </p:cNvSpPr>
          <p:nvPr>
            <p:ph type="body" idx="1"/>
          </p:nvPr>
        </p:nvSpPr>
        <p:spPr>
          <a:xfrm>
            <a:off x="4321" y="762000"/>
            <a:ext cx="5600700" cy="5791200"/>
          </a:xfrm>
        </p:spPr>
        <p:txBody>
          <a:bodyPr lIns="92075" tIns="46038" rIns="92075" bIns="46038"/>
          <a:lstStyle/>
          <a:p>
            <a:pPr>
              <a:lnSpc>
                <a:spcPct val="90000"/>
              </a:lnSpc>
              <a:defRPr/>
            </a:pPr>
            <a:r>
              <a:rPr lang="en-US" sz="3200" dirty="0">
                <a:latin typeface="Comic Sans MS" pitchFamily="66" charset="0"/>
              </a:rPr>
              <a:t>It is more effective because it is proactive.</a:t>
            </a:r>
          </a:p>
          <a:p>
            <a:pPr>
              <a:lnSpc>
                <a:spcPct val="90000"/>
              </a:lnSpc>
              <a:defRPr/>
            </a:pPr>
            <a:r>
              <a:rPr lang="en-US" sz="3200" dirty="0">
                <a:latin typeface="Comic Sans MS" pitchFamily="66" charset="0"/>
              </a:rPr>
              <a:t>It is sustainable because it is based on ecological underpinnings.</a:t>
            </a:r>
          </a:p>
          <a:p>
            <a:pPr>
              <a:lnSpc>
                <a:spcPct val="90000"/>
              </a:lnSpc>
              <a:defRPr/>
            </a:pPr>
            <a:r>
              <a:rPr lang="en-US" sz="3200" dirty="0">
                <a:latin typeface="Comic Sans MS" pitchFamily="66" charset="0"/>
              </a:rPr>
              <a:t>It is precautious regarding risks to environmental health. </a:t>
            </a:r>
          </a:p>
          <a:p>
            <a:pPr>
              <a:lnSpc>
                <a:spcPct val="90000"/>
              </a:lnSpc>
              <a:defRPr/>
            </a:pPr>
            <a:r>
              <a:rPr lang="en-US" sz="3200" dirty="0">
                <a:latin typeface="Comic Sans MS" pitchFamily="66" charset="0"/>
              </a:rPr>
              <a:t>It is less expensive because it leverages  existing operations.</a:t>
            </a:r>
          </a:p>
          <a:p>
            <a:pPr>
              <a:lnSpc>
                <a:spcPct val="90000"/>
              </a:lnSpc>
              <a:defRPr/>
            </a:pPr>
            <a:r>
              <a:rPr lang="en-US" sz="3200" dirty="0">
                <a:latin typeface="Comic Sans MS" pitchFamily="66" charset="0"/>
              </a:rPr>
              <a:t>It WORKS!!!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1066800"/>
            <a:ext cx="4978400" cy="3733800"/>
          </a:xfrm>
          <a:prstGeom prst="rect">
            <a:avLst/>
          </a:prstGeom>
        </p:spPr>
      </p:pic>
    </p:spTree>
    <p:extLst>
      <p:ext uri="{BB962C8B-B14F-4D97-AF65-F5344CB8AC3E}">
        <p14:creationId xmlns:p14="http://schemas.microsoft.com/office/powerpoint/2010/main" val="382677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536054" y="142875"/>
            <a:ext cx="3514725" cy="3733800"/>
          </a:xfrm>
          <a:effectLst>
            <a:outerShdw dist="35921" dir="2700000" algn="ctr" rotWithShape="0">
              <a:schemeClr val="tx1"/>
            </a:outerShdw>
          </a:effectLst>
        </p:spPr>
        <p:txBody>
          <a:bodyPr/>
          <a:lstStyle/>
          <a:p>
            <a:pPr eaLnBrk="1" hangingPunct="1">
              <a:defRPr/>
            </a:pPr>
            <a:r>
              <a:rPr lang="en-US" dirty="0">
                <a:solidFill>
                  <a:schemeClr val="tx1"/>
                </a:solidFill>
                <a:effectLst/>
                <a:latin typeface="Book Antiqua" pitchFamily="18" charset="0"/>
              </a:rPr>
              <a:t>Pest Prevention is Everyone’s Job</a:t>
            </a:r>
          </a:p>
        </p:txBody>
      </p:sp>
      <p:pic>
        <p:nvPicPr>
          <p:cNvPr id="24580" name="Picture 3" descr="awar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6711" y="457200"/>
            <a:ext cx="4932759" cy="6019800"/>
          </a:xfr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9470" y="3810000"/>
            <a:ext cx="4201309" cy="27736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 y="209550"/>
            <a:ext cx="4800600" cy="3600450"/>
          </a:xfrm>
          <a:prstGeom prst="rect">
            <a:avLst/>
          </a:prstGeom>
        </p:spPr>
      </p:pic>
    </p:spTree>
    <p:extLst>
      <p:ext uri="{BB962C8B-B14F-4D97-AF65-F5344CB8AC3E}">
        <p14:creationId xmlns:p14="http://schemas.microsoft.com/office/powerpoint/2010/main" val="324764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Rot="1" noChangeArrowheads="1"/>
          </p:cNvSpPr>
          <p:nvPr>
            <p:ph type="title"/>
          </p:nvPr>
        </p:nvSpPr>
        <p:spPr>
          <a:xfrm>
            <a:off x="257175" y="228600"/>
            <a:ext cx="9772650" cy="1143000"/>
          </a:xfrm>
        </p:spPr>
        <p:txBody>
          <a:bodyPr>
            <a:normAutofit/>
          </a:bodyPr>
          <a:lstStyle/>
          <a:p>
            <a:pPr eaLnBrk="1" hangingPunct="1">
              <a:defRPr/>
            </a:pPr>
            <a:r>
              <a:rPr lang="en-US" sz="2800" cap="none" dirty="0">
                <a:solidFill>
                  <a:schemeClr val="hlink"/>
                </a:solidFill>
                <a:effectLst/>
                <a:latin typeface="Comic Sans MS" pitchFamily="66" charset="0"/>
              </a:rPr>
              <a:t>Implementers Must Demonstrate IPM Is Compatible With The District’s Current Operations</a:t>
            </a:r>
          </a:p>
        </p:txBody>
      </p:sp>
      <p:sp>
        <p:nvSpPr>
          <p:cNvPr id="20485" name="Rectangle 3"/>
          <p:cNvSpPr>
            <a:spLocks noGrp="1" noChangeArrowheads="1"/>
          </p:cNvSpPr>
          <p:nvPr>
            <p:ph idx="1"/>
          </p:nvPr>
        </p:nvSpPr>
        <p:spPr>
          <a:xfrm>
            <a:off x="114301" y="1295400"/>
            <a:ext cx="9486900" cy="4038600"/>
          </a:xfrm>
        </p:spPr>
        <p:txBody>
          <a:bodyPr/>
          <a:lstStyle/>
          <a:p>
            <a:pPr eaLnBrk="1" hangingPunct="1"/>
            <a:r>
              <a:rPr lang="en-US" altLang="en-US" sz="3200" dirty="0">
                <a:solidFill>
                  <a:srgbClr val="FF99FF"/>
                </a:solidFill>
                <a:latin typeface="Comic Sans MS" pitchFamily="66" charset="0"/>
              </a:rPr>
              <a:t>Doing what you do now---just think pests!!!</a:t>
            </a:r>
          </a:p>
          <a:p>
            <a:pPr eaLnBrk="1" hangingPunct="1"/>
            <a:r>
              <a:rPr lang="en-US" altLang="en-US" sz="3200" dirty="0">
                <a:solidFill>
                  <a:srgbClr val="FFFF00"/>
                </a:solidFill>
                <a:latin typeface="Comic Sans MS" pitchFamily="66" charset="0"/>
              </a:rPr>
              <a:t>Security = monitoring</a:t>
            </a:r>
          </a:p>
          <a:p>
            <a:pPr eaLnBrk="1" hangingPunct="1"/>
            <a:r>
              <a:rPr lang="en-US" altLang="en-US" sz="3200" dirty="0">
                <a:solidFill>
                  <a:srgbClr val="FFFF00"/>
                </a:solidFill>
                <a:latin typeface="Comic Sans MS" pitchFamily="66" charset="0"/>
              </a:rPr>
              <a:t>Energy conservation = exclusion</a:t>
            </a:r>
          </a:p>
          <a:p>
            <a:pPr eaLnBrk="1" hangingPunct="1"/>
            <a:r>
              <a:rPr lang="en-US" altLang="en-US" sz="3200" dirty="0">
                <a:solidFill>
                  <a:srgbClr val="FFFF00"/>
                </a:solidFill>
                <a:latin typeface="Comic Sans MS" pitchFamily="66" charset="0"/>
              </a:rPr>
              <a:t>Sanitation = nothing to eat</a:t>
            </a:r>
          </a:p>
          <a:p>
            <a:pPr eaLnBrk="1" hangingPunct="1"/>
            <a:r>
              <a:rPr lang="en-US" altLang="en-US" sz="3200" dirty="0">
                <a:solidFill>
                  <a:srgbClr val="FFFF00"/>
                </a:solidFill>
                <a:latin typeface="Comic Sans MS" pitchFamily="66" charset="0"/>
              </a:rPr>
              <a:t>Clutter control = </a:t>
            </a:r>
          </a:p>
          <a:p>
            <a:pPr marL="0" indent="0" eaLnBrk="1" hangingPunct="1">
              <a:buNone/>
            </a:pPr>
            <a:r>
              <a:rPr lang="en-US" altLang="en-US" sz="3200" dirty="0">
                <a:solidFill>
                  <a:srgbClr val="FFFF00"/>
                </a:solidFill>
                <a:latin typeface="Comic Sans MS" pitchFamily="66" charset="0"/>
              </a:rPr>
              <a:t>			no place to live</a:t>
            </a:r>
          </a:p>
          <a:p>
            <a:pPr lvl="1" eaLnBrk="1" hangingPunct="1">
              <a:buFont typeface="Wingdings" pitchFamily="2" charset="2"/>
              <a:buNone/>
            </a:pPr>
            <a:endParaRPr lang="en-US" altLang="en-US" sz="3200" dirty="0">
              <a:solidFill>
                <a:srgbClr val="FFFF00"/>
              </a:solidFill>
              <a:latin typeface="Comic Sans MS" pitchFamily="66" charset="0"/>
            </a:endParaRPr>
          </a:p>
        </p:txBody>
      </p:sp>
      <p:sp>
        <p:nvSpPr>
          <p:cNvPr id="20483" name="Footer Placeholder 5"/>
          <p:cNvSpPr>
            <a:spLocks noGrp="1"/>
          </p:cNvSpPr>
          <p:nvPr>
            <p:ph type="ftr" sz="quarter" idx="11"/>
          </p:nvPr>
        </p:nvSpPr>
        <p:spPr bwMode="auto">
          <a:xfrm>
            <a:off x="7372350" y="6248400"/>
            <a:ext cx="24003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algn="r" eaLnBrk="1" fontAlgn="base" hangingPunct="1">
              <a:spcBef>
                <a:spcPct val="0"/>
              </a:spcBef>
              <a:spcAft>
                <a:spcPct val="0"/>
              </a:spcAft>
              <a:buFontTx/>
              <a:buNone/>
            </a:pPr>
            <a:r>
              <a:rPr lang="en-US" altLang="en-US" sz="1200">
                <a:solidFill>
                  <a:schemeClr val="tx2"/>
                </a:solidFill>
                <a:latin typeface="Arial" pitchFamily="34" charset="0"/>
              </a:rPr>
              <a:t>Dr. Marc Lame, Indiana University</a:t>
            </a:r>
          </a:p>
        </p:txBody>
      </p:sp>
      <p:sp>
        <p:nvSpPr>
          <p:cNvPr id="20482" name="Slide Number Placeholder 4"/>
          <p:cNvSpPr>
            <a:spLocks noGrp="1"/>
          </p:cNvSpPr>
          <p:nvPr>
            <p:ph type="sldNum" sz="quarter" idx="12"/>
          </p:nvPr>
        </p:nvSpPr>
        <p:spPr bwMode="auto">
          <a:xfrm>
            <a:off x="3514725" y="6248400"/>
            <a:ext cx="32575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algn="ctr" eaLnBrk="1" fontAlgn="base" hangingPunct="1">
              <a:spcBef>
                <a:spcPct val="0"/>
              </a:spcBef>
              <a:spcAft>
                <a:spcPct val="0"/>
              </a:spcAft>
              <a:buFontTx/>
              <a:buNone/>
            </a:pPr>
            <a:fld id="{C20FB930-4034-43BB-AA89-EA780DC16C57}" type="slidenum">
              <a:rPr lang="en-US" altLang="en-US" sz="1200" smtClean="0">
                <a:solidFill>
                  <a:schemeClr val="tx2"/>
                </a:solidFill>
                <a:latin typeface="Arial" pitchFamily="34" charset="0"/>
              </a:rPr>
              <a:pPr algn="ctr" eaLnBrk="1" fontAlgn="base" hangingPunct="1">
                <a:spcBef>
                  <a:spcPct val="0"/>
                </a:spcBef>
                <a:spcAft>
                  <a:spcPct val="0"/>
                </a:spcAft>
                <a:buFontTx/>
                <a:buNone/>
              </a:pPr>
              <a:t>24</a:t>
            </a:fld>
            <a:endParaRPr lang="en-US" altLang="en-US" sz="1200">
              <a:solidFill>
                <a:schemeClr val="tx2"/>
              </a:solidFill>
              <a:latin typeface="Arial" pitchFamily="34" charset="0"/>
            </a:endParaRPr>
          </a:p>
        </p:txBody>
      </p:sp>
      <p:sp>
        <p:nvSpPr>
          <p:cNvPr id="20487" name="Text Box 5"/>
          <p:cNvSpPr txBox="1">
            <a:spLocks noChangeArrowheads="1"/>
          </p:cNvSpPr>
          <p:nvPr/>
        </p:nvSpPr>
        <p:spPr bwMode="auto">
          <a:xfrm>
            <a:off x="582216" y="5356225"/>
            <a:ext cx="44913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eaLnBrk="1" hangingPunct="1">
              <a:spcBef>
                <a:spcPct val="0"/>
              </a:spcBef>
              <a:buFontTx/>
              <a:buNone/>
            </a:pPr>
            <a:r>
              <a:rPr lang="en-US" altLang="en-US" sz="3200">
                <a:solidFill>
                  <a:srgbClr val="FFFF00"/>
                </a:solidFill>
                <a:latin typeface="AmerType Md BT" pitchFamily="18" charset="0"/>
              </a:rPr>
              <a:t>Food   Water   Shelter</a:t>
            </a: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3528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974491"/>
      </p:ext>
    </p:extLst>
  </p:cSld>
  <p:clrMapOvr>
    <a:masterClrMapping/>
  </p:clrMapOvr>
  <p:transition spd="med">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ctrTitle"/>
          </p:nvPr>
        </p:nvSpPr>
        <p:spPr>
          <a:xfrm>
            <a:off x="3943350" y="152400"/>
            <a:ext cx="6000750" cy="1676400"/>
          </a:xfrm>
        </p:spPr>
        <p:txBody>
          <a:bodyPr>
            <a:noAutofit/>
          </a:bodyPr>
          <a:lstStyle/>
          <a:p>
            <a:pPr>
              <a:defRPr/>
            </a:pPr>
            <a:r>
              <a:rPr lang="en-US" sz="4400" cap="none" dirty="0">
                <a:solidFill>
                  <a:srgbClr val="FFFF00"/>
                </a:solidFill>
              </a:rPr>
              <a:t>Know How To Work With The Media</a:t>
            </a:r>
          </a:p>
        </p:txBody>
      </p:sp>
      <p:sp>
        <p:nvSpPr>
          <p:cNvPr id="41987" name="Text Box 6"/>
          <p:cNvSpPr txBox="1">
            <a:spLocks noChangeArrowheads="1"/>
          </p:cNvSpPr>
          <p:nvPr/>
        </p:nvSpPr>
        <p:spPr bwMode="auto">
          <a:xfrm>
            <a:off x="114300" y="4876800"/>
            <a:ext cx="59150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9pPr>
          </a:lstStyle>
          <a:p>
            <a:pPr>
              <a:spcBef>
                <a:spcPct val="0"/>
              </a:spcBef>
              <a:buClrTx/>
              <a:buSzTx/>
              <a:buFontTx/>
              <a:buNone/>
            </a:pPr>
            <a:r>
              <a:rPr lang="en-US" sz="2800" b="1" dirty="0">
                <a:solidFill>
                  <a:srgbClr val="FFCCFF"/>
                </a:solidFill>
              </a:rPr>
              <a:t>Rule 9: </a:t>
            </a:r>
            <a:r>
              <a:rPr lang="en-US" sz="2800" b="1" dirty="0"/>
              <a:t>Share Credit!</a:t>
            </a:r>
          </a:p>
          <a:p>
            <a:pPr>
              <a:spcBef>
                <a:spcPct val="0"/>
              </a:spcBef>
              <a:buClrTx/>
              <a:buSzTx/>
              <a:buFontTx/>
              <a:buNone/>
            </a:pPr>
            <a:endParaRPr lang="en-US" altLang="en-US" sz="2800" b="1" dirty="0"/>
          </a:p>
          <a:p>
            <a:pPr>
              <a:spcBef>
                <a:spcPct val="0"/>
              </a:spcBef>
              <a:buClrTx/>
              <a:buSzTx/>
              <a:buFontTx/>
              <a:buNone/>
            </a:pPr>
            <a:r>
              <a:rPr lang="en-US" sz="2800" b="1" dirty="0">
                <a:solidFill>
                  <a:srgbClr val="FFCCFF"/>
                </a:solidFill>
              </a:rPr>
              <a:t>Rule 13:</a:t>
            </a:r>
            <a:r>
              <a:rPr lang="en-US" sz="2800" b="1" dirty="0"/>
              <a:t> Perpetual </a:t>
            </a:r>
          </a:p>
          <a:p>
            <a:pPr>
              <a:spcBef>
                <a:spcPct val="0"/>
              </a:spcBef>
              <a:buClrTx/>
              <a:buSzTx/>
              <a:buFontTx/>
              <a:buNone/>
            </a:pPr>
            <a:r>
              <a:rPr lang="en-US" sz="2800" b="1" dirty="0"/>
              <a:t>optimism is a force multiplier!</a:t>
            </a:r>
            <a:endParaRPr lang="en-US" altLang="en-US" sz="2800" b="1" dirty="0"/>
          </a:p>
        </p:txBody>
      </p:sp>
      <p:pic>
        <p:nvPicPr>
          <p:cNvPr id="4"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351256" y="1828800"/>
            <a:ext cx="5813367" cy="435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 y="152400"/>
            <a:ext cx="3600450" cy="4800600"/>
          </a:xfrm>
          <a:prstGeom prst="rect">
            <a:avLst/>
          </a:prstGeom>
        </p:spPr>
      </p:pic>
    </p:spTree>
    <p:extLst>
      <p:ext uri="{BB962C8B-B14F-4D97-AF65-F5344CB8AC3E}">
        <p14:creationId xmlns:p14="http://schemas.microsoft.com/office/powerpoint/2010/main" val="162018872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14C3B2A-3992-E03E-9721-158BB984F8AC}"/>
              </a:ext>
            </a:extLst>
          </p:cNvPr>
          <p:cNvSpPr>
            <a:spLocks noGrp="1" noChangeArrowheads="1"/>
          </p:cNvSpPr>
          <p:nvPr>
            <p:ph type="title"/>
          </p:nvPr>
        </p:nvSpPr>
        <p:spPr>
          <a:xfrm>
            <a:off x="1028700" y="277814"/>
            <a:ext cx="8229600" cy="865187"/>
          </a:xfrm>
        </p:spPr>
        <p:txBody>
          <a:bodyPr/>
          <a:lstStyle/>
          <a:p>
            <a:pPr eaLnBrk="1" hangingPunct="1">
              <a:defRPr/>
            </a:pPr>
            <a:r>
              <a:rPr lang="en-US" altLang="en-US" sz="4000" dirty="0"/>
              <a:t>Public Participation</a:t>
            </a:r>
          </a:p>
        </p:txBody>
      </p:sp>
      <p:sp>
        <p:nvSpPr>
          <p:cNvPr id="13315" name="Rectangle 3">
            <a:extLst>
              <a:ext uri="{FF2B5EF4-FFF2-40B4-BE49-F238E27FC236}">
                <a16:creationId xmlns:a16="http://schemas.microsoft.com/office/drawing/2014/main" id="{9452E4AB-328B-CFFE-A55E-97E6BE0135EA}"/>
              </a:ext>
            </a:extLst>
          </p:cNvPr>
          <p:cNvSpPr>
            <a:spLocks noGrp="1" noChangeArrowheads="1"/>
          </p:cNvSpPr>
          <p:nvPr>
            <p:ph type="body" idx="1"/>
          </p:nvPr>
        </p:nvSpPr>
        <p:spPr>
          <a:xfrm>
            <a:off x="723900" y="1143000"/>
            <a:ext cx="8839200" cy="5562600"/>
          </a:xfrm>
        </p:spPr>
        <p:txBody>
          <a:bodyPr/>
          <a:lstStyle/>
          <a:p>
            <a:pPr marL="0">
              <a:lnSpc>
                <a:spcPct val="115000"/>
              </a:lnSpc>
              <a:spcBef>
                <a:spcPts val="0"/>
              </a:spcBef>
              <a:spcAft>
                <a:spcPts val="0"/>
              </a:spcAft>
              <a:defRPr/>
            </a:pPr>
            <a:r>
              <a:rPr lang="en-US" dirty="0">
                <a:solidFill>
                  <a:srgbClr val="FFFF00"/>
                </a:solidFill>
                <a:latin typeface="Times New Roman" panose="02020603050405020304" pitchFamily="18" charset="0"/>
                <a:ea typeface="Arial" panose="020B0604020202020204" pitchFamily="34" charset="0"/>
              </a:rPr>
              <a:t>“Public Participation is any process that works to understand people’s values and uses their input to make better decisions” (Godec, PC, 2021). </a:t>
            </a:r>
          </a:p>
          <a:p>
            <a:pPr marL="0">
              <a:lnSpc>
                <a:spcPct val="115000"/>
              </a:lnSpc>
              <a:spcBef>
                <a:spcPts val="0"/>
              </a:spcBef>
              <a:spcAft>
                <a:spcPts val="0"/>
              </a:spcAft>
              <a:defRPr/>
            </a:pPr>
            <a:r>
              <a:rPr lang="en-US" dirty="0">
                <a:solidFill>
                  <a:srgbClr val="FFFF00"/>
                </a:solidFill>
                <a:latin typeface="Times New Roman" panose="02020603050405020304" pitchFamily="18" charset="0"/>
                <a:ea typeface="Arial" panose="020B0604020202020204" pitchFamily="34" charset="0"/>
              </a:rPr>
              <a:t>According to the EPA:</a:t>
            </a:r>
            <a:endParaRPr lang="en-US" dirty="0">
              <a:solidFill>
                <a:srgbClr val="FFFF00"/>
              </a:solidFill>
              <a:ea typeface="Arial" panose="020B0604020202020204" pitchFamily="34" charset="0"/>
            </a:endParaRPr>
          </a:p>
          <a:p>
            <a:pPr marL="114300" indent="0">
              <a:lnSpc>
                <a:spcPct val="115000"/>
              </a:lnSpc>
              <a:spcBef>
                <a:spcPts val="0"/>
              </a:spcBef>
              <a:spcAft>
                <a:spcPts val="0"/>
              </a:spcAft>
              <a:buNone/>
              <a:defRPr/>
            </a:pPr>
            <a:r>
              <a:rPr lang="en-US" dirty="0">
                <a:solidFill>
                  <a:srgbClr val="FFFF00"/>
                </a:solidFill>
                <a:latin typeface="Times New Roman" panose="02020603050405020304" pitchFamily="18" charset="0"/>
                <a:ea typeface="Arial" panose="020B0604020202020204" pitchFamily="34" charset="0"/>
              </a:rPr>
              <a:t>“Public participation can be any process that directly engages the public in decision-making and gives full consideration to public input in making that decision. Public participation is a process, not a single event. It consists of a series of activities and actions by a sponsor agency over the full lifespan of a project to both inform the public and obtain input from them. Public participation affords stakeholders (those that have an interest or stake in an issue, such as individuals, interest groups, communities) the opportunity to influence decisions that affect their lives” (US EPA, 2014b, p. 3).</a:t>
            </a:r>
            <a:endParaRPr lang="en-US" dirty="0">
              <a:solidFill>
                <a:srgbClr val="FFFF00"/>
              </a:solidFill>
              <a:ea typeface="Arial" panose="020B0604020202020204" pitchFamily="34" charset="0"/>
            </a:endParaRPr>
          </a:p>
          <a:p>
            <a:pPr marL="0" indent="0" eaLnBrk="1" hangingPunct="1">
              <a:lnSpc>
                <a:spcPct val="90000"/>
              </a:lnSpc>
              <a:buNone/>
              <a:defRPr/>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5EC8363-A483-23B9-D521-95F49E644432}"/>
              </a:ext>
            </a:extLst>
          </p:cNvPr>
          <p:cNvSpPr>
            <a:spLocks noGrp="1" noChangeArrowheads="1"/>
          </p:cNvSpPr>
          <p:nvPr>
            <p:ph type="title"/>
          </p:nvPr>
        </p:nvSpPr>
        <p:spPr/>
        <p:txBody>
          <a:bodyPr/>
          <a:lstStyle/>
          <a:p>
            <a:pPr eaLnBrk="1" hangingPunct="1">
              <a:defRPr/>
            </a:pPr>
            <a:r>
              <a:rPr lang="en-US" dirty="0">
                <a:solidFill>
                  <a:srgbClr val="FFFF00"/>
                </a:solidFill>
                <a:effectLst/>
                <a:latin typeface="Times New Roman" panose="02020603050405020304" pitchFamily="18" charset="0"/>
                <a:ea typeface="Arial" panose="020B0604020202020204" pitchFamily="34" charset="0"/>
              </a:rPr>
              <a:t>“Fundamental Understanding of Public Participation Principles”</a:t>
            </a:r>
            <a:endParaRPr lang="en-US" altLang="en-US" dirty="0">
              <a:solidFill>
                <a:srgbClr val="FFFF00"/>
              </a:solidFill>
            </a:endParaRPr>
          </a:p>
        </p:txBody>
      </p:sp>
      <p:sp>
        <p:nvSpPr>
          <p:cNvPr id="13315" name="Rectangle 3">
            <a:extLst>
              <a:ext uri="{FF2B5EF4-FFF2-40B4-BE49-F238E27FC236}">
                <a16:creationId xmlns:a16="http://schemas.microsoft.com/office/drawing/2014/main" id="{56B92FD6-676A-0942-AE9B-56370F25A1B6}"/>
              </a:ext>
            </a:extLst>
          </p:cNvPr>
          <p:cNvSpPr>
            <a:spLocks noGrp="1" noChangeArrowheads="1"/>
          </p:cNvSpPr>
          <p:nvPr>
            <p:ph type="body" idx="1"/>
          </p:nvPr>
        </p:nvSpPr>
        <p:spPr>
          <a:xfrm>
            <a:off x="1028700" y="1600200"/>
            <a:ext cx="8229600" cy="4876800"/>
          </a:xfrm>
        </p:spPr>
        <p:txBody>
          <a:bodyPr/>
          <a:lstStyle/>
          <a:p>
            <a:pPr marL="457200">
              <a:lnSpc>
                <a:spcPct val="115000"/>
              </a:lnSpc>
              <a:spcBef>
                <a:spcPts val="0"/>
              </a:spcBef>
              <a:spcAft>
                <a:spcPts val="0"/>
              </a:spcAft>
              <a:defRPr/>
            </a:pPr>
            <a:r>
              <a:rPr lang="en-US" dirty="0">
                <a:solidFill>
                  <a:srgbClr val="FFFF00"/>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dirty="0">
                <a:solidFill>
                  <a:srgbClr val="FFFF00"/>
                </a:solidFill>
                <a:latin typeface="Times New Roman" panose="02020603050405020304" pitchFamily="18" charset="0"/>
                <a:ea typeface="Arial" panose="020B0604020202020204" pitchFamily="34" charset="0"/>
              </a:rPr>
              <a:t>Clear, defined opportunity for the public to influence the decision</a:t>
            </a:r>
            <a:endParaRPr lang="en-US" dirty="0">
              <a:solidFill>
                <a:srgbClr val="FFFF00"/>
              </a:solidFill>
              <a:ea typeface="Arial" panose="020B0604020202020204" pitchFamily="34" charset="0"/>
            </a:endParaRPr>
          </a:p>
          <a:p>
            <a:pPr marL="457200">
              <a:lnSpc>
                <a:spcPct val="115000"/>
              </a:lnSpc>
              <a:spcBef>
                <a:spcPts val="0"/>
              </a:spcBef>
              <a:spcAft>
                <a:spcPts val="0"/>
              </a:spcAft>
              <a:defRPr/>
            </a:pPr>
            <a:r>
              <a:rPr lang="en-US" dirty="0">
                <a:solidFill>
                  <a:srgbClr val="FFFF00"/>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dirty="0">
                <a:solidFill>
                  <a:srgbClr val="FFFF00"/>
                </a:solidFill>
                <a:latin typeface="Times New Roman" panose="02020603050405020304" pitchFamily="18" charset="0"/>
                <a:ea typeface="Arial" panose="020B0604020202020204" pitchFamily="34" charset="0"/>
              </a:rPr>
              <a:t>Management commitment to fully consider public input in decision making</a:t>
            </a:r>
            <a:endParaRPr lang="en-US" dirty="0">
              <a:solidFill>
                <a:srgbClr val="FFFF00"/>
              </a:solidFill>
              <a:ea typeface="Arial" panose="020B0604020202020204" pitchFamily="34" charset="0"/>
            </a:endParaRPr>
          </a:p>
          <a:p>
            <a:pPr marL="457200">
              <a:lnSpc>
                <a:spcPct val="115000"/>
              </a:lnSpc>
              <a:spcBef>
                <a:spcPts val="0"/>
              </a:spcBef>
              <a:spcAft>
                <a:spcPts val="0"/>
              </a:spcAft>
              <a:defRPr/>
            </a:pPr>
            <a:r>
              <a:rPr lang="en-US" dirty="0">
                <a:solidFill>
                  <a:srgbClr val="FFFF00"/>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dirty="0">
                <a:solidFill>
                  <a:srgbClr val="FFFF00"/>
                </a:solidFill>
                <a:latin typeface="Times New Roman" panose="02020603050405020304" pitchFamily="18" charset="0"/>
                <a:ea typeface="Arial" panose="020B0604020202020204" pitchFamily="34" charset="0"/>
              </a:rPr>
              <a:t>Engagement of the full range of stakeholders from the community, including vulnerable populations and marginalized communities</a:t>
            </a:r>
            <a:endParaRPr lang="en-US" dirty="0">
              <a:solidFill>
                <a:srgbClr val="FFFF00"/>
              </a:solidFill>
              <a:ea typeface="Arial" panose="020B0604020202020204" pitchFamily="34" charset="0"/>
            </a:endParaRPr>
          </a:p>
          <a:p>
            <a:pPr marL="457200">
              <a:lnSpc>
                <a:spcPct val="115000"/>
              </a:lnSpc>
              <a:spcBef>
                <a:spcPts val="0"/>
              </a:spcBef>
              <a:spcAft>
                <a:spcPts val="0"/>
              </a:spcAft>
              <a:defRPr/>
            </a:pPr>
            <a:r>
              <a:rPr lang="en-US" dirty="0">
                <a:solidFill>
                  <a:srgbClr val="FFFF00"/>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dirty="0">
                <a:solidFill>
                  <a:srgbClr val="FFFF00"/>
                </a:solidFill>
                <a:latin typeface="Times New Roman" panose="02020603050405020304" pitchFamily="18" charset="0"/>
                <a:ea typeface="Arial" panose="020B0604020202020204" pitchFamily="34" charset="0"/>
              </a:rPr>
              <a:t>Focus on building relationships between and among stakeholders</a:t>
            </a:r>
            <a:endParaRPr lang="en-US" dirty="0">
              <a:solidFill>
                <a:srgbClr val="FFFF00"/>
              </a:solidFill>
              <a:ea typeface="Arial" panose="020B0604020202020204" pitchFamily="34" charset="0"/>
            </a:endParaRPr>
          </a:p>
          <a:p>
            <a:pPr marL="457200">
              <a:lnSpc>
                <a:spcPct val="115000"/>
              </a:lnSpc>
              <a:spcBef>
                <a:spcPts val="0"/>
              </a:spcBef>
              <a:spcAft>
                <a:spcPts val="0"/>
              </a:spcAft>
              <a:defRPr/>
            </a:pPr>
            <a:r>
              <a:rPr lang="en-US" dirty="0">
                <a:solidFill>
                  <a:srgbClr val="FFFF00"/>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dirty="0">
                <a:solidFill>
                  <a:srgbClr val="FFFF00"/>
                </a:solidFill>
                <a:latin typeface="Times New Roman" panose="02020603050405020304" pitchFamily="18" charset="0"/>
                <a:ea typeface="Arial" panose="020B0604020202020204" pitchFamily="34" charset="0"/>
              </a:rPr>
              <a:t>Creating and sharing truthful, comprehensive, and clear information” (US EPA, 2014b, p. 89).</a:t>
            </a:r>
            <a:endParaRPr lang="en-US" dirty="0">
              <a:solidFill>
                <a:srgbClr val="FFFF00"/>
              </a:solidFill>
              <a:ea typeface="Arial" panose="020B0604020202020204" pitchFamily="34" charset="0"/>
            </a:endParaRPr>
          </a:p>
          <a:p>
            <a:pPr marL="0" indent="0" eaLnBrk="1" hangingPunct="1">
              <a:lnSpc>
                <a:spcPct val="90000"/>
              </a:lnSpc>
              <a:buNone/>
              <a:defRPr/>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E78CB23-0BF5-2ADA-1741-F5E8DFA46289}"/>
              </a:ext>
            </a:extLst>
          </p:cNvPr>
          <p:cNvSpPr>
            <a:spLocks noGrp="1" noChangeArrowheads="1"/>
          </p:cNvSpPr>
          <p:nvPr>
            <p:ph type="title"/>
          </p:nvPr>
        </p:nvSpPr>
        <p:spPr/>
        <p:txBody>
          <a:bodyPr/>
          <a:lstStyle/>
          <a:p>
            <a:pPr eaLnBrk="1" hangingPunct="1">
              <a:defRPr/>
            </a:pPr>
            <a:endParaRPr lang="en-US" sz="4000" dirty="0"/>
          </a:p>
        </p:txBody>
      </p:sp>
      <p:sp>
        <p:nvSpPr>
          <p:cNvPr id="40963" name="Rectangle 3">
            <a:extLst>
              <a:ext uri="{FF2B5EF4-FFF2-40B4-BE49-F238E27FC236}">
                <a16:creationId xmlns:a16="http://schemas.microsoft.com/office/drawing/2014/main" id="{5633A08C-4BBC-DF8D-5458-0CD816D57A97}"/>
              </a:ext>
            </a:extLst>
          </p:cNvPr>
          <p:cNvSpPr>
            <a:spLocks noGrp="1" noChangeArrowheads="1"/>
          </p:cNvSpPr>
          <p:nvPr>
            <p:ph type="body" idx="1"/>
          </p:nvPr>
        </p:nvSpPr>
        <p:spPr/>
        <p:txBody>
          <a:bodyPr/>
          <a:lstStyle/>
          <a:p>
            <a:pPr marL="0" indent="0" eaLnBrk="1" hangingPunct="1">
              <a:buNone/>
              <a:defRPr/>
            </a:pPr>
            <a:endParaRPr lang="en-US" dirty="0"/>
          </a:p>
        </p:txBody>
      </p:sp>
      <p:pic>
        <p:nvPicPr>
          <p:cNvPr id="13316" name="Picture 2" descr="Chart, pie chart, radar chart&#10;&#10;Description automatically generated">
            <a:extLst>
              <a:ext uri="{FF2B5EF4-FFF2-40B4-BE49-F238E27FC236}">
                <a16:creationId xmlns:a16="http://schemas.microsoft.com/office/drawing/2014/main" id="{41F34FD3-C7F7-0DA6-6220-4E7EA75F7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20" y="457201"/>
            <a:ext cx="9948204"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257175" y="0"/>
            <a:ext cx="9686925" cy="1447800"/>
          </a:xfrm>
        </p:spPr>
        <p:txBody>
          <a:bodyPr>
            <a:normAutofit fontScale="90000"/>
          </a:bodyPr>
          <a:lstStyle/>
          <a:p>
            <a:pPr lvl="1" eaLnBrk="1" hangingPunct="1">
              <a:defRPr/>
            </a:pPr>
            <a:br>
              <a:rPr lang="en-US" sz="3200" dirty="0">
                <a:effectLst/>
                <a:latin typeface="Comic Sans MS" pitchFamily="66" charset="0"/>
              </a:rPr>
            </a:br>
            <a:r>
              <a:rPr lang="en-US" sz="3200" dirty="0">
                <a:effectLst/>
                <a:latin typeface="Comic Sans MS" pitchFamily="66" charset="0"/>
              </a:rPr>
              <a:t>Actions speak louder than words - Get Dirty!!!! Lead from IN FRONT and be suspicious of anyone who won’t do the same.</a:t>
            </a:r>
            <a:br>
              <a:rPr lang="en-US" sz="2800" dirty="0"/>
            </a:br>
            <a:endParaRPr lang="en-US" sz="2800" dirty="0">
              <a:latin typeface="Comic Sans MS" pitchFamily="66" charset="0"/>
            </a:endParaRPr>
          </a:p>
        </p:txBody>
      </p:sp>
      <p:sp>
        <p:nvSpPr>
          <p:cNvPr id="575493" name="Rectangle 5"/>
          <p:cNvSpPr>
            <a:spLocks noGrp="1" noChangeArrowheads="1"/>
          </p:cNvSpPr>
          <p:nvPr>
            <p:ph type="subTitle" idx="1"/>
          </p:nvPr>
        </p:nvSpPr>
        <p:spPr/>
        <p:txBody>
          <a:bodyPr/>
          <a:lstStyle/>
          <a:p>
            <a:pPr eaLnBrk="1" hangingPunct="1">
              <a:defRPr/>
            </a:pPr>
            <a:endParaRPr lang="en-US" dirty="0"/>
          </a:p>
        </p:txBody>
      </p:sp>
      <p:pic>
        <p:nvPicPr>
          <p:cNvPr id="41988" name="Picture 3" descr="Bobby's 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976" y="3352800"/>
            <a:ext cx="4958765" cy="327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52" y="1442484"/>
            <a:ext cx="443805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1837" y="1023129"/>
            <a:ext cx="4383656" cy="3287742"/>
          </a:xfrm>
          <a:prstGeom prst="rect">
            <a:avLst/>
          </a:prstGeom>
        </p:spPr>
      </p:pic>
    </p:spTree>
    <p:extLst>
      <p:ext uri="{BB962C8B-B14F-4D97-AF65-F5344CB8AC3E}">
        <p14:creationId xmlns:p14="http://schemas.microsoft.com/office/powerpoint/2010/main" val="358812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14350" y="76200"/>
            <a:ext cx="9258300" cy="914400"/>
          </a:xfrm>
        </p:spPr>
        <p:txBody>
          <a:bodyPr/>
          <a:lstStyle/>
          <a:p>
            <a:pPr eaLnBrk="1" hangingPunct="1">
              <a:defRPr/>
            </a:pPr>
            <a:r>
              <a:rPr lang="en-US" dirty="0">
                <a:solidFill>
                  <a:srgbClr val="FFFF00"/>
                </a:solidFill>
              </a:rPr>
              <a:t>Scientific Leadership</a:t>
            </a:r>
          </a:p>
        </p:txBody>
      </p:sp>
      <p:sp>
        <p:nvSpPr>
          <p:cNvPr id="28675" name="Rectangle 3"/>
          <p:cNvSpPr>
            <a:spLocks noGrp="1" noChangeArrowheads="1"/>
          </p:cNvSpPr>
          <p:nvPr>
            <p:ph type="body" idx="1"/>
          </p:nvPr>
        </p:nvSpPr>
        <p:spPr>
          <a:xfrm>
            <a:off x="257175" y="914401"/>
            <a:ext cx="9858375" cy="5216525"/>
          </a:xfrm>
        </p:spPr>
        <p:txBody>
          <a:bodyPr/>
          <a:lstStyle/>
          <a:p>
            <a:pPr marL="514350" indent="-514350">
              <a:buFont typeface="Wingdings" pitchFamily="2" charset="2"/>
              <a:buAutoNum type="arabicPeriod"/>
              <a:defRPr/>
            </a:pPr>
            <a:r>
              <a:rPr lang="en-US" dirty="0"/>
              <a:t>Have a role in providing decision makers with information that is:</a:t>
            </a:r>
          </a:p>
          <a:p>
            <a:pPr lvl="1">
              <a:defRPr/>
            </a:pPr>
            <a:r>
              <a:rPr lang="en-US" sz="3200" dirty="0"/>
              <a:t>Understandable</a:t>
            </a:r>
          </a:p>
          <a:p>
            <a:pPr lvl="1">
              <a:defRPr/>
            </a:pPr>
            <a:r>
              <a:rPr lang="en-US" sz="3200" dirty="0"/>
              <a:t>Relevant</a:t>
            </a:r>
          </a:p>
          <a:p>
            <a:pPr lvl="1">
              <a:defRPr/>
            </a:pPr>
            <a:r>
              <a:rPr lang="en-US" sz="3200" dirty="0"/>
              <a:t>Accessible</a:t>
            </a:r>
          </a:p>
          <a:p>
            <a:pPr lvl="1">
              <a:defRPr/>
            </a:pPr>
            <a:r>
              <a:rPr lang="en-US" sz="3200" dirty="0"/>
              <a:t>Credible</a:t>
            </a:r>
          </a:p>
          <a:p>
            <a:pPr marL="457200" lvl="1" indent="0">
              <a:buNone/>
              <a:defRPr/>
            </a:pPr>
            <a:endParaRPr lang="en-US" sz="3200" dirty="0"/>
          </a:p>
          <a:p>
            <a:pPr marL="457200" lvl="1" indent="0">
              <a:buNone/>
              <a:defRPr/>
            </a:pPr>
            <a:endParaRPr lang="en-US" sz="3200" dirty="0"/>
          </a:p>
          <a:p>
            <a:pPr marL="457200" lvl="1" indent="0">
              <a:buNone/>
              <a:defRPr/>
            </a:pPr>
            <a:endParaRPr lang="en-US" sz="3200" dirty="0"/>
          </a:p>
          <a:p>
            <a:pPr marL="514350" indent="-514350">
              <a:buFont typeface="Wingdings" pitchFamily="2" charset="2"/>
              <a:buAutoNum type="arabicPeriod"/>
              <a:defRPr/>
            </a:pPr>
            <a:r>
              <a:rPr lang="en-US" dirty="0"/>
              <a:t>Do more than push science… change behavior!</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14478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75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rrowheads="1"/>
          </p:cNvSpPr>
          <p:nvPr>
            <p:ph type="title"/>
          </p:nvPr>
        </p:nvSpPr>
        <p:spPr>
          <a:xfrm>
            <a:off x="342900" y="304800"/>
            <a:ext cx="9429750" cy="838200"/>
          </a:xfrm>
        </p:spPr>
        <p:txBody>
          <a:bodyPr>
            <a:normAutofit fontScale="90000"/>
          </a:bodyPr>
          <a:lstStyle/>
          <a:p>
            <a:pPr eaLnBrk="1" hangingPunct="1">
              <a:defRPr/>
            </a:pPr>
            <a:r>
              <a:rPr lang="en-US" altLang="ko-KR" sz="4800" dirty="0">
                <a:solidFill>
                  <a:srgbClr val="FFFF00"/>
                </a:solidFill>
                <a:ea typeface="Gulim" pitchFamily="34" charset="-127"/>
              </a:rPr>
              <a:t>Questions And Comments</a:t>
            </a:r>
          </a:p>
        </p:txBody>
      </p:sp>
      <p:sp>
        <p:nvSpPr>
          <p:cNvPr id="36867" name="Slide Number Placeholder 4"/>
          <p:cNvSpPr>
            <a:spLocks noGrp="1"/>
          </p:cNvSpPr>
          <p:nvPr>
            <p:ph type="sldNum" sz="quarter" idx="12"/>
          </p:nvPr>
        </p:nvSpPr>
        <p:spPr>
          <a:xfrm>
            <a:off x="4095155" y="6399213"/>
            <a:ext cx="2143125"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algn="ctr">
              <a:spcBef>
                <a:spcPct val="0"/>
              </a:spcBef>
              <a:buFontTx/>
              <a:buNone/>
              <a:defRPr/>
            </a:pPr>
            <a:fld id="{C4DEAAD3-C580-4586-830B-C6F18A4415D4}" type="slidenum">
              <a:rPr lang="en-US" altLang="en-US" sz="1400" smtClean="0">
                <a:solidFill>
                  <a:schemeClr val="bg1"/>
                </a:solidFill>
                <a:latin typeface="Arial" pitchFamily="34" charset="0"/>
              </a:rPr>
              <a:pPr algn="ctr">
                <a:spcBef>
                  <a:spcPct val="0"/>
                </a:spcBef>
                <a:buFontTx/>
                <a:buNone/>
                <a:defRPr/>
              </a:pPr>
              <a:t>30</a:t>
            </a:fld>
            <a:endParaRPr lang="en-US" altLang="en-US" sz="1400">
              <a:solidFill>
                <a:schemeClr val="bg1"/>
              </a:solidFill>
              <a:latin typeface="Arial" pitchFamily="34" charset="0"/>
            </a:endParaRPr>
          </a:p>
        </p:txBody>
      </p:sp>
      <p:sp>
        <p:nvSpPr>
          <p:cNvPr id="36868" name="Footer Placeholder 5"/>
          <p:cNvSpPr>
            <a:spLocks noGrp="1"/>
          </p:cNvSpPr>
          <p:nvPr>
            <p:ph type="ftr" sz="quarter" idx="11"/>
          </p:nvPr>
        </p:nvSpPr>
        <p:spPr>
          <a:xfrm>
            <a:off x="3514725" y="6248400"/>
            <a:ext cx="32575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ct val="20000"/>
              </a:spcBef>
              <a:buChar char="•"/>
              <a:defRPr sz="2400">
                <a:solidFill>
                  <a:schemeClr val="tx1"/>
                </a:solidFill>
                <a:latin typeface="Century Schoolbook" pitchFamily="18" charset="0"/>
              </a:defRPr>
            </a:lvl1pPr>
            <a:lvl2pPr marL="742950" indent="-285750" eaLnBrk="0" hangingPunct="0">
              <a:spcBef>
                <a:spcPct val="20000"/>
              </a:spcBef>
              <a:buChar char="–"/>
              <a:defRPr sz="2400">
                <a:solidFill>
                  <a:schemeClr val="tx1"/>
                </a:solidFill>
                <a:latin typeface="Century Schoolbook" pitchFamily="18" charset="0"/>
              </a:defRPr>
            </a:lvl2pPr>
            <a:lvl3pPr marL="1143000" indent="-228600" eaLnBrk="0" hangingPunct="0">
              <a:spcBef>
                <a:spcPct val="20000"/>
              </a:spcBef>
              <a:buChar char="•"/>
              <a:defRPr sz="2000">
                <a:solidFill>
                  <a:schemeClr val="tx1"/>
                </a:solidFill>
                <a:latin typeface="Century Schoolbook" pitchFamily="18" charset="0"/>
              </a:defRPr>
            </a:lvl3pPr>
            <a:lvl4pPr marL="1600200" indent="-228600" eaLnBrk="0" hangingPunct="0">
              <a:spcBef>
                <a:spcPct val="20000"/>
              </a:spcBef>
              <a:buChar char="–"/>
              <a:defRPr sz="2000">
                <a:solidFill>
                  <a:schemeClr val="tx1"/>
                </a:solidFill>
                <a:latin typeface="Century Schoolbook" pitchFamily="18" charset="0"/>
              </a:defRPr>
            </a:lvl4pPr>
            <a:lvl5pPr marL="2057400" indent="-228600" eaLnBrk="0" hangingPunct="0">
              <a:spcBef>
                <a:spcPct val="20000"/>
              </a:spcBef>
              <a:buChar char="»"/>
              <a:defRPr sz="1600">
                <a:solidFill>
                  <a:schemeClr val="tx1"/>
                </a:solidFill>
                <a:latin typeface="Century Schoolbook" pitchFamily="18" charset="0"/>
              </a:defRPr>
            </a:lvl5pPr>
            <a:lvl6pPr marL="2514600" indent="-228600" eaLnBrk="0" fontAlgn="base" hangingPunct="0">
              <a:spcBef>
                <a:spcPct val="20000"/>
              </a:spcBef>
              <a:spcAft>
                <a:spcPct val="0"/>
              </a:spcAft>
              <a:buChar char="»"/>
              <a:defRPr sz="1600">
                <a:solidFill>
                  <a:schemeClr val="tx1"/>
                </a:solidFill>
                <a:latin typeface="Century Schoolbook" pitchFamily="18" charset="0"/>
              </a:defRPr>
            </a:lvl6pPr>
            <a:lvl7pPr marL="2971800" indent="-228600" eaLnBrk="0" fontAlgn="base" hangingPunct="0">
              <a:spcBef>
                <a:spcPct val="20000"/>
              </a:spcBef>
              <a:spcAft>
                <a:spcPct val="0"/>
              </a:spcAft>
              <a:buChar char="»"/>
              <a:defRPr sz="1600">
                <a:solidFill>
                  <a:schemeClr val="tx1"/>
                </a:solidFill>
                <a:latin typeface="Century Schoolbook" pitchFamily="18" charset="0"/>
              </a:defRPr>
            </a:lvl7pPr>
            <a:lvl8pPr marL="3429000" indent="-228600" eaLnBrk="0" fontAlgn="base" hangingPunct="0">
              <a:spcBef>
                <a:spcPct val="20000"/>
              </a:spcBef>
              <a:spcAft>
                <a:spcPct val="0"/>
              </a:spcAft>
              <a:buChar char="»"/>
              <a:defRPr sz="1600">
                <a:solidFill>
                  <a:schemeClr val="tx1"/>
                </a:solidFill>
                <a:latin typeface="Century Schoolbook" pitchFamily="18" charset="0"/>
              </a:defRPr>
            </a:lvl8pPr>
            <a:lvl9pPr marL="3886200" indent="-228600" eaLnBrk="0" fontAlgn="base" hangingPunct="0">
              <a:spcBef>
                <a:spcPct val="20000"/>
              </a:spcBef>
              <a:spcAft>
                <a:spcPct val="0"/>
              </a:spcAft>
              <a:buChar char="»"/>
              <a:defRPr sz="1600">
                <a:solidFill>
                  <a:schemeClr val="tx1"/>
                </a:solidFill>
                <a:latin typeface="Century Schoolbook" pitchFamily="18" charset="0"/>
              </a:defRPr>
            </a:lvl9pPr>
          </a:lstStyle>
          <a:p>
            <a:pPr algn="r" eaLnBrk="1" hangingPunct="1">
              <a:spcBef>
                <a:spcPct val="0"/>
              </a:spcBef>
              <a:buFontTx/>
              <a:buNone/>
              <a:defRPr/>
            </a:pPr>
            <a:r>
              <a:rPr lang="en-US" altLang="en-US" sz="1400">
                <a:solidFill>
                  <a:schemeClr val="tx2"/>
                </a:solidFill>
                <a:latin typeface="Arial" pitchFamily="34" charset="0"/>
              </a:rPr>
              <a:t>Dr. Marc Lame, Indiana University</a:t>
            </a:r>
          </a:p>
        </p:txBody>
      </p:sp>
      <p:sp>
        <p:nvSpPr>
          <p:cNvPr id="58373" name="TextBox 6"/>
          <p:cNvSpPr txBox="1">
            <a:spLocks noChangeArrowheads="1"/>
          </p:cNvSpPr>
          <p:nvPr/>
        </p:nvSpPr>
        <p:spPr bwMode="auto">
          <a:xfrm>
            <a:off x="8315325" y="1600200"/>
            <a:ext cx="1800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eaLnBrk="1" hangingPunct="1">
              <a:spcBef>
                <a:spcPct val="0"/>
              </a:spcBef>
              <a:buClrTx/>
              <a:buSzTx/>
              <a:buFontTx/>
              <a:buNone/>
            </a:pPr>
            <a:r>
              <a:rPr lang="en-US" altLang="en-US" sz="6000">
                <a:solidFill>
                  <a:srgbClr val="FFFF00"/>
                </a:solidFill>
                <a:latin typeface="Curlz MT" pitchFamily="82" charset="0"/>
              </a:rPr>
              <a:t>The End</a:t>
            </a:r>
          </a:p>
        </p:txBody>
      </p:sp>
      <p:pic>
        <p:nvPicPr>
          <p:cNvPr id="58374" name="Picture 6" descr="the end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097" y="1219200"/>
            <a:ext cx="7472363"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064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4D8F68D-2476-004D-C5A0-B65A72834A07}"/>
              </a:ext>
            </a:extLst>
          </p:cNvPr>
          <p:cNvSpPr>
            <a:spLocks noGrp="1" noChangeArrowheads="1"/>
          </p:cNvSpPr>
          <p:nvPr>
            <p:ph type="title"/>
          </p:nvPr>
        </p:nvSpPr>
        <p:spPr/>
        <p:txBody>
          <a:bodyPr>
            <a:normAutofit fontScale="90000"/>
          </a:bodyPr>
          <a:lstStyle/>
          <a:p>
            <a:pPr eaLnBrk="1" hangingPunct="1">
              <a:defRPr/>
            </a:pPr>
            <a:br>
              <a:rPr lang="en-US" sz="4000"/>
            </a:br>
            <a:r>
              <a:rPr lang="en-US" sz="4000"/>
              <a:t>5 basic steps of risk communication (must be in order)</a:t>
            </a:r>
            <a:br>
              <a:rPr lang="en-US" sz="4000"/>
            </a:br>
            <a:endParaRPr lang="en-US" sz="4000"/>
          </a:p>
        </p:txBody>
      </p:sp>
      <p:sp>
        <p:nvSpPr>
          <p:cNvPr id="45059" name="Rectangle 3">
            <a:extLst>
              <a:ext uri="{FF2B5EF4-FFF2-40B4-BE49-F238E27FC236}">
                <a16:creationId xmlns:a16="http://schemas.microsoft.com/office/drawing/2014/main" id="{CD79AFC6-CCC4-82AD-E3DB-41C33B007354}"/>
              </a:ext>
            </a:extLst>
          </p:cNvPr>
          <p:cNvSpPr>
            <a:spLocks noGrp="1" noChangeArrowheads="1"/>
          </p:cNvSpPr>
          <p:nvPr>
            <p:ph type="body" idx="1"/>
          </p:nvPr>
        </p:nvSpPr>
        <p:spPr/>
        <p:txBody>
          <a:bodyPr/>
          <a:lstStyle/>
          <a:p>
            <a:pPr eaLnBrk="1" hangingPunct="1">
              <a:buFont typeface="Wingdings" panose="05000000000000000000" pitchFamily="2" charset="2"/>
              <a:buNone/>
              <a:defRPr/>
            </a:pPr>
            <a:endParaRPr lang="en-US" dirty="0"/>
          </a:p>
          <a:p>
            <a:pPr eaLnBrk="1" hangingPunct="1">
              <a:defRPr/>
            </a:pPr>
            <a:r>
              <a:rPr lang="en-US" sz="4000" dirty="0"/>
              <a:t>Credibility</a:t>
            </a:r>
          </a:p>
          <a:p>
            <a:pPr eaLnBrk="1" hangingPunct="1">
              <a:defRPr/>
            </a:pPr>
            <a:r>
              <a:rPr lang="en-US" sz="4000" dirty="0"/>
              <a:t>Awareness</a:t>
            </a:r>
          </a:p>
          <a:p>
            <a:pPr eaLnBrk="1" hangingPunct="1">
              <a:defRPr/>
            </a:pPr>
            <a:r>
              <a:rPr lang="en-US" sz="4000" dirty="0"/>
              <a:t>Understanding</a:t>
            </a:r>
          </a:p>
          <a:p>
            <a:pPr eaLnBrk="1" hangingPunct="1">
              <a:defRPr/>
            </a:pPr>
            <a:r>
              <a:rPr lang="en-US" sz="4000" dirty="0"/>
              <a:t>Solutions</a:t>
            </a:r>
          </a:p>
          <a:p>
            <a:pPr eaLnBrk="1" hangingPunct="1">
              <a:defRPr/>
            </a:pPr>
            <a:r>
              <a:rPr lang="en-US" sz="4000" dirty="0"/>
              <a:t>Enactment or implementation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2C8556F-57B8-40D0-4144-D97246A324CF}"/>
              </a:ext>
            </a:extLst>
          </p:cNvPr>
          <p:cNvSpPr>
            <a:spLocks noChangeArrowheads="1"/>
          </p:cNvSpPr>
          <p:nvPr/>
        </p:nvSpPr>
        <p:spPr bwMode="auto">
          <a:xfrm>
            <a:off x="571500" y="3886200"/>
            <a:ext cx="1371600" cy="762000"/>
          </a:xfrm>
          <a:prstGeom prst="rect">
            <a:avLst/>
          </a:prstGeom>
          <a:solidFill>
            <a:srgbClr val="00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600" b="1">
                <a:latin typeface="Comic Sans MS" panose="030F0702030302020204" pitchFamily="66" charset="0"/>
              </a:rPr>
              <a:t>Problem ID</a:t>
            </a:r>
          </a:p>
        </p:txBody>
      </p:sp>
      <p:sp>
        <p:nvSpPr>
          <p:cNvPr id="12291" name="Rectangle 3">
            <a:extLst>
              <a:ext uri="{FF2B5EF4-FFF2-40B4-BE49-F238E27FC236}">
                <a16:creationId xmlns:a16="http://schemas.microsoft.com/office/drawing/2014/main" id="{20480835-F8E6-0CC5-4549-8FCF4689D607}"/>
              </a:ext>
            </a:extLst>
          </p:cNvPr>
          <p:cNvSpPr>
            <a:spLocks noChangeArrowheads="1"/>
          </p:cNvSpPr>
          <p:nvPr/>
        </p:nvSpPr>
        <p:spPr bwMode="auto">
          <a:xfrm>
            <a:off x="1790700" y="3352800"/>
            <a:ext cx="1981200" cy="609600"/>
          </a:xfrm>
          <a:prstGeom prst="rect">
            <a:avLst/>
          </a:prstGeom>
          <a:solidFill>
            <a:srgbClr val="00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400">
                <a:latin typeface="Arial" panose="020B0604020202020204" pitchFamily="34" charset="0"/>
              </a:rPr>
              <a:t> </a:t>
            </a:r>
            <a:r>
              <a:rPr lang="en-US" altLang="en-US" sz="1600" b="1">
                <a:latin typeface="Comic Sans MS" panose="030F0702030302020204" pitchFamily="66" charset="0"/>
              </a:rPr>
              <a:t>bench science</a:t>
            </a:r>
          </a:p>
        </p:txBody>
      </p:sp>
      <p:sp>
        <p:nvSpPr>
          <p:cNvPr id="12292" name="Rectangle 4">
            <a:extLst>
              <a:ext uri="{FF2B5EF4-FFF2-40B4-BE49-F238E27FC236}">
                <a16:creationId xmlns:a16="http://schemas.microsoft.com/office/drawing/2014/main" id="{0BD835AF-8C3A-5E1F-FC35-A9AC5A121AF5}"/>
              </a:ext>
            </a:extLst>
          </p:cNvPr>
          <p:cNvSpPr>
            <a:spLocks noChangeArrowheads="1"/>
          </p:cNvSpPr>
          <p:nvPr/>
        </p:nvSpPr>
        <p:spPr bwMode="auto">
          <a:xfrm>
            <a:off x="4000500" y="3200400"/>
            <a:ext cx="1600200" cy="914400"/>
          </a:xfrm>
          <a:prstGeom prst="rect">
            <a:avLst/>
          </a:prstGeom>
          <a:solidFill>
            <a:srgbClr val="00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600" b="1">
                <a:latin typeface="Comic Sans MS" panose="030F0702030302020204" pitchFamily="66" charset="0"/>
              </a:rPr>
              <a:t>Applied science</a:t>
            </a:r>
          </a:p>
          <a:p>
            <a:pPr algn="ctr"/>
            <a:r>
              <a:rPr lang="en-US" altLang="en-US" sz="1600" b="1">
                <a:latin typeface="Comic Sans MS" panose="030F0702030302020204" pitchFamily="66" charset="0"/>
              </a:rPr>
              <a:t>(solution)</a:t>
            </a:r>
          </a:p>
        </p:txBody>
      </p:sp>
      <p:sp>
        <p:nvSpPr>
          <p:cNvPr id="12293" name="Rectangle 5">
            <a:extLst>
              <a:ext uri="{FF2B5EF4-FFF2-40B4-BE49-F238E27FC236}">
                <a16:creationId xmlns:a16="http://schemas.microsoft.com/office/drawing/2014/main" id="{D1EBFF75-3AA2-1373-C5EB-4D40C0654CB8}"/>
              </a:ext>
            </a:extLst>
          </p:cNvPr>
          <p:cNvSpPr>
            <a:spLocks noChangeArrowheads="1"/>
          </p:cNvSpPr>
          <p:nvPr/>
        </p:nvSpPr>
        <p:spPr bwMode="auto">
          <a:xfrm>
            <a:off x="5676900" y="3276600"/>
            <a:ext cx="2514600" cy="762000"/>
          </a:xfrm>
          <a:prstGeom prst="rect">
            <a:avLst/>
          </a:prstGeom>
          <a:solidFill>
            <a:srgbClr val="00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600" b="1">
                <a:latin typeface="Comic Sans MS" panose="030F0702030302020204" pitchFamily="66" charset="0"/>
              </a:rPr>
              <a:t>Demonstrate the solution</a:t>
            </a:r>
          </a:p>
        </p:txBody>
      </p:sp>
      <p:sp>
        <p:nvSpPr>
          <p:cNvPr id="12294" name="Rectangle 6">
            <a:extLst>
              <a:ext uri="{FF2B5EF4-FFF2-40B4-BE49-F238E27FC236}">
                <a16:creationId xmlns:a16="http://schemas.microsoft.com/office/drawing/2014/main" id="{C2015D87-A428-D3D2-A722-3B682668558E}"/>
              </a:ext>
            </a:extLst>
          </p:cNvPr>
          <p:cNvSpPr>
            <a:spLocks noChangeArrowheads="1"/>
          </p:cNvSpPr>
          <p:nvPr/>
        </p:nvSpPr>
        <p:spPr bwMode="auto">
          <a:xfrm>
            <a:off x="8191500" y="3810000"/>
            <a:ext cx="1524000" cy="984250"/>
          </a:xfrm>
          <a:prstGeom prst="rect">
            <a:avLst/>
          </a:prstGeom>
          <a:solidFill>
            <a:srgbClr val="00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600" b="1">
                <a:latin typeface="Comic Sans MS" panose="030F0702030302020204" pitchFamily="66" charset="0"/>
              </a:rPr>
              <a:t>Incorporation</a:t>
            </a:r>
          </a:p>
          <a:p>
            <a:pPr algn="ctr"/>
            <a:r>
              <a:rPr lang="en-US" altLang="en-US" sz="1600" b="1">
                <a:latin typeface="Comic Sans MS" panose="030F0702030302020204" pitchFamily="66" charset="0"/>
              </a:rPr>
              <a:t>(diffusion)</a:t>
            </a:r>
          </a:p>
        </p:txBody>
      </p:sp>
      <p:sp>
        <p:nvSpPr>
          <p:cNvPr id="12295" name="AutoShape 7">
            <a:extLst>
              <a:ext uri="{FF2B5EF4-FFF2-40B4-BE49-F238E27FC236}">
                <a16:creationId xmlns:a16="http://schemas.microsoft.com/office/drawing/2014/main" id="{B1B9ACB6-6DE2-79F9-F8F8-D68FF63E2510}"/>
              </a:ext>
            </a:extLst>
          </p:cNvPr>
          <p:cNvSpPr>
            <a:spLocks noChangeArrowheads="1"/>
          </p:cNvSpPr>
          <p:nvPr/>
        </p:nvSpPr>
        <p:spPr bwMode="auto">
          <a:xfrm>
            <a:off x="1943100" y="4114800"/>
            <a:ext cx="598488" cy="292100"/>
          </a:xfrm>
          <a:prstGeom prst="rightArrow">
            <a:avLst>
              <a:gd name="adj1" fmla="val 50000"/>
              <a:gd name="adj2" fmla="val 102474"/>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fr-FR" altLang="en-US"/>
          </a:p>
        </p:txBody>
      </p:sp>
      <p:sp>
        <p:nvSpPr>
          <p:cNvPr id="12296" name="AutoShape 8">
            <a:extLst>
              <a:ext uri="{FF2B5EF4-FFF2-40B4-BE49-F238E27FC236}">
                <a16:creationId xmlns:a16="http://schemas.microsoft.com/office/drawing/2014/main" id="{072892BD-F47B-EE01-4824-9F779FFF7955}"/>
              </a:ext>
            </a:extLst>
          </p:cNvPr>
          <p:cNvSpPr>
            <a:spLocks noChangeArrowheads="1"/>
          </p:cNvSpPr>
          <p:nvPr/>
        </p:nvSpPr>
        <p:spPr bwMode="auto">
          <a:xfrm>
            <a:off x="2857500" y="4114800"/>
            <a:ext cx="1600200" cy="304800"/>
          </a:xfrm>
          <a:prstGeom prst="rightArrow">
            <a:avLst>
              <a:gd name="adj1" fmla="val 50000"/>
              <a:gd name="adj2" fmla="val 26257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fr-FR" altLang="en-US"/>
          </a:p>
        </p:txBody>
      </p:sp>
      <p:sp>
        <p:nvSpPr>
          <p:cNvPr id="12297" name="AutoShape 9">
            <a:extLst>
              <a:ext uri="{FF2B5EF4-FFF2-40B4-BE49-F238E27FC236}">
                <a16:creationId xmlns:a16="http://schemas.microsoft.com/office/drawing/2014/main" id="{32035B73-0B87-6104-0A5C-91DBEC5FECCF}"/>
              </a:ext>
            </a:extLst>
          </p:cNvPr>
          <p:cNvSpPr>
            <a:spLocks noChangeArrowheads="1"/>
          </p:cNvSpPr>
          <p:nvPr/>
        </p:nvSpPr>
        <p:spPr bwMode="auto">
          <a:xfrm>
            <a:off x="4686300" y="4114800"/>
            <a:ext cx="3429000" cy="381000"/>
          </a:xfrm>
          <a:prstGeom prst="rightArrow">
            <a:avLst>
              <a:gd name="adj1" fmla="val 50000"/>
              <a:gd name="adj2" fmla="val 45012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fr-FR" altLang="en-US"/>
          </a:p>
        </p:txBody>
      </p:sp>
      <p:sp>
        <p:nvSpPr>
          <p:cNvPr id="183306" name="Rectangle 10">
            <a:extLst>
              <a:ext uri="{FF2B5EF4-FFF2-40B4-BE49-F238E27FC236}">
                <a16:creationId xmlns:a16="http://schemas.microsoft.com/office/drawing/2014/main" id="{62A9C229-DFFF-9918-65B9-A6683F05BCA4}"/>
              </a:ext>
            </a:extLst>
          </p:cNvPr>
          <p:cNvSpPr>
            <a:spLocks noGrp="1" noRot="1" noChangeArrowheads="1"/>
          </p:cNvSpPr>
          <p:nvPr>
            <p:ph type="title"/>
          </p:nvPr>
        </p:nvSpPr>
        <p:spPr/>
        <p:txBody>
          <a:bodyPr lIns="90488" tIns="44450" rIns="90488" bIns="44450" anchor="b">
            <a:normAutofit/>
          </a:bodyPr>
          <a:lstStyle/>
          <a:p>
            <a:pPr>
              <a:defRPr/>
            </a:pPr>
            <a:r>
              <a:rPr lang="en-US" altLang="en-US" dirty="0">
                <a:latin typeface="Comic Sans MS" panose="030F0702030302020204" pitchFamily="66" charset="0"/>
              </a:rPr>
              <a:t>The scientific continuum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p:cNvSpPr>
            <a:spLocks noGrp="1"/>
          </p:cNvSpPr>
          <p:nvPr>
            <p:ph type="sldNum" sz="quarter" idx="11"/>
          </p:nvPr>
        </p:nvSpPr>
        <p:spPr>
          <a:xfrm>
            <a:off x="3514725" y="6248400"/>
            <a:ext cx="3257550" cy="457200"/>
          </a:xfrm>
        </p:spPr>
        <p:txBody>
          <a:bodyPr/>
          <a:lstStyle/>
          <a:p>
            <a:pPr algn="ctr">
              <a:defRPr/>
            </a:pPr>
            <a:fld id="{4300F9F8-AA2B-4E1C-B8D7-9F23CC3A783C}" type="slidenum">
              <a:rPr lang="en-US"/>
              <a:pPr algn="ctr">
                <a:defRPr/>
              </a:pPr>
              <a:t>6</a:t>
            </a:fld>
            <a:endParaRPr lang="en-US"/>
          </a:p>
        </p:txBody>
      </p:sp>
      <p:sp>
        <p:nvSpPr>
          <p:cNvPr id="690178" name="Rectangle 2"/>
          <p:cNvSpPr>
            <a:spLocks noGrp="1" noChangeArrowheads="1"/>
          </p:cNvSpPr>
          <p:nvPr>
            <p:ph type="title" sz="quarter"/>
          </p:nvPr>
        </p:nvSpPr>
        <p:spPr>
          <a:xfrm>
            <a:off x="171450" y="152400"/>
            <a:ext cx="9944100" cy="1295400"/>
          </a:xfrm>
          <a:effectLst>
            <a:outerShdw dist="35921" dir="2700000" algn="ctr" rotWithShape="0">
              <a:schemeClr val="bg1"/>
            </a:outerShdw>
          </a:effectLst>
        </p:spPr>
        <p:txBody>
          <a:bodyPr>
            <a:noAutofit/>
          </a:bodyPr>
          <a:lstStyle/>
          <a:p>
            <a:pPr>
              <a:defRPr/>
            </a:pPr>
            <a:r>
              <a:rPr lang="en-US" b="1" i="1" dirty="0">
                <a:solidFill>
                  <a:srgbClr val="FFFF00"/>
                </a:solidFill>
                <a:effectLst>
                  <a:outerShdw blurRad="38100" dist="38100" dir="2700000" algn="tl">
                    <a:srgbClr val="000000">
                      <a:alpha val="43137"/>
                    </a:srgbClr>
                  </a:outerShdw>
                </a:effectLst>
                <a:latin typeface="Comic Sans MS" pitchFamily="66" charset="0"/>
              </a:rPr>
              <a:t>Pest Control In The School Environment: Adopting Integrated Pest Management – 1992(3)</a:t>
            </a:r>
          </a:p>
        </p:txBody>
      </p:sp>
      <p:pic>
        <p:nvPicPr>
          <p:cNvPr id="7172" name="Content Placeholder 6" descr="EPA RATBOOK.jp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76500" y="1524000"/>
            <a:ext cx="5915025" cy="3371850"/>
          </a:xfrm>
        </p:spPr>
      </p:pic>
      <p:sp>
        <p:nvSpPr>
          <p:cNvPr id="7173" name="TextBox 7"/>
          <p:cNvSpPr txBox="1">
            <a:spLocks noChangeArrowheads="1"/>
          </p:cNvSpPr>
          <p:nvPr/>
        </p:nvSpPr>
        <p:spPr bwMode="auto">
          <a:xfrm>
            <a:off x="571500" y="4876800"/>
            <a:ext cx="94107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itchFamily="2" charset="2"/>
              <a:buBlip>
                <a:blip r:embed="rId4"/>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5"/>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6"/>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pitchFamily="34" charset="0"/>
              </a:defRPr>
            </a:lvl9pPr>
          </a:lstStyle>
          <a:p>
            <a:pPr eaLnBrk="1" hangingPunct="1">
              <a:spcBef>
                <a:spcPct val="0"/>
              </a:spcBef>
              <a:buClrTx/>
              <a:buSzTx/>
              <a:buFontTx/>
              <a:buNone/>
            </a:pPr>
            <a:r>
              <a:rPr lang="en-US" altLang="en-US" sz="2400" dirty="0">
                <a:latin typeface="Comic Sans MS" pitchFamily="66" charset="0"/>
              </a:rPr>
              <a:t>Ralph Wright &amp; Bill Currie - EPA 735-F-93-012 (controversial)</a:t>
            </a:r>
          </a:p>
          <a:p>
            <a:pPr eaLnBrk="1" hangingPunct="1">
              <a:spcBef>
                <a:spcPct val="0"/>
              </a:spcBef>
              <a:buClrTx/>
              <a:buSzTx/>
              <a:buFontTx/>
              <a:buNone/>
            </a:pPr>
            <a:r>
              <a:rPr lang="en-US" altLang="en-US" sz="2400" i="1" dirty="0">
                <a:latin typeface="Comic Sans MS" pitchFamily="66" charset="0"/>
              </a:rPr>
              <a:t>Information  For School Districts</a:t>
            </a:r>
            <a:r>
              <a:rPr lang="en-US" altLang="en-US" sz="2400" dirty="0"/>
              <a:t> </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4000" dirty="0">
                <a:latin typeface="+mj-lt"/>
              </a:rPr>
              <a:t>So, “IPM Is A Process Not A Miracle”</a:t>
            </a:r>
          </a:p>
        </p:txBody>
      </p:sp>
      <p:pic>
        <p:nvPicPr>
          <p:cNvPr id="6" name="Picture 5" descr="Ralph.jpg"/>
          <p:cNvPicPr>
            <a:picLocks noChangeAspect="1"/>
          </p:cNvPicPr>
          <p:nvPr/>
        </p:nvPicPr>
        <p:blipFill>
          <a:blip r:embed="rId7"/>
          <a:stretch>
            <a:fillRect/>
          </a:stretch>
        </p:blipFill>
        <p:spPr>
          <a:xfrm>
            <a:off x="304800" y="2667000"/>
            <a:ext cx="1485900" cy="2220861"/>
          </a:xfrm>
          <a:prstGeom prst="rect">
            <a:avLst/>
          </a:prstGeom>
        </p:spPr>
      </p:pic>
      <p:pic>
        <p:nvPicPr>
          <p:cNvPr id="7" name="Picture 2" descr="Bill 2"/>
          <p:cNvPicPr>
            <a:picLocks noChangeAspect="1" noChangeArrowheads="1"/>
          </p:cNvPicPr>
          <p:nvPr/>
        </p:nvPicPr>
        <p:blipFill>
          <a:blip r:embed="rId8" cstate="print">
            <a:lum bright="6000"/>
          </a:blip>
          <a:srcRect l="21413" t="9233" r="21413" b="17613"/>
          <a:stretch>
            <a:fillRect/>
          </a:stretch>
        </p:blipFill>
        <p:spPr bwMode="auto">
          <a:xfrm>
            <a:off x="8648699" y="2667000"/>
            <a:ext cx="1425797" cy="1371600"/>
          </a:xfrm>
          <a:prstGeom prst="rect">
            <a:avLst/>
          </a:prstGeom>
          <a:noFill/>
          <a:ln w="9525">
            <a:noFill/>
            <a:miter lim="800000"/>
            <a:headEnd/>
            <a:tailEnd/>
          </a:ln>
        </p:spPr>
      </p:pic>
    </p:spTree>
    <p:extLst>
      <p:ext uri="{BB962C8B-B14F-4D97-AF65-F5344CB8AC3E}">
        <p14:creationId xmlns:p14="http://schemas.microsoft.com/office/powerpoint/2010/main" val="3656077668"/>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14300" y="228600"/>
            <a:ext cx="9982200" cy="609600"/>
          </a:xfrm>
        </p:spPr>
        <p:txBody>
          <a:bodyPr>
            <a:normAutofit/>
          </a:bodyPr>
          <a:lstStyle/>
          <a:p>
            <a:pPr algn="l" eaLnBrk="1" hangingPunct="1">
              <a:defRPr/>
            </a:pPr>
            <a:r>
              <a:rPr lang="en-US" cap="none" dirty="0">
                <a:latin typeface="Comic Sans MS" pitchFamily="66" charset="0"/>
              </a:rPr>
              <a:t>“Hope” given – 3 States (1996) to 41 States (2014) </a:t>
            </a:r>
          </a:p>
        </p:txBody>
      </p:sp>
      <p:pic>
        <p:nvPicPr>
          <p:cNvPr id="63492" name="Content Placeholder 5" descr="IMG_086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6300" y="990599"/>
            <a:ext cx="8305799" cy="5537199"/>
          </a:xfrm>
        </p:spPr>
      </p:pic>
      <p:sp>
        <p:nvSpPr>
          <p:cNvPr id="26626" name="Slide Number Placeholder 5"/>
          <p:cNvSpPr>
            <a:spLocks noGrp="1"/>
          </p:cNvSpPr>
          <p:nvPr>
            <p:ph type="sldNum" sz="quarter" idx="12"/>
          </p:nvPr>
        </p:nvSpPr>
        <p:spPr>
          <a:xfrm>
            <a:off x="3514725" y="6248400"/>
            <a:ext cx="3257550" cy="476250"/>
          </a:xfrm>
        </p:spPr>
        <p:txBody>
          <a:bodyPr/>
          <a:lstStyle/>
          <a:p>
            <a:pPr algn="ctr">
              <a:defRPr/>
            </a:pPr>
            <a:fld id="{762AAC21-A43C-422F-BD14-BEAA2434EEC5}" type="slidenum">
              <a:rPr lang="en-US" smtClean="0">
                <a:latin typeface="Arial" pitchFamily="34" charset="0"/>
              </a:rPr>
              <a:pPr algn="ctr">
                <a:defRPr/>
              </a:pPr>
              <a:t>7</a:t>
            </a:fld>
            <a:endParaRPr lang="en-US">
              <a:latin typeface="Arial" pitchFamily="34" charset="0"/>
            </a:endParaRPr>
          </a:p>
        </p:txBody>
      </p:sp>
    </p:spTree>
    <p:extLst>
      <p:ext uri="{BB962C8B-B14F-4D97-AF65-F5344CB8AC3E}">
        <p14:creationId xmlns:p14="http://schemas.microsoft.com/office/powerpoint/2010/main" val="178117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15F365FC-7298-75F2-2833-2E23DB2847EE}"/>
              </a:ext>
            </a:extLst>
          </p:cNvPr>
          <p:cNvSpPr>
            <a:spLocks noGrp="1"/>
          </p:cNvSpPr>
          <p:nvPr>
            <p:ph type="sldNum" sz="quarter" idx="11"/>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AE9B4CD-B20A-4AF3-B92B-308374D38C80}"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20483" name="Footer Placeholder 4">
            <a:extLst>
              <a:ext uri="{FF2B5EF4-FFF2-40B4-BE49-F238E27FC236}">
                <a16:creationId xmlns:a16="http://schemas.microsoft.com/office/drawing/2014/main" id="{827C87E8-204C-3178-66A4-C22003CBB886}"/>
              </a:ext>
            </a:extLst>
          </p:cNvPr>
          <p:cNvSpPr>
            <a:spLocks noGrp="1"/>
          </p:cNvSpPr>
          <p:nvPr>
            <p:ph type="ftr" sz="quarter" idx="12"/>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Arial" panose="020B0604020202020204" pitchFamily="34" charset="0"/>
              </a:rPr>
              <a:t>Dr. Marc Lame, Indiana University</a:t>
            </a:r>
          </a:p>
        </p:txBody>
      </p:sp>
      <p:sp>
        <p:nvSpPr>
          <p:cNvPr id="337922" name="Rectangle 2">
            <a:extLst>
              <a:ext uri="{FF2B5EF4-FFF2-40B4-BE49-F238E27FC236}">
                <a16:creationId xmlns:a16="http://schemas.microsoft.com/office/drawing/2014/main" id="{7FBA6E6C-5FB6-41FC-E8A7-02DEBCD7BFAC}"/>
              </a:ext>
            </a:extLst>
          </p:cNvPr>
          <p:cNvSpPr>
            <a:spLocks noGrp="1" noRot="1" noChangeArrowheads="1"/>
          </p:cNvSpPr>
          <p:nvPr>
            <p:ph type="title"/>
          </p:nvPr>
        </p:nvSpPr>
        <p:spPr/>
        <p:txBody>
          <a:bodyPr lIns="92075" tIns="46038" rIns="92075" bIns="46038" anchor="ctr">
            <a:normAutofit fontScale="90000"/>
          </a:bodyPr>
          <a:lstStyle/>
          <a:p>
            <a:pPr>
              <a:defRPr/>
            </a:pPr>
            <a:r>
              <a:rPr lang="en-US" altLang="en-US" dirty="0">
                <a:effectLst/>
                <a:latin typeface="Comic Sans MS" panose="030F0702030302020204" pitchFamily="66" charset="0"/>
              </a:rPr>
              <a:t>Diffusion – changing behavior</a:t>
            </a:r>
            <a:br>
              <a:rPr lang="en-US" altLang="en-US" dirty="0">
                <a:effectLst/>
                <a:latin typeface="Comic Sans MS" panose="030F0702030302020204" pitchFamily="66" charset="0"/>
              </a:rPr>
            </a:br>
            <a:br>
              <a:rPr lang="en-US" altLang="en-US" dirty="0">
                <a:effectLst/>
                <a:latin typeface="Comic Sans MS" panose="030F0702030302020204" pitchFamily="66" charset="0"/>
              </a:rPr>
            </a:br>
            <a:r>
              <a:rPr lang="en-US" altLang="en-US" dirty="0">
                <a:effectLst/>
                <a:latin typeface="Comic Sans MS" panose="030F0702030302020204" pitchFamily="66" charset="0"/>
              </a:rPr>
              <a:t>A Shift in Pest Management</a:t>
            </a:r>
          </a:p>
        </p:txBody>
      </p:sp>
      <p:sp>
        <p:nvSpPr>
          <p:cNvPr id="20485" name="Rectangle 3">
            <a:extLst>
              <a:ext uri="{FF2B5EF4-FFF2-40B4-BE49-F238E27FC236}">
                <a16:creationId xmlns:a16="http://schemas.microsoft.com/office/drawing/2014/main" id="{7A1E0603-627C-444E-E8EA-887474D8C870}"/>
              </a:ext>
            </a:extLst>
          </p:cNvPr>
          <p:cNvSpPr>
            <a:spLocks noChangeArrowheads="1"/>
          </p:cNvSpPr>
          <p:nvPr/>
        </p:nvSpPr>
        <p:spPr bwMode="auto">
          <a:xfrm>
            <a:off x="5145089" y="5411788"/>
            <a:ext cx="4568825" cy="106521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n-US"/>
          </a:p>
          <a:p>
            <a:pPr algn="ctr"/>
            <a:r>
              <a:rPr lang="en-US" altLang="en-US"/>
              <a:t>monitoring, prevention, treatment</a:t>
            </a:r>
          </a:p>
          <a:p>
            <a:pPr algn="ctr"/>
            <a:r>
              <a:rPr lang="en-US" altLang="en-US"/>
              <a:t>(identification, biology, technology)</a:t>
            </a:r>
          </a:p>
          <a:p>
            <a:pPr algn="ctr"/>
            <a:endParaRPr lang="en-US" altLang="en-US">
              <a:latin typeface="Comic Sans MS" panose="030F0702030302020204" pitchFamily="66" charset="0"/>
            </a:endParaRPr>
          </a:p>
        </p:txBody>
      </p:sp>
      <p:sp>
        <p:nvSpPr>
          <p:cNvPr id="20486" name="Rectangle 4">
            <a:extLst>
              <a:ext uri="{FF2B5EF4-FFF2-40B4-BE49-F238E27FC236}">
                <a16:creationId xmlns:a16="http://schemas.microsoft.com/office/drawing/2014/main" id="{414858D4-046E-9460-9D16-70AEBB6E30C7}"/>
              </a:ext>
            </a:extLst>
          </p:cNvPr>
          <p:cNvSpPr>
            <a:spLocks noChangeArrowheads="1"/>
          </p:cNvSpPr>
          <p:nvPr/>
        </p:nvSpPr>
        <p:spPr bwMode="auto">
          <a:xfrm>
            <a:off x="5372101" y="3200401"/>
            <a:ext cx="377825" cy="2206625"/>
          </a:xfrm>
          <a:prstGeom prst="rect">
            <a:avLst/>
          </a:prstGeom>
          <a:solidFill>
            <a:srgbClr val="00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endParaRPr lang="en-US" altLang="en-US" sz="2400">
              <a:latin typeface="Times New Roman" panose="02020603050405020304" pitchFamily="18" charset="0"/>
            </a:endParaRPr>
          </a:p>
        </p:txBody>
      </p:sp>
      <p:sp>
        <p:nvSpPr>
          <p:cNvPr id="20487" name="AutoShape 5">
            <a:extLst>
              <a:ext uri="{FF2B5EF4-FFF2-40B4-BE49-F238E27FC236}">
                <a16:creationId xmlns:a16="http://schemas.microsoft.com/office/drawing/2014/main" id="{F9A6A000-8DAB-9D35-7E46-91D2BF647C7F}"/>
              </a:ext>
            </a:extLst>
          </p:cNvPr>
          <p:cNvSpPr>
            <a:spLocks noChangeArrowheads="1"/>
          </p:cNvSpPr>
          <p:nvPr/>
        </p:nvSpPr>
        <p:spPr bwMode="auto">
          <a:xfrm>
            <a:off x="5145089" y="1905001"/>
            <a:ext cx="4568825" cy="1293813"/>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dirty="0">
                <a:latin typeface="Comic Sans MS" panose="030F0702030302020204" pitchFamily="66" charset="0"/>
              </a:rPr>
              <a:t>A SAFE</a:t>
            </a:r>
            <a:endParaRPr lang="en-US" altLang="en-US" sz="2000" dirty="0">
              <a:latin typeface="Comic Sans MS" panose="030F0702030302020204" pitchFamily="66" charset="0"/>
            </a:endParaRPr>
          </a:p>
          <a:p>
            <a:pPr algn="ctr"/>
            <a:r>
              <a:rPr lang="en-US" altLang="en-US" dirty="0">
                <a:latin typeface="Comic Sans MS" panose="030F0702030302020204" pitchFamily="66" charset="0"/>
              </a:rPr>
              <a:t>ENVIRONMENT</a:t>
            </a:r>
            <a:r>
              <a:rPr lang="en-US" altLang="en-US" sz="2000" dirty="0">
                <a:latin typeface="Comic Sans MS" panose="030F0702030302020204" pitchFamily="66" charset="0"/>
              </a:rPr>
              <a:t> </a:t>
            </a:r>
          </a:p>
        </p:txBody>
      </p:sp>
      <p:sp>
        <p:nvSpPr>
          <p:cNvPr id="20488" name="Rectangle 6">
            <a:extLst>
              <a:ext uri="{FF2B5EF4-FFF2-40B4-BE49-F238E27FC236}">
                <a16:creationId xmlns:a16="http://schemas.microsoft.com/office/drawing/2014/main" id="{81FE9157-AE3A-8928-2FED-8C2B2CD19C7E}"/>
              </a:ext>
            </a:extLst>
          </p:cNvPr>
          <p:cNvSpPr>
            <a:spLocks noChangeArrowheads="1"/>
          </p:cNvSpPr>
          <p:nvPr/>
        </p:nvSpPr>
        <p:spPr bwMode="auto">
          <a:xfrm>
            <a:off x="7353300" y="3429001"/>
            <a:ext cx="914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sz="2400">
              <a:latin typeface="Times New Roman" panose="02020603050405020304" pitchFamily="18" charset="0"/>
            </a:endParaRPr>
          </a:p>
        </p:txBody>
      </p:sp>
      <p:sp>
        <p:nvSpPr>
          <p:cNvPr id="20489" name="Rectangle 8">
            <a:extLst>
              <a:ext uri="{FF2B5EF4-FFF2-40B4-BE49-F238E27FC236}">
                <a16:creationId xmlns:a16="http://schemas.microsoft.com/office/drawing/2014/main" id="{438D2A25-4210-4128-86FD-06911EDA83B1}"/>
              </a:ext>
            </a:extLst>
          </p:cNvPr>
          <p:cNvSpPr>
            <a:spLocks noChangeArrowheads="1"/>
          </p:cNvSpPr>
          <p:nvPr/>
        </p:nvSpPr>
        <p:spPr bwMode="auto">
          <a:xfrm>
            <a:off x="6059489" y="3201989"/>
            <a:ext cx="454025" cy="22066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endParaRPr lang="en-US" altLang="en-US" sz="2400">
              <a:latin typeface="Times New Roman" panose="02020603050405020304" pitchFamily="18" charset="0"/>
            </a:endParaRPr>
          </a:p>
        </p:txBody>
      </p:sp>
      <p:sp>
        <p:nvSpPr>
          <p:cNvPr id="20490" name="Rectangle 9">
            <a:extLst>
              <a:ext uri="{FF2B5EF4-FFF2-40B4-BE49-F238E27FC236}">
                <a16:creationId xmlns:a16="http://schemas.microsoft.com/office/drawing/2014/main" id="{97FD7E31-C2BD-DD7B-4877-C7F0A95B28E4}"/>
              </a:ext>
            </a:extLst>
          </p:cNvPr>
          <p:cNvSpPr>
            <a:spLocks noChangeArrowheads="1"/>
          </p:cNvSpPr>
          <p:nvPr/>
        </p:nvSpPr>
        <p:spPr bwMode="auto">
          <a:xfrm>
            <a:off x="8115300" y="3201989"/>
            <a:ext cx="533400" cy="22066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endParaRPr lang="en-US" altLang="en-US" sz="2400">
              <a:latin typeface="Times New Roman" panose="02020603050405020304" pitchFamily="18" charset="0"/>
            </a:endParaRPr>
          </a:p>
        </p:txBody>
      </p:sp>
      <p:sp>
        <p:nvSpPr>
          <p:cNvPr id="20491" name="Rectangle 10">
            <a:extLst>
              <a:ext uri="{FF2B5EF4-FFF2-40B4-BE49-F238E27FC236}">
                <a16:creationId xmlns:a16="http://schemas.microsoft.com/office/drawing/2014/main" id="{442FC512-6DF1-793A-C5F6-2D15E45F1CF3}"/>
              </a:ext>
            </a:extLst>
          </p:cNvPr>
          <p:cNvSpPr>
            <a:spLocks noChangeArrowheads="1"/>
          </p:cNvSpPr>
          <p:nvPr/>
        </p:nvSpPr>
        <p:spPr bwMode="auto">
          <a:xfrm>
            <a:off x="5372100" y="3189288"/>
            <a:ext cx="533400" cy="2292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dirty="0">
                <a:latin typeface="Comic Sans MS" panose="030F0702030302020204" pitchFamily="66" charset="0"/>
              </a:rPr>
              <a:t>C</a:t>
            </a:r>
          </a:p>
          <a:p>
            <a:r>
              <a:rPr lang="en-US" altLang="en-US" sz="1600" dirty="0">
                <a:latin typeface="Comic Sans MS" panose="030F0702030302020204" pitchFamily="66" charset="0"/>
              </a:rPr>
              <a:t>U</a:t>
            </a:r>
          </a:p>
          <a:p>
            <a:r>
              <a:rPr lang="en-US" altLang="en-US" sz="1600" dirty="0">
                <a:latin typeface="Comic Sans MS" panose="030F0702030302020204" pitchFamily="66" charset="0"/>
              </a:rPr>
              <a:t>L</a:t>
            </a:r>
          </a:p>
          <a:p>
            <a:r>
              <a:rPr lang="en-US" altLang="en-US" sz="1600" dirty="0">
                <a:latin typeface="Comic Sans MS" panose="030F0702030302020204" pitchFamily="66" charset="0"/>
              </a:rPr>
              <a:t>T</a:t>
            </a:r>
          </a:p>
          <a:p>
            <a:r>
              <a:rPr lang="en-US" altLang="en-US" sz="1600" dirty="0">
                <a:latin typeface="Comic Sans MS" panose="030F0702030302020204" pitchFamily="66" charset="0"/>
              </a:rPr>
              <a:t>U</a:t>
            </a:r>
          </a:p>
          <a:p>
            <a:r>
              <a:rPr lang="en-US" altLang="en-US" sz="1600" dirty="0">
                <a:latin typeface="Comic Sans MS" panose="030F0702030302020204" pitchFamily="66" charset="0"/>
              </a:rPr>
              <a:t>R</a:t>
            </a:r>
          </a:p>
          <a:p>
            <a:r>
              <a:rPr lang="en-US" altLang="en-US" sz="1600" dirty="0">
                <a:latin typeface="Comic Sans MS" panose="030F0702030302020204" pitchFamily="66" charset="0"/>
              </a:rPr>
              <a:t>A</a:t>
            </a:r>
          </a:p>
          <a:p>
            <a:r>
              <a:rPr lang="en-US" altLang="en-US" sz="1600" dirty="0">
                <a:latin typeface="Comic Sans MS" panose="030F0702030302020204" pitchFamily="66" charset="0"/>
              </a:rPr>
              <a:t>L</a:t>
            </a:r>
          </a:p>
          <a:p>
            <a:endParaRPr lang="en-US" altLang="en-US" sz="1600" dirty="0">
              <a:latin typeface="Comic Sans MS" panose="030F0702030302020204" pitchFamily="66" charset="0"/>
            </a:endParaRPr>
          </a:p>
        </p:txBody>
      </p:sp>
      <p:sp>
        <p:nvSpPr>
          <p:cNvPr id="20492" name="Rectangle 11">
            <a:extLst>
              <a:ext uri="{FF2B5EF4-FFF2-40B4-BE49-F238E27FC236}">
                <a16:creationId xmlns:a16="http://schemas.microsoft.com/office/drawing/2014/main" id="{4B714512-39AC-231A-843B-B2BB8DE4DFC5}"/>
              </a:ext>
            </a:extLst>
          </p:cNvPr>
          <p:cNvSpPr>
            <a:spLocks noChangeArrowheads="1"/>
          </p:cNvSpPr>
          <p:nvPr/>
        </p:nvSpPr>
        <p:spPr bwMode="auto">
          <a:xfrm>
            <a:off x="6134100" y="3200401"/>
            <a:ext cx="609600" cy="22474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b="1">
                <a:latin typeface="Comic Sans MS" panose="030F0702030302020204" pitchFamily="66" charset="0"/>
              </a:rPr>
              <a:t>M</a:t>
            </a:r>
          </a:p>
          <a:p>
            <a:r>
              <a:rPr lang="en-US" altLang="en-US" sz="1400" b="1">
                <a:latin typeface="Comic Sans MS" panose="030F0702030302020204" pitchFamily="66" charset="0"/>
              </a:rPr>
              <a:t>E</a:t>
            </a:r>
          </a:p>
          <a:p>
            <a:r>
              <a:rPr lang="en-US" altLang="en-US" sz="1400" b="1">
                <a:latin typeface="Comic Sans MS" panose="030F0702030302020204" pitchFamily="66" charset="0"/>
              </a:rPr>
              <a:t>C</a:t>
            </a:r>
          </a:p>
          <a:p>
            <a:r>
              <a:rPr lang="en-US" altLang="en-US" sz="1400" b="1">
                <a:latin typeface="Comic Sans MS" panose="030F0702030302020204" pitchFamily="66" charset="0"/>
              </a:rPr>
              <a:t>H</a:t>
            </a:r>
          </a:p>
          <a:p>
            <a:r>
              <a:rPr lang="en-US" altLang="en-US" sz="1400" b="1">
                <a:latin typeface="Comic Sans MS" panose="030F0702030302020204" pitchFamily="66" charset="0"/>
              </a:rPr>
              <a:t>A</a:t>
            </a:r>
          </a:p>
          <a:p>
            <a:r>
              <a:rPr lang="en-US" altLang="en-US" sz="1400" b="1">
                <a:latin typeface="Comic Sans MS" panose="030F0702030302020204" pitchFamily="66" charset="0"/>
              </a:rPr>
              <a:t>N</a:t>
            </a:r>
          </a:p>
          <a:p>
            <a:r>
              <a:rPr lang="en-US" altLang="en-US" sz="1400" b="1">
                <a:latin typeface="Comic Sans MS" panose="030F0702030302020204" pitchFamily="66" charset="0"/>
              </a:rPr>
              <a:t>I</a:t>
            </a:r>
          </a:p>
          <a:p>
            <a:r>
              <a:rPr lang="en-US" altLang="en-US" sz="1400" b="1">
                <a:latin typeface="Comic Sans MS" panose="030F0702030302020204" pitchFamily="66" charset="0"/>
              </a:rPr>
              <a:t>C</a:t>
            </a:r>
          </a:p>
          <a:p>
            <a:r>
              <a:rPr lang="en-US" altLang="en-US" sz="1400" b="1">
                <a:latin typeface="Comic Sans MS" panose="030F0702030302020204" pitchFamily="66" charset="0"/>
              </a:rPr>
              <a:t>A</a:t>
            </a:r>
          </a:p>
          <a:p>
            <a:r>
              <a:rPr lang="en-US" altLang="en-US" sz="1400" b="1">
                <a:latin typeface="Comic Sans MS" panose="030F0702030302020204" pitchFamily="66" charset="0"/>
              </a:rPr>
              <a:t>L</a:t>
            </a:r>
          </a:p>
        </p:txBody>
      </p:sp>
      <p:sp>
        <p:nvSpPr>
          <p:cNvPr id="20493" name="Rectangle 12">
            <a:extLst>
              <a:ext uri="{FF2B5EF4-FFF2-40B4-BE49-F238E27FC236}">
                <a16:creationId xmlns:a16="http://schemas.microsoft.com/office/drawing/2014/main" id="{AC3A9FBC-3B4E-AB33-7A49-80BBC2C7D2A4}"/>
              </a:ext>
            </a:extLst>
          </p:cNvPr>
          <p:cNvSpPr>
            <a:spLocks noChangeArrowheads="1"/>
          </p:cNvSpPr>
          <p:nvPr/>
        </p:nvSpPr>
        <p:spPr bwMode="auto">
          <a:xfrm flipH="1">
            <a:off x="7277100" y="3200401"/>
            <a:ext cx="533400" cy="25368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latin typeface="Comic Sans MS" panose="030F0702030302020204" pitchFamily="66" charset="0"/>
              </a:rPr>
              <a:t>B</a:t>
            </a:r>
          </a:p>
          <a:p>
            <a:r>
              <a:rPr lang="en-US" altLang="en-US" sz="1600">
                <a:latin typeface="Comic Sans MS" panose="030F0702030302020204" pitchFamily="66" charset="0"/>
              </a:rPr>
              <a:t>I</a:t>
            </a:r>
          </a:p>
          <a:p>
            <a:r>
              <a:rPr lang="en-US" altLang="en-US" sz="1600">
                <a:latin typeface="Comic Sans MS" panose="030F0702030302020204" pitchFamily="66" charset="0"/>
              </a:rPr>
              <a:t>O</a:t>
            </a:r>
          </a:p>
          <a:p>
            <a:r>
              <a:rPr lang="en-US" altLang="en-US" sz="1600">
                <a:latin typeface="Comic Sans MS" panose="030F0702030302020204" pitchFamily="66" charset="0"/>
              </a:rPr>
              <a:t>L</a:t>
            </a:r>
          </a:p>
          <a:p>
            <a:r>
              <a:rPr lang="en-US" altLang="en-US" sz="1600">
                <a:latin typeface="Comic Sans MS" panose="030F0702030302020204" pitchFamily="66" charset="0"/>
              </a:rPr>
              <a:t>O</a:t>
            </a:r>
          </a:p>
          <a:p>
            <a:r>
              <a:rPr lang="en-US" altLang="en-US" sz="1600">
                <a:latin typeface="Comic Sans MS" panose="030F0702030302020204" pitchFamily="66" charset="0"/>
              </a:rPr>
              <a:t>G</a:t>
            </a:r>
          </a:p>
          <a:p>
            <a:r>
              <a:rPr lang="en-US" altLang="en-US" sz="1600">
                <a:latin typeface="Comic Sans MS" panose="030F0702030302020204" pitchFamily="66" charset="0"/>
              </a:rPr>
              <a:t>I</a:t>
            </a:r>
          </a:p>
          <a:p>
            <a:r>
              <a:rPr lang="en-US" altLang="en-US" sz="1600">
                <a:latin typeface="Comic Sans MS" panose="030F0702030302020204" pitchFamily="66" charset="0"/>
              </a:rPr>
              <a:t>C</a:t>
            </a:r>
          </a:p>
          <a:p>
            <a:r>
              <a:rPr lang="en-US" altLang="en-US" sz="1600">
                <a:latin typeface="Comic Sans MS" panose="030F0702030302020204" pitchFamily="66" charset="0"/>
              </a:rPr>
              <a:t>A</a:t>
            </a:r>
          </a:p>
          <a:p>
            <a:r>
              <a:rPr lang="en-US" altLang="en-US" sz="1600">
                <a:latin typeface="Comic Sans MS" panose="030F0702030302020204" pitchFamily="66" charset="0"/>
              </a:rPr>
              <a:t>L</a:t>
            </a:r>
          </a:p>
        </p:txBody>
      </p:sp>
      <p:sp>
        <p:nvSpPr>
          <p:cNvPr id="20494" name="Rectangle 13">
            <a:extLst>
              <a:ext uri="{FF2B5EF4-FFF2-40B4-BE49-F238E27FC236}">
                <a16:creationId xmlns:a16="http://schemas.microsoft.com/office/drawing/2014/main" id="{D03A4307-D1D0-ACD7-3E00-B6C25D5FF451}"/>
              </a:ext>
            </a:extLst>
          </p:cNvPr>
          <p:cNvSpPr>
            <a:spLocks noChangeArrowheads="1"/>
          </p:cNvSpPr>
          <p:nvPr/>
        </p:nvSpPr>
        <p:spPr bwMode="auto">
          <a:xfrm>
            <a:off x="8878889" y="3201989"/>
            <a:ext cx="606425" cy="22066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endParaRPr lang="en-US" altLang="en-US" sz="2400">
              <a:latin typeface="Times New Roman" panose="02020603050405020304" pitchFamily="18" charset="0"/>
            </a:endParaRPr>
          </a:p>
        </p:txBody>
      </p:sp>
      <p:sp>
        <p:nvSpPr>
          <p:cNvPr id="20495" name="Rectangle 14">
            <a:extLst>
              <a:ext uri="{FF2B5EF4-FFF2-40B4-BE49-F238E27FC236}">
                <a16:creationId xmlns:a16="http://schemas.microsoft.com/office/drawing/2014/main" id="{1ED75373-D054-AFB0-7532-C4DAEC6CAA85}"/>
              </a:ext>
            </a:extLst>
          </p:cNvPr>
          <p:cNvSpPr>
            <a:spLocks noChangeArrowheads="1"/>
          </p:cNvSpPr>
          <p:nvPr/>
        </p:nvSpPr>
        <p:spPr bwMode="auto">
          <a:xfrm>
            <a:off x="8191500" y="3189288"/>
            <a:ext cx="457200" cy="180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latin typeface="Comic Sans MS" panose="030F0702030302020204" pitchFamily="66" charset="0"/>
              </a:rPr>
              <a:t>G</a:t>
            </a:r>
          </a:p>
          <a:p>
            <a:r>
              <a:rPr lang="en-US" altLang="en-US" sz="1600">
                <a:latin typeface="Comic Sans MS" panose="030F0702030302020204" pitchFamily="66" charset="0"/>
              </a:rPr>
              <a:t>E</a:t>
            </a:r>
          </a:p>
          <a:p>
            <a:r>
              <a:rPr lang="en-US" altLang="en-US" sz="1600">
                <a:latin typeface="Comic Sans MS" panose="030F0702030302020204" pitchFamily="66" charset="0"/>
              </a:rPr>
              <a:t>N</a:t>
            </a:r>
          </a:p>
          <a:p>
            <a:r>
              <a:rPr lang="en-US" altLang="en-US" sz="1600">
                <a:latin typeface="Comic Sans MS" panose="030F0702030302020204" pitchFamily="66" charset="0"/>
              </a:rPr>
              <a:t>E</a:t>
            </a:r>
          </a:p>
          <a:p>
            <a:r>
              <a:rPr lang="en-US" altLang="en-US" sz="1600">
                <a:latin typeface="Comic Sans MS" panose="030F0702030302020204" pitchFamily="66" charset="0"/>
              </a:rPr>
              <a:t>T</a:t>
            </a:r>
          </a:p>
          <a:p>
            <a:r>
              <a:rPr lang="en-US" altLang="en-US" sz="1600">
                <a:latin typeface="Comic Sans MS" panose="030F0702030302020204" pitchFamily="66" charset="0"/>
              </a:rPr>
              <a:t>I</a:t>
            </a:r>
          </a:p>
          <a:p>
            <a:r>
              <a:rPr lang="en-US" altLang="en-US" sz="1600">
                <a:latin typeface="Comic Sans MS" panose="030F0702030302020204" pitchFamily="66" charset="0"/>
              </a:rPr>
              <a:t>C</a:t>
            </a:r>
          </a:p>
        </p:txBody>
      </p:sp>
      <p:sp>
        <p:nvSpPr>
          <p:cNvPr id="20496" name="Rectangle 15">
            <a:extLst>
              <a:ext uri="{FF2B5EF4-FFF2-40B4-BE49-F238E27FC236}">
                <a16:creationId xmlns:a16="http://schemas.microsoft.com/office/drawing/2014/main" id="{F8C7833D-239A-50BD-CCD4-AE1B1AB9FB09}"/>
              </a:ext>
            </a:extLst>
          </p:cNvPr>
          <p:cNvSpPr>
            <a:spLocks noChangeArrowheads="1"/>
          </p:cNvSpPr>
          <p:nvPr/>
        </p:nvSpPr>
        <p:spPr bwMode="auto">
          <a:xfrm>
            <a:off x="8877300" y="3276601"/>
            <a:ext cx="6096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latin typeface="Comic Sans MS" panose="030F0702030302020204" pitchFamily="66" charset="0"/>
              </a:rPr>
              <a:t>C</a:t>
            </a:r>
          </a:p>
          <a:p>
            <a:r>
              <a:rPr lang="en-US" altLang="en-US" sz="1600">
                <a:latin typeface="Comic Sans MS" panose="030F0702030302020204" pitchFamily="66" charset="0"/>
              </a:rPr>
              <a:t>H</a:t>
            </a:r>
          </a:p>
          <a:p>
            <a:r>
              <a:rPr lang="en-US" altLang="en-US" sz="1600">
                <a:latin typeface="Comic Sans MS" panose="030F0702030302020204" pitchFamily="66" charset="0"/>
              </a:rPr>
              <a:t>E</a:t>
            </a:r>
          </a:p>
          <a:p>
            <a:r>
              <a:rPr lang="en-US" altLang="en-US" sz="1600">
                <a:latin typeface="Comic Sans MS" panose="030F0702030302020204" pitchFamily="66" charset="0"/>
              </a:rPr>
              <a:t>M</a:t>
            </a:r>
          </a:p>
          <a:p>
            <a:r>
              <a:rPr lang="en-US" altLang="en-US" sz="1600">
                <a:latin typeface="Comic Sans MS" panose="030F0702030302020204" pitchFamily="66" charset="0"/>
              </a:rPr>
              <a:t>I</a:t>
            </a:r>
          </a:p>
          <a:p>
            <a:r>
              <a:rPr lang="en-US" altLang="en-US" sz="1600">
                <a:latin typeface="Comic Sans MS" panose="030F0702030302020204" pitchFamily="66" charset="0"/>
              </a:rPr>
              <a:t>C</a:t>
            </a:r>
          </a:p>
          <a:p>
            <a:r>
              <a:rPr lang="en-US" altLang="en-US" sz="1600">
                <a:latin typeface="Comic Sans MS" panose="030F0702030302020204" pitchFamily="66" charset="0"/>
              </a:rPr>
              <a:t>A</a:t>
            </a:r>
          </a:p>
          <a:p>
            <a:r>
              <a:rPr lang="en-US" altLang="en-US" sz="1600">
                <a:latin typeface="Comic Sans MS" panose="030F0702030302020204" pitchFamily="66" charset="0"/>
              </a:rPr>
              <a:t>L</a:t>
            </a:r>
          </a:p>
        </p:txBody>
      </p:sp>
      <p:sp>
        <p:nvSpPr>
          <p:cNvPr id="20497" name="Rectangle 17">
            <a:extLst>
              <a:ext uri="{FF2B5EF4-FFF2-40B4-BE49-F238E27FC236}">
                <a16:creationId xmlns:a16="http://schemas.microsoft.com/office/drawing/2014/main" id="{9C29FAB6-5226-F59C-BC0E-A64BE406FF34}"/>
              </a:ext>
            </a:extLst>
          </p:cNvPr>
          <p:cNvSpPr>
            <a:spLocks noChangeArrowheads="1"/>
          </p:cNvSpPr>
          <p:nvPr/>
        </p:nvSpPr>
        <p:spPr bwMode="auto">
          <a:xfrm>
            <a:off x="5219700" y="5410200"/>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latin typeface="Comic Sans MS" panose="030F0702030302020204" pitchFamily="66" charset="0"/>
              </a:rPr>
              <a:t>EDUCATION:</a:t>
            </a:r>
          </a:p>
        </p:txBody>
      </p:sp>
      <p:sp>
        <p:nvSpPr>
          <p:cNvPr id="20498" name="AutoShape 18">
            <a:extLst>
              <a:ext uri="{FF2B5EF4-FFF2-40B4-BE49-F238E27FC236}">
                <a16:creationId xmlns:a16="http://schemas.microsoft.com/office/drawing/2014/main" id="{7325D3AF-075D-9BBD-E3CD-8F37F2D54CBD}"/>
              </a:ext>
            </a:extLst>
          </p:cNvPr>
          <p:cNvSpPr>
            <a:spLocks noChangeArrowheads="1"/>
          </p:cNvSpPr>
          <p:nvPr/>
        </p:nvSpPr>
        <p:spPr bwMode="auto">
          <a:xfrm>
            <a:off x="573089" y="2057401"/>
            <a:ext cx="4187825" cy="1141413"/>
          </a:xfrm>
          <a:prstGeom prst="triangle">
            <a:avLst>
              <a:gd name="adj" fmla="val 49574"/>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1600" dirty="0">
                <a:latin typeface="Comic Sans MS" panose="030F0702030302020204" pitchFamily="66" charset="0"/>
              </a:rPr>
              <a:t>SAFE</a:t>
            </a:r>
          </a:p>
          <a:p>
            <a:pPr algn="ctr"/>
            <a:r>
              <a:rPr lang="en-US" altLang="en-US" sz="1600" dirty="0">
                <a:latin typeface="Comic Sans MS" panose="030F0702030302020204" pitchFamily="66" charset="0"/>
              </a:rPr>
              <a:t>ENVIRONMENT</a:t>
            </a:r>
            <a:r>
              <a:rPr lang="en-US" altLang="en-US" sz="2000" dirty="0">
                <a:latin typeface="Comic Sans MS" panose="030F0702030302020204" pitchFamily="66" charset="0"/>
              </a:rPr>
              <a:t> </a:t>
            </a:r>
          </a:p>
        </p:txBody>
      </p:sp>
      <p:sp>
        <p:nvSpPr>
          <p:cNvPr id="20499" name="Rectangle 19">
            <a:extLst>
              <a:ext uri="{FF2B5EF4-FFF2-40B4-BE49-F238E27FC236}">
                <a16:creationId xmlns:a16="http://schemas.microsoft.com/office/drawing/2014/main" id="{385DE452-342B-F80D-0272-CBDD4FE7F81F}"/>
              </a:ext>
            </a:extLst>
          </p:cNvPr>
          <p:cNvSpPr>
            <a:spLocks noChangeArrowheads="1"/>
          </p:cNvSpPr>
          <p:nvPr/>
        </p:nvSpPr>
        <p:spPr bwMode="auto">
          <a:xfrm>
            <a:off x="2052084" y="3234256"/>
            <a:ext cx="1087438" cy="31210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endParaRPr lang="en-US" altLang="en-US" sz="2400" dirty="0">
              <a:latin typeface="Times New Roman" panose="02020603050405020304" pitchFamily="18" charset="0"/>
            </a:endParaRPr>
          </a:p>
        </p:txBody>
      </p:sp>
      <p:sp>
        <p:nvSpPr>
          <p:cNvPr id="20500" name="Rectangle 20">
            <a:extLst>
              <a:ext uri="{FF2B5EF4-FFF2-40B4-BE49-F238E27FC236}">
                <a16:creationId xmlns:a16="http://schemas.microsoft.com/office/drawing/2014/main" id="{62545ECE-8482-F04E-E568-D96AA44D32C8}"/>
              </a:ext>
            </a:extLst>
          </p:cNvPr>
          <p:cNvSpPr>
            <a:spLocks noChangeArrowheads="1"/>
          </p:cNvSpPr>
          <p:nvPr/>
        </p:nvSpPr>
        <p:spPr bwMode="auto">
          <a:xfrm>
            <a:off x="573089" y="6326187"/>
            <a:ext cx="4035425" cy="31589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3200" dirty="0">
                <a:latin typeface="Comic Sans MS" panose="030F0702030302020204" pitchFamily="66" charset="0"/>
              </a:rPr>
              <a:t>Treatments</a:t>
            </a:r>
          </a:p>
        </p:txBody>
      </p:sp>
      <p:sp>
        <p:nvSpPr>
          <p:cNvPr id="20501" name="Rectangle 21">
            <a:extLst>
              <a:ext uri="{FF2B5EF4-FFF2-40B4-BE49-F238E27FC236}">
                <a16:creationId xmlns:a16="http://schemas.microsoft.com/office/drawing/2014/main" id="{DBFF17E0-5349-9E5B-B68E-1625A74031E4}"/>
              </a:ext>
            </a:extLst>
          </p:cNvPr>
          <p:cNvSpPr>
            <a:spLocks noChangeArrowheads="1"/>
          </p:cNvSpPr>
          <p:nvPr/>
        </p:nvSpPr>
        <p:spPr bwMode="auto">
          <a:xfrm>
            <a:off x="2346325" y="3421064"/>
            <a:ext cx="1841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endParaRPr lang="en-US" altLang="en-US" sz="2400">
              <a:latin typeface="Times New Roman" panose="02020603050405020304" pitchFamily="18" charset="0"/>
            </a:endParaRPr>
          </a:p>
        </p:txBody>
      </p:sp>
      <p:sp>
        <p:nvSpPr>
          <p:cNvPr id="20502" name="Rectangle 23">
            <a:extLst>
              <a:ext uri="{FF2B5EF4-FFF2-40B4-BE49-F238E27FC236}">
                <a16:creationId xmlns:a16="http://schemas.microsoft.com/office/drawing/2014/main" id="{C74EB67B-630B-6F14-5B9D-582ED0866FE5}"/>
              </a:ext>
            </a:extLst>
          </p:cNvPr>
          <p:cNvSpPr>
            <a:spLocks noChangeArrowheads="1"/>
          </p:cNvSpPr>
          <p:nvPr/>
        </p:nvSpPr>
        <p:spPr bwMode="auto">
          <a:xfrm>
            <a:off x="2400300" y="3352801"/>
            <a:ext cx="457200" cy="317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dirty="0">
                <a:latin typeface="Comic Sans MS" panose="030F0702030302020204" pitchFamily="66" charset="0"/>
              </a:rPr>
              <a:t>S </a:t>
            </a:r>
          </a:p>
          <a:p>
            <a:r>
              <a:rPr lang="en-US" altLang="en-US" sz="2000" dirty="0" err="1">
                <a:latin typeface="Comic Sans MS" panose="030F0702030302020204" pitchFamily="66" charset="0"/>
              </a:rPr>
              <a:t>ch</a:t>
            </a:r>
            <a:endParaRPr lang="en-US" altLang="en-US" sz="2000" dirty="0">
              <a:latin typeface="Comic Sans MS" panose="030F0702030302020204" pitchFamily="66" charset="0"/>
            </a:endParaRPr>
          </a:p>
          <a:p>
            <a:r>
              <a:rPr lang="en-US" altLang="en-US" sz="2000" dirty="0">
                <a:latin typeface="Comic Sans MS" panose="030F0702030302020204" pitchFamily="66" charset="0"/>
              </a:rPr>
              <a:t>e</a:t>
            </a:r>
          </a:p>
          <a:p>
            <a:r>
              <a:rPr lang="en-US" altLang="en-US" sz="2000" dirty="0">
                <a:latin typeface="Comic Sans MS" panose="030F0702030302020204" pitchFamily="66" charset="0"/>
              </a:rPr>
              <a:t>d</a:t>
            </a:r>
          </a:p>
          <a:p>
            <a:r>
              <a:rPr lang="en-US" altLang="en-US" sz="2000" dirty="0">
                <a:latin typeface="Comic Sans MS" panose="030F0702030302020204" pitchFamily="66" charset="0"/>
              </a:rPr>
              <a:t>u</a:t>
            </a:r>
          </a:p>
          <a:p>
            <a:r>
              <a:rPr lang="en-US" altLang="en-US" sz="2000" dirty="0">
                <a:latin typeface="Comic Sans MS" panose="030F0702030302020204" pitchFamily="66" charset="0"/>
              </a:rPr>
              <a:t>l</a:t>
            </a:r>
          </a:p>
          <a:p>
            <a:r>
              <a:rPr lang="en-US" altLang="en-US" sz="2000" dirty="0">
                <a:latin typeface="Comic Sans MS" panose="030F0702030302020204" pitchFamily="66" charset="0"/>
              </a:rPr>
              <a:t>e</a:t>
            </a:r>
          </a:p>
          <a:p>
            <a:r>
              <a:rPr lang="en-US" altLang="en-US" sz="2000" dirty="0">
                <a:latin typeface="Comic Sans MS" panose="030F0702030302020204" pitchFamily="66" charset="0"/>
              </a:rPr>
              <a:t>d</a:t>
            </a:r>
          </a:p>
          <a:p>
            <a:endParaRPr lang="en-US" altLang="en-US" sz="2000" dirty="0">
              <a:latin typeface="Comic Sans MS" panose="030F0702030302020204" pitchFamily="66" charset="0"/>
            </a:endParaRPr>
          </a:p>
        </p:txBody>
      </p:sp>
      <p:sp>
        <p:nvSpPr>
          <p:cNvPr id="20503" name="AutoShape 24">
            <a:extLst>
              <a:ext uri="{FF2B5EF4-FFF2-40B4-BE49-F238E27FC236}">
                <a16:creationId xmlns:a16="http://schemas.microsoft.com/office/drawing/2014/main" id="{2B2F1923-8F93-DC99-5475-D099FA8B47D6}"/>
              </a:ext>
            </a:extLst>
          </p:cNvPr>
          <p:cNvSpPr>
            <a:spLocks noChangeArrowheads="1"/>
          </p:cNvSpPr>
          <p:nvPr/>
        </p:nvSpPr>
        <p:spPr bwMode="auto">
          <a:xfrm>
            <a:off x="4230689" y="4344988"/>
            <a:ext cx="973137" cy="482600"/>
          </a:xfrm>
          <a:prstGeom prst="rightArrow">
            <a:avLst>
              <a:gd name="adj1" fmla="val 50000"/>
              <a:gd name="adj2" fmla="val 5043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fr-FR"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A930545F-6E16-EFE3-6C0E-EA67CA851F43}"/>
              </a:ext>
            </a:extLst>
          </p:cNvPr>
          <p:cNvSpPr>
            <a:spLocks noGrp="1" noRot="1" noChangeArrowheads="1"/>
          </p:cNvSpPr>
          <p:nvPr>
            <p:ph type="title"/>
          </p:nvPr>
        </p:nvSpPr>
        <p:spPr/>
        <p:txBody>
          <a:bodyPr lIns="90488" tIns="44450" rIns="90488" bIns="44450" anchor="b">
            <a:normAutofit/>
          </a:bodyPr>
          <a:lstStyle/>
          <a:p>
            <a:pPr>
              <a:defRPr/>
            </a:pPr>
            <a:r>
              <a:rPr lang="en-US" sz="5400">
                <a:latin typeface="Comic Sans MS" pitchFamily="66" charset="0"/>
              </a:rPr>
              <a:t>DIFFUSION THEORY</a:t>
            </a:r>
          </a:p>
        </p:txBody>
      </p:sp>
      <p:sp>
        <p:nvSpPr>
          <p:cNvPr id="132099" name="Rectangle 3">
            <a:extLst>
              <a:ext uri="{FF2B5EF4-FFF2-40B4-BE49-F238E27FC236}">
                <a16:creationId xmlns:a16="http://schemas.microsoft.com/office/drawing/2014/main" id="{9318C63C-01B1-B2D1-3DB0-54B09BFDDD54}"/>
              </a:ext>
            </a:extLst>
          </p:cNvPr>
          <p:cNvSpPr>
            <a:spLocks noGrp="1" noChangeArrowheads="1"/>
          </p:cNvSpPr>
          <p:nvPr>
            <p:ph type="body" idx="1"/>
          </p:nvPr>
        </p:nvSpPr>
        <p:spPr/>
        <p:txBody>
          <a:bodyPr vert="horz" wrap="square" lIns="90488" tIns="44450" rIns="90488" bIns="44450" numCol="1" anchor="t" anchorCtr="0" compatLnSpc="1">
            <a:prstTxWarp prst="textNoShape">
              <a:avLst/>
            </a:prstTxWarp>
          </a:bodyPr>
          <a:lstStyle/>
          <a:p>
            <a:pPr>
              <a:defRPr/>
            </a:pPr>
            <a:r>
              <a:rPr lang="en-US" sz="3600">
                <a:latin typeface="Comic Sans MS" pitchFamily="66" charset="0"/>
              </a:rPr>
              <a:t>“The </a:t>
            </a:r>
            <a:r>
              <a:rPr lang="en-US" sz="3600" u="sng">
                <a:latin typeface="Comic Sans MS" pitchFamily="66" charset="0"/>
              </a:rPr>
              <a:t>process</a:t>
            </a:r>
            <a:r>
              <a:rPr lang="en-US" sz="3600">
                <a:latin typeface="Comic Sans MS" pitchFamily="66" charset="0"/>
              </a:rPr>
              <a:t> by which new ideas or practices (called innovations) are communicated through certain channels over time, and are either adopted or rejected by, members of a social system over time.” 			(Rogers, 1983, 1995, 2003)</a:t>
            </a:r>
          </a:p>
        </p:txBody>
      </p:sp>
    </p:spTree>
  </p:cSld>
  <p:clrMapOvr>
    <a:masterClrMapping/>
  </p:clrMapOvr>
  <p:transition/>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pyrus" pitchFamily="66"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ple">
  <a:themeElements>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fontScheme name="Maple">
      <a:majorFont>
        <a:latin typeface="Papyrus"/>
        <a:ea typeface=""/>
        <a:cs typeface=""/>
      </a:majorFont>
      <a:minorFont>
        <a:latin typeface="Dauph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pyrus" pitchFamily="66"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4.xml><?xml version="1.0" encoding="utf-8"?>
<a:theme xmlns:a="http://schemas.openxmlformats.org/drawingml/2006/main" name="Stormwater Program">
  <a:themeElements>
    <a:clrScheme name="Stormwater Program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Stormwater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ormwater Program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Stormwater Program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ormwater Program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Stormwater Program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Stormwater Program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Stormwater Program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Stormwater Program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Stormwater Program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Stormwater Program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32071</TotalTime>
  <Words>1935</Words>
  <Application>Microsoft Office PowerPoint</Application>
  <PresentationFormat>35mm Slides</PresentationFormat>
  <Paragraphs>284</Paragraphs>
  <Slides>30</Slides>
  <Notes>21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30</vt:i4>
      </vt:variant>
    </vt:vector>
  </HeadingPairs>
  <TitlesOfParts>
    <vt:vector size="48" baseType="lpstr">
      <vt:lpstr>Dauphin</vt:lpstr>
      <vt:lpstr>Calibri</vt:lpstr>
      <vt:lpstr>Gulim</vt:lpstr>
      <vt:lpstr>Papyrus</vt:lpstr>
      <vt:lpstr>Century Schoolbook</vt:lpstr>
      <vt:lpstr>AmerType Md BT</vt:lpstr>
      <vt:lpstr>Comic Sans MS</vt:lpstr>
      <vt:lpstr>Curlz MT</vt:lpstr>
      <vt:lpstr>Arial</vt:lpstr>
      <vt:lpstr>MS Mincho</vt:lpstr>
      <vt:lpstr>Book Antiqua</vt:lpstr>
      <vt:lpstr>Wingdings</vt:lpstr>
      <vt:lpstr>Symbol</vt:lpstr>
      <vt:lpstr>Times New Roman</vt:lpstr>
      <vt:lpstr>Mountain Top</vt:lpstr>
      <vt:lpstr>Maple</vt:lpstr>
      <vt:lpstr>ClassicPhotoAlbum</vt:lpstr>
      <vt:lpstr>Stormwater Program</vt:lpstr>
      <vt:lpstr>PowerPoint Presentation</vt:lpstr>
      <vt:lpstr>PREFACE: Where Am I Coming From?</vt:lpstr>
      <vt:lpstr>Scientific Leadership</vt:lpstr>
      <vt:lpstr> 5 basic steps of risk communication (must be in order) </vt:lpstr>
      <vt:lpstr>The scientific continuum</vt:lpstr>
      <vt:lpstr>Pest Control In The School Environment: Adopting Integrated Pest Management – 1992(3)</vt:lpstr>
      <vt:lpstr>“Hope” given – 3 States (1996) to 41 States (2014) </vt:lpstr>
      <vt:lpstr>Diffusion – changing behavior  A Shift in Pest Management</vt:lpstr>
      <vt:lpstr>DIFFUSION THEORY</vt:lpstr>
      <vt:lpstr>Elements of Diffusion:</vt:lpstr>
      <vt:lpstr>INNOVATION:</vt:lpstr>
      <vt:lpstr>Attributes</vt:lpstr>
      <vt:lpstr>How Do We Get There From Here? </vt:lpstr>
      <vt:lpstr>The Communication Process for getting the communities to adopt IPM or PRM</vt:lpstr>
      <vt:lpstr>Variables that affect rate</vt:lpstr>
      <vt:lpstr>The Change Agent – sequence of roles</vt:lpstr>
      <vt:lpstr>Change Agent:</vt:lpstr>
      <vt:lpstr>A Social System:</vt:lpstr>
      <vt:lpstr>Models of Communication Flows – wholesale vs. retail???</vt:lpstr>
      <vt:lpstr>IPM Defined As An INNOVATION To Be Adopted:</vt:lpstr>
      <vt:lpstr>Recognizing IPM as a Pollution Prevention INNOVATION:</vt:lpstr>
      <vt:lpstr>Some Un-Recognized Truths About IPM</vt:lpstr>
      <vt:lpstr>Pest Prevention is Everyone’s Job</vt:lpstr>
      <vt:lpstr>Implementers Must Demonstrate IPM Is Compatible With The District’s Current Operations</vt:lpstr>
      <vt:lpstr>Know How To Work With The Media</vt:lpstr>
      <vt:lpstr>Public Participation</vt:lpstr>
      <vt:lpstr>“Fundamental Understanding of Public Participation Principles”</vt:lpstr>
      <vt:lpstr>PowerPoint Presentation</vt:lpstr>
      <vt:lpstr> Actions speak louder than words - Get Dirty!!!! Lead from IN FRONT and be suspicious of anyone who won’t do the same. </vt:lpstr>
      <vt:lpstr>Questions And Comments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and Logistics in the Implementation of School IPM</dc:title>
  <dc:creator>mlame</dc:creator>
  <cp:lastModifiedBy>Lame, Marc Louis</cp:lastModifiedBy>
  <cp:revision>916</cp:revision>
  <cp:lastPrinted>1998-07-24T15:51:12Z</cp:lastPrinted>
  <dcterms:created xsi:type="dcterms:W3CDTF">1997-11-13T17:32:22Z</dcterms:created>
  <dcterms:modified xsi:type="dcterms:W3CDTF">2024-05-20T18:08:29Z</dcterms:modified>
</cp:coreProperties>
</file>