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2" d="100"/>
          <a:sy n="82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9d2e-38ba-4bbd-a17a-f290998f6ed6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2024-05-06T18:10:48+00:00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9A3BA46-E62C-4C7A-A0A0-4D43120D6AC1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63659d2e-38ba-4bbd-a17a-f290998f6ed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77B57FEB-127B-40B0-8C80-8279D3764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0F9999-CAFE-4016-BA60-60D846F3B9D6}"/>
</file>

<file path=customXml/itemProps4.xml><?xml version="1.0" encoding="utf-8"?>
<ds:datastoreItem xmlns:ds="http://schemas.openxmlformats.org/officeDocument/2006/customXml" ds:itemID="{206CEA56-E776-4346-A19A-40CDDCC74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F592BB4-9528-471E-B323-512E7A8467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13</cp:revision>
  <dcterms:created xsi:type="dcterms:W3CDTF">2022-08-19T18:28:50Z</dcterms:created>
  <dcterms:modified xsi:type="dcterms:W3CDTF">2024-05-06T17:24:07Z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