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56" r:id="rId6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2" d="100"/>
          <a:sy n="82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84670" y="9512670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1AE1-2C00-3356-034C-D666C75A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8773" y="9512670"/>
            <a:ext cx="1061357" cy="3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9d2e-38ba-4bbd-a17a-f290998f6ed6">
      <Terms xmlns="http://schemas.microsoft.com/office/infopath/2007/PartnerControls"/>
    </lcf76f155ced4ddcb4097134ff3c332f>
    <TaxCatchAll xmlns="4ffa91fb-a0ff-4ac5-b2db-65c790d184a4" xsi:nil="true"/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2024-05-06T18:11:18+00:00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9A3BA46-E62C-4C7A-A0A0-4D43120D6AC1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63659d2e-38ba-4bbd-a17a-f290998f6ed6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77B57FEB-127B-40B0-8C80-8279D3764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19A9B3-7353-465D-8473-DC69B7D916CB}"/>
</file>

<file path=customXml/itemProps4.xml><?xml version="1.0" encoding="utf-8"?>
<ds:datastoreItem xmlns:ds="http://schemas.openxmlformats.org/officeDocument/2006/customXml" ds:itemID="{206CEA56-E776-4346-A19A-40CDDCC74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49C2870-42D9-44D8-83FF-EB0D076F04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12</cp:revision>
  <dcterms:created xsi:type="dcterms:W3CDTF">2022-08-19T18:28:50Z</dcterms:created>
  <dcterms:modified xsi:type="dcterms:W3CDTF">2024-05-06T17:21:57Z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</Properties>
</file>