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5"/>
  </p:sldMasterIdLst>
  <p:sldIdLst>
    <p:sldId id="256" r:id="rId6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66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7"/>
    <p:restoredTop sz="94648"/>
  </p:normalViewPr>
  <p:slideViewPr>
    <p:cSldViewPr snapToGrid="0">
      <p:cViewPr varScale="1">
        <p:scale>
          <a:sx n="86" d="100"/>
          <a:sy n="86" d="100"/>
        </p:scale>
        <p:origin x="25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9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7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0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25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63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79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0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07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2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2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62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CB123-F752-5C4A-90B5-F5C1720B3D55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2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CEDAF3-E891-5215-1ADE-D83C2EF24DC6}"/>
              </a:ext>
            </a:extLst>
          </p:cNvPr>
          <p:cNvSpPr txBox="1"/>
          <p:nvPr/>
        </p:nvSpPr>
        <p:spPr>
          <a:xfrm>
            <a:off x="228600" y="9666517"/>
            <a:ext cx="57313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4266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organization’s URL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981AE1-2C00-3356-034C-D666C75A8D0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559296" y="9645810"/>
            <a:ext cx="874776" cy="310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626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29f62856-1543-49d4-a736-4569d363f533" ContentTypeId="0x0101" PreviousValue="false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ffa91fb-a0ff-4ac5-b2db-65c790d184a4" xsi:nil="true"/>
    <lcf76f155ced4ddcb4097134ff3c332f xmlns="63659d2e-38ba-4bbd-a17a-f290998f6ed6">
      <Terms xmlns="http://schemas.microsoft.com/office/infopath/2007/PartnerControls"/>
    </lcf76f155ced4ddcb4097134ff3c332f>
    <_Source xmlns="http://schemas.microsoft.com/sharepoint/v3/fields" xsi:nil="true"/>
    <Language xmlns="http://schemas.microsoft.com/sharepoint/v3">English</Language>
    <j747ac98061d40f0aa7bd47e1db5675d xmlns="4ffa91fb-a0ff-4ac5-b2db-65c790d184a4">
      <Terms xmlns="http://schemas.microsoft.com/office/infopath/2007/PartnerControls"/>
    </j747ac98061d40f0aa7bd47e1db5675d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AltText xmlns="63659d2e-38ba-4bbd-a17a-f290998f6ed6" xsi:nil="true"/>
    <Record xmlns="4ffa91fb-a0ff-4ac5-b2db-65c790d184a4">Shared</Record>
    <Rights xmlns="4ffa91fb-a0ff-4ac5-b2db-65c790d184a4" xsi:nil="true"/>
    <Document_x0020_Creation_x0020_Date xmlns="4ffa91fb-a0ff-4ac5-b2db-65c790d184a4">2024-03-13T18:26:23+00:00</Document_x0020_Creation_x0020_Date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E1228B579B9544997670C85E06D440" ma:contentTypeVersion="17" ma:contentTypeDescription="Create a new document." ma:contentTypeScope="" ma:versionID="e4a03d161ce537230c9a5dd5a8882765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63659d2e-38ba-4bbd-a17a-f290998f6ed6" xmlns:ns6="bc389ca0-6767-4b18-b4f3-467ba013dcf7" targetNamespace="http://schemas.microsoft.com/office/2006/metadata/properties" ma:root="true" ma:fieldsID="9d1a63f7fcc2b110d308562886d91e8d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63659d2e-38ba-4bbd-a17a-f290998f6ed6"/>
    <xsd:import namespace="bc389ca0-6767-4b18-b4f3-467ba013dcf7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5:MediaServiceMetadata" minOccurs="0"/>
                <xsd:element ref="ns5:MediaServiceFastMetadata" minOccurs="0"/>
                <xsd:element ref="ns6:SharedWithUsers" minOccurs="0"/>
                <xsd:element ref="ns6:SharedWithDetails" minOccurs="0"/>
                <xsd:element ref="ns5:MediaServiceAutoTags" minOccurs="0"/>
                <xsd:element ref="ns5:MediaServiceOCR" minOccurs="0"/>
                <xsd:element ref="ns5:MediaServiceGenerationTime" minOccurs="0"/>
                <xsd:element ref="ns5:MediaServiceEventHashCode" minOccurs="0"/>
                <xsd:element ref="ns5:lcf76f155ced4ddcb4097134ff3c332f" minOccurs="0"/>
                <xsd:element ref="ns5:MediaServiceDateTaken" minOccurs="0"/>
                <xsd:element ref="ns5:AltText" minOccurs="0"/>
                <xsd:element ref="ns5:MediaServiceObjectDetectorVersions" minOccurs="0"/>
                <xsd:element ref="ns5:MediaServiceLocation" minOccurs="0"/>
                <xsd:element ref="ns5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hidden="true" ma:list="{ea0b96c3-6915-48b1-ad88-8ceab050b7f8}" ma:internalName="TaxCatchAllLabel" ma:readOnly="true" ma:showField="CatchAllDataLabel" ma:web="bc389ca0-6767-4b18-b4f3-467ba013dc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hidden="true" ma:list="{ea0b96c3-6915-48b1-ad88-8ceab050b7f8}" ma:internalName="TaxCatchAll" ma:showField="CatchAllData" ma:web="bc389ca0-6767-4b18-b4f3-467ba013dc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659d2e-38ba-4bbd-a17a-f290998f6e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32" nillable="true" ma:displayName="Tags" ma:internalName="MediaServiceAutoTags" ma:readOnly="true">
      <xsd:simpleType>
        <xsd:restriction base="dms:Text"/>
      </xsd:simple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37" nillable="true" ma:taxonomy="true" ma:internalName="lcf76f155ced4ddcb4097134ff3c332f" ma:taxonomyFieldName="MediaServiceImageTags" ma:displayName="Image Tags" ma:readOnly="false" ma:fieldId="{5cf76f15-5ced-4ddc-b409-7134ff3c332f}" ma:taxonomyMulti="true" ma:sspId="29f62856-1543-49d4-a736-4569d363f5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38" nillable="true" ma:displayName="MediaServiceDateTaken" ma:hidden="true" ma:internalName="MediaServiceDateTaken" ma:readOnly="true">
      <xsd:simpleType>
        <xsd:restriction base="dms:Text"/>
      </xsd:simpleType>
    </xsd:element>
    <xsd:element name="AltText" ma:index="39" nillable="true" ma:displayName="Alt Text" ma:format="Dropdown" ma:internalName="AltText">
      <xsd:simpleType>
        <xsd:restriction base="dms:Note">
          <xsd:maxLength value="255"/>
        </xsd:restriction>
      </xsd:simpleType>
    </xsd:element>
    <xsd:element name="MediaServiceObjectDetectorVersions" ma:index="4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4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4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389ca0-6767-4b18-b4f3-467ba013dcf7" elementFormDefault="qualified">
    <xsd:import namespace="http://schemas.microsoft.com/office/2006/documentManagement/types"/>
    <xsd:import namespace="http://schemas.microsoft.com/office/infopath/2007/PartnerControls"/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7EE092-2EF0-464E-8D1F-332E998A80C9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A1D51DA8-A2CB-41EC-927F-70F93959A389}">
  <ds:schemaRefs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bc389ca0-6767-4b18-b4f3-467ba013dcf7"/>
    <ds:schemaRef ds:uri="http://schemas.microsoft.com/sharepoint/v3"/>
    <ds:schemaRef ds:uri="http://purl.org/dc/elements/1.1/"/>
    <ds:schemaRef ds:uri="4ffa91fb-a0ff-4ac5-b2db-65c790d184a4"/>
    <ds:schemaRef ds:uri="http://schemas.microsoft.com/office/2006/documentManagement/types"/>
    <ds:schemaRef ds:uri="http://schemas.microsoft.com/office/2006/metadata/properties"/>
    <ds:schemaRef ds:uri="63659d2e-38ba-4bbd-a17a-f290998f6ed6"/>
    <ds:schemaRef ds:uri="http://schemas.microsoft.com/sharepoint/v3/fields"/>
    <ds:schemaRef ds:uri="http://schemas.microsoft.com/sharepoint.v3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1B8A693-CC3E-4DF8-A614-E5B0ED1A007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1F377D6-A3AE-4548-99FB-FAFBE561A7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ffa91fb-a0ff-4ac5-b2db-65c790d184a4"/>
    <ds:schemaRef ds:uri="http://schemas.microsoft.com/sharepoint.v3"/>
    <ds:schemaRef ds:uri="http://schemas.microsoft.com/sharepoint/v3/fields"/>
    <ds:schemaRef ds:uri="63659d2e-38ba-4bbd-a17a-f290998f6ed6"/>
    <ds:schemaRef ds:uri="bc389ca0-6767-4b18-b4f3-467ba013dc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3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Deena Roberson</dc:creator>
  <cp:lastModifiedBy>Farber, Kit</cp:lastModifiedBy>
  <cp:revision>8</cp:revision>
  <dcterms:created xsi:type="dcterms:W3CDTF">2022-08-19T18:28:50Z</dcterms:created>
  <dcterms:modified xsi:type="dcterms:W3CDTF">2024-05-09T19:42:44Z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0x010100C4E1228B579B9544997670C85E06D440</vt:lpwstr>
  </property>
  <property fmtid="{D5CDD505-2E9C-101B-9397-08002B2CF9AE}" pid="3" name="MediaServiceImageTags">
    <vt:lpwstr/>
  </property>
  <property fmtid="{D5CDD505-2E9C-101B-9397-08002B2CF9AE}" pid="4" name="TaxKeyword">
    <vt:lpwstr/>
  </property>
  <property fmtid="{D5CDD505-2E9C-101B-9397-08002B2CF9AE}" pid="5" name="Document_x0020_Type">
    <vt:lpwstr/>
  </property>
  <property fmtid="{D5CDD505-2E9C-101B-9397-08002B2CF9AE}" pid="6" name="e3f09c3df709400db2417a7161762d62">
    <vt:lpwstr/>
  </property>
  <property fmtid="{D5CDD505-2E9C-101B-9397-08002B2CF9AE}" pid="7" name="EPA_x0020_Subject">
    <vt:lpwstr/>
  </property>
  <property fmtid="{D5CDD505-2E9C-101B-9397-08002B2CF9AE}" pid="8" name="EPA Subject">
    <vt:lpwstr/>
  </property>
  <property fmtid="{D5CDD505-2E9C-101B-9397-08002B2CF9AE}" pid="9" name="Document Type">
    <vt:lpwstr/>
  </property>
</Properties>
</file>