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48"/>
  </p:normalViewPr>
  <p:slideViewPr>
    <p:cSldViewPr snapToGrid="0">
      <p:cViewPr varScale="1">
        <p:scale>
          <a:sx n="79" d="100"/>
          <a:sy n="79" d="100"/>
        </p:scale>
        <p:origin x="16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9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2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123-F752-5C4A-90B5-F5C1720B3D55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2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EDAF3-E891-5215-1ADE-D83C2EF24DC6}"/>
              </a:ext>
            </a:extLst>
          </p:cNvPr>
          <p:cNvSpPr txBox="1"/>
          <p:nvPr/>
        </p:nvSpPr>
        <p:spPr>
          <a:xfrm>
            <a:off x="228600" y="9666517"/>
            <a:ext cx="573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26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organization’s URL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CF2B2-6BD5-ABD5-5557-031F16F170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9296" y="9645810"/>
            <a:ext cx="874776" cy="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7" ma:contentTypeDescription="Create a new document." ma:contentTypeScope="" ma:versionID="e4a03d161ce537230c9a5dd5a8882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9d1a63f7fcc2b110d308562886d91e8d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fa91fb-a0ff-4ac5-b2db-65c790d184a4" xsi:nil="true"/>
    <lcf76f155ced4ddcb4097134ff3c332f xmlns="63659d2e-38ba-4bbd-a17a-f290998f6ed6">
      <Terms xmlns="http://schemas.microsoft.com/office/infopath/2007/PartnerControls"/>
    </lcf76f155ced4ddcb4097134ff3c332f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AltText xmlns="63659d2e-38ba-4bbd-a17a-f290998f6ed6" xsi:nil="true"/>
    <Record xmlns="4ffa91fb-a0ff-4ac5-b2db-65c790d184a4">Shared</Record>
    <Rights xmlns="4ffa91fb-a0ff-4ac5-b2db-65c790d184a4" xsi:nil="true"/>
    <Document_x0020_Creation_x0020_Date xmlns="4ffa91fb-a0ff-4ac5-b2db-65c790d184a4">2024-03-13T18:26:20+00:00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0B65BB07-8763-496E-B63F-85E994751710}"/>
</file>

<file path=customXml/itemProps2.xml><?xml version="1.0" encoding="utf-8"?>
<ds:datastoreItem xmlns:ds="http://schemas.openxmlformats.org/officeDocument/2006/customXml" ds:itemID="{1EC2DA99-1332-4B38-8C46-0BA8C8B587F4}"/>
</file>

<file path=customXml/itemProps3.xml><?xml version="1.0" encoding="utf-8"?>
<ds:datastoreItem xmlns:ds="http://schemas.openxmlformats.org/officeDocument/2006/customXml" ds:itemID="{94B82AB3-4245-4BCB-B86E-A934C2051822}"/>
</file>

<file path=customXml/itemProps4.xml><?xml version="1.0" encoding="utf-8"?>
<ds:datastoreItem xmlns:ds="http://schemas.openxmlformats.org/officeDocument/2006/customXml" ds:itemID="{B0E8F1C3-6228-4207-894D-EE86C84EFE1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6</cp:revision>
  <dcterms:created xsi:type="dcterms:W3CDTF">2022-08-19T18:28:50Z</dcterms:created>
  <dcterms:modified xsi:type="dcterms:W3CDTF">2024-03-13T15:17:26Z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Document_x0020_Type">
    <vt:lpwstr/>
  </property>
  <property fmtid="{D5CDD505-2E9C-101B-9397-08002B2CF9AE}" pid="6" name="e3f09c3df709400db2417a7161762d62">
    <vt:lpwstr/>
  </property>
  <property fmtid="{D5CDD505-2E9C-101B-9397-08002B2CF9AE}" pid="7" name="EPA_x0020_Subject">
    <vt:lpwstr/>
  </property>
  <property fmtid="{D5CDD505-2E9C-101B-9397-08002B2CF9AE}" pid="8" name="EPA Subject">
    <vt:lpwstr/>
  </property>
  <property fmtid="{D5CDD505-2E9C-101B-9397-08002B2CF9AE}" pid="9" name="Document Type">
    <vt:lpwstr/>
  </property>
</Properties>
</file>