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64"/>
    <p:restoredTop sz="94648"/>
  </p:normalViewPr>
  <p:slideViewPr>
    <p:cSldViewPr snapToGrid="0">
      <p:cViewPr varScale="1">
        <p:scale>
          <a:sx n="79" d="100"/>
          <a:sy n="79" d="100"/>
        </p:scale>
        <p:origin x="16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10" Type="http://schemas.openxmlformats.org/officeDocument/2006/relationships/customXml" Target="../customXml/item4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99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7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9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63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79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0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07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62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024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62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CB123-F752-5C4A-90B5-F5C1720B3D55}" type="datetimeFigureOut">
              <a:rPr lang="en-US" smtClean="0"/>
              <a:t>3/12/24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7DB19-C1AD-2646-871A-C6CF30CABD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DCEDAF3-E891-5215-1ADE-D83C2EF24DC6}"/>
              </a:ext>
            </a:extLst>
          </p:cNvPr>
          <p:cNvSpPr txBox="1"/>
          <p:nvPr/>
        </p:nvSpPr>
        <p:spPr>
          <a:xfrm>
            <a:off x="228600" y="9666517"/>
            <a:ext cx="57313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4266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Insert organization’s URL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829583-A851-1C7E-0C41-E141454A9D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559296" y="9645810"/>
            <a:ext cx="874776" cy="31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26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E1228B579B9544997670C85E06D440" ma:contentTypeVersion="17" ma:contentTypeDescription="Create a new document." ma:contentTypeScope="" ma:versionID="e4a03d161ce537230c9a5dd5a8882765">
  <xsd:schema xmlns:xsd="http://www.w3.org/2001/XMLSchema" xmlns:xs="http://www.w3.org/2001/XMLSchema" xmlns:p="http://schemas.microsoft.com/office/2006/metadata/properties" xmlns:ns1="http://schemas.microsoft.com/sharepoint/v3" xmlns:ns2="4ffa91fb-a0ff-4ac5-b2db-65c790d184a4" xmlns:ns3="http://schemas.microsoft.com/sharepoint.v3" xmlns:ns4="http://schemas.microsoft.com/sharepoint/v3/fields" xmlns:ns5="63659d2e-38ba-4bbd-a17a-f290998f6ed6" xmlns:ns6="bc389ca0-6767-4b18-b4f3-467ba013dcf7" targetNamespace="http://schemas.microsoft.com/office/2006/metadata/properties" ma:root="true" ma:fieldsID="9d1a63f7fcc2b110d308562886d91e8d" ns1:_="" ns2:_="" ns3:_="" ns4:_="" ns5:_="" ns6:_="">
    <xsd:import namespace="http://schemas.microsoft.com/sharepoint/v3"/>
    <xsd:import namespace="4ffa91fb-a0ff-4ac5-b2db-65c790d184a4"/>
    <xsd:import namespace="http://schemas.microsoft.com/sharepoint.v3"/>
    <xsd:import namespace="http://schemas.microsoft.com/sharepoint/v3/fields"/>
    <xsd:import namespace="63659d2e-38ba-4bbd-a17a-f290998f6ed6"/>
    <xsd:import namespace="bc389ca0-6767-4b18-b4f3-467ba013dcf7"/>
    <xsd:element name="properties">
      <xsd:complexType>
        <xsd:sequence>
          <xsd:element name="documentManagement">
            <xsd:complexType>
              <xsd:all>
                <xsd:element ref="ns2:Document_x0020_Creation_x0020_Date" minOccurs="0"/>
                <xsd:element ref="ns2:Creator" minOccurs="0"/>
                <xsd:element ref="ns2:EPA_x0020_Office" minOccurs="0"/>
                <xsd:element ref="ns2:Record" minOccurs="0"/>
                <xsd:element ref="ns3:CategoryDescription" minOccurs="0"/>
                <xsd:element ref="ns2:Identifier" minOccurs="0"/>
                <xsd:element ref="ns2:EPA_x0020_Contributor" minOccurs="0"/>
                <xsd:element ref="ns2:External_x0020_Contributor" minOccurs="0"/>
                <xsd:element ref="ns4:_Coverage" minOccurs="0"/>
                <xsd:element ref="ns2:EPA_x0020_Related_x0020_Documents" minOccurs="0"/>
                <xsd:element ref="ns4:_Source" minOccurs="0"/>
                <xsd:element ref="ns2:Rights" minOccurs="0"/>
                <xsd:element ref="ns1:Language" minOccurs="0"/>
                <xsd:element ref="ns2:j747ac98061d40f0aa7bd47e1db5675d" minOccurs="0"/>
                <xsd:element ref="ns2:TaxKeywordTaxHTField" minOccurs="0"/>
                <xsd:element ref="ns2:TaxCatchAllLabel" minOccurs="0"/>
                <xsd:element ref="ns2:TaxCatchAll" minOccurs="0"/>
                <xsd:element ref="ns5:MediaServiceMetadata" minOccurs="0"/>
                <xsd:element ref="ns5:MediaServiceFastMetadata" minOccurs="0"/>
                <xsd:element ref="ns6:SharedWithUsers" minOccurs="0"/>
                <xsd:element ref="ns6:SharedWithDetails" minOccurs="0"/>
                <xsd:element ref="ns5:MediaServiceAutoTags" minOccurs="0"/>
                <xsd:element ref="ns5:MediaServiceOCR" minOccurs="0"/>
                <xsd:element ref="ns5:MediaServiceGenerationTime" minOccurs="0"/>
                <xsd:element ref="ns5:MediaServiceEventHashCode" minOccurs="0"/>
                <xsd:element ref="ns5:lcf76f155ced4ddcb4097134ff3c332f" minOccurs="0"/>
                <xsd:element ref="ns5:MediaServiceDateTaken" minOccurs="0"/>
                <xsd:element ref="ns5:AltText" minOccurs="0"/>
                <xsd:element ref="ns5:MediaServiceObjectDetectorVersions" minOccurs="0"/>
                <xsd:element ref="ns5:MediaServiceLocation" minOccurs="0"/>
                <xsd:element ref="ns5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17" nillable="true" ma:displayName="Language" ma:default="English" ma:description="Select the document language from the drop down." ma:format="Dropdown" ma:internalName="Language" ma:readOnly="false">
      <xsd:simpleType>
        <xsd:restriction base="dms:Choice">
          <xsd:enumeration value="Arabic (Saudi Arabia)"/>
          <xsd:enumeration value="Bulgarian (Bulgaria)"/>
          <xsd:enumeration value="Chinese (Hong Kong S.A.R.)"/>
          <xsd:enumeration value="Chinese (People's Republic of China)"/>
          <xsd:enumeration value="Chinese (Taiwan)"/>
          <xsd:enumeration value="Croatian (Croatia)"/>
          <xsd:enumeration value="Czech (Czech Republic)"/>
          <xsd:enumeration value="Danish (Denmark)"/>
          <xsd:enumeration value="Dutch (Netherlands)"/>
          <xsd:enumeration value="English"/>
          <xsd:enumeration value="Estonian (Estonia)"/>
          <xsd:enumeration value="Finnish (Finland)"/>
          <xsd:enumeration value="French (France)"/>
          <xsd:enumeration value="German (Germany)"/>
          <xsd:enumeration value="Greek (Greece)"/>
          <xsd:enumeration value="Hebrew (Israel)"/>
          <xsd:enumeration value="Hindi (India)"/>
          <xsd:enumeration value="Hungarian (Hungary)"/>
          <xsd:enumeration value="Indonesian (Indonesia)"/>
          <xsd:enumeration value="Italian (Italy)"/>
          <xsd:enumeration value="Japanese (Japan)"/>
          <xsd:enumeration value="Korean (Korea)"/>
          <xsd:enumeration value="Latvian (Latvia)"/>
          <xsd:enumeration value="Lithuanian (Lithuania)"/>
          <xsd:enumeration value="Malay (Malaysia)"/>
          <xsd:enumeration value="Norwegian (Bokmal) (Norway)"/>
          <xsd:enumeration value="Polish (Poland)"/>
          <xsd:enumeration value="Portuguese (Brazil)"/>
          <xsd:enumeration value="Portuguese (Portugal)"/>
          <xsd:enumeration value="Romanian (Romania)"/>
          <xsd:enumeration value="Russian (Russia)"/>
          <xsd:enumeration value="Serbian (Latin) (Serbia)"/>
          <xsd:enumeration value="Slovak (Slovakia)"/>
          <xsd:enumeration value="Slovenian (Slovenia)"/>
          <xsd:enumeration value="Spanish (Spain)"/>
          <xsd:enumeration value="Swedish (Sweden)"/>
          <xsd:enumeration value="Thai (Thailand)"/>
          <xsd:enumeration value="Turkish (Turkey)"/>
          <xsd:enumeration value="Ukrainian (Ukraine)"/>
          <xsd:enumeration value="Urdu (Islamic Republic of Pakistan)"/>
          <xsd:enumeration value="Vietnamese (Vietnam)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a91fb-a0ff-4ac5-b2db-65c790d184a4" elementFormDefault="qualified">
    <xsd:import namespace="http://schemas.microsoft.com/office/2006/documentManagement/types"/>
    <xsd:import namespace="http://schemas.microsoft.com/office/infopath/2007/PartnerControls"/>
    <xsd:element name="Document_x0020_Creation_x0020_Date" ma:index="2" nillable="true" ma:displayName="Document Date" ma:default="[today]" ma:description="Enter the date this document was last modified. The upload date has been entered by default." ma:format="DateOnly" ma:internalName="Document_x0020_Creation_x0020_Date" ma:readOnly="false">
      <xsd:simpleType>
        <xsd:restriction base="dms:DateTime"/>
      </xsd:simpleType>
    </xsd:element>
    <xsd:element name="Creator" ma:index="3" nillable="true" ma:displayName="Creator" ma:description="Enter the person primarily responsible for the document. The name of the person uploading the document has been entered by default." ma:list="UserInfo" ma:SharePointGroup="0" ma:internalName="Crea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PA_x0020_Office" ma:index="4" nillable="true" ma:displayName="EPA Office" ma:description="Enter the EPA organization primarily responsible for the document. The office of the person uploading the document has been entered by default." ma:internalName="EPA_x0020_Office" ma:readOnly="false">
      <xsd:simpleType>
        <xsd:restriction base="dms:Text">
          <xsd:maxLength value="255"/>
        </xsd:restriction>
      </xsd:simpleType>
    </xsd:element>
    <xsd:element name="Record" ma:index="5" nillable="true" ma:displayName="Record" ma:default="Shared" ma:description="For documents that provide evidence of EPA decisions and actions, select &quot;Shared&quot; (open access) or &quot;Private&quot; (restricted access)." ma:format="Dropdown" ma:internalName="Record">
      <xsd:simpleType>
        <xsd:restriction base="dms:Choice">
          <xsd:enumeration value="None"/>
          <xsd:enumeration value="Shared"/>
          <xsd:enumeration value="Private"/>
        </xsd:restriction>
      </xsd:simpleType>
    </xsd:element>
    <xsd:element name="Identifier" ma:index="9" nillable="true" ma:displayName="Identifier" ma:description="Enter all EPA identification numbers applicable to this document, one on each line." ma:internalName="Identifier" ma:readOnly="false">
      <xsd:simpleType>
        <xsd:restriction base="dms:Note">
          <xsd:maxLength value="255"/>
        </xsd:restriction>
      </xsd:simpleType>
    </xsd:element>
    <xsd:element name="EPA_x0020_Contributor" ma:index="11" nillable="true" ma:displayName="EPA Contributor" ma:description="Enter an EPA person who contributed to the creation of the document but is not the primary author." ma:list="UserInfo" ma:SharePointGroup="0" ma:internalName="EPA_x0020_Contributo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Contributor" ma:index="12" nillable="true" ma:displayName="External Contributor" ma:description="Enter a non-EPA person who contributed to the creation of the document but is not the primary author." ma:internalName="External_x0020_Contributor" ma:readOnly="false">
      <xsd:simpleType>
        <xsd:restriction base="dms:Note">
          <xsd:maxLength value="255"/>
        </xsd:restriction>
      </xsd:simpleType>
    </xsd:element>
    <xsd:element name="EPA_x0020_Related_x0020_Documents" ma:index="14" nillable="true" ma:displayName="Other Related Documents" ma:description="Enter any related document." ma:internalName="EPA_x0020_Related_x0020_Documents" ma:readOnly="false">
      <xsd:simpleType>
        <xsd:restriction base="dms:Note">
          <xsd:maxLength value="255"/>
        </xsd:restriction>
      </xsd:simpleType>
    </xsd:element>
    <xsd:element name="Rights" ma:index="16" nillable="true" ma:displayName="Rights" ma:description="Enter information about intellectual property rights held over the document (e.g. copyright, patent, trademark)." ma:internalName="Rights" ma:readOnly="false">
      <xsd:simpleType>
        <xsd:restriction base="dms:Note">
          <xsd:maxLength value="255"/>
        </xsd:restriction>
      </xsd:simpleType>
    </xsd:element>
    <xsd:element name="j747ac98061d40f0aa7bd47e1db5675d" ma:index="19" nillable="true" ma:taxonomy="true" ma:internalName="j747ac98061d40f0aa7bd47e1db5675d" ma:taxonomyFieldName="Document_x0020_Type" ma:displayName="Document Type" ma:readOnly="false" ma:default="" ma:fieldId="{3747ac98-061d-40f0-aa7b-d47e1db5675d}" ma:sspId="29f62856-1543-49d4-a736-4569d363f533" ma:termSetId="e06cd6a9-a175-4da0-81cb-8dba7aa394a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21" nillable="true" ma:taxonomy="true" ma:internalName="TaxKeywordTaxHTField" ma:taxonomyFieldName="TaxKeyword" ma:displayName="Enterprise Keywords" ma:readOnly="false" ma:fieldId="{23f27201-bee3-471e-b2e7-b64fd8b7ca38}" ma:taxonomyMulti="true" ma:sspId="29f62856-1543-49d4-a736-4569d363f53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Label" ma:index="23" nillable="true" ma:displayName="Taxonomy Catch All Column1" ma:hidden="true" ma:list="{ea0b96c3-6915-48b1-ad88-8ceab050b7f8}" ma:internalName="TaxCatchAllLabel" ma:readOnly="true" ma:showField="CatchAllDataLabel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24" nillable="true" ma:displayName="Taxonomy Catch All Column" ma:hidden="true" ma:list="{ea0b96c3-6915-48b1-ad88-8ceab050b7f8}" ma:internalName="TaxCatchAll" ma:showField="CatchAllData" ma:web="bc389ca0-6767-4b18-b4f3-467ba013dc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.v3" elementFormDefault="qualified">
    <xsd:import namespace="http://schemas.microsoft.com/office/2006/documentManagement/types"/>
    <xsd:import namespace="http://schemas.microsoft.com/office/infopath/2007/PartnerControls"/>
    <xsd:element name="CategoryDescription" ma:index="6" nillable="true" ma:displayName="Description" ma:description="Enter a brief description." ma:internalName="CategoryDescription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Coverage" ma:index="13" nillable="true" ma:displayName="Coverage" ma:description="Enter the geographic location, jurisdiction, or time period for which the document is relevant." ma:internalName="_Coverage" ma:readOnly="false">
      <xsd:simpleType>
        <xsd:restriction base="dms:Text">
          <xsd:maxLength value="255"/>
        </xsd:restriction>
      </xsd:simpleType>
    </xsd:element>
    <xsd:element name="_Source" ma:index="15" nillable="true" ma:displayName="Source" ma:description="Enter a source from which the document is derived." ma:internalName="_Source" ma:readOnly="fals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59d2e-38ba-4bbd-a17a-f290998f6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29f62856-1543-49d4-a736-4569d363f53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AltText" ma:index="39" nillable="true" ma:displayName="Alt Text" ma:format="Dropdown" ma:internalName="AltText">
      <xsd:simpleType>
        <xsd:restriction base="dms:Note">
          <xsd:maxLength value="255"/>
        </xsd:restriction>
      </xsd:simpleType>
    </xsd:element>
    <xsd:element name="MediaServiceObjectDetectorVersions" ma:index="4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4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4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89ca0-6767-4b18-b4f3-467ba013dcf7" elementFormDefault="qualified">
    <xsd:import namespace="http://schemas.microsoft.com/office/2006/documentManagement/types"/>
    <xsd:import namespace="http://schemas.microsoft.com/office/infopath/2007/PartnerControls"/>
    <xsd:element name="SharedWithUsers" ma:index="3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5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ffa91fb-a0ff-4ac5-b2db-65c790d184a4" xsi:nil="true"/>
    <lcf76f155ced4ddcb4097134ff3c332f xmlns="63659d2e-38ba-4bbd-a17a-f290998f6ed6">
      <Terms xmlns="http://schemas.microsoft.com/office/infopath/2007/PartnerControls"/>
    </lcf76f155ced4ddcb4097134ff3c332f>
    <_Source xmlns="http://schemas.microsoft.com/sharepoint/v3/fields" xsi:nil="true"/>
    <Language xmlns="http://schemas.microsoft.com/sharepoint/v3">English</Language>
    <j747ac98061d40f0aa7bd47e1db5675d xmlns="4ffa91fb-a0ff-4ac5-b2db-65c790d184a4">
      <Terms xmlns="http://schemas.microsoft.com/office/infopath/2007/PartnerControls"/>
    </j747ac98061d40f0aa7bd47e1db5675d>
    <External_x0020_Contributor xmlns="4ffa91fb-a0ff-4ac5-b2db-65c790d184a4" xsi:nil="true"/>
    <TaxKeywordTaxHTField xmlns="4ffa91fb-a0ff-4ac5-b2db-65c790d184a4">
      <Terms xmlns="http://schemas.microsoft.com/office/infopath/2007/PartnerControls"/>
    </TaxKeywordTaxHTField>
    <AltText xmlns="63659d2e-38ba-4bbd-a17a-f290998f6ed6" xsi:nil="true"/>
    <Record xmlns="4ffa91fb-a0ff-4ac5-b2db-65c790d184a4">Shared</Record>
    <Rights xmlns="4ffa91fb-a0ff-4ac5-b2db-65c790d184a4" xsi:nil="true"/>
    <Document_x0020_Creation_x0020_Date xmlns="4ffa91fb-a0ff-4ac5-b2db-65c790d184a4">2024-03-13T18:26:21+00:00</Document_x0020_Creation_x0020_Date>
    <EPA_x0020_Office xmlns="4ffa91fb-a0ff-4ac5-b2db-65c790d184a4" xsi:nil="true"/>
    <CategoryDescription xmlns="http://schemas.microsoft.com/sharepoint.v3" xsi:nil="true"/>
    <Identifier xmlns="4ffa91fb-a0ff-4ac5-b2db-65c790d184a4" xsi:nil="true"/>
    <_Coverage xmlns="http://schemas.microsoft.com/sharepoint/v3/fields" xsi:nil="true"/>
    <Creator xmlns="4ffa91fb-a0ff-4ac5-b2db-65c790d184a4">
      <UserInfo>
        <DisplayName/>
        <AccountId xsi:nil="true"/>
        <AccountType/>
      </UserInfo>
    </Creator>
    <EPA_x0020_Related_x0020_Documents xmlns="4ffa91fb-a0ff-4ac5-b2db-65c790d184a4" xsi:nil="true"/>
    <EPA_x0020_Contributor xmlns="4ffa91fb-a0ff-4ac5-b2db-65c790d184a4">
      <UserInfo>
        <DisplayName/>
        <AccountId xsi:nil="true"/>
        <AccountType/>
      </UserInfo>
    </EPA_x0020_Contributor>
  </documentManagement>
</p:properties>
</file>

<file path=customXml/item4.xml><?xml version="1.0" encoding="utf-8"?>
<?mso-contentType ?>
<SharedContentType xmlns="Microsoft.SharePoint.Taxonomy.ContentTypeSync" SourceId="29f62856-1543-49d4-a736-4569d363f533" ContentTypeId="0x0101" PreviousValue="false"/>
</file>

<file path=customXml/itemProps1.xml><?xml version="1.0" encoding="utf-8"?>
<ds:datastoreItem xmlns:ds="http://schemas.openxmlformats.org/officeDocument/2006/customXml" ds:itemID="{07B4E669-709B-45AA-BA9A-E565810DFA6D}"/>
</file>

<file path=customXml/itemProps2.xml><?xml version="1.0" encoding="utf-8"?>
<ds:datastoreItem xmlns:ds="http://schemas.openxmlformats.org/officeDocument/2006/customXml" ds:itemID="{73D369F3-918E-497F-A3D4-4BFD19EC6E20}"/>
</file>

<file path=customXml/itemProps3.xml><?xml version="1.0" encoding="utf-8"?>
<ds:datastoreItem xmlns:ds="http://schemas.openxmlformats.org/officeDocument/2006/customXml" ds:itemID="{E36E43A3-400E-4656-9E31-52A108A9E710}"/>
</file>

<file path=customXml/itemProps4.xml><?xml version="1.0" encoding="utf-8"?>
<ds:datastoreItem xmlns:ds="http://schemas.openxmlformats.org/officeDocument/2006/customXml" ds:itemID="{65927662-241D-4038-BB98-E57C3DB91204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3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Deena Roberson</dc:creator>
  <cp:lastModifiedBy>Deena Roberson</cp:lastModifiedBy>
  <cp:revision>6</cp:revision>
  <dcterms:created xsi:type="dcterms:W3CDTF">2022-08-19T18:28:50Z</dcterms:created>
  <dcterms:modified xsi:type="dcterms:W3CDTF">2024-03-12T14:39:41Z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0x010100C4E1228B579B9544997670C85E06D440</vt:lpwstr>
  </property>
  <property fmtid="{D5CDD505-2E9C-101B-9397-08002B2CF9AE}" pid="3" name="MediaServiceImageTags">
    <vt:lpwstr/>
  </property>
  <property fmtid="{D5CDD505-2E9C-101B-9397-08002B2CF9AE}" pid="4" name="TaxKeyword">
    <vt:lpwstr/>
  </property>
  <property fmtid="{D5CDD505-2E9C-101B-9397-08002B2CF9AE}" pid="5" name="Document_x0020_Type">
    <vt:lpwstr/>
  </property>
  <property fmtid="{D5CDD505-2E9C-101B-9397-08002B2CF9AE}" pid="6" name="e3f09c3df709400db2417a7161762d62">
    <vt:lpwstr/>
  </property>
  <property fmtid="{D5CDD505-2E9C-101B-9397-08002B2CF9AE}" pid="7" name="EPA_x0020_Subject">
    <vt:lpwstr/>
  </property>
  <property fmtid="{D5CDD505-2E9C-101B-9397-08002B2CF9AE}" pid="8" name="EPA Subject">
    <vt:lpwstr/>
  </property>
  <property fmtid="{D5CDD505-2E9C-101B-9397-08002B2CF9AE}" pid="9" name="Document Type">
    <vt:lpwstr/>
  </property>
</Properties>
</file>