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8"/>
  </p:normalViewPr>
  <p:slideViewPr>
    <p:cSldViewPr snapToGrid="0">
      <p:cViewPr varScale="1">
        <p:scale>
          <a:sx n="79" d="100"/>
          <a:sy n="79" d="100"/>
        </p:scale>
        <p:origin x="28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organization’s URL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2B6DB4-6043-391B-8E58-E07EE786C18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59296" y="9645810"/>
            <a:ext cx="874776" cy="3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7" ma:contentTypeDescription="Create a new document." ma:contentTypeScope="" ma:versionID="e4a03d161ce537230c9a5dd5a888276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9d1a63f7fcc2b110d308562886d91e8d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  <xsd:element ref="ns5:MediaServiceObjectDetectorVersions" minOccurs="0"/>
                <xsd:element ref="ns5:MediaServiceLocation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  <xsd:element name="MediaServiceObjectDetectorVersions" ma:index="4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4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fa91fb-a0ff-4ac5-b2db-65c790d184a4" xsi:nil="true"/>
    <lcf76f155ced4ddcb4097134ff3c332f xmlns="63659d2e-38ba-4bbd-a17a-f290998f6ed6">
      <Terms xmlns="http://schemas.microsoft.com/office/infopath/2007/PartnerControls"/>
    </lcf76f155ced4ddcb4097134ff3c332f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AltText xmlns="63659d2e-38ba-4bbd-a17a-f290998f6ed6" xsi:nil="true"/>
    <Record xmlns="4ffa91fb-a0ff-4ac5-b2db-65c790d184a4">Shared</Record>
    <Rights xmlns="4ffa91fb-a0ff-4ac5-b2db-65c790d184a4" xsi:nil="true"/>
    <Document_x0020_Creation_x0020_Date xmlns="4ffa91fb-a0ff-4ac5-b2db-65c790d184a4">2024-03-13T18:26:25+00:00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</documentManagement>
</p:properties>
</file>

<file path=customXml/item4.xml><?xml version="1.0" encoding="utf-8"?>
<?mso-contentType ?>
<SharedContentType xmlns="Microsoft.SharePoint.Taxonomy.ContentTypeSync" SourceId="29f62856-1543-49d4-a736-4569d363f533" ContentTypeId="0x0101" PreviousValue="false"/>
</file>

<file path=customXml/itemProps1.xml><?xml version="1.0" encoding="utf-8"?>
<ds:datastoreItem xmlns:ds="http://schemas.openxmlformats.org/officeDocument/2006/customXml" ds:itemID="{6B29F42D-9DD7-430B-9FDD-DC6EE3C3424D}"/>
</file>

<file path=customXml/itemProps2.xml><?xml version="1.0" encoding="utf-8"?>
<ds:datastoreItem xmlns:ds="http://schemas.openxmlformats.org/officeDocument/2006/customXml" ds:itemID="{209687EE-ED72-4EB3-99D0-9DCA2B1B5139}"/>
</file>

<file path=customXml/itemProps3.xml><?xml version="1.0" encoding="utf-8"?>
<ds:datastoreItem xmlns:ds="http://schemas.openxmlformats.org/officeDocument/2006/customXml" ds:itemID="{FEC712D8-6576-4ACF-8CE6-F873C1B12625}"/>
</file>

<file path=customXml/itemProps4.xml><?xml version="1.0" encoding="utf-8"?>
<ds:datastoreItem xmlns:ds="http://schemas.openxmlformats.org/officeDocument/2006/customXml" ds:itemID="{8A5F74D7-98CC-4DF8-B3F8-C91BF5D007B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Deena Roberson</cp:lastModifiedBy>
  <cp:revision>8</cp:revision>
  <dcterms:created xsi:type="dcterms:W3CDTF">2022-08-19T18:28:50Z</dcterms:created>
  <dcterms:modified xsi:type="dcterms:W3CDTF">2024-03-12T14:41:07Z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  <property fmtid="{D5CDD505-2E9C-101B-9397-08002B2CF9AE}" pid="3" name="MediaServiceImageTags">
    <vt:lpwstr/>
  </property>
  <property fmtid="{D5CDD505-2E9C-101B-9397-08002B2CF9AE}" pid="4" name="TaxKeyword">
    <vt:lpwstr/>
  </property>
  <property fmtid="{D5CDD505-2E9C-101B-9397-08002B2CF9AE}" pid="5" name="Document_x0020_Type">
    <vt:lpwstr/>
  </property>
  <property fmtid="{D5CDD505-2E9C-101B-9397-08002B2CF9AE}" pid="6" name="e3f09c3df709400db2417a7161762d62">
    <vt:lpwstr/>
  </property>
  <property fmtid="{D5CDD505-2E9C-101B-9397-08002B2CF9AE}" pid="7" name="EPA_x0020_Subject">
    <vt:lpwstr/>
  </property>
  <property fmtid="{D5CDD505-2E9C-101B-9397-08002B2CF9AE}" pid="8" name="EPA Subject">
    <vt:lpwstr/>
  </property>
  <property fmtid="{D5CDD505-2E9C-101B-9397-08002B2CF9AE}" pid="9" name="Document Type">
    <vt:lpwstr/>
  </property>
</Properties>
</file>