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48"/>
  </p:normalViewPr>
  <p:slideViewPr>
    <p:cSldViewPr snapToGrid="0">
      <p:cViewPr varScale="1">
        <p:scale>
          <a:sx n="79" d="100"/>
          <a:sy n="79" d="100"/>
        </p:scale>
        <p:origin x="152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9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28600" y="9666517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26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organization’s URL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9051FF-7B1C-095F-0895-2E10AD20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9296" y="9645810"/>
            <a:ext cx="874776" cy="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fa91fb-a0ff-4ac5-b2db-65c790d184a4" xsi:nil="true"/>
    <lcf76f155ced4ddcb4097134ff3c332f xmlns="63659d2e-38ba-4bbd-a17a-f290998f6ed6">
      <Terms xmlns="http://schemas.microsoft.com/office/infopath/2007/PartnerControls"/>
    </lcf76f155ced4ddcb4097134ff3c332f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2024-03-13T18:26:26+00:00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32ABB04-93F4-4238-8232-939FCDD22A55}"/>
</file>

<file path=customXml/itemProps2.xml><?xml version="1.0" encoding="utf-8"?>
<ds:datastoreItem xmlns:ds="http://schemas.openxmlformats.org/officeDocument/2006/customXml" ds:itemID="{4588DC2A-50EF-4571-9C50-39E81E6396CE}"/>
</file>

<file path=customXml/itemProps3.xml><?xml version="1.0" encoding="utf-8"?>
<ds:datastoreItem xmlns:ds="http://schemas.openxmlformats.org/officeDocument/2006/customXml" ds:itemID="{AC623085-8E65-476E-810F-F605DF97E8AC}"/>
</file>

<file path=customXml/itemProps4.xml><?xml version="1.0" encoding="utf-8"?>
<ds:datastoreItem xmlns:ds="http://schemas.openxmlformats.org/officeDocument/2006/customXml" ds:itemID="{7859CAC8-3DD3-4C06-8ABF-B9411189CF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10</cp:revision>
  <dcterms:created xsi:type="dcterms:W3CDTF">2022-08-19T18:28:50Z</dcterms:created>
  <dcterms:modified xsi:type="dcterms:W3CDTF">2024-03-12T14:42:47Z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Document_x0020_Type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EPA Subject">
    <vt:lpwstr/>
  </property>
  <property fmtid="{D5CDD505-2E9C-101B-9397-08002B2CF9AE}" pid="9" name="Document Type">
    <vt:lpwstr/>
  </property>
</Properties>
</file>