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customXml/itemProps551.xml" ContentType="application/vnd.openxmlformats-officedocument.customXmlProperties+xml"/>
  <Override PartName="/customXml/itemProps552.xml" ContentType="application/vnd.openxmlformats-officedocument.customXmlProperties+xml"/>
  <Override PartName="/customXml/itemProps553.xml" ContentType="application/vnd.openxmlformats-officedocument.customXmlProperties+xml"/>
  <Override PartName="/customXml/itemProps554.xml" ContentType="application/vnd.openxmlformats-officedocument.customXmlProperties+xml"/>
  <Override PartName="/customXml/itemProps555.xml" ContentType="application/vnd.openxmlformats-officedocument.customXmlProperties+xml"/>
  <Override PartName="/customXml/itemProps556.xml" ContentType="application/vnd.openxmlformats-officedocument.customXmlProperties+xml"/>
  <Override PartName="/customXml/itemProps557.xml" ContentType="application/vnd.openxmlformats-officedocument.customXmlProperties+xml"/>
  <Override PartName="/customXml/itemProps558.xml" ContentType="application/vnd.openxmlformats-officedocument.customXmlProperties+xml"/>
  <Override PartName="/customXml/itemProps559.xml" ContentType="application/vnd.openxmlformats-officedocument.customXmlProperties+xml"/>
  <Override PartName="/customXml/itemProps560.xml" ContentType="application/vnd.openxmlformats-officedocument.customXmlProperties+xml"/>
  <Override PartName="/customXml/itemProps561.xml" ContentType="application/vnd.openxmlformats-officedocument.customXmlProperties+xml"/>
  <Override PartName="/customXml/itemProps562.xml" ContentType="application/vnd.openxmlformats-officedocument.customXmlProperties+xml"/>
  <Override PartName="/customXml/itemProps563.xml" ContentType="application/vnd.openxmlformats-officedocument.customXmlProperties+xml"/>
  <Override PartName="/customXml/itemProps564.xml" ContentType="application/vnd.openxmlformats-officedocument.customXmlProperties+xml"/>
  <Override PartName="/customXml/itemProps565.xml" ContentType="application/vnd.openxmlformats-officedocument.customXmlProperties+xml"/>
  <Override PartName="/customXml/itemProps566.xml" ContentType="application/vnd.openxmlformats-officedocument.customXmlProperties+xml"/>
  <Override PartName="/customXml/itemProps567.xml" ContentType="application/vnd.openxmlformats-officedocument.customXmlProperties+xml"/>
  <Override PartName="/customXml/itemProps568.xml" ContentType="application/vnd.openxmlformats-officedocument.customXmlProperties+xml"/>
  <Override PartName="/customXml/itemProps569.xml" ContentType="application/vnd.openxmlformats-officedocument.customXmlProperties+xml"/>
  <Override PartName="/customXml/itemProps570.xml" ContentType="application/vnd.openxmlformats-officedocument.customXmlProperties+xml"/>
  <Override PartName="/customXml/itemProps571.xml" ContentType="application/vnd.openxmlformats-officedocument.customXmlProperties+xml"/>
  <Override PartName="/customXml/itemProps572.xml" ContentType="application/vnd.openxmlformats-officedocument.customXmlProperties+xml"/>
  <Override PartName="/customXml/itemProps573.xml" ContentType="application/vnd.openxmlformats-officedocument.customXmlProperties+xml"/>
  <Override PartName="/customXml/itemProps574.xml" ContentType="application/vnd.openxmlformats-officedocument.customXmlProperties+xml"/>
  <Override PartName="/customXml/itemProps575.xml" ContentType="application/vnd.openxmlformats-officedocument.customXmlProperties+xml"/>
  <Override PartName="/customXml/itemProps576.xml" ContentType="application/vnd.openxmlformats-officedocument.customXmlProperties+xml"/>
  <Override PartName="/customXml/itemProps577.xml" ContentType="application/vnd.openxmlformats-officedocument.customXmlProperties+xml"/>
  <Override PartName="/customXml/itemProps578.xml" ContentType="application/vnd.openxmlformats-officedocument.customXmlProperties+xml"/>
  <Override PartName="/customXml/itemProps579.xml" ContentType="application/vnd.openxmlformats-officedocument.customXmlProperties+xml"/>
  <Override PartName="/customXml/itemProps580.xml" ContentType="application/vnd.openxmlformats-officedocument.customXmlProperties+xml"/>
  <Override PartName="/customXml/itemProps581.xml" ContentType="application/vnd.openxmlformats-officedocument.customXmlProperties+xml"/>
  <Override PartName="/customXml/itemProps582.xml" ContentType="application/vnd.openxmlformats-officedocument.customXmlProperties+xml"/>
  <Override PartName="/customXml/itemProps583.xml" ContentType="application/vnd.openxmlformats-officedocument.customXmlProperties+xml"/>
  <Override PartName="/customXml/itemProps584.xml" ContentType="application/vnd.openxmlformats-officedocument.customXmlProperties+xml"/>
  <Override PartName="/customXml/itemProps585.xml" ContentType="application/vnd.openxmlformats-officedocument.customXmlProperties+xml"/>
  <Override PartName="/customXml/itemProps586.xml" ContentType="application/vnd.openxmlformats-officedocument.customXmlProperties+xml"/>
  <Override PartName="/customXml/itemProps587.xml" ContentType="application/vnd.openxmlformats-officedocument.customXmlProperties+xml"/>
  <Override PartName="/customXml/itemProps588.xml" ContentType="application/vnd.openxmlformats-officedocument.customXmlProperties+xml"/>
  <Override PartName="/customXml/itemProps589.xml" ContentType="application/vnd.openxmlformats-officedocument.customXmlProperties+xml"/>
  <Override PartName="/customXml/itemProps590.xml" ContentType="application/vnd.openxmlformats-officedocument.customXmlProperties+xml"/>
  <Override PartName="/customXml/itemProps591.xml" ContentType="application/vnd.openxmlformats-officedocument.customXmlProperties+xml"/>
  <Override PartName="/customXml/itemProps592.xml" ContentType="application/vnd.openxmlformats-officedocument.customXmlProperties+xml"/>
  <Override PartName="/customXml/itemProps593.xml" ContentType="application/vnd.openxmlformats-officedocument.customXmlProperties+xml"/>
  <Override PartName="/customXml/itemProps594.xml" ContentType="application/vnd.openxmlformats-officedocument.customXmlProperties+xml"/>
  <Override PartName="/customXml/itemProps595.xml" ContentType="application/vnd.openxmlformats-officedocument.customXmlProperties+xml"/>
  <Override PartName="/customXml/itemProps596.xml" ContentType="application/vnd.openxmlformats-officedocument.customXmlProperties+xml"/>
  <Override PartName="/customXml/itemProps597.xml" ContentType="application/vnd.openxmlformats-officedocument.customXmlProperties+xml"/>
  <Override PartName="/customXml/itemProps598.xml" ContentType="application/vnd.openxmlformats-officedocument.customXmlProperties+xml"/>
  <Override PartName="/customXml/itemProps599.xml" ContentType="application/vnd.openxmlformats-officedocument.customXmlProperties+xml"/>
  <Override PartName="/customXml/itemProps600.xml" ContentType="application/vnd.openxmlformats-officedocument.customXmlProperties+xml"/>
  <Override PartName="/customXml/itemProps601.xml" ContentType="application/vnd.openxmlformats-officedocument.customXmlProperties+xml"/>
  <Override PartName="/customXml/itemProps602.xml" ContentType="application/vnd.openxmlformats-officedocument.customXmlProperties+xml"/>
  <Override PartName="/customXml/itemProps603.xml" ContentType="application/vnd.openxmlformats-officedocument.customXmlProperties+xml"/>
  <Override PartName="/customXml/itemProps604.xml" ContentType="application/vnd.openxmlformats-officedocument.customXmlProperties+xml"/>
  <Override PartName="/customXml/itemProps605.xml" ContentType="application/vnd.openxmlformats-officedocument.customXmlProperties+xml"/>
  <Override PartName="/customXml/itemProps606.xml" ContentType="application/vnd.openxmlformats-officedocument.customXmlProperties+xml"/>
  <Override PartName="/customXml/itemProps607.xml" ContentType="application/vnd.openxmlformats-officedocument.customXmlProperties+xml"/>
  <Override PartName="/customXml/itemProps608.xml" ContentType="application/vnd.openxmlformats-officedocument.customXmlProperties+xml"/>
  <Override PartName="/customXml/itemProps609.xml" ContentType="application/vnd.openxmlformats-officedocument.customXmlProperties+xml"/>
  <Override PartName="/customXml/itemProps610.xml" ContentType="application/vnd.openxmlformats-officedocument.customXmlProperties+xml"/>
  <Override PartName="/customXml/itemProps611.xml" ContentType="application/vnd.openxmlformats-officedocument.customXmlProperties+xml"/>
  <Override PartName="/customXml/itemProps612.xml" ContentType="application/vnd.openxmlformats-officedocument.customXmlProperties+xml"/>
  <Override PartName="/customXml/itemProps613.xml" ContentType="application/vnd.openxmlformats-officedocument.customXmlProperties+xml"/>
  <Override PartName="/customXml/itemProps614.xml" ContentType="application/vnd.openxmlformats-officedocument.customXmlProperties+xml"/>
  <Override PartName="/customXml/itemProps615.xml" ContentType="application/vnd.openxmlformats-officedocument.customXmlProperties+xml"/>
  <Override PartName="/customXml/itemProps616.xml" ContentType="application/vnd.openxmlformats-officedocument.customXmlProperties+xml"/>
  <Override PartName="/customXml/itemProps617.xml" ContentType="application/vnd.openxmlformats-officedocument.customXmlProperties+xml"/>
  <Override PartName="/customXml/itemProps618.xml" ContentType="application/vnd.openxmlformats-officedocument.customXmlProperties+xml"/>
  <Override PartName="/customXml/itemProps619.xml" ContentType="application/vnd.openxmlformats-officedocument.customXmlProperties+xml"/>
  <Override PartName="/customXml/itemProps620.xml" ContentType="application/vnd.openxmlformats-officedocument.customXmlProperties+xml"/>
  <Override PartName="/customXml/itemProps621.xml" ContentType="application/vnd.openxmlformats-officedocument.customXmlProperties+xml"/>
  <Override PartName="/customXml/itemProps622.xml" ContentType="application/vnd.openxmlformats-officedocument.customXmlProperties+xml"/>
  <Override PartName="/customXml/itemProps6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8" r:id="rId624"/>
    <p:sldMasterId id="2147483709" r:id="rId625"/>
  </p:sldMasterIdLst>
  <p:notesMasterIdLst>
    <p:notesMasterId r:id="rId645"/>
  </p:notesMasterIdLst>
  <p:handoutMasterIdLst>
    <p:handoutMasterId r:id="rId646"/>
  </p:handoutMasterIdLst>
  <p:sldIdLst>
    <p:sldId id="261" r:id="rId626"/>
    <p:sldId id="697" r:id="rId627"/>
    <p:sldId id="393" r:id="rId628"/>
    <p:sldId id="742" r:id="rId629"/>
    <p:sldId id="740" r:id="rId630"/>
    <p:sldId id="765" r:id="rId631"/>
    <p:sldId id="760" r:id="rId632"/>
    <p:sldId id="394" r:id="rId633"/>
    <p:sldId id="743" r:id="rId634"/>
    <p:sldId id="744" r:id="rId635"/>
    <p:sldId id="746" r:id="rId636"/>
    <p:sldId id="747" r:id="rId637"/>
    <p:sldId id="745" r:id="rId638"/>
    <p:sldId id="748" r:id="rId639"/>
    <p:sldId id="764" r:id="rId640"/>
    <p:sldId id="768" r:id="rId641"/>
    <p:sldId id="763" r:id="rId642"/>
    <p:sldId id="766" r:id="rId643"/>
    <p:sldId id="767" r:id="rId64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0F7CA5-F91F-45E0-98ED-A6F6173E2985}">
          <p14:sldIdLst>
            <p14:sldId id="261"/>
            <p14:sldId id="697"/>
          </p14:sldIdLst>
        </p14:section>
        <p14:section name="Background" id="{384D4F6A-BBB6-4434-B3FB-690B9AC1D43F}">
          <p14:sldIdLst>
            <p14:sldId id="393"/>
            <p14:sldId id="742"/>
          </p14:sldIdLst>
        </p14:section>
        <p14:section name="Risk Evaluation Draft" id="{0B3D7C68-EEB9-4B14-AFD9-1109A7818136}">
          <p14:sldIdLst>
            <p14:sldId id="740"/>
            <p14:sldId id="765"/>
            <p14:sldId id="760"/>
            <p14:sldId id="394"/>
            <p14:sldId id="743"/>
            <p14:sldId id="744"/>
            <p14:sldId id="746"/>
            <p14:sldId id="747"/>
            <p14:sldId id="745"/>
            <p14:sldId id="748"/>
            <p14:sldId id="764"/>
            <p14:sldId id="768"/>
            <p14:sldId id="763"/>
            <p14:sldId id="766"/>
            <p14:sldId id="7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91F25-5377-D64D-C4CC-34599CE2ED73}" name="Bohaty, Rochelle" initials="BR" userId="S::Bohaty.Rochelle@epa.gov::f4cb6e00-c81d-4441-b835-1f01c455e8bb" providerId="AD"/>
  <p188:author id="{5931F43E-2F10-9374-FCDE-51537697FD34}" name="Beachum, Collin (he/him/his)" initials="B(" userId="S::beachum.collin@epa.gov::56faa178-13b2-42f3-adcd-6fe1749028af" providerId="AD"/>
  <p188:author id="{AF1CDE48-70FB-6A26-FC5A-97BB6FE18558}" name="Selby-Mohamadu, Yvette" initials="SMY" userId="S::Selby-Mohamadu.Yvette@epa.gov::63ea531a-9080-41e7-b0da-c9b926264aca" providerId="AD"/>
  <p188:author id="{0F734C51-6BCF-AC5B-6073-D0ACD2DF58ED}" name="Krnavek, Laura" initials="KL" userId="S::Krnavek.Laura@epa.gov::114d3cde-8d19-41da-a728-5c718e086451" providerId="AD"/>
  <p188:author id="{F1749263-0710-E713-651C-E253F0CFB928}" name="Eisenreich, Karen (she/her/hers)" initials="EK(" userId="S::Eisenreich.Karen@epa.gov::270d9eee-1699-4221-98d5-b5840aeaf995" providerId="AD"/>
  <p188:author id="{83684676-67DD-080F-DCDA-BBF20B0131A6}" name="Corado, Ana (she/her/hers)" initials="C(" userId="S::corado.ana@epa.gov::13c9c344-aa2f-40de-90df-861e0a116ff2" providerId="AD"/>
  <p188:author id="{D7DFB881-4E0E-1DB8-6721-88420D9428F0}" name="Ingle-Carlson, Brandall" initials="ICB" userId="S::IngleCarlson.Brandall@epa.gov::5ec211a8-e053-46f2-aaa6-1497736d7c1c" providerId="AD"/>
  <p188:author id="{BFBF869D-BEAA-D78C-6DBB-01E0B6A561E1}" name="Beachum, Collin (he/him/his)" initials="BC(" userId="S::Beachum.Collin@epa.gov::56faa178-13b2-42f3-adcd-6fe1749028af" providerId="AD"/>
  <p188:author id="{E30BC1C3-9679-7BAB-2115-38059C746EEE}" name="Wolf, Joel" initials="WJ" userId="S::wolf.joel@epa.gov::8e30a4be-c1f0-43ac-a079-b9d7bcd4b1b3" providerId="AD"/>
  <p188:author id="{BD5DDEC8-7567-2F73-4930-D088187DAB94}" name="Orentas, Nerija" initials="ON" userId="S::orentas.nerija@epa.gov::d1dc7ed0-703a-4f54-b133-6782c69a7db0" providerId="AD"/>
  <p188:author id="{4B4D58D3-6AFB-84EE-FD1A-99584C375ED8}" name="Wegner, Susanna" initials="WS" userId="S::wegner.susanna@epa.gov::2624db10-1bf7-4c57-b4eb-f897ac0e0300" providerId="AD"/>
  <p188:author id="{5DF2BBD6-3E08-60E5-E03C-7261995FA1DE}" name="Kragie, Sheila Xiah" initials="KX" userId="S::kragie.sheila@epa.gov::8f139d85-fd60-4519-98f7-3a1e49b96792" providerId="AD"/>
  <p188:author id="{66B895D8-FA97-FD93-9AC1-1745FF1E2464}" name="Bohaty, Rochelle" initials="BR" userId="S::bohaty.rochelle@epa.gov::f4cb6e00-c81d-4441-b835-1f01c455e8bb" providerId="AD"/>
  <p188:author id="{A5768CDD-BCEC-4DB1-F672-A1AB16F50F7C}" name="Nolan, Emily" initials="NE" userId="S::Nolan.Emily@epa.gov::e419cb40-1853-419a-8f9f-e00a153629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Katrina" initials="WK" lastIdx="44" clrIdx="0">
    <p:extLst>
      <p:ext uri="{19B8F6BF-5375-455C-9EA6-DF929625EA0E}">
        <p15:presenceInfo xmlns:p15="http://schemas.microsoft.com/office/powerpoint/2012/main" userId="S-1-5-21-1339303556-449845944-1601390327-74593" providerId="AD"/>
      </p:ext>
    </p:extLst>
  </p:cmAuthor>
  <p:cmAuthor id="2" name="Lowit, Anna" initials="LA" lastIdx="18" clrIdx="1">
    <p:extLst>
      <p:ext uri="{19B8F6BF-5375-455C-9EA6-DF929625EA0E}">
        <p15:presenceInfo xmlns:p15="http://schemas.microsoft.com/office/powerpoint/2012/main" userId="S-1-5-21-1339303556-449845944-1601390327-78748" providerId="AD"/>
      </p:ext>
    </p:extLst>
  </p:cmAuthor>
  <p:cmAuthor id="3" name="Joyce, Jessica" initials="JJ" lastIdx="11" clrIdx="2">
    <p:extLst>
      <p:ext uri="{19B8F6BF-5375-455C-9EA6-DF929625EA0E}">
        <p15:presenceInfo xmlns:p15="http://schemas.microsoft.com/office/powerpoint/2012/main" userId="S-1-5-21-1339303556-449845944-1601390327-427180" providerId="AD"/>
      </p:ext>
    </p:extLst>
  </p:cmAuthor>
  <p:cmAuthor id="4" name="Dana Spatz" initials="DSS" lastIdx="24" clrIdx="3">
    <p:extLst>
      <p:ext uri="{19B8F6BF-5375-455C-9EA6-DF929625EA0E}">
        <p15:presenceInfo xmlns:p15="http://schemas.microsoft.com/office/powerpoint/2012/main" userId="Dana Spatz" providerId="None"/>
      </p:ext>
    </p:extLst>
  </p:cmAuthor>
  <p:cmAuthor id="5" name="Bohaty, Rochelle" initials="BR" lastIdx="17" clrIdx="4">
    <p:extLst>
      <p:ext uri="{19B8F6BF-5375-455C-9EA6-DF929625EA0E}">
        <p15:presenceInfo xmlns:p15="http://schemas.microsoft.com/office/powerpoint/2012/main" userId="S-1-5-21-1339303556-449845944-1601390327-226387" providerId="AD"/>
      </p:ext>
    </p:extLst>
  </p:cmAuthor>
  <p:cmAuthor id="6" name="Hafner, Sarah" initials="HS" lastIdx="11" clrIdx="5">
    <p:extLst>
      <p:ext uri="{19B8F6BF-5375-455C-9EA6-DF929625EA0E}">
        <p15:presenceInfo xmlns:p15="http://schemas.microsoft.com/office/powerpoint/2012/main" userId="S-1-5-21-1339303556-449845944-1601390327-427260" providerId="AD"/>
      </p:ext>
    </p:extLst>
  </p:cmAuthor>
  <p:cmAuthor id="7" name="Echeverria, Marietta" initials="EM" lastIdx="17" clrIdx="6">
    <p:extLst>
      <p:ext uri="{19B8F6BF-5375-455C-9EA6-DF929625EA0E}">
        <p15:presenceInfo xmlns:p15="http://schemas.microsoft.com/office/powerpoint/2012/main" userId="S-1-5-21-1339303556-449845944-1601390327-80650" providerId="AD"/>
      </p:ext>
    </p:extLst>
  </p:cmAuthor>
  <p:cmAuthor id="8" name="Peck, Charles" initials="PC" lastIdx="5" clrIdx="7">
    <p:extLst>
      <p:ext uri="{19B8F6BF-5375-455C-9EA6-DF929625EA0E}">
        <p15:presenceInfo xmlns:p15="http://schemas.microsoft.com/office/powerpoint/2012/main" userId="S-1-5-21-1339303556-449845944-1601390327-189529" providerId="AD"/>
      </p:ext>
    </p:extLst>
  </p:cmAuthor>
  <p:cmAuthor id="9" name="Hafner, Sarah" initials="HS [2]" lastIdx="4" clrIdx="8">
    <p:extLst>
      <p:ext uri="{19B8F6BF-5375-455C-9EA6-DF929625EA0E}">
        <p15:presenceInfo xmlns:p15="http://schemas.microsoft.com/office/powerpoint/2012/main" userId="S::hafner.sarah@epa.gov::028530f7-2799-40a3-8934-83ee8d40a94e" providerId="AD"/>
      </p:ext>
    </p:extLst>
  </p:cmAuthor>
  <p:cmAuthor id="10" name="White, Katrina" initials="WK [2]" lastIdx="135" clrIdx="9">
    <p:extLst>
      <p:ext uri="{19B8F6BF-5375-455C-9EA6-DF929625EA0E}">
        <p15:presenceInfo xmlns:p15="http://schemas.microsoft.com/office/powerpoint/2012/main" userId="S::White.Katrina@epa.gov::9ba826e6-3316-4ca2-809a-6e8211bbd006" providerId="AD"/>
      </p:ext>
    </p:extLst>
  </p:cmAuthor>
  <p:cmAuthor id="11" name="Peck, Charles" initials="PC [2]" lastIdx="6" clrIdx="10">
    <p:extLst>
      <p:ext uri="{19B8F6BF-5375-455C-9EA6-DF929625EA0E}">
        <p15:presenceInfo xmlns:p15="http://schemas.microsoft.com/office/powerpoint/2012/main" userId="S::Peck.Charles@epa.gov::c08af1bc-7293-414f-b8c4-448c0c6eec22" providerId="AD"/>
      </p:ext>
    </p:extLst>
  </p:cmAuthor>
  <p:cmAuthor id="12" name="Katrina White" initials="KW" lastIdx="9" clrIdx="11">
    <p:extLst>
      <p:ext uri="{19B8F6BF-5375-455C-9EA6-DF929625EA0E}">
        <p15:presenceInfo xmlns:p15="http://schemas.microsoft.com/office/powerpoint/2012/main" userId="Katrina White" providerId="None"/>
      </p:ext>
    </p:extLst>
  </p:cmAuthor>
  <p:cmAuthor id="13" name="Bohaty, Rochelle" initials="BR [2]" lastIdx="77" clrIdx="12">
    <p:extLst>
      <p:ext uri="{19B8F6BF-5375-455C-9EA6-DF929625EA0E}">
        <p15:presenceInfo xmlns:p15="http://schemas.microsoft.com/office/powerpoint/2012/main" userId="S::Bohaty.Rochelle@epa.gov::f4cb6e00-c81d-4441-b835-1f01c455e8bb" providerId="AD"/>
      </p:ext>
    </p:extLst>
  </p:cmAuthor>
  <p:cmAuthor id="14" name="Costello, Kevin" initials="CK" lastIdx="7" clrIdx="13">
    <p:extLst>
      <p:ext uri="{19B8F6BF-5375-455C-9EA6-DF929625EA0E}">
        <p15:presenceInfo xmlns:p15="http://schemas.microsoft.com/office/powerpoint/2012/main" userId="S::Costello.Kevin@epa.gov::7134d7c8-7369-4596-8cca-6bc56ab6b1ed" providerId="AD"/>
      </p:ext>
    </p:extLst>
  </p:cmAuthor>
  <p:cmAuthor id="15" name="Nguyen, Khue" initials="NK" lastIdx="23" clrIdx="14">
    <p:extLst>
      <p:ext uri="{19B8F6BF-5375-455C-9EA6-DF929625EA0E}">
        <p15:presenceInfo xmlns:p15="http://schemas.microsoft.com/office/powerpoint/2012/main" userId="S::Nguyen.Khue@epa.gov::7b71dd4d-af22-4143-a34b-7906ebc8b785" providerId="AD"/>
      </p:ext>
    </p:extLst>
  </p:cmAuthor>
  <p:cmAuthor id="16" name="Hartless, Christine" initials="HC" lastIdx="9" clrIdx="15">
    <p:extLst>
      <p:ext uri="{19B8F6BF-5375-455C-9EA6-DF929625EA0E}">
        <p15:presenceInfo xmlns:p15="http://schemas.microsoft.com/office/powerpoint/2012/main" userId="S::Hartless.Christine@epa.gov::19041245-e010-4884-bdc3-dd5b10d1d12d" providerId="AD"/>
      </p:ext>
    </p:extLst>
  </p:cmAuthor>
  <p:cmAuthor id="17" name="Joyce, Jessica" initials="JJ [2]" lastIdx="1" clrIdx="16">
    <p:extLst>
      <p:ext uri="{19B8F6BF-5375-455C-9EA6-DF929625EA0E}">
        <p15:presenceInfo xmlns:p15="http://schemas.microsoft.com/office/powerpoint/2012/main" userId="S::joyce.jessica@epa.gov::d133012f-5c2a-4b3a-bb47-214e05c13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CC33"/>
    <a:srgbClr val="FFFFFF"/>
    <a:srgbClr val="0078D2"/>
    <a:srgbClr val="663300"/>
    <a:srgbClr val="F8766D"/>
    <a:srgbClr val="F8746B"/>
    <a:srgbClr val="014E52"/>
    <a:srgbClr val="9933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324" Type="http://schemas.openxmlformats.org/officeDocument/2006/relationships/customXml" Target="../customXml/item324.xml"/><Relationship Id="rId531" Type="http://schemas.openxmlformats.org/officeDocument/2006/relationships/customXml" Target="../customXml/item531.xml"/><Relationship Id="rId629" Type="http://schemas.openxmlformats.org/officeDocument/2006/relationships/slide" Target="slides/slide4.xml"/><Relationship Id="rId170" Type="http://schemas.openxmlformats.org/officeDocument/2006/relationships/customXml" Target="../customXml/item170.xml"/><Relationship Id="rId268" Type="http://schemas.openxmlformats.org/officeDocument/2006/relationships/customXml" Target="../customXml/item268.xml"/><Relationship Id="rId475" Type="http://schemas.openxmlformats.org/officeDocument/2006/relationships/customXml" Target="../customXml/item475.xml"/><Relationship Id="rId32" Type="http://schemas.openxmlformats.org/officeDocument/2006/relationships/customXml" Target="../customXml/item32.xml"/><Relationship Id="rId128" Type="http://schemas.openxmlformats.org/officeDocument/2006/relationships/customXml" Target="../customXml/item128.xml"/><Relationship Id="rId335" Type="http://schemas.openxmlformats.org/officeDocument/2006/relationships/customXml" Target="../customXml/item335.xml"/><Relationship Id="rId542" Type="http://schemas.openxmlformats.org/officeDocument/2006/relationships/customXml" Target="../customXml/item542.xml"/><Relationship Id="rId181" Type="http://schemas.openxmlformats.org/officeDocument/2006/relationships/customXml" Target="../customXml/item181.xml"/><Relationship Id="rId402" Type="http://schemas.openxmlformats.org/officeDocument/2006/relationships/customXml" Target="../customXml/item402.xml"/><Relationship Id="rId279" Type="http://schemas.openxmlformats.org/officeDocument/2006/relationships/customXml" Target="../customXml/item279.xml"/><Relationship Id="rId486" Type="http://schemas.openxmlformats.org/officeDocument/2006/relationships/customXml" Target="../customXml/item486.xml"/><Relationship Id="rId43" Type="http://schemas.openxmlformats.org/officeDocument/2006/relationships/customXml" Target="../customXml/item43.xml"/><Relationship Id="rId139" Type="http://schemas.openxmlformats.org/officeDocument/2006/relationships/customXml" Target="../customXml/item139.xml"/><Relationship Id="rId346" Type="http://schemas.openxmlformats.org/officeDocument/2006/relationships/customXml" Target="../customXml/item346.xml"/><Relationship Id="rId553" Type="http://schemas.openxmlformats.org/officeDocument/2006/relationships/customXml" Target="../customXml/item553.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497" Type="http://schemas.openxmlformats.org/officeDocument/2006/relationships/customXml" Target="../customXml/item497.xml"/><Relationship Id="rId620" Type="http://schemas.openxmlformats.org/officeDocument/2006/relationships/customXml" Target="../customXml/item620.xml"/><Relationship Id="rId357" Type="http://schemas.openxmlformats.org/officeDocument/2006/relationships/customXml" Target="../customXml/item357.xml"/><Relationship Id="rId54" Type="http://schemas.openxmlformats.org/officeDocument/2006/relationships/customXml" Target="../customXml/item54.xml"/><Relationship Id="rId217" Type="http://schemas.openxmlformats.org/officeDocument/2006/relationships/customXml" Target="../customXml/item217.xml"/><Relationship Id="rId564" Type="http://schemas.openxmlformats.org/officeDocument/2006/relationships/customXml" Target="../customXml/item564.xml"/><Relationship Id="rId424" Type="http://schemas.openxmlformats.org/officeDocument/2006/relationships/customXml" Target="../customXml/item424.xml"/><Relationship Id="rId631" Type="http://schemas.openxmlformats.org/officeDocument/2006/relationships/slide" Target="slides/slide6.xml"/><Relationship Id="rId270" Type="http://schemas.openxmlformats.org/officeDocument/2006/relationships/customXml" Target="../customXml/item270.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customXml" Target="../customXml/item575.xml"/><Relationship Id="rId228" Type="http://schemas.openxmlformats.org/officeDocument/2006/relationships/customXml" Target="../customXml/item228.xml"/><Relationship Id="rId435" Type="http://schemas.openxmlformats.org/officeDocument/2006/relationships/customXml" Target="../customXml/item435.xml"/><Relationship Id="rId642" Type="http://schemas.openxmlformats.org/officeDocument/2006/relationships/slide" Target="slides/slide17.xml"/><Relationship Id="rId281" Type="http://schemas.openxmlformats.org/officeDocument/2006/relationships/customXml" Target="../customXml/item281.xml"/><Relationship Id="rId502" Type="http://schemas.openxmlformats.org/officeDocument/2006/relationships/customXml" Target="../customXml/item502.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86" Type="http://schemas.openxmlformats.org/officeDocument/2006/relationships/customXml" Target="../customXml/item586.xml"/><Relationship Id="rId7" Type="http://schemas.openxmlformats.org/officeDocument/2006/relationships/customXml" Target="../customXml/item7.xml"/><Relationship Id="rId239" Type="http://schemas.openxmlformats.org/officeDocument/2006/relationships/customXml" Target="../customXml/item239.xml"/><Relationship Id="rId446" Type="http://schemas.openxmlformats.org/officeDocument/2006/relationships/customXml" Target="../customXml/item446.xml"/><Relationship Id="rId292" Type="http://schemas.openxmlformats.org/officeDocument/2006/relationships/customXml" Target="../customXml/item292.xml"/><Relationship Id="rId306" Type="http://schemas.openxmlformats.org/officeDocument/2006/relationships/customXml" Target="../customXml/item306.xml"/><Relationship Id="rId87" Type="http://schemas.openxmlformats.org/officeDocument/2006/relationships/customXml" Target="../customXml/item87.xml"/><Relationship Id="rId513" Type="http://schemas.openxmlformats.org/officeDocument/2006/relationships/customXml" Target="../customXml/item513.xml"/><Relationship Id="rId597" Type="http://schemas.openxmlformats.org/officeDocument/2006/relationships/customXml" Target="../customXml/item597.xml"/><Relationship Id="rId152" Type="http://schemas.openxmlformats.org/officeDocument/2006/relationships/customXml" Target="../customXml/item152.xml"/><Relationship Id="rId457" Type="http://schemas.openxmlformats.org/officeDocument/2006/relationships/customXml" Target="../customXml/item457.xml"/><Relationship Id="rId14" Type="http://schemas.openxmlformats.org/officeDocument/2006/relationships/customXml" Target="../customXml/item14.xml"/><Relationship Id="rId317" Type="http://schemas.openxmlformats.org/officeDocument/2006/relationships/customXml" Target="../customXml/item317.xml"/><Relationship Id="rId524" Type="http://schemas.openxmlformats.org/officeDocument/2006/relationships/customXml" Target="../customXml/item524.xml"/><Relationship Id="rId98" Type="http://schemas.openxmlformats.org/officeDocument/2006/relationships/customXml" Target="../customXml/item98.xml"/><Relationship Id="rId163" Type="http://schemas.openxmlformats.org/officeDocument/2006/relationships/customXml" Target="../customXml/item163.xml"/><Relationship Id="rId370" Type="http://schemas.openxmlformats.org/officeDocument/2006/relationships/customXml" Target="../customXml/item370.xml"/><Relationship Id="rId230" Type="http://schemas.openxmlformats.org/officeDocument/2006/relationships/customXml" Target="../customXml/item230.xml"/><Relationship Id="rId468" Type="http://schemas.openxmlformats.org/officeDocument/2006/relationships/customXml" Target="../customXml/item468.xml"/><Relationship Id="rId25" Type="http://schemas.openxmlformats.org/officeDocument/2006/relationships/customXml" Target="../customXml/item25.xml"/><Relationship Id="rId328" Type="http://schemas.openxmlformats.org/officeDocument/2006/relationships/customXml" Target="../customXml/item328.xml"/><Relationship Id="rId535" Type="http://schemas.openxmlformats.org/officeDocument/2006/relationships/customXml" Target="../customXml/item535.xml"/><Relationship Id="rId174" Type="http://schemas.openxmlformats.org/officeDocument/2006/relationships/customXml" Target="../customXml/item174.xml"/><Relationship Id="rId381" Type="http://schemas.openxmlformats.org/officeDocument/2006/relationships/customXml" Target="../customXml/item381.xml"/><Relationship Id="rId602" Type="http://schemas.openxmlformats.org/officeDocument/2006/relationships/customXml" Target="../customXml/item602.xml"/><Relationship Id="rId241" Type="http://schemas.openxmlformats.org/officeDocument/2006/relationships/customXml" Target="../customXml/item241.xml"/><Relationship Id="rId479" Type="http://schemas.openxmlformats.org/officeDocument/2006/relationships/customXml" Target="../customXml/item479.xml"/><Relationship Id="rId36" Type="http://schemas.openxmlformats.org/officeDocument/2006/relationships/customXml" Target="../customXml/item36.xml"/><Relationship Id="rId339" Type="http://schemas.openxmlformats.org/officeDocument/2006/relationships/customXml" Target="../customXml/item339.xml"/><Relationship Id="rId546" Type="http://schemas.openxmlformats.org/officeDocument/2006/relationships/customXml" Target="../customXml/item546.xml"/><Relationship Id="rId101" Type="http://schemas.openxmlformats.org/officeDocument/2006/relationships/customXml" Target="../customXml/item101.xml"/><Relationship Id="rId185" Type="http://schemas.openxmlformats.org/officeDocument/2006/relationships/customXml" Target="../customXml/item185.xml"/><Relationship Id="rId406" Type="http://schemas.openxmlformats.org/officeDocument/2006/relationships/customXml" Target="../customXml/item406.xml"/><Relationship Id="rId392" Type="http://schemas.openxmlformats.org/officeDocument/2006/relationships/customXml" Target="../customXml/item392.xml"/><Relationship Id="rId613" Type="http://schemas.openxmlformats.org/officeDocument/2006/relationships/customXml" Target="../customXml/item613.xml"/><Relationship Id="rId252" Type="http://schemas.openxmlformats.org/officeDocument/2006/relationships/customXml" Target="../customXml/item252.xml"/><Relationship Id="rId47" Type="http://schemas.openxmlformats.org/officeDocument/2006/relationships/customXml" Target="../customXml/item47.xml"/><Relationship Id="rId112" Type="http://schemas.openxmlformats.org/officeDocument/2006/relationships/customXml" Target="../customXml/item112.xml"/><Relationship Id="rId557" Type="http://schemas.openxmlformats.org/officeDocument/2006/relationships/customXml" Target="../customXml/item557.xml"/><Relationship Id="rId196" Type="http://schemas.openxmlformats.org/officeDocument/2006/relationships/customXml" Target="../customXml/item196.xml"/><Relationship Id="rId417" Type="http://schemas.openxmlformats.org/officeDocument/2006/relationships/customXml" Target="../customXml/item417.xml"/><Relationship Id="rId624" Type="http://schemas.openxmlformats.org/officeDocument/2006/relationships/slideMaster" Target="slideMasters/slideMaster1.xml"/><Relationship Id="rId16" Type="http://schemas.openxmlformats.org/officeDocument/2006/relationships/customXml" Target="../customXml/item16.xml"/><Relationship Id="rId221" Type="http://schemas.openxmlformats.org/officeDocument/2006/relationships/customXml" Target="../customXml/item221.xml"/><Relationship Id="rId263" Type="http://schemas.openxmlformats.org/officeDocument/2006/relationships/customXml" Target="../customXml/item263.xml"/><Relationship Id="rId319" Type="http://schemas.openxmlformats.org/officeDocument/2006/relationships/customXml" Target="../customXml/item319.xml"/><Relationship Id="rId470" Type="http://schemas.openxmlformats.org/officeDocument/2006/relationships/customXml" Target="../customXml/item470.xml"/><Relationship Id="rId526" Type="http://schemas.openxmlformats.org/officeDocument/2006/relationships/customXml" Target="../customXml/item526.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568" Type="http://schemas.openxmlformats.org/officeDocument/2006/relationships/customXml" Target="../customXml/item568.xml"/><Relationship Id="rId165" Type="http://schemas.openxmlformats.org/officeDocument/2006/relationships/customXml" Target="../customXml/item165.xml"/><Relationship Id="rId372" Type="http://schemas.openxmlformats.org/officeDocument/2006/relationships/customXml" Target="../customXml/item372.xml"/><Relationship Id="rId428" Type="http://schemas.openxmlformats.org/officeDocument/2006/relationships/customXml" Target="../customXml/item428.xml"/><Relationship Id="rId635" Type="http://schemas.openxmlformats.org/officeDocument/2006/relationships/slide" Target="slides/slide10.xml"/><Relationship Id="rId232" Type="http://schemas.openxmlformats.org/officeDocument/2006/relationships/customXml" Target="../customXml/item232.xml"/><Relationship Id="rId274" Type="http://schemas.openxmlformats.org/officeDocument/2006/relationships/customXml" Target="../customXml/item274.xml"/><Relationship Id="rId481" Type="http://schemas.openxmlformats.org/officeDocument/2006/relationships/customXml" Target="../customXml/item481.xml"/><Relationship Id="rId27" Type="http://schemas.openxmlformats.org/officeDocument/2006/relationships/customXml" Target="../customXml/item27.xml"/><Relationship Id="rId69" Type="http://schemas.openxmlformats.org/officeDocument/2006/relationships/customXml" Target="../customXml/item69.xml"/><Relationship Id="rId134" Type="http://schemas.openxmlformats.org/officeDocument/2006/relationships/customXml" Target="../customXml/item134.xml"/><Relationship Id="rId537" Type="http://schemas.openxmlformats.org/officeDocument/2006/relationships/customXml" Target="../customXml/item537.xml"/><Relationship Id="rId579" Type="http://schemas.openxmlformats.org/officeDocument/2006/relationships/customXml" Target="../customXml/item579.xml"/><Relationship Id="rId80" Type="http://schemas.openxmlformats.org/officeDocument/2006/relationships/customXml" Target="../customXml/item80.xml"/><Relationship Id="rId176" Type="http://schemas.openxmlformats.org/officeDocument/2006/relationships/customXml" Target="../customXml/item176.xml"/><Relationship Id="rId341" Type="http://schemas.openxmlformats.org/officeDocument/2006/relationships/customXml" Target="../customXml/item341.xml"/><Relationship Id="rId383" Type="http://schemas.openxmlformats.org/officeDocument/2006/relationships/customXml" Target="../customXml/item383.xml"/><Relationship Id="rId439" Type="http://schemas.openxmlformats.org/officeDocument/2006/relationships/customXml" Target="../customXml/item439.xml"/><Relationship Id="rId590" Type="http://schemas.openxmlformats.org/officeDocument/2006/relationships/customXml" Target="../customXml/item590.xml"/><Relationship Id="rId604" Type="http://schemas.openxmlformats.org/officeDocument/2006/relationships/customXml" Target="../customXml/item604.xml"/><Relationship Id="rId646" Type="http://schemas.openxmlformats.org/officeDocument/2006/relationships/handoutMaster" Target="handoutMasters/handoutMaster1.xml"/><Relationship Id="rId201" Type="http://schemas.openxmlformats.org/officeDocument/2006/relationships/customXml" Target="../customXml/item201.xml"/><Relationship Id="rId243" Type="http://schemas.openxmlformats.org/officeDocument/2006/relationships/customXml" Target="../customXml/item243.xml"/><Relationship Id="rId285" Type="http://schemas.openxmlformats.org/officeDocument/2006/relationships/customXml" Target="../customXml/item285.xml"/><Relationship Id="rId450" Type="http://schemas.openxmlformats.org/officeDocument/2006/relationships/customXml" Target="../customXml/item450.xml"/><Relationship Id="rId506" Type="http://schemas.openxmlformats.org/officeDocument/2006/relationships/customXml" Target="../customXml/item506.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492" Type="http://schemas.openxmlformats.org/officeDocument/2006/relationships/customXml" Target="../customXml/item492.xml"/><Relationship Id="rId548" Type="http://schemas.openxmlformats.org/officeDocument/2006/relationships/customXml" Target="../customXml/item548.xml"/><Relationship Id="rId91" Type="http://schemas.openxmlformats.org/officeDocument/2006/relationships/customXml" Target="../customXml/item91.xml"/><Relationship Id="rId145" Type="http://schemas.openxmlformats.org/officeDocument/2006/relationships/customXml" Target="../customXml/item145.xml"/><Relationship Id="rId187" Type="http://schemas.openxmlformats.org/officeDocument/2006/relationships/customXml" Target="../customXml/item187.xml"/><Relationship Id="rId352" Type="http://schemas.openxmlformats.org/officeDocument/2006/relationships/customXml" Target="../customXml/item352.xml"/><Relationship Id="rId394" Type="http://schemas.openxmlformats.org/officeDocument/2006/relationships/customXml" Target="../customXml/item394.xml"/><Relationship Id="rId408" Type="http://schemas.openxmlformats.org/officeDocument/2006/relationships/customXml" Target="../customXml/item408.xml"/><Relationship Id="rId615" Type="http://schemas.openxmlformats.org/officeDocument/2006/relationships/customXml" Target="../customXml/item615.xml"/><Relationship Id="rId212" Type="http://schemas.openxmlformats.org/officeDocument/2006/relationships/customXml" Target="../customXml/item212.xml"/><Relationship Id="rId254" Type="http://schemas.openxmlformats.org/officeDocument/2006/relationships/customXml" Target="../customXml/item254.xml"/><Relationship Id="rId49" Type="http://schemas.openxmlformats.org/officeDocument/2006/relationships/customXml" Target="../customXml/item49.xml"/><Relationship Id="rId114" Type="http://schemas.openxmlformats.org/officeDocument/2006/relationships/customXml" Target="../customXml/item114.xml"/><Relationship Id="rId296" Type="http://schemas.openxmlformats.org/officeDocument/2006/relationships/customXml" Target="../customXml/item296.xml"/><Relationship Id="rId461" Type="http://schemas.openxmlformats.org/officeDocument/2006/relationships/customXml" Target="../customXml/item461.xml"/><Relationship Id="rId517" Type="http://schemas.openxmlformats.org/officeDocument/2006/relationships/customXml" Target="../customXml/item517.xml"/><Relationship Id="rId559" Type="http://schemas.openxmlformats.org/officeDocument/2006/relationships/customXml" Target="../customXml/item559.xml"/><Relationship Id="rId60" Type="http://schemas.openxmlformats.org/officeDocument/2006/relationships/customXml" Target="../customXml/item60.xml"/><Relationship Id="rId156" Type="http://schemas.openxmlformats.org/officeDocument/2006/relationships/customXml" Target="../customXml/item156.xml"/><Relationship Id="rId198" Type="http://schemas.openxmlformats.org/officeDocument/2006/relationships/customXml" Target="../customXml/item198.xml"/><Relationship Id="rId321" Type="http://schemas.openxmlformats.org/officeDocument/2006/relationships/customXml" Target="../customXml/item321.xml"/><Relationship Id="rId363" Type="http://schemas.openxmlformats.org/officeDocument/2006/relationships/customXml" Target="../customXml/item363.xml"/><Relationship Id="rId419" Type="http://schemas.openxmlformats.org/officeDocument/2006/relationships/customXml" Target="../customXml/item419.xml"/><Relationship Id="rId570" Type="http://schemas.openxmlformats.org/officeDocument/2006/relationships/customXml" Target="../customXml/item570.xml"/><Relationship Id="rId626" Type="http://schemas.openxmlformats.org/officeDocument/2006/relationships/slide" Target="slides/slide1.xml"/><Relationship Id="rId223" Type="http://schemas.openxmlformats.org/officeDocument/2006/relationships/customXml" Target="../customXml/item223.xml"/><Relationship Id="rId430" Type="http://schemas.openxmlformats.org/officeDocument/2006/relationships/customXml" Target="../customXml/item430.xml"/><Relationship Id="rId18" Type="http://schemas.openxmlformats.org/officeDocument/2006/relationships/customXml" Target="../customXml/item18.xml"/><Relationship Id="rId265" Type="http://schemas.openxmlformats.org/officeDocument/2006/relationships/customXml" Target="../customXml/item265.xml"/><Relationship Id="rId472" Type="http://schemas.openxmlformats.org/officeDocument/2006/relationships/customXml" Target="../customXml/item472.xml"/><Relationship Id="rId528" Type="http://schemas.openxmlformats.org/officeDocument/2006/relationships/customXml" Target="../customXml/item528.xml"/><Relationship Id="rId125" Type="http://schemas.openxmlformats.org/officeDocument/2006/relationships/customXml" Target="../customXml/item125.xml"/><Relationship Id="rId167" Type="http://schemas.openxmlformats.org/officeDocument/2006/relationships/customXml" Target="../customXml/item167.xml"/><Relationship Id="rId332" Type="http://schemas.openxmlformats.org/officeDocument/2006/relationships/customXml" Target="../customXml/item332.xml"/><Relationship Id="rId374" Type="http://schemas.openxmlformats.org/officeDocument/2006/relationships/customXml" Target="../customXml/item374.xml"/><Relationship Id="rId581" Type="http://schemas.openxmlformats.org/officeDocument/2006/relationships/customXml" Target="../customXml/item581.xml"/><Relationship Id="rId71" Type="http://schemas.openxmlformats.org/officeDocument/2006/relationships/customXml" Target="../customXml/item71.xml"/><Relationship Id="rId234" Type="http://schemas.openxmlformats.org/officeDocument/2006/relationships/customXml" Target="../customXml/item234.xml"/><Relationship Id="rId637"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customXml" Target="../customXml/item29.xml"/><Relationship Id="rId276" Type="http://schemas.openxmlformats.org/officeDocument/2006/relationships/customXml" Target="../customXml/item276.xml"/><Relationship Id="rId441" Type="http://schemas.openxmlformats.org/officeDocument/2006/relationships/customXml" Target="../customXml/item441.xml"/><Relationship Id="rId483" Type="http://schemas.openxmlformats.org/officeDocument/2006/relationships/customXml" Target="../customXml/item483.xml"/><Relationship Id="rId539" Type="http://schemas.openxmlformats.org/officeDocument/2006/relationships/customXml" Target="../customXml/item539.xml"/><Relationship Id="rId40" Type="http://schemas.openxmlformats.org/officeDocument/2006/relationships/customXml" Target="../customXml/item40.xml"/><Relationship Id="rId136" Type="http://schemas.openxmlformats.org/officeDocument/2006/relationships/customXml" Target="../customXml/item136.xml"/><Relationship Id="rId178" Type="http://schemas.openxmlformats.org/officeDocument/2006/relationships/customXml" Target="../customXml/item178.xml"/><Relationship Id="rId301" Type="http://schemas.openxmlformats.org/officeDocument/2006/relationships/customXml" Target="../customXml/item301.xml"/><Relationship Id="rId343" Type="http://schemas.openxmlformats.org/officeDocument/2006/relationships/customXml" Target="../customXml/item343.xml"/><Relationship Id="rId550" Type="http://schemas.openxmlformats.org/officeDocument/2006/relationships/customXml" Target="../customXml/item550.xml"/><Relationship Id="rId82" Type="http://schemas.openxmlformats.org/officeDocument/2006/relationships/customXml" Target="../customXml/item82.xml"/><Relationship Id="rId203" Type="http://schemas.openxmlformats.org/officeDocument/2006/relationships/customXml" Target="../customXml/item203.xml"/><Relationship Id="rId385" Type="http://schemas.openxmlformats.org/officeDocument/2006/relationships/customXml" Target="../customXml/item385.xml"/><Relationship Id="rId592" Type="http://schemas.openxmlformats.org/officeDocument/2006/relationships/customXml" Target="../customXml/item592.xml"/><Relationship Id="rId606" Type="http://schemas.openxmlformats.org/officeDocument/2006/relationships/customXml" Target="../customXml/item606.xml"/><Relationship Id="rId648" Type="http://schemas.openxmlformats.org/officeDocument/2006/relationships/presProps" Target="presProps.xml"/><Relationship Id="rId245" Type="http://schemas.openxmlformats.org/officeDocument/2006/relationships/customXml" Target="../customXml/item245.xml"/><Relationship Id="rId287" Type="http://schemas.openxmlformats.org/officeDocument/2006/relationships/customXml" Target="../customXml/item287.xml"/><Relationship Id="rId410" Type="http://schemas.openxmlformats.org/officeDocument/2006/relationships/customXml" Target="../customXml/item410.xml"/><Relationship Id="rId452" Type="http://schemas.openxmlformats.org/officeDocument/2006/relationships/customXml" Target="../customXml/item452.xml"/><Relationship Id="rId494" Type="http://schemas.openxmlformats.org/officeDocument/2006/relationships/customXml" Target="../customXml/item494.xml"/><Relationship Id="rId508" Type="http://schemas.openxmlformats.org/officeDocument/2006/relationships/customXml" Target="../customXml/item508.xml"/><Relationship Id="rId105" Type="http://schemas.openxmlformats.org/officeDocument/2006/relationships/customXml" Target="../customXml/item105.xml"/><Relationship Id="rId147" Type="http://schemas.openxmlformats.org/officeDocument/2006/relationships/customXml" Target="../customXml/item147.xml"/><Relationship Id="rId312" Type="http://schemas.openxmlformats.org/officeDocument/2006/relationships/customXml" Target="../customXml/item312.xml"/><Relationship Id="rId354" Type="http://schemas.openxmlformats.org/officeDocument/2006/relationships/customXml" Target="../customXml/item354.xml"/><Relationship Id="rId51" Type="http://schemas.openxmlformats.org/officeDocument/2006/relationships/customXml" Target="../customXml/item51.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561" Type="http://schemas.openxmlformats.org/officeDocument/2006/relationships/customXml" Target="../customXml/item561.xml"/><Relationship Id="rId617" Type="http://schemas.openxmlformats.org/officeDocument/2006/relationships/customXml" Target="../customXml/item617.xml"/><Relationship Id="rId214" Type="http://schemas.openxmlformats.org/officeDocument/2006/relationships/customXml" Target="../customXml/item214.xml"/><Relationship Id="rId256" Type="http://schemas.openxmlformats.org/officeDocument/2006/relationships/customXml" Target="../customXml/item256.xml"/><Relationship Id="rId298" Type="http://schemas.openxmlformats.org/officeDocument/2006/relationships/customXml" Target="../customXml/item298.xml"/><Relationship Id="rId421" Type="http://schemas.openxmlformats.org/officeDocument/2006/relationships/customXml" Target="../customXml/item421.xml"/><Relationship Id="rId463" Type="http://schemas.openxmlformats.org/officeDocument/2006/relationships/customXml" Target="../customXml/item463.xml"/><Relationship Id="rId519" Type="http://schemas.openxmlformats.org/officeDocument/2006/relationships/customXml" Target="../customXml/item519.xml"/><Relationship Id="rId116" Type="http://schemas.openxmlformats.org/officeDocument/2006/relationships/customXml" Target="../customXml/item116.xml"/><Relationship Id="rId158" Type="http://schemas.openxmlformats.org/officeDocument/2006/relationships/customXml" Target="../customXml/item158.xml"/><Relationship Id="rId323" Type="http://schemas.openxmlformats.org/officeDocument/2006/relationships/customXml" Target="../customXml/item323.xml"/><Relationship Id="rId530" Type="http://schemas.openxmlformats.org/officeDocument/2006/relationships/customXml" Target="../customXml/item530.xml"/><Relationship Id="rId20" Type="http://schemas.openxmlformats.org/officeDocument/2006/relationships/customXml" Target="../customXml/item20.xml"/><Relationship Id="rId62" Type="http://schemas.openxmlformats.org/officeDocument/2006/relationships/customXml" Target="../customXml/item62.xml"/><Relationship Id="rId365" Type="http://schemas.openxmlformats.org/officeDocument/2006/relationships/customXml" Target="../customXml/item365.xml"/><Relationship Id="rId572" Type="http://schemas.openxmlformats.org/officeDocument/2006/relationships/customXml" Target="../customXml/item572.xml"/><Relationship Id="rId628" Type="http://schemas.openxmlformats.org/officeDocument/2006/relationships/slide" Target="slides/slide3.xml"/><Relationship Id="rId225" Type="http://schemas.openxmlformats.org/officeDocument/2006/relationships/customXml" Target="../customXml/item225.xml"/><Relationship Id="rId267" Type="http://schemas.openxmlformats.org/officeDocument/2006/relationships/customXml" Target="../customXml/item267.xml"/><Relationship Id="rId432" Type="http://schemas.openxmlformats.org/officeDocument/2006/relationships/customXml" Target="../customXml/item432.xml"/><Relationship Id="rId474" Type="http://schemas.openxmlformats.org/officeDocument/2006/relationships/customXml" Target="../customXml/item474.xml"/><Relationship Id="rId127" Type="http://schemas.openxmlformats.org/officeDocument/2006/relationships/customXml" Target="../customXml/item127.xml"/><Relationship Id="rId31" Type="http://schemas.openxmlformats.org/officeDocument/2006/relationships/customXml" Target="../customXml/item31.xml"/><Relationship Id="rId73" Type="http://schemas.openxmlformats.org/officeDocument/2006/relationships/customXml" Target="../customXml/item73.xml"/><Relationship Id="rId169" Type="http://schemas.openxmlformats.org/officeDocument/2006/relationships/customXml" Target="../customXml/item169.xml"/><Relationship Id="rId334" Type="http://schemas.openxmlformats.org/officeDocument/2006/relationships/customXml" Target="../customXml/item334.xml"/><Relationship Id="rId376" Type="http://schemas.openxmlformats.org/officeDocument/2006/relationships/customXml" Target="../customXml/item376.xml"/><Relationship Id="rId541" Type="http://schemas.openxmlformats.org/officeDocument/2006/relationships/customXml" Target="../customXml/item541.xml"/><Relationship Id="rId583" Type="http://schemas.openxmlformats.org/officeDocument/2006/relationships/customXml" Target="../customXml/item583.xml"/><Relationship Id="rId639" Type="http://schemas.openxmlformats.org/officeDocument/2006/relationships/slide" Target="slides/slide14.xml"/><Relationship Id="rId4" Type="http://schemas.openxmlformats.org/officeDocument/2006/relationships/customXml" Target="../customXml/item4.xml"/><Relationship Id="rId180" Type="http://schemas.openxmlformats.org/officeDocument/2006/relationships/customXml" Target="../customXml/item180.xml"/><Relationship Id="rId236" Type="http://schemas.openxmlformats.org/officeDocument/2006/relationships/customXml" Target="../customXml/item236.xml"/><Relationship Id="rId278" Type="http://schemas.openxmlformats.org/officeDocument/2006/relationships/customXml" Target="../customXml/item278.xml"/><Relationship Id="rId401" Type="http://schemas.openxmlformats.org/officeDocument/2006/relationships/customXml" Target="../customXml/item401.xml"/><Relationship Id="rId443" Type="http://schemas.openxmlformats.org/officeDocument/2006/relationships/customXml" Target="../customXml/item443.xml"/><Relationship Id="rId650" Type="http://schemas.openxmlformats.org/officeDocument/2006/relationships/theme" Target="theme/theme1.xml"/><Relationship Id="rId303" Type="http://schemas.openxmlformats.org/officeDocument/2006/relationships/customXml" Target="../customXml/item303.xml"/><Relationship Id="rId485" Type="http://schemas.openxmlformats.org/officeDocument/2006/relationships/customXml" Target="../customXml/item485.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510" Type="http://schemas.openxmlformats.org/officeDocument/2006/relationships/customXml" Target="../customXml/item510.xml"/><Relationship Id="rId552" Type="http://schemas.openxmlformats.org/officeDocument/2006/relationships/customXml" Target="../customXml/item552.xml"/><Relationship Id="rId594" Type="http://schemas.openxmlformats.org/officeDocument/2006/relationships/customXml" Target="../customXml/item594.xml"/><Relationship Id="rId608" Type="http://schemas.openxmlformats.org/officeDocument/2006/relationships/customXml" Target="../customXml/item608.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customXml" Target="../customXml/item454.xml"/><Relationship Id="rId496" Type="http://schemas.openxmlformats.org/officeDocument/2006/relationships/customXml" Target="../customXml/item496.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521" Type="http://schemas.openxmlformats.org/officeDocument/2006/relationships/customXml" Target="../customXml/item521.xml"/><Relationship Id="rId563" Type="http://schemas.openxmlformats.org/officeDocument/2006/relationships/customXml" Target="../customXml/item563.xml"/><Relationship Id="rId619" Type="http://schemas.openxmlformats.org/officeDocument/2006/relationships/customXml" Target="../customXml/item619.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customXml" Target="../customXml/item465.xml"/><Relationship Id="rId630" Type="http://schemas.openxmlformats.org/officeDocument/2006/relationships/slide" Target="slides/slide5.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532" Type="http://schemas.openxmlformats.org/officeDocument/2006/relationships/customXml" Target="../customXml/item532.xml"/><Relationship Id="rId574" Type="http://schemas.openxmlformats.org/officeDocument/2006/relationships/customXml" Target="../customXml/item574.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customXml" Target="../customXml/item476.xml"/><Relationship Id="rId641" Type="http://schemas.openxmlformats.org/officeDocument/2006/relationships/slide" Target="slides/slide16.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501" Type="http://schemas.openxmlformats.org/officeDocument/2006/relationships/customXml" Target="../customXml/item501.xml"/><Relationship Id="rId543" Type="http://schemas.openxmlformats.org/officeDocument/2006/relationships/customXml" Target="../customXml/item543.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585" Type="http://schemas.openxmlformats.org/officeDocument/2006/relationships/customXml" Target="../customXml/item585.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487" Type="http://schemas.openxmlformats.org/officeDocument/2006/relationships/customXml" Target="../customXml/item487.xml"/><Relationship Id="rId610" Type="http://schemas.openxmlformats.org/officeDocument/2006/relationships/customXml" Target="../customXml/item610.xml"/><Relationship Id="rId652" Type="http://schemas.microsoft.com/office/2018/10/relationships/authors" Target="authors.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512" Type="http://schemas.openxmlformats.org/officeDocument/2006/relationships/customXml" Target="../customXml/item512.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54" Type="http://schemas.openxmlformats.org/officeDocument/2006/relationships/customXml" Target="../customXml/item554.xml"/><Relationship Id="rId596" Type="http://schemas.openxmlformats.org/officeDocument/2006/relationships/customXml" Target="../customXml/item596.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customXml" Target="../customXml/item456.xml"/><Relationship Id="rId498" Type="http://schemas.openxmlformats.org/officeDocument/2006/relationships/customXml" Target="../customXml/item498.xml"/><Relationship Id="rId621" Type="http://schemas.openxmlformats.org/officeDocument/2006/relationships/customXml" Target="../customXml/item621.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23" Type="http://schemas.openxmlformats.org/officeDocument/2006/relationships/customXml" Target="../customXml/item523.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customXml" Target="../customXml/item565.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customXml" Target="../customXml/item467.xml"/><Relationship Id="rId632" Type="http://schemas.openxmlformats.org/officeDocument/2006/relationships/slide" Target="slides/slide7.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534" Type="http://schemas.openxmlformats.org/officeDocument/2006/relationships/customXml" Target="../customXml/item534.xml"/><Relationship Id="rId576" Type="http://schemas.openxmlformats.org/officeDocument/2006/relationships/customXml" Target="../customXml/item576.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601" Type="http://schemas.openxmlformats.org/officeDocument/2006/relationships/customXml" Target="../customXml/item601.xml"/><Relationship Id="rId643" Type="http://schemas.openxmlformats.org/officeDocument/2006/relationships/slide" Target="slides/slide18.xml"/><Relationship Id="rId240" Type="http://schemas.openxmlformats.org/officeDocument/2006/relationships/customXml" Target="../customXml/item240.xml"/><Relationship Id="rId478" Type="http://schemas.openxmlformats.org/officeDocument/2006/relationships/customXml" Target="../customXml/item478.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587" Type="http://schemas.openxmlformats.org/officeDocument/2006/relationships/customXml" Target="../customXml/item587.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612" Type="http://schemas.openxmlformats.org/officeDocument/2006/relationships/customXml" Target="../customXml/item612.xml"/><Relationship Id="rId251" Type="http://schemas.openxmlformats.org/officeDocument/2006/relationships/customXml" Target="../customXml/item251.xml"/><Relationship Id="rId489" Type="http://schemas.openxmlformats.org/officeDocument/2006/relationships/customXml" Target="../customXml/item489.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customXml" Target="../customXml/item556.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598" Type="http://schemas.openxmlformats.org/officeDocument/2006/relationships/customXml" Target="../customXml/item598.xml"/><Relationship Id="rId220" Type="http://schemas.openxmlformats.org/officeDocument/2006/relationships/customXml" Target="../customXml/item220.xml"/><Relationship Id="rId458" Type="http://schemas.openxmlformats.org/officeDocument/2006/relationships/customXml" Target="../customXml/item458.xml"/><Relationship Id="rId623" Type="http://schemas.openxmlformats.org/officeDocument/2006/relationships/customXml" Target="../customXml/item623.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customXml" Target="../customXml/item567.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customXml" Target="../customXml/item469.xml"/><Relationship Id="rId634" Type="http://schemas.openxmlformats.org/officeDocument/2006/relationships/slide" Target="slides/slide9.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578" Type="http://schemas.openxmlformats.org/officeDocument/2006/relationships/customXml" Target="../customXml/item578.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603" Type="http://schemas.openxmlformats.org/officeDocument/2006/relationships/customXml" Target="../customXml/item603.xml"/><Relationship Id="rId645" Type="http://schemas.openxmlformats.org/officeDocument/2006/relationships/notesMaster" Target="notesMasters/notesMaster1.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customXml" Target="../customXml/item491.xml"/><Relationship Id="rId505" Type="http://schemas.openxmlformats.org/officeDocument/2006/relationships/customXml" Target="../customXml/item505.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547" Type="http://schemas.openxmlformats.org/officeDocument/2006/relationships/customXml" Target="../customXml/item547.xml"/><Relationship Id="rId589" Type="http://schemas.openxmlformats.org/officeDocument/2006/relationships/customXml" Target="../customXml/item589.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customXml" Target="../customXml/item449.xml"/><Relationship Id="rId614" Type="http://schemas.openxmlformats.org/officeDocument/2006/relationships/customXml" Target="../customXml/item614.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516" Type="http://schemas.openxmlformats.org/officeDocument/2006/relationships/customXml" Target="../customXml/item516.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558" Type="http://schemas.openxmlformats.org/officeDocument/2006/relationships/customXml" Target="../customXml/item558.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625" Type="http://schemas.openxmlformats.org/officeDocument/2006/relationships/slideMaster" Target="slideMasters/slideMaster2.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customXml" Target="../customXml/item471.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527" Type="http://schemas.openxmlformats.org/officeDocument/2006/relationships/customXml" Target="../customXml/item527.xml"/><Relationship Id="rId569" Type="http://schemas.openxmlformats.org/officeDocument/2006/relationships/customXml" Target="../customXml/item569.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580" Type="http://schemas.openxmlformats.org/officeDocument/2006/relationships/customXml" Target="../customXml/item580.xml"/><Relationship Id="rId636" Type="http://schemas.openxmlformats.org/officeDocument/2006/relationships/slide" Target="slides/slide11.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customXml" Target="../customXml/item440.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customXml" Target="../customXml/item482.xml"/><Relationship Id="rId538" Type="http://schemas.openxmlformats.org/officeDocument/2006/relationships/customXml" Target="../customXml/item538.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591" Type="http://schemas.openxmlformats.org/officeDocument/2006/relationships/customXml" Target="../customXml/item591.xml"/><Relationship Id="rId605" Type="http://schemas.openxmlformats.org/officeDocument/2006/relationships/customXml" Target="../customXml/item605.xml"/><Relationship Id="rId202" Type="http://schemas.openxmlformats.org/officeDocument/2006/relationships/customXml" Target="../customXml/item202.xml"/><Relationship Id="rId244" Type="http://schemas.openxmlformats.org/officeDocument/2006/relationships/customXml" Target="../customXml/item244.xml"/><Relationship Id="rId647" Type="http://schemas.openxmlformats.org/officeDocument/2006/relationships/commentAuthors" Target="commentAuthors.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customXml" Target="../customXml/item451.xml"/><Relationship Id="rId493" Type="http://schemas.openxmlformats.org/officeDocument/2006/relationships/customXml" Target="../customXml/item493.xml"/><Relationship Id="rId507" Type="http://schemas.openxmlformats.org/officeDocument/2006/relationships/customXml" Target="../customXml/item507.xml"/><Relationship Id="rId549" Type="http://schemas.openxmlformats.org/officeDocument/2006/relationships/customXml" Target="../customXml/item549.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customXml" Target="../customXml/item560.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616" Type="http://schemas.openxmlformats.org/officeDocument/2006/relationships/customXml" Target="../customXml/item616.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customXml" Target="../customXml/item462.xml"/><Relationship Id="rId518" Type="http://schemas.openxmlformats.org/officeDocument/2006/relationships/customXml" Target="../customXml/item518.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61" Type="http://schemas.openxmlformats.org/officeDocument/2006/relationships/customXml" Target="../customXml/item61.xml"/><Relationship Id="rId199" Type="http://schemas.openxmlformats.org/officeDocument/2006/relationships/customXml" Target="../customXml/item199.xml"/><Relationship Id="rId571" Type="http://schemas.openxmlformats.org/officeDocument/2006/relationships/customXml" Target="../customXml/item571.xml"/><Relationship Id="rId627" Type="http://schemas.openxmlformats.org/officeDocument/2006/relationships/slide" Target="slides/slide2.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customXml" Target="../customXml/item473.xml"/><Relationship Id="rId529" Type="http://schemas.openxmlformats.org/officeDocument/2006/relationships/customXml" Target="../customXml/item529.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540" Type="http://schemas.openxmlformats.org/officeDocument/2006/relationships/customXml" Target="../customXml/item540.xml"/><Relationship Id="rId72" Type="http://schemas.openxmlformats.org/officeDocument/2006/relationships/customXml" Target="../customXml/item72.xml"/><Relationship Id="rId375" Type="http://schemas.openxmlformats.org/officeDocument/2006/relationships/customXml" Target="../customXml/item375.xml"/><Relationship Id="rId582" Type="http://schemas.openxmlformats.org/officeDocument/2006/relationships/customXml" Target="../customXml/item582.xml"/><Relationship Id="rId638" Type="http://schemas.openxmlformats.org/officeDocument/2006/relationships/slide" Target="slides/slide13.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customXml" Target="../customXml/item442.xml"/><Relationship Id="rId484" Type="http://schemas.openxmlformats.org/officeDocument/2006/relationships/customXml" Target="../customXml/item484.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 Id="rId551" Type="http://schemas.openxmlformats.org/officeDocument/2006/relationships/customXml" Target="../customXml/item551.xml"/><Relationship Id="rId593" Type="http://schemas.openxmlformats.org/officeDocument/2006/relationships/customXml" Target="../customXml/item593.xml"/><Relationship Id="rId607" Type="http://schemas.openxmlformats.org/officeDocument/2006/relationships/customXml" Target="../customXml/item607.xml"/><Relationship Id="rId649" Type="http://schemas.openxmlformats.org/officeDocument/2006/relationships/viewProps" Target="viewProps.xml"/><Relationship Id="rId190" Type="http://schemas.openxmlformats.org/officeDocument/2006/relationships/customXml" Target="../customXml/item190.xml"/><Relationship Id="rId204" Type="http://schemas.openxmlformats.org/officeDocument/2006/relationships/customXml" Target="../customXml/item204.xml"/><Relationship Id="rId246" Type="http://schemas.openxmlformats.org/officeDocument/2006/relationships/customXml" Target="../customXml/item246.xml"/><Relationship Id="rId288" Type="http://schemas.openxmlformats.org/officeDocument/2006/relationships/customXml" Target="../customXml/item288.xml"/><Relationship Id="rId411" Type="http://schemas.openxmlformats.org/officeDocument/2006/relationships/customXml" Target="../customXml/item411.xml"/><Relationship Id="rId453" Type="http://schemas.openxmlformats.org/officeDocument/2006/relationships/customXml" Target="../customXml/item453.xml"/><Relationship Id="rId509" Type="http://schemas.openxmlformats.org/officeDocument/2006/relationships/customXml" Target="../customXml/item509.xml"/><Relationship Id="rId106" Type="http://schemas.openxmlformats.org/officeDocument/2006/relationships/customXml" Target="../customXml/item106.xml"/><Relationship Id="rId313" Type="http://schemas.openxmlformats.org/officeDocument/2006/relationships/customXml" Target="../customXml/item313.xml"/><Relationship Id="rId495" Type="http://schemas.openxmlformats.org/officeDocument/2006/relationships/customXml" Target="../customXml/item495.xml"/><Relationship Id="rId10" Type="http://schemas.openxmlformats.org/officeDocument/2006/relationships/customXml" Target="../customXml/item10.xml"/><Relationship Id="rId52" Type="http://schemas.openxmlformats.org/officeDocument/2006/relationships/customXml" Target="../customXml/item52.xml"/><Relationship Id="rId94" Type="http://schemas.openxmlformats.org/officeDocument/2006/relationships/customXml" Target="../customXml/item94.xml"/><Relationship Id="rId148" Type="http://schemas.openxmlformats.org/officeDocument/2006/relationships/customXml" Target="../customXml/item148.xml"/><Relationship Id="rId355" Type="http://schemas.openxmlformats.org/officeDocument/2006/relationships/customXml" Target="../customXml/item355.xml"/><Relationship Id="rId397" Type="http://schemas.openxmlformats.org/officeDocument/2006/relationships/customXml" Target="../customXml/item397.xml"/><Relationship Id="rId520" Type="http://schemas.openxmlformats.org/officeDocument/2006/relationships/customXml" Target="../customXml/item520.xml"/><Relationship Id="rId562" Type="http://schemas.openxmlformats.org/officeDocument/2006/relationships/customXml" Target="../customXml/item562.xml"/><Relationship Id="rId618" Type="http://schemas.openxmlformats.org/officeDocument/2006/relationships/customXml" Target="../customXml/item618.xml"/><Relationship Id="rId215" Type="http://schemas.openxmlformats.org/officeDocument/2006/relationships/customXml" Target="../customXml/item215.xml"/><Relationship Id="rId257" Type="http://schemas.openxmlformats.org/officeDocument/2006/relationships/customXml" Target="../customXml/item257.xml"/><Relationship Id="rId422" Type="http://schemas.openxmlformats.org/officeDocument/2006/relationships/customXml" Target="../customXml/item422.xml"/><Relationship Id="rId464" Type="http://schemas.openxmlformats.org/officeDocument/2006/relationships/customXml" Target="../customXml/item464.xml"/><Relationship Id="rId299" Type="http://schemas.openxmlformats.org/officeDocument/2006/relationships/customXml" Target="../customXml/item299.xml"/><Relationship Id="rId63" Type="http://schemas.openxmlformats.org/officeDocument/2006/relationships/customXml" Target="../customXml/item63.xml"/><Relationship Id="rId159" Type="http://schemas.openxmlformats.org/officeDocument/2006/relationships/customXml" Target="../customXml/item159.xml"/><Relationship Id="rId366" Type="http://schemas.openxmlformats.org/officeDocument/2006/relationships/customXml" Target="../customXml/item366.xml"/><Relationship Id="rId573" Type="http://schemas.openxmlformats.org/officeDocument/2006/relationships/customXml" Target="../customXml/item573.xml"/><Relationship Id="rId226" Type="http://schemas.openxmlformats.org/officeDocument/2006/relationships/customXml" Target="../customXml/item226.xml"/><Relationship Id="rId433" Type="http://schemas.openxmlformats.org/officeDocument/2006/relationships/customXml" Target="../customXml/item433.xml"/><Relationship Id="rId640" Type="http://schemas.openxmlformats.org/officeDocument/2006/relationships/slide" Target="slides/slide15.xml"/><Relationship Id="rId74" Type="http://schemas.openxmlformats.org/officeDocument/2006/relationships/customXml" Target="../customXml/item74.xml"/><Relationship Id="rId377" Type="http://schemas.openxmlformats.org/officeDocument/2006/relationships/customXml" Target="../customXml/item377.xml"/><Relationship Id="rId500" Type="http://schemas.openxmlformats.org/officeDocument/2006/relationships/customXml" Target="../customXml/item500.xml"/><Relationship Id="rId584" Type="http://schemas.openxmlformats.org/officeDocument/2006/relationships/customXml" Target="../customXml/item584.xml"/><Relationship Id="rId5" Type="http://schemas.openxmlformats.org/officeDocument/2006/relationships/customXml" Target="../customXml/item5.xml"/><Relationship Id="rId237" Type="http://schemas.openxmlformats.org/officeDocument/2006/relationships/customXml" Target="../customXml/item237.xml"/><Relationship Id="rId444" Type="http://schemas.openxmlformats.org/officeDocument/2006/relationships/customXml" Target="../customXml/item444.xml"/><Relationship Id="rId651" Type="http://schemas.openxmlformats.org/officeDocument/2006/relationships/tableStyles" Target="tableStyles.xml"/><Relationship Id="rId290" Type="http://schemas.openxmlformats.org/officeDocument/2006/relationships/customXml" Target="../customXml/item290.xml"/><Relationship Id="rId304" Type="http://schemas.openxmlformats.org/officeDocument/2006/relationships/customXml" Target="../customXml/item304.xml"/><Relationship Id="rId388" Type="http://schemas.openxmlformats.org/officeDocument/2006/relationships/customXml" Target="../customXml/item388.xml"/><Relationship Id="rId511" Type="http://schemas.openxmlformats.org/officeDocument/2006/relationships/customXml" Target="../customXml/item511.xml"/><Relationship Id="rId609" Type="http://schemas.openxmlformats.org/officeDocument/2006/relationships/customXml" Target="../customXml/item609.xml"/><Relationship Id="rId85" Type="http://schemas.openxmlformats.org/officeDocument/2006/relationships/customXml" Target="../customXml/item85.xml"/><Relationship Id="rId150" Type="http://schemas.openxmlformats.org/officeDocument/2006/relationships/customXml" Target="../customXml/item150.xml"/><Relationship Id="rId595" Type="http://schemas.openxmlformats.org/officeDocument/2006/relationships/customXml" Target="../customXml/item595.xml"/><Relationship Id="rId248" Type="http://schemas.openxmlformats.org/officeDocument/2006/relationships/customXml" Target="../customXml/item248.xml"/><Relationship Id="rId455" Type="http://schemas.openxmlformats.org/officeDocument/2006/relationships/customXml" Target="../customXml/item455.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22" Type="http://schemas.openxmlformats.org/officeDocument/2006/relationships/customXml" Target="../customXml/item522.xml"/><Relationship Id="rId96" Type="http://schemas.openxmlformats.org/officeDocument/2006/relationships/customXml" Target="../customXml/item96.xml"/><Relationship Id="rId161" Type="http://schemas.openxmlformats.org/officeDocument/2006/relationships/customXml" Target="../customXml/item161.xml"/><Relationship Id="rId399" Type="http://schemas.openxmlformats.org/officeDocument/2006/relationships/customXml" Target="../customXml/item399.xml"/><Relationship Id="rId259" Type="http://schemas.openxmlformats.org/officeDocument/2006/relationships/customXml" Target="../customXml/item259.xml"/><Relationship Id="rId466" Type="http://schemas.openxmlformats.org/officeDocument/2006/relationships/customXml" Target="../customXml/item466.xml"/><Relationship Id="rId23" Type="http://schemas.openxmlformats.org/officeDocument/2006/relationships/customXml" Target="../customXml/item23.xml"/><Relationship Id="rId119" Type="http://schemas.openxmlformats.org/officeDocument/2006/relationships/customXml" Target="../customXml/item119.xml"/><Relationship Id="rId326" Type="http://schemas.openxmlformats.org/officeDocument/2006/relationships/customXml" Target="../customXml/item326.xml"/><Relationship Id="rId533" Type="http://schemas.openxmlformats.org/officeDocument/2006/relationships/customXml" Target="../customXml/item533.xml"/><Relationship Id="rId172" Type="http://schemas.openxmlformats.org/officeDocument/2006/relationships/customXml" Target="../customXml/item172.xml"/><Relationship Id="rId477" Type="http://schemas.openxmlformats.org/officeDocument/2006/relationships/customXml" Target="../customXml/item477.xml"/><Relationship Id="rId600" Type="http://schemas.openxmlformats.org/officeDocument/2006/relationships/customXml" Target="../customXml/item600.xml"/><Relationship Id="rId337" Type="http://schemas.openxmlformats.org/officeDocument/2006/relationships/customXml" Target="../customXml/item337.xml"/><Relationship Id="rId34" Type="http://schemas.openxmlformats.org/officeDocument/2006/relationships/customXml" Target="../customXml/item34.xml"/><Relationship Id="rId544" Type="http://schemas.openxmlformats.org/officeDocument/2006/relationships/customXml" Target="../customXml/item544.xml"/><Relationship Id="rId183" Type="http://schemas.openxmlformats.org/officeDocument/2006/relationships/customXml" Target="../customXml/item183.xml"/><Relationship Id="rId390" Type="http://schemas.openxmlformats.org/officeDocument/2006/relationships/customXml" Target="../customXml/item390.xml"/><Relationship Id="rId404" Type="http://schemas.openxmlformats.org/officeDocument/2006/relationships/customXml" Target="../customXml/item404.xml"/><Relationship Id="rId611" Type="http://schemas.openxmlformats.org/officeDocument/2006/relationships/customXml" Target="../customXml/item611.xml"/><Relationship Id="rId250" Type="http://schemas.openxmlformats.org/officeDocument/2006/relationships/customXml" Target="../customXml/item250.xml"/><Relationship Id="rId488" Type="http://schemas.openxmlformats.org/officeDocument/2006/relationships/customXml" Target="../customXml/item488.xml"/><Relationship Id="rId45" Type="http://schemas.openxmlformats.org/officeDocument/2006/relationships/customXml" Target="../customXml/item45.xml"/><Relationship Id="rId110" Type="http://schemas.openxmlformats.org/officeDocument/2006/relationships/customXml" Target="../customXml/item110.xml"/><Relationship Id="rId348" Type="http://schemas.openxmlformats.org/officeDocument/2006/relationships/customXml" Target="../customXml/item348.xml"/><Relationship Id="rId555" Type="http://schemas.openxmlformats.org/officeDocument/2006/relationships/customXml" Target="../customXml/item555.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622" Type="http://schemas.openxmlformats.org/officeDocument/2006/relationships/customXml" Target="../customXml/item622.xml"/><Relationship Id="rId261" Type="http://schemas.openxmlformats.org/officeDocument/2006/relationships/customXml" Target="../customXml/item261.xml"/><Relationship Id="rId499" Type="http://schemas.openxmlformats.org/officeDocument/2006/relationships/customXml" Target="../customXml/item499.xml"/><Relationship Id="rId56" Type="http://schemas.openxmlformats.org/officeDocument/2006/relationships/customXml" Target="../customXml/item56.xml"/><Relationship Id="rId359" Type="http://schemas.openxmlformats.org/officeDocument/2006/relationships/customXml" Target="../customXml/item359.xml"/><Relationship Id="rId566" Type="http://schemas.openxmlformats.org/officeDocument/2006/relationships/customXml" Target="../customXml/item566.xml"/><Relationship Id="rId121" Type="http://schemas.openxmlformats.org/officeDocument/2006/relationships/customXml" Target="../customXml/item121.xml"/><Relationship Id="rId219" Type="http://schemas.openxmlformats.org/officeDocument/2006/relationships/customXml" Target="../customXml/item219.xml"/><Relationship Id="rId426" Type="http://schemas.openxmlformats.org/officeDocument/2006/relationships/customXml" Target="../customXml/item426.xml"/><Relationship Id="rId633" Type="http://schemas.openxmlformats.org/officeDocument/2006/relationships/slide" Target="slides/slide8.xml"/><Relationship Id="rId67" Type="http://schemas.openxmlformats.org/officeDocument/2006/relationships/customXml" Target="../customXml/item67.xml"/><Relationship Id="rId272" Type="http://schemas.openxmlformats.org/officeDocument/2006/relationships/customXml" Target="../customXml/item272.xml"/><Relationship Id="rId577" Type="http://schemas.openxmlformats.org/officeDocument/2006/relationships/customXml" Target="../customXml/item577.xml"/><Relationship Id="rId132" Type="http://schemas.openxmlformats.org/officeDocument/2006/relationships/customXml" Target="../customXml/item132.xml"/><Relationship Id="rId437" Type="http://schemas.openxmlformats.org/officeDocument/2006/relationships/customXml" Target="../customXml/item437.xml"/><Relationship Id="rId644" Type="http://schemas.openxmlformats.org/officeDocument/2006/relationships/slide" Target="slides/slide19.xml"/><Relationship Id="rId283" Type="http://schemas.openxmlformats.org/officeDocument/2006/relationships/customXml" Target="../customXml/item283.xml"/><Relationship Id="rId490" Type="http://schemas.openxmlformats.org/officeDocument/2006/relationships/customXml" Target="../customXml/item490.xml"/><Relationship Id="rId504" Type="http://schemas.openxmlformats.org/officeDocument/2006/relationships/customXml" Target="../customXml/item504.xml"/><Relationship Id="rId78" Type="http://schemas.openxmlformats.org/officeDocument/2006/relationships/customXml" Target="../customXml/item78.xml"/><Relationship Id="rId143" Type="http://schemas.openxmlformats.org/officeDocument/2006/relationships/customXml" Target="../customXml/item143.xml"/><Relationship Id="rId350" Type="http://schemas.openxmlformats.org/officeDocument/2006/relationships/customXml" Target="../customXml/item350.xml"/><Relationship Id="rId588" Type="http://schemas.openxmlformats.org/officeDocument/2006/relationships/customXml" Target="../customXml/item588.xml"/><Relationship Id="rId9" Type="http://schemas.openxmlformats.org/officeDocument/2006/relationships/customXml" Target="../customXml/item9.xml"/><Relationship Id="rId210" Type="http://schemas.openxmlformats.org/officeDocument/2006/relationships/customXml" Target="../customXml/item210.xml"/><Relationship Id="rId448" Type="http://schemas.openxmlformats.org/officeDocument/2006/relationships/customXml" Target="../customXml/item448.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89" Type="http://schemas.openxmlformats.org/officeDocument/2006/relationships/customXml" Target="../customXml/item89.xml"/><Relationship Id="rId154" Type="http://schemas.openxmlformats.org/officeDocument/2006/relationships/customXml" Target="../customXml/item154.xml"/><Relationship Id="rId361" Type="http://schemas.openxmlformats.org/officeDocument/2006/relationships/customXml" Target="../customXml/item361.xml"/><Relationship Id="rId599" Type="http://schemas.openxmlformats.org/officeDocument/2006/relationships/customXml" Target="../customXml/item599.xml"/><Relationship Id="rId459" Type="http://schemas.openxmlformats.org/officeDocument/2006/relationships/customXml" Target="../customXml/item45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73789-8C23-485F-A737-2E14B085ED2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5DA3949-8471-4024-9344-348BDAB4B2D5}">
      <dgm:prSe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Purpose</a:t>
          </a:r>
          <a:r>
            <a:rPr lang="en-US" sz="1300">
              <a:latin typeface="Calibri" panose="020F0502020204030204" pitchFamily="34" charset="0"/>
              <a:ea typeface="Calibri" panose="020F0502020204030204" pitchFamily="34" charset="0"/>
              <a:cs typeface="Calibri" panose="020F0502020204030204" pitchFamily="34" charset="0"/>
            </a:rPr>
            <a:t>:</a:t>
          </a:r>
        </a:p>
      </dgm:t>
    </dgm:pt>
    <dgm:pt modelId="{BC147FFE-90FE-401E-8F43-4EE7043EE62F}" type="parTrans" cxnId="{004F1DF5-00EB-46BB-9839-89DD40AC2AD6}">
      <dgm:prSet/>
      <dgm:spPr/>
      <dgm:t>
        <a:bodyPr/>
        <a:lstStyle/>
        <a:p>
          <a:endParaRPr lang="en-US"/>
        </a:p>
      </dgm:t>
    </dgm:pt>
    <dgm:pt modelId="{308F6D2D-F46A-49E7-99AE-13CDD9E6A816}" type="sibTrans" cxnId="{004F1DF5-00EB-46BB-9839-89DD40AC2AD6}">
      <dgm:prSet/>
      <dgm:spPr/>
      <dgm:t>
        <a:bodyPr/>
        <a:lstStyle/>
        <a:p>
          <a:endParaRPr lang="en-US"/>
        </a:p>
      </dgm:t>
    </dgm:pt>
    <dgm:pt modelId="{AB4414D6-8033-4833-B839-AD3AC19B4015}">
      <dgm:prSet custT="1"/>
      <dgm:spPr/>
      <dgm:t>
        <a:bodyPr/>
        <a:lstStyle/>
        <a:p>
          <a:r>
            <a:rPr lang="en-US" sz="1800">
              <a:latin typeface="Calibri" panose="020F0502020204030204" pitchFamily="34" charset="0"/>
              <a:ea typeface="Calibri" panose="020F0502020204030204" pitchFamily="34" charset="0"/>
              <a:cs typeface="Calibri" panose="020F0502020204030204" pitchFamily="34" charset="0"/>
            </a:rPr>
            <a:t>Highlight scope and outline of the Draft Asbestos Part 2 Risk Evaluation</a:t>
          </a:r>
        </a:p>
      </dgm:t>
    </dgm:pt>
    <dgm:pt modelId="{E1862CA8-5EDE-4A8E-B1F9-84C5376CA6AC}" type="parTrans" cxnId="{86B60434-6749-4374-A18B-218FE0E4462B}">
      <dgm:prSet/>
      <dgm:spPr/>
      <dgm:t>
        <a:bodyPr/>
        <a:lstStyle/>
        <a:p>
          <a:endParaRPr lang="en-US"/>
        </a:p>
      </dgm:t>
    </dgm:pt>
    <dgm:pt modelId="{B2B60869-5011-4805-AA99-82825F67E251}" type="sibTrans" cxnId="{86B60434-6749-4374-A18B-218FE0E4462B}">
      <dgm:prSet/>
      <dgm:spPr/>
      <dgm:t>
        <a:bodyPr/>
        <a:lstStyle/>
        <a:p>
          <a:endParaRPr lang="en-US"/>
        </a:p>
      </dgm:t>
    </dgm:pt>
    <dgm:pt modelId="{6DC9B332-B79F-48FC-A1B6-F741F396C496}">
      <dgm:prSet custT="1"/>
      <dgm:spPr/>
      <dgm:t>
        <a:bodyPr/>
        <a:lstStyle/>
        <a:p>
          <a:r>
            <a:rPr lang="en-US" sz="1800">
              <a:latin typeface="Calibri" panose="020F0502020204030204" pitchFamily="34" charset="0"/>
              <a:ea typeface="Calibri" panose="020F0502020204030204" pitchFamily="34" charset="0"/>
              <a:cs typeface="Calibri" panose="020F0502020204030204" pitchFamily="34" charset="0"/>
            </a:rPr>
            <a:t>Provide overview of risks identified</a:t>
          </a:r>
        </a:p>
      </dgm:t>
    </dgm:pt>
    <dgm:pt modelId="{EB9AFC30-76EE-4746-8442-49870CA4C49B}" type="parTrans" cxnId="{40742F46-494D-406C-8368-5A972B54C254}">
      <dgm:prSet/>
      <dgm:spPr/>
      <dgm:t>
        <a:bodyPr/>
        <a:lstStyle/>
        <a:p>
          <a:endParaRPr lang="en-US"/>
        </a:p>
      </dgm:t>
    </dgm:pt>
    <dgm:pt modelId="{2A6F1AA4-3948-42D1-B2AA-58ADF334E183}" type="sibTrans" cxnId="{40742F46-494D-406C-8368-5A972B54C254}">
      <dgm:prSet/>
      <dgm:spPr/>
      <dgm:t>
        <a:bodyPr/>
        <a:lstStyle/>
        <a:p>
          <a:endParaRPr lang="en-US"/>
        </a:p>
      </dgm:t>
    </dgm:pt>
    <dgm:pt modelId="{5DCF9044-A1C8-437B-B529-6870CDA52313}">
      <dgm:prSe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Key Takeaway: Cancer and Non-Cancer Risks Identified</a:t>
          </a:r>
        </a:p>
      </dgm:t>
    </dgm:pt>
    <dgm:pt modelId="{511B117B-9C3A-4445-9F57-1365039B9780}" type="parTrans" cxnId="{99F52BA5-920D-4C2B-A5A9-9D4BA4280759}">
      <dgm:prSet/>
      <dgm:spPr/>
      <dgm:t>
        <a:bodyPr/>
        <a:lstStyle/>
        <a:p>
          <a:endParaRPr lang="en-US"/>
        </a:p>
      </dgm:t>
    </dgm:pt>
    <dgm:pt modelId="{FACD0DED-01EF-40E3-BAC4-849E185C7D31}" type="sibTrans" cxnId="{99F52BA5-920D-4C2B-A5A9-9D4BA4280759}">
      <dgm:prSet/>
      <dgm:spPr/>
      <dgm:t>
        <a:bodyPr/>
        <a:lstStyle/>
        <a:p>
          <a:endParaRPr lang="en-US"/>
        </a:p>
      </dgm:t>
    </dgm:pt>
    <dgm:pt modelId="{1C65FA08-7531-412B-BC55-A108E4928C5C}">
      <dgm:prSe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Occupational exposures </a:t>
          </a:r>
          <a:r>
            <a:rPr lang="en-US" sz="1800" b="0">
              <a:latin typeface="Calibri" panose="020F0502020204030204" pitchFamily="34" charset="0"/>
              <a:ea typeface="Calibri" panose="020F0502020204030204" pitchFamily="34" charset="0"/>
              <a:cs typeface="Calibri" panose="020F0502020204030204" pitchFamily="34" charset="0"/>
            </a:rPr>
            <a:t>to asbestos through construction/demolition</a:t>
          </a:r>
        </a:p>
      </dgm:t>
    </dgm:pt>
    <dgm:pt modelId="{F114ECB9-3D47-430D-BFF2-472D955C4D6E}" type="parTrans" cxnId="{CB1CBC48-03EA-4A28-A5EB-C75778BFAAC9}">
      <dgm:prSet/>
      <dgm:spPr/>
      <dgm:t>
        <a:bodyPr/>
        <a:lstStyle/>
        <a:p>
          <a:endParaRPr lang="en-US"/>
        </a:p>
      </dgm:t>
    </dgm:pt>
    <dgm:pt modelId="{E49BCA4B-BB76-46E9-A504-F18D38508C3A}" type="sibTrans" cxnId="{CB1CBC48-03EA-4A28-A5EB-C75778BFAAC9}">
      <dgm:prSet/>
      <dgm:spPr/>
      <dgm:t>
        <a:bodyPr/>
        <a:lstStyle/>
        <a:p>
          <a:endParaRPr lang="en-US"/>
        </a:p>
      </dgm:t>
    </dgm:pt>
    <dgm:pt modelId="{A4454E14-D758-41A9-8C0D-40A2FB774685}">
      <dgm:prSet custT="1"/>
      <dgm:spPr/>
      <dgm:t>
        <a:bodyPr/>
        <a:lstStyle/>
        <a:p>
          <a:pPr rtl="0"/>
          <a:r>
            <a:rPr lang="en-US" sz="1800" b="1">
              <a:latin typeface="Calibri" panose="020F0502020204030204" pitchFamily="34" charset="0"/>
              <a:ea typeface="Calibri" panose="020F0502020204030204" pitchFamily="34" charset="0"/>
              <a:cs typeface="Calibri" panose="020F0502020204030204" pitchFamily="34" charset="0"/>
            </a:rPr>
            <a:t>General population exposures</a:t>
          </a:r>
          <a:r>
            <a:rPr lang="en-US" sz="1800">
              <a:latin typeface="Calibri" panose="020F0502020204030204" pitchFamily="34" charset="0"/>
              <a:ea typeface="Calibri" panose="020F0502020204030204" pitchFamily="34" charset="0"/>
              <a:cs typeface="Calibri" panose="020F0502020204030204" pitchFamily="34" charset="0"/>
            </a:rPr>
            <a:t> near asbestos releasing facilities/activities</a:t>
          </a:r>
          <a:endParaRPr lang="en-US" sz="1800" i="0">
            <a:latin typeface="Calibri" panose="020F0502020204030204" pitchFamily="34" charset="0"/>
            <a:ea typeface="Calibri" panose="020F0502020204030204" pitchFamily="34" charset="0"/>
            <a:cs typeface="Calibri" panose="020F0502020204030204" pitchFamily="34" charset="0"/>
          </a:endParaRPr>
        </a:p>
      </dgm:t>
    </dgm:pt>
    <dgm:pt modelId="{5330E972-6E56-482E-8A53-1389B328D104}" type="parTrans" cxnId="{7541F18D-A360-41E3-B4E4-A58B9EC2D40F}">
      <dgm:prSet/>
      <dgm:spPr/>
      <dgm:t>
        <a:bodyPr/>
        <a:lstStyle/>
        <a:p>
          <a:endParaRPr lang="en-US"/>
        </a:p>
      </dgm:t>
    </dgm:pt>
    <dgm:pt modelId="{2ABA6557-C81B-422A-8422-B2AE950A9BE2}" type="sibTrans" cxnId="{7541F18D-A360-41E3-B4E4-A58B9EC2D40F}">
      <dgm:prSet/>
      <dgm:spPr/>
      <dgm:t>
        <a:bodyPr/>
        <a:lstStyle/>
        <a:p>
          <a:endParaRPr lang="en-US"/>
        </a:p>
      </dgm:t>
    </dgm:pt>
    <dgm:pt modelId="{E7A2CCCC-89DD-4A68-823B-F631E7B5809E}">
      <dgm:prSe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Consumer (do-it-yourself) exposures </a:t>
          </a:r>
          <a:r>
            <a:rPr lang="en-US" sz="1800" b="0">
              <a:latin typeface="Calibri" panose="020F0502020204030204" pitchFamily="34" charset="0"/>
              <a:ea typeface="Calibri" panose="020F0502020204030204" pitchFamily="34" charset="0"/>
              <a:cs typeface="Calibri" panose="020F0502020204030204" pitchFamily="34" charset="0"/>
            </a:rPr>
            <a:t>from </a:t>
          </a:r>
          <a:r>
            <a:rPr lang="en-US" sz="1800">
              <a:latin typeface="Calibri" panose="020F0502020204030204" pitchFamily="34" charset="0"/>
              <a:ea typeface="Calibri" panose="020F0502020204030204" pitchFamily="34" charset="0"/>
              <a:cs typeface="Calibri" panose="020F0502020204030204" pitchFamily="34" charset="0"/>
            </a:rPr>
            <a:t>inhalation of asbestos fibers released during activities modifying asbestos containing materials (ACMs)</a:t>
          </a:r>
          <a:endParaRPr lang="en-US" sz="1800" b="1">
            <a:latin typeface="Calibri" panose="020F0502020204030204" pitchFamily="34" charset="0"/>
            <a:ea typeface="Calibri" panose="020F0502020204030204" pitchFamily="34" charset="0"/>
            <a:cs typeface="Calibri" panose="020F0502020204030204" pitchFamily="34" charset="0"/>
          </a:endParaRPr>
        </a:p>
      </dgm:t>
    </dgm:pt>
    <dgm:pt modelId="{734E68C2-36E6-46A1-9DCD-372D143B73CB}" type="parTrans" cxnId="{A8A8F123-4486-4AA8-99CF-306E5679C6A7}">
      <dgm:prSet/>
      <dgm:spPr/>
      <dgm:t>
        <a:bodyPr/>
        <a:lstStyle/>
        <a:p>
          <a:endParaRPr lang="en-US"/>
        </a:p>
      </dgm:t>
    </dgm:pt>
    <dgm:pt modelId="{AC0E769E-C9CD-4A27-BBB1-70C3AC47827F}" type="sibTrans" cxnId="{A8A8F123-4486-4AA8-99CF-306E5679C6A7}">
      <dgm:prSet/>
      <dgm:spPr/>
      <dgm:t>
        <a:bodyPr/>
        <a:lstStyle/>
        <a:p>
          <a:endParaRPr lang="en-US"/>
        </a:p>
      </dgm:t>
    </dgm:pt>
    <dgm:pt modelId="{A8FEE1EE-5113-4CCC-9FAE-64801F472357}">
      <dgm:prSet custT="1"/>
      <dgm:spPr/>
      <dgm:t>
        <a:bodyPr/>
        <a:lstStyle/>
        <a:p>
          <a:pPr rtl="0"/>
          <a:r>
            <a:rPr lang="en-US" sz="1800" b="1">
              <a:latin typeface="Calibri" panose="020F0502020204030204" pitchFamily="34" charset="0"/>
              <a:ea typeface="Calibri" panose="020F0502020204030204" pitchFamily="34" charset="0"/>
              <a:cs typeface="Calibri" panose="020F0502020204030204" pitchFamily="34" charset="0"/>
            </a:rPr>
            <a:t>T</a:t>
          </a:r>
          <a:r>
            <a:rPr lang="en-US" sz="1800" b="1" i="0">
              <a:latin typeface="Calibri" panose="020F0502020204030204" pitchFamily="34" charset="0"/>
              <a:ea typeface="Calibri" panose="020F0502020204030204" pitchFamily="34" charset="0"/>
              <a:cs typeface="Calibri" panose="020F0502020204030204" pitchFamily="34" charset="0"/>
            </a:rPr>
            <a:t>ake-home exposures </a:t>
          </a:r>
          <a:r>
            <a:rPr lang="en-US" sz="1800" b="0" i="0">
              <a:latin typeface="Calibri" panose="020F0502020204030204" pitchFamily="34" charset="0"/>
              <a:ea typeface="Calibri" panose="020F0502020204030204" pitchFamily="34" charset="0"/>
              <a:cs typeface="Calibri" panose="020F0502020204030204" pitchFamily="34" charset="0"/>
            </a:rPr>
            <a:t>from h</a:t>
          </a:r>
          <a:r>
            <a:rPr lang="en-US" sz="1800">
              <a:latin typeface="Calibri" panose="020F0502020204030204" pitchFamily="34" charset="0"/>
              <a:ea typeface="Calibri" panose="020F0502020204030204" pitchFamily="34" charset="0"/>
              <a:cs typeface="Calibri" panose="020F0502020204030204" pitchFamily="34" charset="0"/>
            </a:rPr>
            <a:t>andling asbestos contaminated clothing worn during occupational activities</a:t>
          </a:r>
          <a:endParaRPr lang="en-US" sz="1800" b="1" i="0">
            <a:latin typeface="Calibri" panose="020F0502020204030204" pitchFamily="34" charset="0"/>
            <a:ea typeface="Calibri" panose="020F0502020204030204" pitchFamily="34" charset="0"/>
            <a:cs typeface="Calibri" panose="020F0502020204030204" pitchFamily="34" charset="0"/>
          </a:endParaRPr>
        </a:p>
      </dgm:t>
    </dgm:pt>
    <dgm:pt modelId="{4636EBD1-84B0-4D97-AAAD-856A7C9088AD}" type="parTrans" cxnId="{13448B9A-898D-412C-86AE-D0D95C85146A}">
      <dgm:prSet/>
      <dgm:spPr/>
      <dgm:t>
        <a:bodyPr/>
        <a:lstStyle/>
        <a:p>
          <a:endParaRPr lang="en-US"/>
        </a:p>
      </dgm:t>
    </dgm:pt>
    <dgm:pt modelId="{DF98C271-4952-4707-AAA6-06F0787AFFFA}" type="sibTrans" cxnId="{13448B9A-898D-412C-86AE-D0D95C85146A}">
      <dgm:prSet/>
      <dgm:spPr/>
      <dgm:t>
        <a:bodyPr/>
        <a:lstStyle/>
        <a:p>
          <a:endParaRPr lang="en-US"/>
        </a:p>
      </dgm:t>
    </dgm:pt>
    <dgm:pt modelId="{BF08C77E-5764-4CEA-9CE6-C6A840D9A10D}">
      <dgm:prSet custT="1"/>
      <dgm:spPr/>
      <dgm:t>
        <a:bodyPr/>
        <a:lstStyle/>
        <a:p>
          <a:r>
            <a:rPr lang="en-US" sz="1800" b="1">
              <a:latin typeface="Calibri" panose="020F0502020204030204" pitchFamily="34" charset="0"/>
              <a:ea typeface="Calibri" panose="020F0502020204030204" pitchFamily="34" charset="0"/>
              <a:cs typeface="Calibri" panose="020F0502020204030204" pitchFamily="34" charset="0"/>
            </a:rPr>
            <a:t>Bystanders </a:t>
          </a:r>
          <a:r>
            <a:rPr lang="en-US" sz="1800" b="0">
              <a:latin typeface="Calibri" panose="020F0502020204030204" pitchFamily="34" charset="0"/>
              <a:ea typeface="Calibri" panose="020F0502020204030204" pitchFamily="34" charset="0"/>
              <a:cs typeface="Calibri" panose="020F0502020204030204" pitchFamily="34" charset="0"/>
            </a:rPr>
            <a:t>in take-home and consumer exposure scenarios</a:t>
          </a:r>
        </a:p>
      </dgm:t>
    </dgm:pt>
    <dgm:pt modelId="{1BD4DC27-A801-4B3C-98C4-679E26734334}" type="parTrans" cxnId="{E3CD8258-7B68-4BD2-9869-3152F9337D14}">
      <dgm:prSet/>
      <dgm:spPr/>
      <dgm:t>
        <a:bodyPr/>
        <a:lstStyle/>
        <a:p>
          <a:endParaRPr lang="en-US"/>
        </a:p>
      </dgm:t>
    </dgm:pt>
    <dgm:pt modelId="{71A5A5F1-0B5B-4F01-BF61-F3F4BA0376FF}" type="sibTrans" cxnId="{E3CD8258-7B68-4BD2-9869-3152F9337D14}">
      <dgm:prSet/>
      <dgm:spPr/>
      <dgm:t>
        <a:bodyPr/>
        <a:lstStyle/>
        <a:p>
          <a:endParaRPr lang="en-US"/>
        </a:p>
      </dgm:t>
    </dgm:pt>
    <dgm:pt modelId="{C333342D-FFC8-49EE-BD8A-0BCE77914FE3}" type="pres">
      <dgm:prSet presAssocID="{73373789-8C23-485F-A737-2E14B085ED21}" presName="linear" presStyleCnt="0">
        <dgm:presLayoutVars>
          <dgm:dir/>
          <dgm:animLvl val="lvl"/>
          <dgm:resizeHandles val="exact"/>
        </dgm:presLayoutVars>
      </dgm:prSet>
      <dgm:spPr/>
    </dgm:pt>
    <dgm:pt modelId="{D8A329A9-18F3-4C38-A7D6-541C6CF54A75}" type="pres">
      <dgm:prSet presAssocID="{35DA3949-8471-4024-9344-348BDAB4B2D5}" presName="parentLin" presStyleCnt="0"/>
      <dgm:spPr/>
    </dgm:pt>
    <dgm:pt modelId="{26BC8D3E-B6F3-416F-B250-CB54138ABA98}" type="pres">
      <dgm:prSet presAssocID="{35DA3949-8471-4024-9344-348BDAB4B2D5}" presName="parentLeftMargin" presStyleLbl="node1" presStyleIdx="0" presStyleCnt="2"/>
      <dgm:spPr/>
    </dgm:pt>
    <dgm:pt modelId="{FC1B2928-88A7-4B63-85EA-E89E951440F5}" type="pres">
      <dgm:prSet presAssocID="{35DA3949-8471-4024-9344-348BDAB4B2D5}" presName="parentText" presStyleLbl="node1" presStyleIdx="0" presStyleCnt="2" custLinFactNeighborX="1713" custLinFactNeighborY="3805">
        <dgm:presLayoutVars>
          <dgm:chMax val="0"/>
          <dgm:bulletEnabled val="1"/>
        </dgm:presLayoutVars>
      </dgm:prSet>
      <dgm:spPr/>
    </dgm:pt>
    <dgm:pt modelId="{DE63F185-5CED-45B5-A5FF-D30C1DBB0BDF}" type="pres">
      <dgm:prSet presAssocID="{35DA3949-8471-4024-9344-348BDAB4B2D5}" presName="negativeSpace" presStyleCnt="0"/>
      <dgm:spPr/>
    </dgm:pt>
    <dgm:pt modelId="{376FCD90-DC8E-404B-AC82-0A9224401D8B}" type="pres">
      <dgm:prSet presAssocID="{35DA3949-8471-4024-9344-348BDAB4B2D5}" presName="childText" presStyleLbl="conFgAcc1" presStyleIdx="0" presStyleCnt="2">
        <dgm:presLayoutVars>
          <dgm:bulletEnabled val="1"/>
        </dgm:presLayoutVars>
      </dgm:prSet>
      <dgm:spPr/>
    </dgm:pt>
    <dgm:pt modelId="{E70E9116-1924-46D3-B585-ABD09B0E8A7F}" type="pres">
      <dgm:prSet presAssocID="{308F6D2D-F46A-49E7-99AE-13CDD9E6A816}" presName="spaceBetweenRectangles" presStyleCnt="0"/>
      <dgm:spPr/>
    </dgm:pt>
    <dgm:pt modelId="{611CEB8D-F515-4198-A9CA-FB345AA2F33F}" type="pres">
      <dgm:prSet presAssocID="{5DCF9044-A1C8-437B-B529-6870CDA52313}" presName="parentLin" presStyleCnt="0"/>
      <dgm:spPr/>
    </dgm:pt>
    <dgm:pt modelId="{40360D80-7283-48CA-88B7-9E32E7DB0933}" type="pres">
      <dgm:prSet presAssocID="{5DCF9044-A1C8-437B-B529-6870CDA52313}" presName="parentLeftMargin" presStyleLbl="node1" presStyleIdx="0" presStyleCnt="2"/>
      <dgm:spPr/>
    </dgm:pt>
    <dgm:pt modelId="{E787A2EA-7D33-49B0-9D5B-125CE79C5251}" type="pres">
      <dgm:prSet presAssocID="{5DCF9044-A1C8-437B-B529-6870CDA52313}" presName="parentText" presStyleLbl="node1" presStyleIdx="1" presStyleCnt="2" custScaleX="109491" custLinFactNeighborX="20182" custLinFactNeighborY="-3585">
        <dgm:presLayoutVars>
          <dgm:chMax val="0"/>
          <dgm:bulletEnabled val="1"/>
        </dgm:presLayoutVars>
      </dgm:prSet>
      <dgm:spPr/>
    </dgm:pt>
    <dgm:pt modelId="{1FB6C05D-A63B-4D4B-BE1E-CDB1958B65C9}" type="pres">
      <dgm:prSet presAssocID="{5DCF9044-A1C8-437B-B529-6870CDA52313}" presName="negativeSpace" presStyleCnt="0"/>
      <dgm:spPr/>
    </dgm:pt>
    <dgm:pt modelId="{73D7CF8E-9413-4565-AF6A-951F6D93E44B}" type="pres">
      <dgm:prSet presAssocID="{5DCF9044-A1C8-437B-B529-6870CDA52313}" presName="childText" presStyleLbl="conFgAcc1" presStyleIdx="1" presStyleCnt="2">
        <dgm:presLayoutVars>
          <dgm:bulletEnabled val="1"/>
        </dgm:presLayoutVars>
      </dgm:prSet>
      <dgm:spPr/>
    </dgm:pt>
  </dgm:ptLst>
  <dgm:cxnLst>
    <dgm:cxn modelId="{46D62C0B-C4F5-4B11-8F4C-5924FD86C3A3}" type="presOf" srcId="{1C65FA08-7531-412B-BC55-A108E4928C5C}" destId="{73D7CF8E-9413-4565-AF6A-951F6D93E44B}" srcOrd="0" destOrd="0" presId="urn:microsoft.com/office/officeart/2005/8/layout/list1"/>
    <dgm:cxn modelId="{95966A1B-BFC8-4CA2-A1D9-7A5F62B368A8}" type="presOf" srcId="{6DC9B332-B79F-48FC-A1B6-F741F396C496}" destId="{376FCD90-DC8E-404B-AC82-0A9224401D8B}" srcOrd="0" destOrd="1" presId="urn:microsoft.com/office/officeart/2005/8/layout/list1"/>
    <dgm:cxn modelId="{A8A8F123-4486-4AA8-99CF-306E5679C6A7}" srcId="{5DCF9044-A1C8-437B-B529-6870CDA52313}" destId="{E7A2CCCC-89DD-4A68-823B-F631E7B5809E}" srcOrd="3" destOrd="0" parTransId="{734E68C2-36E6-46A1-9DCD-372D143B73CB}" sibTransId="{AC0E769E-C9CD-4A27-BBB1-70C3AC47827F}"/>
    <dgm:cxn modelId="{B5E1AB26-4EA6-49D5-85C7-4B7F6AA6DCD5}" type="presOf" srcId="{5DCF9044-A1C8-437B-B529-6870CDA52313}" destId="{E787A2EA-7D33-49B0-9D5B-125CE79C5251}" srcOrd="1" destOrd="0" presId="urn:microsoft.com/office/officeart/2005/8/layout/list1"/>
    <dgm:cxn modelId="{86B60434-6749-4374-A18B-218FE0E4462B}" srcId="{35DA3949-8471-4024-9344-348BDAB4B2D5}" destId="{AB4414D6-8033-4833-B839-AD3AC19B4015}" srcOrd="0" destOrd="0" parTransId="{E1862CA8-5EDE-4A8E-B1F9-84C5376CA6AC}" sibTransId="{B2B60869-5011-4805-AA99-82825F67E251}"/>
    <dgm:cxn modelId="{40742F46-494D-406C-8368-5A972B54C254}" srcId="{35DA3949-8471-4024-9344-348BDAB4B2D5}" destId="{6DC9B332-B79F-48FC-A1B6-F741F396C496}" srcOrd="1" destOrd="0" parTransId="{EB9AFC30-76EE-4746-8442-49870CA4C49B}" sibTransId="{2A6F1AA4-3948-42D1-B2AA-58ADF334E183}"/>
    <dgm:cxn modelId="{B0D68067-26F2-4812-95D9-D8566F7AC7F9}" type="presOf" srcId="{BF08C77E-5764-4CEA-9CE6-C6A840D9A10D}" destId="{73D7CF8E-9413-4565-AF6A-951F6D93E44B}" srcOrd="0" destOrd="4" presId="urn:microsoft.com/office/officeart/2005/8/layout/list1"/>
    <dgm:cxn modelId="{CB1CBC48-03EA-4A28-A5EB-C75778BFAAC9}" srcId="{5DCF9044-A1C8-437B-B529-6870CDA52313}" destId="{1C65FA08-7531-412B-BC55-A108E4928C5C}" srcOrd="0" destOrd="0" parTransId="{F114ECB9-3D47-430D-BFF2-472D955C4D6E}" sibTransId="{E49BCA4B-BB76-46E9-A504-F18D38508C3A}"/>
    <dgm:cxn modelId="{98626852-55F9-434D-8C44-C4C18C10AEA9}" type="presOf" srcId="{A8FEE1EE-5113-4CCC-9FAE-64801F472357}" destId="{73D7CF8E-9413-4565-AF6A-951F6D93E44B}" srcOrd="0" destOrd="1" presId="urn:microsoft.com/office/officeart/2005/8/layout/list1"/>
    <dgm:cxn modelId="{E3CD8258-7B68-4BD2-9869-3152F9337D14}" srcId="{5DCF9044-A1C8-437B-B529-6870CDA52313}" destId="{BF08C77E-5764-4CEA-9CE6-C6A840D9A10D}" srcOrd="4" destOrd="0" parTransId="{1BD4DC27-A801-4B3C-98C4-679E26734334}" sibTransId="{71A5A5F1-0B5B-4F01-BF61-F3F4BA0376FF}"/>
    <dgm:cxn modelId="{7541F18D-A360-41E3-B4E4-A58B9EC2D40F}" srcId="{5DCF9044-A1C8-437B-B529-6870CDA52313}" destId="{A4454E14-D758-41A9-8C0D-40A2FB774685}" srcOrd="2" destOrd="0" parTransId="{5330E972-6E56-482E-8A53-1389B328D104}" sibTransId="{2ABA6557-C81B-422A-8422-B2AE950A9BE2}"/>
    <dgm:cxn modelId="{13448B9A-898D-412C-86AE-D0D95C85146A}" srcId="{5DCF9044-A1C8-437B-B529-6870CDA52313}" destId="{A8FEE1EE-5113-4CCC-9FAE-64801F472357}" srcOrd="1" destOrd="0" parTransId="{4636EBD1-84B0-4D97-AAAD-856A7C9088AD}" sibTransId="{DF98C271-4952-4707-AAA6-06F0787AFFFA}"/>
    <dgm:cxn modelId="{B9841E9D-681C-4773-8F56-30F48373F0E6}" type="presOf" srcId="{E7A2CCCC-89DD-4A68-823B-F631E7B5809E}" destId="{73D7CF8E-9413-4565-AF6A-951F6D93E44B}" srcOrd="0" destOrd="3" presId="urn:microsoft.com/office/officeart/2005/8/layout/list1"/>
    <dgm:cxn modelId="{968E3A9F-1941-452B-BBB4-E42074BAFB11}" type="presOf" srcId="{AB4414D6-8033-4833-B839-AD3AC19B4015}" destId="{376FCD90-DC8E-404B-AC82-0A9224401D8B}" srcOrd="0" destOrd="0" presId="urn:microsoft.com/office/officeart/2005/8/layout/list1"/>
    <dgm:cxn modelId="{99F52BA5-920D-4C2B-A5A9-9D4BA4280759}" srcId="{73373789-8C23-485F-A737-2E14B085ED21}" destId="{5DCF9044-A1C8-437B-B529-6870CDA52313}" srcOrd="1" destOrd="0" parTransId="{511B117B-9C3A-4445-9F57-1365039B9780}" sibTransId="{FACD0DED-01EF-40E3-BAC4-849E185C7D31}"/>
    <dgm:cxn modelId="{854D6EB5-8CDD-4262-AFF4-929A63D20916}" type="presOf" srcId="{35DA3949-8471-4024-9344-348BDAB4B2D5}" destId="{FC1B2928-88A7-4B63-85EA-E89E951440F5}" srcOrd="1" destOrd="0" presId="urn:microsoft.com/office/officeart/2005/8/layout/list1"/>
    <dgm:cxn modelId="{7A3B5ECE-0CA5-4FE7-93DB-4B7BF6313304}" type="presOf" srcId="{73373789-8C23-485F-A737-2E14B085ED21}" destId="{C333342D-FFC8-49EE-BD8A-0BCE77914FE3}" srcOrd="0" destOrd="0" presId="urn:microsoft.com/office/officeart/2005/8/layout/list1"/>
    <dgm:cxn modelId="{CE2BA7D1-2353-489F-9283-9FD6411CC321}" type="presOf" srcId="{A4454E14-D758-41A9-8C0D-40A2FB774685}" destId="{73D7CF8E-9413-4565-AF6A-951F6D93E44B}" srcOrd="0" destOrd="2" presId="urn:microsoft.com/office/officeart/2005/8/layout/list1"/>
    <dgm:cxn modelId="{933FE9E1-86A0-493A-9EF9-3C72393BA3F7}" type="presOf" srcId="{5DCF9044-A1C8-437B-B529-6870CDA52313}" destId="{40360D80-7283-48CA-88B7-9E32E7DB0933}" srcOrd="0" destOrd="0" presId="urn:microsoft.com/office/officeart/2005/8/layout/list1"/>
    <dgm:cxn modelId="{004F1DF5-00EB-46BB-9839-89DD40AC2AD6}" srcId="{73373789-8C23-485F-A737-2E14B085ED21}" destId="{35DA3949-8471-4024-9344-348BDAB4B2D5}" srcOrd="0" destOrd="0" parTransId="{BC147FFE-90FE-401E-8F43-4EE7043EE62F}" sibTransId="{308F6D2D-F46A-49E7-99AE-13CDD9E6A816}"/>
    <dgm:cxn modelId="{B64E87F5-A180-4A4B-B1F9-A38B187744AA}" type="presOf" srcId="{35DA3949-8471-4024-9344-348BDAB4B2D5}" destId="{26BC8D3E-B6F3-416F-B250-CB54138ABA98}" srcOrd="0" destOrd="0" presId="urn:microsoft.com/office/officeart/2005/8/layout/list1"/>
    <dgm:cxn modelId="{57F8E6DC-8F4B-4E64-BFE1-1D7800819561}" type="presParOf" srcId="{C333342D-FFC8-49EE-BD8A-0BCE77914FE3}" destId="{D8A329A9-18F3-4C38-A7D6-541C6CF54A75}" srcOrd="0" destOrd="0" presId="urn:microsoft.com/office/officeart/2005/8/layout/list1"/>
    <dgm:cxn modelId="{340AB821-8B07-4FCF-A065-16797A32CC58}" type="presParOf" srcId="{D8A329A9-18F3-4C38-A7D6-541C6CF54A75}" destId="{26BC8D3E-B6F3-416F-B250-CB54138ABA98}" srcOrd="0" destOrd="0" presId="urn:microsoft.com/office/officeart/2005/8/layout/list1"/>
    <dgm:cxn modelId="{F28C72E5-37A2-4822-BA93-E97AA0878DDE}" type="presParOf" srcId="{D8A329A9-18F3-4C38-A7D6-541C6CF54A75}" destId="{FC1B2928-88A7-4B63-85EA-E89E951440F5}" srcOrd="1" destOrd="0" presId="urn:microsoft.com/office/officeart/2005/8/layout/list1"/>
    <dgm:cxn modelId="{9297879E-D901-4C01-8CE9-E0E5160A627F}" type="presParOf" srcId="{C333342D-FFC8-49EE-BD8A-0BCE77914FE3}" destId="{DE63F185-5CED-45B5-A5FF-D30C1DBB0BDF}" srcOrd="1" destOrd="0" presId="urn:microsoft.com/office/officeart/2005/8/layout/list1"/>
    <dgm:cxn modelId="{1430B81B-2F4E-4110-B6D5-58717856DC2E}" type="presParOf" srcId="{C333342D-FFC8-49EE-BD8A-0BCE77914FE3}" destId="{376FCD90-DC8E-404B-AC82-0A9224401D8B}" srcOrd="2" destOrd="0" presId="urn:microsoft.com/office/officeart/2005/8/layout/list1"/>
    <dgm:cxn modelId="{51FF5536-345E-4F7C-8A5D-9281A42A14ED}" type="presParOf" srcId="{C333342D-FFC8-49EE-BD8A-0BCE77914FE3}" destId="{E70E9116-1924-46D3-B585-ABD09B0E8A7F}" srcOrd="3" destOrd="0" presId="urn:microsoft.com/office/officeart/2005/8/layout/list1"/>
    <dgm:cxn modelId="{F8E45A95-FD45-444F-BDE7-0F5A52C7A99A}" type="presParOf" srcId="{C333342D-FFC8-49EE-BD8A-0BCE77914FE3}" destId="{611CEB8D-F515-4198-A9CA-FB345AA2F33F}" srcOrd="4" destOrd="0" presId="urn:microsoft.com/office/officeart/2005/8/layout/list1"/>
    <dgm:cxn modelId="{5940CA3A-A691-49FA-9C53-3F57EFCBD7F8}" type="presParOf" srcId="{611CEB8D-F515-4198-A9CA-FB345AA2F33F}" destId="{40360D80-7283-48CA-88B7-9E32E7DB0933}" srcOrd="0" destOrd="0" presId="urn:microsoft.com/office/officeart/2005/8/layout/list1"/>
    <dgm:cxn modelId="{4A5DD804-2E38-4115-AE42-09877BA60904}" type="presParOf" srcId="{611CEB8D-F515-4198-A9CA-FB345AA2F33F}" destId="{E787A2EA-7D33-49B0-9D5B-125CE79C5251}" srcOrd="1" destOrd="0" presId="urn:microsoft.com/office/officeart/2005/8/layout/list1"/>
    <dgm:cxn modelId="{0C74C508-A2DA-4655-84D3-A3E87EDE5771}" type="presParOf" srcId="{C333342D-FFC8-49EE-BD8A-0BCE77914FE3}" destId="{1FB6C05D-A63B-4D4B-BE1E-CDB1958B65C9}" srcOrd="5" destOrd="0" presId="urn:microsoft.com/office/officeart/2005/8/layout/list1"/>
    <dgm:cxn modelId="{F5D12C92-B854-408C-A545-E3693090362A}" type="presParOf" srcId="{C333342D-FFC8-49EE-BD8A-0BCE77914FE3}" destId="{73D7CF8E-9413-4565-AF6A-951F6D93E44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CD90-DC8E-404B-AC82-0A9224401D8B}">
      <dsp:nvSpPr>
        <dsp:cNvPr id="0" name=""/>
        <dsp:cNvSpPr/>
      </dsp:nvSpPr>
      <dsp:spPr>
        <a:xfrm>
          <a:off x="0" y="433129"/>
          <a:ext cx="10802710" cy="12789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410" tIns="604012" rIns="83841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Calibri" panose="020F0502020204030204" pitchFamily="34" charset="0"/>
              <a:cs typeface="Calibri" panose="020F0502020204030204" pitchFamily="34" charset="0"/>
            </a:rPr>
            <a:t>Highlight scope and outline of the Draft Asbestos Part 2 Risk Evaluation</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Calibri" panose="020F0502020204030204" pitchFamily="34" charset="0"/>
              <a:cs typeface="Calibri" panose="020F0502020204030204" pitchFamily="34" charset="0"/>
            </a:rPr>
            <a:t>Provide overview of risks identified</a:t>
          </a:r>
        </a:p>
      </dsp:txBody>
      <dsp:txXfrm>
        <a:off x="0" y="433129"/>
        <a:ext cx="10802710" cy="1278900"/>
      </dsp:txXfrm>
    </dsp:sp>
    <dsp:sp modelId="{FC1B2928-88A7-4B63-85EA-E89E951440F5}">
      <dsp:nvSpPr>
        <dsp:cNvPr id="0" name=""/>
        <dsp:cNvSpPr/>
      </dsp:nvSpPr>
      <dsp:spPr>
        <a:xfrm>
          <a:off x="549388" y="37663"/>
          <a:ext cx="7561897"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822" tIns="0" rIns="28582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alibri" panose="020F0502020204030204" pitchFamily="34" charset="0"/>
              <a:ea typeface="Calibri" panose="020F0502020204030204" pitchFamily="34" charset="0"/>
              <a:cs typeface="Calibri" panose="020F0502020204030204" pitchFamily="34" charset="0"/>
            </a:rPr>
            <a:t>Purpose</a:t>
          </a:r>
          <a:r>
            <a:rPr lang="en-US" sz="1300" kern="1200">
              <a:latin typeface="Calibri" panose="020F0502020204030204" pitchFamily="34" charset="0"/>
              <a:ea typeface="Calibri" panose="020F0502020204030204" pitchFamily="34" charset="0"/>
              <a:cs typeface="Calibri" panose="020F0502020204030204" pitchFamily="34" charset="0"/>
            </a:rPr>
            <a:t>:</a:t>
          </a:r>
        </a:p>
      </dsp:txBody>
      <dsp:txXfrm>
        <a:off x="591178" y="79453"/>
        <a:ext cx="7478317" cy="772500"/>
      </dsp:txXfrm>
    </dsp:sp>
    <dsp:sp modelId="{73D7CF8E-9413-4565-AF6A-951F6D93E44B}">
      <dsp:nvSpPr>
        <dsp:cNvPr id="0" name=""/>
        <dsp:cNvSpPr/>
      </dsp:nvSpPr>
      <dsp:spPr>
        <a:xfrm>
          <a:off x="0" y="2296670"/>
          <a:ext cx="10802710" cy="2694825"/>
        </a:xfrm>
        <a:prstGeom prst="rect">
          <a:avLst/>
        </a:prstGeom>
        <a:solidFill>
          <a:schemeClr val="lt1">
            <a:alpha val="90000"/>
            <a:hueOff val="0"/>
            <a:satOff val="0"/>
            <a:lumOff val="0"/>
            <a:alphaOff val="0"/>
          </a:schemeClr>
        </a:solidFill>
        <a:ln w="6350" cap="flat" cmpd="sng" algn="ctr">
          <a:solidFill>
            <a:schemeClr val="accent2">
              <a:hueOff val="-518255"/>
              <a:satOff val="5021"/>
              <a:lumOff val="-154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410" tIns="604012" rIns="838410"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latin typeface="Calibri" panose="020F0502020204030204" pitchFamily="34" charset="0"/>
              <a:ea typeface="Calibri" panose="020F0502020204030204" pitchFamily="34" charset="0"/>
              <a:cs typeface="Calibri" panose="020F0502020204030204" pitchFamily="34" charset="0"/>
            </a:rPr>
            <a:t>Occupational exposures </a:t>
          </a:r>
          <a:r>
            <a:rPr lang="en-US" sz="1800" b="0" kern="1200">
              <a:latin typeface="Calibri" panose="020F0502020204030204" pitchFamily="34" charset="0"/>
              <a:ea typeface="Calibri" panose="020F0502020204030204" pitchFamily="34" charset="0"/>
              <a:cs typeface="Calibri" panose="020F0502020204030204" pitchFamily="34" charset="0"/>
            </a:rPr>
            <a:t>to asbestos through construction/demolition</a:t>
          </a:r>
        </a:p>
        <a:p>
          <a:pPr marL="171450" lvl="1" indent="-171450" algn="l" defTabSz="800100" rtl="0">
            <a:lnSpc>
              <a:spcPct val="90000"/>
            </a:lnSpc>
            <a:spcBef>
              <a:spcPct val="0"/>
            </a:spcBef>
            <a:spcAft>
              <a:spcPct val="15000"/>
            </a:spcAft>
            <a:buChar char="•"/>
          </a:pPr>
          <a:r>
            <a:rPr lang="en-US" sz="1800" b="1" kern="1200">
              <a:latin typeface="Calibri" panose="020F0502020204030204" pitchFamily="34" charset="0"/>
              <a:ea typeface="Calibri" panose="020F0502020204030204" pitchFamily="34" charset="0"/>
              <a:cs typeface="Calibri" panose="020F0502020204030204" pitchFamily="34" charset="0"/>
            </a:rPr>
            <a:t>T</a:t>
          </a:r>
          <a:r>
            <a:rPr lang="en-US" sz="1800" b="1" i="0" kern="1200">
              <a:latin typeface="Calibri" panose="020F0502020204030204" pitchFamily="34" charset="0"/>
              <a:ea typeface="Calibri" panose="020F0502020204030204" pitchFamily="34" charset="0"/>
              <a:cs typeface="Calibri" panose="020F0502020204030204" pitchFamily="34" charset="0"/>
            </a:rPr>
            <a:t>ake-home exposures </a:t>
          </a:r>
          <a:r>
            <a:rPr lang="en-US" sz="1800" b="0" i="0" kern="1200">
              <a:latin typeface="Calibri" panose="020F0502020204030204" pitchFamily="34" charset="0"/>
              <a:ea typeface="Calibri" panose="020F0502020204030204" pitchFamily="34" charset="0"/>
              <a:cs typeface="Calibri" panose="020F0502020204030204" pitchFamily="34" charset="0"/>
            </a:rPr>
            <a:t>from h</a:t>
          </a:r>
          <a:r>
            <a:rPr lang="en-US" sz="1800" kern="1200">
              <a:latin typeface="Calibri" panose="020F0502020204030204" pitchFamily="34" charset="0"/>
              <a:ea typeface="Calibri" panose="020F0502020204030204" pitchFamily="34" charset="0"/>
              <a:cs typeface="Calibri" panose="020F0502020204030204" pitchFamily="34" charset="0"/>
            </a:rPr>
            <a:t>andling asbestos contaminated clothing worn during occupational activities</a:t>
          </a:r>
          <a:endParaRPr lang="en-US" sz="1800" b="1" i="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b="1" kern="1200">
              <a:latin typeface="Calibri" panose="020F0502020204030204" pitchFamily="34" charset="0"/>
              <a:ea typeface="Calibri" panose="020F0502020204030204" pitchFamily="34" charset="0"/>
              <a:cs typeface="Calibri" panose="020F0502020204030204" pitchFamily="34" charset="0"/>
            </a:rPr>
            <a:t>General population exposures</a:t>
          </a:r>
          <a:r>
            <a:rPr lang="en-US" sz="1800" kern="1200">
              <a:latin typeface="Calibri" panose="020F0502020204030204" pitchFamily="34" charset="0"/>
              <a:ea typeface="Calibri" panose="020F0502020204030204" pitchFamily="34" charset="0"/>
              <a:cs typeface="Calibri" panose="020F0502020204030204" pitchFamily="34" charset="0"/>
            </a:rPr>
            <a:t> near asbestos releasing facilities/activities</a:t>
          </a:r>
          <a:endParaRPr lang="en-US" sz="1800" i="0"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a:latin typeface="Calibri" panose="020F0502020204030204" pitchFamily="34" charset="0"/>
              <a:ea typeface="Calibri" panose="020F0502020204030204" pitchFamily="34" charset="0"/>
              <a:cs typeface="Calibri" panose="020F0502020204030204" pitchFamily="34" charset="0"/>
            </a:rPr>
            <a:t>Consumer (do-it-yourself) exposures </a:t>
          </a:r>
          <a:r>
            <a:rPr lang="en-US" sz="1800" b="0" kern="1200">
              <a:latin typeface="Calibri" panose="020F0502020204030204" pitchFamily="34" charset="0"/>
              <a:ea typeface="Calibri" panose="020F0502020204030204" pitchFamily="34" charset="0"/>
              <a:cs typeface="Calibri" panose="020F0502020204030204" pitchFamily="34" charset="0"/>
            </a:rPr>
            <a:t>from </a:t>
          </a:r>
          <a:r>
            <a:rPr lang="en-US" sz="1800" kern="1200">
              <a:latin typeface="Calibri" panose="020F0502020204030204" pitchFamily="34" charset="0"/>
              <a:ea typeface="Calibri" panose="020F0502020204030204" pitchFamily="34" charset="0"/>
              <a:cs typeface="Calibri" panose="020F0502020204030204" pitchFamily="34" charset="0"/>
            </a:rPr>
            <a:t>inhalation of asbestos fibers released during activities modifying asbestos containing materials (ACMs)</a:t>
          </a:r>
          <a:endParaRPr lang="en-US" sz="1800" b="1" kern="120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a:latin typeface="Calibri" panose="020F0502020204030204" pitchFamily="34" charset="0"/>
              <a:ea typeface="Calibri" panose="020F0502020204030204" pitchFamily="34" charset="0"/>
              <a:cs typeface="Calibri" panose="020F0502020204030204" pitchFamily="34" charset="0"/>
            </a:rPr>
            <a:t>Bystanders </a:t>
          </a:r>
          <a:r>
            <a:rPr lang="en-US" sz="1800" b="0" kern="1200">
              <a:latin typeface="Calibri" panose="020F0502020204030204" pitchFamily="34" charset="0"/>
              <a:ea typeface="Calibri" panose="020F0502020204030204" pitchFamily="34" charset="0"/>
              <a:cs typeface="Calibri" panose="020F0502020204030204" pitchFamily="34" charset="0"/>
            </a:rPr>
            <a:t>in take-home and consumer exposure scenarios</a:t>
          </a:r>
        </a:p>
      </dsp:txBody>
      <dsp:txXfrm>
        <a:off x="0" y="2296670"/>
        <a:ext cx="10802710" cy="2694825"/>
      </dsp:txXfrm>
    </dsp:sp>
    <dsp:sp modelId="{E787A2EA-7D33-49B0-9D5B-125CE79C5251}">
      <dsp:nvSpPr>
        <dsp:cNvPr id="0" name=""/>
        <dsp:cNvSpPr/>
      </dsp:nvSpPr>
      <dsp:spPr>
        <a:xfrm>
          <a:off x="649145" y="1837939"/>
          <a:ext cx="8279597" cy="856080"/>
        </a:xfrm>
        <a:prstGeom prst="roundRect">
          <a:avLst/>
        </a:prstGeom>
        <a:gradFill rotWithShape="0">
          <a:gsLst>
            <a:gs pos="0">
              <a:schemeClr val="accent2">
                <a:hueOff val="-518255"/>
                <a:satOff val="5021"/>
                <a:lumOff val="-15491"/>
                <a:alphaOff val="0"/>
                <a:satMod val="103000"/>
                <a:lumMod val="102000"/>
                <a:tint val="94000"/>
              </a:schemeClr>
            </a:gs>
            <a:gs pos="50000">
              <a:schemeClr val="accent2">
                <a:hueOff val="-518255"/>
                <a:satOff val="5021"/>
                <a:lumOff val="-15491"/>
                <a:alphaOff val="0"/>
                <a:satMod val="110000"/>
                <a:lumMod val="100000"/>
                <a:shade val="100000"/>
              </a:schemeClr>
            </a:gs>
            <a:gs pos="100000">
              <a:schemeClr val="accent2">
                <a:hueOff val="-518255"/>
                <a:satOff val="5021"/>
                <a:lumOff val="-154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822" tIns="0" rIns="28582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alibri" panose="020F0502020204030204" pitchFamily="34" charset="0"/>
              <a:ea typeface="Calibri" panose="020F0502020204030204" pitchFamily="34" charset="0"/>
              <a:cs typeface="Calibri" panose="020F0502020204030204" pitchFamily="34" charset="0"/>
            </a:rPr>
            <a:t>Key Takeaway: Cancer and Non-Cancer Risks Identified</a:t>
          </a:r>
        </a:p>
      </dsp:txBody>
      <dsp:txXfrm>
        <a:off x="690935" y="1879729"/>
        <a:ext cx="8196017"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7343D-7EDC-4C71-9200-A04590F4ED9D}"/>
              </a:ext>
            </a:extLst>
          </p:cNvPr>
          <p:cNvSpPr>
            <a:spLocks noGrp="1"/>
          </p:cNvSpPr>
          <p:nvPr>
            <p:ph type="hdr" sz="quarter"/>
          </p:nvPr>
        </p:nvSpPr>
        <p:spPr>
          <a:xfrm>
            <a:off x="3" y="4"/>
            <a:ext cx="3101657" cy="482027"/>
          </a:xfrm>
          <a:prstGeom prst="rect">
            <a:avLst/>
          </a:prstGeom>
        </p:spPr>
        <p:txBody>
          <a:bodyPr vert="horz" lIns="94823" tIns="47411" rIns="94823" bIns="47411" rtlCol="0"/>
          <a:lstStyle>
            <a:lvl1pPr algn="l">
              <a:defRPr sz="1200"/>
            </a:lvl1pPr>
          </a:lstStyle>
          <a:p>
            <a:endParaRPr lang="en-US"/>
          </a:p>
        </p:txBody>
      </p:sp>
      <p:sp>
        <p:nvSpPr>
          <p:cNvPr id="3" name="Date Placeholder 2">
            <a:extLst>
              <a:ext uri="{FF2B5EF4-FFF2-40B4-BE49-F238E27FC236}">
                <a16:creationId xmlns:a16="http://schemas.microsoft.com/office/drawing/2014/main" id="{D8B6688F-E2AC-4082-8A1C-EDFAC842155E}"/>
              </a:ext>
            </a:extLst>
          </p:cNvPr>
          <p:cNvSpPr>
            <a:spLocks noGrp="1"/>
          </p:cNvSpPr>
          <p:nvPr>
            <p:ph type="dt" sz="quarter" idx="1"/>
          </p:nvPr>
        </p:nvSpPr>
        <p:spPr>
          <a:xfrm>
            <a:off x="4052900" y="4"/>
            <a:ext cx="3101657" cy="482027"/>
          </a:xfrm>
          <a:prstGeom prst="rect">
            <a:avLst/>
          </a:prstGeom>
        </p:spPr>
        <p:txBody>
          <a:bodyPr vert="horz" lIns="94823" tIns="47411" rIns="94823" bIns="47411" rtlCol="0"/>
          <a:lstStyle>
            <a:lvl1pPr algn="r">
              <a:defRPr sz="1200"/>
            </a:lvl1pPr>
          </a:lstStyle>
          <a:p>
            <a:fld id="{0FDA83F5-96A6-470D-A1B8-F6595441EC32}" type="datetimeFigureOut">
              <a:rPr lang="en-US" smtClean="0"/>
              <a:t>6/18/2024</a:t>
            </a:fld>
            <a:endParaRPr lang="en-US"/>
          </a:p>
        </p:txBody>
      </p:sp>
      <p:sp>
        <p:nvSpPr>
          <p:cNvPr id="4" name="Footer Placeholder 3">
            <a:extLst>
              <a:ext uri="{FF2B5EF4-FFF2-40B4-BE49-F238E27FC236}">
                <a16:creationId xmlns:a16="http://schemas.microsoft.com/office/drawing/2014/main" id="{68988727-F36B-495B-90B0-C35B036C0C92}"/>
              </a:ext>
            </a:extLst>
          </p:cNvPr>
          <p:cNvSpPr>
            <a:spLocks noGrp="1"/>
          </p:cNvSpPr>
          <p:nvPr>
            <p:ph type="ftr" sz="quarter" idx="2"/>
          </p:nvPr>
        </p:nvSpPr>
        <p:spPr>
          <a:xfrm>
            <a:off x="3" y="9119176"/>
            <a:ext cx="3101657" cy="482027"/>
          </a:xfrm>
          <a:prstGeom prst="rect">
            <a:avLst/>
          </a:prstGeom>
        </p:spPr>
        <p:txBody>
          <a:bodyPr vert="horz" lIns="94823" tIns="47411" rIns="94823" bIns="4741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4C182A-DDAD-477F-9228-FCD36E458ED3}"/>
              </a:ext>
            </a:extLst>
          </p:cNvPr>
          <p:cNvSpPr>
            <a:spLocks noGrp="1"/>
          </p:cNvSpPr>
          <p:nvPr>
            <p:ph type="sldNum" sz="quarter" idx="3"/>
          </p:nvPr>
        </p:nvSpPr>
        <p:spPr>
          <a:xfrm>
            <a:off x="4052900" y="9119176"/>
            <a:ext cx="3101657" cy="482027"/>
          </a:xfrm>
          <a:prstGeom prst="rect">
            <a:avLst/>
          </a:prstGeom>
        </p:spPr>
        <p:txBody>
          <a:bodyPr vert="horz" lIns="94823" tIns="47411" rIns="94823" bIns="47411" rtlCol="0" anchor="b"/>
          <a:lstStyle>
            <a:lvl1pPr algn="r">
              <a:defRPr sz="1200"/>
            </a:lvl1pPr>
          </a:lstStyle>
          <a:p>
            <a:fld id="{01C3015D-B2A1-48B9-9E8A-DEB814E089B4}" type="slidenum">
              <a:rPr lang="en-US" smtClean="0"/>
              <a:t>‹#›</a:t>
            </a:fld>
            <a:endParaRPr lang="en-US"/>
          </a:p>
        </p:txBody>
      </p:sp>
    </p:spTree>
    <p:extLst>
      <p:ext uri="{BB962C8B-B14F-4D97-AF65-F5344CB8AC3E}">
        <p14:creationId xmlns:p14="http://schemas.microsoft.com/office/powerpoint/2010/main" val="353067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01009" cy="481727"/>
          </a:xfrm>
          <a:prstGeom prst="rect">
            <a:avLst/>
          </a:prstGeom>
        </p:spPr>
        <p:txBody>
          <a:bodyPr vert="horz" lIns="96625" tIns="48313" rIns="96625" bIns="48313" rtlCol="0"/>
          <a:lstStyle>
            <a:lvl1pPr algn="l">
              <a:defRPr sz="1200"/>
            </a:lvl1pPr>
          </a:lstStyle>
          <a:p>
            <a:endParaRPr lang="en-US"/>
          </a:p>
        </p:txBody>
      </p:sp>
      <p:sp>
        <p:nvSpPr>
          <p:cNvPr id="3" name="Date Placeholder 2"/>
          <p:cNvSpPr>
            <a:spLocks noGrp="1"/>
          </p:cNvSpPr>
          <p:nvPr>
            <p:ph type="dt" idx="1"/>
          </p:nvPr>
        </p:nvSpPr>
        <p:spPr>
          <a:xfrm>
            <a:off x="4053510" y="3"/>
            <a:ext cx="3101009" cy="481727"/>
          </a:xfrm>
          <a:prstGeom prst="rect">
            <a:avLst/>
          </a:prstGeom>
        </p:spPr>
        <p:txBody>
          <a:bodyPr vert="horz" lIns="96625" tIns="48313" rIns="96625" bIns="48313" rtlCol="0"/>
          <a:lstStyle>
            <a:lvl1pPr algn="r">
              <a:defRPr sz="1200"/>
            </a:lvl1pPr>
          </a:lstStyle>
          <a:p>
            <a:fld id="{9B8A0303-432C-40C2-8587-9E482EF48121}" type="datetimeFigureOut">
              <a:rPr lang="en-US" smtClean="0"/>
              <a:t>6/18/2024</a:t>
            </a:fld>
            <a:endParaRPr lang="en-US"/>
          </a:p>
        </p:txBody>
      </p:sp>
      <p:sp>
        <p:nvSpPr>
          <p:cNvPr id="4" name="Slide Image Placeholder 3"/>
          <p:cNvSpPr>
            <a:spLocks noGrp="1" noRot="1" noChangeAspect="1"/>
          </p:cNvSpPr>
          <p:nvPr>
            <p:ph type="sldImg" idx="2"/>
          </p:nvPr>
        </p:nvSpPr>
        <p:spPr>
          <a:xfrm>
            <a:off x="698500" y="1200150"/>
            <a:ext cx="5757863" cy="3240088"/>
          </a:xfrm>
          <a:prstGeom prst="rect">
            <a:avLst/>
          </a:prstGeom>
          <a:noFill/>
          <a:ln w="12700">
            <a:solidFill>
              <a:prstClr val="black"/>
            </a:solidFill>
          </a:ln>
        </p:spPr>
        <p:txBody>
          <a:bodyPr vert="horz" lIns="96625" tIns="48313" rIns="96625" bIns="48313" rtlCol="0" anchor="ctr"/>
          <a:lstStyle/>
          <a:p>
            <a:endParaRPr lang="en-US"/>
          </a:p>
        </p:txBody>
      </p:sp>
      <p:sp>
        <p:nvSpPr>
          <p:cNvPr id="5" name="Notes Placeholder 4"/>
          <p:cNvSpPr>
            <a:spLocks noGrp="1"/>
          </p:cNvSpPr>
          <p:nvPr>
            <p:ph type="body" sz="quarter" idx="3"/>
          </p:nvPr>
        </p:nvSpPr>
        <p:spPr>
          <a:xfrm>
            <a:off x="715617" y="4620579"/>
            <a:ext cx="5724939" cy="3780473"/>
          </a:xfrm>
          <a:prstGeom prst="rect">
            <a:avLst/>
          </a:prstGeom>
        </p:spPr>
        <p:txBody>
          <a:bodyPr vert="horz" lIns="96625" tIns="48313" rIns="96625" bIns="483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01009" cy="481726"/>
          </a:xfrm>
          <a:prstGeom prst="rect">
            <a:avLst/>
          </a:prstGeom>
        </p:spPr>
        <p:txBody>
          <a:bodyPr vert="horz" lIns="96625" tIns="48313" rIns="96625" bIns="48313" rtlCol="0" anchor="b"/>
          <a:lstStyle>
            <a:lvl1pPr algn="l">
              <a:defRPr sz="1200"/>
            </a:lvl1pPr>
          </a:lstStyle>
          <a:p>
            <a:endParaRPr lang="en-US"/>
          </a:p>
        </p:txBody>
      </p:sp>
      <p:sp>
        <p:nvSpPr>
          <p:cNvPr id="7" name="Slide Number Placeholder 6"/>
          <p:cNvSpPr>
            <a:spLocks noGrp="1"/>
          </p:cNvSpPr>
          <p:nvPr>
            <p:ph type="sldNum" sz="quarter" idx="5"/>
          </p:nvPr>
        </p:nvSpPr>
        <p:spPr>
          <a:xfrm>
            <a:off x="4053510" y="9119476"/>
            <a:ext cx="3101009" cy="481726"/>
          </a:xfrm>
          <a:prstGeom prst="rect">
            <a:avLst/>
          </a:prstGeom>
        </p:spPr>
        <p:txBody>
          <a:bodyPr vert="horz" lIns="96625" tIns="48313" rIns="96625" bIns="48313" rtlCol="0" anchor="b"/>
          <a:lstStyle>
            <a:lvl1pPr algn="r">
              <a:defRPr sz="1200"/>
            </a:lvl1pPr>
          </a:lstStyle>
          <a:p>
            <a:fld id="{BAF90E4A-CE90-4099-AE51-5BA923595B9D}" type="slidenum">
              <a:rPr lang="en-US" smtClean="0"/>
              <a:t>‹#›</a:t>
            </a:fld>
            <a:endParaRPr lang="en-US"/>
          </a:p>
        </p:txBody>
      </p:sp>
    </p:spTree>
    <p:extLst>
      <p:ext uri="{BB962C8B-B14F-4D97-AF65-F5344CB8AC3E}">
        <p14:creationId xmlns:p14="http://schemas.microsoft.com/office/powerpoint/2010/main" val="409619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02113-60B5-7145-9881-D86C17BFA20F}" type="slidenum">
              <a:rPr lang="en-US"/>
              <a:pPr/>
              <a:t>1</a:t>
            </a:fld>
            <a:endParaRPr lang="en-US"/>
          </a:p>
        </p:txBody>
      </p:sp>
      <p:sp>
        <p:nvSpPr>
          <p:cNvPr id="4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629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19</a:t>
            </a:fld>
            <a:endParaRPr lang="en-US"/>
          </a:p>
        </p:txBody>
      </p:sp>
    </p:spTree>
    <p:extLst>
      <p:ext uri="{BB962C8B-B14F-4D97-AF65-F5344CB8AC3E}">
        <p14:creationId xmlns:p14="http://schemas.microsoft.com/office/powerpoint/2010/main" val="31908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11EAB-687D-4AE4-B775-678A923E9436}" type="slidenum">
              <a:rPr lang="en-US" smtClean="0"/>
              <a:pPr/>
              <a:t>2</a:t>
            </a:fld>
            <a:endParaRPr lang="en-US"/>
          </a:p>
        </p:txBody>
      </p:sp>
    </p:spTree>
    <p:extLst>
      <p:ext uri="{BB962C8B-B14F-4D97-AF65-F5344CB8AC3E}">
        <p14:creationId xmlns:p14="http://schemas.microsoft.com/office/powerpoint/2010/main" val="249740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3</a:t>
            </a:fld>
            <a:endParaRPr lang="en-US"/>
          </a:p>
        </p:txBody>
      </p:sp>
    </p:spTree>
    <p:extLst>
      <p:ext uri="{BB962C8B-B14F-4D97-AF65-F5344CB8AC3E}">
        <p14:creationId xmlns:p14="http://schemas.microsoft.com/office/powerpoint/2010/main" val="8591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F90E4A-CE90-4099-AE51-5BA923595B9D}" type="slidenum">
              <a:rPr lang="en-US" smtClean="0"/>
              <a:t>5</a:t>
            </a:fld>
            <a:endParaRPr lang="en-US"/>
          </a:p>
        </p:txBody>
      </p:sp>
    </p:spTree>
    <p:extLst>
      <p:ext uri="{BB962C8B-B14F-4D97-AF65-F5344CB8AC3E}">
        <p14:creationId xmlns:p14="http://schemas.microsoft.com/office/powerpoint/2010/main" val="52211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6</a:t>
            </a:fld>
            <a:endParaRPr lang="en-US"/>
          </a:p>
        </p:txBody>
      </p:sp>
    </p:spTree>
    <p:extLst>
      <p:ext uri="{BB962C8B-B14F-4D97-AF65-F5344CB8AC3E}">
        <p14:creationId xmlns:p14="http://schemas.microsoft.com/office/powerpoint/2010/main" val="200072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8</a:t>
            </a:fld>
            <a:endParaRPr lang="en-US"/>
          </a:p>
        </p:txBody>
      </p:sp>
    </p:spTree>
    <p:extLst>
      <p:ext uri="{BB962C8B-B14F-4D97-AF65-F5344CB8AC3E}">
        <p14:creationId xmlns:p14="http://schemas.microsoft.com/office/powerpoint/2010/main" val="359998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F90E4A-CE90-4099-AE51-5BA923595B9D}" type="slidenum">
              <a:rPr lang="en-US" smtClean="0"/>
              <a:t>12</a:t>
            </a:fld>
            <a:endParaRPr lang="en-US"/>
          </a:p>
        </p:txBody>
      </p:sp>
    </p:spTree>
    <p:extLst>
      <p:ext uri="{BB962C8B-B14F-4D97-AF65-F5344CB8AC3E}">
        <p14:creationId xmlns:p14="http://schemas.microsoft.com/office/powerpoint/2010/main" val="353474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17</a:t>
            </a:fld>
            <a:endParaRPr lang="en-US"/>
          </a:p>
        </p:txBody>
      </p:sp>
    </p:spTree>
    <p:extLst>
      <p:ext uri="{BB962C8B-B14F-4D97-AF65-F5344CB8AC3E}">
        <p14:creationId xmlns:p14="http://schemas.microsoft.com/office/powerpoint/2010/main" val="354615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FAD8CA-CCFB-49B4-9E46-3D6F992F2699}" type="slidenum">
              <a:rPr lang="en-US" smtClean="0"/>
              <a:t>18</a:t>
            </a:fld>
            <a:endParaRPr lang="en-US"/>
          </a:p>
        </p:txBody>
      </p:sp>
    </p:spTree>
    <p:extLst>
      <p:ext uri="{BB962C8B-B14F-4D97-AF65-F5344CB8AC3E}">
        <p14:creationId xmlns:p14="http://schemas.microsoft.com/office/powerpoint/2010/main" val="192092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90525" y="2520714"/>
            <a:ext cx="118428" cy="2203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8D3411DF-250C-4F46-A70D-D05D112E1605}"/>
              </a:ext>
            </a:extLst>
          </p:cNvPr>
          <p:cNvSpPr>
            <a:spLocks noGrp="1"/>
          </p:cNvSpPr>
          <p:nvPr>
            <p:ph type="ftr" sz="quarter" idx="11"/>
          </p:nvPr>
        </p:nvSpPr>
        <p:spPr/>
        <p:txBody>
          <a:bodyPr/>
          <a:lstStyle/>
          <a:p>
            <a:r>
              <a:rPr lang="en-GB"/>
              <a:t>INTERNAL, DRAFT DELIBERATIVE</a:t>
            </a:r>
          </a:p>
        </p:txBody>
      </p:sp>
    </p:spTree>
    <p:extLst>
      <p:ext uri="{BB962C8B-B14F-4D97-AF65-F5344CB8AC3E}">
        <p14:creationId xmlns:p14="http://schemas.microsoft.com/office/powerpoint/2010/main" val="39674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27915"/>
            <a:ext cx="11174186" cy="535531"/>
          </a:xfrm>
        </p:spPr>
        <p:txBody>
          <a:bodyPr vert="horz" wrap="square" lIns="91440" tIns="45720" rIns="91440" bIns="45720" rtlCol="0" anchor="ctr">
            <a:spAutoFit/>
          </a:bodyPr>
          <a:lstStyle>
            <a:lvl1pPr>
              <a:defRPr lang="en-GB" sz="3200" spc="-60" dirty="0">
                <a:solidFill>
                  <a:schemeClr val="tx1"/>
                </a:solidFill>
                <a:latin typeface="Arial Black" panose="020B0A04020102020204" pitchFamily="34" charset="0"/>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 name="Footer Placeholder 3">
            <a:extLst>
              <a:ext uri="{FF2B5EF4-FFF2-40B4-BE49-F238E27FC236}">
                <a16:creationId xmlns:a16="http://schemas.microsoft.com/office/drawing/2014/main" id="{458467C3-6B76-4C02-9D3F-D2943F88A176}"/>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00307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67F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98AD2A5D-5FBE-46D6-974F-68EFD7574B3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37234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183C961-C145-40CB-BD1A-39C56E8EDCA8}"/>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16276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8773C007-B366-4F8E-A3F7-74CED074CD20}"/>
              </a:ext>
            </a:extLst>
          </p:cNvPr>
          <p:cNvSpPr>
            <a:spLocks noGrp="1"/>
          </p:cNvSpPr>
          <p:nvPr>
            <p:ph type="ftr" sz="quarter" idx="19"/>
          </p:nvPr>
        </p:nvSpPr>
        <p:spPr/>
        <p:txBody>
          <a:bodyPr/>
          <a:lstStyle/>
          <a:p>
            <a:r>
              <a:rPr lang="en-GB"/>
              <a:t>INTERNAL, DRAFT DELIBERATIVE</a:t>
            </a:r>
          </a:p>
        </p:txBody>
      </p:sp>
    </p:spTree>
    <p:extLst>
      <p:ext uri="{BB962C8B-B14F-4D97-AF65-F5344CB8AC3E}">
        <p14:creationId xmlns:p14="http://schemas.microsoft.com/office/powerpoint/2010/main" val="128002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27915"/>
            <a:ext cx="11174186" cy="535531"/>
          </a:xfrm>
        </p:spPr>
        <p:txBody>
          <a:bodyPr vert="horz" wrap="square" lIns="91440" tIns="45720" rIns="91440" bIns="45720" rtlCol="0" anchor="ctr">
            <a:spAutoFit/>
          </a:bodyPr>
          <a:lstStyle>
            <a:lvl1pPr>
              <a:defRPr lang="en-GB" sz="3200" spc="-60" dirty="0">
                <a:latin typeface="Arial Black" panose="020B0A04020102020204" pitchFamily="34" charset="0"/>
              </a:defRPr>
            </a:lvl1pPr>
          </a:lstStyle>
          <a:p>
            <a:pPr lvl="0"/>
            <a:r>
              <a:rPr lang="en-US"/>
              <a:t>Click to edit Master title style</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Footer Placeholder 2">
            <a:extLst>
              <a:ext uri="{FF2B5EF4-FFF2-40B4-BE49-F238E27FC236}">
                <a16:creationId xmlns:a16="http://schemas.microsoft.com/office/drawing/2014/main" id="{A4A3EF0B-F1D4-48F2-9A77-C4C056229190}"/>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992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E05EF286-37D7-4ED4-A00C-C5B5F0A27222}"/>
              </a:ext>
            </a:extLst>
          </p:cNvPr>
          <p:cNvSpPr>
            <a:spLocks noGrp="1"/>
          </p:cNvSpPr>
          <p:nvPr>
            <p:ph type="ftr" sz="quarter" idx="20"/>
          </p:nvPr>
        </p:nvSpPr>
        <p:spPr/>
        <p:txBody>
          <a:bodyPr/>
          <a:lstStyle/>
          <a:p>
            <a:r>
              <a:rPr lang="en-GB"/>
              <a:t>INTERNAL, DRAFT DELIBERATIVE</a:t>
            </a:r>
          </a:p>
        </p:txBody>
      </p:sp>
    </p:spTree>
    <p:extLst>
      <p:ext uri="{BB962C8B-B14F-4D97-AF65-F5344CB8AC3E}">
        <p14:creationId xmlns:p14="http://schemas.microsoft.com/office/powerpoint/2010/main" val="417542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49176"/>
            <a:ext cx="5170715" cy="978729"/>
          </a:xfrm>
        </p:spPr>
        <p:txBody>
          <a:bodyPr vert="horz" wrap="square" lIns="91440" tIns="45720" rIns="91440" bIns="45720" rtlCol="0" anchor="ctr">
            <a:spAutoFit/>
          </a:bodyPr>
          <a:lstStyle>
            <a:lvl1pPr>
              <a:defRPr lang="en-GB" sz="3200" spc="-60" dirty="0">
                <a:latin typeface="Arial Black" panose="020B0A04020102020204" pitchFamily="34" charset="0"/>
              </a:defRPr>
            </a:lvl1pPr>
          </a:lstStyle>
          <a:p>
            <a:pPr lvl="0"/>
            <a:r>
              <a:rPr lang="en-US"/>
              <a:t>Click to edit Master title style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3" name="Footer Placeholder 2">
            <a:extLst>
              <a:ext uri="{FF2B5EF4-FFF2-40B4-BE49-F238E27FC236}">
                <a16:creationId xmlns:a16="http://schemas.microsoft.com/office/drawing/2014/main" id="{BA82FEE6-0CC5-42F5-8496-B9C82D33C321}"/>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32115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5067650"/>
            <a:ext cx="10607040" cy="535531"/>
          </a:xfrm>
        </p:spPr>
        <p:txBody>
          <a:bodyPr vert="horz" lIns="91440" tIns="45720" rIns="91440" bIns="45720" rtlCol="0" anchor="b">
            <a:spAutoFit/>
          </a:bodyPr>
          <a:lstStyle>
            <a:lvl1pPr>
              <a:defRPr lang="en-GB" sz="3200" b="1" dirty="0">
                <a:solidFill>
                  <a:schemeClr val="tx1">
                    <a:lumMod val="75000"/>
                    <a:lumOff val="25000"/>
                  </a:schemeClr>
                </a:solidFill>
                <a:latin typeface="Arial Black" panose="020B0A04020102020204" pitchFamily="34" charset="0"/>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708C0FD2-C614-436D-9B78-CB7D3FA5231A}"/>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379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3200" spc="-150">
                <a:solidFill>
                  <a:schemeClr val="tx1">
                    <a:lumMod val="75000"/>
                    <a:lumOff val="25000"/>
                  </a:schemeClr>
                </a:solidFill>
                <a:latin typeface="Arial Black" panose="020B0A04020102020204" pitchFamily="34" charset="0"/>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a:solidFill>
                <a:schemeClr val="tx1"/>
              </a:solidFill>
            </a:endParaRPr>
          </a:p>
        </p:txBody>
      </p:sp>
      <p:sp>
        <p:nvSpPr>
          <p:cNvPr id="4" name="Footer Placeholder 3">
            <a:extLst>
              <a:ext uri="{FF2B5EF4-FFF2-40B4-BE49-F238E27FC236}">
                <a16:creationId xmlns:a16="http://schemas.microsoft.com/office/drawing/2014/main" id="{BEAE084C-7AA5-40C7-ADA9-767EF4ECC881}"/>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522684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7AF5E73-C603-4433-A772-30AF1178262F}"/>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60994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a:extLst>
              <a:ext uri="{FF2B5EF4-FFF2-40B4-BE49-F238E27FC236}">
                <a16:creationId xmlns:a16="http://schemas.microsoft.com/office/drawing/2014/main" id="{79C34E0D-0145-4AFC-AADC-7B82F906F23A}"/>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5510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89443"/>
            <a:ext cx="3932237" cy="978729"/>
          </a:xfrm>
        </p:spPr>
        <p:txBody>
          <a:bodyPr/>
          <a:lstStyle>
            <a:lvl1pPr>
              <a:defRPr sz="3200">
                <a:latin typeface="Arial Black" panose="020B0A04020102020204" pitchFamily="34" charset="0"/>
              </a:defRPr>
            </a:lvl1p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36F8DB-90C6-4CCD-8D5D-17FE1D1FC1E0}"/>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47805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89443"/>
            <a:ext cx="3932237" cy="978729"/>
          </a:xfrm>
        </p:spPr>
        <p:txBody>
          <a:bodyPr/>
          <a:lstStyle>
            <a:lvl1pPr>
              <a:defRPr sz="3200">
                <a:latin typeface="Arial Black" panose="020B0A04020102020204" pitchFamily="34" charset="0"/>
              </a:defRPr>
            </a:lvl1p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Footer Placeholder 1">
            <a:extLst>
              <a:ext uri="{FF2B5EF4-FFF2-40B4-BE49-F238E27FC236}">
                <a16:creationId xmlns:a16="http://schemas.microsoft.com/office/drawing/2014/main" id="{AF91AB4B-5518-4007-8949-12D0AD9A2B1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87485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atin typeface="Arial Black" panose="020B0A04020102020204" pitchFamily="34" charset="0"/>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 name="Footer Placeholder 3">
            <a:extLst>
              <a:ext uri="{FF2B5EF4-FFF2-40B4-BE49-F238E27FC236}">
                <a16:creationId xmlns:a16="http://schemas.microsoft.com/office/drawing/2014/main" id="{458467C3-6B76-4C02-9D3F-D2943F88A176}"/>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00307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67F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98AD2A5D-5FBE-46D6-974F-68EFD7574B3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37234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 name="Footer Placeholder 3">
            <a:extLst>
              <a:ext uri="{FF2B5EF4-FFF2-40B4-BE49-F238E27FC236}">
                <a16:creationId xmlns:a16="http://schemas.microsoft.com/office/drawing/2014/main" id="{458467C3-6B76-4C02-9D3F-D2943F88A176}"/>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003072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67F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98AD2A5D-5FBE-46D6-974F-68EFD7574B3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37234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183C961-C145-40CB-BD1A-39C56E8EDCA8}"/>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162766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8773C007-B366-4F8E-A3F7-74CED074CD20}"/>
              </a:ext>
            </a:extLst>
          </p:cNvPr>
          <p:cNvSpPr>
            <a:spLocks noGrp="1"/>
          </p:cNvSpPr>
          <p:nvPr>
            <p:ph type="ftr" sz="quarter" idx="19"/>
          </p:nvPr>
        </p:nvSpPr>
        <p:spPr/>
        <p:txBody>
          <a:bodyPr/>
          <a:lstStyle/>
          <a:p>
            <a:r>
              <a:rPr lang="en-GB"/>
              <a:t>INTERNAL, DRAFT DELIBERATIVE</a:t>
            </a:r>
          </a:p>
        </p:txBody>
      </p:sp>
    </p:spTree>
    <p:extLst>
      <p:ext uri="{BB962C8B-B14F-4D97-AF65-F5344CB8AC3E}">
        <p14:creationId xmlns:p14="http://schemas.microsoft.com/office/powerpoint/2010/main" val="1280026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Footer Placeholder 2">
            <a:extLst>
              <a:ext uri="{FF2B5EF4-FFF2-40B4-BE49-F238E27FC236}">
                <a16:creationId xmlns:a16="http://schemas.microsoft.com/office/drawing/2014/main" id="{A4A3EF0B-F1D4-48F2-9A77-C4C056229190}"/>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9920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5EF286-37D7-4ED4-A00C-C5B5F0A27222}"/>
              </a:ext>
            </a:extLst>
          </p:cNvPr>
          <p:cNvSpPr>
            <a:spLocks noGrp="1"/>
          </p:cNvSpPr>
          <p:nvPr>
            <p:ph type="ftr" sz="quarter" idx="20"/>
          </p:nvPr>
        </p:nvSpPr>
        <p:spPr/>
        <p:txBody>
          <a:bodyPr/>
          <a:lstStyle/>
          <a:p>
            <a:r>
              <a:rPr lang="en-GB"/>
              <a:t>INTERNAL, DRAFT DELIBERATIVE</a:t>
            </a:r>
          </a:p>
        </p:txBody>
      </p:sp>
    </p:spTree>
    <p:extLst>
      <p:ext uri="{BB962C8B-B14F-4D97-AF65-F5344CB8AC3E}">
        <p14:creationId xmlns:p14="http://schemas.microsoft.com/office/powerpoint/2010/main" val="41754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79EC8B7C-ED31-4C77-8DBE-4B5FF6677071}"/>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103307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3" name="Footer Placeholder 2">
            <a:extLst>
              <a:ext uri="{FF2B5EF4-FFF2-40B4-BE49-F238E27FC236}">
                <a16:creationId xmlns:a16="http://schemas.microsoft.com/office/drawing/2014/main" id="{BA82FEE6-0CC5-42F5-8496-B9C82D33C321}"/>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321155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8773C007-B366-4F8E-A3F7-74CED074CD20}"/>
              </a:ext>
            </a:extLst>
          </p:cNvPr>
          <p:cNvSpPr>
            <a:spLocks noGrp="1"/>
          </p:cNvSpPr>
          <p:nvPr>
            <p:ph type="ftr" sz="quarter" idx="19"/>
          </p:nvPr>
        </p:nvSpPr>
        <p:spPr/>
        <p:txBody>
          <a:bodyPr/>
          <a:lstStyle/>
          <a:p>
            <a:r>
              <a:rPr lang="en-GB"/>
              <a:t>INTERNAL, DRAFT DELIBERATIVE</a:t>
            </a:r>
          </a:p>
        </p:txBody>
      </p:sp>
    </p:spTree>
    <p:extLst>
      <p:ext uri="{BB962C8B-B14F-4D97-AF65-F5344CB8AC3E}">
        <p14:creationId xmlns:p14="http://schemas.microsoft.com/office/powerpoint/2010/main" val="128002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Footer Placeholder 2">
            <a:extLst>
              <a:ext uri="{FF2B5EF4-FFF2-40B4-BE49-F238E27FC236}">
                <a16:creationId xmlns:a16="http://schemas.microsoft.com/office/drawing/2014/main" id="{A4A3EF0B-F1D4-48F2-9A77-C4C056229190}"/>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992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5EF286-37D7-4ED4-A00C-C5B5F0A27222}"/>
              </a:ext>
            </a:extLst>
          </p:cNvPr>
          <p:cNvSpPr>
            <a:spLocks noGrp="1"/>
          </p:cNvSpPr>
          <p:nvPr>
            <p:ph type="ftr" sz="quarter" idx="20"/>
          </p:nvPr>
        </p:nvSpPr>
        <p:spPr/>
        <p:txBody>
          <a:bodyPr/>
          <a:lstStyle/>
          <a:p>
            <a:r>
              <a:rPr lang="en-GB"/>
              <a:t>INTERNAL, DRAFT DELIBERATIVE</a:t>
            </a:r>
          </a:p>
        </p:txBody>
      </p:sp>
    </p:spTree>
    <p:extLst>
      <p:ext uri="{BB962C8B-B14F-4D97-AF65-F5344CB8AC3E}">
        <p14:creationId xmlns:p14="http://schemas.microsoft.com/office/powerpoint/2010/main" val="41754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3" name="Footer Placeholder 2">
            <a:extLst>
              <a:ext uri="{FF2B5EF4-FFF2-40B4-BE49-F238E27FC236}">
                <a16:creationId xmlns:a16="http://schemas.microsoft.com/office/drawing/2014/main" id="{BA82FEE6-0CC5-42F5-8496-B9C82D33C321}"/>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321155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708C0FD2-C614-436D-9B78-CB7D3FA5231A}"/>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3794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a:solidFill>
                <a:schemeClr val="tx1"/>
              </a:solidFill>
            </a:endParaRPr>
          </a:p>
        </p:txBody>
      </p:sp>
      <p:sp>
        <p:nvSpPr>
          <p:cNvPr id="4" name="Footer Placeholder 3">
            <a:extLst>
              <a:ext uri="{FF2B5EF4-FFF2-40B4-BE49-F238E27FC236}">
                <a16:creationId xmlns:a16="http://schemas.microsoft.com/office/drawing/2014/main" id="{BEAE084C-7AA5-40C7-ADA9-767EF4ECC881}"/>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522684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7AF5E73-C603-4433-A772-30AF1178262F}"/>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609944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36F8DB-90C6-4CCD-8D5D-17FE1D1FC1E0}"/>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478059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Footer Placeholder 1">
            <a:extLst>
              <a:ext uri="{FF2B5EF4-FFF2-40B4-BE49-F238E27FC236}">
                <a16:creationId xmlns:a16="http://schemas.microsoft.com/office/drawing/2014/main" id="{AF91AB4B-5518-4007-8949-12D0AD9A2B1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8748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482DF1BA-CF4C-4783-8706-C3FEBCFA4DC9}"/>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395662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ABDCAF-C892-44B7-9D9F-E355190157D5}"/>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0075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5FC909F0-8515-4D6C-A1EE-C76E8CF4CE69}"/>
              </a:ext>
            </a:extLst>
          </p:cNvPr>
          <p:cNvSpPr>
            <a:spLocks noGrp="1"/>
          </p:cNvSpPr>
          <p:nvPr>
            <p:ph type="ftr" sz="quarter" idx="16"/>
          </p:nvPr>
        </p:nvSpPr>
        <p:spPr/>
        <p:txBody>
          <a:bodyPr/>
          <a:lstStyle/>
          <a:p>
            <a:r>
              <a:rPr lang="en-GB"/>
              <a:t>INTERNAL, DRAFT DELIBERATIVE</a:t>
            </a:r>
          </a:p>
        </p:txBody>
      </p:sp>
    </p:spTree>
    <p:extLst>
      <p:ext uri="{BB962C8B-B14F-4D97-AF65-F5344CB8AC3E}">
        <p14:creationId xmlns:p14="http://schemas.microsoft.com/office/powerpoint/2010/main" val="2016936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FC909F0-8515-4D6C-A1EE-C76E8CF4CE69}"/>
              </a:ext>
            </a:extLst>
          </p:cNvPr>
          <p:cNvSpPr>
            <a:spLocks noGrp="1"/>
          </p:cNvSpPr>
          <p:nvPr>
            <p:ph type="ftr" sz="quarter" idx="16"/>
          </p:nvPr>
        </p:nvSpPr>
        <p:spPr/>
        <p:txBody>
          <a:bodyPr/>
          <a:lstStyle/>
          <a:p>
            <a:r>
              <a:rPr lang="en-GB"/>
              <a:t>INTERNAL, DRAFT DELIBERATIVE</a:t>
            </a:r>
          </a:p>
        </p:txBody>
      </p:sp>
    </p:spTree>
    <p:extLst>
      <p:ext uri="{BB962C8B-B14F-4D97-AF65-F5344CB8AC3E}">
        <p14:creationId xmlns:p14="http://schemas.microsoft.com/office/powerpoint/2010/main" val="2016936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a:t>Thank You</a:t>
            </a:r>
            <a:endParaRPr lang="en-GB"/>
          </a:p>
        </p:txBody>
      </p:sp>
      <p:sp>
        <p:nvSpPr>
          <p:cNvPr id="3" name="Footer Placeholder 2">
            <a:extLst>
              <a:ext uri="{FF2B5EF4-FFF2-40B4-BE49-F238E27FC236}">
                <a16:creationId xmlns:a16="http://schemas.microsoft.com/office/drawing/2014/main" id="{37A48D72-9F71-4505-9DB7-0BB278DD549C}"/>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756498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7AF5E73-C603-4433-A772-30AF1178262F}"/>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609944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36F8DB-90C6-4CCD-8D5D-17FE1D1FC1E0}"/>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478059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Footer Placeholder 1">
            <a:extLst>
              <a:ext uri="{FF2B5EF4-FFF2-40B4-BE49-F238E27FC236}">
                <a16:creationId xmlns:a16="http://schemas.microsoft.com/office/drawing/2014/main" id="{AF91AB4B-5518-4007-8949-12D0AD9A2B1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874857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ABDCAF-C892-44B7-9D9F-E355190157D5}"/>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0075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FC909F0-8515-4D6C-A1EE-C76E8CF4CE69}"/>
              </a:ext>
            </a:extLst>
          </p:cNvPr>
          <p:cNvSpPr>
            <a:spLocks noGrp="1"/>
          </p:cNvSpPr>
          <p:nvPr>
            <p:ph type="ftr" sz="quarter" idx="16"/>
          </p:nvPr>
        </p:nvSpPr>
        <p:spPr/>
        <p:txBody>
          <a:bodyPr/>
          <a:lstStyle/>
          <a:p>
            <a:r>
              <a:rPr lang="en-GB"/>
              <a:t>INTERNAL, DRAFT DELIBERATIVE</a:t>
            </a:r>
          </a:p>
        </p:txBody>
      </p:sp>
    </p:spTree>
    <p:extLst>
      <p:ext uri="{BB962C8B-B14F-4D97-AF65-F5344CB8AC3E}">
        <p14:creationId xmlns:p14="http://schemas.microsoft.com/office/powerpoint/2010/main" val="2016936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a:t>Thank You</a:t>
            </a:r>
            <a:endParaRPr lang="en-GB"/>
          </a:p>
        </p:txBody>
      </p:sp>
      <p:sp>
        <p:nvSpPr>
          <p:cNvPr id="3" name="Footer Placeholder 2">
            <a:extLst>
              <a:ext uri="{FF2B5EF4-FFF2-40B4-BE49-F238E27FC236}">
                <a16:creationId xmlns:a16="http://schemas.microsoft.com/office/drawing/2014/main" id="{37A48D72-9F71-4505-9DB7-0BB278DD549C}"/>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75649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90525" y="2520714"/>
            <a:ext cx="118428" cy="2203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8D3411DF-250C-4F46-A70D-D05D112E1605}"/>
              </a:ext>
            </a:extLst>
          </p:cNvPr>
          <p:cNvSpPr>
            <a:spLocks noGrp="1"/>
          </p:cNvSpPr>
          <p:nvPr>
            <p:ph type="ftr" sz="quarter" idx="11"/>
          </p:nvPr>
        </p:nvSpPr>
        <p:spPr/>
        <p:txBody>
          <a:bodyPr/>
          <a:lstStyle/>
          <a:p>
            <a:r>
              <a:rPr lang="en-GB"/>
              <a:t>INTERNAL, DRAFT DELIBERATIVE</a:t>
            </a:r>
          </a:p>
        </p:txBody>
      </p:sp>
    </p:spTree>
    <p:extLst>
      <p:ext uri="{BB962C8B-B14F-4D97-AF65-F5344CB8AC3E}">
        <p14:creationId xmlns:p14="http://schemas.microsoft.com/office/powerpoint/2010/main" val="396743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90525" y="2520714"/>
            <a:ext cx="118428" cy="2203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43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10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033074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395662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67F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234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p>
        </p:txBody>
      </p:sp>
    </p:spTree>
    <p:extLst>
      <p:ext uri="{BB962C8B-B14F-4D97-AF65-F5344CB8AC3E}">
        <p14:creationId xmlns:p14="http://schemas.microsoft.com/office/powerpoint/2010/main" val="1280026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19920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5425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321155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94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a:extLst>
              <a:ext uri="{FF2B5EF4-FFF2-40B4-BE49-F238E27FC236}">
                <a16:creationId xmlns:a16="http://schemas.microsoft.com/office/drawing/2014/main" id="{79C34E0D-0145-4AFC-AADC-7B82F906F23A}"/>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55100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059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748577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075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936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a:t>Thank You</a:t>
            </a:r>
            <a:endParaRPr lang="en-GB"/>
          </a:p>
        </p:txBody>
      </p:sp>
    </p:spTree>
    <p:extLst>
      <p:ext uri="{BB962C8B-B14F-4D97-AF65-F5344CB8AC3E}">
        <p14:creationId xmlns:p14="http://schemas.microsoft.com/office/powerpoint/2010/main" val="756498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90525" y="2520714"/>
            <a:ext cx="118428" cy="2203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8D3411DF-250C-4F46-A70D-D05D112E1605}"/>
              </a:ext>
            </a:extLst>
          </p:cNvPr>
          <p:cNvSpPr>
            <a:spLocks noGrp="1"/>
          </p:cNvSpPr>
          <p:nvPr>
            <p:ph type="ftr" sz="quarter" idx="11"/>
          </p:nvPr>
        </p:nvSpPr>
        <p:spPr/>
        <p:txBody>
          <a:bodyPr/>
          <a:lstStyle/>
          <a:p>
            <a:r>
              <a:rPr lang="en-GB"/>
              <a:t>INTERNAL, DRAFT DELIBERATIVE</a:t>
            </a:r>
          </a:p>
        </p:txBody>
      </p:sp>
    </p:spTree>
    <p:extLst>
      <p:ext uri="{BB962C8B-B14F-4D97-AF65-F5344CB8AC3E}">
        <p14:creationId xmlns:p14="http://schemas.microsoft.com/office/powerpoint/2010/main" val="3967431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a:extLst>
              <a:ext uri="{FF2B5EF4-FFF2-40B4-BE49-F238E27FC236}">
                <a16:creationId xmlns:a16="http://schemas.microsoft.com/office/drawing/2014/main" id="{79C34E0D-0145-4AFC-AADC-7B82F906F23A}"/>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55100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79EC8B7C-ED31-4C77-8DBE-4B5FF6677071}"/>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1033074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482DF1BA-CF4C-4783-8706-C3FEBCFA4DC9}"/>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395662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600"/>
              </a:spcAft>
              <a:defRPr sz="1800">
                <a:solidFill>
                  <a:schemeClr val="tx1">
                    <a:lumMod val="75000"/>
                    <a:lumOff val="25000"/>
                  </a:schemeClr>
                </a:solidFill>
              </a:defRPr>
            </a:lvl1pPr>
            <a:lvl2pPr>
              <a:lnSpc>
                <a:spcPct val="100000"/>
              </a:lnSpc>
              <a:spcBef>
                <a:spcPts val="600"/>
              </a:spcBef>
              <a:spcAft>
                <a:spcPts val="600"/>
              </a:spcAft>
              <a:defRPr sz="1600">
                <a:solidFill>
                  <a:schemeClr val="tx1">
                    <a:lumMod val="75000"/>
                    <a:lumOff val="25000"/>
                  </a:schemeClr>
                </a:solidFill>
              </a:defRPr>
            </a:lvl2pPr>
            <a:lvl3pPr>
              <a:lnSpc>
                <a:spcPct val="100000"/>
              </a:lnSpc>
              <a:spcBef>
                <a:spcPts val="600"/>
              </a:spcBef>
              <a:spcAft>
                <a:spcPts val="6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0A910EE-7906-4C66-8CB8-8CDEAC694F9A}"/>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282839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4005629" y="1673842"/>
            <a:ext cx="9666514" cy="746846"/>
          </a:xfrm>
        </p:spPr>
        <p:txBody>
          <a:bodyPr anchor="t">
            <a:noAutofit/>
          </a:bodyPr>
          <a:lstStyle>
            <a:lvl1pPr>
              <a:defRPr sz="4800" spc="-150">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4005629" y="2526883"/>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744372" y="1594508"/>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79EC8B7C-ED31-4C77-8DBE-4B5FF6677071}"/>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1033074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27915"/>
            <a:ext cx="11174186" cy="535531"/>
          </a:xfrm>
        </p:spPr>
        <p:txBody>
          <a:bodyPr vert="horz" wrap="square" lIns="91440" tIns="45720" rIns="91440" bIns="45720" rtlCol="0" anchor="ctr">
            <a:spAutoFit/>
          </a:bodyPr>
          <a:lstStyle>
            <a:lvl1pPr>
              <a:defRPr lang="en-GB" sz="3200" spc="-60" dirty="0">
                <a:solidFill>
                  <a:schemeClr val="tx1"/>
                </a:solidFill>
                <a:latin typeface="Arial Black" panose="020B0A04020102020204" pitchFamily="34" charset="0"/>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 name="Footer Placeholder 3">
            <a:extLst>
              <a:ext uri="{FF2B5EF4-FFF2-40B4-BE49-F238E27FC236}">
                <a16:creationId xmlns:a16="http://schemas.microsoft.com/office/drawing/2014/main" id="{458467C3-6B76-4C02-9D3F-D2943F88A176}"/>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003072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67F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98AD2A5D-5FBE-46D6-974F-68EFD7574B3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372345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2183C961-C145-40CB-BD1A-39C56E8EDCA8}"/>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1627666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8773C007-B366-4F8E-A3F7-74CED074CD20}"/>
              </a:ext>
            </a:extLst>
          </p:cNvPr>
          <p:cNvSpPr>
            <a:spLocks noGrp="1"/>
          </p:cNvSpPr>
          <p:nvPr>
            <p:ph type="ftr" sz="quarter" idx="19"/>
          </p:nvPr>
        </p:nvSpPr>
        <p:spPr/>
        <p:txBody>
          <a:bodyPr/>
          <a:lstStyle/>
          <a:p>
            <a:r>
              <a:rPr lang="en-GB"/>
              <a:t>INTERNAL, DRAFT DELIBERATIVE</a:t>
            </a:r>
          </a:p>
        </p:txBody>
      </p:sp>
    </p:spTree>
    <p:extLst>
      <p:ext uri="{BB962C8B-B14F-4D97-AF65-F5344CB8AC3E}">
        <p14:creationId xmlns:p14="http://schemas.microsoft.com/office/powerpoint/2010/main" val="1280026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27915"/>
            <a:ext cx="11174186" cy="535531"/>
          </a:xfrm>
        </p:spPr>
        <p:txBody>
          <a:bodyPr vert="horz" wrap="square" lIns="91440" tIns="45720" rIns="91440" bIns="45720" rtlCol="0" anchor="ctr">
            <a:spAutoFit/>
          </a:bodyPr>
          <a:lstStyle>
            <a:lvl1pPr>
              <a:defRPr lang="en-GB" sz="3200" spc="-60" dirty="0">
                <a:latin typeface="Arial Black" panose="020B0A04020102020204" pitchFamily="34" charset="0"/>
              </a:defRPr>
            </a:lvl1pPr>
          </a:lstStyle>
          <a:p>
            <a:pPr lvl="0"/>
            <a:r>
              <a:rPr lang="en-US"/>
              <a:t>Click to edit Master title style</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Footer Placeholder 2">
            <a:extLst>
              <a:ext uri="{FF2B5EF4-FFF2-40B4-BE49-F238E27FC236}">
                <a16:creationId xmlns:a16="http://schemas.microsoft.com/office/drawing/2014/main" id="{A4A3EF0B-F1D4-48F2-9A77-C4C056229190}"/>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99204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E05EF286-37D7-4ED4-A00C-C5B5F0A27222}"/>
              </a:ext>
            </a:extLst>
          </p:cNvPr>
          <p:cNvSpPr>
            <a:spLocks noGrp="1"/>
          </p:cNvSpPr>
          <p:nvPr>
            <p:ph type="ftr" sz="quarter" idx="20"/>
          </p:nvPr>
        </p:nvSpPr>
        <p:spPr/>
        <p:txBody>
          <a:bodyPr/>
          <a:lstStyle/>
          <a:p>
            <a:r>
              <a:rPr lang="en-GB"/>
              <a:t>INTERNAL, DRAFT DELIBERATIVE</a:t>
            </a:r>
          </a:p>
        </p:txBody>
      </p:sp>
    </p:spTree>
    <p:extLst>
      <p:ext uri="{BB962C8B-B14F-4D97-AF65-F5344CB8AC3E}">
        <p14:creationId xmlns:p14="http://schemas.microsoft.com/office/powerpoint/2010/main" val="417542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49176"/>
            <a:ext cx="5170715" cy="978729"/>
          </a:xfrm>
        </p:spPr>
        <p:txBody>
          <a:bodyPr vert="horz" wrap="square" lIns="91440" tIns="45720" rIns="91440" bIns="45720" rtlCol="0" anchor="ctr">
            <a:spAutoFit/>
          </a:bodyPr>
          <a:lstStyle>
            <a:lvl1pPr>
              <a:defRPr lang="en-GB" sz="3200" spc="-60" dirty="0">
                <a:latin typeface="Arial Black" panose="020B0A04020102020204" pitchFamily="34" charset="0"/>
              </a:defRPr>
            </a:lvl1pPr>
          </a:lstStyle>
          <a:p>
            <a:pPr lvl="0"/>
            <a:r>
              <a:rPr lang="en-US"/>
              <a:t>Click to edit Master title style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3" name="Footer Placeholder 2">
            <a:extLst>
              <a:ext uri="{FF2B5EF4-FFF2-40B4-BE49-F238E27FC236}">
                <a16:creationId xmlns:a16="http://schemas.microsoft.com/office/drawing/2014/main" id="{BA82FEE6-0CC5-42F5-8496-B9C82D33C321}"/>
              </a:ext>
            </a:extLst>
          </p:cNvPr>
          <p:cNvSpPr>
            <a:spLocks noGrp="1"/>
          </p:cNvSpPr>
          <p:nvPr>
            <p:ph type="ftr" sz="quarter" idx="18"/>
          </p:nvPr>
        </p:nvSpPr>
        <p:spPr/>
        <p:txBody>
          <a:bodyPr/>
          <a:lstStyle/>
          <a:p>
            <a:r>
              <a:rPr lang="en-GB"/>
              <a:t>INTERNAL, DRAFT DELIBERATIVE</a:t>
            </a:r>
          </a:p>
        </p:txBody>
      </p:sp>
    </p:spTree>
    <p:extLst>
      <p:ext uri="{BB962C8B-B14F-4D97-AF65-F5344CB8AC3E}">
        <p14:creationId xmlns:p14="http://schemas.microsoft.com/office/powerpoint/2010/main" val="13211552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5067650"/>
            <a:ext cx="10607040" cy="535531"/>
          </a:xfrm>
        </p:spPr>
        <p:txBody>
          <a:bodyPr vert="horz" lIns="91440" tIns="45720" rIns="91440" bIns="45720" rtlCol="0" anchor="b">
            <a:spAutoFit/>
          </a:bodyPr>
          <a:lstStyle>
            <a:lvl1pPr>
              <a:defRPr lang="en-GB" sz="3200" b="1" dirty="0">
                <a:solidFill>
                  <a:schemeClr val="tx1">
                    <a:lumMod val="75000"/>
                    <a:lumOff val="25000"/>
                  </a:schemeClr>
                </a:solidFill>
                <a:latin typeface="Arial Black" panose="020B0A04020102020204" pitchFamily="34" charset="0"/>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708C0FD2-C614-436D-9B78-CB7D3FA5231A}"/>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3794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3200" spc="-150">
                <a:solidFill>
                  <a:schemeClr val="tx1">
                    <a:lumMod val="75000"/>
                    <a:lumOff val="25000"/>
                  </a:schemeClr>
                </a:solidFill>
                <a:latin typeface="Arial Black" panose="020B0A04020102020204" pitchFamily="34" charset="0"/>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a:solidFill>
                <a:schemeClr val="tx1"/>
              </a:solidFill>
            </a:endParaRPr>
          </a:p>
        </p:txBody>
      </p:sp>
      <p:sp>
        <p:nvSpPr>
          <p:cNvPr id="4" name="Footer Placeholder 3">
            <a:extLst>
              <a:ext uri="{FF2B5EF4-FFF2-40B4-BE49-F238E27FC236}">
                <a16:creationId xmlns:a16="http://schemas.microsoft.com/office/drawing/2014/main" id="{BEAE084C-7AA5-40C7-ADA9-767EF4ECC881}"/>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522684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7AF5E73-C603-4433-A772-30AF1178262F}"/>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60994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Footer Placeholder 3">
            <a:extLst>
              <a:ext uri="{FF2B5EF4-FFF2-40B4-BE49-F238E27FC236}">
                <a16:creationId xmlns:a16="http://schemas.microsoft.com/office/drawing/2014/main" id="{482DF1BA-CF4C-4783-8706-C3FEBCFA4DC9}"/>
              </a:ext>
            </a:extLst>
          </p:cNvPr>
          <p:cNvSpPr>
            <a:spLocks noGrp="1"/>
          </p:cNvSpPr>
          <p:nvPr>
            <p:ph type="ftr" sz="quarter" idx="12"/>
          </p:nvPr>
        </p:nvSpPr>
        <p:spPr/>
        <p:txBody>
          <a:bodyPr/>
          <a:lstStyle/>
          <a:p>
            <a:r>
              <a:rPr lang="en-GB"/>
              <a:t>INTERNAL, DRAFT DELIBERATIVE</a:t>
            </a:r>
          </a:p>
        </p:txBody>
      </p:sp>
    </p:spTree>
    <p:extLst>
      <p:ext uri="{BB962C8B-B14F-4D97-AF65-F5344CB8AC3E}">
        <p14:creationId xmlns:p14="http://schemas.microsoft.com/office/powerpoint/2010/main" val="1395662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89443"/>
            <a:ext cx="3932237" cy="978729"/>
          </a:xfrm>
        </p:spPr>
        <p:txBody>
          <a:bodyPr/>
          <a:lstStyle>
            <a:lvl1pPr>
              <a:defRPr sz="3200">
                <a:latin typeface="Arial Black" panose="020B0A04020102020204" pitchFamily="34" charset="0"/>
              </a:defRPr>
            </a:lvl1p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36F8DB-90C6-4CCD-8D5D-17FE1D1FC1E0}"/>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478059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89443"/>
            <a:ext cx="3932237" cy="978729"/>
          </a:xfrm>
        </p:spPr>
        <p:txBody>
          <a:bodyPr/>
          <a:lstStyle>
            <a:lvl1pPr>
              <a:defRPr sz="3200">
                <a:latin typeface="Arial Black" panose="020B0A04020102020204" pitchFamily="34" charset="0"/>
              </a:defRPr>
            </a:lvl1p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Footer Placeholder 1">
            <a:extLst>
              <a:ext uri="{FF2B5EF4-FFF2-40B4-BE49-F238E27FC236}">
                <a16:creationId xmlns:a16="http://schemas.microsoft.com/office/drawing/2014/main" id="{AF91AB4B-5518-4007-8949-12D0AD9A2B12}"/>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1874857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ABDCAF-C892-44B7-9D9F-E355190157D5}"/>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3780075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a:xfrm>
            <a:off x="446314" y="527915"/>
            <a:ext cx="11174186" cy="535531"/>
          </a:xfrm>
        </p:spPr>
        <p:txBody>
          <a:bodyPr/>
          <a:lstStyle>
            <a:lvl1pPr>
              <a:defRPr sz="3200">
                <a:latin typeface="Arial Black" panose="020B0A040201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5FC909F0-8515-4D6C-A1EE-C76E8CF4CE69}"/>
              </a:ext>
            </a:extLst>
          </p:cNvPr>
          <p:cNvSpPr>
            <a:spLocks noGrp="1"/>
          </p:cNvSpPr>
          <p:nvPr>
            <p:ph type="ftr" sz="quarter" idx="16"/>
          </p:nvPr>
        </p:nvSpPr>
        <p:spPr/>
        <p:txBody>
          <a:bodyPr/>
          <a:lstStyle/>
          <a:p>
            <a:r>
              <a:rPr lang="en-GB"/>
              <a:t>INTERNAL, DRAFT DELIBERATIVE</a:t>
            </a:r>
          </a:p>
        </p:txBody>
      </p:sp>
    </p:spTree>
    <p:extLst>
      <p:ext uri="{BB962C8B-B14F-4D97-AF65-F5344CB8AC3E}">
        <p14:creationId xmlns:p14="http://schemas.microsoft.com/office/powerpoint/2010/main" val="2016936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a:t>Thank You</a:t>
            </a:r>
            <a:endParaRPr lang="en-GB"/>
          </a:p>
        </p:txBody>
      </p:sp>
      <p:sp>
        <p:nvSpPr>
          <p:cNvPr id="3" name="Footer Placeholder 2">
            <a:extLst>
              <a:ext uri="{FF2B5EF4-FFF2-40B4-BE49-F238E27FC236}">
                <a16:creationId xmlns:a16="http://schemas.microsoft.com/office/drawing/2014/main" id="{37A48D72-9F71-4505-9DB7-0BB278DD549C}"/>
              </a:ext>
            </a:extLst>
          </p:cNvPr>
          <p:cNvSpPr>
            <a:spLocks noGrp="1"/>
          </p:cNvSpPr>
          <p:nvPr>
            <p:ph type="ftr" sz="quarter" idx="14"/>
          </p:nvPr>
        </p:nvSpPr>
        <p:spPr/>
        <p:txBody>
          <a:bodyPr/>
          <a:lstStyle/>
          <a:p>
            <a:r>
              <a:rPr lang="en-GB"/>
              <a:t>INTERNAL, DRAFT DELIBERATIVE</a:t>
            </a:r>
          </a:p>
        </p:txBody>
      </p:sp>
    </p:spTree>
    <p:extLst>
      <p:ext uri="{BB962C8B-B14F-4D97-AF65-F5344CB8AC3E}">
        <p14:creationId xmlns:p14="http://schemas.microsoft.com/office/powerpoint/2010/main" val="75649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600"/>
              </a:spcAft>
              <a:defRPr sz="1800">
                <a:solidFill>
                  <a:schemeClr val="tx1">
                    <a:lumMod val="75000"/>
                    <a:lumOff val="25000"/>
                  </a:schemeClr>
                </a:solidFill>
              </a:defRPr>
            </a:lvl1pPr>
            <a:lvl2pPr>
              <a:lnSpc>
                <a:spcPct val="100000"/>
              </a:lnSpc>
              <a:spcBef>
                <a:spcPts val="600"/>
              </a:spcBef>
              <a:spcAft>
                <a:spcPts val="600"/>
              </a:spcAft>
              <a:defRPr sz="1600">
                <a:solidFill>
                  <a:schemeClr val="tx1">
                    <a:lumMod val="75000"/>
                    <a:lumOff val="25000"/>
                  </a:schemeClr>
                </a:solidFill>
              </a:defRPr>
            </a:lvl2pPr>
            <a:lvl3pPr>
              <a:lnSpc>
                <a:spcPct val="100000"/>
              </a:lnSpc>
              <a:spcBef>
                <a:spcPts val="600"/>
              </a:spcBef>
              <a:spcAft>
                <a:spcPts val="6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0A910EE-7906-4C66-8CB8-8CDEAC694F9A}"/>
              </a:ext>
            </a:extLst>
          </p:cNvPr>
          <p:cNvSpPr>
            <a:spLocks noGrp="1"/>
          </p:cNvSpPr>
          <p:nvPr>
            <p:ph type="ftr" sz="quarter" idx="10"/>
          </p:nvPr>
        </p:nvSpPr>
        <p:spPr/>
        <p:txBody>
          <a:bodyPr/>
          <a:lstStyle/>
          <a:p>
            <a:r>
              <a:rPr lang="en-GB"/>
              <a:t>INTERNAL, DRAFT DELIBERATIVE</a:t>
            </a:r>
          </a:p>
        </p:txBody>
      </p:sp>
    </p:spTree>
    <p:extLst>
      <p:ext uri="{BB962C8B-B14F-4D97-AF65-F5344CB8AC3E}">
        <p14:creationId xmlns:p14="http://schemas.microsoft.com/office/powerpoint/2010/main" val="282839977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microsoft.com/office/2007/relationships/hdphoto" Target="../media/hdphoto1.wdp"/><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theme" Target="../theme/theme2.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microsoft.com/office/2007/relationships/hdphoto" Target="../media/hdphoto1.wdp"/><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GB"/>
              <a:t>INTERNAL, DRAFT DELIBERATIVE</a:t>
            </a:r>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pic>
        <p:nvPicPr>
          <p:cNvPr id="4" name="Picture 3">
            <a:extLst>
              <a:ext uri="{FF2B5EF4-FFF2-40B4-BE49-F238E27FC236}">
                <a16:creationId xmlns:a16="http://schemas.microsoft.com/office/drawing/2014/main" id="{6DF888A0-393A-4960-82CC-24B24573B2A4}"/>
              </a:ext>
            </a:extLst>
          </p:cNvPr>
          <p:cNvPicPr>
            <a:picLocks noChangeAspect="1"/>
          </p:cNvPicPr>
          <p:nvPr userDrawn="1"/>
        </p:nvPicPr>
        <p:blipFill>
          <a:blip r:embed="rId66">
            <a:extLst>
              <a:ext uri="{BEBA8EAE-BF5A-486C-A8C5-ECC9F3942E4B}">
                <a14:imgProps xmlns:a14="http://schemas.microsoft.com/office/drawing/2010/main">
                  <a14:imgLayer r:embed="rId67">
                    <a14:imgEffect>
                      <a14:colorTemperature colorTemp="7200"/>
                    </a14:imgEffect>
                    <a14:imgEffect>
                      <a14:saturation sat="66000"/>
                    </a14:imgEffect>
                  </a14:imgLayer>
                </a14:imgProps>
              </a:ext>
            </a:extLst>
          </a:blip>
          <a:stretch>
            <a:fillRect/>
          </a:stretch>
        </p:blipFill>
        <p:spPr>
          <a:xfrm>
            <a:off x="10163025" y="590550"/>
            <a:ext cx="1364945" cy="397972"/>
          </a:xfrm>
          <a:prstGeom prst="rect">
            <a:avLst/>
          </a:prstGeom>
        </p:spPr>
      </p:pic>
    </p:spTree>
    <p:extLst>
      <p:ext uri="{BB962C8B-B14F-4D97-AF65-F5344CB8AC3E}">
        <p14:creationId xmlns:p14="http://schemas.microsoft.com/office/powerpoint/2010/main" val="370934407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31" r:id="rId5"/>
    <p:sldLayoutId id="2147483732" r:id="rId6"/>
    <p:sldLayoutId id="2147483733" r:id="rId7"/>
    <p:sldLayoutId id="2147483734" r:id="rId8"/>
    <p:sldLayoutId id="2147483735"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58" r:id="rId22"/>
    <p:sldLayoutId id="2147483759" r:id="rId23"/>
    <p:sldLayoutId id="2147483736" r:id="rId24"/>
    <p:sldLayoutId id="2147483737" r:id="rId25"/>
    <p:sldLayoutId id="2147483738" r:id="rId26"/>
    <p:sldLayoutId id="2147483760" r:id="rId27"/>
    <p:sldLayoutId id="2147483761" r:id="rId28"/>
    <p:sldLayoutId id="2147483762" r:id="rId29"/>
    <p:sldLayoutId id="2147483763" r:id="rId30"/>
    <p:sldLayoutId id="2147483739" r:id="rId31"/>
    <p:sldLayoutId id="2147483740" r:id="rId32"/>
    <p:sldLayoutId id="2147483741" r:id="rId33"/>
    <p:sldLayoutId id="2147483742" r:id="rId34"/>
    <p:sldLayoutId id="2147483743" r:id="rId35"/>
    <p:sldLayoutId id="2147483744" r:id="rId36"/>
    <p:sldLayoutId id="2147483764" r:id="rId37"/>
    <p:sldLayoutId id="2147483765" r:id="rId38"/>
    <p:sldLayoutId id="2147483766" r:id="rId39"/>
    <p:sldLayoutId id="2147483767" r:id="rId40"/>
    <p:sldLayoutId id="2147483782" r:id="rId41"/>
    <p:sldLayoutId id="2147483768" r:id="rId42"/>
    <p:sldLayoutId id="2147483769" r:id="rId43"/>
    <p:sldLayoutId id="2147483745" r:id="rId44"/>
    <p:sldLayoutId id="2147483746" r:id="rId45"/>
    <p:sldLayoutId id="2147483747" r:id="rId46"/>
    <p:sldLayoutId id="2147483748" r:id="rId47"/>
    <p:sldLayoutId id="2147483749" r:id="rId48"/>
    <p:sldLayoutId id="2147483750" r:id="rId49"/>
    <p:sldLayoutId id="2147483689" r:id="rId50"/>
    <p:sldLayoutId id="2147483690" r:id="rId51"/>
    <p:sldLayoutId id="2147483691" r:id="rId52"/>
    <p:sldLayoutId id="2147483692" r:id="rId53"/>
    <p:sldLayoutId id="2147483695" r:id="rId54"/>
    <p:sldLayoutId id="2147483697" r:id="rId55"/>
    <p:sldLayoutId id="2147483698" r:id="rId56"/>
    <p:sldLayoutId id="2147483699" r:id="rId57"/>
    <p:sldLayoutId id="2147483700" r:id="rId58"/>
    <p:sldLayoutId id="2147483703" r:id="rId59"/>
    <p:sldLayoutId id="2147483704" r:id="rId60"/>
    <p:sldLayoutId id="2147483705" r:id="rId61"/>
    <p:sldLayoutId id="2147483706" r:id="rId62"/>
    <p:sldLayoutId id="2147483707" r:id="rId63"/>
    <p:sldLayoutId id="2147483708" r:id="rId64"/>
  </p:sldLayoutIdLst>
  <p:hf sldNum="0" hd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GB"/>
              <a:t>INTERNAL, DRAFT DELIBERATIVE</a:t>
            </a:r>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pic>
        <p:nvPicPr>
          <p:cNvPr id="4" name="Picture 3">
            <a:extLst>
              <a:ext uri="{FF2B5EF4-FFF2-40B4-BE49-F238E27FC236}">
                <a16:creationId xmlns:a16="http://schemas.microsoft.com/office/drawing/2014/main" id="{6DF888A0-393A-4960-82CC-24B24573B2A4}"/>
              </a:ext>
            </a:extLst>
          </p:cNvPr>
          <p:cNvPicPr>
            <a:picLocks noChangeAspect="1"/>
          </p:cNvPicPr>
          <p:nvPr userDrawn="1"/>
        </p:nvPicPr>
        <p:blipFill>
          <a:blip r:embed="rId22">
            <a:extLst>
              <a:ext uri="{BEBA8EAE-BF5A-486C-A8C5-ECC9F3942E4B}">
                <a14:imgProps xmlns:a14="http://schemas.microsoft.com/office/drawing/2010/main">
                  <a14:imgLayer r:embed="rId23">
                    <a14:imgEffect>
                      <a14:colorTemperature colorTemp="7200"/>
                    </a14:imgEffect>
                    <a14:imgEffect>
                      <a14:saturation sat="66000"/>
                    </a14:imgEffect>
                  </a14:imgLayer>
                </a14:imgProps>
              </a:ext>
            </a:extLst>
          </a:blip>
          <a:stretch>
            <a:fillRect/>
          </a:stretch>
        </p:blipFill>
        <p:spPr>
          <a:xfrm>
            <a:off x="10163025" y="590550"/>
            <a:ext cx="1364945" cy="397972"/>
          </a:xfrm>
          <a:prstGeom prst="rect">
            <a:avLst/>
          </a:prstGeom>
        </p:spPr>
      </p:pic>
    </p:spTree>
    <p:extLst>
      <p:ext uri="{BB962C8B-B14F-4D97-AF65-F5344CB8AC3E}">
        <p14:creationId xmlns:p14="http://schemas.microsoft.com/office/powerpoint/2010/main" val="37093440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sldNum="0" hd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9.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gulations.gov/commenton/EPA-HQ-OPPT-2021-0254-0048" TargetMode="External"/><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deralregister.gov/documents/2024/04/16/2024-08024/asbestos-part-2-supplemental-evaluation-including-legacy-uses-and-associated-disposals-draft-risk" TargetMode="External"/><Relationship Id="rId7" Type="http://schemas.openxmlformats.org/officeDocument/2006/relationships/hyperlink" Target="https://www.epa.gov/assessing-and-managing-chemicals-under-tsca/frank-r-lautenberg-chemical-safety-21st-century-act" TargetMode="External"/><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hyperlink" Target="https://www.epa.gov/assessing-and-managing-chemicals-under-tsca/risk-evaluation-asbestos-0" TargetMode="External"/><Relationship Id="rId5" Type="http://schemas.openxmlformats.org/officeDocument/2006/relationships/hyperlink" Target="https://www.regulations.gov/docket/EPA-HQ-OPPT-2021-0254/document" TargetMode="External"/><Relationship Id="rId4" Type="http://schemas.openxmlformats.org/officeDocument/2006/relationships/hyperlink" Target="https://www.regulations.gov/document/EPA-HQ-OPPT-2021-0254-0049"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5446" y="1937610"/>
            <a:ext cx="11196332" cy="1839006"/>
          </a:xfrm>
        </p:spPr>
        <p:txBody>
          <a:bodyPr anchor="t" anchorCtr="0">
            <a:normAutofit fontScale="90000"/>
          </a:bodyPr>
          <a:lstStyle/>
          <a:p>
            <a:r>
              <a:rPr lang="en-US" sz="3200">
                <a:solidFill>
                  <a:schemeClr val="tx1"/>
                </a:solidFill>
                <a:latin typeface="Calibri" panose="020F0502020204030204" pitchFamily="34" charset="0"/>
                <a:ea typeface="Calibri" panose="020F0502020204030204" pitchFamily="34" charset="0"/>
                <a:cs typeface="Calibri" panose="020F0502020204030204" pitchFamily="34" charset="0"/>
              </a:rPr>
              <a:t>Draft Risk Evaluation for Asbestos Part 2: Evaluation Including Legacy Uses and Associated Disposals of Asbestos</a:t>
            </a:r>
            <a:br>
              <a:rPr lang="en-US" sz="320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320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200">
                <a:solidFill>
                  <a:schemeClr val="accent3"/>
                </a:solidFill>
                <a:latin typeface="Calibri" panose="020F0502020204030204" pitchFamily="34" charset="0"/>
                <a:ea typeface="Calibri" panose="020F0502020204030204" pitchFamily="34" charset="0"/>
                <a:cs typeface="Calibri" panose="020F0502020204030204" pitchFamily="34" charset="0"/>
              </a:rPr>
              <a:t>Public Webinar</a:t>
            </a:r>
            <a:br>
              <a:rPr lang="en-US" sz="2200">
                <a:solidFill>
                  <a:schemeClr val="accent3"/>
                </a:solidFill>
                <a:latin typeface="Calibri" panose="020F0502020204030204" pitchFamily="34" charset="0"/>
                <a:ea typeface="Calibri" panose="020F0502020204030204" pitchFamily="34" charset="0"/>
                <a:cs typeface="Calibri" panose="020F0502020204030204" pitchFamily="34" charset="0"/>
              </a:rPr>
            </a:br>
            <a:r>
              <a:rPr lang="en-US" sz="2200">
                <a:solidFill>
                  <a:schemeClr val="accent3"/>
                </a:solidFill>
                <a:latin typeface="Calibri" panose="020F0502020204030204" pitchFamily="34" charset="0"/>
                <a:ea typeface="Calibri" panose="020F0502020204030204" pitchFamily="34" charset="0"/>
                <a:cs typeface="Calibri" panose="020F0502020204030204" pitchFamily="34" charset="0"/>
              </a:rPr>
              <a:t>May 13, 2024</a:t>
            </a:r>
            <a:br>
              <a:rPr lang="en-US" sz="3200">
                <a:latin typeface="Calibri" panose="020F0502020204030204" pitchFamily="34" charset="0"/>
                <a:ea typeface="Calibri" panose="020F0502020204030204" pitchFamily="34" charset="0"/>
                <a:cs typeface="Calibri" panose="020F0502020204030204" pitchFamily="34" charset="0"/>
              </a:rPr>
            </a:br>
            <a:br>
              <a:rPr lang="en-US" sz="3200">
                <a:latin typeface="Calibri" panose="020F0502020204030204" pitchFamily="34" charset="0"/>
                <a:ea typeface="Calibri" panose="020F0502020204030204" pitchFamily="34" charset="0"/>
                <a:cs typeface="Calibri" panose="020F0502020204030204" pitchFamily="34" charset="0"/>
              </a:rPr>
            </a:br>
            <a:endParaRPr lang="en-US" sz="3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51" name="Rectangle 3"/>
          <p:cNvSpPr>
            <a:spLocks noGrp="1" noChangeArrowheads="1"/>
          </p:cNvSpPr>
          <p:nvPr>
            <p:ph type="subTitle" idx="1"/>
          </p:nvPr>
        </p:nvSpPr>
        <p:spPr>
          <a:xfrm>
            <a:off x="570429" y="4791075"/>
            <a:ext cx="11196332" cy="1266824"/>
          </a:xfrm>
        </p:spPr>
        <p:txBody>
          <a:bodyPr>
            <a:noAutofit/>
          </a:bodyPr>
          <a:lstStyle/>
          <a:p>
            <a:pPr>
              <a:lnSpc>
                <a:spcPct val="120000"/>
              </a:lnSpc>
              <a:spcBef>
                <a:spcPts val="0"/>
              </a:spcBef>
            </a:pPr>
            <a:r>
              <a:rPr lang="en-US">
                <a:latin typeface="Calibri" panose="020F0502020204030204" pitchFamily="34" charset="0"/>
                <a:ea typeface="Calibri" panose="020F0502020204030204" pitchFamily="34" charset="0"/>
                <a:cs typeface="Calibri" panose="020F0502020204030204" pitchFamily="34" charset="0"/>
              </a:rPr>
              <a:t>Office of Pollution Prevention and Toxics</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ea typeface="Calibri" panose="020F0502020204030204" pitchFamily="34" charset="0"/>
                <a:cs typeface="Calibri" panose="020F0502020204030204" pitchFamily="34" charset="0"/>
              </a:rPr>
              <a:t>Office of Chemical Safety and Pollution Prevention </a:t>
            </a:r>
          </a:p>
          <a:p>
            <a:pPr>
              <a:lnSpc>
                <a:spcPct val="120000"/>
              </a:lnSpc>
              <a:spcBef>
                <a:spcPts val="0"/>
              </a:spcBef>
            </a:pPr>
            <a:r>
              <a:rPr lang="en-US">
                <a:latin typeface="Calibri" panose="020F0502020204030204" pitchFamily="34" charset="0"/>
                <a:ea typeface="Calibri" panose="020F0502020204030204" pitchFamily="34" charset="0"/>
                <a:cs typeface="Calibri" panose="020F0502020204030204" pitchFamily="34" charset="0"/>
              </a:rPr>
              <a:t>U.S. Environmental Protection Agency</a:t>
            </a: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pPr>
            <a:endParaRPr lang="en-US" sz="11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52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2FBF-E22B-0892-51A6-4BB75FF20CA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Exposure – Take Home</a:t>
            </a:r>
          </a:p>
        </p:txBody>
      </p:sp>
      <p:sp>
        <p:nvSpPr>
          <p:cNvPr id="3" name="Content Placeholder 2">
            <a:extLst>
              <a:ext uri="{FF2B5EF4-FFF2-40B4-BE49-F238E27FC236}">
                <a16:creationId xmlns:a16="http://schemas.microsoft.com/office/drawing/2014/main" id="{76583B02-6B70-B88E-8ED8-BADA1B21A61A}"/>
              </a:ext>
            </a:extLst>
          </p:cNvPr>
          <p:cNvSpPr>
            <a:spLocks noGrp="1"/>
          </p:cNvSpPr>
          <p:nvPr>
            <p:ph sz="half" idx="1"/>
          </p:nvPr>
        </p:nvSpPr>
        <p:spPr>
          <a:xfrm>
            <a:off x="446314" y="1334278"/>
            <a:ext cx="5323115" cy="4907501"/>
          </a:xfrm>
        </p:spPr>
        <p:txBody>
          <a:bodyPr>
            <a:normAutofit/>
          </a:bodyPr>
          <a:lstStyle/>
          <a:p>
            <a:pPr marL="0" marR="0" lvl="0" indent="0">
              <a:lnSpc>
                <a:spcPct val="107000"/>
              </a:lnSpc>
              <a:spcBef>
                <a:spcPts val="0"/>
              </a:spcBef>
              <a:spcAft>
                <a:spcPts val="0"/>
              </a:spcAft>
              <a:buNone/>
            </a:pPr>
            <a:r>
              <a:rPr lang="en-US" sz="1800" b="1">
                <a:effectLst/>
                <a:latin typeface="Calibri" panose="020F0502020204030204" pitchFamily="34" charset="0"/>
                <a:ea typeface="Calibri" panose="020F0502020204030204" pitchFamily="34" charset="0"/>
                <a:cs typeface="Calibri" panose="020F0502020204030204" pitchFamily="34" charset="0"/>
              </a:rPr>
              <a:t>Take home exposures</a:t>
            </a:r>
          </a:p>
          <a:p>
            <a:pPr>
              <a:lnSpc>
                <a:spcPct val="107000"/>
              </a:lnSpc>
              <a:spcBef>
                <a:spcPts val="0"/>
              </a:spcBef>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Inhalation only</a:t>
            </a:r>
          </a:p>
          <a:p>
            <a:pPr marR="0" lvl="0">
              <a:lnSpc>
                <a:spcPct val="107000"/>
              </a:lnSpc>
              <a:spcBef>
                <a:spcPts val="0"/>
              </a:spcBef>
              <a:spcAft>
                <a:spcPts val="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A</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sbestos fiber concentrations based on occupational monitoring data</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Exposure </a:t>
            </a:r>
            <a:r>
              <a:rPr lang="en-US" sz="1800">
                <a:effectLst/>
                <a:latin typeface="Calibri" panose="020F0502020204030204" pitchFamily="34" charset="0"/>
                <a:ea typeface="Calibri" panose="020F0502020204030204" pitchFamily="34" charset="0"/>
                <a:cs typeface="Calibri" panose="020F0502020204030204" pitchFamily="34" charset="0"/>
              </a:rPr>
              <a:t>scenario: fibers loaded onto clothing/garment during some occupational activity subsequently inhaled during garment handling at home</a:t>
            </a:r>
          </a:p>
          <a:p>
            <a:pPr marR="0" lvl="0">
              <a:lnSpc>
                <a:spcPct val="107000"/>
              </a:lnSpc>
              <a:spcBef>
                <a:spcPts val="0"/>
              </a:spcBef>
              <a:spcAft>
                <a:spcPts val="0"/>
              </a:spcAft>
              <a:buFont typeface="Wingdings" panose="05000000000000000000" pitchFamily="2" charset="2"/>
              <a:buChar char="§"/>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1800" b="1">
                <a:latin typeface="Calibri" panose="020F0502020204030204" pitchFamily="34" charset="0"/>
                <a:ea typeface="Calibri" panose="020F0502020204030204" pitchFamily="34" charset="0"/>
                <a:cs typeface="Calibri" panose="020F0502020204030204" pitchFamily="34" charset="0"/>
              </a:rPr>
              <a:t>Bystander exposure in the take-home assessment</a:t>
            </a:r>
          </a:p>
          <a:p>
            <a:pPr>
              <a:lnSpc>
                <a:spcPct val="107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Person in proximity to the garment handling activity</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buFont typeface="Wingdings" panose="05000000000000000000" pitchFamily="2" charset="2"/>
              <a:buChar char="§"/>
            </a:pPr>
            <a:r>
              <a:rPr lang="en-US" sz="1800">
                <a:solidFill>
                  <a:srgbClr val="1B1B1B"/>
                </a:solidFill>
                <a:latin typeface="Calibri" panose="020F0502020204030204" pitchFamily="34" charset="0"/>
                <a:ea typeface="Calibri" panose="020F0502020204030204" pitchFamily="34" charset="0"/>
                <a:cs typeface="Calibri" panose="020F0502020204030204" pitchFamily="34" charset="0"/>
              </a:rPr>
              <a:t>Multiple age groups considered for bystander</a:t>
            </a:r>
          </a:p>
          <a:p>
            <a:pPr lvl="1">
              <a:lnSpc>
                <a:spcPct val="107000"/>
              </a:lnSpc>
              <a:spcBef>
                <a:spcPts val="0"/>
              </a:spcBef>
              <a:buFont typeface="Wingdings" panose="05000000000000000000" pitchFamily="2" charset="2"/>
              <a:buChar char="§"/>
            </a:pPr>
            <a:r>
              <a:rPr lang="en-US" sz="1600">
                <a:solidFill>
                  <a:srgbClr val="1B1B1B"/>
                </a:solidFill>
                <a:latin typeface="Calibri" panose="020F0502020204030204" pitchFamily="34" charset="0"/>
                <a:ea typeface="Calibri" panose="020F0502020204030204" pitchFamily="34" charset="0"/>
                <a:cs typeface="Calibri" panose="020F0502020204030204" pitchFamily="34" charset="0"/>
              </a:rPr>
              <a:t>Children bystanders in main RE</a:t>
            </a:r>
          </a:p>
          <a:p>
            <a:pPr lvl="1">
              <a:lnSpc>
                <a:spcPct val="107000"/>
              </a:lnSpc>
              <a:spcBef>
                <a:spcPts val="0"/>
              </a:spcBef>
              <a:buFont typeface="Wingdings" panose="05000000000000000000" pitchFamily="2" charset="2"/>
              <a:buChar char="§"/>
            </a:pPr>
            <a:r>
              <a:rPr lang="en-US" sz="1600">
                <a:solidFill>
                  <a:srgbClr val="1B1B1B"/>
                </a:solidFill>
                <a:latin typeface="Calibri" panose="020F0502020204030204" pitchFamily="34" charset="0"/>
                <a:ea typeface="Calibri" panose="020F0502020204030204" pitchFamily="34" charset="0"/>
                <a:cs typeface="Calibri" panose="020F0502020204030204" pitchFamily="34" charset="0"/>
              </a:rPr>
              <a:t>Adults and lifetime in appendix</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5E94DBD5-53BA-CC19-12BC-73EA7D8AD910}"/>
              </a:ext>
            </a:extLst>
          </p:cNvPr>
          <p:cNvPicPr>
            <a:picLocks noGrp="1" noChangeAspect="1"/>
          </p:cNvPicPr>
          <p:nvPr>
            <p:ph sz="half" idx="2"/>
          </p:nvPr>
        </p:nvPicPr>
        <p:blipFill>
          <a:blip r:embed="rId2"/>
          <a:stretch>
            <a:fillRect/>
          </a:stretch>
        </p:blipFill>
        <p:spPr>
          <a:xfrm>
            <a:off x="6308272" y="3824005"/>
            <a:ext cx="4685713" cy="2897470"/>
          </a:xfrm>
        </p:spPr>
      </p:pic>
      <p:pic>
        <p:nvPicPr>
          <p:cNvPr id="9" name="Picture 8">
            <a:extLst>
              <a:ext uri="{FF2B5EF4-FFF2-40B4-BE49-F238E27FC236}">
                <a16:creationId xmlns:a16="http://schemas.microsoft.com/office/drawing/2014/main" id="{6A2BCFD6-003F-B058-A81B-F5F77F5E14F9}"/>
              </a:ext>
            </a:extLst>
          </p:cNvPr>
          <p:cNvPicPr>
            <a:picLocks noChangeAspect="1"/>
          </p:cNvPicPr>
          <p:nvPr/>
        </p:nvPicPr>
        <p:blipFill>
          <a:blip r:embed="rId3"/>
          <a:stretch>
            <a:fillRect/>
          </a:stretch>
        </p:blipFill>
        <p:spPr>
          <a:xfrm>
            <a:off x="5978979" y="1123687"/>
            <a:ext cx="5350090" cy="2640077"/>
          </a:xfrm>
          <a:prstGeom prst="rect">
            <a:avLst/>
          </a:prstGeom>
        </p:spPr>
      </p:pic>
      <p:sp>
        <p:nvSpPr>
          <p:cNvPr id="10" name="TextBox 9">
            <a:extLst>
              <a:ext uri="{FF2B5EF4-FFF2-40B4-BE49-F238E27FC236}">
                <a16:creationId xmlns:a16="http://schemas.microsoft.com/office/drawing/2014/main" id="{036BBB23-199A-7C76-BF8B-CB24BAB562F4}"/>
              </a:ext>
            </a:extLst>
          </p:cNvPr>
          <p:cNvSpPr txBox="1"/>
          <p:nvPr/>
        </p:nvSpPr>
        <p:spPr>
          <a:xfrm>
            <a:off x="5978979" y="782420"/>
            <a:ext cx="3829841"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Figure 3-2 in Draft RE document</a:t>
            </a:r>
          </a:p>
        </p:txBody>
      </p:sp>
      <p:sp>
        <p:nvSpPr>
          <p:cNvPr id="11" name="TextBox 10">
            <a:extLst>
              <a:ext uri="{FF2B5EF4-FFF2-40B4-BE49-F238E27FC236}">
                <a16:creationId xmlns:a16="http://schemas.microsoft.com/office/drawing/2014/main" id="{F92EE861-900D-295B-A156-69E2772DFC6C}"/>
              </a:ext>
            </a:extLst>
          </p:cNvPr>
          <p:cNvSpPr txBox="1"/>
          <p:nvPr/>
        </p:nvSpPr>
        <p:spPr>
          <a:xfrm>
            <a:off x="3107871" y="6352143"/>
            <a:ext cx="3727787"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Figure 3-3 in Draft RE document</a:t>
            </a:r>
          </a:p>
        </p:txBody>
      </p:sp>
    </p:spTree>
    <p:extLst>
      <p:ext uri="{BB962C8B-B14F-4D97-AF65-F5344CB8AC3E}">
        <p14:creationId xmlns:p14="http://schemas.microsoft.com/office/powerpoint/2010/main" val="27052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748B-D877-A0AF-DA7C-FF7893AF7434}"/>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Exposure – Consumer Do-It-Yourself</a:t>
            </a:r>
          </a:p>
        </p:txBody>
      </p:sp>
      <p:sp>
        <p:nvSpPr>
          <p:cNvPr id="3" name="Content Placeholder 2">
            <a:extLst>
              <a:ext uri="{FF2B5EF4-FFF2-40B4-BE49-F238E27FC236}">
                <a16:creationId xmlns:a16="http://schemas.microsoft.com/office/drawing/2014/main" id="{9DF50DD5-BE10-F427-D5EF-3F6DE8D4BAE9}"/>
              </a:ext>
            </a:extLst>
          </p:cNvPr>
          <p:cNvSpPr>
            <a:spLocks noGrp="1"/>
          </p:cNvSpPr>
          <p:nvPr>
            <p:ph sz="half" idx="1"/>
          </p:nvPr>
        </p:nvSpPr>
        <p:spPr>
          <a:xfrm>
            <a:off x="793102" y="1352550"/>
            <a:ext cx="10347649" cy="4824413"/>
          </a:xfrm>
        </p:spPr>
        <p:txBody>
          <a:bodyPr>
            <a:normAutofit/>
          </a:bodyPr>
          <a:lstStyle/>
          <a:p>
            <a:pPr>
              <a:buFont typeface="Wingdings" panose="05000000000000000000" pitchFamily="2" charset="2"/>
              <a:buChar cha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Inhalation exposure estimates based on monitoring data.</a:t>
            </a:r>
          </a:p>
          <a:p>
            <a:pPr>
              <a:buFont typeface="Wingdings" panose="05000000000000000000" pitchFamily="2" charset="2"/>
              <a:buChar char="§"/>
            </a:pP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Activity-based scenarios for DIY users.</a:t>
            </a:r>
          </a:p>
          <a:p>
            <a:pPr lvl="1">
              <a:buFont typeface="Wingdings" panose="05000000000000000000" pitchFamily="2" charset="2"/>
              <a:buChar char="§"/>
            </a:pP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 16 years all genders </a:t>
            </a:r>
          </a:p>
          <a:p>
            <a:pPr lvl="1">
              <a:buFont typeface="Wingdings" panose="05000000000000000000" pitchFamily="2" charset="2"/>
              <a:buChar char="§"/>
            </a:pPr>
            <a:r>
              <a:rPr lang="en-US">
                <a:solidFill>
                  <a:srgbClr val="1B1B1B"/>
                </a:solidFill>
                <a:latin typeface="Calibri" panose="020F0502020204030204" pitchFamily="34" charset="0"/>
                <a:ea typeface="Calibri" panose="020F0502020204030204" pitchFamily="34" charset="0"/>
                <a:cs typeface="Calibri" panose="020F0502020204030204" pitchFamily="34" charset="0"/>
              </a:rPr>
              <a:t>62 year duration</a:t>
            </a:r>
            <a:endPar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Activity-based scenarios for DIY bystanders.</a:t>
            </a:r>
          </a:p>
          <a:p>
            <a:pPr lvl="1">
              <a:buFont typeface="Wingdings" panose="05000000000000000000" pitchFamily="2" charset="2"/>
              <a:buChar char="§"/>
            </a:pP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All ages, all genders </a:t>
            </a:r>
          </a:p>
          <a:p>
            <a:pPr lvl="1">
              <a:buFont typeface="Wingdings" panose="05000000000000000000" pitchFamily="2" charset="2"/>
              <a:buChar char="§"/>
            </a:pPr>
            <a:r>
              <a:rPr lang="en-US">
                <a:solidFill>
                  <a:srgbClr val="1B1B1B"/>
                </a:solidFill>
                <a:latin typeface="Calibri" panose="020F0502020204030204" pitchFamily="34" charset="0"/>
                <a:ea typeface="Calibri" panose="020F0502020204030204" pitchFamily="34" charset="0"/>
                <a:cs typeface="Calibri" panose="020F0502020204030204" pitchFamily="34" charset="0"/>
              </a:rPr>
              <a:t>78 years duration</a:t>
            </a:r>
            <a:endPar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EPA built DIY scenarios for repair and removal activities in which </a:t>
            </a:r>
            <a:r>
              <a:rPr lang="en-US">
                <a:solidFill>
                  <a:srgbClr val="1B1B1B"/>
                </a:solidFill>
                <a:latin typeface="Calibri" panose="020F0502020204030204" pitchFamily="34" charset="0"/>
                <a:ea typeface="Calibri" panose="020F0502020204030204" pitchFamily="34" charset="0"/>
                <a:cs typeface="Calibri" panose="020F0502020204030204" pitchFamily="34" charset="0"/>
              </a:rPr>
              <a:t>asbestos containing materials (ACM)</a:t>
            </a: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 are modified and asbestos fibers are released.</a:t>
            </a:r>
          </a:p>
          <a:p>
            <a:pPr lvl="1">
              <a:buFont typeface="Wingdings" panose="05000000000000000000" pitchFamily="2" charset="2"/>
              <a:buChar char="§"/>
            </a:pPr>
            <a:r>
              <a:rPr lang="en-US">
                <a:solidFill>
                  <a:srgbClr val="1B1B1B"/>
                </a:solidFill>
                <a:latin typeface="Calibri" panose="020F0502020204030204" pitchFamily="34" charset="0"/>
                <a:ea typeface="Calibri" panose="020F0502020204030204" pitchFamily="34" charset="0"/>
                <a:cs typeface="Calibri" panose="020F0502020204030204" pitchFamily="34" charset="0"/>
              </a:rPr>
              <a:t>Repair – </a:t>
            </a: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Assumed one task per year. The length of time spent on the task varies for low-end, high-end, and central tendency exposure estimates. Exposure Factor Handbook and professional judgement used.</a:t>
            </a:r>
          </a:p>
          <a:p>
            <a:pPr lvl="1">
              <a:buFont typeface="Wingdings" panose="05000000000000000000" pitchFamily="2" charset="2"/>
              <a:buChar char="§"/>
            </a:pPr>
            <a:r>
              <a:rPr lang="en-US">
                <a:solidFill>
                  <a:srgbClr val="1B1B1B"/>
                </a:solidFill>
                <a:latin typeface="Calibri" panose="020F0502020204030204" pitchFamily="34" charset="0"/>
                <a:ea typeface="Calibri" panose="020F0502020204030204" pitchFamily="34" charset="0"/>
                <a:cs typeface="Calibri" panose="020F0502020204030204" pitchFamily="34" charset="0"/>
              </a:rPr>
              <a:t>R</a:t>
            </a:r>
            <a:r>
              <a:rPr lang="en-US">
                <a:solidFill>
                  <a:srgbClr val="1B1B1B"/>
                </a:solidFill>
                <a:effectLst/>
                <a:latin typeface="Calibri" panose="020F0502020204030204" pitchFamily="34" charset="0"/>
                <a:ea typeface="Calibri" panose="020F0502020204030204" pitchFamily="34" charset="0"/>
                <a:cs typeface="Calibri" panose="020F0502020204030204" pitchFamily="34" charset="0"/>
              </a:rPr>
              <a:t>emoval – EPA reviewed the frequency of replacement for various home materials. Only the first replacement job is likely to involve removing ACM.</a:t>
            </a:r>
          </a:p>
          <a:p>
            <a:endParaRPr lang="en-US">
              <a:solidFill>
                <a:srgbClr val="1B1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64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B3E7-8546-9AAD-D533-2A793B53E8D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Exposure – General Population</a:t>
            </a:r>
          </a:p>
        </p:txBody>
      </p:sp>
      <p:sp>
        <p:nvSpPr>
          <p:cNvPr id="3" name="Content Placeholder 2">
            <a:extLst>
              <a:ext uri="{FF2B5EF4-FFF2-40B4-BE49-F238E27FC236}">
                <a16:creationId xmlns:a16="http://schemas.microsoft.com/office/drawing/2014/main" id="{3A7CB580-97B8-42F8-EA8E-9EBDC5A42DE9}"/>
              </a:ext>
            </a:extLst>
          </p:cNvPr>
          <p:cNvSpPr>
            <a:spLocks noGrp="1"/>
          </p:cNvSpPr>
          <p:nvPr>
            <p:ph sz="half" idx="1"/>
          </p:nvPr>
        </p:nvSpPr>
        <p:spPr>
          <a:xfrm>
            <a:off x="446314" y="1057275"/>
            <a:ext cx="6402161" cy="2370303"/>
          </a:xfrm>
        </p:spPr>
        <p:txBody>
          <a:bodyPr>
            <a:normAutofit/>
          </a:bodyPr>
          <a:lstStyle/>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Asbestos fibers released into the environment from occupational activities and people that reside at certain distances from the release inhale the fibers. </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Distances considered in this assessment: </a:t>
            </a:r>
            <a:r>
              <a:rPr lang="en-US">
                <a:effectLst/>
                <a:latin typeface="Calibri" panose="020F0502020204030204" pitchFamily="34" charset="0"/>
                <a:ea typeface="Calibri" panose="020F0502020204030204" pitchFamily="34" charset="0"/>
                <a:cs typeface="Calibri" panose="020F0502020204030204" pitchFamily="34" charset="0"/>
              </a:rPr>
              <a:t>10, 30, 60, 100, 1,000, 2,500, 5,000, and 10,000 m.</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Exposures 0-1 and 0-20 years in RE (additional exposure durations in Appendix L).</a:t>
            </a:r>
          </a:p>
          <a:p>
            <a:pPr>
              <a:buFont typeface="Wingdings" panose="05000000000000000000" pitchFamily="2" charset="2"/>
              <a:buChar char="§"/>
            </a:pP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2A3671A1-6FCC-1D46-F92F-DEEC85F8E18B}"/>
              </a:ext>
            </a:extLst>
          </p:cNvPr>
          <p:cNvPicPr>
            <a:picLocks noGrp="1" noChangeAspect="1"/>
          </p:cNvPicPr>
          <p:nvPr>
            <p:ph sz="half" idx="2"/>
          </p:nvPr>
        </p:nvPicPr>
        <p:blipFill>
          <a:blip r:embed="rId3"/>
          <a:stretch>
            <a:fillRect/>
          </a:stretch>
        </p:blipFill>
        <p:spPr>
          <a:xfrm>
            <a:off x="7007290" y="1141601"/>
            <a:ext cx="4738396" cy="2850319"/>
          </a:xfrm>
        </p:spPr>
      </p:pic>
      <p:pic>
        <p:nvPicPr>
          <p:cNvPr id="9" name="Picture 8">
            <a:extLst>
              <a:ext uri="{FF2B5EF4-FFF2-40B4-BE49-F238E27FC236}">
                <a16:creationId xmlns:a16="http://schemas.microsoft.com/office/drawing/2014/main" id="{48430669-D70B-4307-C243-E287948D0B3C}"/>
              </a:ext>
            </a:extLst>
          </p:cNvPr>
          <p:cNvPicPr>
            <a:picLocks noChangeAspect="1"/>
          </p:cNvPicPr>
          <p:nvPr/>
        </p:nvPicPr>
        <p:blipFill>
          <a:blip r:embed="rId4"/>
          <a:stretch>
            <a:fillRect/>
          </a:stretch>
        </p:blipFill>
        <p:spPr>
          <a:xfrm>
            <a:off x="446314" y="3684754"/>
            <a:ext cx="3705623" cy="2711818"/>
          </a:xfrm>
          <a:prstGeom prst="rect">
            <a:avLst/>
          </a:prstGeom>
        </p:spPr>
      </p:pic>
      <p:sp>
        <p:nvSpPr>
          <p:cNvPr id="10" name="TextBox 9">
            <a:extLst>
              <a:ext uri="{FF2B5EF4-FFF2-40B4-BE49-F238E27FC236}">
                <a16:creationId xmlns:a16="http://schemas.microsoft.com/office/drawing/2014/main" id="{59541D6D-9EB5-3C1E-C51B-84913171DBA0}"/>
              </a:ext>
            </a:extLst>
          </p:cNvPr>
          <p:cNvSpPr txBox="1"/>
          <p:nvPr/>
        </p:nvSpPr>
        <p:spPr>
          <a:xfrm>
            <a:off x="7007290" y="833824"/>
            <a:ext cx="3829841" cy="307777"/>
          </a:xfrm>
          <a:prstGeom prst="rect">
            <a:avLst/>
          </a:prstGeom>
          <a:noFill/>
        </p:spPr>
        <p:txBody>
          <a:bodyPr wrap="square" rtlCol="0">
            <a:spAutoFit/>
          </a:bodyPr>
          <a:lstStyle/>
          <a:p>
            <a:r>
              <a:rPr lang="en-US" sz="1400">
                <a:latin typeface="Calibri" panose="020F0502020204030204" pitchFamily="34" charset="0"/>
                <a:ea typeface="Calibri" panose="020F0502020204030204" pitchFamily="34" charset="0"/>
                <a:cs typeface="Calibri" panose="020F0502020204030204" pitchFamily="34" charset="0"/>
              </a:rPr>
              <a:t>Figure 5-2 in Draft RE document</a:t>
            </a:r>
          </a:p>
        </p:txBody>
      </p:sp>
      <p:sp>
        <p:nvSpPr>
          <p:cNvPr id="11" name="TextBox 10">
            <a:extLst>
              <a:ext uri="{FF2B5EF4-FFF2-40B4-BE49-F238E27FC236}">
                <a16:creationId xmlns:a16="http://schemas.microsoft.com/office/drawing/2014/main" id="{868CB782-1DAF-AD93-AD2F-22A710424786}"/>
              </a:ext>
            </a:extLst>
          </p:cNvPr>
          <p:cNvSpPr txBox="1"/>
          <p:nvPr/>
        </p:nvSpPr>
        <p:spPr>
          <a:xfrm>
            <a:off x="467603" y="3435276"/>
            <a:ext cx="3829841" cy="307777"/>
          </a:xfrm>
          <a:prstGeom prst="rect">
            <a:avLst/>
          </a:prstGeom>
          <a:noFill/>
        </p:spPr>
        <p:txBody>
          <a:bodyPr wrap="square" rtlCol="0">
            <a:spAutoFit/>
          </a:bodyPr>
          <a:lstStyle/>
          <a:p>
            <a:r>
              <a:rPr lang="en-US" sz="1400">
                <a:latin typeface="Calibri" panose="020F0502020204030204" pitchFamily="34" charset="0"/>
                <a:ea typeface="Calibri" panose="020F0502020204030204" pitchFamily="34" charset="0"/>
                <a:cs typeface="Calibri" panose="020F0502020204030204" pitchFamily="34" charset="0"/>
              </a:rPr>
              <a:t>Figure 5-3 in Draft RE document</a:t>
            </a:r>
          </a:p>
        </p:txBody>
      </p:sp>
      <p:pic>
        <p:nvPicPr>
          <p:cNvPr id="15" name="Picture 14">
            <a:extLst>
              <a:ext uri="{FF2B5EF4-FFF2-40B4-BE49-F238E27FC236}">
                <a16:creationId xmlns:a16="http://schemas.microsoft.com/office/drawing/2014/main" id="{AC13A7F4-198F-320A-CD5B-4F596FC8A267}"/>
              </a:ext>
            </a:extLst>
          </p:cNvPr>
          <p:cNvPicPr>
            <a:picLocks noChangeAspect="1"/>
          </p:cNvPicPr>
          <p:nvPr/>
        </p:nvPicPr>
        <p:blipFill>
          <a:blip r:embed="rId5"/>
          <a:stretch>
            <a:fillRect/>
          </a:stretch>
        </p:blipFill>
        <p:spPr>
          <a:xfrm>
            <a:off x="4390066" y="4030997"/>
            <a:ext cx="5637245" cy="2730636"/>
          </a:xfrm>
          <a:prstGeom prst="rect">
            <a:avLst/>
          </a:prstGeom>
        </p:spPr>
      </p:pic>
      <p:sp>
        <p:nvSpPr>
          <p:cNvPr id="16" name="TextBox 15">
            <a:extLst>
              <a:ext uri="{FF2B5EF4-FFF2-40B4-BE49-F238E27FC236}">
                <a16:creationId xmlns:a16="http://schemas.microsoft.com/office/drawing/2014/main" id="{99F5F34D-88BC-0A4F-6955-EA18A76B2705}"/>
              </a:ext>
            </a:extLst>
          </p:cNvPr>
          <p:cNvSpPr txBox="1"/>
          <p:nvPr/>
        </p:nvSpPr>
        <p:spPr>
          <a:xfrm>
            <a:off x="9511207" y="1399591"/>
            <a:ext cx="1836292" cy="307777"/>
          </a:xfrm>
          <a:prstGeom prst="rect">
            <a:avLst/>
          </a:prstGeom>
          <a:noFill/>
        </p:spPr>
        <p:txBody>
          <a:bodyPr wrap="square" rtlCol="0">
            <a:spAutoFit/>
          </a:bodyPr>
          <a:lstStyle/>
          <a:p>
            <a:r>
              <a:rPr lang="en-US" sz="1400">
                <a:latin typeface="Calibri" panose="020F0502020204030204" pitchFamily="34" charset="0"/>
                <a:ea typeface="Calibri" panose="020F0502020204030204" pitchFamily="34" charset="0"/>
                <a:cs typeface="Calibri" panose="020F0502020204030204" pitchFamily="34" charset="0"/>
              </a:rPr>
              <a:t>From monitoring data</a:t>
            </a:r>
          </a:p>
        </p:txBody>
      </p:sp>
    </p:spTree>
    <p:extLst>
      <p:ext uri="{BB962C8B-B14F-4D97-AF65-F5344CB8AC3E}">
        <p14:creationId xmlns:p14="http://schemas.microsoft.com/office/powerpoint/2010/main" val="11575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B6B7-1CC9-FD10-0E85-1C0F2E7C6367}"/>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Human Health Hazard</a:t>
            </a:r>
          </a:p>
        </p:txBody>
      </p:sp>
      <p:sp>
        <p:nvSpPr>
          <p:cNvPr id="3" name="Content Placeholder 2">
            <a:extLst>
              <a:ext uri="{FF2B5EF4-FFF2-40B4-BE49-F238E27FC236}">
                <a16:creationId xmlns:a16="http://schemas.microsoft.com/office/drawing/2014/main" id="{F26AA87E-92BE-E93B-2A10-643E165B7408}"/>
              </a:ext>
            </a:extLst>
          </p:cNvPr>
          <p:cNvSpPr>
            <a:spLocks noGrp="1"/>
          </p:cNvSpPr>
          <p:nvPr>
            <p:ph sz="half" idx="1"/>
          </p:nvPr>
        </p:nvSpPr>
        <p:spPr>
          <a:xfrm>
            <a:off x="446314" y="1143000"/>
            <a:ext cx="10383611" cy="5033963"/>
          </a:xfrm>
        </p:spPr>
        <p:txBody>
          <a:bodyPr vert="horz" lIns="91440" tIns="45720" rIns="91440" bIns="45720" rtlCol="0" anchor="t">
            <a:normAutofit lnSpcReduction="10000"/>
          </a:bodyPr>
          <a:lstStyle/>
          <a:p>
            <a:pPr>
              <a:buFont typeface="Wingdings" panose="05000000000000000000" pitchFamily="2" charset="2"/>
              <a:buChar char="§"/>
            </a:pPr>
            <a:r>
              <a:rPr lang="en-US" sz="2400">
                <a:latin typeface="Calibri" panose="020F0502020204030204" pitchFamily="34" charset="0"/>
                <a:ea typeface="Calibri" panose="020F0502020204030204" pitchFamily="34" charset="0"/>
                <a:cs typeface="Calibri" panose="020F0502020204030204" pitchFamily="34" charset="0"/>
              </a:rPr>
              <a:t>Cancer inhalation unit risk (IUR): 0.2 per fiber/cc</a:t>
            </a:r>
          </a:p>
          <a:p>
            <a:pPr lvl="1">
              <a:buFont typeface="Wingdings" panose="05000000000000000000" pitchFamily="2" charset="2"/>
              <a:buChar char="§"/>
            </a:pPr>
            <a:r>
              <a:rPr lang="en-US" sz="220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Based on mesothelioma and lung cancer with quantitative adjustment for laryngeal and ovarian cancers</a:t>
            </a:r>
            <a:r>
              <a:rPr lang="en-US" sz="2200">
                <a:effectLst/>
                <a:latin typeface="Calibri" panose="020F0502020204030204" pitchFamily="34" charset="0"/>
                <a:ea typeface="Calibri" panose="020F0502020204030204" pitchFamily="34" charset="0"/>
                <a:cs typeface="Calibri" panose="020F0502020204030204" pitchFamily="34" charset="0"/>
              </a:rPr>
              <a:t> </a:t>
            </a:r>
            <a:endParaRPr lang="en-US" sz="220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sz="2200">
                <a:latin typeface="Calibri" panose="020F0502020204030204" pitchFamily="34" charset="0"/>
                <a:ea typeface="Calibri" panose="020F0502020204030204" pitchFamily="34" charset="0"/>
                <a:cs typeface="Calibri" panose="020F0502020204030204" pitchFamily="34" charset="0"/>
              </a:rPr>
              <a:t>Account for the EPA existing IURs</a:t>
            </a:r>
          </a:p>
          <a:p>
            <a:pPr lvl="2">
              <a:buFont typeface="Wingdings" panose="05000000000000000000" pitchFamily="2" charset="2"/>
              <a:buChar char="§"/>
            </a:pPr>
            <a:r>
              <a:rPr lang="en-US" sz="2100">
                <a:latin typeface="Calibri" panose="020F0502020204030204" pitchFamily="34" charset="0"/>
                <a:ea typeface="Calibri" panose="020F0502020204030204" pitchFamily="34" charset="0"/>
                <a:cs typeface="Calibri" panose="020F0502020204030204" pitchFamily="34" charset="0"/>
              </a:rPr>
              <a:t>1988 RE 0.23 per fiber/cc</a:t>
            </a:r>
          </a:p>
          <a:p>
            <a:pPr lvl="2">
              <a:buFont typeface="Wingdings" panose="05000000000000000000" pitchFamily="2" charset="2"/>
              <a:buChar char="§"/>
            </a:pPr>
            <a:r>
              <a:rPr lang="en-US" sz="2100">
                <a:latin typeface="Calibri" panose="020F0502020204030204" pitchFamily="34" charset="0"/>
                <a:ea typeface="Calibri" panose="020F0502020204030204" pitchFamily="34" charset="0"/>
                <a:cs typeface="Calibri" panose="020F0502020204030204" pitchFamily="34" charset="0"/>
              </a:rPr>
              <a:t>2014 IRIS 0.17 per fiber/cc</a:t>
            </a:r>
          </a:p>
          <a:p>
            <a:pPr lvl="2">
              <a:buFont typeface="Wingdings" panose="05000000000000000000" pitchFamily="2" charset="2"/>
              <a:buChar char="§"/>
            </a:pPr>
            <a:r>
              <a:rPr lang="en-US" sz="2100">
                <a:latin typeface="Calibri" panose="020F0502020204030204" pitchFamily="34" charset="0"/>
                <a:ea typeface="Calibri" panose="020F0502020204030204" pitchFamily="34" charset="0"/>
                <a:cs typeface="Calibri" panose="020F0502020204030204" pitchFamily="34" charset="0"/>
              </a:rPr>
              <a:t>2020 RE 0.16 per fiber/cc</a:t>
            </a:r>
          </a:p>
          <a:p>
            <a:pPr lvl="1">
              <a:buFont typeface="Wingdings" panose="05000000000000000000" pitchFamily="2" charset="2"/>
              <a:buChar char="§"/>
            </a:pPr>
            <a:r>
              <a:rPr lang="en-US" sz="2200">
                <a:latin typeface="Calibri" panose="020F0502020204030204" pitchFamily="34" charset="0"/>
                <a:ea typeface="Calibri" panose="020F0502020204030204" pitchFamily="34" charset="0"/>
                <a:cs typeface="Calibri" panose="020F0502020204030204" pitchFamily="34" charset="0"/>
              </a:rPr>
              <a:t>Sensitivity analysis conducted and no change in risk across IURs</a:t>
            </a:r>
          </a:p>
          <a:p>
            <a:pPr>
              <a:buFont typeface="Wingdings" panose="05000000000000000000" pitchFamily="2" charset="2"/>
              <a:buChar char="§"/>
            </a:pPr>
            <a:r>
              <a:rPr lang="en-US" sz="2400">
                <a:latin typeface="Calibri" panose="020F0502020204030204" pitchFamily="34" charset="0"/>
                <a:ea typeface="Calibri" panose="020F0502020204030204" pitchFamily="34" charset="0"/>
                <a:cs typeface="Calibri" panose="020F0502020204030204" pitchFamily="34" charset="0"/>
              </a:rPr>
              <a:t>Non-cancer point of departure (POD): 0.026 fiber/cc</a:t>
            </a:r>
            <a:endParaRPr lang="en-US" sz="2400" baseline="30000">
              <a:latin typeface="Calibri" panose="020F0502020204030204" pitchFamily="34" charset="0"/>
              <a:ea typeface="Calibri" panose="020F0502020204030204" pitchFamily="34" charset="0"/>
              <a:cs typeface="Calibri" panose="020F0502020204030204" pitchFamily="34" charset="0"/>
            </a:endParaRPr>
          </a:p>
          <a:p>
            <a:pPr lvl="1" fontAlgn="t">
              <a:spcBef>
                <a:spcPts val="0"/>
              </a:spcBef>
              <a:buFont typeface="Wingdings" panose="05000000000000000000" pitchFamily="2" charset="2"/>
              <a:buChar char="§"/>
            </a:pPr>
            <a:r>
              <a:rPr lang="en-US" sz="2200" i="0" u="none" strike="noStrike">
                <a:effectLst/>
                <a:latin typeface="Calibri" panose="020F0502020204030204" pitchFamily="34" charset="0"/>
                <a:ea typeface="Calibri" panose="020F0502020204030204" pitchFamily="34" charset="0"/>
                <a:cs typeface="Calibri" panose="020F0502020204030204" pitchFamily="34" charset="0"/>
              </a:rPr>
              <a:t>B</a:t>
            </a:r>
            <a:r>
              <a:rPr lang="en-US" sz="220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ased on localized pleural thickening (LPT) </a:t>
            </a:r>
          </a:p>
          <a:p>
            <a:pPr lvl="1">
              <a:buFont typeface="Wingdings" panose="05000000000000000000" pitchFamily="2" charset="2"/>
              <a:buChar char="§"/>
            </a:pPr>
            <a:r>
              <a:rPr lang="en-US" sz="2200">
                <a:latin typeface="Calibri" panose="020F0502020204030204" pitchFamily="34" charset="0"/>
                <a:ea typeface="Calibri" panose="020F0502020204030204" pitchFamily="34" charset="0"/>
                <a:cs typeface="Calibri" panose="020F0502020204030204" pitchFamily="34" charset="0"/>
              </a:rPr>
              <a:t>Cohort from O.M. Scott plant in Marysville, Ohio</a:t>
            </a:r>
          </a:p>
          <a:p>
            <a:pPr lvl="2">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Most robust and relevant information for dose-response analysis</a:t>
            </a:r>
          </a:p>
          <a:p>
            <a:pPr lvl="2">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Over 50 years of follow-up</a:t>
            </a:r>
          </a:p>
          <a:p>
            <a:pPr lvl="1">
              <a:buFont typeface="Wingdings" panose="05000000000000000000" pitchFamily="2" charset="2"/>
              <a:buChar char="§"/>
            </a:pPr>
            <a:r>
              <a:rPr lang="en-US" sz="2200">
                <a:latin typeface="Calibri" panose="020F0502020204030204" pitchFamily="34" charset="0"/>
                <a:ea typeface="Calibri" panose="020F0502020204030204" pitchFamily="34" charset="0"/>
                <a:cs typeface="Calibri" panose="020F0502020204030204" pitchFamily="34" charset="0"/>
              </a:rPr>
              <a:t>POD selected in 2014 IRIS Libby Asbestos Assessment</a:t>
            </a:r>
          </a:p>
          <a:p>
            <a:pPr lvl="2">
              <a:buFont typeface="Wingdings" panose="05000000000000000000" pitchFamily="2" charset="2"/>
              <a:buChar char="§"/>
            </a:pPr>
            <a:endParaRPr 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184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9B5C-2582-93DC-C8CF-1BAE1DE97657}"/>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Risk characterization</a:t>
            </a:r>
          </a:p>
        </p:txBody>
      </p:sp>
      <p:sp>
        <p:nvSpPr>
          <p:cNvPr id="3" name="Content Placeholder 2">
            <a:extLst>
              <a:ext uri="{FF2B5EF4-FFF2-40B4-BE49-F238E27FC236}">
                <a16:creationId xmlns:a16="http://schemas.microsoft.com/office/drawing/2014/main" id="{0C338E1B-DB0F-EEFF-CD8F-3452A78227F5}"/>
              </a:ext>
            </a:extLst>
          </p:cNvPr>
          <p:cNvSpPr>
            <a:spLocks noGrp="1"/>
          </p:cNvSpPr>
          <p:nvPr>
            <p:ph sz="half" idx="1"/>
          </p:nvPr>
        </p:nvSpPr>
        <p:spPr>
          <a:xfrm>
            <a:off x="357104" y="1238251"/>
            <a:ext cx="10463296" cy="5091834"/>
          </a:xfrm>
        </p:spPr>
        <p:txBody>
          <a:bodyPr>
            <a:normAutofit/>
          </a:bodyPr>
          <a:lstStyle/>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The </a:t>
            </a:r>
            <a:r>
              <a:rPr lang="en-US">
                <a:effectLst/>
                <a:latin typeface="Calibri" panose="020F0502020204030204" pitchFamily="34" charset="0"/>
                <a:ea typeface="Calibri" panose="020F0502020204030204" pitchFamily="34" charset="0"/>
                <a:cs typeface="Calibri" panose="020F0502020204030204" pitchFamily="34" charset="0"/>
              </a:rPr>
              <a:t>development of all exposure scenarios for this risk evaluation is based on the understanding that friable asbestos are modified (</a:t>
            </a:r>
            <a:r>
              <a:rPr lang="en-US" i="1">
                <a:effectLst/>
                <a:latin typeface="Calibri" panose="020F0502020204030204" pitchFamily="34" charset="0"/>
                <a:ea typeface="Calibri" panose="020F0502020204030204" pitchFamily="34" charset="0"/>
                <a:cs typeface="Calibri" panose="020F0502020204030204" pitchFamily="34" charset="0"/>
              </a:rPr>
              <a:t>e.g</a:t>
            </a:r>
            <a:r>
              <a:rPr lang="en-US">
                <a:effectLst/>
                <a:latin typeface="Calibri" panose="020F0502020204030204" pitchFamily="34" charset="0"/>
                <a:ea typeface="Calibri" panose="020F0502020204030204" pitchFamily="34" charset="0"/>
                <a:cs typeface="Calibri" panose="020F0502020204030204" pitchFamily="34" charset="0"/>
              </a:rPr>
              <a:t>., removed, sanded, cut, disturbed) to release fibers. ACMs that stay in place without any modification done to it, are not expected to result in releases, and hence no human exposures and risks are expected.</a:t>
            </a:r>
          </a:p>
          <a:p>
            <a:pPr>
              <a:buFont typeface="Wingdings" panose="05000000000000000000" pitchFamily="2" charset="2"/>
              <a:buChar char="§"/>
            </a:pPr>
            <a:r>
              <a:rPr lang="en-US" sz="2000">
                <a:effectLst/>
                <a:latin typeface="Calibri" panose="020F0502020204030204" pitchFamily="34" charset="0"/>
                <a:ea typeface="Calibri" panose="020F0502020204030204" pitchFamily="34" charset="0"/>
                <a:cs typeface="Calibri" panose="020F0502020204030204" pitchFamily="34" charset="0"/>
              </a:rPr>
              <a:t>EPA used measured or estimated air concentrations to calculate exposure concentrations required for risk assessment, such as average daily concentration (ADC), margin of exposure (MOE), and excess lifetime cancer risk (ELCR).</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Estimated risks for all populations for non-cancer chronic and lifetime cancer.</a:t>
            </a:r>
          </a:p>
        </p:txBody>
      </p:sp>
      <p:graphicFrame>
        <p:nvGraphicFramePr>
          <p:cNvPr id="4" name="Table 4">
            <a:extLst>
              <a:ext uri="{FF2B5EF4-FFF2-40B4-BE49-F238E27FC236}">
                <a16:creationId xmlns:a16="http://schemas.microsoft.com/office/drawing/2014/main" id="{7A713471-8694-090F-D875-2C4607504C7F}"/>
              </a:ext>
            </a:extLst>
          </p:cNvPr>
          <p:cNvGraphicFramePr>
            <a:graphicFrameLocks noGrp="1"/>
          </p:cNvGraphicFramePr>
          <p:nvPr>
            <p:extLst>
              <p:ext uri="{D42A27DB-BD31-4B8C-83A1-F6EECF244321}">
                <p14:modId xmlns:p14="http://schemas.microsoft.com/office/powerpoint/2010/main" val="2698396294"/>
              </p:ext>
            </p:extLst>
          </p:nvPr>
        </p:nvGraphicFramePr>
        <p:xfrm>
          <a:off x="1666875" y="4127105"/>
          <a:ext cx="7997822" cy="1854200"/>
        </p:xfrm>
        <a:graphic>
          <a:graphicData uri="http://schemas.openxmlformats.org/drawingml/2006/table">
            <a:tbl>
              <a:tblPr firstRow="1" bandRow="1">
                <a:tableStyleId>{21E4AEA4-8DFA-4A89-87EB-49C32662AFE0}</a:tableStyleId>
              </a:tblPr>
              <a:tblGrid>
                <a:gridCol w="4173939">
                  <a:extLst>
                    <a:ext uri="{9D8B030D-6E8A-4147-A177-3AD203B41FA5}">
                      <a16:colId xmlns:a16="http://schemas.microsoft.com/office/drawing/2014/main" val="2158085612"/>
                    </a:ext>
                  </a:extLst>
                </a:gridCol>
                <a:gridCol w="1886727">
                  <a:extLst>
                    <a:ext uri="{9D8B030D-6E8A-4147-A177-3AD203B41FA5}">
                      <a16:colId xmlns:a16="http://schemas.microsoft.com/office/drawing/2014/main" val="459347175"/>
                    </a:ext>
                  </a:extLst>
                </a:gridCol>
                <a:gridCol w="1937156">
                  <a:extLst>
                    <a:ext uri="{9D8B030D-6E8A-4147-A177-3AD203B41FA5}">
                      <a16:colId xmlns:a16="http://schemas.microsoft.com/office/drawing/2014/main" val="2081214156"/>
                    </a:ext>
                  </a:extLst>
                </a:gridCol>
              </a:tblGrid>
              <a:tr h="370840">
                <a:tc>
                  <a:txBody>
                    <a:bodyPr/>
                    <a:lstStyle/>
                    <a:p>
                      <a:r>
                        <a:rPr lang="en-US"/>
                        <a:t>Population</a:t>
                      </a:r>
                    </a:p>
                  </a:txBody>
                  <a:tcPr/>
                </a:tc>
                <a:tc>
                  <a:txBody>
                    <a:bodyPr/>
                    <a:lstStyle/>
                    <a:p>
                      <a:r>
                        <a:rPr lang="en-US"/>
                        <a:t>Benchmark</a:t>
                      </a:r>
                    </a:p>
                  </a:txBody>
                  <a:tcPr/>
                </a:tc>
                <a:tc>
                  <a:txBody>
                    <a:bodyPr/>
                    <a:lstStyle/>
                    <a:p>
                      <a:r>
                        <a:rPr lang="en-US"/>
                        <a:t>Value</a:t>
                      </a:r>
                    </a:p>
                  </a:txBody>
                  <a:tcPr/>
                </a:tc>
                <a:extLst>
                  <a:ext uri="{0D108BD9-81ED-4DB2-BD59-A6C34878D82A}">
                    <a16:rowId xmlns:a16="http://schemas.microsoft.com/office/drawing/2014/main" val="1454358393"/>
                  </a:ext>
                </a:extLst>
              </a:tr>
              <a:tr h="370840">
                <a:tc>
                  <a:txBody>
                    <a:bodyPr/>
                    <a:lstStyle/>
                    <a:p>
                      <a:r>
                        <a:rPr lang="en-US"/>
                        <a:t>Occupational</a:t>
                      </a:r>
                    </a:p>
                  </a:txBody>
                  <a:tcPr/>
                </a:tc>
                <a:tc>
                  <a:txBody>
                    <a:bodyPr/>
                    <a:lstStyle/>
                    <a:p>
                      <a:r>
                        <a:rPr lang="en-US"/>
                        <a:t>ELCR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ea typeface="Calibri" panose="020F0502020204030204" pitchFamily="34" charset="0"/>
                          <a:cs typeface="Calibri" panose="020F0502020204030204" pitchFamily="34" charset="0"/>
                        </a:rPr>
                        <a:t>1 x 10</a:t>
                      </a:r>
                      <a:r>
                        <a:rPr lang="en-US" sz="1800" baseline="30000">
                          <a:latin typeface="Calibri" panose="020F0502020204030204" pitchFamily="34" charset="0"/>
                          <a:ea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2073038773"/>
                  </a:ext>
                </a:extLst>
              </a:tr>
              <a:tr h="370840">
                <a:tc>
                  <a:txBody>
                    <a:bodyPr/>
                    <a:lstStyle/>
                    <a:p>
                      <a:r>
                        <a:rPr lang="en-US"/>
                        <a:t>General Population</a:t>
                      </a:r>
                    </a:p>
                  </a:txBody>
                  <a:tcPr/>
                </a:tc>
                <a:tc>
                  <a:txBody>
                    <a:bodyPr/>
                    <a:lstStyle/>
                    <a:p>
                      <a:r>
                        <a:rPr lang="en-US"/>
                        <a:t>ELCR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ea typeface="Calibri" panose="020F0502020204030204" pitchFamily="34" charset="0"/>
                          <a:cs typeface="Calibri" panose="020F0502020204030204" pitchFamily="34" charset="0"/>
                        </a:rPr>
                        <a:t>1 x 10</a:t>
                      </a:r>
                      <a:r>
                        <a:rPr lang="en-US" sz="1800" baseline="30000">
                          <a:latin typeface="Calibri" panose="020F0502020204030204" pitchFamily="34" charset="0"/>
                          <a:ea typeface="Calibri" panose="020F0502020204030204" pitchFamily="34" charset="0"/>
                          <a:cs typeface="Calibri" panose="020F0502020204030204" pitchFamily="34" charset="0"/>
                        </a:rPr>
                        <a:t>-4</a:t>
                      </a:r>
                      <a:r>
                        <a:rPr lang="en-US" sz="1800">
                          <a:latin typeface="Calibri" panose="020F0502020204030204" pitchFamily="34" charset="0"/>
                          <a:ea typeface="Calibri" panose="020F0502020204030204" pitchFamily="34" charset="0"/>
                          <a:cs typeface="Calibri" panose="020F0502020204030204" pitchFamily="34" charset="0"/>
                        </a:rPr>
                        <a:t> to 1 x 10</a:t>
                      </a:r>
                      <a:r>
                        <a:rPr lang="en-US" sz="1800" baseline="30000">
                          <a:latin typeface="Calibri" panose="020F0502020204030204" pitchFamily="34" charset="0"/>
                          <a:ea typeface="Calibri" panose="020F0502020204030204" pitchFamily="34" charset="0"/>
                          <a:cs typeface="Calibri" panose="020F0502020204030204" pitchFamily="34" charset="0"/>
                        </a:rPr>
                        <a:t>-6</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9277189"/>
                  </a:ext>
                </a:extLst>
              </a:tr>
              <a:tr h="370840">
                <a:tc>
                  <a:txBody>
                    <a:bodyPr/>
                    <a:lstStyle/>
                    <a:p>
                      <a:r>
                        <a:rPr lang="en-US"/>
                        <a:t>DIYers and Take Home</a:t>
                      </a:r>
                    </a:p>
                  </a:txBody>
                  <a:tcPr/>
                </a:tc>
                <a:tc>
                  <a:txBody>
                    <a:bodyPr/>
                    <a:lstStyle/>
                    <a:p>
                      <a:r>
                        <a:rPr lang="en-US"/>
                        <a:t>ELCR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ea typeface="Calibri" panose="020F0502020204030204" pitchFamily="34" charset="0"/>
                          <a:cs typeface="Calibri" panose="020F0502020204030204" pitchFamily="34" charset="0"/>
                        </a:rPr>
                        <a:t>1 x 10</a:t>
                      </a:r>
                      <a:r>
                        <a:rPr lang="en-US" sz="1800" baseline="30000">
                          <a:latin typeface="Calibri" panose="020F0502020204030204" pitchFamily="34" charset="0"/>
                          <a:ea typeface="Calibri" panose="020F0502020204030204" pitchFamily="34" charset="0"/>
                          <a:cs typeface="Calibri" panose="020F0502020204030204" pitchFamily="34" charset="0"/>
                        </a:rPr>
                        <a:t>-6</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2730354"/>
                  </a:ext>
                </a:extLst>
              </a:tr>
              <a:tr h="370840">
                <a:tc>
                  <a:txBody>
                    <a:bodyPr/>
                    <a:lstStyle/>
                    <a:p>
                      <a:r>
                        <a:rPr lang="en-US"/>
                        <a:t>Occupational and Non-Occupational</a:t>
                      </a:r>
                    </a:p>
                  </a:txBody>
                  <a:tcPr/>
                </a:tc>
                <a:tc>
                  <a:txBody>
                    <a:bodyPr/>
                    <a:lstStyle/>
                    <a:p>
                      <a:r>
                        <a:rPr lang="en-US"/>
                        <a:t>MOE</a:t>
                      </a:r>
                    </a:p>
                  </a:txBody>
                  <a:tcPr/>
                </a:tc>
                <a:tc>
                  <a:txBody>
                    <a:bodyPr/>
                    <a:lstStyle/>
                    <a:p>
                      <a:r>
                        <a:rPr lang="en-US"/>
                        <a:t>300</a:t>
                      </a:r>
                    </a:p>
                  </a:txBody>
                  <a:tcPr/>
                </a:tc>
                <a:extLst>
                  <a:ext uri="{0D108BD9-81ED-4DB2-BD59-A6C34878D82A}">
                    <a16:rowId xmlns:a16="http://schemas.microsoft.com/office/drawing/2014/main" val="2507990185"/>
                  </a:ext>
                </a:extLst>
              </a:tr>
            </a:tbl>
          </a:graphicData>
        </a:graphic>
      </p:graphicFrame>
    </p:spTree>
    <p:extLst>
      <p:ext uri="{BB962C8B-B14F-4D97-AF65-F5344CB8AC3E}">
        <p14:creationId xmlns:p14="http://schemas.microsoft.com/office/powerpoint/2010/main" val="111091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9B5C-2582-93DC-C8CF-1BAE1DE97657}"/>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Risk Characterization Approach</a:t>
            </a:r>
          </a:p>
        </p:txBody>
      </p:sp>
      <p:graphicFrame>
        <p:nvGraphicFramePr>
          <p:cNvPr id="17" name="Table 17">
            <a:extLst>
              <a:ext uri="{FF2B5EF4-FFF2-40B4-BE49-F238E27FC236}">
                <a16:creationId xmlns:a16="http://schemas.microsoft.com/office/drawing/2014/main" id="{5574A07F-D20E-A9A6-3121-14498A085177}"/>
              </a:ext>
            </a:extLst>
          </p:cNvPr>
          <p:cNvGraphicFramePr>
            <a:graphicFrameLocks noGrp="1"/>
          </p:cNvGraphicFramePr>
          <p:nvPr>
            <p:extLst>
              <p:ext uri="{D42A27DB-BD31-4B8C-83A1-F6EECF244321}">
                <p14:modId xmlns:p14="http://schemas.microsoft.com/office/powerpoint/2010/main" val="1559379167"/>
              </p:ext>
            </p:extLst>
          </p:nvPr>
        </p:nvGraphicFramePr>
        <p:xfrm>
          <a:off x="541563" y="1149172"/>
          <a:ext cx="10974161" cy="5204091"/>
        </p:xfrm>
        <a:graphic>
          <a:graphicData uri="http://schemas.openxmlformats.org/drawingml/2006/table">
            <a:tbl>
              <a:tblPr firstRow="1" bandRow="1">
                <a:tableStyleId>{5940675A-B579-460E-94D1-54222C63F5DA}</a:tableStyleId>
              </a:tblPr>
              <a:tblGrid>
                <a:gridCol w="1915887">
                  <a:extLst>
                    <a:ext uri="{9D8B030D-6E8A-4147-A177-3AD203B41FA5}">
                      <a16:colId xmlns:a16="http://schemas.microsoft.com/office/drawing/2014/main" val="2617141768"/>
                    </a:ext>
                  </a:extLst>
                </a:gridCol>
                <a:gridCol w="4540069">
                  <a:extLst>
                    <a:ext uri="{9D8B030D-6E8A-4147-A177-3AD203B41FA5}">
                      <a16:colId xmlns:a16="http://schemas.microsoft.com/office/drawing/2014/main" val="3920226841"/>
                    </a:ext>
                  </a:extLst>
                </a:gridCol>
                <a:gridCol w="4518205">
                  <a:extLst>
                    <a:ext uri="{9D8B030D-6E8A-4147-A177-3AD203B41FA5}">
                      <a16:colId xmlns:a16="http://schemas.microsoft.com/office/drawing/2014/main" val="310520285"/>
                    </a:ext>
                  </a:extLst>
                </a:gridCol>
              </a:tblGrid>
              <a:tr h="516168">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Population of Interest</a:t>
                      </a:r>
                    </a:p>
                  </a:txBody>
                  <a:tcPr/>
                </a:tc>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Exposure Scenario</a:t>
                      </a:r>
                    </a:p>
                  </a:txBody>
                  <a:tcPr/>
                </a:tc>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Sources of Uncertainty</a:t>
                      </a:r>
                    </a:p>
                  </a:txBody>
                  <a:tcPr/>
                </a:tc>
                <a:extLst>
                  <a:ext uri="{0D108BD9-81ED-4DB2-BD59-A6C34878D82A}">
                    <a16:rowId xmlns:a16="http://schemas.microsoft.com/office/drawing/2014/main" val="1408786452"/>
                  </a:ext>
                </a:extLst>
              </a:tr>
              <a:tr h="2635173">
                <a:tc>
                  <a:txBody>
                    <a:bodyPr/>
                    <a:lstStyle/>
                    <a:p>
                      <a:r>
                        <a:rPr lang="en-US" sz="1800">
                          <a:latin typeface="Calibri" panose="020F0502020204030204" pitchFamily="34" charset="0"/>
                          <a:ea typeface="Calibri" panose="020F0502020204030204" pitchFamily="34" charset="0"/>
                          <a:cs typeface="Calibri" panose="020F0502020204030204" pitchFamily="34" charset="0"/>
                        </a:rPr>
                        <a:t>Workers and ONUs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Adolescent (≥16 years old) and</a:t>
                      </a:r>
                      <a:r>
                        <a:rPr lang="en-US" sz="1800" b="1">
                          <a:effectLst/>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Calibri" panose="020F0502020204030204" pitchFamily="34" charset="0"/>
                          <a:cs typeface="Calibri" panose="020F0502020204030204" pitchFamily="34" charset="0"/>
                        </a:rPr>
                        <a:t>adult workers exposed to asbestos for the entire 8‐hr workday for up to 250 days per year for 30 and 40 working years (CT and HE respectively)</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latin typeface="Calibri" panose="020F0502020204030204" pitchFamily="34" charset="0"/>
                          <a:ea typeface="Calibri" panose="020F0502020204030204" pitchFamily="34" charset="0"/>
                          <a:cs typeface="Calibri" panose="020F0502020204030204" pitchFamily="34" charset="0"/>
                        </a:rPr>
                        <a:t>F</a:t>
                      </a:r>
                      <a:r>
                        <a:rPr lang="en-US" sz="1800">
                          <a:effectLst/>
                          <a:latin typeface="Calibri" panose="020F0502020204030204" pitchFamily="34" charset="0"/>
                          <a:ea typeface="Calibri" panose="020F0502020204030204" pitchFamily="34" charset="0"/>
                          <a:cs typeface="Calibri" panose="020F0502020204030204" pitchFamily="34" charset="0"/>
                        </a:rPr>
                        <a:t>ew OESs where more detailed information about identified job types and categories was available were split between higher and lower exposure-potential workers</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Number of workers per COU</a:t>
                      </a:r>
                    </a:p>
                    <a:p>
                      <a:pPr marL="285750" indent="-285750">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Which industries and occupations are associated with the uses assessed</a:t>
                      </a:r>
                    </a:p>
                    <a:p>
                      <a:pPr marL="285750" indent="-285750">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Split between higher and lower exposure-potential workers</a:t>
                      </a:r>
                    </a:p>
                    <a:p>
                      <a:pPr marL="285750" indent="-285750">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Larger data variability for nonusers</a:t>
                      </a:r>
                    </a:p>
                    <a:p>
                      <a:pPr marL="285750" indent="-285750">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Representativeness of the data and variability due to work practices</a:t>
                      </a:r>
                    </a:p>
                  </a:txBody>
                  <a:tcPr/>
                </a:tc>
                <a:extLst>
                  <a:ext uri="{0D108BD9-81ED-4DB2-BD59-A6C34878D82A}">
                    <a16:rowId xmlns:a16="http://schemas.microsoft.com/office/drawing/2014/main" val="553448673"/>
                  </a:ext>
                </a:extLst>
              </a:tr>
              <a:tr h="1928838">
                <a:tc>
                  <a:txBody>
                    <a:bodyPr/>
                    <a:lstStyle/>
                    <a:p>
                      <a:r>
                        <a:rPr lang="en-US" sz="1800">
                          <a:latin typeface="Calibri" panose="020F0502020204030204" pitchFamily="34" charset="0"/>
                          <a:ea typeface="Calibri" panose="020F0502020204030204" pitchFamily="34" charset="0"/>
                          <a:cs typeface="Calibri" panose="020F0502020204030204" pitchFamily="34" charset="0"/>
                        </a:rPr>
                        <a:t>Take Home Garment Handler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Adolescent (≥16 years old) and</a:t>
                      </a:r>
                      <a:r>
                        <a:rPr lang="en-US" sz="1800" b="1">
                          <a:effectLst/>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Calibri" panose="020F0502020204030204" pitchFamily="34" charset="0"/>
                          <a:cs typeface="Calibri" panose="020F0502020204030204" pitchFamily="34" charset="0"/>
                        </a:rPr>
                        <a:t>adults exposed to asbestos during handling of clothing contaminated with asbestos from occupational activities, for 40 working years</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latin typeface="Calibri" panose="020F0502020204030204" pitchFamily="34" charset="0"/>
                          <a:ea typeface="Calibri" panose="020F0502020204030204" pitchFamily="34" charset="0"/>
                          <a:cs typeface="Calibri" panose="020F0502020204030204" pitchFamily="34" charset="0"/>
                        </a:rPr>
                        <a:t>CT and HE driven by worker exposure concentrations</a:t>
                      </a:r>
                    </a:p>
                  </a:txBody>
                  <a:tcPr/>
                </a:tc>
                <a:tc>
                  <a:txBody>
                    <a:bodyPr/>
                    <a:lstStyle/>
                    <a:p>
                      <a:pPr marL="285750" indent="-285750">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Concentration data used may include non-asbestos and smaller particle sizes and overestimate risk</a:t>
                      </a:r>
                    </a:p>
                    <a:p>
                      <a:pPr marL="285750" indent="-285750">
                        <a:spcBef>
                          <a:spcPts val="0"/>
                        </a:spcBef>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Variability due to products and asbestos concentrations differences across activities and asbestos containing products</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27196656"/>
                  </a:ext>
                </a:extLst>
              </a:tr>
            </a:tbl>
          </a:graphicData>
        </a:graphic>
      </p:graphicFrame>
    </p:spTree>
    <p:extLst>
      <p:ext uri="{BB962C8B-B14F-4D97-AF65-F5344CB8AC3E}">
        <p14:creationId xmlns:p14="http://schemas.microsoft.com/office/powerpoint/2010/main" val="240728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9B5C-2582-93DC-C8CF-1BAE1DE97657}"/>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Risk Characterization Approach</a:t>
            </a:r>
          </a:p>
        </p:txBody>
      </p:sp>
      <p:graphicFrame>
        <p:nvGraphicFramePr>
          <p:cNvPr id="17" name="Table 17">
            <a:extLst>
              <a:ext uri="{FF2B5EF4-FFF2-40B4-BE49-F238E27FC236}">
                <a16:creationId xmlns:a16="http://schemas.microsoft.com/office/drawing/2014/main" id="{5574A07F-D20E-A9A6-3121-14498A085177}"/>
              </a:ext>
            </a:extLst>
          </p:cNvPr>
          <p:cNvGraphicFramePr>
            <a:graphicFrameLocks noGrp="1"/>
          </p:cNvGraphicFramePr>
          <p:nvPr>
            <p:extLst>
              <p:ext uri="{D42A27DB-BD31-4B8C-83A1-F6EECF244321}">
                <p14:modId xmlns:p14="http://schemas.microsoft.com/office/powerpoint/2010/main" val="2650178730"/>
              </p:ext>
            </p:extLst>
          </p:nvPr>
        </p:nvGraphicFramePr>
        <p:xfrm>
          <a:off x="541563" y="1149172"/>
          <a:ext cx="10974161" cy="5303520"/>
        </p:xfrm>
        <a:graphic>
          <a:graphicData uri="http://schemas.openxmlformats.org/drawingml/2006/table">
            <a:tbl>
              <a:tblPr firstRow="1" bandRow="1">
                <a:tableStyleId>{5940675A-B579-460E-94D1-54222C63F5DA}</a:tableStyleId>
              </a:tblPr>
              <a:tblGrid>
                <a:gridCol w="1879948">
                  <a:extLst>
                    <a:ext uri="{9D8B030D-6E8A-4147-A177-3AD203B41FA5}">
                      <a16:colId xmlns:a16="http://schemas.microsoft.com/office/drawing/2014/main" val="2617141768"/>
                    </a:ext>
                  </a:extLst>
                </a:gridCol>
                <a:gridCol w="4576008">
                  <a:extLst>
                    <a:ext uri="{9D8B030D-6E8A-4147-A177-3AD203B41FA5}">
                      <a16:colId xmlns:a16="http://schemas.microsoft.com/office/drawing/2014/main" val="3920226841"/>
                    </a:ext>
                  </a:extLst>
                </a:gridCol>
                <a:gridCol w="4518205">
                  <a:extLst>
                    <a:ext uri="{9D8B030D-6E8A-4147-A177-3AD203B41FA5}">
                      <a16:colId xmlns:a16="http://schemas.microsoft.com/office/drawing/2014/main" val="310520285"/>
                    </a:ext>
                  </a:extLst>
                </a:gridCol>
              </a:tblGrid>
              <a:tr h="261118">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Population of Interest</a:t>
                      </a:r>
                    </a:p>
                  </a:txBody>
                  <a:tcPr/>
                </a:tc>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Exposure Scenario</a:t>
                      </a:r>
                    </a:p>
                  </a:txBody>
                  <a:tcPr/>
                </a:tc>
                <a:tc>
                  <a:txBody>
                    <a:bodyPr/>
                    <a:lstStyle/>
                    <a:p>
                      <a:r>
                        <a:rPr lang="en-US" sz="1800" b="1">
                          <a:latin typeface="Calibri" panose="020F0502020204030204" pitchFamily="34" charset="0"/>
                          <a:ea typeface="Calibri" panose="020F0502020204030204" pitchFamily="34" charset="0"/>
                          <a:cs typeface="Calibri" panose="020F0502020204030204" pitchFamily="34" charset="0"/>
                        </a:rPr>
                        <a:t>Sources of Uncertainty</a:t>
                      </a:r>
                    </a:p>
                  </a:txBody>
                  <a:tcPr/>
                </a:tc>
                <a:extLst>
                  <a:ext uri="{0D108BD9-81ED-4DB2-BD59-A6C34878D82A}">
                    <a16:rowId xmlns:a16="http://schemas.microsoft.com/office/drawing/2014/main" val="1408786452"/>
                  </a:ext>
                </a:extLst>
              </a:tr>
              <a:tr h="975758">
                <a:tc>
                  <a:txBody>
                    <a:bodyPr/>
                    <a:lstStyle/>
                    <a:p>
                      <a:r>
                        <a:rPr lang="en-US" sz="1800">
                          <a:latin typeface="Calibri" panose="020F0502020204030204" pitchFamily="34" charset="0"/>
                          <a:ea typeface="Calibri" panose="020F0502020204030204" pitchFamily="34" charset="0"/>
                          <a:cs typeface="Calibri" panose="020F0502020204030204" pitchFamily="34" charset="0"/>
                        </a:rPr>
                        <a:t>DIYers (Consumers)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Adolescent (≥16 years old) and</a:t>
                      </a:r>
                      <a:r>
                        <a:rPr lang="en-US" sz="1800" b="1">
                          <a:effectLst/>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Calibri" panose="020F0502020204030204" pitchFamily="34" charset="0"/>
                          <a:cs typeface="Calibri" panose="020F0502020204030204" pitchFamily="34" charset="0"/>
                        </a:rPr>
                        <a:t>adult DIYers exposed to asbestos fibers during an activity that modifies asbestos containing materials</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latin typeface="Calibri" panose="020F0502020204030204" pitchFamily="34" charset="0"/>
                          <a:ea typeface="Calibri" panose="020F0502020204030204" pitchFamily="34" charset="0"/>
                          <a:cs typeface="Calibri" panose="020F0502020204030204" pitchFamily="34" charset="0"/>
                        </a:rPr>
                        <a:t>LE, CT and HE driven by monitoring concentration data, frequency and duration of activity</a:t>
                      </a:r>
                    </a:p>
                  </a:txBody>
                  <a:tcPr/>
                </a:tc>
                <a:tc>
                  <a:txBody>
                    <a:bodyPr/>
                    <a:lstStyle/>
                    <a:p>
                      <a:pPr marL="285750" indent="-285750">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Determination of products and potential to release asbestos fibers</a:t>
                      </a:r>
                    </a:p>
                    <a:p>
                      <a:pPr marL="285750" indent="-285750">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Concentration data used may include non-asbestos and smaller particles sizes and overestimate risk</a:t>
                      </a:r>
                    </a:p>
                  </a:txBody>
                  <a:tcPr/>
                </a:tc>
                <a:extLst>
                  <a:ext uri="{0D108BD9-81ED-4DB2-BD59-A6C34878D82A}">
                    <a16:rowId xmlns:a16="http://schemas.microsoft.com/office/drawing/2014/main" val="550716427"/>
                  </a:ext>
                </a:extLst>
              </a:tr>
              <a:tr h="797098">
                <a:tc>
                  <a:txBody>
                    <a:bodyPr/>
                    <a:lstStyle/>
                    <a:p>
                      <a:r>
                        <a:rPr lang="en-US" sz="1800">
                          <a:latin typeface="Calibri" panose="020F0502020204030204" pitchFamily="34" charset="0"/>
                          <a:ea typeface="Calibri" panose="020F0502020204030204" pitchFamily="34" charset="0"/>
                          <a:cs typeface="Calibri" panose="020F0502020204030204" pitchFamily="34" charset="0"/>
                        </a:rPr>
                        <a:t>General Population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All genders and age groups indoor environments exposed to asbestos fibers infiltrating from outside from occupational exposure activities and disposal releases</a:t>
                      </a:r>
                      <a:endParaRPr lang="en-US" sz="180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latin typeface="Calibri" panose="020F0502020204030204" pitchFamily="34" charset="0"/>
                          <a:ea typeface="Calibri" panose="020F0502020204030204" pitchFamily="34" charset="0"/>
                          <a:cs typeface="Calibri" panose="020F0502020204030204" pitchFamily="34" charset="0"/>
                        </a:rPr>
                        <a:t>LE, CT and HE driven by release concentration data</a:t>
                      </a:r>
                    </a:p>
                  </a:txBody>
                  <a:tcPr/>
                </a:tc>
                <a:tc>
                  <a:txBody>
                    <a:bodyPr/>
                    <a:lstStyle/>
                    <a:p>
                      <a:pPr marL="285750" indent="-285750">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Meteorological data from specific locations versus generalized approaches</a:t>
                      </a:r>
                    </a:p>
                    <a:p>
                      <a:pPr marL="285750" indent="-285750">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Number of emissions per year</a:t>
                      </a:r>
                    </a:p>
                  </a:txBody>
                  <a:tcPr/>
                </a:tc>
                <a:extLst>
                  <a:ext uri="{0D108BD9-81ED-4DB2-BD59-A6C34878D82A}">
                    <a16:rowId xmlns:a16="http://schemas.microsoft.com/office/drawing/2014/main" val="73609772"/>
                  </a:ext>
                </a:extLst>
              </a:tr>
              <a:tr h="439778">
                <a:tc>
                  <a:txBody>
                    <a:bodyPr/>
                    <a:lstStyle/>
                    <a:p>
                      <a:r>
                        <a:rPr lang="en-US" sz="1800">
                          <a:latin typeface="Calibri" panose="020F0502020204030204" pitchFamily="34" charset="0"/>
                          <a:ea typeface="Calibri" panose="020F0502020204030204" pitchFamily="34" charset="0"/>
                          <a:cs typeface="Calibri" panose="020F0502020204030204" pitchFamily="34" charset="0"/>
                        </a:rPr>
                        <a:t>Bystanders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effectLst/>
                          <a:latin typeface="Calibri" panose="020F0502020204030204" pitchFamily="34" charset="0"/>
                          <a:ea typeface="Calibri" panose="020F0502020204030204" pitchFamily="34" charset="0"/>
                          <a:cs typeface="Calibri" panose="020F0502020204030204" pitchFamily="34" charset="0"/>
                        </a:rPr>
                        <a:t>Individuals of all ages exposed to asbestos fibers through DIYers and take-home activities</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629056"/>
                  </a:ext>
                </a:extLst>
              </a:tr>
            </a:tbl>
          </a:graphicData>
        </a:graphic>
      </p:graphicFrame>
    </p:spTree>
    <p:extLst>
      <p:ext uri="{BB962C8B-B14F-4D97-AF65-F5344CB8AC3E}">
        <p14:creationId xmlns:p14="http://schemas.microsoft.com/office/powerpoint/2010/main" val="163851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F36D-6C45-4C63-9760-056B43492E19}"/>
              </a:ext>
            </a:extLst>
          </p:cNvPr>
          <p:cNvSpPr>
            <a:spLocks noGrp="1"/>
          </p:cNvSpPr>
          <p:nvPr>
            <p:ph type="title"/>
          </p:nvPr>
        </p:nvSpPr>
        <p:spPr/>
        <p:txBody>
          <a:bodyPr vert="horz" lIns="91440" tIns="45720" rIns="91440" bIns="45720" rtlCol="0" anchor="b">
            <a:normAutofit/>
          </a:bodyPr>
          <a:lstStyle/>
          <a:p>
            <a:r>
              <a:rPr lang="en-US">
                <a:latin typeface="Calibri" panose="020F0502020204030204" pitchFamily="34" charset="0"/>
                <a:ea typeface="Calibri" panose="020F0502020204030204" pitchFamily="34" charset="0"/>
                <a:cs typeface="Calibri" panose="020F0502020204030204" pitchFamily="34" charset="0"/>
              </a:rPr>
              <a:t>COUs Found to Contribute to Unreasonable Risk (UR)</a:t>
            </a:r>
          </a:p>
        </p:txBody>
      </p:sp>
      <p:sp>
        <p:nvSpPr>
          <p:cNvPr id="3" name="Content Placeholder 2">
            <a:extLst>
              <a:ext uri="{FF2B5EF4-FFF2-40B4-BE49-F238E27FC236}">
                <a16:creationId xmlns:a16="http://schemas.microsoft.com/office/drawing/2014/main" id="{A6C898F6-DF20-41FF-A2A2-ABAD0C8881E2}"/>
              </a:ext>
            </a:extLst>
          </p:cNvPr>
          <p:cNvSpPr>
            <a:spLocks noGrp="1"/>
          </p:cNvSpPr>
          <p:nvPr>
            <p:ph sz="half" idx="1"/>
          </p:nvPr>
        </p:nvSpPr>
        <p:spPr>
          <a:xfrm>
            <a:off x="446313" y="1162050"/>
            <a:ext cx="11174185" cy="5524499"/>
          </a:xfrm>
        </p:spPr>
        <p:txBody>
          <a:bodyPr vert="horz" lIns="0" tIns="45720" rIns="0" bIns="45720" rtlCol="0" anchor="t">
            <a:noAutofit/>
          </a:bodyPr>
          <a:lstStyle/>
          <a:p>
            <a:pPr marL="0" marR="0" lvl="0" indent="0">
              <a:spcBef>
                <a:spcPts val="0"/>
              </a:spcBef>
              <a:spcAft>
                <a:spcPts val="0"/>
              </a:spcAft>
              <a:buNone/>
            </a:pPr>
            <a:r>
              <a:rPr lang="en-US" sz="1800" b="1">
                <a:effectLst/>
                <a:latin typeface="Calibri" panose="020F0502020204030204" pitchFamily="34" charset="0"/>
                <a:ea typeface="Calibri" panose="020F0502020204030204" pitchFamily="34" charset="0"/>
                <a:cs typeface="Calibri" panose="020F0502020204030204" pitchFamily="34" charset="0"/>
              </a:rPr>
              <a:t>Industrial/commercial use (5): </a:t>
            </a:r>
          </a:p>
          <a:p>
            <a:pPr marR="0" lvl="0">
              <a:spcBef>
                <a:spcPts val="0"/>
              </a:spcBef>
              <a:spcAft>
                <a:spcPts val="0"/>
              </a:spcAft>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Chemical substances in construction, paint, electrical, and metal products </a:t>
            </a:r>
            <a:endParaRPr lang="en-US" sz="1800">
              <a:latin typeface="Calibri" panose="020F0502020204030204" pitchFamily="34" charset="0"/>
              <a:ea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Construction and building materials covering large surface areas – paper articles; metal articles; stone plaster, cement, glass, and ceramic articles</a:t>
            </a:r>
          </a:p>
          <a:p>
            <a:pPr lvl="1">
              <a:lnSpc>
                <a:spcPct val="100000"/>
              </a:lnSpc>
              <a:buFont typeface="Wingdings" panose="05000000000000000000" pitchFamily="2"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Machinery, mechanical appliances, electrical/electronic articles</a:t>
            </a:r>
          </a:p>
          <a:p>
            <a:pPr lvl="1">
              <a:lnSpc>
                <a:spcPct val="100000"/>
              </a:lnSpc>
              <a:buFont typeface="Wingdings" panose="05000000000000000000" pitchFamily="2" charset="2"/>
              <a:buChar char="§"/>
            </a:pPr>
            <a:r>
              <a:rPr lang="en-US" sz="1600">
                <a:effectLst/>
                <a:latin typeface="Calibri" panose="020F0502020204030204" pitchFamily="34" charset="0"/>
                <a:ea typeface="Calibri" panose="020F0502020204030204" pitchFamily="34" charset="0"/>
                <a:cs typeface="Calibri" panose="020F0502020204030204" pitchFamily="34" charset="0"/>
              </a:rPr>
              <a:t>Other machinery, mechanical appliances, electronic/electronic articles </a:t>
            </a:r>
          </a:p>
          <a:p>
            <a:pPr>
              <a:lnSpc>
                <a:spcPct val="100000"/>
              </a:lnSpc>
              <a:spcBef>
                <a:spcPts val="0"/>
              </a:spcBef>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Chemical substances in furnishing, cleaning, treatment care products </a:t>
            </a:r>
          </a:p>
          <a:p>
            <a:pPr lvl="1">
              <a:lnSpc>
                <a:spcPct val="100000"/>
              </a:lnSpc>
              <a:buFont typeface="Wingdings" panose="05000000000000000000" pitchFamily="2" charset="2"/>
              <a:buChar char="§"/>
            </a:pPr>
            <a:r>
              <a:rPr lang="en-US" sz="1600">
                <a:latin typeface="Calibri" panose="020F0502020204030204" pitchFamily="34" charset="0"/>
                <a:ea typeface="Calibri" panose="020F0502020204030204" pitchFamily="34" charset="0"/>
                <a:cs typeface="Calibri" panose="020F0502020204030204" pitchFamily="34" charset="0"/>
              </a:rPr>
              <a:t>C</a:t>
            </a:r>
            <a:r>
              <a:rPr lang="en-US" sz="1600">
                <a:effectLst/>
                <a:latin typeface="Calibri" panose="020F0502020204030204" pitchFamily="34" charset="0"/>
                <a:ea typeface="Calibri" panose="020F0502020204030204" pitchFamily="34" charset="0"/>
                <a:cs typeface="Calibri" panose="020F0502020204030204" pitchFamily="34" charset="0"/>
              </a:rPr>
              <a:t>onstruction and building materials covering large surface areas – fabrics, textiles, and apparel </a:t>
            </a:r>
          </a:p>
          <a:p>
            <a:pPr lvl="1">
              <a:lnSpc>
                <a:spcPct val="100000"/>
              </a:lnSpc>
              <a:buFont typeface="Wingdings" panose="05000000000000000000" pitchFamily="2" charset="2"/>
              <a:buChar char="§"/>
            </a:pPr>
            <a:r>
              <a:rPr lang="en-US" sz="1600">
                <a:latin typeface="Calibri" panose="020F0502020204030204" pitchFamily="34" charset="0"/>
                <a:ea typeface="Calibri" panose="020F0502020204030204" pitchFamily="34" charset="0"/>
                <a:cs typeface="Calibri" panose="020F0502020204030204" pitchFamily="34" charset="0"/>
              </a:rPr>
              <a:t>F</a:t>
            </a:r>
            <a:r>
              <a:rPr lang="en-US" sz="1600">
                <a:effectLst/>
                <a:latin typeface="Calibri" panose="020F0502020204030204" pitchFamily="34" charset="0"/>
                <a:ea typeface="Calibri" panose="020F0502020204030204" pitchFamily="34" charset="0"/>
                <a:cs typeface="Calibri" panose="020F0502020204030204" pitchFamily="34" charset="0"/>
              </a:rPr>
              <a:t>urniture and furnishings – stone, plaster, cement, glass, ceramic articles, metal articles, and rubber articles </a:t>
            </a: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lvl="0" indent="0">
              <a:spcAft>
                <a:spcPts val="0"/>
              </a:spcAft>
              <a:buNone/>
            </a:pPr>
            <a:r>
              <a:rPr lang="en-US" sz="1800" b="1">
                <a:effectLst/>
                <a:latin typeface="Calibri" panose="020F0502020204030204" pitchFamily="34" charset="0"/>
                <a:ea typeface="Calibri" panose="020F0502020204030204" pitchFamily="34" charset="0"/>
                <a:cs typeface="Calibri" panose="020F0502020204030204" pitchFamily="34" charset="0"/>
              </a:rPr>
              <a:t>Consumer use (3)</a:t>
            </a:r>
          </a:p>
          <a:p>
            <a:pPr>
              <a:spcBef>
                <a:spcPts val="0"/>
              </a:spcBef>
            </a:pPr>
            <a:r>
              <a:rPr lang="en-US" sz="1800">
                <a:effectLst/>
                <a:latin typeface="Calibri" panose="020F0502020204030204" pitchFamily="34" charset="0"/>
                <a:ea typeface="Calibri" panose="020F0502020204030204" pitchFamily="34" charset="0"/>
                <a:cs typeface="Calibri" panose="020F0502020204030204" pitchFamily="34" charset="0"/>
              </a:rPr>
              <a:t>Chemical substances in construction, paint, electrical, and metal products</a:t>
            </a:r>
          </a:p>
          <a:p>
            <a:pPr lvl="1"/>
            <a:r>
              <a:rPr lang="en-US" sz="1600">
                <a:effectLst/>
                <a:latin typeface="Calibri" panose="020F0502020204030204" pitchFamily="34" charset="0"/>
                <a:ea typeface="Calibri" panose="020F0502020204030204" pitchFamily="34" charset="0"/>
                <a:cs typeface="Calibri" panose="020F0502020204030204" pitchFamily="34" charset="0"/>
              </a:rPr>
              <a:t>Construction and building materials covering large surface areas – paper articles; metal articles; stone, plaster, cement, glass, and ceramic articles</a:t>
            </a:r>
          </a:p>
          <a:p>
            <a:pPr lvl="1">
              <a:lnSpc>
                <a:spcPct val="100000"/>
              </a:lnSpc>
              <a:buFont typeface="Wingdings" panose="05000000000000000000" pitchFamily="2" charset="2"/>
              <a:buChar char="§"/>
            </a:pPr>
            <a:r>
              <a:rPr lang="en-US" sz="1600">
                <a:latin typeface="Calibri" panose="020F0502020204030204" pitchFamily="34" charset="0"/>
                <a:ea typeface="Calibri" panose="020F0502020204030204" pitchFamily="34" charset="0"/>
                <a:cs typeface="Calibri" panose="020F0502020204030204" pitchFamily="34" charset="0"/>
              </a:rPr>
              <a:t>F</a:t>
            </a:r>
            <a:r>
              <a:rPr lang="en-US" sz="1600">
                <a:effectLst/>
                <a:latin typeface="Calibri" panose="020F0502020204030204" pitchFamily="34" charset="0"/>
                <a:ea typeface="Calibri" panose="020F0502020204030204" pitchFamily="34" charset="0"/>
                <a:cs typeface="Calibri" panose="020F0502020204030204" pitchFamily="34" charset="0"/>
              </a:rPr>
              <a:t>illers and putties</a:t>
            </a:r>
          </a:p>
          <a:p>
            <a:pPr>
              <a:lnSpc>
                <a:spcPct val="100000"/>
              </a:lnSpc>
              <a:spcBef>
                <a:spcPts val="0"/>
              </a:spcBef>
              <a:buFont typeface="Wingdings" panose="05000000000000000000" pitchFamily="2"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Chemical substances in furnishing, cleaning, treatment care products</a:t>
            </a:r>
          </a:p>
          <a:p>
            <a:pPr lvl="1">
              <a:lnSpc>
                <a:spcPct val="100000"/>
              </a:lnSpc>
              <a:buFont typeface="Wingdings" panose="05000000000000000000" pitchFamily="2" charset="2"/>
              <a:buChar char="§"/>
            </a:pPr>
            <a:r>
              <a:rPr lang="en-US" sz="1600">
                <a:latin typeface="Calibri" panose="020F0502020204030204" pitchFamily="34" charset="0"/>
                <a:ea typeface="Calibri" panose="020F0502020204030204" pitchFamily="34" charset="0"/>
                <a:cs typeface="Calibri" panose="020F0502020204030204" pitchFamily="34" charset="0"/>
              </a:rPr>
              <a:t>F</a:t>
            </a:r>
            <a:r>
              <a:rPr lang="en-US" sz="1600">
                <a:effectLst/>
                <a:latin typeface="Calibri" panose="020F0502020204030204" pitchFamily="34" charset="0"/>
                <a:ea typeface="Calibri" panose="020F0502020204030204" pitchFamily="34" charset="0"/>
                <a:cs typeface="Calibri" panose="020F0502020204030204" pitchFamily="34" charset="0"/>
              </a:rPr>
              <a:t>urniture and furnishings – stone, plaster, cement, glass, and ceramic articles; metal articles; or rubber articles</a:t>
            </a:r>
            <a:endParaRPr lang="en-US">
              <a:effectLst/>
              <a:latin typeface="Calibri" panose="020F0502020204030204" pitchFamily="34" charset="0"/>
              <a:ea typeface="Calibri" panose="020F0502020204030204" pitchFamily="34" charset="0"/>
              <a:cs typeface="Calibri" panose="020F0502020204030204" pitchFamily="34" charset="0"/>
            </a:endParaRPr>
          </a:p>
          <a:p>
            <a:pPr marL="0" marR="0" lvl="0" indent="0">
              <a:spcAft>
                <a:spcPts val="0"/>
              </a:spcAft>
              <a:buNone/>
            </a:pPr>
            <a:r>
              <a:rPr lang="en-US" sz="1800" b="1">
                <a:effectLst/>
                <a:latin typeface="Calibri" panose="020F0502020204030204" pitchFamily="34" charset="0"/>
                <a:ea typeface="Calibri" panose="020F0502020204030204" pitchFamily="34" charset="0"/>
                <a:cs typeface="Calibri" panose="020F0502020204030204" pitchFamily="34" charset="0"/>
              </a:rPr>
              <a:t>Disposal (1)</a:t>
            </a:r>
          </a:p>
          <a:p>
            <a:pPr>
              <a:lnSpc>
                <a:spcPct val="100000"/>
              </a:lnSpc>
              <a:spcBef>
                <a:spcPts val="0"/>
              </a:spcBef>
              <a:buFont typeface="Wingdings" panose="05000000000000000000" pitchFamily="2" charset="2"/>
              <a:buChar char="§"/>
            </a:pPr>
            <a:r>
              <a:rPr lang="en-US" sz="1800">
                <a:latin typeface="Calibri" panose="020F0502020204030204" pitchFamily="34" charset="0"/>
                <a:ea typeface="Calibri" panose="020F0502020204030204" pitchFamily="34" charset="0"/>
                <a:cs typeface="Calibri" panose="020F0502020204030204" pitchFamily="34" charset="0"/>
              </a:rPr>
              <a:t>D</a:t>
            </a:r>
            <a:r>
              <a:rPr lang="en-US" sz="1800">
                <a:effectLst/>
                <a:latin typeface="Calibri" panose="020F0502020204030204" pitchFamily="34" charset="0"/>
                <a:ea typeface="Calibri" panose="020F0502020204030204" pitchFamily="34" charset="0"/>
                <a:cs typeface="Calibri" panose="020F0502020204030204" pitchFamily="34" charset="0"/>
              </a:rPr>
              <a:t>istribution for disposal</a:t>
            </a:r>
          </a:p>
        </p:txBody>
      </p:sp>
      <p:sp>
        <p:nvSpPr>
          <p:cNvPr id="5" name="Slide Number Placeholder 4">
            <a:extLst>
              <a:ext uri="{FF2B5EF4-FFF2-40B4-BE49-F238E27FC236}">
                <a16:creationId xmlns:a16="http://schemas.microsoft.com/office/drawing/2014/main" id="{95BBACCF-0BDA-4AE1-899C-C653FC30C0A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330EA680-D336-4FF7-8B7A-9848BB0A1C32}" type="slidenum">
              <a:rPr lang="en-US" smtClean="0">
                <a:latin typeface="Calibri" panose="020F0502020204030204" pitchFamily="34" charset="0"/>
                <a:ea typeface="Calibri" panose="020F0502020204030204" pitchFamily="34" charset="0"/>
                <a:cs typeface="Calibri" panose="020F0502020204030204" pitchFamily="34" charset="0"/>
              </a:rPr>
              <a:pPr defTabSz="914400">
                <a:spcAft>
                  <a:spcPts val="600"/>
                </a:spcAft>
              </a:pPr>
              <a:t>17</a:t>
            </a:fld>
            <a:endParaRPr lang="en-US" sz="105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58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F36D-6C45-4C63-9760-056B43492E19}"/>
              </a:ext>
            </a:extLst>
          </p:cNvPr>
          <p:cNvSpPr>
            <a:spLocks noGrp="1"/>
          </p:cNvSpPr>
          <p:nvPr>
            <p:ph type="title"/>
          </p:nvPr>
        </p:nvSpPr>
        <p:spPr/>
        <p:txBody>
          <a:bodyPr vert="horz" lIns="91440" tIns="45720" rIns="91440" bIns="45720" rtlCol="0" anchor="b">
            <a:normAutofit/>
          </a:bodyPr>
          <a:lstStyle/>
          <a:p>
            <a:r>
              <a:rPr lang="en-US">
                <a:latin typeface="Calibri" panose="020F0502020204030204" pitchFamily="34" charset="0"/>
                <a:ea typeface="Calibri" panose="020F0502020204030204" pitchFamily="34" charset="0"/>
                <a:cs typeface="Calibri" panose="020F0502020204030204" pitchFamily="34" charset="0"/>
              </a:rPr>
              <a:t>Soliciting Comments</a:t>
            </a:r>
          </a:p>
        </p:txBody>
      </p:sp>
      <p:sp>
        <p:nvSpPr>
          <p:cNvPr id="3" name="Content Placeholder 2">
            <a:extLst>
              <a:ext uri="{FF2B5EF4-FFF2-40B4-BE49-F238E27FC236}">
                <a16:creationId xmlns:a16="http://schemas.microsoft.com/office/drawing/2014/main" id="{A6C898F6-DF20-41FF-A2A2-ABAD0C8881E2}"/>
              </a:ext>
            </a:extLst>
          </p:cNvPr>
          <p:cNvSpPr>
            <a:spLocks noGrp="1"/>
          </p:cNvSpPr>
          <p:nvPr>
            <p:ph sz="half" idx="1"/>
          </p:nvPr>
        </p:nvSpPr>
        <p:spPr>
          <a:xfrm>
            <a:off x="446314" y="1162051"/>
            <a:ext cx="11459937" cy="5297734"/>
          </a:xfrm>
        </p:spPr>
        <p:txBody>
          <a:bodyPr vert="horz" lIns="0" tIns="45720" rIns="0" bIns="45720" rtlCol="0" anchor="t">
            <a:normAutofit lnSpcReduction="10000"/>
          </a:bodyPr>
          <a:lstStyle/>
          <a:p>
            <a:pPr algn="l">
              <a:buFont typeface="Wingdings" panose="05000000000000000000" pitchFamily="2" charset="2"/>
              <a:buChar char="§"/>
            </a:pPr>
            <a:r>
              <a:rPr lang="en-US" b="0" i="0" u="none" strike="noStrike" baseline="0">
                <a:latin typeface="Calibri" panose="020F0502020204030204" pitchFamily="34" charset="0"/>
                <a:ea typeface="Calibri" panose="020F0502020204030204" pitchFamily="34" charset="0"/>
                <a:cs typeface="Calibri" panose="020F0502020204030204" pitchFamily="34" charset="0"/>
              </a:rPr>
              <a:t>EPA seeks feedback on the assessment of risk for asbestos as presented in the Asbestos Part 2 Draft Risk Evaluation and welcomes specific input on each section of the Asbestos Part 2 Draft Risk Evaluation. </a:t>
            </a:r>
          </a:p>
          <a:p>
            <a:pPr lvl="1">
              <a:buFont typeface="Wingdings" panose="05000000000000000000" pitchFamily="2" charset="2"/>
              <a:buChar char="§"/>
            </a:pPr>
            <a:r>
              <a:rPr lang="en-US" b="0" i="0" u="none" strike="noStrike" baseline="0">
                <a:latin typeface="Calibri" panose="020F0502020204030204" pitchFamily="34" charset="0"/>
                <a:ea typeface="Calibri" panose="020F0502020204030204" pitchFamily="34" charset="0"/>
                <a:cs typeface="Calibri" panose="020F0502020204030204" pitchFamily="34" charset="0"/>
              </a:rPr>
              <a:t>Take-home exposure scenarios.</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N</a:t>
            </a:r>
            <a:r>
              <a:rPr lang="en-US" b="0" i="0" u="none" strike="noStrike" baseline="0">
                <a:latin typeface="Calibri" panose="020F0502020204030204" pitchFamily="34" charset="0"/>
                <a:ea typeface="Calibri" panose="020F0502020204030204" pitchFamily="34" charset="0"/>
                <a:cs typeface="Calibri" panose="020F0502020204030204" pitchFamily="34" charset="0"/>
              </a:rPr>
              <a:t>on-cancer endpoints used to characterize risk.</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S</a:t>
            </a:r>
            <a:r>
              <a:rPr lang="en-US" b="0" i="0" u="none" strike="noStrike" baseline="0">
                <a:latin typeface="Calibri" panose="020F0502020204030204" pitchFamily="34" charset="0"/>
                <a:ea typeface="Calibri" panose="020F0502020204030204" pitchFamily="34" charset="0"/>
                <a:cs typeface="Calibri" panose="020F0502020204030204" pitchFamily="34" charset="0"/>
              </a:rPr>
              <a:t>ingle risk determination for asbestos where the Agency intends to determine that asbestos, as a chemical substance, presents an unreasonable risk of injury to health when evaluated under its conditions of use. </a:t>
            </a:r>
          </a:p>
          <a:p>
            <a:pPr>
              <a:buFont typeface="Wingdings" panose="05000000000000000000" pitchFamily="2" charset="2"/>
              <a:buChar char="§"/>
            </a:pPr>
            <a:r>
              <a:rPr lang="en-US" b="0" i="0" u="none" strike="noStrike" baseline="0">
                <a:latin typeface="Calibri" panose="020F0502020204030204" pitchFamily="34" charset="0"/>
                <a:ea typeface="Calibri" panose="020F0502020204030204" pitchFamily="34" charset="0"/>
                <a:cs typeface="Calibri" panose="020F0502020204030204" pitchFamily="34" charset="0"/>
              </a:rPr>
              <a:t>EPA is </a:t>
            </a:r>
            <a:r>
              <a:rPr lang="en-US" b="1" i="0" u="none" strike="noStrike" baseline="0">
                <a:latin typeface="Calibri" panose="020F0502020204030204" pitchFamily="34" charset="0"/>
                <a:ea typeface="Calibri" panose="020F0502020204030204" pitchFamily="34" charset="0"/>
                <a:cs typeface="Calibri" panose="020F0502020204030204" pitchFamily="34" charset="0"/>
              </a:rPr>
              <a:t>not</a:t>
            </a:r>
            <a:r>
              <a:rPr lang="en-US" b="0" i="0" u="none" strike="noStrike" baseline="0">
                <a:latin typeface="Calibri" panose="020F0502020204030204" pitchFamily="34" charset="0"/>
                <a:ea typeface="Calibri" panose="020F0502020204030204" pitchFamily="34" charset="0"/>
                <a:cs typeface="Calibri" panose="020F0502020204030204" pitchFamily="34" charset="0"/>
              </a:rPr>
              <a:t> requesting public comment on the hazard, exposure, or risk characterization sections of part 1, as those sections remain unchanged. </a:t>
            </a:r>
          </a:p>
          <a:p>
            <a:pPr>
              <a:buFont typeface="Wingdings" panose="05000000000000000000" pitchFamily="2" charset="2"/>
              <a:buChar char="§"/>
            </a:pPr>
            <a:r>
              <a:rPr lang="en-US" b="0" i="0" u="none" strike="noStrike" baseline="0">
                <a:latin typeface="Calibri" panose="020F0502020204030204" pitchFamily="34" charset="0"/>
                <a:ea typeface="Calibri" panose="020F0502020204030204" pitchFamily="34" charset="0"/>
                <a:cs typeface="Calibri" panose="020F0502020204030204" pitchFamily="34" charset="0"/>
              </a:rPr>
              <a:t>EPA encourages all potentially interested parties to comment on the Asbestos Part 2 Draft Risk Evaluation. </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To the extent possible, c</a:t>
            </a:r>
            <a:r>
              <a:rPr lang="en-US" b="0" i="0" u="none" strike="noStrike" baseline="0">
                <a:latin typeface="Calibri" panose="020F0502020204030204" pitchFamily="34" charset="0"/>
                <a:ea typeface="Calibri" panose="020F0502020204030204" pitchFamily="34" charset="0"/>
                <a:cs typeface="Calibri" panose="020F0502020204030204" pitchFamily="34" charset="0"/>
              </a:rPr>
              <a:t>ite any public data related to or that supports responses.</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To the extent possible, d</a:t>
            </a:r>
            <a:r>
              <a:rPr lang="en-US" b="0" i="0" u="none" strike="noStrike" baseline="0">
                <a:latin typeface="Calibri" panose="020F0502020204030204" pitchFamily="34" charset="0"/>
                <a:ea typeface="Calibri" panose="020F0502020204030204" pitchFamily="34" charset="0"/>
                <a:cs typeface="Calibri" panose="020F0502020204030204" pitchFamily="34" charset="0"/>
              </a:rPr>
              <a:t>escribe any supporting data that is not publicly available.</a:t>
            </a: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Do not include CBI in comments. See Federal Register Notice for details on CBI submission.</a:t>
            </a:r>
          </a:p>
          <a:p>
            <a:pPr>
              <a:buFont typeface="Wingdings" panose="05000000000000000000" pitchFamily="2" charset="2"/>
              <a:buChar char="§"/>
            </a:pPr>
            <a:endParaRPr lang="en-US">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b="1">
                <a:latin typeface="Calibri" panose="020F0502020204030204" pitchFamily="34" charset="0"/>
                <a:ea typeface="Calibri" panose="020F0502020204030204" pitchFamily="34" charset="0"/>
                <a:cs typeface="Calibri" panose="020F0502020204030204" pitchFamily="34" charset="0"/>
              </a:rPr>
              <a:t>Comments must be submitted by June 17, 2024</a:t>
            </a:r>
          </a:p>
          <a:p>
            <a:pPr>
              <a:buFont typeface="Wingdings" panose="05000000000000000000" pitchFamily="2" charset="2"/>
              <a:buChar char="§"/>
            </a:pPr>
            <a:r>
              <a:rPr lang="en-US" b="1">
                <a:latin typeface="Calibri" panose="020F0502020204030204" pitchFamily="34" charset="0"/>
                <a:ea typeface="Calibri" panose="020F0502020204030204" pitchFamily="34" charset="0"/>
                <a:cs typeface="Calibri" panose="020F0502020204030204" pitchFamily="34" charset="0"/>
              </a:rPr>
              <a:t>Comment Link: </a:t>
            </a:r>
            <a:r>
              <a:rPr lang="en-US" b="0" i="0" u="none" strike="noStrike">
                <a:solidFill>
                  <a:srgbClr val="B88659"/>
                </a:solidFill>
                <a:effectLst/>
                <a:latin typeface="Helvetica Neue"/>
                <a:hlinkClick r:id="rId3"/>
              </a:rPr>
              <a:t>https://www.regulations.gov/commenton/EPA-HQ-OPPT-2021-0254-0048</a:t>
            </a:r>
            <a:endParaRPr lang="en-US" sz="240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5BBACCF-0BDA-4AE1-899C-C653FC30C0A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330EA680-D336-4FF7-8B7A-9848BB0A1C32}" type="slidenum">
              <a:rPr lang="en-US" smtClean="0">
                <a:latin typeface="Calibri" panose="020F0502020204030204" pitchFamily="34" charset="0"/>
                <a:ea typeface="Calibri" panose="020F0502020204030204" pitchFamily="34" charset="0"/>
                <a:cs typeface="Calibri" panose="020F0502020204030204" pitchFamily="34" charset="0"/>
              </a:rPr>
              <a:pPr defTabSz="914400">
                <a:spcAft>
                  <a:spcPts val="600"/>
                </a:spcAft>
              </a:pPr>
              <a:t>18</a:t>
            </a:fld>
            <a:endParaRPr lang="en-US" sz="105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98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F36D-6C45-4C63-9760-056B43492E19}"/>
              </a:ext>
            </a:extLst>
          </p:cNvPr>
          <p:cNvSpPr>
            <a:spLocks noGrp="1"/>
          </p:cNvSpPr>
          <p:nvPr>
            <p:ph type="title"/>
          </p:nvPr>
        </p:nvSpPr>
        <p:spPr/>
        <p:txBody>
          <a:bodyPr vert="horz" lIns="91440" tIns="45720" rIns="91440" bIns="45720" rtlCol="0" anchor="b">
            <a:normAutofit/>
          </a:bodyPr>
          <a:lstStyle/>
          <a:p>
            <a:r>
              <a:rPr lang="en-US">
                <a:latin typeface="Calibri" panose="020F0502020204030204" pitchFamily="34" charset="0"/>
                <a:ea typeface="Calibri" panose="020F0502020204030204" pitchFamily="34" charset="0"/>
                <a:cs typeface="Calibri" panose="020F0502020204030204" pitchFamily="34" charset="0"/>
              </a:rPr>
              <a:t>Links and Contacts</a:t>
            </a:r>
          </a:p>
        </p:txBody>
      </p:sp>
      <p:sp>
        <p:nvSpPr>
          <p:cNvPr id="3" name="Content Placeholder 2">
            <a:extLst>
              <a:ext uri="{FF2B5EF4-FFF2-40B4-BE49-F238E27FC236}">
                <a16:creationId xmlns:a16="http://schemas.microsoft.com/office/drawing/2014/main" id="{A6C898F6-DF20-41FF-A2A2-ABAD0C8881E2}"/>
              </a:ext>
            </a:extLst>
          </p:cNvPr>
          <p:cNvSpPr>
            <a:spLocks noGrp="1"/>
          </p:cNvSpPr>
          <p:nvPr>
            <p:ph sz="half" idx="1"/>
          </p:nvPr>
        </p:nvSpPr>
        <p:spPr>
          <a:xfrm>
            <a:off x="446313" y="1540041"/>
            <a:ext cx="11459937" cy="4608095"/>
          </a:xfrm>
        </p:spPr>
        <p:txBody>
          <a:bodyPr vert="horz" lIns="0" tIns="45720" rIns="0" bIns="45720" rtlCol="0" anchor="t">
            <a:normAutofit fontScale="92500" lnSpcReduction="10000"/>
          </a:bodyPr>
          <a:lstStyle/>
          <a:p>
            <a:pPr marL="0" indent="0">
              <a:buNone/>
            </a:pPr>
            <a:r>
              <a:rPr lang="en-US" b="1">
                <a:latin typeface="Calibri" panose="020F0502020204030204" pitchFamily="34" charset="0"/>
                <a:ea typeface="Calibri" panose="020F0502020204030204" pitchFamily="34" charset="0"/>
                <a:cs typeface="Calibri" panose="020F0502020204030204" pitchFamily="34" charset="0"/>
              </a:rPr>
              <a:t>Relevant Links:</a:t>
            </a: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Federal Register: </a:t>
            </a:r>
            <a:r>
              <a:rPr lang="en-US">
                <a:effectLst/>
                <a:latin typeface="Calibri" panose="020F0502020204030204" pitchFamily="34" charset="0"/>
                <a:ea typeface="Calibri" panose="020F0502020204030204" pitchFamily="34" charset="0"/>
                <a:cs typeface="Calibri" panose="020F0502020204030204" pitchFamily="34" charset="0"/>
                <a:hlinkClick r:id="rId3"/>
              </a:rPr>
              <a:t>https://www.federalregister.gov/documents/2024/04/16/2024-08024/asbestos-part-2-supplemental-evaluation-including-legacy-uses-and-associated-disposals-draft-risk</a:t>
            </a:r>
            <a:endParaRPr lang="en-US">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Draft Risk Evaluation for Asbestos Part 2: </a:t>
            </a:r>
            <a:r>
              <a:rPr lang="en-US">
                <a:effectLst/>
                <a:latin typeface="Calibri" panose="020F0502020204030204" pitchFamily="34" charset="0"/>
                <a:ea typeface="Calibri" panose="020F0502020204030204" pitchFamily="34" charset="0"/>
                <a:cs typeface="Calibri" panose="020F0502020204030204" pitchFamily="34" charset="0"/>
                <a:hlinkClick r:id="rId4"/>
              </a:rPr>
              <a:t>https://www.regulations.gov/document/EPA-HQ-OPPT-2021-0254-0049</a:t>
            </a:r>
            <a:endParaRPr lang="en-US">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Comments should be submitted to docket: </a:t>
            </a:r>
            <a:r>
              <a:rPr lang="en-US">
                <a:effectLst/>
                <a:latin typeface="Calibri" panose="020F0502020204030204" pitchFamily="34" charset="0"/>
                <a:ea typeface="Calibri" panose="020F0502020204030204" pitchFamily="34" charset="0"/>
                <a:cs typeface="Calibri" panose="020F0502020204030204" pitchFamily="34" charset="0"/>
                <a:hlinkClick r:id="rId5"/>
              </a:rPr>
              <a:t>EPA-HQ-OPPT-2021-0254-0048</a:t>
            </a:r>
            <a:endParaRPr lang="en-US">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Risk evaluations for Asbestos under TSCA: </a:t>
            </a:r>
            <a:r>
              <a:rPr lang="en-US">
                <a:effectLst/>
                <a:latin typeface="Calibri" panose="020F0502020204030204" pitchFamily="34" charset="0"/>
                <a:ea typeface="Calibri" panose="020F0502020204030204" pitchFamily="34" charset="0"/>
                <a:cs typeface="Calibri" panose="020F0502020204030204" pitchFamily="34" charset="0"/>
                <a:hlinkClick r:id="rId6"/>
              </a:rPr>
              <a:t>https://www.epa.gov/assessing-and-managing-chemicals-under-tsca/risk-evaluation-asbestos-0</a:t>
            </a:r>
            <a:endParaRPr lang="en-US">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General </a:t>
            </a:r>
            <a:r>
              <a:rPr lang="en-US">
                <a:latin typeface="Calibri" panose="020F0502020204030204" pitchFamily="34" charset="0"/>
                <a:ea typeface="Calibri" panose="020F0502020204030204" pitchFamily="34" charset="0"/>
                <a:cs typeface="Calibri" panose="020F0502020204030204" pitchFamily="34" charset="0"/>
              </a:rPr>
              <a:t>i</a:t>
            </a:r>
            <a:r>
              <a:rPr lang="en-US">
                <a:effectLst/>
                <a:latin typeface="Calibri" panose="020F0502020204030204" pitchFamily="34" charset="0"/>
                <a:ea typeface="Calibri" panose="020F0502020204030204" pitchFamily="34" charset="0"/>
                <a:cs typeface="Calibri" panose="020F0502020204030204" pitchFamily="34" charset="0"/>
              </a:rPr>
              <a:t>nformation on TSCA: </a:t>
            </a:r>
            <a:r>
              <a:rPr lang="en-US">
                <a:effectLst/>
                <a:latin typeface="Calibri" panose="020F0502020204030204" pitchFamily="34" charset="0"/>
                <a:ea typeface="Calibri" panose="020F0502020204030204" pitchFamily="34" charset="0"/>
                <a:cs typeface="Calibri" panose="020F0502020204030204" pitchFamily="34" charset="0"/>
                <a:hlinkClick r:id="rId7"/>
              </a:rPr>
              <a:t>https://www.epa.gov/assessing-and-managing-chemicals-under-tsca/frank-r-lautenberg-chemical-safety-21st-century-act</a:t>
            </a:r>
            <a:endParaRPr lang="en-US">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b="1">
                <a:latin typeface="Calibri" panose="020F0502020204030204" pitchFamily="34" charset="0"/>
                <a:ea typeface="Calibri" panose="020F0502020204030204" pitchFamily="34" charset="0"/>
                <a:cs typeface="Calibri" panose="020F0502020204030204" pitchFamily="34" charset="0"/>
              </a:rPr>
              <a:t>Contact for Technical </a:t>
            </a:r>
            <a:r>
              <a:rPr lang="en-US" b="1">
                <a:latin typeface="Calibri" panose="020F0502020204030204" pitchFamily="34" charset="0"/>
                <a:ea typeface="Calibri" panose="020F0502020204030204" pitchFamily="34" charset="0"/>
                <a:cs typeface="Calibri" panose="020F0502020204030204" pitchFamily="34" charset="0"/>
              </a:rPr>
              <a:t>I</a:t>
            </a:r>
            <a:r>
              <a:rPr lang="en-US" sz="2000" b="1">
                <a:latin typeface="Calibri" panose="020F0502020204030204" pitchFamily="34" charset="0"/>
                <a:ea typeface="Calibri" panose="020F0502020204030204" pitchFamily="34" charset="0"/>
                <a:cs typeface="Calibri" panose="020F0502020204030204" pitchFamily="34" charset="0"/>
              </a:rPr>
              <a:t>nformation: </a:t>
            </a:r>
          </a:p>
          <a:p>
            <a:pPr marL="0" indent="0">
              <a:buNone/>
            </a:pPr>
            <a:r>
              <a:rPr lang="en-US" sz="2000">
                <a:latin typeface="Calibri" panose="020F0502020204030204" pitchFamily="34" charset="0"/>
                <a:ea typeface="Calibri" panose="020F0502020204030204" pitchFamily="34" charset="0"/>
                <a:cs typeface="Calibri" panose="020F0502020204030204" pitchFamily="34" charset="0"/>
              </a:rPr>
              <a:t>Peter Gimlin, Existing Chemical Risk Management Division </a:t>
            </a:r>
          </a:p>
          <a:p>
            <a:pPr marL="0" indent="0">
              <a:buNone/>
            </a:pPr>
            <a:r>
              <a:rPr lang="en-US" sz="2000">
                <a:latin typeface="Calibri" panose="020F0502020204030204" pitchFamily="34" charset="0"/>
                <a:ea typeface="Calibri" panose="020F0502020204030204" pitchFamily="34" charset="0"/>
                <a:cs typeface="Calibri" panose="020F0502020204030204" pitchFamily="34" charset="0"/>
              </a:rPr>
              <a:t>gimlin.peter@epa.gov</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5BBACCF-0BDA-4AE1-899C-C653FC30C0A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330EA680-D336-4FF7-8B7A-9848BB0A1C32}" type="slidenum">
              <a:rPr lang="en-US" smtClean="0">
                <a:latin typeface="Calibri" panose="020F0502020204030204" pitchFamily="34" charset="0"/>
                <a:ea typeface="Calibri" panose="020F0502020204030204" pitchFamily="34" charset="0"/>
                <a:cs typeface="Calibri" panose="020F0502020204030204" pitchFamily="34" charset="0"/>
              </a:rPr>
              <a:pPr defTabSz="914400">
                <a:spcAft>
                  <a:spcPts val="600"/>
                </a:spcAft>
              </a:pPr>
              <a:t>19</a:t>
            </a:fld>
            <a:endParaRPr lang="en-US" sz="105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71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5FA3A88B-B45D-46CA-BBEB-D99843D62B5C}"/>
              </a:ext>
            </a:extLst>
          </p:cNvPr>
          <p:cNvGraphicFramePr>
            <a:graphicFrameLocks noGrp="1"/>
          </p:cNvGraphicFramePr>
          <p:nvPr>
            <p:ph idx="1"/>
            <p:extLst>
              <p:ext uri="{D42A27DB-BD31-4B8C-83A1-F6EECF244321}">
                <p14:modId xmlns:p14="http://schemas.microsoft.com/office/powerpoint/2010/main" val="2523722397"/>
              </p:ext>
            </p:extLst>
          </p:nvPr>
        </p:nvGraphicFramePr>
        <p:xfrm>
          <a:off x="446314" y="1333500"/>
          <a:ext cx="10802711" cy="499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5B71121-C32D-1947-5F5A-F84BD10BA684}"/>
              </a:ext>
            </a:extLst>
          </p:cNvPr>
          <p:cNvSpPr txBox="1">
            <a:spLocks/>
          </p:cNvSpPr>
          <p:nvPr/>
        </p:nvSpPr>
        <p:spPr>
          <a:xfrm>
            <a:off x="446314" y="527915"/>
            <a:ext cx="11174186" cy="535531"/>
          </a:xfrm>
          <a:prstGeom prst="rect">
            <a:avLst/>
          </a:prstGeom>
        </p:spPr>
        <p:txBody>
          <a:bodyPr vert="horz" wrap="square" lIns="91440" tIns="45720" rIns="91440" bIns="45720" rtlCol="0" anchor="b">
            <a:normAutofit fontScale="92500" lnSpcReduction="10000"/>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a:latin typeface="Calibri" panose="020F0502020204030204" pitchFamily="34" charset="0"/>
                <a:ea typeface="Calibri" panose="020F0502020204030204" pitchFamily="34" charset="0"/>
                <a:cs typeface="Calibri" panose="020F0502020204030204" pitchFamily="34" charset="0"/>
              </a:rPr>
              <a:t>Briefing Purpose and Key Findings</a:t>
            </a:r>
          </a:p>
        </p:txBody>
      </p:sp>
    </p:spTree>
    <p:extLst>
      <p:ext uri="{BB962C8B-B14F-4D97-AF65-F5344CB8AC3E}">
        <p14:creationId xmlns:p14="http://schemas.microsoft.com/office/powerpoint/2010/main" val="425639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F36D-6C45-4C63-9760-056B43492E19}"/>
              </a:ext>
            </a:extLst>
          </p:cNvPr>
          <p:cNvSpPr>
            <a:spLocks noGrp="1"/>
          </p:cNvSpPr>
          <p:nvPr>
            <p:ph type="title"/>
          </p:nvPr>
        </p:nvSpPr>
        <p:spPr/>
        <p:txBody>
          <a:bodyPr vert="horz" lIns="91440" tIns="45720" rIns="91440" bIns="45720" rtlCol="0" anchor="b">
            <a:normAutofit/>
          </a:bodyPr>
          <a:lstStyle/>
          <a:p>
            <a:r>
              <a:rPr lang="en-US">
                <a:latin typeface="Calibri" panose="020F0502020204030204" pitchFamily="34" charset="0"/>
                <a:ea typeface="Calibri" panose="020F0502020204030204" pitchFamily="34" charset="0"/>
                <a:cs typeface="Calibri" panose="020F0502020204030204" pitchFamily="34" charset="0"/>
              </a:rPr>
              <a:t>Introduction to Asbestos</a:t>
            </a:r>
          </a:p>
        </p:txBody>
      </p:sp>
      <p:sp>
        <p:nvSpPr>
          <p:cNvPr id="3" name="Content Placeholder 2">
            <a:extLst>
              <a:ext uri="{FF2B5EF4-FFF2-40B4-BE49-F238E27FC236}">
                <a16:creationId xmlns:a16="http://schemas.microsoft.com/office/drawing/2014/main" id="{A6C898F6-DF20-41FF-A2A2-ABAD0C8881E2}"/>
              </a:ext>
            </a:extLst>
          </p:cNvPr>
          <p:cNvSpPr>
            <a:spLocks noGrp="1"/>
          </p:cNvSpPr>
          <p:nvPr>
            <p:ph sz="half" idx="1"/>
          </p:nvPr>
        </p:nvSpPr>
        <p:spPr>
          <a:xfrm>
            <a:off x="446313" y="1540041"/>
            <a:ext cx="11459937" cy="4608095"/>
          </a:xfrm>
        </p:spPr>
        <p:txBody>
          <a:bodyPr vert="horz" lIns="0" tIns="45720" rIns="0" bIns="45720" rtlCol="0" anchor="t">
            <a:normAutofit lnSpcReduction="10000"/>
          </a:bodyPr>
          <a:lstStyle/>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G</a:t>
            </a:r>
            <a:r>
              <a:rPr lang="en-US">
                <a:effectLst/>
                <a:latin typeface="Calibri" panose="020F0502020204030204" pitchFamily="34" charset="0"/>
                <a:ea typeface="Calibri" panose="020F0502020204030204" pitchFamily="34" charset="0"/>
                <a:cs typeface="Calibri" panose="020F0502020204030204" pitchFamily="34" charset="0"/>
              </a:rPr>
              <a:t>eneric commercial designation for a </a:t>
            </a:r>
            <a:r>
              <a:rPr lang="en-US" b="1">
                <a:effectLst/>
                <a:latin typeface="Calibri" panose="020F0502020204030204" pitchFamily="34" charset="0"/>
                <a:ea typeface="Calibri" panose="020F0502020204030204" pitchFamily="34" charset="0"/>
                <a:cs typeface="Calibri" panose="020F0502020204030204" pitchFamily="34" charset="0"/>
              </a:rPr>
              <a:t>group of naturally occurring mineral silicate fibers </a:t>
            </a:r>
            <a:r>
              <a:rPr lang="en-US">
                <a:effectLst/>
                <a:latin typeface="Calibri" panose="020F0502020204030204" pitchFamily="34" charset="0"/>
                <a:ea typeface="Calibri" panose="020F0502020204030204" pitchFamily="34" charset="0"/>
                <a:cs typeface="Calibri" panose="020F0502020204030204" pitchFamily="34" charset="0"/>
              </a:rPr>
              <a:t>of the serpentine and amphibole series.</a:t>
            </a:r>
          </a:p>
          <a:p>
            <a:pPr>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EPA definition (TSCA Title II, 1986) is asbestiform varieties of six fiber types:</a:t>
            </a:r>
            <a:endParaRPr lang="en-US">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C</a:t>
            </a:r>
            <a:r>
              <a:rPr lang="en-US">
                <a:effectLst/>
                <a:latin typeface="Calibri" panose="020F0502020204030204" pitchFamily="34" charset="0"/>
                <a:ea typeface="Calibri" panose="020F0502020204030204" pitchFamily="34" charset="0"/>
                <a:cs typeface="Calibri" panose="020F0502020204030204" pitchFamily="34" charset="0"/>
              </a:rPr>
              <a:t>hrysotile (serpentine)</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C</a:t>
            </a:r>
            <a:r>
              <a:rPr lang="en-US">
                <a:effectLst/>
                <a:latin typeface="Calibri" panose="020F0502020204030204" pitchFamily="34" charset="0"/>
                <a:ea typeface="Calibri" panose="020F0502020204030204" pitchFamily="34" charset="0"/>
                <a:cs typeface="Calibri" panose="020F0502020204030204" pitchFamily="34" charset="0"/>
              </a:rPr>
              <a:t>rocidolite (riebeckite)</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A</a:t>
            </a:r>
            <a:r>
              <a:rPr lang="en-US">
                <a:effectLst/>
                <a:latin typeface="Calibri" panose="020F0502020204030204" pitchFamily="34" charset="0"/>
                <a:ea typeface="Calibri" panose="020F0502020204030204" pitchFamily="34" charset="0"/>
                <a:cs typeface="Calibri" panose="020F0502020204030204" pitchFamily="34" charset="0"/>
              </a:rPr>
              <a:t>mosite (cummingtonite-grunerite)</a:t>
            </a:r>
          </a:p>
          <a:p>
            <a:pPr lvl="1">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Anthophyllite</a:t>
            </a:r>
          </a:p>
          <a:p>
            <a:pPr lvl="1">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Tremolite</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A</a:t>
            </a:r>
            <a:r>
              <a:rPr lang="en-US">
                <a:effectLst/>
                <a:latin typeface="Calibri" panose="020F0502020204030204" pitchFamily="34" charset="0"/>
                <a:ea typeface="Calibri" panose="020F0502020204030204" pitchFamily="34" charset="0"/>
                <a:cs typeface="Calibri" panose="020F0502020204030204" pitchFamily="34" charset="0"/>
              </a:rPr>
              <a:t>ctinolite</a:t>
            </a:r>
            <a:endParaRPr lang="en-US">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Primarily used as </a:t>
            </a:r>
            <a:r>
              <a:rPr lang="en-US" sz="2000">
                <a:latin typeface="Calibri" panose="020F0502020204030204" pitchFamily="34" charset="0"/>
                <a:ea typeface="Calibri" panose="020F0502020204030204" pitchFamily="34" charset="0"/>
                <a:cs typeface="Calibri" panose="020F0502020204030204" pitchFamily="34" charset="0"/>
              </a:rPr>
              <a:t>fire retardant in construction</a:t>
            </a:r>
            <a:r>
              <a:rPr lang="en-US">
                <a:latin typeface="Calibri" panose="020F0502020204030204" pitchFamily="34" charset="0"/>
                <a:ea typeface="Calibri" panose="020F0502020204030204" pitchFamily="34" charset="0"/>
                <a:cs typeface="Calibri" panose="020F0502020204030204" pitchFamily="34" charset="0"/>
              </a:rPr>
              <a:t> and </a:t>
            </a:r>
            <a:r>
              <a:rPr lang="en-US" sz="2000">
                <a:latin typeface="Calibri" panose="020F0502020204030204" pitchFamily="34" charset="0"/>
                <a:ea typeface="Calibri" panose="020F0502020204030204" pitchFamily="34" charset="0"/>
                <a:cs typeface="Calibri" panose="020F0502020204030204" pitchFamily="34" charset="0"/>
              </a:rPr>
              <a:t>manufacture of cement pipes, utility vehicles, and brakes</a:t>
            </a:r>
          </a:p>
          <a:p>
            <a:pPr>
              <a:buFont typeface="Wingdings" panose="05000000000000000000" pitchFamily="2" charset="2"/>
              <a:buChar char="§"/>
            </a:pPr>
            <a:r>
              <a:rPr lang="en-US" sz="2000">
                <a:latin typeface="Calibri" panose="020F0502020204030204" pitchFamily="34" charset="0"/>
                <a:ea typeface="Calibri" panose="020F0502020204030204" pitchFamily="34" charset="0"/>
                <a:cs typeface="Calibri" panose="020F0502020204030204" pitchFamily="34" charset="0"/>
              </a:rPr>
              <a:t>Current regulations and reporting </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Occupational Safety and Health Administration (OSHA)</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EPA Office of Air and Radiation (OAR)</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State and local</a:t>
            </a: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EPA Asbestos Part 1 Final Rule under TSCA</a:t>
            </a:r>
          </a:p>
        </p:txBody>
      </p:sp>
      <p:sp>
        <p:nvSpPr>
          <p:cNvPr id="5" name="Slide Number Placeholder 4">
            <a:extLst>
              <a:ext uri="{FF2B5EF4-FFF2-40B4-BE49-F238E27FC236}">
                <a16:creationId xmlns:a16="http://schemas.microsoft.com/office/drawing/2014/main" id="{95BBACCF-0BDA-4AE1-899C-C653FC30C0A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330EA680-D336-4FF7-8B7A-9848BB0A1C32}" type="slidenum">
              <a:rPr lang="en-US" smtClean="0">
                <a:latin typeface="Calibri" panose="020F0502020204030204" pitchFamily="34" charset="0"/>
                <a:ea typeface="Calibri" panose="020F0502020204030204" pitchFamily="34" charset="0"/>
                <a:cs typeface="Calibri" panose="020F0502020204030204" pitchFamily="34" charset="0"/>
              </a:rPr>
              <a:pPr defTabSz="914400">
                <a:spcAft>
                  <a:spcPts val="600"/>
                </a:spcAft>
              </a:pPr>
              <a:t>3</a:t>
            </a:fld>
            <a:endParaRPr lang="en-US" sz="105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183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B5C9-66E4-CF1B-A3A5-C9C3EED9F830}"/>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Asbestos History and Timelines</a:t>
            </a:r>
          </a:p>
        </p:txBody>
      </p:sp>
      <p:sp>
        <p:nvSpPr>
          <p:cNvPr id="3" name="Content Placeholder 2">
            <a:extLst>
              <a:ext uri="{FF2B5EF4-FFF2-40B4-BE49-F238E27FC236}">
                <a16:creationId xmlns:a16="http://schemas.microsoft.com/office/drawing/2014/main" id="{3964EDA9-E3C5-7946-30BF-B3452F3696B8}"/>
              </a:ext>
            </a:extLst>
          </p:cNvPr>
          <p:cNvSpPr>
            <a:spLocks noGrp="1"/>
          </p:cNvSpPr>
          <p:nvPr>
            <p:ph idx="1"/>
          </p:nvPr>
        </p:nvSpPr>
        <p:spPr>
          <a:xfrm>
            <a:off x="446315" y="1463040"/>
            <a:ext cx="6403462" cy="4770098"/>
          </a:xfrm>
        </p:spPr>
        <p:txBody>
          <a:bodyPr/>
          <a:lstStyle/>
          <a:p>
            <a:pPr>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9</a:t>
            </a:r>
            <a:r>
              <a:rPr lang="en-US" baseline="3000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 Circuit Court required TSCA Asbestos Risk Evaluation to expand scope beyond chrysotile, the only fiber with ongoing use, to consider legacy uses and associated disposals</a:t>
            </a:r>
          </a:p>
          <a:p>
            <a:pPr>
              <a:buFont typeface="Wingdings" panose="05000000000000000000" pitchFamily="2" charset="2"/>
              <a:buChar char="§"/>
            </a:pPr>
            <a:r>
              <a:rPr lang="en-US" b="1">
                <a:solidFill>
                  <a:schemeClr val="tx1"/>
                </a:solidFill>
                <a:latin typeface="Calibri" panose="020F0502020204030204" pitchFamily="34" charset="0"/>
                <a:ea typeface="Calibri" panose="020F0502020204030204" pitchFamily="34" charset="0"/>
                <a:cs typeface="Calibri" panose="020F0502020204030204" pitchFamily="34" charset="0"/>
              </a:rPr>
              <a:t>Chrysotile Asbestos Risk Evaluation (Part 1)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continued forward</a:t>
            </a:r>
          </a:p>
          <a:p>
            <a:pPr>
              <a:spcAft>
                <a:spcPts val="0"/>
              </a:spcAft>
              <a:buFont typeface="Wingdings" panose="05000000000000000000" pitchFamily="2" charset="2"/>
              <a:buChar char="§"/>
            </a:pPr>
            <a:r>
              <a:rPr lang="en-US" b="1">
                <a:solidFill>
                  <a:schemeClr val="tx1"/>
                </a:solidFill>
                <a:latin typeface="Calibri" panose="020F0502020204030204" pitchFamily="34" charset="0"/>
                <a:ea typeface="Calibri" panose="020F0502020204030204" pitchFamily="34" charset="0"/>
                <a:cs typeface="Calibri" panose="020F0502020204030204" pitchFamily="34" charset="0"/>
              </a:rPr>
              <a:t>Asbestos Part 2 Risk Evaluation </a:t>
            </a:r>
            <a:r>
              <a:rPr lang="en-US">
                <a:solidFill>
                  <a:schemeClr val="tx1"/>
                </a:solidFill>
                <a:latin typeface="Calibri" panose="020F0502020204030204" pitchFamily="34" charset="0"/>
                <a:ea typeface="Calibri" panose="020F0502020204030204" pitchFamily="34" charset="0"/>
                <a:cs typeface="Calibri" panose="020F0502020204030204" pitchFamily="34" charset="0"/>
              </a:rPr>
              <a:t>developed to address:</a:t>
            </a:r>
            <a:endParaRPr lang="en-US"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Additional fiber types: crocidolite (riebeckite), amosite (cummingtonite-grunerite), anthophyllite, tremolite, actinolite, Libby Amphibole Asbestos, asbestos-containing talc</a:t>
            </a: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Legacy uses: uses without ongoing or prospective manufacturing, processing, or distribution</a:t>
            </a: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Disposals: future disposal of legacy uses and past disposal</a:t>
            </a: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Cancer and non-cancer human health effects</a:t>
            </a: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Take-home exposures from occupational activities and general population exposures from environmental releases</a:t>
            </a:r>
          </a:p>
          <a:p>
            <a:pPr lvl="1">
              <a:spcBef>
                <a:spcPts val="500"/>
              </a:spcBef>
              <a:spcAft>
                <a:spcPts val="0"/>
              </a:spcAft>
              <a:buFont typeface="Wingdings" panose="05000000000000000000" pitchFamily="2" charset="2"/>
              <a:buChar char="§"/>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Dermal and oral exposures </a:t>
            </a:r>
          </a:p>
        </p:txBody>
      </p:sp>
      <p:graphicFrame>
        <p:nvGraphicFramePr>
          <p:cNvPr id="4" name="Table 5">
            <a:extLst>
              <a:ext uri="{FF2B5EF4-FFF2-40B4-BE49-F238E27FC236}">
                <a16:creationId xmlns:a16="http://schemas.microsoft.com/office/drawing/2014/main" id="{AB6A08F6-1F18-4226-689F-E1ABB2F4B242}"/>
              </a:ext>
            </a:extLst>
          </p:cNvPr>
          <p:cNvGraphicFramePr>
            <a:graphicFrameLocks noGrp="1"/>
          </p:cNvGraphicFramePr>
          <p:nvPr>
            <p:extLst>
              <p:ext uri="{D42A27DB-BD31-4B8C-83A1-F6EECF244321}">
                <p14:modId xmlns:p14="http://schemas.microsoft.com/office/powerpoint/2010/main" val="2623651160"/>
              </p:ext>
            </p:extLst>
          </p:nvPr>
        </p:nvGraphicFramePr>
        <p:xfrm>
          <a:off x="6938680" y="304800"/>
          <a:ext cx="4592917" cy="6065520"/>
        </p:xfrm>
        <a:graphic>
          <a:graphicData uri="http://schemas.openxmlformats.org/drawingml/2006/table">
            <a:tbl>
              <a:tblPr firstRow="1" bandRow="1">
                <a:tableStyleId>{5DA37D80-6434-44D0-A028-1B22A696006F}</a:tableStyleId>
              </a:tblPr>
              <a:tblGrid>
                <a:gridCol w="4592917">
                  <a:extLst>
                    <a:ext uri="{9D8B030D-6E8A-4147-A177-3AD203B41FA5}">
                      <a16:colId xmlns:a16="http://schemas.microsoft.com/office/drawing/2014/main" val="2873132392"/>
                    </a:ext>
                  </a:extLst>
                </a:gridCol>
              </a:tblGrid>
              <a:tr h="211030">
                <a:tc>
                  <a:txBody>
                    <a:bodyPr/>
                    <a:lstStyle/>
                    <a:p>
                      <a:pPr algn="ctr"/>
                      <a:endParaRPr lang="en-US" sz="120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703881643"/>
                  </a:ext>
                </a:extLst>
              </a:tr>
              <a:tr h="351717">
                <a:tc>
                  <a:txBody>
                    <a:bodyPr/>
                    <a:lstStyle/>
                    <a:p>
                      <a:pPr algn="ctr"/>
                      <a:r>
                        <a:rPr lang="en-US" sz="1200" b="1"/>
                        <a:t>July 2017</a:t>
                      </a:r>
                    </a:p>
                    <a:p>
                      <a:pPr algn="ctr"/>
                      <a:r>
                        <a:rPr lang="en-US" sz="1200"/>
                        <a:t>Risk Evaluation Rule</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7090177"/>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16553247"/>
                  </a:ext>
                </a:extLst>
              </a:tr>
              <a:tr h="351717">
                <a:tc>
                  <a:txBody>
                    <a:bodyPr/>
                    <a:lstStyle/>
                    <a:p>
                      <a:pPr algn="ctr"/>
                      <a:r>
                        <a:rPr lang="en-US" sz="1200" b="1"/>
                        <a:t>November 14, 2019</a:t>
                      </a:r>
                    </a:p>
                    <a:p>
                      <a:pPr algn="ctr"/>
                      <a:r>
                        <a:rPr lang="en-US" sz="1200"/>
                        <a:t>Safer Chemicals, Healthy Families v. EPA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3439638"/>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4482753"/>
                  </a:ext>
                </a:extLst>
              </a:tr>
              <a:tr h="351717">
                <a:tc>
                  <a:txBody>
                    <a:bodyPr/>
                    <a:lstStyle/>
                    <a:p>
                      <a:pPr algn="ctr"/>
                      <a:r>
                        <a:rPr lang="en-US" sz="1200" b="1"/>
                        <a:t>December 2020</a:t>
                      </a:r>
                    </a:p>
                    <a:p>
                      <a:pPr algn="ctr"/>
                      <a:r>
                        <a:rPr lang="en-US" sz="1200"/>
                        <a:t>Asbestos Part 1 Risk Evaluation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1599331"/>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1399736"/>
                  </a:ext>
                </a:extLst>
              </a:tr>
              <a:tr h="351717">
                <a:tc>
                  <a:txBody>
                    <a:bodyPr/>
                    <a:lstStyle/>
                    <a:p>
                      <a:pPr algn="ctr"/>
                      <a:r>
                        <a:rPr lang="en-US" sz="1200" b="1"/>
                        <a:t>June 2022</a:t>
                      </a:r>
                    </a:p>
                    <a:p>
                      <a:pPr algn="ctr"/>
                      <a:r>
                        <a:rPr lang="en-US" sz="1200"/>
                        <a:t>Asbestos Part 2 Scope Released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5777428"/>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984670"/>
                  </a:ext>
                </a:extLst>
              </a:tr>
              <a:tr h="351717">
                <a:tc>
                  <a:txBody>
                    <a:bodyPr/>
                    <a:lstStyle/>
                    <a:p>
                      <a:pPr algn="ctr"/>
                      <a:r>
                        <a:rPr lang="en-US" sz="1200" b="1"/>
                        <a:t>August 2023</a:t>
                      </a:r>
                    </a:p>
                    <a:p>
                      <a:pPr algn="ctr"/>
                      <a:r>
                        <a:rPr lang="en-US" sz="1200"/>
                        <a:t>TSCA 8(a) Rule Effective (Data Call In)</a:t>
                      </a:r>
                    </a:p>
                    <a:p>
                      <a:pPr algn="ctr"/>
                      <a:r>
                        <a:rPr lang="en-US" sz="1200"/>
                        <a:t>Asbestos Part 2 White Paper Letter Peer 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4949387"/>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3729280"/>
                  </a:ext>
                </a:extLst>
              </a:tr>
              <a:tr h="152400">
                <a:tc>
                  <a:txBody>
                    <a:bodyPr/>
                    <a:lstStyle/>
                    <a:p>
                      <a:pPr algn="ctr"/>
                      <a:r>
                        <a:rPr lang="en-US" sz="1200" b="1"/>
                        <a:t>February - May 2024</a:t>
                      </a:r>
                    </a:p>
                    <a:p>
                      <a:pPr algn="ctr"/>
                      <a:r>
                        <a:rPr lang="en-US" sz="1200"/>
                        <a:t>Data Submission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8789255"/>
                  </a:ext>
                </a:extLst>
              </a:tr>
              <a:tr h="30480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9199729"/>
                  </a:ext>
                </a:extLst>
              </a:tr>
              <a:tr h="152400">
                <a:tc>
                  <a:txBody>
                    <a:bodyPr/>
                    <a:lstStyle/>
                    <a:p>
                      <a:pPr algn="ctr"/>
                      <a:r>
                        <a:rPr lang="en-US" sz="1200" b="1"/>
                        <a:t>April 2024</a:t>
                      </a:r>
                    </a:p>
                    <a:p>
                      <a:pPr algn="ctr"/>
                      <a:r>
                        <a:rPr lang="en-US" sz="1200"/>
                        <a:t>Draft Asbestos Part 2 Risk Evaluation 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4509741"/>
                  </a:ext>
                </a:extLst>
              </a:tr>
              <a:tr h="211030">
                <a:tc>
                  <a:txBody>
                    <a:bodyPr/>
                    <a:lstStyle/>
                    <a:p>
                      <a:pPr algn="ctr"/>
                      <a:endParaRPr lang="en-US" sz="12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1003106"/>
                  </a:ext>
                </a:extLst>
              </a:tr>
              <a:tr h="211030">
                <a:tc>
                  <a:txBody>
                    <a:bodyPr/>
                    <a:lstStyle/>
                    <a:p>
                      <a:pPr algn="ctr"/>
                      <a:r>
                        <a:rPr lang="en-US" sz="1200" b="1" dirty="0"/>
                        <a:t>December 2024</a:t>
                      </a:r>
                    </a:p>
                    <a:p>
                      <a:pPr algn="ctr"/>
                      <a:r>
                        <a:rPr lang="en-US" sz="1200" dirty="0"/>
                        <a:t>Court Mandated Asbestos Part 2 Risk Evaluation Final 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3189790"/>
                  </a:ext>
                </a:extLst>
              </a:tr>
            </a:tbl>
          </a:graphicData>
        </a:graphic>
      </p:graphicFrame>
    </p:spTree>
    <p:extLst>
      <p:ext uri="{BB962C8B-B14F-4D97-AF65-F5344CB8AC3E}">
        <p14:creationId xmlns:p14="http://schemas.microsoft.com/office/powerpoint/2010/main" val="364446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75ED-EB9F-40B6-BD6F-E37451B0A18B}"/>
              </a:ext>
            </a:extLst>
          </p:cNvPr>
          <p:cNvSpPr>
            <a:spLocks noGrp="1"/>
          </p:cNvSpPr>
          <p:nvPr>
            <p:ph type="title"/>
          </p:nvPr>
        </p:nvSpPr>
        <p:spPr>
          <a:xfrm>
            <a:off x="360496" y="514704"/>
            <a:ext cx="2375810" cy="535531"/>
          </a:xfrm>
        </p:spPr>
        <p:txBody>
          <a:bodyPr/>
          <a:lstStyle/>
          <a:p>
            <a:r>
              <a:rPr lang="en-US">
                <a:latin typeface="Calibri" panose="020F0502020204030204" pitchFamily="34" charset="0"/>
                <a:ea typeface="Calibri" panose="020F0502020204030204" pitchFamily="34" charset="0"/>
                <a:cs typeface="Calibri" panose="020F0502020204030204" pitchFamily="34" charset="0"/>
              </a:rPr>
              <a:t>Draft RE Overview</a:t>
            </a:r>
          </a:p>
        </p:txBody>
      </p:sp>
      <p:sp>
        <p:nvSpPr>
          <p:cNvPr id="7" name="TextBox 6">
            <a:extLst>
              <a:ext uri="{FF2B5EF4-FFF2-40B4-BE49-F238E27FC236}">
                <a16:creationId xmlns:a16="http://schemas.microsoft.com/office/drawing/2014/main" id="{19178470-27B2-F7C5-0998-AA61636BD452}"/>
              </a:ext>
            </a:extLst>
          </p:cNvPr>
          <p:cNvSpPr txBox="1"/>
          <p:nvPr/>
        </p:nvSpPr>
        <p:spPr>
          <a:xfrm>
            <a:off x="304353" y="5373212"/>
            <a:ext cx="2096343" cy="615553"/>
          </a:xfrm>
          <a:prstGeom prst="rect">
            <a:avLst/>
          </a:prstGeom>
          <a:noFill/>
        </p:spPr>
        <p:txBody>
          <a:bodyPr wrap="non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Release Assessment</a:t>
            </a:r>
          </a:p>
          <a:p>
            <a:pPr algn="ctr"/>
            <a:r>
              <a:rPr lang="en-US" sz="1600">
                <a:latin typeface="Calibri" panose="020F0502020204030204" pitchFamily="34" charset="0"/>
                <a:ea typeface="Calibri" panose="020F0502020204030204" pitchFamily="34" charset="0"/>
                <a:cs typeface="Calibri" panose="020F0502020204030204" pitchFamily="34" charset="0"/>
              </a:rPr>
              <a:t>Section 3.2</a:t>
            </a:r>
          </a:p>
        </p:txBody>
      </p:sp>
      <p:sp>
        <p:nvSpPr>
          <p:cNvPr id="9" name="TextBox 8">
            <a:extLst>
              <a:ext uri="{FF2B5EF4-FFF2-40B4-BE49-F238E27FC236}">
                <a16:creationId xmlns:a16="http://schemas.microsoft.com/office/drawing/2014/main" id="{7E3A9FF5-4FC3-CF61-D6D1-48884C1ECB8C}"/>
              </a:ext>
            </a:extLst>
          </p:cNvPr>
          <p:cNvSpPr txBox="1"/>
          <p:nvPr/>
        </p:nvSpPr>
        <p:spPr>
          <a:xfrm>
            <a:off x="2972094" y="141974"/>
            <a:ext cx="2975495" cy="615553"/>
          </a:xfrm>
          <a:prstGeom prst="rect">
            <a:avLst/>
          </a:prstGeom>
          <a:noFill/>
        </p:spPr>
        <p:txBody>
          <a:bodyPr wrap="none" rtlCol="0">
            <a:spAutoFit/>
          </a:bodyPr>
          <a:lstStyle/>
          <a:p>
            <a:pPr algn="ctr"/>
            <a:r>
              <a:rPr lang="en-US" b="1">
                <a:latin typeface="Calibri" panose="020F0502020204030204" pitchFamily="34" charset="0"/>
                <a:ea typeface="Calibri" panose="020F0502020204030204" pitchFamily="34" charset="0"/>
                <a:cs typeface="Calibri" panose="020F0502020204030204" pitchFamily="34" charset="0"/>
              </a:rPr>
              <a:t>Exposure Assessment</a:t>
            </a:r>
          </a:p>
          <a:p>
            <a:pPr algn="ctr"/>
            <a:r>
              <a:rPr lang="en-US" sz="1600">
                <a:latin typeface="Calibri" panose="020F0502020204030204" pitchFamily="34" charset="0"/>
                <a:ea typeface="Calibri" panose="020F0502020204030204" pitchFamily="34" charset="0"/>
                <a:cs typeface="Calibri" panose="020F0502020204030204" pitchFamily="34" charset="0"/>
              </a:rPr>
              <a:t>Sections 3.1, 3.3, 4.1, 4.2, and 5.1</a:t>
            </a:r>
          </a:p>
        </p:txBody>
      </p:sp>
      <p:sp>
        <p:nvSpPr>
          <p:cNvPr id="10" name="TextBox 9">
            <a:extLst>
              <a:ext uri="{FF2B5EF4-FFF2-40B4-BE49-F238E27FC236}">
                <a16:creationId xmlns:a16="http://schemas.microsoft.com/office/drawing/2014/main" id="{0ABB474A-4421-DB21-290F-4DF4FCBEB461}"/>
              </a:ext>
            </a:extLst>
          </p:cNvPr>
          <p:cNvSpPr txBox="1"/>
          <p:nvPr/>
        </p:nvSpPr>
        <p:spPr>
          <a:xfrm>
            <a:off x="6827765" y="213656"/>
            <a:ext cx="2185085" cy="615553"/>
          </a:xfrm>
          <a:prstGeom prst="rect">
            <a:avLst/>
          </a:prstGeom>
          <a:noFill/>
        </p:spPr>
        <p:txBody>
          <a:bodyPr wrap="non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Risk Characterization</a:t>
            </a:r>
          </a:p>
          <a:p>
            <a:pPr algn="ctr"/>
            <a:r>
              <a:rPr lang="en-US" sz="1600">
                <a:latin typeface="Calibri" panose="020F0502020204030204" pitchFamily="34" charset="0"/>
                <a:ea typeface="Calibri" panose="020F0502020204030204" pitchFamily="34" charset="0"/>
                <a:cs typeface="Calibri" panose="020F0502020204030204" pitchFamily="34" charset="0"/>
              </a:rPr>
              <a:t>Section 5.3</a:t>
            </a:r>
          </a:p>
        </p:txBody>
      </p:sp>
      <p:sp>
        <p:nvSpPr>
          <p:cNvPr id="11" name="TextBox 10">
            <a:extLst>
              <a:ext uri="{FF2B5EF4-FFF2-40B4-BE49-F238E27FC236}">
                <a16:creationId xmlns:a16="http://schemas.microsoft.com/office/drawing/2014/main" id="{ABB08393-FCDE-11B5-3205-060757210459}"/>
              </a:ext>
            </a:extLst>
          </p:cNvPr>
          <p:cNvSpPr txBox="1"/>
          <p:nvPr/>
        </p:nvSpPr>
        <p:spPr>
          <a:xfrm>
            <a:off x="9803260" y="1644187"/>
            <a:ext cx="2026645" cy="615553"/>
          </a:xfrm>
          <a:prstGeom prst="rect">
            <a:avLst/>
          </a:prstGeom>
          <a:noFill/>
        </p:spPr>
        <p:txBody>
          <a:bodyPr wrap="non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Hazard Assessment</a:t>
            </a:r>
          </a:p>
          <a:p>
            <a:pPr algn="ctr"/>
            <a:r>
              <a:rPr lang="en-US" sz="1600">
                <a:latin typeface="Calibri" panose="020F0502020204030204" pitchFamily="34" charset="0"/>
                <a:ea typeface="Calibri" panose="020F0502020204030204" pitchFamily="34" charset="0"/>
                <a:cs typeface="Calibri" panose="020F0502020204030204" pitchFamily="34" charset="0"/>
              </a:rPr>
              <a:t>Section 5.2</a:t>
            </a:r>
          </a:p>
        </p:txBody>
      </p:sp>
      <p:sp>
        <p:nvSpPr>
          <p:cNvPr id="13" name="Rectangle: Rounded Corners 12">
            <a:extLst>
              <a:ext uri="{FF2B5EF4-FFF2-40B4-BE49-F238E27FC236}">
                <a16:creationId xmlns:a16="http://schemas.microsoft.com/office/drawing/2014/main" id="{BF0DFBD6-7F3D-97EC-3158-B9E6B632A1C3}"/>
              </a:ext>
            </a:extLst>
          </p:cNvPr>
          <p:cNvSpPr/>
          <p:nvPr/>
        </p:nvSpPr>
        <p:spPr>
          <a:xfrm>
            <a:off x="514326" y="4656395"/>
            <a:ext cx="1676399" cy="61555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Releases to Ambient Air</a:t>
            </a:r>
          </a:p>
        </p:txBody>
      </p:sp>
      <p:sp>
        <p:nvSpPr>
          <p:cNvPr id="16" name="Rectangle: Rounded Corners 15">
            <a:extLst>
              <a:ext uri="{FF2B5EF4-FFF2-40B4-BE49-F238E27FC236}">
                <a16:creationId xmlns:a16="http://schemas.microsoft.com/office/drawing/2014/main" id="{7A75B66D-B04E-FDEA-7EA5-A83B8C69FC88}"/>
              </a:ext>
            </a:extLst>
          </p:cNvPr>
          <p:cNvSpPr/>
          <p:nvPr/>
        </p:nvSpPr>
        <p:spPr>
          <a:xfrm>
            <a:off x="2899813" y="805327"/>
            <a:ext cx="3052518" cy="80504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Occupational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FAC8DB21-AE74-9648-7BB4-4579A4F41DE4}"/>
              </a:ext>
            </a:extLst>
          </p:cNvPr>
          <p:cNvSpPr/>
          <p:nvPr/>
        </p:nvSpPr>
        <p:spPr>
          <a:xfrm>
            <a:off x="3372719" y="1157122"/>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Exposure</a:t>
            </a:r>
          </a:p>
        </p:txBody>
      </p:sp>
      <p:sp>
        <p:nvSpPr>
          <p:cNvPr id="19" name="Rectangle: Rounded Corners 18">
            <a:extLst>
              <a:ext uri="{FF2B5EF4-FFF2-40B4-BE49-F238E27FC236}">
                <a16:creationId xmlns:a16="http://schemas.microsoft.com/office/drawing/2014/main" id="{848710CC-8B29-BEBA-42FF-4B846343A2B7}"/>
              </a:ext>
            </a:extLst>
          </p:cNvPr>
          <p:cNvSpPr/>
          <p:nvPr/>
        </p:nvSpPr>
        <p:spPr>
          <a:xfrm>
            <a:off x="6871693" y="839677"/>
            <a:ext cx="2026645" cy="971051"/>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Occupational Risk Characterization</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959216E7-45B0-96A4-EF78-96E229CDCEDE}"/>
              </a:ext>
            </a:extLst>
          </p:cNvPr>
          <p:cNvSpPr/>
          <p:nvPr/>
        </p:nvSpPr>
        <p:spPr>
          <a:xfrm>
            <a:off x="7016125" y="1386842"/>
            <a:ext cx="1737779" cy="307776"/>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Risk</a:t>
            </a:r>
          </a:p>
        </p:txBody>
      </p:sp>
      <p:sp>
        <p:nvSpPr>
          <p:cNvPr id="21" name="Rectangle: Rounded Corners 20">
            <a:extLst>
              <a:ext uri="{FF2B5EF4-FFF2-40B4-BE49-F238E27FC236}">
                <a16:creationId xmlns:a16="http://schemas.microsoft.com/office/drawing/2014/main" id="{107304D1-0369-3551-4AB4-F8574E7E19A8}"/>
              </a:ext>
            </a:extLst>
          </p:cNvPr>
          <p:cNvSpPr/>
          <p:nvPr/>
        </p:nvSpPr>
        <p:spPr>
          <a:xfrm>
            <a:off x="9739323" y="2369676"/>
            <a:ext cx="2045874" cy="2449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Occupational, consumer and general population hazard values for lifetime cancer, IUR and non-cancer chronic, POD </a:t>
            </a:r>
          </a:p>
        </p:txBody>
      </p:sp>
      <p:sp>
        <p:nvSpPr>
          <p:cNvPr id="29" name="Rectangle: Rounded Corners 28">
            <a:extLst>
              <a:ext uri="{FF2B5EF4-FFF2-40B4-BE49-F238E27FC236}">
                <a16:creationId xmlns:a16="http://schemas.microsoft.com/office/drawing/2014/main" id="{38ED372F-D8F6-6D74-E6D2-2B07FAE20023}"/>
              </a:ext>
            </a:extLst>
          </p:cNvPr>
          <p:cNvSpPr/>
          <p:nvPr/>
        </p:nvSpPr>
        <p:spPr>
          <a:xfrm>
            <a:off x="2899813" y="1796648"/>
            <a:ext cx="3052517" cy="805044"/>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Take-Home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443663AA-62DA-871B-D368-6AE756717604}"/>
              </a:ext>
            </a:extLst>
          </p:cNvPr>
          <p:cNvSpPr/>
          <p:nvPr/>
        </p:nvSpPr>
        <p:spPr>
          <a:xfrm>
            <a:off x="3372718" y="2157047"/>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Exposure</a:t>
            </a:r>
          </a:p>
        </p:txBody>
      </p:sp>
      <p:sp>
        <p:nvSpPr>
          <p:cNvPr id="15" name="Rectangle: Rounded Corners 14">
            <a:extLst>
              <a:ext uri="{FF2B5EF4-FFF2-40B4-BE49-F238E27FC236}">
                <a16:creationId xmlns:a16="http://schemas.microsoft.com/office/drawing/2014/main" id="{B78058DD-AF3C-03FC-E2C8-E68AD0DFD9E1}"/>
              </a:ext>
            </a:extLst>
          </p:cNvPr>
          <p:cNvSpPr/>
          <p:nvPr/>
        </p:nvSpPr>
        <p:spPr>
          <a:xfrm>
            <a:off x="2895074" y="2767623"/>
            <a:ext cx="3052517" cy="843761"/>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DIY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10421011-6511-5E38-0B67-E058E6E0DC58}"/>
              </a:ext>
            </a:extLst>
          </p:cNvPr>
          <p:cNvSpPr/>
          <p:nvPr/>
        </p:nvSpPr>
        <p:spPr>
          <a:xfrm>
            <a:off x="3367979" y="3127740"/>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Exposure</a:t>
            </a:r>
          </a:p>
        </p:txBody>
      </p:sp>
      <p:sp>
        <p:nvSpPr>
          <p:cNvPr id="22" name="Rectangle: Rounded Corners 21">
            <a:extLst>
              <a:ext uri="{FF2B5EF4-FFF2-40B4-BE49-F238E27FC236}">
                <a16:creationId xmlns:a16="http://schemas.microsoft.com/office/drawing/2014/main" id="{43094F33-E55B-DE56-71A5-A533B6B1D3B0}"/>
              </a:ext>
            </a:extLst>
          </p:cNvPr>
          <p:cNvSpPr/>
          <p:nvPr/>
        </p:nvSpPr>
        <p:spPr>
          <a:xfrm>
            <a:off x="2895074" y="3740575"/>
            <a:ext cx="3000899" cy="98883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General Population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541E42DA-9665-FF3C-3DA7-2ECB7722BEE3}"/>
              </a:ext>
            </a:extLst>
          </p:cNvPr>
          <p:cNvSpPr/>
          <p:nvPr/>
        </p:nvSpPr>
        <p:spPr>
          <a:xfrm>
            <a:off x="3367979" y="4250150"/>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Exposure</a:t>
            </a:r>
          </a:p>
        </p:txBody>
      </p:sp>
      <p:sp>
        <p:nvSpPr>
          <p:cNvPr id="24" name="Rectangle: Rounded Corners 23">
            <a:extLst>
              <a:ext uri="{FF2B5EF4-FFF2-40B4-BE49-F238E27FC236}">
                <a16:creationId xmlns:a16="http://schemas.microsoft.com/office/drawing/2014/main" id="{8D425DA5-0397-36F4-328D-32F8EFD4B619}"/>
              </a:ext>
            </a:extLst>
          </p:cNvPr>
          <p:cNvSpPr/>
          <p:nvPr/>
        </p:nvSpPr>
        <p:spPr>
          <a:xfrm>
            <a:off x="2895074" y="5489785"/>
            <a:ext cx="3052517" cy="1200489"/>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Ecological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853D0D3B-5484-8396-0551-8A8A1B453CF7}"/>
              </a:ext>
            </a:extLst>
          </p:cNvPr>
          <p:cNvSpPr/>
          <p:nvPr/>
        </p:nvSpPr>
        <p:spPr>
          <a:xfrm>
            <a:off x="3367979" y="6239013"/>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Ingestion Exposure</a:t>
            </a:r>
          </a:p>
        </p:txBody>
      </p:sp>
      <p:sp>
        <p:nvSpPr>
          <p:cNvPr id="26" name="Rectangle: Rounded Corners 25">
            <a:extLst>
              <a:ext uri="{FF2B5EF4-FFF2-40B4-BE49-F238E27FC236}">
                <a16:creationId xmlns:a16="http://schemas.microsoft.com/office/drawing/2014/main" id="{EACA1FDA-B10F-DF85-EC58-A234960E38AF}"/>
              </a:ext>
            </a:extLst>
          </p:cNvPr>
          <p:cNvSpPr/>
          <p:nvPr/>
        </p:nvSpPr>
        <p:spPr>
          <a:xfrm>
            <a:off x="2895072" y="4848685"/>
            <a:ext cx="3052517" cy="534601"/>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Environmental Exposure Scenarios</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3C9D3448-996A-024A-FA03-C82B6618E9FD}"/>
              </a:ext>
            </a:extLst>
          </p:cNvPr>
          <p:cNvSpPr/>
          <p:nvPr/>
        </p:nvSpPr>
        <p:spPr>
          <a:xfrm>
            <a:off x="3367977" y="5844128"/>
            <a:ext cx="2106705" cy="372023"/>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Dermal Exposure</a:t>
            </a:r>
          </a:p>
        </p:txBody>
      </p:sp>
      <p:cxnSp>
        <p:nvCxnSpPr>
          <p:cNvPr id="34" name="Connector: Elbow 33">
            <a:extLst>
              <a:ext uri="{FF2B5EF4-FFF2-40B4-BE49-F238E27FC236}">
                <a16:creationId xmlns:a16="http://schemas.microsoft.com/office/drawing/2014/main" id="{B274C1F8-68A5-8C0A-42A3-70F35FD452D5}"/>
              </a:ext>
            </a:extLst>
          </p:cNvPr>
          <p:cNvCxnSpPr>
            <a:cxnSpLocks/>
            <a:stCxn id="13" idx="3"/>
            <a:endCxn id="22" idx="1"/>
          </p:cNvCxnSpPr>
          <p:nvPr/>
        </p:nvCxnSpPr>
        <p:spPr>
          <a:xfrm flipV="1">
            <a:off x="2190725" y="4234990"/>
            <a:ext cx="704349" cy="729182"/>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Connector: Elbow 35">
            <a:extLst>
              <a:ext uri="{FF2B5EF4-FFF2-40B4-BE49-F238E27FC236}">
                <a16:creationId xmlns:a16="http://schemas.microsoft.com/office/drawing/2014/main" id="{970438C3-A031-BA52-993D-F9356A47F335}"/>
              </a:ext>
            </a:extLst>
          </p:cNvPr>
          <p:cNvCxnSpPr>
            <a:cxnSpLocks/>
            <a:stCxn id="13" idx="3"/>
            <a:endCxn id="26" idx="1"/>
          </p:cNvCxnSpPr>
          <p:nvPr/>
        </p:nvCxnSpPr>
        <p:spPr>
          <a:xfrm>
            <a:off x="2190725" y="4964172"/>
            <a:ext cx="704347" cy="151814"/>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9" name="Connector: Elbow 38">
            <a:extLst>
              <a:ext uri="{FF2B5EF4-FFF2-40B4-BE49-F238E27FC236}">
                <a16:creationId xmlns:a16="http://schemas.microsoft.com/office/drawing/2014/main" id="{D83262C0-496E-08FB-EF8C-4C65C69CCAD4}"/>
              </a:ext>
            </a:extLst>
          </p:cNvPr>
          <p:cNvCxnSpPr>
            <a:cxnSpLocks/>
            <a:stCxn id="13" idx="3"/>
            <a:endCxn id="24" idx="1"/>
          </p:cNvCxnSpPr>
          <p:nvPr/>
        </p:nvCxnSpPr>
        <p:spPr>
          <a:xfrm>
            <a:off x="2190725" y="4964172"/>
            <a:ext cx="704349" cy="1125858"/>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40" name="Rectangle: Rounded Corners 39">
            <a:extLst>
              <a:ext uri="{FF2B5EF4-FFF2-40B4-BE49-F238E27FC236}">
                <a16:creationId xmlns:a16="http://schemas.microsoft.com/office/drawing/2014/main" id="{83F37328-03DA-9B09-EF5B-1C17ACB4EE44}"/>
              </a:ext>
            </a:extLst>
          </p:cNvPr>
          <p:cNvSpPr/>
          <p:nvPr/>
        </p:nvSpPr>
        <p:spPr>
          <a:xfrm>
            <a:off x="6827765" y="2004878"/>
            <a:ext cx="2026645" cy="951859"/>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Take-Home Risk Characterization</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7F3000A6-E857-B368-DE3C-0BEA6206E5B9}"/>
              </a:ext>
            </a:extLst>
          </p:cNvPr>
          <p:cNvSpPr/>
          <p:nvPr/>
        </p:nvSpPr>
        <p:spPr>
          <a:xfrm>
            <a:off x="6972197" y="2532851"/>
            <a:ext cx="1737779" cy="307776"/>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Risk</a:t>
            </a:r>
          </a:p>
        </p:txBody>
      </p:sp>
      <p:sp>
        <p:nvSpPr>
          <p:cNvPr id="42" name="Rectangle: Rounded Corners 41">
            <a:extLst>
              <a:ext uri="{FF2B5EF4-FFF2-40B4-BE49-F238E27FC236}">
                <a16:creationId xmlns:a16="http://schemas.microsoft.com/office/drawing/2014/main" id="{58799FDE-0148-3666-1CAE-15AEF98EB9D6}"/>
              </a:ext>
            </a:extLst>
          </p:cNvPr>
          <p:cNvSpPr/>
          <p:nvPr/>
        </p:nvSpPr>
        <p:spPr>
          <a:xfrm>
            <a:off x="6827765" y="3112331"/>
            <a:ext cx="2026645" cy="971052"/>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DIY Risk Characterization</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DCC285A2-2219-867E-97E5-454278B32F12}"/>
              </a:ext>
            </a:extLst>
          </p:cNvPr>
          <p:cNvSpPr/>
          <p:nvPr/>
        </p:nvSpPr>
        <p:spPr>
          <a:xfrm>
            <a:off x="6972197" y="3659496"/>
            <a:ext cx="1737779" cy="307776"/>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Risk</a:t>
            </a:r>
          </a:p>
        </p:txBody>
      </p:sp>
      <p:sp>
        <p:nvSpPr>
          <p:cNvPr id="44" name="Rectangle: Rounded Corners 43">
            <a:extLst>
              <a:ext uri="{FF2B5EF4-FFF2-40B4-BE49-F238E27FC236}">
                <a16:creationId xmlns:a16="http://schemas.microsoft.com/office/drawing/2014/main" id="{FAF4891F-4AAC-1862-0169-D5F505AC65D6}"/>
              </a:ext>
            </a:extLst>
          </p:cNvPr>
          <p:cNvSpPr/>
          <p:nvPr/>
        </p:nvSpPr>
        <p:spPr>
          <a:xfrm>
            <a:off x="6827765" y="4258339"/>
            <a:ext cx="2026645" cy="962347"/>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General Population Risk Characterization</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Rounded Corners 44">
            <a:extLst>
              <a:ext uri="{FF2B5EF4-FFF2-40B4-BE49-F238E27FC236}">
                <a16:creationId xmlns:a16="http://schemas.microsoft.com/office/drawing/2014/main" id="{E07B99DF-2BB9-1F26-8D0E-54FE9D332976}"/>
              </a:ext>
            </a:extLst>
          </p:cNvPr>
          <p:cNvSpPr/>
          <p:nvPr/>
        </p:nvSpPr>
        <p:spPr>
          <a:xfrm>
            <a:off x="6972197" y="4796800"/>
            <a:ext cx="1737779" cy="307776"/>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Inhalation Risk</a:t>
            </a:r>
          </a:p>
        </p:txBody>
      </p:sp>
      <p:cxnSp>
        <p:nvCxnSpPr>
          <p:cNvPr id="47" name="Connector: Elbow 46">
            <a:extLst>
              <a:ext uri="{FF2B5EF4-FFF2-40B4-BE49-F238E27FC236}">
                <a16:creationId xmlns:a16="http://schemas.microsoft.com/office/drawing/2014/main" id="{A0040888-5901-AF9B-1E85-4889EBB5AB59}"/>
              </a:ext>
            </a:extLst>
          </p:cNvPr>
          <p:cNvCxnSpPr>
            <a:cxnSpLocks/>
            <a:stCxn id="26" idx="3"/>
            <a:endCxn id="72" idx="3"/>
          </p:cNvCxnSpPr>
          <p:nvPr/>
        </p:nvCxnSpPr>
        <p:spPr>
          <a:xfrm flipV="1">
            <a:off x="5947589" y="4413653"/>
            <a:ext cx="12700" cy="702333"/>
          </a:xfrm>
          <a:prstGeom prst="bentConnector3">
            <a:avLst>
              <a:gd name="adj1" fmla="val 1800000"/>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9" name="Connector: Elbow 48">
            <a:extLst>
              <a:ext uri="{FF2B5EF4-FFF2-40B4-BE49-F238E27FC236}">
                <a16:creationId xmlns:a16="http://schemas.microsoft.com/office/drawing/2014/main" id="{24FDCA4B-57B4-ECC4-2AD8-87D0E7151789}"/>
              </a:ext>
            </a:extLst>
          </p:cNvPr>
          <p:cNvCxnSpPr>
            <a:cxnSpLocks/>
            <a:stCxn id="22" idx="3"/>
            <a:endCxn id="44" idx="1"/>
          </p:cNvCxnSpPr>
          <p:nvPr/>
        </p:nvCxnSpPr>
        <p:spPr>
          <a:xfrm>
            <a:off x="5895973" y="4234990"/>
            <a:ext cx="931792" cy="504523"/>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1" name="Connector: Elbow 50">
            <a:extLst>
              <a:ext uri="{FF2B5EF4-FFF2-40B4-BE49-F238E27FC236}">
                <a16:creationId xmlns:a16="http://schemas.microsoft.com/office/drawing/2014/main" id="{E45A20A0-3616-360C-5D5B-2D0159BAD61A}"/>
              </a:ext>
            </a:extLst>
          </p:cNvPr>
          <p:cNvCxnSpPr>
            <a:cxnSpLocks/>
            <a:stCxn id="15" idx="3"/>
            <a:endCxn id="42" idx="1"/>
          </p:cNvCxnSpPr>
          <p:nvPr/>
        </p:nvCxnSpPr>
        <p:spPr>
          <a:xfrm>
            <a:off x="5947591" y="3189504"/>
            <a:ext cx="880174" cy="408353"/>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3" name="Connector: Elbow 52">
            <a:extLst>
              <a:ext uri="{FF2B5EF4-FFF2-40B4-BE49-F238E27FC236}">
                <a16:creationId xmlns:a16="http://schemas.microsoft.com/office/drawing/2014/main" id="{780B34B0-C3A6-8E2E-70FF-21A2CE5C543F}"/>
              </a:ext>
            </a:extLst>
          </p:cNvPr>
          <p:cNvCxnSpPr>
            <a:cxnSpLocks/>
            <a:stCxn id="29" idx="3"/>
            <a:endCxn id="40" idx="1"/>
          </p:cNvCxnSpPr>
          <p:nvPr/>
        </p:nvCxnSpPr>
        <p:spPr>
          <a:xfrm>
            <a:off x="5952330" y="2199170"/>
            <a:ext cx="875435" cy="281638"/>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5" name="Connector: Elbow 54">
            <a:extLst>
              <a:ext uri="{FF2B5EF4-FFF2-40B4-BE49-F238E27FC236}">
                <a16:creationId xmlns:a16="http://schemas.microsoft.com/office/drawing/2014/main" id="{798FBA69-5E72-E369-3683-EC67FDB567CA}"/>
              </a:ext>
            </a:extLst>
          </p:cNvPr>
          <p:cNvCxnSpPr>
            <a:cxnSpLocks/>
            <a:stCxn id="16" idx="3"/>
            <a:endCxn id="19" idx="1"/>
          </p:cNvCxnSpPr>
          <p:nvPr/>
        </p:nvCxnSpPr>
        <p:spPr>
          <a:xfrm>
            <a:off x="5952331" y="1207849"/>
            <a:ext cx="919362" cy="117354"/>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7" name="Connector: Elbow 56">
            <a:extLst>
              <a:ext uri="{FF2B5EF4-FFF2-40B4-BE49-F238E27FC236}">
                <a16:creationId xmlns:a16="http://schemas.microsoft.com/office/drawing/2014/main" id="{2E35A521-927D-8184-231E-21E71ECEF5D4}"/>
              </a:ext>
            </a:extLst>
          </p:cNvPr>
          <p:cNvCxnSpPr>
            <a:cxnSpLocks/>
            <a:stCxn id="21" idx="1"/>
            <a:endCxn id="19" idx="3"/>
          </p:cNvCxnSpPr>
          <p:nvPr/>
        </p:nvCxnSpPr>
        <p:spPr>
          <a:xfrm rot="10800000">
            <a:off x="8898339" y="1325203"/>
            <a:ext cx="840985" cy="2269278"/>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59" name="Connector: Elbow 58">
            <a:extLst>
              <a:ext uri="{FF2B5EF4-FFF2-40B4-BE49-F238E27FC236}">
                <a16:creationId xmlns:a16="http://schemas.microsoft.com/office/drawing/2014/main" id="{81803722-7BE7-C569-554E-35B6ED3C6D8D}"/>
              </a:ext>
            </a:extLst>
          </p:cNvPr>
          <p:cNvCxnSpPr>
            <a:cxnSpLocks/>
            <a:stCxn id="21" idx="1"/>
            <a:endCxn id="40" idx="3"/>
          </p:cNvCxnSpPr>
          <p:nvPr/>
        </p:nvCxnSpPr>
        <p:spPr>
          <a:xfrm rot="10800000">
            <a:off x="8854411" y="2480809"/>
            <a:ext cx="884913" cy="1113673"/>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61" name="Connector: Elbow 60">
            <a:extLst>
              <a:ext uri="{FF2B5EF4-FFF2-40B4-BE49-F238E27FC236}">
                <a16:creationId xmlns:a16="http://schemas.microsoft.com/office/drawing/2014/main" id="{10CB8CD6-39B8-22E2-7A27-FDEAE40D60B6}"/>
              </a:ext>
            </a:extLst>
          </p:cNvPr>
          <p:cNvCxnSpPr>
            <a:cxnSpLocks/>
            <a:stCxn id="21" idx="1"/>
            <a:endCxn id="42" idx="3"/>
          </p:cNvCxnSpPr>
          <p:nvPr/>
        </p:nvCxnSpPr>
        <p:spPr>
          <a:xfrm rot="10800000" flipV="1">
            <a:off x="8854411" y="3594481"/>
            <a:ext cx="884913" cy="3376"/>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63" name="Connector: Elbow 62">
            <a:extLst>
              <a:ext uri="{FF2B5EF4-FFF2-40B4-BE49-F238E27FC236}">
                <a16:creationId xmlns:a16="http://schemas.microsoft.com/office/drawing/2014/main" id="{9FABB8B1-F69A-8241-6CBA-AA07CB0274AA}"/>
              </a:ext>
            </a:extLst>
          </p:cNvPr>
          <p:cNvCxnSpPr>
            <a:cxnSpLocks/>
            <a:stCxn id="21" idx="1"/>
            <a:endCxn id="44" idx="3"/>
          </p:cNvCxnSpPr>
          <p:nvPr/>
        </p:nvCxnSpPr>
        <p:spPr>
          <a:xfrm rot="10800000" flipV="1">
            <a:off x="8854411" y="3594481"/>
            <a:ext cx="884913" cy="1145032"/>
          </a:xfrm>
          <a:prstGeom prst="bentConnector3">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64" name="TextBox 63">
            <a:extLst>
              <a:ext uri="{FF2B5EF4-FFF2-40B4-BE49-F238E27FC236}">
                <a16:creationId xmlns:a16="http://schemas.microsoft.com/office/drawing/2014/main" id="{3E56EDB1-EABD-4C8A-E61F-B64B5D666F99}"/>
              </a:ext>
            </a:extLst>
          </p:cNvPr>
          <p:cNvSpPr txBox="1"/>
          <p:nvPr/>
        </p:nvSpPr>
        <p:spPr>
          <a:xfrm>
            <a:off x="7027555" y="6098594"/>
            <a:ext cx="2021579" cy="615553"/>
          </a:xfrm>
          <a:prstGeom prst="rect">
            <a:avLst/>
          </a:prstGeom>
          <a:noFill/>
        </p:spPr>
        <p:txBody>
          <a:bodyPr wrap="non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Risk Determination</a:t>
            </a:r>
          </a:p>
          <a:p>
            <a:pPr algn="ctr"/>
            <a:r>
              <a:rPr lang="en-US" sz="1600">
                <a:latin typeface="Calibri" panose="020F0502020204030204" pitchFamily="34" charset="0"/>
                <a:ea typeface="Calibri" panose="020F0502020204030204" pitchFamily="34" charset="0"/>
                <a:cs typeface="Calibri" panose="020F0502020204030204" pitchFamily="34" charset="0"/>
              </a:rPr>
              <a:t>Section 6</a:t>
            </a:r>
          </a:p>
        </p:txBody>
      </p:sp>
      <p:sp>
        <p:nvSpPr>
          <p:cNvPr id="66" name="Rectangle: Rounded Corners 65">
            <a:extLst>
              <a:ext uri="{FF2B5EF4-FFF2-40B4-BE49-F238E27FC236}">
                <a16:creationId xmlns:a16="http://schemas.microsoft.com/office/drawing/2014/main" id="{4D7299DD-C7E4-416A-A4A6-FE73459D39E5}"/>
              </a:ext>
            </a:extLst>
          </p:cNvPr>
          <p:cNvSpPr/>
          <p:nvPr/>
        </p:nvSpPr>
        <p:spPr>
          <a:xfrm>
            <a:off x="6552697" y="213655"/>
            <a:ext cx="2975495" cy="5276687"/>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8" name="Connector: Elbow 67">
            <a:extLst>
              <a:ext uri="{FF2B5EF4-FFF2-40B4-BE49-F238E27FC236}">
                <a16:creationId xmlns:a16="http://schemas.microsoft.com/office/drawing/2014/main" id="{0EE95883-A6F9-FB5E-CD5E-321ED460B3D3}"/>
              </a:ext>
            </a:extLst>
          </p:cNvPr>
          <p:cNvCxnSpPr>
            <a:stCxn id="66" idx="2"/>
            <a:endCxn id="64" idx="0"/>
          </p:cNvCxnSpPr>
          <p:nvPr/>
        </p:nvCxnSpPr>
        <p:spPr>
          <a:xfrm rot="5400000">
            <a:off x="7735269" y="5793418"/>
            <a:ext cx="608252" cy="2100"/>
          </a:xfrm>
          <a:prstGeom prst="bentConnector3">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
        <p:nvSpPr>
          <p:cNvPr id="72" name="Rectangle: Rounded Corners 71">
            <a:extLst>
              <a:ext uri="{FF2B5EF4-FFF2-40B4-BE49-F238E27FC236}">
                <a16:creationId xmlns:a16="http://schemas.microsoft.com/office/drawing/2014/main" id="{CA9E8EFC-0D98-CCD2-B4B0-A64E7ADED378}"/>
              </a:ext>
            </a:extLst>
          </p:cNvPr>
          <p:cNvSpPr/>
          <p:nvPr/>
        </p:nvSpPr>
        <p:spPr>
          <a:xfrm>
            <a:off x="3122517" y="4170911"/>
            <a:ext cx="2825072" cy="485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Connector: Elbow 4">
            <a:extLst>
              <a:ext uri="{FF2B5EF4-FFF2-40B4-BE49-F238E27FC236}">
                <a16:creationId xmlns:a16="http://schemas.microsoft.com/office/drawing/2014/main" id="{BC7BA57A-9494-EC07-8D42-01F7E84C098F}"/>
              </a:ext>
            </a:extLst>
          </p:cNvPr>
          <p:cNvCxnSpPr>
            <a:cxnSpLocks/>
            <a:stCxn id="16" idx="1"/>
            <a:endCxn id="29" idx="1"/>
          </p:cNvCxnSpPr>
          <p:nvPr/>
        </p:nvCxnSpPr>
        <p:spPr>
          <a:xfrm rot="10800000" flipV="1">
            <a:off x="2899813" y="1207848"/>
            <a:ext cx="12700" cy="991321"/>
          </a:xfrm>
          <a:prstGeom prst="bentConnector3">
            <a:avLst>
              <a:gd name="adj1" fmla="val 1800000"/>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D414F302-10D6-40A5-E394-DDAB68F53ACE}"/>
              </a:ext>
            </a:extLst>
          </p:cNvPr>
          <p:cNvSpPr txBox="1"/>
          <p:nvPr/>
        </p:nvSpPr>
        <p:spPr>
          <a:xfrm>
            <a:off x="485611" y="3379447"/>
            <a:ext cx="1726755" cy="615553"/>
          </a:xfrm>
          <a:prstGeom prst="rect">
            <a:avLst/>
          </a:prstGeom>
          <a:noFill/>
        </p:spPr>
        <p:txBody>
          <a:bodyPr wrap="non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PChem and Fate</a:t>
            </a:r>
          </a:p>
          <a:p>
            <a:pPr algn="ctr"/>
            <a:r>
              <a:rPr lang="en-US" sz="1600">
                <a:latin typeface="Calibri" panose="020F0502020204030204" pitchFamily="34" charset="0"/>
                <a:ea typeface="Calibri" panose="020F0502020204030204" pitchFamily="34" charset="0"/>
                <a:cs typeface="Calibri" panose="020F0502020204030204" pitchFamily="34" charset="0"/>
              </a:rPr>
              <a:t>Section 2</a:t>
            </a:r>
          </a:p>
        </p:txBody>
      </p:sp>
      <p:cxnSp>
        <p:nvCxnSpPr>
          <p:cNvPr id="33" name="Connector: Elbow 32">
            <a:extLst>
              <a:ext uri="{FF2B5EF4-FFF2-40B4-BE49-F238E27FC236}">
                <a16:creationId xmlns:a16="http://schemas.microsoft.com/office/drawing/2014/main" id="{99A1A298-A68E-437C-3B57-5A855C7F44B4}"/>
              </a:ext>
            </a:extLst>
          </p:cNvPr>
          <p:cNvCxnSpPr>
            <a:cxnSpLocks/>
          </p:cNvCxnSpPr>
          <p:nvPr/>
        </p:nvCxnSpPr>
        <p:spPr>
          <a:xfrm rot="5400000">
            <a:off x="1045913" y="4359318"/>
            <a:ext cx="608252" cy="2100"/>
          </a:xfrm>
          <a:prstGeom prst="bentConnector3">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0444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D108-CC12-4C58-99BE-9B1F5847A010}"/>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Summary of PChem and Fate </a:t>
            </a:r>
          </a:p>
        </p:txBody>
      </p:sp>
      <p:sp>
        <p:nvSpPr>
          <p:cNvPr id="4" name="Footer Placeholder 3">
            <a:extLst>
              <a:ext uri="{FF2B5EF4-FFF2-40B4-BE49-F238E27FC236}">
                <a16:creationId xmlns:a16="http://schemas.microsoft.com/office/drawing/2014/main" id="{EAC9E5D2-BD9B-4BC8-A3AD-EE8FC7DD1A80}"/>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Calibri" panose="020F0502020204030204" pitchFamily="34" charset="0"/>
                <a:ea typeface="Calibri" panose="020F0502020204030204" pitchFamily="34" charset="0"/>
                <a:cs typeface="Calibri" panose="020F0502020204030204" pitchFamily="34" charset="0"/>
              </a:rPr>
              <a:t>Internal Deliberative - Do not cite, distribute, or quote</a:t>
            </a:r>
          </a:p>
        </p:txBody>
      </p:sp>
      <p:graphicFrame>
        <p:nvGraphicFramePr>
          <p:cNvPr id="5" name="Table 4">
            <a:extLst>
              <a:ext uri="{FF2B5EF4-FFF2-40B4-BE49-F238E27FC236}">
                <a16:creationId xmlns:a16="http://schemas.microsoft.com/office/drawing/2014/main" id="{499E5319-637C-8894-7D3A-6E65DD7E2BFF}"/>
              </a:ext>
            </a:extLst>
          </p:cNvPr>
          <p:cNvGraphicFramePr>
            <a:graphicFrameLocks noGrp="1"/>
          </p:cNvGraphicFramePr>
          <p:nvPr>
            <p:extLst>
              <p:ext uri="{D42A27DB-BD31-4B8C-83A1-F6EECF244321}">
                <p14:modId xmlns:p14="http://schemas.microsoft.com/office/powerpoint/2010/main" val="4055012111"/>
              </p:ext>
            </p:extLst>
          </p:nvPr>
        </p:nvGraphicFramePr>
        <p:xfrm>
          <a:off x="363557" y="3835673"/>
          <a:ext cx="11446524" cy="2354724"/>
        </p:xfrm>
        <a:graphic>
          <a:graphicData uri="http://schemas.openxmlformats.org/drawingml/2006/table">
            <a:tbl>
              <a:tblPr firstRow="1" firstCol="1" bandRow="1"/>
              <a:tblGrid>
                <a:gridCol w="1388125">
                  <a:extLst>
                    <a:ext uri="{9D8B030D-6E8A-4147-A177-3AD203B41FA5}">
                      <a16:colId xmlns:a16="http://schemas.microsoft.com/office/drawing/2014/main" val="442526172"/>
                    </a:ext>
                  </a:extLst>
                </a:gridCol>
                <a:gridCol w="1443212">
                  <a:extLst>
                    <a:ext uri="{9D8B030D-6E8A-4147-A177-3AD203B41FA5}">
                      <a16:colId xmlns:a16="http://schemas.microsoft.com/office/drawing/2014/main" val="3255330303"/>
                    </a:ext>
                  </a:extLst>
                </a:gridCol>
                <a:gridCol w="1299991">
                  <a:extLst>
                    <a:ext uri="{9D8B030D-6E8A-4147-A177-3AD203B41FA5}">
                      <a16:colId xmlns:a16="http://schemas.microsoft.com/office/drawing/2014/main" val="2891399481"/>
                    </a:ext>
                  </a:extLst>
                </a:gridCol>
                <a:gridCol w="1421175">
                  <a:extLst>
                    <a:ext uri="{9D8B030D-6E8A-4147-A177-3AD203B41FA5}">
                      <a16:colId xmlns:a16="http://schemas.microsoft.com/office/drawing/2014/main" val="3879662859"/>
                    </a:ext>
                  </a:extLst>
                </a:gridCol>
                <a:gridCol w="1344058">
                  <a:extLst>
                    <a:ext uri="{9D8B030D-6E8A-4147-A177-3AD203B41FA5}">
                      <a16:colId xmlns:a16="http://schemas.microsoft.com/office/drawing/2014/main" val="1626582696"/>
                    </a:ext>
                  </a:extLst>
                </a:gridCol>
                <a:gridCol w="1366092">
                  <a:extLst>
                    <a:ext uri="{9D8B030D-6E8A-4147-A177-3AD203B41FA5}">
                      <a16:colId xmlns:a16="http://schemas.microsoft.com/office/drawing/2014/main" val="607620089"/>
                    </a:ext>
                  </a:extLst>
                </a:gridCol>
                <a:gridCol w="1388125">
                  <a:extLst>
                    <a:ext uri="{9D8B030D-6E8A-4147-A177-3AD203B41FA5}">
                      <a16:colId xmlns:a16="http://schemas.microsoft.com/office/drawing/2014/main" val="1978869965"/>
                    </a:ext>
                  </a:extLst>
                </a:gridCol>
                <a:gridCol w="1795746">
                  <a:extLst>
                    <a:ext uri="{9D8B030D-6E8A-4147-A177-3AD203B41FA5}">
                      <a16:colId xmlns:a16="http://schemas.microsoft.com/office/drawing/2014/main" val="952399346"/>
                    </a:ext>
                  </a:extLst>
                </a:gridCol>
              </a:tblGrid>
              <a:tr h="112253">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Property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Chrysotile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Crocidolite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Amosite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Anthophyllite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Tremolite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Actinolite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Libby Amphibole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581564"/>
                  </a:ext>
                </a:extLst>
              </a:tr>
              <a:tr h="286088">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Essential Composition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Silica sheet (Si</a:t>
                      </a:r>
                      <a:r>
                        <a:rPr lang="en-US" sz="1400" baseline="-25000">
                          <a:effectLst/>
                          <a:latin typeface="Calibri" panose="020F0502020204030204" pitchFamily="34" charset="0"/>
                          <a:ea typeface="Calibri" panose="020F0502020204030204" pitchFamily="34" charset="0"/>
                          <a:cs typeface="Calibri" panose="020F0502020204030204" pitchFamily="34" charset="0"/>
                        </a:rPr>
                        <a:t>2</a:t>
                      </a:r>
                      <a:r>
                        <a:rPr lang="en-US" sz="1400">
                          <a:effectLst/>
                          <a:latin typeface="Calibri" panose="020F0502020204030204" pitchFamily="34" charset="0"/>
                          <a:ea typeface="Calibri" panose="020F0502020204030204" pitchFamily="34" charset="0"/>
                          <a:cs typeface="Calibri" panose="020F0502020204030204" pitchFamily="34" charset="0"/>
                        </a:rPr>
                        <a:t>O</a:t>
                      </a:r>
                      <a:r>
                        <a:rPr lang="en-US" sz="1400" baseline="-25000">
                          <a:effectLst/>
                          <a:latin typeface="Calibri" panose="020F0502020204030204" pitchFamily="34" charset="0"/>
                          <a:ea typeface="Calibri" panose="020F0502020204030204" pitchFamily="34" charset="0"/>
                          <a:cs typeface="Calibri" panose="020F0502020204030204" pitchFamily="34" charset="0"/>
                        </a:rPr>
                        <a:t>5</a:t>
                      </a:r>
                      <a:r>
                        <a:rPr lang="en-US" sz="1400">
                          <a:effectLst/>
                          <a:latin typeface="Calibri" panose="020F0502020204030204" pitchFamily="34" charset="0"/>
                          <a:ea typeface="Calibri" panose="020F0502020204030204" pitchFamily="34" charset="0"/>
                          <a:cs typeface="Calibri" panose="020F0502020204030204" pitchFamily="34" charset="0"/>
                        </a:rPr>
                        <a:t>), with a layer of brucite (Mg(OH)</a:t>
                      </a:r>
                      <a:r>
                        <a:rPr lang="en-US" sz="1400" baseline="-25000">
                          <a:effectLst/>
                          <a:latin typeface="Calibri" panose="020F0502020204030204" pitchFamily="34" charset="0"/>
                          <a:ea typeface="Calibri" panose="020F0502020204030204" pitchFamily="34" charset="0"/>
                          <a:cs typeface="Calibri" panose="020F0502020204030204" pitchFamily="34" charset="0"/>
                        </a:rPr>
                        <a:t>2</a:t>
                      </a:r>
                      <a:r>
                        <a:rPr lang="en-US" sz="1400">
                          <a:effectLst/>
                          <a:latin typeface="Calibri" panose="020F0502020204030204" pitchFamily="34" charset="0"/>
                          <a:ea typeface="Calibri" panose="020F0502020204030204" pitchFamily="34" charset="0"/>
                          <a:cs typeface="Calibri" panose="020F0502020204030204" pitchFamily="34" charset="0"/>
                        </a:rPr>
                        <a:t>)</a:t>
                      </a: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Na, Fe silicate with some water</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404040"/>
                          </a:solidFill>
                          <a:effectLst/>
                          <a:latin typeface="Calibri" panose="020F0502020204030204" pitchFamily="34" charset="0"/>
                          <a:ea typeface="Calibri" panose="020F0502020204030204" pitchFamily="34" charset="0"/>
                          <a:cs typeface="Calibri" panose="020F0502020204030204" pitchFamily="34" charset="0"/>
                        </a:rPr>
                        <a:t>Fe, Mg silicate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Magnesium and iron silicates</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Ca, Mg silicate with some water</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Ca, Mg, Fe silicate with some water</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Winchite (84%), richterite (11%), and tremolite (6%) </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629612"/>
                  </a:ext>
                </a:extLst>
              </a:tr>
              <a:tr h="64171">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Hardness (Mohs)</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2.5–4.0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5.5–6.0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5.5–6.0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5 to 6</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6.0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42924"/>
                  </a:ext>
                </a:extLst>
              </a:tr>
              <a:tr h="385951">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Flexibility</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High</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Fair to Good</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Good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Poor: very brittle, non-flexible</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Poor: generally brittle</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Poor: brittle, non-flexible</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010772"/>
                  </a:ext>
                </a:extLst>
              </a:tr>
              <a:tr h="11965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Tensile Strength (MPa)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1,100–4,400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1400-4600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1500-2600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≤30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&lt;500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≤7</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01138"/>
                  </a:ext>
                </a:extLst>
              </a:tr>
              <a:tr h="11965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Decomposition Temperature (°C)</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600–850</a:t>
                      </a:r>
                    </a:p>
                  </a:txBody>
                  <a:tcPr marL="1988" marR="1988" marT="647" marB="647"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400–900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600–900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1,150–1,340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950–1,040</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1,140–1,296</a:t>
                      </a: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988" marR="1988" marT="647" marB="6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579997"/>
                  </a:ext>
                </a:extLst>
              </a:tr>
            </a:tbl>
          </a:graphicData>
        </a:graphic>
      </p:graphicFrame>
      <p:sp>
        <p:nvSpPr>
          <p:cNvPr id="6" name="TextBox 5">
            <a:extLst>
              <a:ext uri="{FF2B5EF4-FFF2-40B4-BE49-F238E27FC236}">
                <a16:creationId xmlns:a16="http://schemas.microsoft.com/office/drawing/2014/main" id="{810FF6B7-7580-94C4-BF89-8F888E7AFB58}"/>
              </a:ext>
            </a:extLst>
          </p:cNvPr>
          <p:cNvSpPr txBox="1"/>
          <p:nvPr/>
        </p:nvSpPr>
        <p:spPr>
          <a:xfrm>
            <a:off x="363557" y="1134336"/>
            <a:ext cx="11446524" cy="2539157"/>
          </a:xfrm>
          <a:prstGeom prst="rect">
            <a:avLst/>
          </a:prstGeom>
          <a:noFill/>
        </p:spPr>
        <p:txBody>
          <a:bodyPr wrap="square" rtlCol="0">
            <a:spAutoFit/>
          </a:bodyPr>
          <a:lstStyle/>
          <a:p>
            <a:pPr marL="342900" marR="0" lvl="0" indent="-342900">
              <a:spcBef>
                <a:spcPts val="600"/>
              </a:spcBef>
              <a:spcAft>
                <a:spcPts val="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The strong Si-O-Si covalent bonds in the silicate tetrahedra of asbestos fibers result in environmental stability, negligible water solubility, high tensile strength, hardness, and inertness.</a:t>
            </a:r>
          </a:p>
          <a:p>
            <a:pPr marL="342900" marR="0" lvl="0" indent="-342900">
              <a:spcBef>
                <a:spcPts val="600"/>
              </a:spcBef>
              <a:spcAft>
                <a:spcPts val="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Small asbestos fibers (&lt;1 μm) can remain suspended in air and water. Deposition expected to be higher closer to the asbestos source and eventually settle to soils, water bodies, and sediments.</a:t>
            </a:r>
          </a:p>
          <a:p>
            <a:pPr marL="342900" marR="0" lvl="0" indent="-342900">
              <a:spcBef>
                <a:spcPts val="600"/>
              </a:spcBef>
              <a:spcAft>
                <a:spcPts val="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Asbestos fibers in water settle into sediments and biosolids from wastewater treatment processes, so aquatic and terrestrial organisms are not expected to update asbestos fibers from water. </a:t>
            </a:r>
          </a:p>
          <a:p>
            <a:pPr marL="342900" marR="0" lvl="0" indent="-342900">
              <a:spcBef>
                <a:spcPts val="600"/>
              </a:spcBef>
              <a:spcAft>
                <a:spcPts val="0"/>
              </a:spcAft>
              <a:buFont typeface="Wingdings" panose="05000000000000000000" pitchFamily="2" charset="2"/>
              <a:buChar char="§"/>
            </a:pPr>
            <a:r>
              <a:rPr lang="en-US">
                <a:effectLst/>
                <a:latin typeface="Calibri" panose="020F0502020204030204" pitchFamily="34" charset="0"/>
                <a:ea typeface="Calibri" panose="020F0502020204030204" pitchFamily="34" charset="0"/>
                <a:cs typeface="Calibri" panose="020F0502020204030204" pitchFamily="34" charset="0"/>
              </a:rPr>
              <a:t>Incineration of asbestos fibers results in morphological changes during recrystallization yielding non-asbestos fibers and negligible releases to air.</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A83468-95DB-AD3F-190F-658587AD93AF}"/>
              </a:ext>
            </a:extLst>
          </p:cNvPr>
          <p:cNvSpPr txBox="1"/>
          <p:nvPr/>
        </p:nvSpPr>
        <p:spPr>
          <a:xfrm>
            <a:off x="363557" y="6193500"/>
            <a:ext cx="4517306"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Excerpt from Table 2-1 in Draft RE document</a:t>
            </a:r>
          </a:p>
        </p:txBody>
      </p:sp>
    </p:spTree>
    <p:extLst>
      <p:ext uri="{BB962C8B-B14F-4D97-AF65-F5344CB8AC3E}">
        <p14:creationId xmlns:p14="http://schemas.microsoft.com/office/powerpoint/2010/main" val="421712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E84D-3A0A-0453-91BB-0096EB136E57}"/>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Environmental Risk</a:t>
            </a:r>
          </a:p>
        </p:txBody>
      </p:sp>
      <p:sp>
        <p:nvSpPr>
          <p:cNvPr id="6" name="Content Placeholder 5">
            <a:extLst>
              <a:ext uri="{FF2B5EF4-FFF2-40B4-BE49-F238E27FC236}">
                <a16:creationId xmlns:a16="http://schemas.microsoft.com/office/drawing/2014/main" id="{071B8AC1-274D-00E1-8DCF-B49AD7157CFF}"/>
              </a:ext>
            </a:extLst>
          </p:cNvPr>
          <p:cNvSpPr>
            <a:spLocks noGrp="1"/>
          </p:cNvSpPr>
          <p:nvPr>
            <p:ph idx="1"/>
          </p:nvPr>
        </p:nvSpPr>
        <p:spPr>
          <a:xfrm>
            <a:off x="446315" y="1463040"/>
            <a:ext cx="10516960" cy="4770098"/>
          </a:xfrm>
        </p:spPr>
        <p:txBody>
          <a:bodyPr/>
          <a:lstStyle/>
          <a:p>
            <a:pPr>
              <a:lnSpc>
                <a:spcPct val="80000"/>
              </a:lnSpc>
              <a:spcBef>
                <a:spcPts val="500"/>
              </a:spcBef>
              <a:spcAft>
                <a:spcPts val="0"/>
              </a:spcAft>
              <a:buFont typeface="Wingdings" panose="05000000000000000000" pitchFamily="2" charset="2"/>
              <a:buChar char="§"/>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EPA did not calculate risk to aquatic organisms due to a lack of useable aquatic environmental exposure data </a:t>
            </a:r>
          </a:p>
          <a:p>
            <a:pPr lvl="1">
              <a:lnSpc>
                <a:spcPct val="80000"/>
              </a:lnSpc>
              <a:spcBef>
                <a:spcPts val="500"/>
              </a:spcBef>
              <a:spcAft>
                <a:spcPts val="0"/>
              </a:spcAft>
              <a:buFont typeface="Wingdings" panose="05000000000000000000" pitchFamily="2" charset="2"/>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Limited aquatic exposure data did not yield numbers outside of Superfund sites; therefore, no representative numbers were available to calculate risk</a:t>
            </a:r>
          </a:p>
          <a:p>
            <a:pPr lvl="1">
              <a:lnSpc>
                <a:spcPct val="80000"/>
              </a:lnSpc>
              <a:spcBef>
                <a:spcPts val="500"/>
              </a:spcBef>
              <a:spcAft>
                <a:spcPts val="0"/>
              </a:spcAft>
              <a:buFont typeface="Wingdings" panose="05000000000000000000" pitchFamily="2" charset="2"/>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Concentrations of concern (COCs) were calculated for:	</a:t>
            </a:r>
          </a:p>
          <a:p>
            <a:pPr lvl="2">
              <a:lnSpc>
                <a:spcPct val="80000"/>
              </a:lnSpc>
              <a:spcBef>
                <a:spcPts val="500"/>
              </a:spcBef>
              <a:spcAft>
                <a:spcPts val="0"/>
              </a:spcAft>
              <a:buFont typeface="Wingdings" panose="05000000000000000000" pitchFamily="2" charset="2"/>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Acute COC: Asiatic clams (</a:t>
            </a:r>
            <a: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a:t>Corbicula sp.</a:t>
            </a: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- 20 fibers/L chrysotile asbestos </a:t>
            </a:r>
          </a:p>
          <a:p>
            <a:pPr lvl="2">
              <a:lnSpc>
                <a:spcPct val="80000"/>
              </a:lnSpc>
              <a:spcBef>
                <a:spcPts val="500"/>
              </a:spcBef>
              <a:spcAft>
                <a:spcPts val="0"/>
              </a:spcAft>
              <a:buFont typeface="Wingdings" panose="05000000000000000000" pitchFamily="2" charset="2"/>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Chronic COC: Asiatic clams (</a:t>
            </a:r>
            <a: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a:t>Corbicula sp.</a:t>
            </a: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- 10 fibers/L chrysotile asbestos </a:t>
            </a:r>
          </a:p>
          <a:p>
            <a:pPr lvl="2">
              <a:lnSpc>
                <a:spcPct val="80000"/>
              </a:lnSpc>
              <a:spcBef>
                <a:spcPts val="500"/>
              </a:spcBef>
              <a:spcAft>
                <a:spcPts val="0"/>
              </a:spcAft>
              <a:buFont typeface="Wingdings" panose="05000000000000000000" pitchFamily="2" charset="2"/>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Chronic COC: Japanese medaka (</a:t>
            </a:r>
            <a: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a:t>Oryzias latipes</a:t>
            </a: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 – 10,000 fibers/L chrysotile asbestos </a:t>
            </a:r>
          </a:p>
          <a:p>
            <a:pPr marL="914400" lvl="2" indent="0">
              <a:lnSpc>
                <a:spcPct val="80000"/>
              </a:lnSpc>
              <a:spcBef>
                <a:spcPts val="500"/>
              </a:spcBef>
              <a:spcAft>
                <a:spcPts val="0"/>
              </a:spcAft>
              <a:buNone/>
            </a:pP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spcBef>
                <a:spcPts val="500"/>
              </a:spcBef>
              <a:spcAft>
                <a:spcPts val="0"/>
              </a:spcAft>
              <a:buFont typeface="Wingdings" panose="05000000000000000000" pitchFamily="2" charset="2"/>
              <a:buChar char="§"/>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EPA did not calculate risk to terrestrial organisms due to a lack of relevant ecological (apical) endpoints such as mortality and reproductive effects </a:t>
            </a:r>
          </a:p>
          <a:p>
            <a:pPr>
              <a:lnSpc>
                <a:spcPct val="80000"/>
              </a:lnSpc>
              <a:spcBef>
                <a:spcPts val="500"/>
              </a:spcBef>
              <a:spcAft>
                <a:spcPts val="0"/>
              </a:spcAft>
              <a:buFont typeface="Wingdings" panose="05000000000000000000" pitchFamily="2" charset="2"/>
              <a:buChar char="§"/>
            </a:pPr>
            <a:endParaRPr lang="en-US" sz="2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80000"/>
              </a:lnSpc>
              <a:spcBef>
                <a:spcPts val="500"/>
              </a:spcBef>
              <a:spcAft>
                <a:spcPts val="0"/>
              </a:spcAft>
              <a:buFont typeface="Wingdings" panose="05000000000000000000" pitchFamily="2" charset="2"/>
              <a:buChar char="§"/>
            </a:pPr>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In accordance with the Asbestos Part 1 Risk Evaluation, EPA concludes that there is very limited potential for asbestos exposures to aquatic or sediment-dwelling organisms and risk is not observed from exposure to asbestos fibers </a:t>
            </a:r>
          </a:p>
          <a:p>
            <a:pPr lvl="1"/>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89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D108-CC12-4C58-99BE-9B1F5847A010}"/>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Summary of Asbestos Conditions of Use</a:t>
            </a:r>
          </a:p>
        </p:txBody>
      </p:sp>
      <p:sp>
        <p:nvSpPr>
          <p:cNvPr id="4" name="Footer Placeholder 3">
            <a:extLst>
              <a:ext uri="{FF2B5EF4-FFF2-40B4-BE49-F238E27FC236}">
                <a16:creationId xmlns:a16="http://schemas.microsoft.com/office/drawing/2014/main" id="{EAC9E5D2-BD9B-4BC8-A3AD-EE8FC7DD1A80}"/>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Calibri" panose="020F0502020204030204" pitchFamily="34" charset="0"/>
                <a:ea typeface="Calibri" panose="020F0502020204030204" pitchFamily="34" charset="0"/>
                <a:cs typeface="Calibri" panose="020F0502020204030204" pitchFamily="34" charset="0"/>
              </a:rPr>
              <a:t>Internal Deliberative - Do not cite, distribute, or quote</a:t>
            </a:r>
          </a:p>
        </p:txBody>
      </p:sp>
      <p:pic>
        <p:nvPicPr>
          <p:cNvPr id="8" name="Picture 7">
            <a:extLst>
              <a:ext uri="{FF2B5EF4-FFF2-40B4-BE49-F238E27FC236}">
                <a16:creationId xmlns:a16="http://schemas.microsoft.com/office/drawing/2014/main" id="{CB008D03-6F0C-9F68-E106-DB07A954E2DA}"/>
              </a:ext>
            </a:extLst>
          </p:cNvPr>
          <p:cNvPicPr>
            <a:picLocks noChangeAspect="1"/>
          </p:cNvPicPr>
          <p:nvPr/>
        </p:nvPicPr>
        <p:blipFill rotWithShape="1">
          <a:blip r:embed="rId3">
            <a:extLst>
              <a:ext uri="{28A0092B-C50C-407E-A947-70E740481C1C}">
                <a14:useLocalDpi xmlns:a14="http://schemas.microsoft.com/office/drawing/2010/main" val="0"/>
              </a:ext>
            </a:extLst>
          </a:blip>
          <a:srcRect t="13018"/>
          <a:stretch/>
        </p:blipFill>
        <p:spPr bwMode="auto">
          <a:xfrm>
            <a:off x="1433585" y="1172669"/>
            <a:ext cx="9199644" cy="5230750"/>
          </a:xfrm>
          <a:prstGeom prst="rect">
            <a:avLst/>
          </a:prstGeom>
          <a:noFill/>
        </p:spPr>
      </p:pic>
      <p:sp>
        <p:nvSpPr>
          <p:cNvPr id="10" name="TextBox 9">
            <a:extLst>
              <a:ext uri="{FF2B5EF4-FFF2-40B4-BE49-F238E27FC236}">
                <a16:creationId xmlns:a16="http://schemas.microsoft.com/office/drawing/2014/main" id="{01EF64FE-B500-DF7C-B1C8-048EE24AFA7D}"/>
              </a:ext>
            </a:extLst>
          </p:cNvPr>
          <p:cNvSpPr txBox="1"/>
          <p:nvPr/>
        </p:nvSpPr>
        <p:spPr>
          <a:xfrm>
            <a:off x="8217625" y="6350562"/>
            <a:ext cx="3288665"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Figure 1-2 in Draft RE document</a:t>
            </a:r>
          </a:p>
        </p:txBody>
      </p:sp>
    </p:spTree>
    <p:extLst>
      <p:ext uri="{BB962C8B-B14F-4D97-AF65-F5344CB8AC3E}">
        <p14:creationId xmlns:p14="http://schemas.microsoft.com/office/powerpoint/2010/main" val="107628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CBE6-EA95-FA82-09F1-BE3677F9A139}"/>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Exposure - Occupational</a:t>
            </a:r>
          </a:p>
        </p:txBody>
      </p:sp>
      <p:sp>
        <p:nvSpPr>
          <p:cNvPr id="3" name="Content Placeholder 2">
            <a:extLst>
              <a:ext uri="{FF2B5EF4-FFF2-40B4-BE49-F238E27FC236}">
                <a16:creationId xmlns:a16="http://schemas.microsoft.com/office/drawing/2014/main" id="{C73E73B5-88E6-0680-5CF0-CFA25845EF72}"/>
              </a:ext>
            </a:extLst>
          </p:cNvPr>
          <p:cNvSpPr>
            <a:spLocks noGrp="1"/>
          </p:cNvSpPr>
          <p:nvPr>
            <p:ph sz="half" idx="1"/>
          </p:nvPr>
        </p:nvSpPr>
        <p:spPr>
          <a:xfrm>
            <a:off x="446314" y="1268961"/>
            <a:ext cx="6375873" cy="5061123"/>
          </a:xfrm>
        </p:spPr>
        <p:txBody>
          <a:bodyPr>
            <a:noAutofit/>
          </a:bodyPr>
          <a:lstStyle/>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Inhalation exposure estimates based on monitoring data.</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Targeted Populations: </a:t>
            </a:r>
          </a:p>
          <a:p>
            <a:pPr lvl="1">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Male and female workers &gt;16 years of age</a:t>
            </a:r>
          </a:p>
          <a:p>
            <a:pPr lvl="1">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F</a:t>
            </a:r>
            <a:r>
              <a:rPr lang="en-US" dirty="0">
                <a:effectLst/>
                <a:latin typeface="Calibri" panose="020F0502020204030204" pitchFamily="34" charset="0"/>
                <a:ea typeface="Calibri" panose="020F0502020204030204" pitchFamily="34" charset="0"/>
                <a:cs typeface="Calibri" panose="020F0502020204030204" pitchFamily="34" charset="0"/>
              </a:rPr>
              <a:t>emale workers of reproductive age (16 to &lt;50)</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Short-Term workers – 30 min.</a:t>
            </a: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8-hr time weighted average workers – 8-hrs TWA</a:t>
            </a:r>
          </a:p>
          <a:p>
            <a:pPr lvl="1">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Higher exposure-potential worker: </a:t>
            </a:r>
            <a:r>
              <a:rPr lang="en-US" dirty="0">
                <a:effectLst/>
                <a:latin typeface="Calibri" panose="020F0502020204030204" pitchFamily="34" charset="0"/>
                <a:ea typeface="Calibri" panose="020F0502020204030204" pitchFamily="34" charset="0"/>
                <a:cs typeface="Calibri" panose="020F0502020204030204" pitchFamily="34" charset="0"/>
              </a:rPr>
              <a:t>directly generate friable asbestos through actions such as grinding, sanding, cutting, or abrading.</a:t>
            </a:r>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Lower exposure-potential worker: </a:t>
            </a:r>
            <a:r>
              <a:rPr lang="en-US" dirty="0">
                <a:effectLst/>
                <a:latin typeface="Calibri" panose="020F0502020204030204" pitchFamily="34" charset="0"/>
                <a:ea typeface="Calibri" panose="020F0502020204030204" pitchFamily="34" charset="0"/>
                <a:cs typeface="Calibri" panose="020F0502020204030204" pitchFamily="34" charset="0"/>
              </a:rPr>
              <a:t>may come into direct contact with friable asbestos while performing their required work activities.</a:t>
            </a:r>
            <a:endParaRPr lang="en-US"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a:latin typeface="Calibri" panose="020F0502020204030204" pitchFamily="34" charset="0"/>
                <a:ea typeface="Calibri" panose="020F0502020204030204" pitchFamily="34" charset="0"/>
                <a:cs typeface="Calibri" panose="020F0502020204030204" pitchFamily="34" charset="0"/>
              </a:rPr>
              <a:t>Occupational non-users (ONUs): </a:t>
            </a:r>
            <a:r>
              <a:rPr lang="en-US">
                <a:effectLst/>
                <a:latin typeface="Calibri" panose="020F0502020204030204" pitchFamily="34" charset="0"/>
                <a:ea typeface="Calibri" panose="020F0502020204030204" pitchFamily="34" charset="0"/>
                <a:cs typeface="Calibri" panose="020F0502020204030204" pitchFamily="34" charset="0"/>
              </a:rPr>
              <a:t>workers who may be in the vicinity of asbestos but are unlikely to have direct contact with ACM.</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ED8281D-046F-323B-6796-4F8F96060403}"/>
              </a:ext>
            </a:extLst>
          </p:cNvPr>
          <p:cNvPicPr>
            <a:picLocks noChangeAspect="1"/>
          </p:cNvPicPr>
          <p:nvPr/>
        </p:nvPicPr>
        <p:blipFill>
          <a:blip r:embed="rId2"/>
          <a:stretch>
            <a:fillRect/>
          </a:stretch>
        </p:blipFill>
        <p:spPr>
          <a:xfrm>
            <a:off x="6888862" y="1764962"/>
            <a:ext cx="4923497" cy="3824076"/>
          </a:xfrm>
          <a:prstGeom prst="rect">
            <a:avLst/>
          </a:prstGeom>
        </p:spPr>
      </p:pic>
      <p:sp>
        <p:nvSpPr>
          <p:cNvPr id="10" name="TextBox 9">
            <a:extLst>
              <a:ext uri="{FF2B5EF4-FFF2-40B4-BE49-F238E27FC236}">
                <a16:creationId xmlns:a16="http://schemas.microsoft.com/office/drawing/2014/main" id="{A0B9C3D8-4910-2DFB-00B0-6CBA7C43FFC1}"/>
              </a:ext>
            </a:extLst>
          </p:cNvPr>
          <p:cNvSpPr txBox="1"/>
          <p:nvPr/>
        </p:nvSpPr>
        <p:spPr>
          <a:xfrm>
            <a:off x="6888862" y="5561891"/>
            <a:ext cx="3829841" cy="369332"/>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Calibri" panose="020F0502020204030204" pitchFamily="34" charset="0"/>
              </a:rPr>
              <a:t>Figure 5-1 in Draft RE document</a:t>
            </a:r>
          </a:p>
        </p:txBody>
      </p:sp>
    </p:spTree>
    <p:extLst>
      <p:ext uri="{BB962C8B-B14F-4D97-AF65-F5344CB8AC3E}">
        <p14:creationId xmlns:p14="http://schemas.microsoft.com/office/powerpoint/2010/main" val="3321490339"/>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51.xml.rels><?xml version="1.0" encoding="UTF-8" standalone="yes"?>
<Relationships xmlns="http://schemas.openxmlformats.org/package/2006/relationships"><Relationship Id="rId1" Type="http://schemas.openxmlformats.org/officeDocument/2006/relationships/customXmlProps" Target="itemProps551.xml"/></Relationships>
</file>

<file path=customXml/_rels/item552.xml.rels><?xml version="1.0" encoding="UTF-8" standalone="yes"?>
<Relationships xmlns="http://schemas.openxmlformats.org/package/2006/relationships"><Relationship Id="rId1" Type="http://schemas.openxmlformats.org/officeDocument/2006/relationships/customXmlProps" Target="itemProps552.xml"/></Relationships>
</file>

<file path=customXml/_rels/item553.xml.rels><?xml version="1.0" encoding="UTF-8" standalone="yes"?>
<Relationships xmlns="http://schemas.openxmlformats.org/package/2006/relationships"><Relationship Id="rId1" Type="http://schemas.openxmlformats.org/officeDocument/2006/relationships/customXmlProps" Target="itemProps553.xml"/></Relationships>
</file>

<file path=customXml/_rels/item554.xml.rels><?xml version="1.0" encoding="UTF-8" standalone="yes"?>
<Relationships xmlns="http://schemas.openxmlformats.org/package/2006/relationships"><Relationship Id="rId1" Type="http://schemas.openxmlformats.org/officeDocument/2006/relationships/customXmlProps" Target="itemProps554.xml"/></Relationships>
</file>

<file path=customXml/_rels/item555.xml.rels><?xml version="1.0" encoding="UTF-8" standalone="yes"?>
<Relationships xmlns="http://schemas.openxmlformats.org/package/2006/relationships"><Relationship Id="rId1" Type="http://schemas.openxmlformats.org/officeDocument/2006/relationships/customXmlProps" Target="itemProps555.xml"/></Relationships>
</file>

<file path=customXml/_rels/item556.xml.rels><?xml version="1.0" encoding="UTF-8" standalone="yes"?>
<Relationships xmlns="http://schemas.openxmlformats.org/package/2006/relationships"><Relationship Id="rId1" Type="http://schemas.openxmlformats.org/officeDocument/2006/relationships/customXmlProps" Target="itemProps556.xml"/></Relationships>
</file>

<file path=customXml/_rels/item557.xml.rels><?xml version="1.0" encoding="UTF-8" standalone="yes"?>
<Relationships xmlns="http://schemas.openxmlformats.org/package/2006/relationships"><Relationship Id="rId1" Type="http://schemas.openxmlformats.org/officeDocument/2006/relationships/customXmlProps" Target="itemProps557.xml"/></Relationships>
</file>

<file path=customXml/_rels/item558.xml.rels><?xml version="1.0" encoding="UTF-8" standalone="yes"?>
<Relationships xmlns="http://schemas.openxmlformats.org/package/2006/relationships"><Relationship Id="rId1" Type="http://schemas.openxmlformats.org/officeDocument/2006/relationships/customXmlProps" Target="itemProps558.xml"/></Relationships>
</file>

<file path=customXml/_rels/item559.xml.rels><?xml version="1.0" encoding="UTF-8" standalone="yes"?>
<Relationships xmlns="http://schemas.openxmlformats.org/package/2006/relationships"><Relationship Id="rId1" Type="http://schemas.openxmlformats.org/officeDocument/2006/relationships/customXmlProps" Target="itemProps559.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60.xml.rels><?xml version="1.0" encoding="UTF-8" standalone="yes"?>
<Relationships xmlns="http://schemas.openxmlformats.org/package/2006/relationships"><Relationship Id="rId1" Type="http://schemas.openxmlformats.org/officeDocument/2006/relationships/customXmlProps" Target="itemProps560.xml"/></Relationships>
</file>

<file path=customXml/_rels/item561.xml.rels><?xml version="1.0" encoding="UTF-8" standalone="yes"?>
<Relationships xmlns="http://schemas.openxmlformats.org/package/2006/relationships"><Relationship Id="rId1" Type="http://schemas.openxmlformats.org/officeDocument/2006/relationships/customXmlProps" Target="itemProps561.xml"/></Relationships>
</file>

<file path=customXml/_rels/item562.xml.rels><?xml version="1.0" encoding="UTF-8" standalone="yes"?>
<Relationships xmlns="http://schemas.openxmlformats.org/package/2006/relationships"><Relationship Id="rId1" Type="http://schemas.openxmlformats.org/officeDocument/2006/relationships/customXmlProps" Target="itemProps562.xml"/></Relationships>
</file>

<file path=customXml/_rels/item563.xml.rels><?xml version="1.0" encoding="UTF-8" standalone="yes"?>
<Relationships xmlns="http://schemas.openxmlformats.org/package/2006/relationships"><Relationship Id="rId1" Type="http://schemas.openxmlformats.org/officeDocument/2006/relationships/customXmlProps" Target="itemProps563.xml"/></Relationships>
</file>

<file path=customXml/_rels/item564.xml.rels><?xml version="1.0" encoding="UTF-8" standalone="yes"?>
<Relationships xmlns="http://schemas.openxmlformats.org/package/2006/relationships"><Relationship Id="rId1" Type="http://schemas.openxmlformats.org/officeDocument/2006/relationships/customXmlProps" Target="itemProps564.xml"/></Relationships>
</file>

<file path=customXml/_rels/item565.xml.rels><?xml version="1.0" encoding="UTF-8" standalone="yes"?>
<Relationships xmlns="http://schemas.openxmlformats.org/package/2006/relationships"><Relationship Id="rId1" Type="http://schemas.openxmlformats.org/officeDocument/2006/relationships/customXmlProps" Target="itemProps565.xml"/></Relationships>
</file>

<file path=customXml/_rels/item566.xml.rels><?xml version="1.0" encoding="UTF-8" standalone="yes"?>
<Relationships xmlns="http://schemas.openxmlformats.org/package/2006/relationships"><Relationship Id="rId1" Type="http://schemas.openxmlformats.org/officeDocument/2006/relationships/customXmlProps" Target="itemProps566.xml"/></Relationships>
</file>

<file path=customXml/_rels/item567.xml.rels><?xml version="1.0" encoding="UTF-8" standalone="yes"?>
<Relationships xmlns="http://schemas.openxmlformats.org/package/2006/relationships"><Relationship Id="rId1" Type="http://schemas.openxmlformats.org/officeDocument/2006/relationships/customXmlProps" Target="itemProps567.xml"/></Relationships>
</file>

<file path=customXml/_rels/item568.xml.rels><?xml version="1.0" encoding="UTF-8" standalone="yes"?>
<Relationships xmlns="http://schemas.openxmlformats.org/package/2006/relationships"><Relationship Id="rId1" Type="http://schemas.openxmlformats.org/officeDocument/2006/relationships/customXmlProps" Target="itemProps568.xml"/></Relationships>
</file>

<file path=customXml/_rels/item569.xml.rels><?xml version="1.0" encoding="UTF-8" standalone="yes"?>
<Relationships xmlns="http://schemas.openxmlformats.org/package/2006/relationships"><Relationship Id="rId1" Type="http://schemas.openxmlformats.org/officeDocument/2006/relationships/customXmlProps" Target="itemProps569.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70.xml.rels><?xml version="1.0" encoding="UTF-8" standalone="yes"?>
<Relationships xmlns="http://schemas.openxmlformats.org/package/2006/relationships"><Relationship Id="rId1" Type="http://schemas.openxmlformats.org/officeDocument/2006/relationships/customXmlProps" Target="itemProps570.xml"/></Relationships>
</file>

<file path=customXml/_rels/item571.xml.rels><?xml version="1.0" encoding="UTF-8" standalone="yes"?>
<Relationships xmlns="http://schemas.openxmlformats.org/package/2006/relationships"><Relationship Id="rId1" Type="http://schemas.openxmlformats.org/officeDocument/2006/relationships/customXmlProps" Target="itemProps571.xml"/></Relationships>
</file>

<file path=customXml/_rels/item572.xml.rels><?xml version="1.0" encoding="UTF-8" standalone="yes"?>
<Relationships xmlns="http://schemas.openxmlformats.org/package/2006/relationships"><Relationship Id="rId1" Type="http://schemas.openxmlformats.org/officeDocument/2006/relationships/customXmlProps" Target="itemProps572.xml"/></Relationships>
</file>

<file path=customXml/_rels/item573.xml.rels><?xml version="1.0" encoding="UTF-8" standalone="yes"?>
<Relationships xmlns="http://schemas.openxmlformats.org/package/2006/relationships"><Relationship Id="rId1" Type="http://schemas.openxmlformats.org/officeDocument/2006/relationships/customXmlProps" Target="itemProps573.xml"/></Relationships>
</file>

<file path=customXml/_rels/item574.xml.rels><?xml version="1.0" encoding="UTF-8" standalone="yes"?>
<Relationships xmlns="http://schemas.openxmlformats.org/package/2006/relationships"><Relationship Id="rId1" Type="http://schemas.openxmlformats.org/officeDocument/2006/relationships/customXmlProps" Target="itemProps574.xml"/></Relationships>
</file>

<file path=customXml/_rels/item575.xml.rels><?xml version="1.0" encoding="UTF-8" standalone="yes"?>
<Relationships xmlns="http://schemas.openxmlformats.org/package/2006/relationships"><Relationship Id="rId1" Type="http://schemas.openxmlformats.org/officeDocument/2006/relationships/customXmlProps" Target="itemProps575.xml"/></Relationships>
</file>

<file path=customXml/_rels/item576.xml.rels><?xml version="1.0" encoding="UTF-8" standalone="yes"?>
<Relationships xmlns="http://schemas.openxmlformats.org/package/2006/relationships"><Relationship Id="rId1" Type="http://schemas.openxmlformats.org/officeDocument/2006/relationships/customXmlProps" Target="itemProps576.xml"/></Relationships>
</file>

<file path=customXml/_rels/item577.xml.rels><?xml version="1.0" encoding="UTF-8" standalone="yes"?>
<Relationships xmlns="http://schemas.openxmlformats.org/package/2006/relationships"><Relationship Id="rId1" Type="http://schemas.openxmlformats.org/officeDocument/2006/relationships/customXmlProps" Target="itemProps577.xml"/></Relationships>
</file>

<file path=customXml/_rels/item578.xml.rels><?xml version="1.0" encoding="UTF-8" standalone="yes"?>
<Relationships xmlns="http://schemas.openxmlformats.org/package/2006/relationships"><Relationship Id="rId1" Type="http://schemas.openxmlformats.org/officeDocument/2006/relationships/customXmlProps" Target="itemProps578.xml"/></Relationships>
</file>

<file path=customXml/_rels/item579.xml.rels><?xml version="1.0" encoding="UTF-8" standalone="yes"?>
<Relationships xmlns="http://schemas.openxmlformats.org/package/2006/relationships"><Relationship Id="rId1" Type="http://schemas.openxmlformats.org/officeDocument/2006/relationships/customXmlProps" Target="itemProps579.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80.xml.rels><?xml version="1.0" encoding="UTF-8" standalone="yes"?>
<Relationships xmlns="http://schemas.openxmlformats.org/package/2006/relationships"><Relationship Id="rId1" Type="http://schemas.openxmlformats.org/officeDocument/2006/relationships/customXmlProps" Target="itemProps580.xml"/></Relationships>
</file>

<file path=customXml/_rels/item581.xml.rels><?xml version="1.0" encoding="UTF-8" standalone="yes"?>
<Relationships xmlns="http://schemas.openxmlformats.org/package/2006/relationships"><Relationship Id="rId1" Type="http://schemas.openxmlformats.org/officeDocument/2006/relationships/customXmlProps" Target="itemProps581.xml"/></Relationships>
</file>

<file path=customXml/_rels/item582.xml.rels><?xml version="1.0" encoding="UTF-8" standalone="yes"?>
<Relationships xmlns="http://schemas.openxmlformats.org/package/2006/relationships"><Relationship Id="rId1" Type="http://schemas.openxmlformats.org/officeDocument/2006/relationships/customXmlProps" Target="itemProps582.xml"/></Relationships>
</file>

<file path=customXml/_rels/item583.xml.rels><?xml version="1.0" encoding="UTF-8" standalone="yes"?>
<Relationships xmlns="http://schemas.openxmlformats.org/package/2006/relationships"><Relationship Id="rId1" Type="http://schemas.openxmlformats.org/officeDocument/2006/relationships/customXmlProps" Target="itemProps583.xml"/></Relationships>
</file>

<file path=customXml/_rels/item584.xml.rels><?xml version="1.0" encoding="UTF-8" standalone="yes"?>
<Relationships xmlns="http://schemas.openxmlformats.org/package/2006/relationships"><Relationship Id="rId1" Type="http://schemas.openxmlformats.org/officeDocument/2006/relationships/customXmlProps" Target="itemProps584.xml"/></Relationships>
</file>

<file path=customXml/_rels/item585.xml.rels><?xml version="1.0" encoding="UTF-8" standalone="yes"?>
<Relationships xmlns="http://schemas.openxmlformats.org/package/2006/relationships"><Relationship Id="rId1" Type="http://schemas.openxmlformats.org/officeDocument/2006/relationships/customXmlProps" Target="itemProps585.xml"/></Relationships>
</file>

<file path=customXml/_rels/item586.xml.rels><?xml version="1.0" encoding="UTF-8" standalone="yes"?>
<Relationships xmlns="http://schemas.openxmlformats.org/package/2006/relationships"><Relationship Id="rId1" Type="http://schemas.openxmlformats.org/officeDocument/2006/relationships/customXmlProps" Target="itemProps586.xml"/></Relationships>
</file>

<file path=customXml/_rels/item587.xml.rels><?xml version="1.0" encoding="UTF-8" standalone="yes"?>
<Relationships xmlns="http://schemas.openxmlformats.org/package/2006/relationships"><Relationship Id="rId1" Type="http://schemas.openxmlformats.org/officeDocument/2006/relationships/customXmlProps" Target="itemProps587.xml"/></Relationships>
</file>

<file path=customXml/_rels/item588.xml.rels><?xml version="1.0" encoding="UTF-8" standalone="yes"?>
<Relationships xmlns="http://schemas.openxmlformats.org/package/2006/relationships"><Relationship Id="rId1" Type="http://schemas.openxmlformats.org/officeDocument/2006/relationships/customXmlProps" Target="itemProps588.xml"/></Relationships>
</file>

<file path=customXml/_rels/item589.xml.rels><?xml version="1.0" encoding="UTF-8" standalone="yes"?>
<Relationships xmlns="http://schemas.openxmlformats.org/package/2006/relationships"><Relationship Id="rId1" Type="http://schemas.openxmlformats.org/officeDocument/2006/relationships/customXmlProps" Target="itemProps589.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590.xml.rels><?xml version="1.0" encoding="UTF-8" standalone="yes"?>
<Relationships xmlns="http://schemas.openxmlformats.org/package/2006/relationships"><Relationship Id="rId1" Type="http://schemas.openxmlformats.org/officeDocument/2006/relationships/customXmlProps" Target="itemProps590.xml"/></Relationships>
</file>

<file path=customXml/_rels/item591.xml.rels><?xml version="1.0" encoding="UTF-8" standalone="yes"?>
<Relationships xmlns="http://schemas.openxmlformats.org/package/2006/relationships"><Relationship Id="rId1" Type="http://schemas.openxmlformats.org/officeDocument/2006/relationships/customXmlProps" Target="itemProps591.xml"/></Relationships>
</file>

<file path=customXml/_rels/item592.xml.rels><?xml version="1.0" encoding="UTF-8" standalone="yes"?>
<Relationships xmlns="http://schemas.openxmlformats.org/package/2006/relationships"><Relationship Id="rId1" Type="http://schemas.openxmlformats.org/officeDocument/2006/relationships/customXmlProps" Target="itemProps592.xml"/></Relationships>
</file>

<file path=customXml/_rels/item593.xml.rels><?xml version="1.0" encoding="UTF-8" standalone="yes"?>
<Relationships xmlns="http://schemas.openxmlformats.org/package/2006/relationships"><Relationship Id="rId1" Type="http://schemas.openxmlformats.org/officeDocument/2006/relationships/customXmlProps" Target="itemProps593.xml"/></Relationships>
</file>

<file path=customXml/_rels/item594.xml.rels><?xml version="1.0" encoding="UTF-8" standalone="yes"?>
<Relationships xmlns="http://schemas.openxmlformats.org/package/2006/relationships"><Relationship Id="rId1" Type="http://schemas.openxmlformats.org/officeDocument/2006/relationships/customXmlProps" Target="itemProps594.xml"/></Relationships>
</file>

<file path=customXml/_rels/item595.xml.rels><?xml version="1.0" encoding="UTF-8" standalone="yes"?>
<Relationships xmlns="http://schemas.openxmlformats.org/package/2006/relationships"><Relationship Id="rId1" Type="http://schemas.openxmlformats.org/officeDocument/2006/relationships/customXmlProps" Target="itemProps595.xml"/></Relationships>
</file>

<file path=customXml/_rels/item596.xml.rels><?xml version="1.0" encoding="UTF-8" standalone="yes"?>
<Relationships xmlns="http://schemas.openxmlformats.org/package/2006/relationships"><Relationship Id="rId1" Type="http://schemas.openxmlformats.org/officeDocument/2006/relationships/customXmlProps" Target="itemProps596.xml"/></Relationships>
</file>

<file path=customXml/_rels/item597.xml.rels><?xml version="1.0" encoding="UTF-8" standalone="yes"?>
<Relationships xmlns="http://schemas.openxmlformats.org/package/2006/relationships"><Relationship Id="rId1" Type="http://schemas.openxmlformats.org/officeDocument/2006/relationships/customXmlProps" Target="itemProps597.xml"/></Relationships>
</file>

<file path=customXml/_rels/item598.xml.rels><?xml version="1.0" encoding="UTF-8" standalone="yes"?>
<Relationships xmlns="http://schemas.openxmlformats.org/package/2006/relationships"><Relationship Id="rId1" Type="http://schemas.openxmlformats.org/officeDocument/2006/relationships/customXmlProps" Target="itemProps598.xml"/></Relationships>
</file>

<file path=customXml/_rels/item599.xml.rels><?xml version="1.0" encoding="UTF-8" standalone="yes"?>
<Relationships xmlns="http://schemas.openxmlformats.org/package/2006/relationships"><Relationship Id="rId1" Type="http://schemas.openxmlformats.org/officeDocument/2006/relationships/customXmlProps" Target="itemProps59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00.xml.rels><?xml version="1.0" encoding="UTF-8" standalone="yes"?>
<Relationships xmlns="http://schemas.openxmlformats.org/package/2006/relationships"><Relationship Id="rId1" Type="http://schemas.openxmlformats.org/officeDocument/2006/relationships/customXmlProps" Target="itemProps600.xml"/></Relationships>
</file>

<file path=customXml/_rels/item601.xml.rels><?xml version="1.0" encoding="UTF-8" standalone="yes"?>
<Relationships xmlns="http://schemas.openxmlformats.org/package/2006/relationships"><Relationship Id="rId1" Type="http://schemas.openxmlformats.org/officeDocument/2006/relationships/customXmlProps" Target="itemProps601.xml"/></Relationships>
</file>

<file path=customXml/_rels/item602.xml.rels><?xml version="1.0" encoding="UTF-8" standalone="yes"?>
<Relationships xmlns="http://schemas.openxmlformats.org/package/2006/relationships"><Relationship Id="rId1" Type="http://schemas.openxmlformats.org/officeDocument/2006/relationships/customXmlProps" Target="itemProps602.xml"/></Relationships>
</file>

<file path=customXml/_rels/item603.xml.rels><?xml version="1.0" encoding="UTF-8" standalone="yes"?>
<Relationships xmlns="http://schemas.openxmlformats.org/package/2006/relationships"><Relationship Id="rId1" Type="http://schemas.openxmlformats.org/officeDocument/2006/relationships/customXmlProps" Target="itemProps603.xml"/></Relationships>
</file>

<file path=customXml/_rels/item604.xml.rels><?xml version="1.0" encoding="UTF-8" standalone="yes"?>
<Relationships xmlns="http://schemas.openxmlformats.org/package/2006/relationships"><Relationship Id="rId1" Type="http://schemas.openxmlformats.org/officeDocument/2006/relationships/customXmlProps" Target="itemProps604.xml"/></Relationships>
</file>

<file path=customXml/_rels/item605.xml.rels><?xml version="1.0" encoding="UTF-8" standalone="yes"?>
<Relationships xmlns="http://schemas.openxmlformats.org/package/2006/relationships"><Relationship Id="rId1" Type="http://schemas.openxmlformats.org/officeDocument/2006/relationships/customXmlProps" Target="itemProps605.xml"/></Relationships>
</file>

<file path=customXml/_rels/item606.xml.rels><?xml version="1.0" encoding="UTF-8" standalone="yes"?>
<Relationships xmlns="http://schemas.openxmlformats.org/package/2006/relationships"><Relationship Id="rId1" Type="http://schemas.openxmlformats.org/officeDocument/2006/relationships/customXmlProps" Target="itemProps606.xml"/></Relationships>
</file>

<file path=customXml/_rels/item607.xml.rels><?xml version="1.0" encoding="UTF-8" standalone="yes"?>
<Relationships xmlns="http://schemas.openxmlformats.org/package/2006/relationships"><Relationship Id="rId1" Type="http://schemas.openxmlformats.org/officeDocument/2006/relationships/customXmlProps" Target="itemProps607.xml"/></Relationships>
</file>

<file path=customXml/_rels/item608.xml.rels><?xml version="1.0" encoding="UTF-8" standalone="yes"?>
<Relationships xmlns="http://schemas.openxmlformats.org/package/2006/relationships"><Relationship Id="rId1" Type="http://schemas.openxmlformats.org/officeDocument/2006/relationships/customXmlProps" Target="itemProps608.xml"/></Relationships>
</file>

<file path=customXml/_rels/item609.xml.rels><?xml version="1.0" encoding="UTF-8" standalone="yes"?>
<Relationships xmlns="http://schemas.openxmlformats.org/package/2006/relationships"><Relationship Id="rId1" Type="http://schemas.openxmlformats.org/officeDocument/2006/relationships/customXmlProps" Target="itemProps609.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10.xml.rels><?xml version="1.0" encoding="UTF-8" standalone="yes"?>
<Relationships xmlns="http://schemas.openxmlformats.org/package/2006/relationships"><Relationship Id="rId1" Type="http://schemas.openxmlformats.org/officeDocument/2006/relationships/customXmlProps" Target="itemProps610.xml"/></Relationships>
</file>

<file path=customXml/_rels/item611.xml.rels><?xml version="1.0" encoding="UTF-8" standalone="yes"?>
<Relationships xmlns="http://schemas.openxmlformats.org/package/2006/relationships"><Relationship Id="rId1" Type="http://schemas.openxmlformats.org/officeDocument/2006/relationships/customXmlProps" Target="itemProps611.xml"/></Relationships>
</file>

<file path=customXml/_rels/item612.xml.rels><?xml version="1.0" encoding="UTF-8" standalone="yes"?>
<Relationships xmlns="http://schemas.openxmlformats.org/package/2006/relationships"><Relationship Id="rId1" Type="http://schemas.openxmlformats.org/officeDocument/2006/relationships/customXmlProps" Target="itemProps612.xml"/></Relationships>
</file>

<file path=customXml/_rels/item613.xml.rels><?xml version="1.0" encoding="UTF-8" standalone="yes"?>
<Relationships xmlns="http://schemas.openxmlformats.org/package/2006/relationships"><Relationship Id="rId1" Type="http://schemas.openxmlformats.org/officeDocument/2006/relationships/customXmlProps" Target="itemProps613.xml"/></Relationships>
</file>

<file path=customXml/_rels/item614.xml.rels><?xml version="1.0" encoding="UTF-8" standalone="yes"?>
<Relationships xmlns="http://schemas.openxmlformats.org/package/2006/relationships"><Relationship Id="rId1" Type="http://schemas.openxmlformats.org/officeDocument/2006/relationships/customXmlProps" Target="itemProps614.xml"/></Relationships>
</file>

<file path=customXml/_rels/item615.xml.rels><?xml version="1.0" encoding="UTF-8" standalone="yes"?>
<Relationships xmlns="http://schemas.openxmlformats.org/package/2006/relationships"><Relationship Id="rId1" Type="http://schemas.openxmlformats.org/officeDocument/2006/relationships/customXmlProps" Target="itemProps615.xml"/></Relationships>
</file>

<file path=customXml/_rels/item616.xml.rels><?xml version="1.0" encoding="UTF-8" standalone="yes"?>
<Relationships xmlns="http://schemas.openxmlformats.org/package/2006/relationships"><Relationship Id="rId1" Type="http://schemas.openxmlformats.org/officeDocument/2006/relationships/customXmlProps" Target="itemProps616.xml"/></Relationships>
</file>

<file path=customXml/_rels/item617.xml.rels><?xml version="1.0" encoding="UTF-8" standalone="yes"?>
<Relationships xmlns="http://schemas.openxmlformats.org/package/2006/relationships"><Relationship Id="rId1" Type="http://schemas.openxmlformats.org/officeDocument/2006/relationships/customXmlProps" Target="itemProps617.xml"/></Relationships>
</file>

<file path=customXml/_rels/item618.xml.rels><?xml version="1.0" encoding="UTF-8" standalone="yes"?>
<Relationships xmlns="http://schemas.openxmlformats.org/package/2006/relationships"><Relationship Id="rId1" Type="http://schemas.openxmlformats.org/officeDocument/2006/relationships/customXmlProps" Target="itemProps618.xml"/></Relationships>
</file>

<file path=customXml/_rels/item619.xml.rels><?xml version="1.0" encoding="UTF-8" standalone="yes"?>
<Relationships xmlns="http://schemas.openxmlformats.org/package/2006/relationships"><Relationship Id="rId1" Type="http://schemas.openxmlformats.org/officeDocument/2006/relationships/customXmlProps" Target="itemProps619.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20.xml.rels><?xml version="1.0" encoding="UTF-8" standalone="yes"?>
<Relationships xmlns="http://schemas.openxmlformats.org/package/2006/relationships"><Relationship Id="rId1" Type="http://schemas.openxmlformats.org/officeDocument/2006/relationships/customXmlProps" Target="itemProps620.xml"/></Relationships>
</file>

<file path=customXml/_rels/item621.xml.rels><?xml version="1.0" encoding="UTF-8" standalone="yes"?>
<Relationships xmlns="http://schemas.openxmlformats.org/package/2006/relationships"><Relationship Id="rId1" Type="http://schemas.openxmlformats.org/officeDocument/2006/relationships/customXmlProps" Target="itemProps621.xml"/></Relationships>
</file>

<file path=customXml/_rels/item622.xml.rels><?xml version="1.0" encoding="UTF-8" standalone="yes"?>
<Relationships xmlns="http://schemas.openxmlformats.org/package/2006/relationships"><Relationship Id="rId1" Type="http://schemas.openxmlformats.org/officeDocument/2006/relationships/customXmlProps" Target="itemProps622.xml"/></Relationships>
</file>

<file path=customXml/_rels/item623.xml.rels><?xml version="1.0" encoding="UTF-8" standalone="yes"?>
<Relationships xmlns="http://schemas.openxmlformats.org/package/2006/relationships"><Relationship Id="rId1" Type="http://schemas.openxmlformats.org/officeDocument/2006/relationships/customXmlProps" Target="itemProps623.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mso-contentType ?>
<FormTemplates xmlns="http://schemas.microsoft.com/sharepoint/v3/contenttype/forms">
  <Display>DocumentLibraryForm</Display>
  <Edit>DocumentLibraryForm</Edit>
  <New>DocumentLibraryForm</New>
</FormTemplates>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39.xml><?xml version="1.0" encoding="utf-8"?>
<EsriMapsInfo xmlns="ESRI.ArcGIS.Mapping.OfficeIntegration.PowerPointInfo">
  <Version>Version1</Version>
  <RequiresSignIn>False</RequiresSignIn>
</EsriMapsInfo>
</file>

<file path=customXml/item44.xml><?xml version="1.0" encoding="utf-8"?>
<?mso-contentType ?>
<SharedContentType xmlns="Microsoft.SharePoint.Taxonomy.ContentTypeSync" SourceId="29f62856-1543-49d4-a736-4569d363f533" ContentTypeId="0x0101" PreviousValue="false"/>
</file>

<file path=customXml/item440.xml><?xml version="1.0" encoding="utf-8"?>
<EsriMapsInfo xmlns="ESRI.ArcGIS.Mapping.OfficeIntegration.PowerPointInfo">
  <Version>Version1</Version>
  <RequiresSignIn>False</RequiresSignIn>
</EsriMapsInfo>
</file>

<file path=customXml/item441.xml><?xml version="1.0" encoding="utf-8"?>
<EsriMapsInfo xmlns="ESRI.ArcGIS.Mapping.OfficeIntegration.PowerPointInfo">
  <Version>Version1</Version>
  <RequiresSignIn>False</RequiresSignIn>
</EsriMapsInfo>
</file>

<file path=customXml/item442.xml><?xml version="1.0" encoding="utf-8"?>
<EsriMapsInfo xmlns="ESRI.ArcGIS.Mapping.OfficeIntegration.PowerPointInfo">
  <Version>Version1</Version>
  <RequiresSignIn>False</RequiresSignIn>
</EsriMapsInfo>
</file>

<file path=customXml/item443.xml><?xml version="1.0" encoding="utf-8"?>
<EsriMapsInfo xmlns="ESRI.ArcGIS.Mapping.OfficeIntegration.PowerPointInfo">
  <Version>Version1</Version>
  <RequiresSignIn>False</RequiresSignIn>
</EsriMapsInfo>
</file>

<file path=customXml/item444.xml><?xml version="1.0" encoding="utf-8"?>
<EsriMapsInfo xmlns="ESRI.ArcGIS.Mapping.OfficeIntegration.PowerPointInfo">
  <Version>Version1</Version>
  <RequiresSignIn>False</RequiresSignIn>
</EsriMapsInfo>
</file>

<file path=customXml/item445.xml><?xml version="1.0" encoding="utf-8"?>
<EsriMapsInfo xmlns="ESRI.ArcGIS.Mapping.OfficeIntegration.PowerPointInfo">
  <Version>Version1</Version>
  <RequiresSignIn>False</RequiresSignIn>
</EsriMapsInfo>
</file>

<file path=customXml/item446.xml><?xml version="1.0" encoding="utf-8"?>
<EsriMapsInfo xmlns="ESRI.ArcGIS.Mapping.OfficeIntegration.PowerPointInfo">
  <Version>Version1</Version>
  <RequiresSignIn>False</RequiresSignIn>
</EsriMapsInfo>
</file>

<file path=customXml/item447.xml><?xml version="1.0" encoding="utf-8"?>
<EsriMapsInfo xmlns="ESRI.ArcGIS.Mapping.OfficeIntegration.PowerPointInfo">
  <Version>Version1</Version>
  <RequiresSignIn>False</RequiresSignIn>
</EsriMapsInfo>
</file>

<file path=customXml/item448.xml><?xml version="1.0" encoding="utf-8"?>
<EsriMapsInfo xmlns="ESRI.ArcGIS.Mapping.OfficeIntegration.PowerPointInfo">
  <Version>Version1</Version>
  <RequiresSignIn>False</RequiresSignIn>
</EsriMapsInfo>
</file>

<file path=customXml/item449.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50.xml><?xml version="1.0" encoding="utf-8"?>
<EsriMapsInfo xmlns="ESRI.ArcGIS.Mapping.OfficeIntegration.PowerPointInfo">
  <Version>Version1</Version>
  <RequiresSignIn>False</RequiresSignIn>
</EsriMapsInfo>
</file>

<file path=customXml/item451.xml><?xml version="1.0" encoding="utf-8"?>
<EsriMapsInfo xmlns="ESRI.ArcGIS.Mapping.OfficeIntegration.PowerPointInfo">
  <Version>Version1</Version>
  <RequiresSignIn>False</RequiresSignIn>
</EsriMapsInfo>
</file>

<file path=customXml/item452.xml><?xml version="1.0" encoding="utf-8"?>
<EsriMapsInfo xmlns="ESRI.ArcGIS.Mapping.OfficeIntegration.PowerPointInfo">
  <Version>Version1</Version>
  <RequiresSignIn>False</RequiresSignIn>
</EsriMapsInfo>
</file>

<file path=customXml/item453.xml><?xml version="1.0" encoding="utf-8"?>
<EsriMapsInfo xmlns="ESRI.ArcGIS.Mapping.OfficeIntegration.PowerPointInfo">
  <Version>Version1</Version>
  <RequiresSignIn>False</RequiresSignIn>
</EsriMapsInfo>
</file>

<file path=customXml/item454.xml><?xml version="1.0" encoding="utf-8"?>
<EsriMapsInfo xmlns="ESRI.ArcGIS.Mapping.OfficeIntegration.PowerPointInfo">
  <Version>Version1</Version>
  <RequiresSignIn>False</RequiresSignIn>
</EsriMapsInfo>
</file>

<file path=customXml/item455.xml><?xml version="1.0" encoding="utf-8"?>
<EsriMapsInfo xmlns="ESRI.ArcGIS.Mapping.OfficeIntegration.PowerPointInfo">
  <Version>Version1</Version>
  <RequiresSignIn>False</RequiresSignIn>
</EsriMapsInfo>
</file>

<file path=customXml/item456.xml><?xml version="1.0" encoding="utf-8"?>
<EsriMapsInfo xmlns="ESRI.ArcGIS.Mapping.OfficeIntegration.PowerPointInfo">
  <Version>Version1</Version>
  <RequiresSignIn>False</RequiresSignIn>
</EsriMapsInfo>
</file>

<file path=customXml/item457.xml><?xml version="1.0" encoding="utf-8"?>
<EsriMapsInfo xmlns="ESRI.ArcGIS.Mapping.OfficeIntegration.PowerPointInfo">
  <Version>Version1</Version>
  <RequiresSignIn>False</RequiresSignIn>
</EsriMapsInfo>
</file>

<file path=customXml/item458.xml><?xml version="1.0" encoding="utf-8"?>
<EsriMapsInfo xmlns="ESRI.ArcGIS.Mapping.OfficeIntegration.PowerPointInfo">
  <Version>Version1</Version>
  <RequiresSignIn>False</RequiresSignIn>
</EsriMapsInfo>
</file>

<file path=customXml/item459.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60.xml><?xml version="1.0" encoding="utf-8"?>
<EsriMapsInfo xmlns="ESRI.ArcGIS.Mapping.OfficeIntegration.PowerPointInfo">
  <Version>Version1</Version>
  <RequiresSignIn>False</RequiresSignIn>
</EsriMapsInfo>
</file>

<file path=customXml/item461.xml><?xml version="1.0" encoding="utf-8"?>
<EsriMapsInfo xmlns="ESRI.ArcGIS.Mapping.OfficeIntegration.PowerPointInfo">
  <Version>Version1</Version>
  <RequiresSignIn>False</RequiresSignIn>
</EsriMapsInfo>
</file>

<file path=customXml/item462.xml><?xml version="1.0" encoding="utf-8"?>
<EsriMapsInfo xmlns="ESRI.ArcGIS.Mapping.OfficeIntegration.PowerPointInfo">
  <Version>Version1</Version>
  <RequiresSignIn>False</RequiresSignIn>
</EsriMapsInfo>
</file>

<file path=customXml/item463.xml><?xml version="1.0" encoding="utf-8"?>
<EsriMapsInfo xmlns="ESRI.ArcGIS.Mapping.OfficeIntegration.PowerPointInfo">
  <Version>Version1</Version>
  <RequiresSignIn>False</RequiresSignIn>
</EsriMapsInfo>
</file>

<file path=customXml/item464.xml><?xml version="1.0" encoding="utf-8"?>
<EsriMapsInfo xmlns="ESRI.ArcGIS.Mapping.OfficeIntegration.PowerPointInfo">
  <Version>Version1</Version>
  <RequiresSignIn>False</RequiresSignIn>
</EsriMapsInfo>
</file>

<file path=customXml/item465.xml><?xml version="1.0" encoding="utf-8"?>
<EsriMapsInfo xmlns="ESRI.ArcGIS.Mapping.OfficeIntegration.PowerPointInfo">
  <Version>Version1</Version>
  <RequiresSignIn>False</RequiresSignIn>
</EsriMapsInfo>
</file>

<file path=customXml/item466.xml><?xml version="1.0" encoding="utf-8"?>
<EsriMapsInfo xmlns="ESRI.ArcGIS.Mapping.OfficeIntegration.PowerPointInfo">
  <Version>Version1</Version>
  <RequiresSignIn>False</RequiresSignIn>
</EsriMapsInfo>
</file>

<file path=customXml/item467.xml><?xml version="1.0" encoding="utf-8"?>
<EsriMapsInfo xmlns="ESRI.ArcGIS.Mapping.OfficeIntegration.PowerPointInfo">
  <Version>Version1</Version>
  <RequiresSignIn>False</RequiresSignIn>
</EsriMapsInfo>
</file>

<file path=customXml/item468.xml><?xml version="1.0" encoding="utf-8"?>
<EsriMapsInfo xmlns="ESRI.ArcGIS.Mapping.OfficeIntegration.PowerPointInfo">
  <Version>Version1</Version>
  <RequiresSignIn>False</RequiresSignIn>
</EsriMapsInfo>
</file>

<file path=customXml/item469.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70.xml><?xml version="1.0" encoding="utf-8"?>
<EsriMapsInfo xmlns="ESRI.ArcGIS.Mapping.OfficeIntegration.PowerPointInfo">
  <Version>Version1</Version>
  <RequiresSignIn>False</RequiresSignIn>
</EsriMapsInfo>
</file>

<file path=customXml/item471.xml><?xml version="1.0" encoding="utf-8"?>
<EsriMapsInfo xmlns="ESRI.ArcGIS.Mapping.OfficeIntegration.PowerPointInfo">
  <Version>Version1</Version>
  <RequiresSignIn>False</RequiresSignIn>
</EsriMapsInfo>
</file>

<file path=customXml/item472.xml><?xml version="1.0" encoding="utf-8"?>
<EsriMapsInfo xmlns="ESRI.ArcGIS.Mapping.OfficeIntegration.PowerPointInfo">
  <Version>Version1</Version>
  <RequiresSignIn>False</RequiresSignIn>
</EsriMapsInfo>
</file>

<file path=customXml/item473.xml><?xml version="1.0" encoding="utf-8"?>
<EsriMapsInfo xmlns="ESRI.ArcGIS.Mapping.OfficeIntegration.PowerPointInfo">
  <Version>Version1</Version>
  <RequiresSignIn>False</RequiresSignIn>
</EsriMapsInfo>
</file>

<file path=customXml/item474.xml><?xml version="1.0" encoding="utf-8"?>
<EsriMapsInfo xmlns="ESRI.ArcGIS.Mapping.OfficeIntegration.PowerPointInfo">
  <Version>Version1</Version>
  <RequiresSignIn>False</RequiresSignIn>
</EsriMapsInfo>
</file>

<file path=customXml/item475.xml><?xml version="1.0" encoding="utf-8"?>
<EsriMapsInfo xmlns="ESRI.ArcGIS.Mapping.OfficeIntegration.PowerPointInfo">
  <Version>Version1</Version>
  <RequiresSignIn>False</RequiresSignIn>
</EsriMapsInfo>
</file>

<file path=customXml/item476.xml><?xml version="1.0" encoding="utf-8"?>
<EsriMapsInfo xmlns="ESRI.ArcGIS.Mapping.OfficeIntegration.PowerPointInfo">
  <Version>Version1</Version>
  <RequiresSignIn>False</RequiresSignIn>
</EsriMapsInfo>
</file>

<file path=customXml/item477.xml><?xml version="1.0" encoding="utf-8"?>
<EsriMapsInfo xmlns="ESRI.ArcGIS.Mapping.OfficeIntegration.PowerPointInfo">
  <Version>Version1</Version>
  <RequiresSignIn>False</RequiresSignIn>
</EsriMapsInfo>
</file>

<file path=customXml/item478.xml><?xml version="1.0" encoding="utf-8"?>
<EsriMapsInfo xmlns="ESRI.ArcGIS.Mapping.OfficeIntegration.PowerPointInfo">
  <Version>Version1</Version>
  <RequiresSignIn>False</RequiresSignIn>
</EsriMapsInfo>
</file>

<file path=customXml/item479.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80.xml><?xml version="1.0" encoding="utf-8"?>
<EsriMapsInfo xmlns="ESRI.ArcGIS.Mapping.OfficeIntegration.PowerPointInfo">
  <Version>Version1</Version>
  <RequiresSignIn>False</RequiresSignIn>
</EsriMapsInfo>
</file>

<file path=customXml/item481.xml><?xml version="1.0" encoding="utf-8"?>
<EsriMapsInfo xmlns="ESRI.ArcGIS.Mapping.OfficeIntegration.PowerPointInfo">
  <Version>Version1</Version>
  <RequiresSignIn>False</RequiresSignIn>
</EsriMapsInfo>
</file>

<file path=customXml/item482.xml><?xml version="1.0" encoding="utf-8"?>
<EsriMapsInfo xmlns="ESRI.ArcGIS.Mapping.OfficeIntegration.PowerPointInfo">
  <Version>Version1</Version>
  <RequiresSignIn>False</RequiresSignIn>
</EsriMapsInfo>
</file>

<file path=customXml/item483.xml><?xml version="1.0" encoding="utf-8"?>
<EsriMapsInfo xmlns="ESRI.ArcGIS.Mapping.OfficeIntegration.PowerPointInfo">
  <Version>Version1</Version>
  <RequiresSignIn>False</RequiresSignIn>
</EsriMapsInfo>
</file>

<file path=customXml/item484.xml><?xml version="1.0" encoding="utf-8"?>
<EsriMapsInfo xmlns="ESRI.ArcGIS.Mapping.OfficeIntegration.PowerPointInfo">
  <Version>Version1</Version>
  <RequiresSignIn>False</RequiresSignIn>
</EsriMapsInfo>
</file>

<file path=customXml/item485.xml><?xml version="1.0" encoding="utf-8"?>
<EsriMapsInfo xmlns="ESRI.ArcGIS.Mapping.OfficeIntegration.PowerPointInfo">
  <Version>Version1</Version>
  <RequiresSignIn>False</RequiresSignIn>
</EsriMapsInfo>
</file>

<file path=customXml/item486.xml><?xml version="1.0" encoding="utf-8"?>
<EsriMapsInfo xmlns="ESRI.ArcGIS.Mapping.OfficeIntegration.PowerPointInfo">
  <Version>Version1</Version>
  <RequiresSignIn>False</RequiresSignIn>
</EsriMapsInfo>
</file>

<file path=customXml/item487.xml><?xml version="1.0" encoding="utf-8"?>
<EsriMapsInfo xmlns="ESRI.ArcGIS.Mapping.OfficeIntegration.PowerPointInfo">
  <Version>Version1</Version>
  <RequiresSignIn>False</RequiresSignIn>
</EsriMapsInfo>
</file>

<file path=customXml/item488.xml><?xml version="1.0" encoding="utf-8"?>
<EsriMapsInfo xmlns="ESRI.ArcGIS.Mapping.OfficeIntegration.PowerPointInfo">
  <Version>Version1</Version>
  <RequiresSignIn>False</RequiresSignIn>
</EsriMapsInfo>
</file>

<file path=customXml/item489.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490.xml><?xml version="1.0" encoding="utf-8"?>
<EsriMapsInfo xmlns="ESRI.ArcGIS.Mapping.OfficeIntegration.PowerPointInfo">
  <Version>Version1</Version>
  <RequiresSignIn>False</RequiresSignIn>
</EsriMapsInfo>
</file>

<file path=customXml/item491.xml><?xml version="1.0" encoding="utf-8"?>
<EsriMapsInfo xmlns="ESRI.ArcGIS.Mapping.OfficeIntegration.PowerPointInfo">
  <Version>Version1</Version>
  <RequiresSignIn>False</RequiresSignIn>
</EsriMapsInfo>
</file>

<file path=customXml/item492.xml><?xml version="1.0" encoding="utf-8"?>
<EsriMapsInfo xmlns="ESRI.ArcGIS.Mapping.OfficeIntegration.PowerPointInfo">
  <Version>Version1</Version>
  <RequiresSignIn>False</RequiresSignIn>
</EsriMapsInfo>
</file>

<file path=customXml/item493.xml><?xml version="1.0" encoding="utf-8"?>
<EsriMapsInfo xmlns="ESRI.ArcGIS.Mapping.OfficeIntegration.PowerPointInfo">
  <Version>Version1</Version>
  <RequiresSignIn>False</RequiresSignIn>
</EsriMapsInfo>
</file>

<file path=customXml/item494.xml><?xml version="1.0" encoding="utf-8"?>
<EsriMapsInfo xmlns="ESRI.ArcGIS.Mapping.OfficeIntegration.PowerPointInfo">
  <Version>Version1</Version>
  <RequiresSignIn>False</RequiresSignIn>
</EsriMapsInfo>
</file>

<file path=customXml/item495.xml><?xml version="1.0" encoding="utf-8"?>
<EsriMapsInfo xmlns="ESRI.ArcGIS.Mapping.OfficeIntegration.PowerPointInfo">
  <Version>Version1</Version>
  <RequiresSignIn>False</RequiresSignIn>
</EsriMapsInfo>
</file>

<file path=customXml/item496.xml><?xml version="1.0" encoding="utf-8"?>
<EsriMapsInfo xmlns="ESRI.ArcGIS.Mapping.OfficeIntegration.PowerPointInfo">
  <Version>Version1</Version>
  <RequiresSignIn>False</RequiresSignIn>
</EsriMapsInfo>
</file>

<file path=customXml/item497.xml><?xml version="1.0" encoding="utf-8"?>
<EsriMapsInfo xmlns="ESRI.ArcGIS.Mapping.OfficeIntegration.PowerPointInfo">
  <Version>Version1</Version>
  <RequiresSignIn>False</RequiresSignIn>
</EsriMapsInfo>
</file>

<file path=customXml/item498.xml><?xml version="1.0" encoding="utf-8"?>
<EsriMapsInfo xmlns="ESRI.ArcGIS.Mapping.OfficeIntegration.PowerPointInfo">
  <Version>Version1</Version>
  <RequiresSignIn>False</RequiresSignIn>
</EsriMapsInfo>
</file>

<file path=customXml/item49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00.xml><?xml version="1.0" encoding="utf-8"?>
<EsriMapsInfo xmlns="ESRI.ArcGIS.Mapping.OfficeIntegration.PowerPointInfo">
  <Version>Version1</Version>
  <RequiresSignIn>False</RequiresSignIn>
</EsriMapsInfo>
</file>

<file path=customXml/item501.xml><?xml version="1.0" encoding="utf-8"?>
<EsriMapsInfo xmlns="ESRI.ArcGIS.Mapping.OfficeIntegration.PowerPointInfo">
  <Version>Version1</Version>
  <RequiresSignIn>False</RequiresSignIn>
</EsriMapsInfo>
</file>

<file path=customXml/item502.xml><?xml version="1.0" encoding="utf-8"?>
<EsriMapsInfo xmlns="ESRI.ArcGIS.Mapping.OfficeIntegration.PowerPointInfo">
  <Version>Version1</Version>
  <RequiresSignIn>False</RequiresSignIn>
</EsriMapsInfo>
</file>

<file path=customXml/item503.xml><?xml version="1.0" encoding="utf-8"?>
<EsriMapsInfo xmlns="ESRI.ArcGIS.Mapping.OfficeIntegration.PowerPointInfo">
  <Version>Version1</Version>
  <RequiresSignIn>False</RequiresSignIn>
</EsriMapsInfo>
</file>

<file path=customXml/item504.xml><?xml version="1.0" encoding="utf-8"?>
<EsriMapsInfo xmlns="ESRI.ArcGIS.Mapping.OfficeIntegration.PowerPointInfo">
  <Version>Version1</Version>
  <RequiresSignIn>False</RequiresSignIn>
</EsriMapsInfo>
</file>

<file path=customXml/item505.xml><?xml version="1.0" encoding="utf-8"?>
<EsriMapsInfo xmlns="ESRI.ArcGIS.Mapping.OfficeIntegration.PowerPointInfo">
  <Version>Version1</Version>
  <RequiresSignIn>False</RequiresSignIn>
</EsriMapsInfo>
</file>

<file path=customXml/item506.xml><?xml version="1.0" encoding="utf-8"?>
<EsriMapsInfo xmlns="ESRI.ArcGIS.Mapping.OfficeIntegration.PowerPointInfo">
  <Version>Version1</Version>
  <RequiresSignIn>False</RequiresSignIn>
</EsriMapsInfo>
</file>

<file path=customXml/item507.xml><?xml version="1.0" encoding="utf-8"?>
<EsriMapsInfo xmlns="ESRI.ArcGIS.Mapping.OfficeIntegration.PowerPointInfo">
  <Version>Version1</Version>
  <RequiresSignIn>False</RequiresSignIn>
</EsriMapsInfo>
</file>

<file path=customXml/item508.xml><?xml version="1.0" encoding="utf-8"?>
<EsriMapsInfo xmlns="ESRI.ArcGIS.Mapping.OfficeIntegration.PowerPointInfo">
  <Version>Version1</Version>
  <RequiresSignIn>False</RequiresSignIn>
</EsriMapsInfo>
</file>

<file path=customXml/item509.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10.xml><?xml version="1.0" encoding="utf-8"?>
<EsriMapsInfo xmlns="ESRI.ArcGIS.Mapping.OfficeIntegration.PowerPointInfo">
  <Version>Version1</Version>
  <RequiresSignIn>False</RequiresSignIn>
</EsriMapsInfo>
</file>

<file path=customXml/item511.xml><?xml version="1.0" encoding="utf-8"?>
<EsriMapsInfo xmlns="ESRI.ArcGIS.Mapping.OfficeIntegration.PowerPointInfo">
  <Version>Version1</Version>
  <RequiresSignIn>False</RequiresSignIn>
</EsriMapsInfo>
</file>

<file path=customXml/item512.xml><?xml version="1.0" encoding="utf-8"?>
<EsriMapsInfo xmlns="ESRI.ArcGIS.Mapping.OfficeIntegration.PowerPointInfo">
  <Version>Version1</Version>
  <RequiresSignIn>False</RequiresSignIn>
</EsriMapsInfo>
</file>

<file path=customXml/item513.xml><?xml version="1.0" encoding="utf-8"?>
<EsriMapsInfo xmlns="ESRI.ArcGIS.Mapping.OfficeIntegration.PowerPointInfo">
  <Version>Version1</Version>
  <RequiresSignIn>False</RequiresSignIn>
</EsriMapsInfo>
</file>

<file path=customXml/item514.xml><?xml version="1.0" encoding="utf-8"?>
<EsriMapsInfo xmlns="ESRI.ArcGIS.Mapping.OfficeIntegration.PowerPointInfo">
  <Version>Version1</Version>
  <RequiresSignIn>False</RequiresSignIn>
</EsriMapsInfo>
</file>

<file path=customXml/item515.xml><?xml version="1.0" encoding="utf-8"?>
<EsriMapsInfo xmlns="ESRI.ArcGIS.Mapping.OfficeIntegration.PowerPointInfo">
  <Version>Version1</Version>
  <RequiresSignIn>False</RequiresSignIn>
</EsriMapsInfo>
</file>

<file path=customXml/item516.xml><?xml version="1.0" encoding="utf-8"?>
<EsriMapsInfo xmlns="ESRI.ArcGIS.Mapping.OfficeIntegration.PowerPointInfo">
  <Version>Version1</Version>
  <RequiresSignIn>False</RequiresSignIn>
</EsriMapsInfo>
</file>

<file path=customXml/item517.xml><?xml version="1.0" encoding="utf-8"?>
<EsriMapsInfo xmlns="ESRI.ArcGIS.Mapping.OfficeIntegration.PowerPointInfo">
  <Version>Version1</Version>
  <RequiresSignIn>False</RequiresSignIn>
</EsriMapsInfo>
</file>

<file path=customXml/item518.xml><?xml version="1.0" encoding="utf-8"?>
<EsriMapsInfo xmlns="ESRI.ArcGIS.Mapping.OfficeIntegration.PowerPointInfo">
  <Version>Version1</Version>
  <RequiresSignIn>False</RequiresSignIn>
</EsriMapsInfo>
</file>

<file path=customXml/item519.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20.xml><?xml version="1.0" encoding="utf-8"?>
<EsriMapsInfo xmlns="ESRI.ArcGIS.Mapping.OfficeIntegration.PowerPointInfo">
  <Version>Version1</Version>
  <RequiresSignIn>False</RequiresSignIn>
</EsriMapsInfo>
</file>

<file path=customXml/item521.xml><?xml version="1.0" encoding="utf-8"?>
<EsriMapsInfo xmlns="ESRI.ArcGIS.Mapping.OfficeIntegration.PowerPointInfo">
  <Version>Version1</Version>
  <RequiresSignIn>False</RequiresSignIn>
</EsriMapsInfo>
</file>

<file path=customXml/item522.xml><?xml version="1.0" encoding="utf-8"?>
<EsriMapsInfo xmlns="ESRI.ArcGIS.Mapping.OfficeIntegration.PowerPointInfo">
  <Version>Version1</Version>
  <RequiresSignIn>False</RequiresSignIn>
</EsriMapsInfo>
</file>

<file path=customXml/item523.xml><?xml version="1.0" encoding="utf-8"?>
<EsriMapsInfo xmlns="ESRI.ArcGIS.Mapping.OfficeIntegration.PowerPointInfo">
  <Version>Version1</Version>
  <RequiresSignIn>False</RequiresSignIn>
</EsriMapsInfo>
</file>

<file path=customXml/item524.xml><?xml version="1.0" encoding="utf-8"?>
<EsriMapsInfo xmlns="ESRI.ArcGIS.Mapping.OfficeIntegration.PowerPointInfo">
  <Version>Version1</Version>
  <RequiresSignIn>False</RequiresSignIn>
</EsriMapsInfo>
</file>

<file path=customXml/item525.xml><?xml version="1.0" encoding="utf-8"?>
<EsriMapsInfo xmlns="ESRI.ArcGIS.Mapping.OfficeIntegration.PowerPointInfo">
  <Version>Version1</Version>
  <RequiresSignIn>False</RequiresSignIn>
</EsriMapsInfo>
</file>

<file path=customXml/item526.xml><?xml version="1.0" encoding="utf-8"?>
<EsriMapsInfo xmlns="ESRI.ArcGIS.Mapping.OfficeIntegration.PowerPointInfo">
  <Version>Version1</Version>
  <RequiresSignIn>False</RequiresSignIn>
</EsriMapsInfo>
</file>

<file path=customXml/item527.xml><?xml version="1.0" encoding="utf-8"?>
<EsriMapsInfo xmlns="ESRI.ArcGIS.Mapping.OfficeIntegration.PowerPointInfo">
  <Version>Version1</Version>
  <RequiresSignIn>False</RequiresSignIn>
</EsriMapsInfo>
</file>

<file path=customXml/item528.xml><?xml version="1.0" encoding="utf-8"?>
<EsriMapsInfo xmlns="ESRI.ArcGIS.Mapping.OfficeIntegration.PowerPointInfo">
  <Version>Version1</Version>
  <RequiresSignIn>False</RequiresSignIn>
</EsriMapsInfo>
</file>

<file path=customXml/item529.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30.xml><?xml version="1.0" encoding="utf-8"?>
<EsriMapsInfo xmlns="ESRI.ArcGIS.Mapping.OfficeIntegration.PowerPointInfo">
  <Version>Version1</Version>
  <RequiresSignIn>False</RequiresSignIn>
</EsriMapsInfo>
</file>

<file path=customXml/item531.xml><?xml version="1.0" encoding="utf-8"?>
<EsriMapsInfo xmlns="ESRI.ArcGIS.Mapping.OfficeIntegration.PowerPointInfo">
  <Version>Version1</Version>
  <RequiresSignIn>False</RequiresSignIn>
</EsriMapsInfo>
</file>

<file path=customXml/item532.xml><?xml version="1.0" encoding="utf-8"?>
<EsriMapsInfo xmlns="ESRI.ArcGIS.Mapping.OfficeIntegration.PowerPointInfo">
  <Version>Version1</Version>
  <RequiresSignIn>False</RequiresSignIn>
</EsriMapsInfo>
</file>

<file path=customXml/item533.xml><?xml version="1.0" encoding="utf-8"?>
<EsriMapsInfo xmlns="ESRI.ArcGIS.Mapping.OfficeIntegration.PowerPointInfo">
  <Version>Version1</Version>
  <RequiresSignIn>False</RequiresSignIn>
</EsriMapsInfo>
</file>

<file path=customXml/item534.xml><?xml version="1.0" encoding="utf-8"?>
<EsriMapsInfo xmlns="ESRI.ArcGIS.Mapping.OfficeIntegration.PowerPointInfo">
  <Version>Version1</Version>
  <RequiresSignIn>False</RequiresSignIn>
</EsriMapsInfo>
</file>

<file path=customXml/item535.xml><?xml version="1.0" encoding="utf-8"?>
<EsriMapsInfo xmlns="ESRI.ArcGIS.Mapping.OfficeIntegration.PowerPointInfo">
  <Version>Version1</Version>
  <RequiresSignIn>False</RequiresSignIn>
</EsriMapsInfo>
</file>

<file path=customXml/item536.xml><?xml version="1.0" encoding="utf-8"?>
<EsriMapsInfo xmlns="ESRI.ArcGIS.Mapping.OfficeIntegration.PowerPointInfo">
  <Version>Version1</Version>
  <RequiresSignIn>False</RequiresSignIn>
</EsriMapsInfo>
</file>

<file path=customXml/item537.xml><?xml version="1.0" encoding="utf-8"?>
<EsriMapsInfo xmlns="ESRI.ArcGIS.Mapping.OfficeIntegration.PowerPointInfo">
  <Version>Version1</Version>
  <RequiresSignIn>False</RequiresSignIn>
</EsriMapsInfo>
</file>

<file path=customXml/item538.xml><?xml version="1.0" encoding="utf-8"?>
<EsriMapsInfo xmlns="ESRI.ArcGIS.Mapping.OfficeIntegration.PowerPointInfo">
  <Version>Version1</Version>
  <RequiresSignIn>False</RequiresSignIn>
</EsriMapsInfo>
</file>

<file path=customXml/item539.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40.xml><?xml version="1.0" encoding="utf-8"?>
<EsriMapsInfo xmlns="ESRI.ArcGIS.Mapping.OfficeIntegration.PowerPointInfo">
  <Version>Version1</Version>
  <RequiresSignIn>False</RequiresSignIn>
</EsriMapsInfo>
</file>

<file path=customXml/item541.xml><?xml version="1.0" encoding="utf-8"?>
<EsriMapsInfo xmlns="ESRI.ArcGIS.Mapping.OfficeIntegration.PowerPointInfo">
  <Version>Version1</Version>
  <RequiresSignIn>False</RequiresSignIn>
</EsriMapsInfo>
</file>

<file path=customXml/item542.xml><?xml version="1.0" encoding="utf-8"?>
<EsriMapsInfo xmlns="ESRI.ArcGIS.Mapping.OfficeIntegration.PowerPointInfo">
  <Version>Version1</Version>
  <RequiresSignIn>False</RequiresSignIn>
</EsriMapsInfo>
</file>

<file path=customXml/item543.xml><?xml version="1.0" encoding="utf-8"?>
<EsriMapsInfo xmlns="ESRI.ArcGIS.Mapping.OfficeIntegration.PowerPointInfo">
  <Version>Version1</Version>
  <RequiresSignIn>False</RequiresSignIn>
</EsriMapsInfo>
</file>

<file path=customXml/item544.xml><?xml version="1.0" encoding="utf-8"?>
<EsriMapsInfo xmlns="ESRI.ArcGIS.Mapping.OfficeIntegration.PowerPointInfo">
  <Version>Version1</Version>
  <RequiresSignIn>False</RequiresSignIn>
</EsriMapsInfo>
</file>

<file path=customXml/item545.xml><?xml version="1.0" encoding="utf-8"?>
<EsriMapsInfo xmlns="ESRI.ArcGIS.Mapping.OfficeIntegration.PowerPointInfo">
  <Version>Version1</Version>
  <RequiresSignIn>False</RequiresSignIn>
</EsriMapsInfo>
</file>

<file path=customXml/item546.xml><?xml version="1.0" encoding="utf-8"?>
<EsriMapsInfo xmlns="ESRI.ArcGIS.Mapping.OfficeIntegration.PowerPointInfo">
  <Version>Version1</Version>
  <RequiresSignIn>False</RequiresSignIn>
</EsriMapsInfo>
</file>

<file path=customXml/item547.xml><?xml version="1.0" encoding="utf-8"?>
<EsriMapsInfo xmlns="ESRI.ArcGIS.Mapping.OfficeIntegration.PowerPointInfo">
  <Version>Version1</Version>
  <RequiresSignIn>False</RequiresSignIn>
</EsriMapsInfo>
</file>

<file path=customXml/item548.xml><?xml version="1.0" encoding="utf-8"?>
<EsriMapsInfo xmlns="ESRI.ArcGIS.Mapping.OfficeIntegration.PowerPointInfo">
  <Version>Version1</Version>
  <RequiresSignIn>False</RequiresSignIn>
</EsriMapsInfo>
</file>

<file path=customXml/item549.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50.xml><?xml version="1.0" encoding="utf-8"?>
<EsriMapsInfo xmlns="ESRI.ArcGIS.Mapping.OfficeIntegration.PowerPointInfo">
  <Version>Version1</Version>
  <RequiresSignIn>False</RequiresSignIn>
</EsriMapsInfo>
</file>

<file path=customXml/item551.xml><?xml version="1.0" encoding="utf-8"?>
<EsriMapsInfo xmlns="ESRI.ArcGIS.Mapping.OfficeIntegration.PowerPointInfo">
  <Version>Version1</Version>
  <RequiresSignIn>False</RequiresSignIn>
</EsriMapsInfo>
</file>

<file path=customXml/item552.xml><?xml version="1.0" encoding="utf-8"?>
<EsriMapsInfo xmlns="ESRI.ArcGIS.Mapping.OfficeIntegration.PowerPointInfo">
  <Version>Version1</Version>
  <RequiresSignIn>False</RequiresSignIn>
</EsriMapsInfo>
</file>

<file path=customXml/item553.xml><?xml version="1.0" encoding="utf-8"?>
<EsriMapsInfo xmlns="ESRI.ArcGIS.Mapping.OfficeIntegration.PowerPointInfo">
  <Version>Version1</Version>
  <RequiresSignIn>False</RequiresSignIn>
</EsriMapsInfo>
</file>

<file path=customXml/item554.xml><?xml version="1.0" encoding="utf-8"?>
<EsriMapsInfo xmlns="ESRI.ArcGIS.Mapping.OfficeIntegration.PowerPointInfo">
  <Version>Version1</Version>
  <RequiresSignIn>False</RequiresSignIn>
</EsriMapsInfo>
</file>

<file path=customXml/item555.xml><?xml version="1.0" encoding="utf-8"?>
<EsriMapsInfo xmlns="ESRI.ArcGIS.Mapping.OfficeIntegration.PowerPointInfo">
  <Version>Version1</Version>
  <RequiresSignIn>False</RequiresSignIn>
</EsriMapsInfo>
</file>

<file path=customXml/item556.xml><?xml version="1.0" encoding="utf-8"?>
<EsriMapsInfo xmlns="ESRI.ArcGIS.Mapping.OfficeIntegration.PowerPointInfo">
  <Version>Version1</Version>
  <RequiresSignIn>False</RequiresSignIn>
</EsriMapsInfo>
</file>

<file path=customXml/item557.xml><?xml version="1.0" encoding="utf-8"?>
<EsriMapsInfo xmlns="ESRI.ArcGIS.Mapping.OfficeIntegration.PowerPointInfo">
  <Version>Version1</Version>
  <RequiresSignIn>False</RequiresSignIn>
</EsriMapsInfo>
</file>

<file path=customXml/item558.xml><?xml version="1.0" encoding="utf-8"?>
<EsriMapsInfo xmlns="ESRI.ArcGIS.Mapping.OfficeIntegration.PowerPointInfo">
  <Version>Version1</Version>
  <RequiresSignIn>False</RequiresSignIn>
</EsriMapsInfo>
</file>

<file path=customXml/item559.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60.xml><?xml version="1.0" encoding="utf-8"?>
<EsriMapsInfo xmlns="ESRI.ArcGIS.Mapping.OfficeIntegration.PowerPointInfo">
  <Version>Version1</Version>
  <RequiresSignIn>False</RequiresSignIn>
</EsriMapsInfo>
</file>

<file path=customXml/item561.xml><?xml version="1.0" encoding="utf-8"?>
<EsriMapsInfo xmlns="ESRI.ArcGIS.Mapping.OfficeIntegration.PowerPointInfo">
  <Version>Version1</Version>
  <RequiresSignIn>False</RequiresSignIn>
</EsriMapsInfo>
</file>

<file path=customXml/item562.xml><?xml version="1.0" encoding="utf-8"?>
<EsriMapsInfo xmlns="ESRI.ArcGIS.Mapping.OfficeIntegration.PowerPointInfo">
  <Version>Version1</Version>
  <RequiresSignIn>False</RequiresSignIn>
</EsriMapsInfo>
</file>

<file path=customXml/item563.xml><?xml version="1.0" encoding="utf-8"?>
<EsriMapsInfo xmlns="ESRI.ArcGIS.Mapping.OfficeIntegration.PowerPointInfo">
  <Version>Version1</Version>
  <RequiresSignIn>False</RequiresSignIn>
</EsriMapsInfo>
</file>

<file path=customXml/item564.xml><?xml version="1.0" encoding="utf-8"?>
<EsriMapsInfo xmlns="ESRI.ArcGIS.Mapping.OfficeIntegration.PowerPointInfo">
  <Version>Version1</Version>
  <RequiresSignIn>False</RequiresSignIn>
</EsriMapsInfo>
</file>

<file path=customXml/item565.xml><?xml version="1.0" encoding="utf-8"?>
<EsriMapsInfo xmlns="ESRI.ArcGIS.Mapping.OfficeIntegration.PowerPointInfo">
  <Version>Version1</Version>
  <RequiresSignIn>False</RequiresSignIn>
</EsriMapsInfo>
</file>

<file path=customXml/item566.xml><?xml version="1.0" encoding="utf-8"?>
<EsriMapsInfo xmlns="ESRI.ArcGIS.Mapping.OfficeIntegration.PowerPointInfo">
  <Version>Version1</Version>
  <RequiresSignIn>False</RequiresSignIn>
</EsriMapsInfo>
</file>

<file path=customXml/item567.xml><?xml version="1.0" encoding="utf-8"?>
<EsriMapsInfo xmlns="ESRI.ArcGIS.Mapping.OfficeIntegration.PowerPointInfo">
  <Version>Version1</Version>
  <RequiresSignIn>False</RequiresSignIn>
</EsriMapsInfo>
</file>

<file path=customXml/item568.xml><?xml version="1.0" encoding="utf-8"?>
<EsriMapsInfo xmlns="ESRI.ArcGIS.Mapping.OfficeIntegration.PowerPointInfo">
  <Version>Version1</Version>
  <RequiresSignIn>False</RequiresSignIn>
</EsriMapsInfo>
</file>

<file path=customXml/item569.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70.xml><?xml version="1.0" encoding="utf-8"?>
<EsriMapsInfo xmlns="ESRI.ArcGIS.Mapping.OfficeIntegration.PowerPointInfo">
  <Version>Version1</Version>
  <RequiresSignIn>False</RequiresSignIn>
</EsriMapsInfo>
</file>

<file path=customXml/item571.xml><?xml version="1.0" encoding="utf-8"?>
<EsriMapsInfo xmlns="ESRI.ArcGIS.Mapping.OfficeIntegration.PowerPointInfo">
  <Version>Version1</Version>
  <RequiresSignIn>False</RequiresSignIn>
</EsriMapsInfo>
</file>

<file path=customXml/item572.xml><?xml version="1.0" encoding="utf-8"?>
<EsriMapsInfo xmlns="ESRI.ArcGIS.Mapping.OfficeIntegration.PowerPointInfo">
  <Version>Version1</Version>
  <RequiresSignIn>False</RequiresSignIn>
</EsriMapsInfo>
</file>

<file path=customXml/item573.xml><?xml version="1.0" encoding="utf-8"?>
<EsriMapsInfo xmlns="ESRI.ArcGIS.Mapping.OfficeIntegration.PowerPointInfo">
  <Version>Version1</Version>
  <RequiresSignIn>False</RequiresSignIn>
</EsriMapsInfo>
</file>

<file path=customXml/item574.xml><?xml version="1.0" encoding="utf-8"?>
<EsriMapsInfo xmlns="ESRI.ArcGIS.Mapping.OfficeIntegration.PowerPointInfo">
  <Version>Version1</Version>
  <RequiresSignIn>False</RequiresSignIn>
</EsriMapsInfo>
</file>

<file path=customXml/item575.xml><?xml version="1.0" encoding="utf-8"?>
<EsriMapsInfo xmlns="ESRI.ArcGIS.Mapping.OfficeIntegration.PowerPointInfo">
  <Version>Version1</Version>
  <RequiresSignIn>False</RequiresSignIn>
</EsriMapsInfo>
</file>

<file path=customXml/item576.xml><?xml version="1.0" encoding="utf-8"?>
<EsriMapsInfo xmlns="ESRI.ArcGIS.Mapping.OfficeIntegration.PowerPointInfo">
  <Version>Version1</Version>
  <RequiresSignIn>False</RequiresSignIn>
</EsriMapsInfo>
</file>

<file path=customXml/item577.xml><?xml version="1.0" encoding="utf-8"?>
<EsriMapsInfo xmlns="ESRI.ArcGIS.Mapping.OfficeIntegration.PowerPointInfo">
  <Version>Version1</Version>
  <RequiresSignIn>False</RequiresSignIn>
</EsriMapsInfo>
</file>

<file path=customXml/item578.xml><?xml version="1.0" encoding="utf-8"?>
<EsriMapsInfo xmlns="ESRI.ArcGIS.Mapping.OfficeIntegration.PowerPointInfo">
  <Version>Version1</Version>
  <RequiresSignIn>False</RequiresSignIn>
</EsriMapsInfo>
</file>

<file path=customXml/item579.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80.xml><?xml version="1.0" encoding="utf-8"?>
<EsriMapsInfo xmlns="ESRI.ArcGIS.Mapping.OfficeIntegration.PowerPointInfo">
  <Version>Version1</Version>
  <RequiresSignIn>False</RequiresSignIn>
</EsriMapsInfo>
</file>

<file path=customXml/item581.xml><?xml version="1.0" encoding="utf-8"?>
<EsriMapsInfo xmlns="ESRI.ArcGIS.Mapping.OfficeIntegration.PowerPointInfo">
  <Version>Version1</Version>
  <RequiresSignIn>False</RequiresSignIn>
</EsriMapsInfo>
</file>

<file path=customXml/item582.xml><?xml version="1.0" encoding="utf-8"?>
<EsriMapsInfo xmlns="ESRI.ArcGIS.Mapping.OfficeIntegration.PowerPointInfo">
  <Version>Version1</Version>
  <RequiresSignIn>False</RequiresSignIn>
</EsriMapsInfo>
</file>

<file path=customXml/item583.xml><?xml version="1.0" encoding="utf-8"?>
<EsriMapsInfo xmlns="ESRI.ArcGIS.Mapping.OfficeIntegration.PowerPointInfo">
  <Version>Version1</Version>
  <RequiresSignIn>False</RequiresSignIn>
</EsriMapsInfo>
</file>

<file path=customXml/item584.xml><?xml version="1.0" encoding="utf-8"?>
<EsriMapsInfo xmlns="ESRI.ArcGIS.Mapping.OfficeIntegration.PowerPointInfo">
  <Version>Version1</Version>
  <RequiresSignIn>False</RequiresSignIn>
</EsriMapsInfo>
</file>

<file path=customXml/item585.xml><?xml version="1.0" encoding="utf-8"?>
<EsriMapsInfo xmlns="ESRI.ArcGIS.Mapping.OfficeIntegration.PowerPointInfo">
  <Version>Version1</Version>
  <RequiresSignIn>False</RequiresSignIn>
</EsriMapsInfo>
</file>

<file path=customXml/item586.xml><?xml version="1.0" encoding="utf-8"?>
<EsriMapsInfo xmlns="ESRI.ArcGIS.Mapping.OfficeIntegration.PowerPointInfo">
  <Version>Version1</Version>
  <RequiresSignIn>False</RequiresSignIn>
</EsriMapsInfo>
</file>

<file path=customXml/item587.xml><?xml version="1.0" encoding="utf-8"?>
<EsriMapsInfo xmlns="ESRI.ArcGIS.Mapping.OfficeIntegration.PowerPointInfo">
  <Version>Version1</Version>
  <RequiresSignIn>False</RequiresSignIn>
</EsriMapsInfo>
</file>

<file path=customXml/item588.xml><?xml version="1.0" encoding="utf-8"?>
<EsriMapsInfo xmlns="ESRI.ArcGIS.Mapping.OfficeIntegration.PowerPointInfo">
  <Version>Version1</Version>
  <RequiresSignIn>False</RequiresSignIn>
</EsriMapsInfo>
</file>

<file path=customXml/item589.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590.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fecc2597-e8fd-4279-ac06-bd7c891938be">
      <UserInfo>
        <DisplayName>Dupont, Andy</DisplayName>
        <AccountId>468</AccountId>
        <AccountType/>
      </UserInfo>
      <UserInfo>
        <DisplayName>Rincon, Carlos</DisplayName>
        <AccountId>4487</AccountId>
        <AccountType/>
      </UserInfo>
      <UserInfo>
        <DisplayName>Project Officer Training  Visitors</DisplayName>
        <AccountId>1213</AccountId>
        <AccountType/>
      </UserInfo>
      <UserInfo>
        <DisplayName>Davenport, Adrienne</DisplayName>
        <AccountId>9432</AccountId>
        <AccountType/>
      </UserInfo>
      <UserInfo>
        <DisplayName>Murasaki, Seiichi (he/him/his)</DisplayName>
        <AccountId>557</AccountId>
        <AccountType/>
      </UserInfo>
      <UserInfo>
        <DisplayName>Adler, Bonnie</DisplayName>
        <AccountId>676</AccountId>
        <AccountType/>
      </UserInfo>
      <UserInfo>
        <DisplayName>Dutch, Veronica</DisplayName>
        <AccountId>1190</AccountId>
        <AccountType/>
      </UserInfo>
      <UserInfo>
        <DisplayName>Label Review Manual Subcommittee Owners</DisplayName>
        <AccountId>7075</AccountId>
        <AccountType/>
      </UserInfo>
      <UserInfo>
        <DisplayName>Timander, Linda</DisplayName>
        <AccountId>1329</AccountId>
        <AccountType/>
      </UserInfo>
      <UserInfo>
        <DisplayName>Borges-Silva, Quentin</DisplayName>
        <AccountId>2112</AccountId>
        <AccountType/>
      </UserInfo>
      <UserInfo>
        <DisplayName>Bezares Cruz, Juan</DisplayName>
        <AccountId>17475</AccountId>
        <AccountType/>
      </UserInfo>
      <UserInfo>
        <DisplayName>Sullivan, Ryan</DisplayName>
        <AccountId>16460</AccountId>
        <AccountType/>
      </UserInfo>
      <UserInfo>
        <DisplayName>Murray, Aaron</DisplayName>
        <AccountId>17432</AccountId>
        <AccountType/>
      </UserInfo>
      <UserInfo>
        <DisplayName>Krnavek, Laura</DisplayName>
        <AccountId>17378</AccountId>
        <AccountType/>
      </UserInfo>
      <UserInfo>
        <DisplayName>Nolan, Emily</DisplayName>
        <AccountId>17128</AccountId>
        <AccountType/>
      </UserInfo>
      <UserInfo>
        <DisplayName>Horton, Christelene (she/her/hers)</DisplayName>
        <AccountId>19033</AccountId>
        <AccountType/>
      </UserInfo>
      <UserInfo>
        <DisplayName>Courtnage, Robert</DisplayName>
        <AccountId>994</AccountId>
        <AccountType/>
      </UserInfo>
      <UserInfo>
        <DisplayName>Gimlin, Peter</DisplayName>
        <AccountId>2581</AccountId>
        <AccountType/>
      </UserInfo>
      <UserInfo>
        <DisplayName>Coleman, Todd</DisplayName>
        <AccountId>5324</AccountId>
        <AccountType/>
      </UserInfo>
      <UserInfo>
        <DisplayName>Schwarz, Stephanie (she/her/hers)</DisplayName>
        <AccountId>16054</AccountId>
        <AccountType/>
      </UserInfo>
      <UserInfo>
        <DisplayName>Beachum, Collin (he/him/his)</DisplayName>
        <AccountId>17469</AccountId>
        <AccountType/>
      </UserInfo>
      <UserInfo>
        <DisplayName>Soliman, Sarah</DisplayName>
        <AccountId>14142</AccountId>
        <AccountType/>
      </UserInfo>
      <UserInfo>
        <DisplayName>Ingle-Carlson, Brandall</DisplayName>
        <AccountId>16998</AccountId>
        <AccountType/>
      </UserInfo>
      <UserInfo>
        <DisplayName>Pohl, Maxim</DisplayName>
        <AccountId>22967</AccountId>
        <AccountType/>
      </UserInfo>
      <UserInfo>
        <DisplayName>Echeveste Briseno, Emilia (she/her/hers)</DisplayName>
        <AccountId>24839</AccountId>
        <AccountType/>
      </UserInfo>
      <UserInfo>
        <DisplayName>Corado, Ana (she/her/hers)</DisplayName>
        <AccountId>912</AccountId>
        <AccountType/>
      </UserInfo>
    </SharedWithUsers>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lcf76f155ced4ddcb4097134ff3c332f xmlns="ead8da0f-3542-4e50-96c8-f1f698624e86">
      <Terms xmlns="http://schemas.microsoft.com/office/infopath/2007/PartnerControls"/>
    </lcf76f155ced4ddcb4097134ff3c332f>
    <Document_x0020_Creation_x0020_Date xmlns="4ffa91fb-a0ff-4ac5-b2db-65c790d184a4">2024-04-25T11:50:59+00:00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591.xml><?xml version="1.0" encoding="utf-8"?>
<EsriMapsInfo xmlns="ESRI.ArcGIS.Mapping.OfficeIntegration.PowerPointInfo">
  <Version>Version1</Version>
  <RequiresSignIn>False</RequiresSignIn>
</EsriMapsInfo>
</file>

<file path=customXml/item592.xml><?xml version="1.0" encoding="utf-8"?>
<EsriMapsInfo xmlns="ESRI.ArcGIS.Mapping.OfficeIntegration.PowerPointInfo">
  <Version>Version1</Version>
  <RequiresSignIn>False</RequiresSignIn>
</EsriMapsInfo>
</file>

<file path=customXml/item593.xml><?xml version="1.0" encoding="utf-8"?>
<EsriMapsInfo xmlns="ESRI.ArcGIS.Mapping.OfficeIntegration.PowerPointInfo">
  <Version>Version1</Version>
  <RequiresSignIn>False</RequiresSignIn>
</EsriMapsInfo>
</file>

<file path=customXml/item594.xml><?xml version="1.0" encoding="utf-8"?>
<EsriMapsInfo xmlns="ESRI.ArcGIS.Mapping.OfficeIntegration.PowerPointInfo">
  <Version>Version1</Version>
  <RequiresSignIn>False</RequiresSignIn>
</EsriMapsInfo>
</file>

<file path=customXml/item595.xml><?xml version="1.0" encoding="utf-8"?>
<EsriMapsInfo xmlns="ESRI.ArcGIS.Mapping.OfficeIntegration.PowerPointInfo">
  <Version>Version1</Version>
  <RequiresSignIn>False</RequiresSignIn>
</EsriMapsInfo>
</file>

<file path=customXml/item596.xml><?xml version="1.0" encoding="utf-8"?>
<EsriMapsInfo xmlns="ESRI.ArcGIS.Mapping.OfficeIntegration.PowerPointInfo">
  <Version>Version1</Version>
  <RequiresSignIn>False</RequiresSignIn>
</EsriMapsInfo>
</file>

<file path=customXml/item597.xml><?xml version="1.0" encoding="utf-8"?>
<EsriMapsInfo xmlns="ESRI.ArcGIS.Mapping.OfficeIntegration.PowerPointInfo">
  <Version>Version1</Version>
  <RequiresSignIn>False</RequiresSignIn>
</EsriMapsInfo>
</file>

<file path=customXml/item598.xml><?xml version="1.0" encoding="utf-8"?>
<EsriMapsInfo xmlns="ESRI.ArcGIS.Mapping.OfficeIntegration.PowerPointInfo">
  <Version>Version1</Version>
  <RequiresSignIn>False</RequiresSignIn>
</EsriMapsInfo>
</file>

<file path=customXml/item59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00.xml><?xml version="1.0" encoding="utf-8"?>
<EsriMapsInfo xmlns="ESRI.ArcGIS.Mapping.OfficeIntegration.PowerPointInfo">
  <Version>Version1</Version>
  <RequiresSignIn>False</RequiresSignIn>
</EsriMapsInfo>
</file>

<file path=customXml/item601.xml><?xml version="1.0" encoding="utf-8"?>
<EsriMapsInfo xmlns="ESRI.ArcGIS.Mapping.OfficeIntegration.PowerPointInfo">
  <Version>Version1</Version>
  <RequiresSignIn>False</RequiresSignIn>
</EsriMapsInfo>
</file>

<file path=customXml/item602.xml><?xml version="1.0" encoding="utf-8"?>
<EsriMapsInfo xmlns="ESRI.ArcGIS.Mapping.OfficeIntegration.PowerPointInfo">
  <Version>Version1</Version>
  <RequiresSignIn>False</RequiresSignIn>
</EsriMapsInfo>
</file>

<file path=customXml/item603.xml><?xml version="1.0" encoding="utf-8"?>
<EsriMapsInfo xmlns="ESRI.ArcGIS.Mapping.OfficeIntegration.PowerPointInfo">
  <Version>Version1</Version>
  <RequiresSignIn>False</RequiresSignIn>
</EsriMapsInfo>
</file>

<file path=customXml/item604.xml><?xml version="1.0" encoding="utf-8"?>
<EsriMapsInfo xmlns="ESRI.ArcGIS.Mapping.OfficeIntegration.PowerPointInfo">
  <Version>Version1</Version>
  <RequiresSignIn>False</RequiresSignIn>
</EsriMapsInfo>
</file>

<file path=customXml/item605.xml><?xml version="1.0" encoding="utf-8"?>
<EsriMapsInfo xmlns="ESRI.ArcGIS.Mapping.OfficeIntegration.PowerPointInfo">
  <Version>Version1</Version>
  <RequiresSignIn>False</RequiresSignIn>
</EsriMapsInfo>
</file>

<file path=customXml/item606.xml><?xml version="1.0" encoding="utf-8"?>
<EsriMapsInfo xmlns="ESRI.ArcGIS.Mapping.OfficeIntegration.PowerPointInfo">
  <Version>Version1</Version>
  <RequiresSignIn>False</RequiresSignIn>
</EsriMapsInfo>
</file>

<file path=customXml/item607.xml><?xml version="1.0" encoding="utf-8"?>
<EsriMapsInfo xmlns="ESRI.ArcGIS.Mapping.OfficeIntegration.PowerPointInfo">
  <Version>Version1</Version>
  <RequiresSignIn>False</RequiresSignIn>
</EsriMapsInfo>
</file>

<file path=customXml/item608.xml><?xml version="1.0" encoding="utf-8"?>
<EsriMapsInfo xmlns="ESRI.ArcGIS.Mapping.OfficeIntegration.PowerPointInfo">
  <Version>Version1</Version>
  <RequiresSignIn>False</RequiresSignIn>
</EsriMapsInfo>
</file>

<file path=customXml/item609.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10.xml><?xml version="1.0" encoding="utf-8"?>
<EsriMapsInfo xmlns="ESRI.ArcGIS.Mapping.OfficeIntegration.PowerPointInfo">
  <Version>Version1</Version>
  <RequiresSignIn>False</RequiresSignIn>
</EsriMapsInfo>
</file>

<file path=customXml/item611.xml><?xml version="1.0" encoding="utf-8"?>
<EsriMapsInfo xmlns="ESRI.ArcGIS.Mapping.OfficeIntegration.PowerPointInfo">
  <Version>Version1</Version>
  <RequiresSignIn>False</RequiresSignIn>
</EsriMapsInfo>
</file>

<file path=customXml/item612.xml><?xml version="1.0" encoding="utf-8"?>
<EsriMapsInfo xmlns="ESRI.ArcGIS.Mapping.OfficeIntegration.PowerPointInfo">
  <Version>Version1</Version>
  <RequiresSignIn>False</RequiresSignIn>
</EsriMapsInfo>
</file>

<file path=customXml/item613.xml><?xml version="1.0" encoding="utf-8"?>
<EsriMapsInfo xmlns="ESRI.ArcGIS.Mapping.OfficeIntegration.PowerPointInfo">
  <Version>Version1</Version>
  <RequiresSignIn>False</RequiresSignIn>
</EsriMapsInfo>
</file>

<file path=customXml/item614.xml><?xml version="1.0" encoding="utf-8"?>
<EsriMapsInfo xmlns="ESRI.ArcGIS.Mapping.OfficeIntegration.PowerPointInfo">
  <Version>Version1</Version>
  <RequiresSignIn>False</RequiresSignIn>
</EsriMapsInfo>
</file>

<file path=customXml/item615.xml><?xml version="1.0" encoding="utf-8"?>
<EsriMapsInfo xmlns="ESRI.ArcGIS.Mapping.OfficeIntegration.PowerPointInfo">
  <Version>Version1</Version>
  <RequiresSignIn>False</RequiresSignIn>
</EsriMapsInfo>
</file>

<file path=customXml/item616.xml><?xml version="1.0" encoding="utf-8"?>
<EsriMapsInfo xmlns="ESRI.ArcGIS.Mapping.OfficeIntegration.PowerPointInfo">
  <Version>Version1</Version>
  <RequiresSignIn>False</RequiresSignIn>
</EsriMapsInfo>
</file>

<file path=customXml/item617.xml><?xml version="1.0" encoding="utf-8"?>
<EsriMapsInfo xmlns="ESRI.ArcGIS.Mapping.OfficeIntegration.PowerPointInfo">
  <Version>Version1</Version>
  <RequiresSignIn>False</RequiresSignIn>
</EsriMapsInfo>
</file>

<file path=customXml/item618.xml><?xml version="1.0" encoding="utf-8"?>
<EsriMapsInfo xmlns="ESRI.ArcGIS.Mapping.OfficeIntegration.PowerPointInfo">
  <Version>Version1</Version>
  <RequiresSignIn>False</RequiresSignIn>
</EsriMapsInfo>
</file>

<file path=customXml/item619.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20.xml><?xml version="1.0" encoding="utf-8"?>
<EsriMapsInfo xmlns="ESRI.ArcGIS.Mapping.OfficeIntegration.PowerPointInfo">
  <Version>Version1</Version>
  <RequiresSignIn>False</RequiresSignIn>
</EsriMapsInfo>
</file>

<file path=customXml/item621.xml><?xml version="1.0" encoding="utf-8"?>
<EsriMapsInfo xmlns="ESRI.ArcGIS.Mapping.OfficeIntegration.PowerPointInfo">
  <Version>Version1</Version>
  <RequiresSignIn>False</RequiresSignIn>
</EsriMapsInfo>
</file>

<file path=customXml/item622.xml><?xml version="1.0" encoding="utf-8"?>
<EsriMapsInfo xmlns="ESRI.ArcGIS.Mapping.OfficeIntegration.PowerPointInfo">
  <Version>Version1</Version>
  <RequiresSignIn>False</RequiresSignIn>
</EsriMapsInfo>
</file>

<file path=customXml/item623.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ct:contentTypeSchema xmlns:ct="http://schemas.microsoft.com/office/2006/metadata/contentType" xmlns:ma="http://schemas.microsoft.com/office/2006/metadata/properties/metaAttributes" ct:_="" ma:_="" ma:contentTypeName="Document" ma:contentTypeID="0x010100D723352F79007E408EFF44D6142FFCE2" ma:contentTypeVersion="19" ma:contentTypeDescription="Create a new document." ma:contentTypeScope="" ma:versionID="c727f2d66aad255924db9e8318361b23">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ecc2597-e8fd-4279-ac06-bd7c891938be" xmlns:ns6="ead8da0f-3542-4e50-96c8-f1f698624e86" targetNamespace="http://schemas.microsoft.com/office/2006/metadata/properties" ma:root="true" ma:fieldsID="48ca669cddefb13a6ea09f859dfcd507" ns1:_="" ns2:_="" ns3:_="" ns4:_="" ns5:_="" ns6:_="">
    <xsd:import namespace="http://schemas.microsoft.com/sharepoint/v3"/>
    <xsd:import namespace="4ffa91fb-a0ff-4ac5-b2db-65c790d184a4"/>
    <xsd:import namespace="http://schemas.microsoft.com/sharepoint.v3"/>
    <xsd:import namespace="http://schemas.microsoft.com/sharepoint/v3/fields"/>
    <xsd:import namespace="fecc2597-e8fd-4279-ac06-bd7c891938be"/>
    <xsd:import namespace="ead8da0f-3542-4e50-96c8-f1f698624e8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AutoTags" minOccurs="0"/>
                <xsd:element ref="ns6:MediaServiceOCR" minOccurs="0"/>
                <xsd:element ref="ns6:MediaServiceGenerationTime" minOccurs="0"/>
                <xsd:element ref="ns6:MediaServiceEventHashCode"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7" nillable="true" ma:displayName="Unified Compliance Policy Properties" ma:hidden="true" ma:internalName="_ip_UnifiedCompliancePolicyProperties">
      <xsd:simpleType>
        <xsd:restriction base="dms:Note"/>
      </xsd:simpleType>
    </xsd:element>
    <xsd:element name="_ip_UnifiedCompliancePolicyUIAction" ma:index="3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60cad11-562a-4490-8456-b2fd6f157897}" ma:internalName="TaxCatchAllLabel" ma:readOnly="true" ma:showField="CatchAllDataLabel" ma:web="fecc2597-e8fd-4279-ac06-bd7c891938b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60cad11-562a-4490-8456-b2fd6f157897}" ma:internalName="TaxCatchAll" ma:showField="CatchAllData" ma:web="fecc2597-e8fd-4279-ac06-bd7c891938be">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cc2597-e8fd-4279-ac06-bd7c891938be"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d8da0f-3542-4e50-96c8-f1f698624e86"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DateTaken" ma:index="43" nillable="true" ma:displayName="MediaServiceDateTaken" ma:descriptio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5C99F21-DDDB-4FB8-8D21-0086EB9678CD}">
  <ds:schemaRefs>
    <ds:schemaRef ds:uri="ESRI.ArcGIS.Mapping.OfficeIntegration.PowerPointInfo"/>
  </ds:schemaRefs>
</ds:datastoreItem>
</file>

<file path=customXml/itemProps10.xml><?xml version="1.0" encoding="utf-8"?>
<ds:datastoreItem xmlns:ds="http://schemas.openxmlformats.org/officeDocument/2006/customXml" ds:itemID="{C7DDA5FD-4CCE-449C-8C4B-EE081C4A74B1}">
  <ds:schemaRefs>
    <ds:schemaRef ds:uri="ESRI.ArcGIS.Mapping.OfficeIntegration.PowerPointInfo"/>
  </ds:schemaRefs>
</ds:datastoreItem>
</file>

<file path=customXml/itemProps100.xml><?xml version="1.0" encoding="utf-8"?>
<ds:datastoreItem xmlns:ds="http://schemas.openxmlformats.org/officeDocument/2006/customXml" ds:itemID="{F3030315-589A-4B59-BFAD-656AB042441E}">
  <ds:schemaRefs>
    <ds:schemaRef ds:uri="ESRI.ArcGIS.Mapping.OfficeIntegration.PowerPointInfo"/>
  </ds:schemaRefs>
</ds:datastoreItem>
</file>

<file path=customXml/itemProps101.xml><?xml version="1.0" encoding="utf-8"?>
<ds:datastoreItem xmlns:ds="http://schemas.openxmlformats.org/officeDocument/2006/customXml" ds:itemID="{BE5068E0-274A-4C86-9FD7-B6A53E803436}">
  <ds:schemaRefs>
    <ds:schemaRef ds:uri="ESRI.ArcGIS.Mapping.OfficeIntegration.PowerPointInfo"/>
  </ds:schemaRefs>
</ds:datastoreItem>
</file>

<file path=customXml/itemProps102.xml><?xml version="1.0" encoding="utf-8"?>
<ds:datastoreItem xmlns:ds="http://schemas.openxmlformats.org/officeDocument/2006/customXml" ds:itemID="{EB406B3C-E070-4AAE-BC54-4DF8FF93651F}">
  <ds:schemaRefs>
    <ds:schemaRef ds:uri="ESRI.ArcGIS.Mapping.OfficeIntegration.PowerPointInfo"/>
  </ds:schemaRefs>
</ds:datastoreItem>
</file>

<file path=customXml/itemProps103.xml><?xml version="1.0" encoding="utf-8"?>
<ds:datastoreItem xmlns:ds="http://schemas.openxmlformats.org/officeDocument/2006/customXml" ds:itemID="{38A91AAE-8D48-4D6C-A70B-AA4F6F9538CE}">
  <ds:schemaRefs>
    <ds:schemaRef ds:uri="ESRI.ArcGIS.Mapping.OfficeIntegration.PowerPointInfo"/>
  </ds:schemaRefs>
</ds:datastoreItem>
</file>

<file path=customXml/itemProps104.xml><?xml version="1.0" encoding="utf-8"?>
<ds:datastoreItem xmlns:ds="http://schemas.openxmlformats.org/officeDocument/2006/customXml" ds:itemID="{C1798DCF-F396-4BA7-B290-226FC41F7C13}">
  <ds:schemaRefs>
    <ds:schemaRef ds:uri="ESRI.ArcGIS.Mapping.OfficeIntegration.PowerPointInfo"/>
  </ds:schemaRefs>
</ds:datastoreItem>
</file>

<file path=customXml/itemProps105.xml><?xml version="1.0" encoding="utf-8"?>
<ds:datastoreItem xmlns:ds="http://schemas.openxmlformats.org/officeDocument/2006/customXml" ds:itemID="{EC913CD9-C9E2-4DF3-8780-B9AA437FBC29}">
  <ds:schemaRefs>
    <ds:schemaRef ds:uri="ESRI.ArcGIS.Mapping.OfficeIntegration.PowerPointInfo"/>
  </ds:schemaRefs>
</ds:datastoreItem>
</file>

<file path=customXml/itemProps106.xml><?xml version="1.0" encoding="utf-8"?>
<ds:datastoreItem xmlns:ds="http://schemas.openxmlformats.org/officeDocument/2006/customXml" ds:itemID="{006BC32E-0BD8-4B7D-86EC-95F3778F4A9F}">
  <ds:schemaRefs>
    <ds:schemaRef ds:uri="ESRI.ArcGIS.Mapping.OfficeIntegration.PowerPointInfo"/>
  </ds:schemaRefs>
</ds:datastoreItem>
</file>

<file path=customXml/itemProps107.xml><?xml version="1.0" encoding="utf-8"?>
<ds:datastoreItem xmlns:ds="http://schemas.openxmlformats.org/officeDocument/2006/customXml" ds:itemID="{D96AC20F-AA4C-4F85-AFFE-8D90846EDFD8}">
  <ds:schemaRefs>
    <ds:schemaRef ds:uri="ESRI.ArcGIS.Mapping.OfficeIntegration.PowerPointInfo"/>
  </ds:schemaRefs>
</ds:datastoreItem>
</file>

<file path=customXml/itemProps108.xml><?xml version="1.0" encoding="utf-8"?>
<ds:datastoreItem xmlns:ds="http://schemas.openxmlformats.org/officeDocument/2006/customXml" ds:itemID="{FFF2950A-477F-4FD3-97C8-BD1853049D0F}">
  <ds:schemaRefs>
    <ds:schemaRef ds:uri="ESRI.ArcGIS.Mapping.OfficeIntegration.PowerPointInfo"/>
  </ds:schemaRefs>
</ds:datastoreItem>
</file>

<file path=customXml/itemProps109.xml><?xml version="1.0" encoding="utf-8"?>
<ds:datastoreItem xmlns:ds="http://schemas.openxmlformats.org/officeDocument/2006/customXml" ds:itemID="{BE154560-AD53-4E2E-B969-32DBD2FDBB61}">
  <ds:schemaRefs>
    <ds:schemaRef ds:uri="ESRI.ArcGIS.Mapping.OfficeIntegration.PowerPointInfo"/>
  </ds:schemaRefs>
</ds:datastoreItem>
</file>

<file path=customXml/itemProps11.xml><?xml version="1.0" encoding="utf-8"?>
<ds:datastoreItem xmlns:ds="http://schemas.openxmlformats.org/officeDocument/2006/customXml" ds:itemID="{10F346D6-60C7-4C3B-AB0E-090D05C31D02}">
  <ds:schemaRefs>
    <ds:schemaRef ds:uri="ESRI.ArcGIS.Mapping.OfficeIntegration.PowerPointInfo"/>
  </ds:schemaRefs>
</ds:datastoreItem>
</file>

<file path=customXml/itemProps110.xml><?xml version="1.0" encoding="utf-8"?>
<ds:datastoreItem xmlns:ds="http://schemas.openxmlformats.org/officeDocument/2006/customXml" ds:itemID="{53578A39-C44B-4FC5-8A9B-484A4A7E71F0}">
  <ds:schemaRefs>
    <ds:schemaRef ds:uri="ESRI.ArcGIS.Mapping.OfficeIntegration.PowerPointInfo"/>
  </ds:schemaRefs>
</ds:datastoreItem>
</file>

<file path=customXml/itemProps111.xml><?xml version="1.0" encoding="utf-8"?>
<ds:datastoreItem xmlns:ds="http://schemas.openxmlformats.org/officeDocument/2006/customXml" ds:itemID="{89978DDD-B41E-46AB-ADBA-6F42C26715F0}">
  <ds:schemaRefs>
    <ds:schemaRef ds:uri="ESRI.ArcGIS.Mapping.OfficeIntegration.PowerPointInfo"/>
  </ds:schemaRefs>
</ds:datastoreItem>
</file>

<file path=customXml/itemProps112.xml><?xml version="1.0" encoding="utf-8"?>
<ds:datastoreItem xmlns:ds="http://schemas.openxmlformats.org/officeDocument/2006/customXml" ds:itemID="{3A26744B-D8C9-45FC-8481-E2B7EE69B94B}">
  <ds:schemaRefs>
    <ds:schemaRef ds:uri="ESRI.ArcGIS.Mapping.OfficeIntegration.PowerPointInfo"/>
  </ds:schemaRefs>
</ds:datastoreItem>
</file>

<file path=customXml/itemProps113.xml><?xml version="1.0" encoding="utf-8"?>
<ds:datastoreItem xmlns:ds="http://schemas.openxmlformats.org/officeDocument/2006/customXml" ds:itemID="{B5722EFC-CB84-4E0A-B69D-F6B57FA2FFCF}">
  <ds:schemaRefs>
    <ds:schemaRef ds:uri="ESRI.ArcGIS.Mapping.OfficeIntegration.PowerPointInfo"/>
  </ds:schemaRefs>
</ds:datastoreItem>
</file>

<file path=customXml/itemProps114.xml><?xml version="1.0" encoding="utf-8"?>
<ds:datastoreItem xmlns:ds="http://schemas.openxmlformats.org/officeDocument/2006/customXml" ds:itemID="{C601B511-B3EF-490C-AD4E-0F8F97DF8FA6}">
  <ds:schemaRefs>
    <ds:schemaRef ds:uri="ESRI.ArcGIS.Mapping.OfficeIntegration.PowerPointInfo"/>
  </ds:schemaRefs>
</ds:datastoreItem>
</file>

<file path=customXml/itemProps115.xml><?xml version="1.0" encoding="utf-8"?>
<ds:datastoreItem xmlns:ds="http://schemas.openxmlformats.org/officeDocument/2006/customXml" ds:itemID="{A9AE1086-869C-4BE2-B89E-C961A9CC13D0}">
  <ds:schemaRefs>
    <ds:schemaRef ds:uri="ESRI.ArcGIS.Mapping.OfficeIntegration.PowerPointInfo"/>
  </ds:schemaRefs>
</ds:datastoreItem>
</file>

<file path=customXml/itemProps116.xml><?xml version="1.0" encoding="utf-8"?>
<ds:datastoreItem xmlns:ds="http://schemas.openxmlformats.org/officeDocument/2006/customXml" ds:itemID="{950644C6-6DDE-45A2-807B-8BC02D113184}">
  <ds:schemaRefs>
    <ds:schemaRef ds:uri="ESRI.ArcGIS.Mapping.OfficeIntegration.PowerPointInfo"/>
  </ds:schemaRefs>
</ds:datastoreItem>
</file>

<file path=customXml/itemProps117.xml><?xml version="1.0" encoding="utf-8"?>
<ds:datastoreItem xmlns:ds="http://schemas.openxmlformats.org/officeDocument/2006/customXml" ds:itemID="{6ADA9EB8-1A41-41B3-8BAB-6A3E05E41477}">
  <ds:schemaRefs>
    <ds:schemaRef ds:uri="ESRI.ArcGIS.Mapping.OfficeIntegration.PowerPointInfo"/>
  </ds:schemaRefs>
</ds:datastoreItem>
</file>

<file path=customXml/itemProps118.xml><?xml version="1.0" encoding="utf-8"?>
<ds:datastoreItem xmlns:ds="http://schemas.openxmlformats.org/officeDocument/2006/customXml" ds:itemID="{D6ED2D84-5CDA-4322-9BE5-62569FEEF5A1}">
  <ds:schemaRefs>
    <ds:schemaRef ds:uri="ESRI.ArcGIS.Mapping.OfficeIntegration.PowerPointInfo"/>
  </ds:schemaRefs>
</ds:datastoreItem>
</file>

<file path=customXml/itemProps119.xml><?xml version="1.0" encoding="utf-8"?>
<ds:datastoreItem xmlns:ds="http://schemas.openxmlformats.org/officeDocument/2006/customXml" ds:itemID="{086DF7A7-71D5-4D15-9741-429EF3069C09}">
  <ds:schemaRefs>
    <ds:schemaRef ds:uri="ESRI.ArcGIS.Mapping.OfficeIntegration.PowerPointInfo"/>
  </ds:schemaRefs>
</ds:datastoreItem>
</file>

<file path=customXml/itemProps12.xml><?xml version="1.0" encoding="utf-8"?>
<ds:datastoreItem xmlns:ds="http://schemas.openxmlformats.org/officeDocument/2006/customXml" ds:itemID="{35B678C3-EA3E-43BF-9E76-84EAA576A46B}">
  <ds:schemaRefs>
    <ds:schemaRef ds:uri="ESRI.ArcGIS.Mapping.OfficeIntegration.PowerPointInfo"/>
  </ds:schemaRefs>
</ds:datastoreItem>
</file>

<file path=customXml/itemProps120.xml><?xml version="1.0" encoding="utf-8"?>
<ds:datastoreItem xmlns:ds="http://schemas.openxmlformats.org/officeDocument/2006/customXml" ds:itemID="{DFBAF648-B6C9-4838-A214-2704E91980DB}">
  <ds:schemaRefs>
    <ds:schemaRef ds:uri="ESRI.ArcGIS.Mapping.OfficeIntegration.PowerPointInfo"/>
  </ds:schemaRefs>
</ds:datastoreItem>
</file>

<file path=customXml/itemProps121.xml><?xml version="1.0" encoding="utf-8"?>
<ds:datastoreItem xmlns:ds="http://schemas.openxmlformats.org/officeDocument/2006/customXml" ds:itemID="{E100FCB5-C922-411C-A409-81E09CB51838}">
  <ds:schemaRefs>
    <ds:schemaRef ds:uri="ESRI.ArcGIS.Mapping.OfficeIntegration.PowerPointInfo"/>
  </ds:schemaRefs>
</ds:datastoreItem>
</file>

<file path=customXml/itemProps122.xml><?xml version="1.0" encoding="utf-8"?>
<ds:datastoreItem xmlns:ds="http://schemas.openxmlformats.org/officeDocument/2006/customXml" ds:itemID="{0D1FFB1C-AB03-4C04-90C0-2E5032D1EC48}">
  <ds:schemaRefs>
    <ds:schemaRef ds:uri="ESRI.ArcGIS.Mapping.OfficeIntegration.PowerPointInfo"/>
  </ds:schemaRefs>
</ds:datastoreItem>
</file>

<file path=customXml/itemProps123.xml><?xml version="1.0" encoding="utf-8"?>
<ds:datastoreItem xmlns:ds="http://schemas.openxmlformats.org/officeDocument/2006/customXml" ds:itemID="{8C60F95A-8CA4-4870-B785-8FA2F32A66C5}">
  <ds:schemaRefs>
    <ds:schemaRef ds:uri="ESRI.ArcGIS.Mapping.OfficeIntegration.PowerPointInfo"/>
  </ds:schemaRefs>
</ds:datastoreItem>
</file>

<file path=customXml/itemProps124.xml><?xml version="1.0" encoding="utf-8"?>
<ds:datastoreItem xmlns:ds="http://schemas.openxmlformats.org/officeDocument/2006/customXml" ds:itemID="{B10F9783-881B-4BD0-B56A-043227A527E7}">
  <ds:schemaRefs>
    <ds:schemaRef ds:uri="ESRI.ArcGIS.Mapping.OfficeIntegration.PowerPointInfo"/>
  </ds:schemaRefs>
</ds:datastoreItem>
</file>

<file path=customXml/itemProps125.xml><?xml version="1.0" encoding="utf-8"?>
<ds:datastoreItem xmlns:ds="http://schemas.openxmlformats.org/officeDocument/2006/customXml" ds:itemID="{4795AD4A-2B4A-413D-8929-6F8E29F515B5}">
  <ds:schemaRefs>
    <ds:schemaRef ds:uri="ESRI.ArcGIS.Mapping.OfficeIntegration.PowerPointInfo"/>
  </ds:schemaRefs>
</ds:datastoreItem>
</file>

<file path=customXml/itemProps126.xml><?xml version="1.0" encoding="utf-8"?>
<ds:datastoreItem xmlns:ds="http://schemas.openxmlformats.org/officeDocument/2006/customXml" ds:itemID="{A71D630A-D82A-4E2A-A7E1-4F06EFF8E942}">
  <ds:schemaRefs>
    <ds:schemaRef ds:uri="ESRI.ArcGIS.Mapping.OfficeIntegration.PowerPointInfo"/>
  </ds:schemaRefs>
</ds:datastoreItem>
</file>

<file path=customXml/itemProps127.xml><?xml version="1.0" encoding="utf-8"?>
<ds:datastoreItem xmlns:ds="http://schemas.openxmlformats.org/officeDocument/2006/customXml" ds:itemID="{68B12DC0-6516-4E77-9DDE-C56AA27C69E4}">
  <ds:schemaRefs>
    <ds:schemaRef ds:uri="ESRI.ArcGIS.Mapping.OfficeIntegration.PowerPointInfo"/>
  </ds:schemaRefs>
</ds:datastoreItem>
</file>

<file path=customXml/itemProps128.xml><?xml version="1.0" encoding="utf-8"?>
<ds:datastoreItem xmlns:ds="http://schemas.openxmlformats.org/officeDocument/2006/customXml" ds:itemID="{7F0067AA-D600-42A2-BA1E-FDA317638BD9}">
  <ds:schemaRefs>
    <ds:schemaRef ds:uri="ESRI.ArcGIS.Mapping.OfficeIntegration.PowerPointInfo"/>
  </ds:schemaRefs>
</ds:datastoreItem>
</file>

<file path=customXml/itemProps129.xml><?xml version="1.0" encoding="utf-8"?>
<ds:datastoreItem xmlns:ds="http://schemas.openxmlformats.org/officeDocument/2006/customXml" ds:itemID="{B002E317-9AB4-4860-B812-9B8204E60D3D}">
  <ds:schemaRefs>
    <ds:schemaRef ds:uri="ESRI.ArcGIS.Mapping.OfficeIntegration.PowerPointInfo"/>
  </ds:schemaRefs>
</ds:datastoreItem>
</file>

<file path=customXml/itemProps13.xml><?xml version="1.0" encoding="utf-8"?>
<ds:datastoreItem xmlns:ds="http://schemas.openxmlformats.org/officeDocument/2006/customXml" ds:itemID="{E89BDE6C-D3B2-4AB6-A8FC-A3F7C8F60AA1}">
  <ds:schemaRefs>
    <ds:schemaRef ds:uri="ESRI.ArcGIS.Mapping.OfficeIntegration.PowerPointInfo"/>
  </ds:schemaRefs>
</ds:datastoreItem>
</file>

<file path=customXml/itemProps130.xml><?xml version="1.0" encoding="utf-8"?>
<ds:datastoreItem xmlns:ds="http://schemas.openxmlformats.org/officeDocument/2006/customXml" ds:itemID="{A6D3DC89-1AAC-44A6-ACE8-6AFB0F4404B8}">
  <ds:schemaRefs>
    <ds:schemaRef ds:uri="ESRI.ArcGIS.Mapping.OfficeIntegration.PowerPointInfo"/>
  </ds:schemaRefs>
</ds:datastoreItem>
</file>

<file path=customXml/itemProps131.xml><?xml version="1.0" encoding="utf-8"?>
<ds:datastoreItem xmlns:ds="http://schemas.openxmlformats.org/officeDocument/2006/customXml" ds:itemID="{05645C48-32B9-415A-BA02-9DFCDEE3BB56}">
  <ds:schemaRefs>
    <ds:schemaRef ds:uri="ESRI.ArcGIS.Mapping.OfficeIntegration.PowerPointInfo"/>
  </ds:schemaRefs>
</ds:datastoreItem>
</file>

<file path=customXml/itemProps132.xml><?xml version="1.0" encoding="utf-8"?>
<ds:datastoreItem xmlns:ds="http://schemas.openxmlformats.org/officeDocument/2006/customXml" ds:itemID="{E9BDDB6C-5795-45EE-A731-2B618EC11114}">
  <ds:schemaRefs>
    <ds:schemaRef ds:uri="ESRI.ArcGIS.Mapping.OfficeIntegration.PowerPointInfo"/>
  </ds:schemaRefs>
</ds:datastoreItem>
</file>

<file path=customXml/itemProps133.xml><?xml version="1.0" encoding="utf-8"?>
<ds:datastoreItem xmlns:ds="http://schemas.openxmlformats.org/officeDocument/2006/customXml" ds:itemID="{44381ECC-5394-40CC-819F-2C90C8A580E3}">
  <ds:schemaRefs>
    <ds:schemaRef ds:uri="ESRI.ArcGIS.Mapping.OfficeIntegration.PowerPointInfo"/>
  </ds:schemaRefs>
</ds:datastoreItem>
</file>

<file path=customXml/itemProps134.xml><?xml version="1.0" encoding="utf-8"?>
<ds:datastoreItem xmlns:ds="http://schemas.openxmlformats.org/officeDocument/2006/customXml" ds:itemID="{D27ABD6E-210E-424A-848C-E533A6D9B381}">
  <ds:schemaRefs>
    <ds:schemaRef ds:uri="http://schemas.microsoft.com/sharepoint/v3/contenttype/forms"/>
  </ds:schemaRefs>
</ds:datastoreItem>
</file>

<file path=customXml/itemProps135.xml><?xml version="1.0" encoding="utf-8"?>
<ds:datastoreItem xmlns:ds="http://schemas.openxmlformats.org/officeDocument/2006/customXml" ds:itemID="{F9C4AF23-F786-4762-865F-1857166E6409}">
  <ds:schemaRefs>
    <ds:schemaRef ds:uri="ESRI.ArcGIS.Mapping.OfficeIntegration.PowerPointInfo"/>
  </ds:schemaRefs>
</ds:datastoreItem>
</file>

<file path=customXml/itemProps136.xml><?xml version="1.0" encoding="utf-8"?>
<ds:datastoreItem xmlns:ds="http://schemas.openxmlformats.org/officeDocument/2006/customXml" ds:itemID="{EBFE58E9-EF4D-481B-B406-CA82BD08CF14}">
  <ds:schemaRefs>
    <ds:schemaRef ds:uri="ESRI.ArcGIS.Mapping.OfficeIntegration.PowerPointInfo"/>
  </ds:schemaRefs>
</ds:datastoreItem>
</file>

<file path=customXml/itemProps137.xml><?xml version="1.0" encoding="utf-8"?>
<ds:datastoreItem xmlns:ds="http://schemas.openxmlformats.org/officeDocument/2006/customXml" ds:itemID="{FFB231CD-1247-465C-A3A3-36BB562DD1F4}">
  <ds:schemaRefs>
    <ds:schemaRef ds:uri="ESRI.ArcGIS.Mapping.OfficeIntegration.PowerPointInfo"/>
  </ds:schemaRefs>
</ds:datastoreItem>
</file>

<file path=customXml/itemProps138.xml><?xml version="1.0" encoding="utf-8"?>
<ds:datastoreItem xmlns:ds="http://schemas.openxmlformats.org/officeDocument/2006/customXml" ds:itemID="{ADD3BB44-347B-4DEC-9146-1B2FC5E75B07}">
  <ds:schemaRefs>
    <ds:schemaRef ds:uri="ESRI.ArcGIS.Mapping.OfficeIntegration.PowerPointInfo"/>
  </ds:schemaRefs>
</ds:datastoreItem>
</file>

<file path=customXml/itemProps139.xml><?xml version="1.0" encoding="utf-8"?>
<ds:datastoreItem xmlns:ds="http://schemas.openxmlformats.org/officeDocument/2006/customXml" ds:itemID="{D7218884-EE0D-4633-9DF9-AFA9F4EE0DC6}">
  <ds:schemaRefs>
    <ds:schemaRef ds:uri="ESRI.ArcGIS.Mapping.OfficeIntegration.PowerPointInfo"/>
  </ds:schemaRefs>
</ds:datastoreItem>
</file>

<file path=customXml/itemProps14.xml><?xml version="1.0" encoding="utf-8"?>
<ds:datastoreItem xmlns:ds="http://schemas.openxmlformats.org/officeDocument/2006/customXml" ds:itemID="{9DBFBE49-38CE-4A9F-9C1F-E1F7324248EB}">
  <ds:schemaRefs>
    <ds:schemaRef ds:uri="ESRI.ArcGIS.Mapping.OfficeIntegration.PowerPointInfo"/>
  </ds:schemaRefs>
</ds:datastoreItem>
</file>

<file path=customXml/itemProps140.xml><?xml version="1.0" encoding="utf-8"?>
<ds:datastoreItem xmlns:ds="http://schemas.openxmlformats.org/officeDocument/2006/customXml" ds:itemID="{A66D147A-EFB6-47D4-A168-A9A12FB844D9}">
  <ds:schemaRefs>
    <ds:schemaRef ds:uri="ESRI.ArcGIS.Mapping.OfficeIntegration.PowerPointInfo"/>
  </ds:schemaRefs>
</ds:datastoreItem>
</file>

<file path=customXml/itemProps141.xml><?xml version="1.0" encoding="utf-8"?>
<ds:datastoreItem xmlns:ds="http://schemas.openxmlformats.org/officeDocument/2006/customXml" ds:itemID="{9BB5379D-A511-4AFD-B737-66FB718824E1}">
  <ds:schemaRefs>
    <ds:schemaRef ds:uri="ESRI.ArcGIS.Mapping.OfficeIntegration.PowerPointInfo"/>
  </ds:schemaRefs>
</ds:datastoreItem>
</file>

<file path=customXml/itemProps142.xml><?xml version="1.0" encoding="utf-8"?>
<ds:datastoreItem xmlns:ds="http://schemas.openxmlformats.org/officeDocument/2006/customXml" ds:itemID="{D4D768C2-4587-40B1-83C7-47D2BA606A24}">
  <ds:schemaRefs>
    <ds:schemaRef ds:uri="ESRI.ArcGIS.Mapping.OfficeIntegration.PowerPointInfo"/>
  </ds:schemaRefs>
</ds:datastoreItem>
</file>

<file path=customXml/itemProps143.xml><?xml version="1.0" encoding="utf-8"?>
<ds:datastoreItem xmlns:ds="http://schemas.openxmlformats.org/officeDocument/2006/customXml" ds:itemID="{684B49BD-2923-479F-AE41-B933E238E269}">
  <ds:schemaRefs>
    <ds:schemaRef ds:uri="ESRI.ArcGIS.Mapping.OfficeIntegration.PowerPointInfo"/>
  </ds:schemaRefs>
</ds:datastoreItem>
</file>

<file path=customXml/itemProps144.xml><?xml version="1.0" encoding="utf-8"?>
<ds:datastoreItem xmlns:ds="http://schemas.openxmlformats.org/officeDocument/2006/customXml" ds:itemID="{9912BD55-E03C-4DCB-A8D5-2732B8FBD1DF}">
  <ds:schemaRefs>
    <ds:schemaRef ds:uri="ESRI.ArcGIS.Mapping.OfficeIntegration.PowerPointInfo"/>
  </ds:schemaRefs>
</ds:datastoreItem>
</file>

<file path=customXml/itemProps145.xml><?xml version="1.0" encoding="utf-8"?>
<ds:datastoreItem xmlns:ds="http://schemas.openxmlformats.org/officeDocument/2006/customXml" ds:itemID="{7B15DB8A-382B-486B-B3DA-8775DBF2BD9F}">
  <ds:schemaRefs>
    <ds:schemaRef ds:uri="ESRI.ArcGIS.Mapping.OfficeIntegration.PowerPointInfo"/>
  </ds:schemaRefs>
</ds:datastoreItem>
</file>

<file path=customXml/itemProps146.xml><?xml version="1.0" encoding="utf-8"?>
<ds:datastoreItem xmlns:ds="http://schemas.openxmlformats.org/officeDocument/2006/customXml" ds:itemID="{4262CD9E-697E-4348-B3C0-1746CEBD257D}">
  <ds:schemaRefs>
    <ds:schemaRef ds:uri="ESRI.ArcGIS.Mapping.OfficeIntegration.PowerPointInfo"/>
  </ds:schemaRefs>
</ds:datastoreItem>
</file>

<file path=customXml/itemProps147.xml><?xml version="1.0" encoding="utf-8"?>
<ds:datastoreItem xmlns:ds="http://schemas.openxmlformats.org/officeDocument/2006/customXml" ds:itemID="{C8071630-780A-402D-8621-31A54F4B7288}">
  <ds:schemaRefs>
    <ds:schemaRef ds:uri="ESRI.ArcGIS.Mapping.OfficeIntegration.PowerPointInfo"/>
  </ds:schemaRefs>
</ds:datastoreItem>
</file>

<file path=customXml/itemProps148.xml><?xml version="1.0" encoding="utf-8"?>
<ds:datastoreItem xmlns:ds="http://schemas.openxmlformats.org/officeDocument/2006/customXml" ds:itemID="{5AA6BC15-3121-47E3-A5CF-B9E60A05BAF5}">
  <ds:schemaRefs>
    <ds:schemaRef ds:uri="ESRI.ArcGIS.Mapping.OfficeIntegration.PowerPointInfo"/>
  </ds:schemaRefs>
</ds:datastoreItem>
</file>

<file path=customXml/itemProps149.xml><?xml version="1.0" encoding="utf-8"?>
<ds:datastoreItem xmlns:ds="http://schemas.openxmlformats.org/officeDocument/2006/customXml" ds:itemID="{5BD85C40-B062-4937-91D7-A3B06A8BFF5E}">
  <ds:schemaRefs>
    <ds:schemaRef ds:uri="ESRI.ArcGIS.Mapping.OfficeIntegration.PowerPointInfo"/>
  </ds:schemaRefs>
</ds:datastoreItem>
</file>

<file path=customXml/itemProps15.xml><?xml version="1.0" encoding="utf-8"?>
<ds:datastoreItem xmlns:ds="http://schemas.openxmlformats.org/officeDocument/2006/customXml" ds:itemID="{E22209A3-C4DF-48F7-8929-A1DEFDFC907D}">
  <ds:schemaRefs>
    <ds:schemaRef ds:uri="ESRI.ArcGIS.Mapping.OfficeIntegration.PowerPointInfo"/>
  </ds:schemaRefs>
</ds:datastoreItem>
</file>

<file path=customXml/itemProps150.xml><?xml version="1.0" encoding="utf-8"?>
<ds:datastoreItem xmlns:ds="http://schemas.openxmlformats.org/officeDocument/2006/customXml" ds:itemID="{426D48AD-EDA3-4EB4-803B-F22CFF13F502}">
  <ds:schemaRefs>
    <ds:schemaRef ds:uri="ESRI.ArcGIS.Mapping.OfficeIntegration.PowerPointInfo"/>
  </ds:schemaRefs>
</ds:datastoreItem>
</file>

<file path=customXml/itemProps151.xml><?xml version="1.0" encoding="utf-8"?>
<ds:datastoreItem xmlns:ds="http://schemas.openxmlformats.org/officeDocument/2006/customXml" ds:itemID="{02FC11C0-316C-4F65-9BA3-0632CF56B8CA}">
  <ds:schemaRefs>
    <ds:schemaRef ds:uri="ESRI.ArcGIS.Mapping.OfficeIntegration.PowerPointInfo"/>
  </ds:schemaRefs>
</ds:datastoreItem>
</file>

<file path=customXml/itemProps152.xml><?xml version="1.0" encoding="utf-8"?>
<ds:datastoreItem xmlns:ds="http://schemas.openxmlformats.org/officeDocument/2006/customXml" ds:itemID="{4791678B-CA8E-49BE-ABAA-196EA14B672F}">
  <ds:schemaRefs>
    <ds:schemaRef ds:uri="ESRI.ArcGIS.Mapping.OfficeIntegration.PowerPointInfo"/>
  </ds:schemaRefs>
</ds:datastoreItem>
</file>

<file path=customXml/itemProps153.xml><?xml version="1.0" encoding="utf-8"?>
<ds:datastoreItem xmlns:ds="http://schemas.openxmlformats.org/officeDocument/2006/customXml" ds:itemID="{1ECC65B6-029A-4B66-991D-29F7579ED5BD}">
  <ds:schemaRefs>
    <ds:schemaRef ds:uri="ESRI.ArcGIS.Mapping.OfficeIntegration.PowerPointInfo"/>
  </ds:schemaRefs>
</ds:datastoreItem>
</file>

<file path=customXml/itemProps154.xml><?xml version="1.0" encoding="utf-8"?>
<ds:datastoreItem xmlns:ds="http://schemas.openxmlformats.org/officeDocument/2006/customXml" ds:itemID="{3ED2B430-0F74-499F-B521-5D6C1468A80C}">
  <ds:schemaRefs>
    <ds:schemaRef ds:uri="ESRI.ArcGIS.Mapping.OfficeIntegration.PowerPointInfo"/>
  </ds:schemaRefs>
</ds:datastoreItem>
</file>

<file path=customXml/itemProps155.xml><?xml version="1.0" encoding="utf-8"?>
<ds:datastoreItem xmlns:ds="http://schemas.openxmlformats.org/officeDocument/2006/customXml" ds:itemID="{1CB6C8F2-A62B-428F-878B-67A570273362}">
  <ds:schemaRefs>
    <ds:schemaRef ds:uri="ESRI.ArcGIS.Mapping.OfficeIntegration.PowerPointInfo"/>
  </ds:schemaRefs>
</ds:datastoreItem>
</file>

<file path=customXml/itemProps156.xml><?xml version="1.0" encoding="utf-8"?>
<ds:datastoreItem xmlns:ds="http://schemas.openxmlformats.org/officeDocument/2006/customXml" ds:itemID="{82AD9D13-BA9F-4CD2-B39F-64D736A5942D}">
  <ds:schemaRefs>
    <ds:schemaRef ds:uri="ESRI.ArcGIS.Mapping.OfficeIntegration.PowerPointInfo"/>
  </ds:schemaRefs>
</ds:datastoreItem>
</file>

<file path=customXml/itemProps157.xml><?xml version="1.0" encoding="utf-8"?>
<ds:datastoreItem xmlns:ds="http://schemas.openxmlformats.org/officeDocument/2006/customXml" ds:itemID="{07FE71DF-72DD-4A36-949F-E29758EFDA61}">
  <ds:schemaRefs>
    <ds:schemaRef ds:uri="ESRI.ArcGIS.Mapping.OfficeIntegration.PowerPointInfo"/>
  </ds:schemaRefs>
</ds:datastoreItem>
</file>

<file path=customXml/itemProps158.xml><?xml version="1.0" encoding="utf-8"?>
<ds:datastoreItem xmlns:ds="http://schemas.openxmlformats.org/officeDocument/2006/customXml" ds:itemID="{C1C6A7F4-01BD-4715-AAF0-9EF8C375A477}">
  <ds:schemaRefs>
    <ds:schemaRef ds:uri="ESRI.ArcGIS.Mapping.OfficeIntegration.PowerPointInfo"/>
  </ds:schemaRefs>
</ds:datastoreItem>
</file>

<file path=customXml/itemProps159.xml><?xml version="1.0" encoding="utf-8"?>
<ds:datastoreItem xmlns:ds="http://schemas.openxmlformats.org/officeDocument/2006/customXml" ds:itemID="{AE55DB4E-1645-4EE5-BF83-19059CB536CC}">
  <ds:schemaRefs>
    <ds:schemaRef ds:uri="ESRI.ArcGIS.Mapping.OfficeIntegration.PowerPointInfo"/>
  </ds:schemaRefs>
</ds:datastoreItem>
</file>

<file path=customXml/itemProps16.xml><?xml version="1.0" encoding="utf-8"?>
<ds:datastoreItem xmlns:ds="http://schemas.openxmlformats.org/officeDocument/2006/customXml" ds:itemID="{F4A80722-4024-4ECF-84AA-BBF11D6FD6B2}">
  <ds:schemaRefs>
    <ds:schemaRef ds:uri="ESRI.ArcGIS.Mapping.OfficeIntegration.PowerPointInfo"/>
  </ds:schemaRefs>
</ds:datastoreItem>
</file>

<file path=customXml/itemProps160.xml><?xml version="1.0" encoding="utf-8"?>
<ds:datastoreItem xmlns:ds="http://schemas.openxmlformats.org/officeDocument/2006/customXml" ds:itemID="{94036801-C0CB-4A0A-A1C2-97B23600BDD5}">
  <ds:schemaRefs>
    <ds:schemaRef ds:uri="ESRI.ArcGIS.Mapping.OfficeIntegration.PowerPointInfo"/>
  </ds:schemaRefs>
</ds:datastoreItem>
</file>

<file path=customXml/itemProps161.xml><?xml version="1.0" encoding="utf-8"?>
<ds:datastoreItem xmlns:ds="http://schemas.openxmlformats.org/officeDocument/2006/customXml" ds:itemID="{90F4F823-A900-42CC-9172-E3822FAE3732}">
  <ds:schemaRefs>
    <ds:schemaRef ds:uri="ESRI.ArcGIS.Mapping.OfficeIntegration.PowerPointInfo"/>
  </ds:schemaRefs>
</ds:datastoreItem>
</file>

<file path=customXml/itemProps162.xml><?xml version="1.0" encoding="utf-8"?>
<ds:datastoreItem xmlns:ds="http://schemas.openxmlformats.org/officeDocument/2006/customXml" ds:itemID="{D2D23313-69B7-4882-B82B-A32B3F70198A}">
  <ds:schemaRefs>
    <ds:schemaRef ds:uri="ESRI.ArcGIS.Mapping.OfficeIntegration.PowerPointInfo"/>
  </ds:schemaRefs>
</ds:datastoreItem>
</file>

<file path=customXml/itemProps163.xml><?xml version="1.0" encoding="utf-8"?>
<ds:datastoreItem xmlns:ds="http://schemas.openxmlformats.org/officeDocument/2006/customXml" ds:itemID="{2C10174D-F7FB-41DF-8DAC-274EE606F85C}">
  <ds:schemaRefs>
    <ds:schemaRef ds:uri="ESRI.ArcGIS.Mapping.OfficeIntegration.PowerPointInfo"/>
  </ds:schemaRefs>
</ds:datastoreItem>
</file>

<file path=customXml/itemProps164.xml><?xml version="1.0" encoding="utf-8"?>
<ds:datastoreItem xmlns:ds="http://schemas.openxmlformats.org/officeDocument/2006/customXml" ds:itemID="{0BED32C5-C36B-4A01-8073-440823FE521C}">
  <ds:schemaRefs>
    <ds:schemaRef ds:uri="ESRI.ArcGIS.Mapping.OfficeIntegration.PowerPointInfo"/>
  </ds:schemaRefs>
</ds:datastoreItem>
</file>

<file path=customXml/itemProps165.xml><?xml version="1.0" encoding="utf-8"?>
<ds:datastoreItem xmlns:ds="http://schemas.openxmlformats.org/officeDocument/2006/customXml" ds:itemID="{49278C1D-BFC6-466D-A17D-F5ABB2F87C89}">
  <ds:schemaRefs>
    <ds:schemaRef ds:uri="ESRI.ArcGIS.Mapping.OfficeIntegration.PowerPointInfo"/>
  </ds:schemaRefs>
</ds:datastoreItem>
</file>

<file path=customXml/itemProps166.xml><?xml version="1.0" encoding="utf-8"?>
<ds:datastoreItem xmlns:ds="http://schemas.openxmlformats.org/officeDocument/2006/customXml" ds:itemID="{6EA67DF1-602D-4D08-A5C9-83734A970190}">
  <ds:schemaRefs>
    <ds:schemaRef ds:uri="ESRI.ArcGIS.Mapping.OfficeIntegration.PowerPointInfo"/>
  </ds:schemaRefs>
</ds:datastoreItem>
</file>

<file path=customXml/itemProps167.xml><?xml version="1.0" encoding="utf-8"?>
<ds:datastoreItem xmlns:ds="http://schemas.openxmlformats.org/officeDocument/2006/customXml" ds:itemID="{89C82B37-147D-4D61-B24C-6C859F329DA0}">
  <ds:schemaRefs>
    <ds:schemaRef ds:uri="ESRI.ArcGIS.Mapping.OfficeIntegration.PowerPointInfo"/>
  </ds:schemaRefs>
</ds:datastoreItem>
</file>

<file path=customXml/itemProps168.xml><?xml version="1.0" encoding="utf-8"?>
<ds:datastoreItem xmlns:ds="http://schemas.openxmlformats.org/officeDocument/2006/customXml" ds:itemID="{4996A634-8F20-4288-9204-7BA898EB0118}">
  <ds:schemaRefs>
    <ds:schemaRef ds:uri="ESRI.ArcGIS.Mapping.OfficeIntegration.PowerPointInfo"/>
  </ds:schemaRefs>
</ds:datastoreItem>
</file>

<file path=customXml/itemProps169.xml><?xml version="1.0" encoding="utf-8"?>
<ds:datastoreItem xmlns:ds="http://schemas.openxmlformats.org/officeDocument/2006/customXml" ds:itemID="{9622A266-2D70-4086-9642-FBDDD709C584}">
  <ds:schemaRefs>
    <ds:schemaRef ds:uri="ESRI.ArcGIS.Mapping.OfficeIntegration.PowerPointInfo"/>
  </ds:schemaRefs>
</ds:datastoreItem>
</file>

<file path=customXml/itemProps17.xml><?xml version="1.0" encoding="utf-8"?>
<ds:datastoreItem xmlns:ds="http://schemas.openxmlformats.org/officeDocument/2006/customXml" ds:itemID="{1E0FF6D9-7B1A-428F-BF2B-7407AD7AD7DA}">
  <ds:schemaRefs>
    <ds:schemaRef ds:uri="ESRI.ArcGIS.Mapping.OfficeIntegration.PowerPointInfo"/>
  </ds:schemaRefs>
</ds:datastoreItem>
</file>

<file path=customXml/itemProps170.xml><?xml version="1.0" encoding="utf-8"?>
<ds:datastoreItem xmlns:ds="http://schemas.openxmlformats.org/officeDocument/2006/customXml" ds:itemID="{28201526-E2C4-4B27-BA37-BA8F201934B3}">
  <ds:schemaRefs>
    <ds:schemaRef ds:uri="ESRI.ArcGIS.Mapping.OfficeIntegration.PowerPointInfo"/>
  </ds:schemaRefs>
</ds:datastoreItem>
</file>

<file path=customXml/itemProps171.xml><?xml version="1.0" encoding="utf-8"?>
<ds:datastoreItem xmlns:ds="http://schemas.openxmlformats.org/officeDocument/2006/customXml" ds:itemID="{DA38459B-6A33-427D-91FF-0526BE138E69}">
  <ds:schemaRefs>
    <ds:schemaRef ds:uri="ESRI.ArcGIS.Mapping.OfficeIntegration.PowerPointInfo"/>
  </ds:schemaRefs>
</ds:datastoreItem>
</file>

<file path=customXml/itemProps172.xml><?xml version="1.0" encoding="utf-8"?>
<ds:datastoreItem xmlns:ds="http://schemas.openxmlformats.org/officeDocument/2006/customXml" ds:itemID="{488452A4-2131-4B44-B138-2D6A9702D6EC}">
  <ds:schemaRefs>
    <ds:schemaRef ds:uri="ESRI.ArcGIS.Mapping.OfficeIntegration.PowerPointInfo"/>
  </ds:schemaRefs>
</ds:datastoreItem>
</file>

<file path=customXml/itemProps173.xml><?xml version="1.0" encoding="utf-8"?>
<ds:datastoreItem xmlns:ds="http://schemas.openxmlformats.org/officeDocument/2006/customXml" ds:itemID="{A0B8C552-1EC0-478F-992D-C64B7BA2F0C3}">
  <ds:schemaRefs>
    <ds:schemaRef ds:uri="ESRI.ArcGIS.Mapping.OfficeIntegration.PowerPointInfo"/>
  </ds:schemaRefs>
</ds:datastoreItem>
</file>

<file path=customXml/itemProps174.xml><?xml version="1.0" encoding="utf-8"?>
<ds:datastoreItem xmlns:ds="http://schemas.openxmlformats.org/officeDocument/2006/customXml" ds:itemID="{36C632C3-30EB-4A5D-9795-F1D269EE89EE}">
  <ds:schemaRefs>
    <ds:schemaRef ds:uri="ESRI.ArcGIS.Mapping.OfficeIntegration.PowerPointInfo"/>
  </ds:schemaRefs>
</ds:datastoreItem>
</file>

<file path=customXml/itemProps175.xml><?xml version="1.0" encoding="utf-8"?>
<ds:datastoreItem xmlns:ds="http://schemas.openxmlformats.org/officeDocument/2006/customXml" ds:itemID="{E78A3360-E0B9-4AB1-855D-386FA16FBC78}">
  <ds:schemaRefs>
    <ds:schemaRef ds:uri="ESRI.ArcGIS.Mapping.OfficeIntegration.PowerPointInfo"/>
  </ds:schemaRefs>
</ds:datastoreItem>
</file>

<file path=customXml/itemProps176.xml><?xml version="1.0" encoding="utf-8"?>
<ds:datastoreItem xmlns:ds="http://schemas.openxmlformats.org/officeDocument/2006/customXml" ds:itemID="{9822C99F-342C-4D6F-9C91-8CF2EA7F0B3B}">
  <ds:schemaRefs>
    <ds:schemaRef ds:uri="ESRI.ArcGIS.Mapping.OfficeIntegration.PowerPointInfo"/>
  </ds:schemaRefs>
</ds:datastoreItem>
</file>

<file path=customXml/itemProps177.xml><?xml version="1.0" encoding="utf-8"?>
<ds:datastoreItem xmlns:ds="http://schemas.openxmlformats.org/officeDocument/2006/customXml" ds:itemID="{C3B8ABFB-8AC4-4874-9154-BC22D7ED90FF}">
  <ds:schemaRefs>
    <ds:schemaRef ds:uri="ESRI.ArcGIS.Mapping.OfficeIntegration.PowerPointInfo"/>
  </ds:schemaRefs>
</ds:datastoreItem>
</file>

<file path=customXml/itemProps178.xml><?xml version="1.0" encoding="utf-8"?>
<ds:datastoreItem xmlns:ds="http://schemas.openxmlformats.org/officeDocument/2006/customXml" ds:itemID="{FE09FF20-E6CF-4C7D-A9AA-28AFF95FFE5D}">
  <ds:schemaRefs>
    <ds:schemaRef ds:uri="ESRI.ArcGIS.Mapping.OfficeIntegration.PowerPointInfo"/>
  </ds:schemaRefs>
</ds:datastoreItem>
</file>

<file path=customXml/itemProps179.xml><?xml version="1.0" encoding="utf-8"?>
<ds:datastoreItem xmlns:ds="http://schemas.openxmlformats.org/officeDocument/2006/customXml" ds:itemID="{285170AA-ACFD-453E-8D32-56B4CE0502F5}">
  <ds:schemaRefs>
    <ds:schemaRef ds:uri="ESRI.ArcGIS.Mapping.OfficeIntegration.PowerPointInfo"/>
  </ds:schemaRefs>
</ds:datastoreItem>
</file>

<file path=customXml/itemProps18.xml><?xml version="1.0" encoding="utf-8"?>
<ds:datastoreItem xmlns:ds="http://schemas.openxmlformats.org/officeDocument/2006/customXml" ds:itemID="{CB256E05-068D-4786-87E8-472DA0995A99}">
  <ds:schemaRefs>
    <ds:schemaRef ds:uri="ESRI.ArcGIS.Mapping.OfficeIntegration.PowerPointInfo"/>
  </ds:schemaRefs>
</ds:datastoreItem>
</file>

<file path=customXml/itemProps180.xml><?xml version="1.0" encoding="utf-8"?>
<ds:datastoreItem xmlns:ds="http://schemas.openxmlformats.org/officeDocument/2006/customXml" ds:itemID="{9F1A3D0E-FB9D-41D5-BA49-9EFA46EB63BB}">
  <ds:schemaRefs>
    <ds:schemaRef ds:uri="ESRI.ArcGIS.Mapping.OfficeIntegration.PowerPointInfo"/>
  </ds:schemaRefs>
</ds:datastoreItem>
</file>

<file path=customXml/itemProps181.xml><?xml version="1.0" encoding="utf-8"?>
<ds:datastoreItem xmlns:ds="http://schemas.openxmlformats.org/officeDocument/2006/customXml" ds:itemID="{CF83136F-2213-4B3D-A047-261939D9407A}">
  <ds:schemaRefs>
    <ds:schemaRef ds:uri="ESRI.ArcGIS.Mapping.OfficeIntegration.PowerPointInfo"/>
  </ds:schemaRefs>
</ds:datastoreItem>
</file>

<file path=customXml/itemProps182.xml><?xml version="1.0" encoding="utf-8"?>
<ds:datastoreItem xmlns:ds="http://schemas.openxmlformats.org/officeDocument/2006/customXml" ds:itemID="{605DD8ED-139A-471F-9DB6-CF3D8CC0E41E}">
  <ds:schemaRefs>
    <ds:schemaRef ds:uri="ESRI.ArcGIS.Mapping.OfficeIntegration.PowerPointInfo"/>
  </ds:schemaRefs>
</ds:datastoreItem>
</file>

<file path=customXml/itemProps183.xml><?xml version="1.0" encoding="utf-8"?>
<ds:datastoreItem xmlns:ds="http://schemas.openxmlformats.org/officeDocument/2006/customXml" ds:itemID="{371714B9-8F6F-4772-8F6E-14204766EC67}">
  <ds:schemaRefs>
    <ds:schemaRef ds:uri="ESRI.ArcGIS.Mapping.OfficeIntegration.PowerPointInfo"/>
  </ds:schemaRefs>
</ds:datastoreItem>
</file>

<file path=customXml/itemProps184.xml><?xml version="1.0" encoding="utf-8"?>
<ds:datastoreItem xmlns:ds="http://schemas.openxmlformats.org/officeDocument/2006/customXml" ds:itemID="{4C62B0CC-54AD-4EC2-AA37-00E0CF247C50}">
  <ds:schemaRefs>
    <ds:schemaRef ds:uri="ESRI.ArcGIS.Mapping.OfficeIntegration.PowerPointInfo"/>
  </ds:schemaRefs>
</ds:datastoreItem>
</file>

<file path=customXml/itemProps185.xml><?xml version="1.0" encoding="utf-8"?>
<ds:datastoreItem xmlns:ds="http://schemas.openxmlformats.org/officeDocument/2006/customXml" ds:itemID="{62773E5A-A3FA-4EAB-9E5A-977E62C7F5F7}">
  <ds:schemaRefs>
    <ds:schemaRef ds:uri="ESRI.ArcGIS.Mapping.OfficeIntegration.PowerPointInfo"/>
  </ds:schemaRefs>
</ds:datastoreItem>
</file>

<file path=customXml/itemProps186.xml><?xml version="1.0" encoding="utf-8"?>
<ds:datastoreItem xmlns:ds="http://schemas.openxmlformats.org/officeDocument/2006/customXml" ds:itemID="{69B6ED4D-5B65-4641-88B2-81650E1C13E7}">
  <ds:schemaRefs>
    <ds:schemaRef ds:uri="ESRI.ArcGIS.Mapping.OfficeIntegration.PowerPointInfo"/>
  </ds:schemaRefs>
</ds:datastoreItem>
</file>

<file path=customXml/itemProps187.xml><?xml version="1.0" encoding="utf-8"?>
<ds:datastoreItem xmlns:ds="http://schemas.openxmlformats.org/officeDocument/2006/customXml" ds:itemID="{2C5234B3-506D-4667-9A9A-388837FAA421}">
  <ds:schemaRefs>
    <ds:schemaRef ds:uri="ESRI.ArcGIS.Mapping.OfficeIntegration.PowerPointInfo"/>
  </ds:schemaRefs>
</ds:datastoreItem>
</file>

<file path=customXml/itemProps188.xml><?xml version="1.0" encoding="utf-8"?>
<ds:datastoreItem xmlns:ds="http://schemas.openxmlformats.org/officeDocument/2006/customXml" ds:itemID="{2025EB75-A5C3-4163-B631-5B679229CC8C}">
  <ds:schemaRefs>
    <ds:schemaRef ds:uri="ESRI.ArcGIS.Mapping.OfficeIntegration.PowerPointInfo"/>
  </ds:schemaRefs>
</ds:datastoreItem>
</file>

<file path=customXml/itemProps189.xml><?xml version="1.0" encoding="utf-8"?>
<ds:datastoreItem xmlns:ds="http://schemas.openxmlformats.org/officeDocument/2006/customXml" ds:itemID="{DCEFFA25-74C0-41D8-A27F-6693B07450DD}">
  <ds:schemaRefs>
    <ds:schemaRef ds:uri="ESRI.ArcGIS.Mapping.OfficeIntegration.PowerPointInfo"/>
  </ds:schemaRefs>
</ds:datastoreItem>
</file>

<file path=customXml/itemProps19.xml><?xml version="1.0" encoding="utf-8"?>
<ds:datastoreItem xmlns:ds="http://schemas.openxmlformats.org/officeDocument/2006/customXml" ds:itemID="{FA42BB27-CA9A-46D9-B03B-2E1E1418B7B6}">
  <ds:schemaRefs>
    <ds:schemaRef ds:uri="ESRI.ArcGIS.Mapping.OfficeIntegration.PowerPointInfo"/>
  </ds:schemaRefs>
</ds:datastoreItem>
</file>

<file path=customXml/itemProps190.xml><?xml version="1.0" encoding="utf-8"?>
<ds:datastoreItem xmlns:ds="http://schemas.openxmlformats.org/officeDocument/2006/customXml" ds:itemID="{70B3793A-FAD3-4435-9261-770D8C173063}">
  <ds:schemaRefs>
    <ds:schemaRef ds:uri="ESRI.ArcGIS.Mapping.OfficeIntegration.PowerPointInfo"/>
  </ds:schemaRefs>
</ds:datastoreItem>
</file>

<file path=customXml/itemProps191.xml><?xml version="1.0" encoding="utf-8"?>
<ds:datastoreItem xmlns:ds="http://schemas.openxmlformats.org/officeDocument/2006/customXml" ds:itemID="{87C5F0E9-4AA8-4CD7-A2E6-DE95BA1C1616}">
  <ds:schemaRefs>
    <ds:schemaRef ds:uri="ESRI.ArcGIS.Mapping.OfficeIntegration.PowerPointInfo"/>
  </ds:schemaRefs>
</ds:datastoreItem>
</file>

<file path=customXml/itemProps192.xml><?xml version="1.0" encoding="utf-8"?>
<ds:datastoreItem xmlns:ds="http://schemas.openxmlformats.org/officeDocument/2006/customXml" ds:itemID="{21A39C34-EAC1-4CB1-B3DB-1CEB3DE25C8C}">
  <ds:schemaRefs>
    <ds:schemaRef ds:uri="ESRI.ArcGIS.Mapping.OfficeIntegration.PowerPointInfo"/>
  </ds:schemaRefs>
</ds:datastoreItem>
</file>

<file path=customXml/itemProps193.xml><?xml version="1.0" encoding="utf-8"?>
<ds:datastoreItem xmlns:ds="http://schemas.openxmlformats.org/officeDocument/2006/customXml" ds:itemID="{5E2DEC06-CCE5-4CA0-A182-BD6C5A6BD4D2}">
  <ds:schemaRefs>
    <ds:schemaRef ds:uri="ESRI.ArcGIS.Mapping.OfficeIntegration.PowerPointInfo"/>
  </ds:schemaRefs>
</ds:datastoreItem>
</file>

<file path=customXml/itemProps194.xml><?xml version="1.0" encoding="utf-8"?>
<ds:datastoreItem xmlns:ds="http://schemas.openxmlformats.org/officeDocument/2006/customXml" ds:itemID="{407C60EC-1253-43C5-88F7-969BE9F25885}">
  <ds:schemaRefs>
    <ds:schemaRef ds:uri="ESRI.ArcGIS.Mapping.OfficeIntegration.PowerPointInfo"/>
  </ds:schemaRefs>
</ds:datastoreItem>
</file>

<file path=customXml/itemProps195.xml><?xml version="1.0" encoding="utf-8"?>
<ds:datastoreItem xmlns:ds="http://schemas.openxmlformats.org/officeDocument/2006/customXml" ds:itemID="{69F94EFD-CA29-4504-A56E-27690C24F446}">
  <ds:schemaRefs>
    <ds:schemaRef ds:uri="ESRI.ArcGIS.Mapping.OfficeIntegration.PowerPointInfo"/>
  </ds:schemaRefs>
</ds:datastoreItem>
</file>

<file path=customXml/itemProps196.xml><?xml version="1.0" encoding="utf-8"?>
<ds:datastoreItem xmlns:ds="http://schemas.openxmlformats.org/officeDocument/2006/customXml" ds:itemID="{55D4F3C6-839E-45E7-98A2-4373C37536E2}">
  <ds:schemaRefs>
    <ds:schemaRef ds:uri="ESRI.ArcGIS.Mapping.OfficeIntegration.PowerPointInfo"/>
  </ds:schemaRefs>
</ds:datastoreItem>
</file>

<file path=customXml/itemProps197.xml><?xml version="1.0" encoding="utf-8"?>
<ds:datastoreItem xmlns:ds="http://schemas.openxmlformats.org/officeDocument/2006/customXml" ds:itemID="{A19280DD-2370-45ED-9E18-732601017796}">
  <ds:schemaRefs>
    <ds:schemaRef ds:uri="ESRI.ArcGIS.Mapping.OfficeIntegration.PowerPointInfo"/>
  </ds:schemaRefs>
</ds:datastoreItem>
</file>

<file path=customXml/itemProps198.xml><?xml version="1.0" encoding="utf-8"?>
<ds:datastoreItem xmlns:ds="http://schemas.openxmlformats.org/officeDocument/2006/customXml" ds:itemID="{CE3F8FAA-607C-4567-85AF-B20BB3F14A29}">
  <ds:schemaRefs>
    <ds:schemaRef ds:uri="ESRI.ArcGIS.Mapping.OfficeIntegration.PowerPointInfo"/>
  </ds:schemaRefs>
</ds:datastoreItem>
</file>

<file path=customXml/itemProps199.xml><?xml version="1.0" encoding="utf-8"?>
<ds:datastoreItem xmlns:ds="http://schemas.openxmlformats.org/officeDocument/2006/customXml" ds:itemID="{CAC8657E-C725-49E1-BDF0-8635D79B29F2}">
  <ds:schemaRefs>
    <ds:schemaRef ds:uri="ESRI.ArcGIS.Mapping.OfficeIntegration.PowerPointInfo"/>
  </ds:schemaRefs>
</ds:datastoreItem>
</file>

<file path=customXml/itemProps2.xml><?xml version="1.0" encoding="utf-8"?>
<ds:datastoreItem xmlns:ds="http://schemas.openxmlformats.org/officeDocument/2006/customXml" ds:itemID="{1220724D-610E-49FA-8483-46E1C53F3B1F}">
  <ds:schemaRefs>
    <ds:schemaRef ds:uri="ESRI.ArcGIS.Mapping.OfficeIntegration.PowerPointInfo"/>
  </ds:schemaRefs>
</ds:datastoreItem>
</file>

<file path=customXml/itemProps20.xml><?xml version="1.0" encoding="utf-8"?>
<ds:datastoreItem xmlns:ds="http://schemas.openxmlformats.org/officeDocument/2006/customXml" ds:itemID="{E91AEE53-6C00-4595-B5AC-31F861FD81D4}">
  <ds:schemaRefs>
    <ds:schemaRef ds:uri="ESRI.ArcGIS.Mapping.OfficeIntegration.PowerPointInfo"/>
  </ds:schemaRefs>
</ds:datastoreItem>
</file>

<file path=customXml/itemProps200.xml><?xml version="1.0" encoding="utf-8"?>
<ds:datastoreItem xmlns:ds="http://schemas.openxmlformats.org/officeDocument/2006/customXml" ds:itemID="{7EA591D0-4871-4AEA-918F-AC2A4A876018}">
  <ds:schemaRefs>
    <ds:schemaRef ds:uri="ESRI.ArcGIS.Mapping.OfficeIntegration.PowerPointInfo"/>
  </ds:schemaRefs>
</ds:datastoreItem>
</file>

<file path=customXml/itemProps201.xml><?xml version="1.0" encoding="utf-8"?>
<ds:datastoreItem xmlns:ds="http://schemas.openxmlformats.org/officeDocument/2006/customXml" ds:itemID="{E6A60CD5-3D61-4D2F-BE7E-D6803BB231D2}">
  <ds:schemaRefs>
    <ds:schemaRef ds:uri="ESRI.ArcGIS.Mapping.OfficeIntegration.PowerPointInfo"/>
  </ds:schemaRefs>
</ds:datastoreItem>
</file>

<file path=customXml/itemProps202.xml><?xml version="1.0" encoding="utf-8"?>
<ds:datastoreItem xmlns:ds="http://schemas.openxmlformats.org/officeDocument/2006/customXml" ds:itemID="{A1B33168-4F85-41C1-8CED-C7E589D7A126}">
  <ds:schemaRefs>
    <ds:schemaRef ds:uri="ESRI.ArcGIS.Mapping.OfficeIntegration.PowerPointInfo"/>
  </ds:schemaRefs>
</ds:datastoreItem>
</file>

<file path=customXml/itemProps203.xml><?xml version="1.0" encoding="utf-8"?>
<ds:datastoreItem xmlns:ds="http://schemas.openxmlformats.org/officeDocument/2006/customXml" ds:itemID="{C334D047-C14F-4C8F-B159-D3AD4A5FEAFE}">
  <ds:schemaRefs>
    <ds:schemaRef ds:uri="ESRI.ArcGIS.Mapping.OfficeIntegration.PowerPointInfo"/>
  </ds:schemaRefs>
</ds:datastoreItem>
</file>

<file path=customXml/itemProps204.xml><?xml version="1.0" encoding="utf-8"?>
<ds:datastoreItem xmlns:ds="http://schemas.openxmlformats.org/officeDocument/2006/customXml" ds:itemID="{1026DC1E-A026-4AEC-9AD3-F0B4A7D525F3}">
  <ds:schemaRefs>
    <ds:schemaRef ds:uri="ESRI.ArcGIS.Mapping.OfficeIntegration.PowerPointInfo"/>
  </ds:schemaRefs>
</ds:datastoreItem>
</file>

<file path=customXml/itemProps205.xml><?xml version="1.0" encoding="utf-8"?>
<ds:datastoreItem xmlns:ds="http://schemas.openxmlformats.org/officeDocument/2006/customXml" ds:itemID="{C5BEEC6E-E07B-4F59-9303-7D504DA56C1A}">
  <ds:schemaRefs>
    <ds:schemaRef ds:uri="ESRI.ArcGIS.Mapping.OfficeIntegration.PowerPointInfo"/>
  </ds:schemaRefs>
</ds:datastoreItem>
</file>

<file path=customXml/itemProps206.xml><?xml version="1.0" encoding="utf-8"?>
<ds:datastoreItem xmlns:ds="http://schemas.openxmlformats.org/officeDocument/2006/customXml" ds:itemID="{1EBBD623-BD4B-4040-9F66-0A21128D962E}">
  <ds:schemaRefs>
    <ds:schemaRef ds:uri="ESRI.ArcGIS.Mapping.OfficeIntegration.PowerPointInfo"/>
  </ds:schemaRefs>
</ds:datastoreItem>
</file>

<file path=customXml/itemProps207.xml><?xml version="1.0" encoding="utf-8"?>
<ds:datastoreItem xmlns:ds="http://schemas.openxmlformats.org/officeDocument/2006/customXml" ds:itemID="{038FE065-76DB-4DE4-AF30-FE00AE704210}">
  <ds:schemaRefs>
    <ds:schemaRef ds:uri="ESRI.ArcGIS.Mapping.OfficeIntegration.PowerPointInfo"/>
  </ds:schemaRefs>
</ds:datastoreItem>
</file>

<file path=customXml/itemProps208.xml><?xml version="1.0" encoding="utf-8"?>
<ds:datastoreItem xmlns:ds="http://schemas.openxmlformats.org/officeDocument/2006/customXml" ds:itemID="{B1537376-F061-46E5-8E83-1CEC0F86F9B2}">
  <ds:schemaRefs>
    <ds:schemaRef ds:uri="ESRI.ArcGIS.Mapping.OfficeIntegration.PowerPointInfo"/>
  </ds:schemaRefs>
</ds:datastoreItem>
</file>

<file path=customXml/itemProps209.xml><?xml version="1.0" encoding="utf-8"?>
<ds:datastoreItem xmlns:ds="http://schemas.openxmlformats.org/officeDocument/2006/customXml" ds:itemID="{345CE67C-D8FE-497E-BEB7-5FAA86CDAB63}">
  <ds:schemaRefs>
    <ds:schemaRef ds:uri="ESRI.ArcGIS.Mapping.OfficeIntegration.PowerPointInfo"/>
  </ds:schemaRefs>
</ds:datastoreItem>
</file>

<file path=customXml/itemProps21.xml><?xml version="1.0" encoding="utf-8"?>
<ds:datastoreItem xmlns:ds="http://schemas.openxmlformats.org/officeDocument/2006/customXml" ds:itemID="{89CB4CD2-A3E7-43D8-8C5A-0A538DEB4A13}">
  <ds:schemaRefs>
    <ds:schemaRef ds:uri="ESRI.ArcGIS.Mapping.OfficeIntegration.PowerPointInfo"/>
  </ds:schemaRefs>
</ds:datastoreItem>
</file>

<file path=customXml/itemProps210.xml><?xml version="1.0" encoding="utf-8"?>
<ds:datastoreItem xmlns:ds="http://schemas.openxmlformats.org/officeDocument/2006/customXml" ds:itemID="{59749C8D-16CA-413F-A0CD-59447CDC1014}">
  <ds:schemaRefs>
    <ds:schemaRef ds:uri="ESRI.ArcGIS.Mapping.OfficeIntegration.PowerPointInfo"/>
  </ds:schemaRefs>
</ds:datastoreItem>
</file>

<file path=customXml/itemProps211.xml><?xml version="1.0" encoding="utf-8"?>
<ds:datastoreItem xmlns:ds="http://schemas.openxmlformats.org/officeDocument/2006/customXml" ds:itemID="{DFED7E85-EB9F-40F3-A888-4C7B3449028C}">
  <ds:schemaRefs>
    <ds:schemaRef ds:uri="ESRI.ArcGIS.Mapping.OfficeIntegration.PowerPointInfo"/>
  </ds:schemaRefs>
</ds:datastoreItem>
</file>

<file path=customXml/itemProps212.xml><?xml version="1.0" encoding="utf-8"?>
<ds:datastoreItem xmlns:ds="http://schemas.openxmlformats.org/officeDocument/2006/customXml" ds:itemID="{84D8061E-0DEC-4A09-946C-88E950C5940F}">
  <ds:schemaRefs>
    <ds:schemaRef ds:uri="ESRI.ArcGIS.Mapping.OfficeIntegration.PowerPointInfo"/>
  </ds:schemaRefs>
</ds:datastoreItem>
</file>

<file path=customXml/itemProps213.xml><?xml version="1.0" encoding="utf-8"?>
<ds:datastoreItem xmlns:ds="http://schemas.openxmlformats.org/officeDocument/2006/customXml" ds:itemID="{D7728031-AD3B-4AB2-B6C4-5B147684A58D}">
  <ds:schemaRefs>
    <ds:schemaRef ds:uri="ESRI.ArcGIS.Mapping.OfficeIntegration.PowerPointInfo"/>
  </ds:schemaRefs>
</ds:datastoreItem>
</file>

<file path=customXml/itemProps214.xml><?xml version="1.0" encoding="utf-8"?>
<ds:datastoreItem xmlns:ds="http://schemas.openxmlformats.org/officeDocument/2006/customXml" ds:itemID="{B7489517-3B4A-41E4-9E6D-FD039E5F5A3D}">
  <ds:schemaRefs>
    <ds:schemaRef ds:uri="ESRI.ArcGIS.Mapping.OfficeIntegration.PowerPointInfo"/>
  </ds:schemaRefs>
</ds:datastoreItem>
</file>

<file path=customXml/itemProps215.xml><?xml version="1.0" encoding="utf-8"?>
<ds:datastoreItem xmlns:ds="http://schemas.openxmlformats.org/officeDocument/2006/customXml" ds:itemID="{42B02477-2816-4E4C-B965-CA74E10786E6}">
  <ds:schemaRefs>
    <ds:schemaRef ds:uri="ESRI.ArcGIS.Mapping.OfficeIntegration.PowerPointInfo"/>
  </ds:schemaRefs>
</ds:datastoreItem>
</file>

<file path=customXml/itemProps216.xml><?xml version="1.0" encoding="utf-8"?>
<ds:datastoreItem xmlns:ds="http://schemas.openxmlformats.org/officeDocument/2006/customXml" ds:itemID="{1A51E923-B5A0-48D0-A202-DB9FFB3A3F45}">
  <ds:schemaRefs>
    <ds:schemaRef ds:uri="ESRI.ArcGIS.Mapping.OfficeIntegration.PowerPointInfo"/>
  </ds:schemaRefs>
</ds:datastoreItem>
</file>

<file path=customXml/itemProps217.xml><?xml version="1.0" encoding="utf-8"?>
<ds:datastoreItem xmlns:ds="http://schemas.openxmlformats.org/officeDocument/2006/customXml" ds:itemID="{64079274-07C2-4554-8171-45F819A4DBAB}">
  <ds:schemaRefs>
    <ds:schemaRef ds:uri="ESRI.ArcGIS.Mapping.OfficeIntegration.PowerPointInfo"/>
  </ds:schemaRefs>
</ds:datastoreItem>
</file>

<file path=customXml/itemProps218.xml><?xml version="1.0" encoding="utf-8"?>
<ds:datastoreItem xmlns:ds="http://schemas.openxmlformats.org/officeDocument/2006/customXml" ds:itemID="{9680C6D2-4303-460D-851E-41F051B73C37}">
  <ds:schemaRefs>
    <ds:schemaRef ds:uri="ESRI.ArcGIS.Mapping.OfficeIntegration.PowerPointInfo"/>
  </ds:schemaRefs>
</ds:datastoreItem>
</file>

<file path=customXml/itemProps219.xml><?xml version="1.0" encoding="utf-8"?>
<ds:datastoreItem xmlns:ds="http://schemas.openxmlformats.org/officeDocument/2006/customXml" ds:itemID="{6FBD1528-4795-41A8-9753-C71BDA22CD01}">
  <ds:schemaRefs>
    <ds:schemaRef ds:uri="ESRI.ArcGIS.Mapping.OfficeIntegration.PowerPointInfo"/>
  </ds:schemaRefs>
</ds:datastoreItem>
</file>

<file path=customXml/itemProps22.xml><?xml version="1.0" encoding="utf-8"?>
<ds:datastoreItem xmlns:ds="http://schemas.openxmlformats.org/officeDocument/2006/customXml" ds:itemID="{91BA1500-8B0E-4EC2-BB0D-7E82B9D57D51}">
  <ds:schemaRefs>
    <ds:schemaRef ds:uri="ESRI.ArcGIS.Mapping.OfficeIntegration.PowerPointInfo"/>
  </ds:schemaRefs>
</ds:datastoreItem>
</file>

<file path=customXml/itemProps220.xml><?xml version="1.0" encoding="utf-8"?>
<ds:datastoreItem xmlns:ds="http://schemas.openxmlformats.org/officeDocument/2006/customXml" ds:itemID="{0F6ACF44-6181-406D-9606-D2DA7E568C14}">
  <ds:schemaRefs>
    <ds:schemaRef ds:uri="ESRI.ArcGIS.Mapping.OfficeIntegration.PowerPointInfo"/>
  </ds:schemaRefs>
</ds:datastoreItem>
</file>

<file path=customXml/itemProps221.xml><?xml version="1.0" encoding="utf-8"?>
<ds:datastoreItem xmlns:ds="http://schemas.openxmlformats.org/officeDocument/2006/customXml" ds:itemID="{FF8E8C21-2297-4C7B-94EA-2266308E3A1B}">
  <ds:schemaRefs>
    <ds:schemaRef ds:uri="ESRI.ArcGIS.Mapping.OfficeIntegration.PowerPointInfo"/>
  </ds:schemaRefs>
</ds:datastoreItem>
</file>

<file path=customXml/itemProps222.xml><?xml version="1.0" encoding="utf-8"?>
<ds:datastoreItem xmlns:ds="http://schemas.openxmlformats.org/officeDocument/2006/customXml" ds:itemID="{A9C47427-2584-4F01-A6B8-942E401AF123}">
  <ds:schemaRefs>
    <ds:schemaRef ds:uri="ESRI.ArcGIS.Mapping.OfficeIntegration.PowerPointInfo"/>
  </ds:schemaRefs>
</ds:datastoreItem>
</file>

<file path=customXml/itemProps223.xml><?xml version="1.0" encoding="utf-8"?>
<ds:datastoreItem xmlns:ds="http://schemas.openxmlformats.org/officeDocument/2006/customXml" ds:itemID="{A09C4243-A254-4BEF-AD52-21D527DF178F}">
  <ds:schemaRefs>
    <ds:schemaRef ds:uri="ESRI.ArcGIS.Mapping.OfficeIntegration.PowerPointInfo"/>
  </ds:schemaRefs>
</ds:datastoreItem>
</file>

<file path=customXml/itemProps224.xml><?xml version="1.0" encoding="utf-8"?>
<ds:datastoreItem xmlns:ds="http://schemas.openxmlformats.org/officeDocument/2006/customXml" ds:itemID="{AC025706-85E6-45FA-A9E4-67B5584C57E6}">
  <ds:schemaRefs>
    <ds:schemaRef ds:uri="ESRI.ArcGIS.Mapping.OfficeIntegration.PowerPointInfo"/>
  </ds:schemaRefs>
</ds:datastoreItem>
</file>

<file path=customXml/itemProps225.xml><?xml version="1.0" encoding="utf-8"?>
<ds:datastoreItem xmlns:ds="http://schemas.openxmlformats.org/officeDocument/2006/customXml" ds:itemID="{493AA9E9-B5DE-48D3-8DFF-2BA6D4B85235}">
  <ds:schemaRefs>
    <ds:schemaRef ds:uri="ESRI.ArcGIS.Mapping.OfficeIntegration.PowerPointInfo"/>
  </ds:schemaRefs>
</ds:datastoreItem>
</file>

<file path=customXml/itemProps226.xml><?xml version="1.0" encoding="utf-8"?>
<ds:datastoreItem xmlns:ds="http://schemas.openxmlformats.org/officeDocument/2006/customXml" ds:itemID="{CA700555-75A2-43CC-84A0-5AA6F0EEA4C0}">
  <ds:schemaRefs>
    <ds:schemaRef ds:uri="ESRI.ArcGIS.Mapping.OfficeIntegration.PowerPointInfo"/>
  </ds:schemaRefs>
</ds:datastoreItem>
</file>

<file path=customXml/itemProps227.xml><?xml version="1.0" encoding="utf-8"?>
<ds:datastoreItem xmlns:ds="http://schemas.openxmlformats.org/officeDocument/2006/customXml" ds:itemID="{9C8FFD85-48B1-435A-BB6B-A646AEAFDA51}">
  <ds:schemaRefs>
    <ds:schemaRef ds:uri="ESRI.ArcGIS.Mapping.OfficeIntegration.PowerPointInfo"/>
  </ds:schemaRefs>
</ds:datastoreItem>
</file>

<file path=customXml/itemProps228.xml><?xml version="1.0" encoding="utf-8"?>
<ds:datastoreItem xmlns:ds="http://schemas.openxmlformats.org/officeDocument/2006/customXml" ds:itemID="{D8F44604-47A9-4012-81F8-C53CBF06C07C}">
  <ds:schemaRefs>
    <ds:schemaRef ds:uri="ESRI.ArcGIS.Mapping.OfficeIntegration.PowerPointInfo"/>
  </ds:schemaRefs>
</ds:datastoreItem>
</file>

<file path=customXml/itemProps229.xml><?xml version="1.0" encoding="utf-8"?>
<ds:datastoreItem xmlns:ds="http://schemas.openxmlformats.org/officeDocument/2006/customXml" ds:itemID="{6A9F85EF-CFD2-4685-BCCA-B2A59E4DF596}">
  <ds:schemaRefs>
    <ds:schemaRef ds:uri="ESRI.ArcGIS.Mapping.OfficeIntegration.PowerPointInfo"/>
  </ds:schemaRefs>
</ds:datastoreItem>
</file>

<file path=customXml/itemProps23.xml><?xml version="1.0" encoding="utf-8"?>
<ds:datastoreItem xmlns:ds="http://schemas.openxmlformats.org/officeDocument/2006/customXml" ds:itemID="{CD233C8C-B48C-40E4-B98D-CCFF4FEAA4E5}">
  <ds:schemaRefs>
    <ds:schemaRef ds:uri="ESRI.ArcGIS.Mapping.OfficeIntegration.PowerPointInfo"/>
  </ds:schemaRefs>
</ds:datastoreItem>
</file>

<file path=customXml/itemProps230.xml><?xml version="1.0" encoding="utf-8"?>
<ds:datastoreItem xmlns:ds="http://schemas.openxmlformats.org/officeDocument/2006/customXml" ds:itemID="{5AAF36B5-2AB1-4CD5-BA80-895E682B1292}">
  <ds:schemaRefs>
    <ds:schemaRef ds:uri="ESRI.ArcGIS.Mapping.OfficeIntegration.PowerPointInfo"/>
  </ds:schemaRefs>
</ds:datastoreItem>
</file>

<file path=customXml/itemProps231.xml><?xml version="1.0" encoding="utf-8"?>
<ds:datastoreItem xmlns:ds="http://schemas.openxmlformats.org/officeDocument/2006/customXml" ds:itemID="{C92796EE-BB44-4785-AAC1-4C9448DDE8EC}">
  <ds:schemaRefs>
    <ds:schemaRef ds:uri="ESRI.ArcGIS.Mapping.OfficeIntegration.PowerPointInfo"/>
  </ds:schemaRefs>
</ds:datastoreItem>
</file>

<file path=customXml/itemProps232.xml><?xml version="1.0" encoding="utf-8"?>
<ds:datastoreItem xmlns:ds="http://schemas.openxmlformats.org/officeDocument/2006/customXml" ds:itemID="{C8976E7A-9EFC-4EFD-BE6B-56DFFBFA39E3}">
  <ds:schemaRefs>
    <ds:schemaRef ds:uri="ESRI.ArcGIS.Mapping.OfficeIntegration.PowerPointInfo"/>
  </ds:schemaRefs>
</ds:datastoreItem>
</file>

<file path=customXml/itemProps233.xml><?xml version="1.0" encoding="utf-8"?>
<ds:datastoreItem xmlns:ds="http://schemas.openxmlformats.org/officeDocument/2006/customXml" ds:itemID="{9EDE9842-7BAA-4318-85DF-4B00E647CFA7}">
  <ds:schemaRefs>
    <ds:schemaRef ds:uri="ESRI.ArcGIS.Mapping.OfficeIntegration.PowerPointInfo"/>
  </ds:schemaRefs>
</ds:datastoreItem>
</file>

<file path=customXml/itemProps234.xml><?xml version="1.0" encoding="utf-8"?>
<ds:datastoreItem xmlns:ds="http://schemas.openxmlformats.org/officeDocument/2006/customXml" ds:itemID="{F75EEE80-167A-4B57-B840-2F109D71C6E1}">
  <ds:schemaRefs>
    <ds:schemaRef ds:uri="ESRI.ArcGIS.Mapping.OfficeIntegration.PowerPointInfo"/>
  </ds:schemaRefs>
</ds:datastoreItem>
</file>

<file path=customXml/itemProps235.xml><?xml version="1.0" encoding="utf-8"?>
<ds:datastoreItem xmlns:ds="http://schemas.openxmlformats.org/officeDocument/2006/customXml" ds:itemID="{D313DB5B-3752-46CC-9341-52C3B4D206AA}">
  <ds:schemaRefs>
    <ds:schemaRef ds:uri="ESRI.ArcGIS.Mapping.OfficeIntegration.PowerPointInfo"/>
  </ds:schemaRefs>
</ds:datastoreItem>
</file>

<file path=customXml/itemProps236.xml><?xml version="1.0" encoding="utf-8"?>
<ds:datastoreItem xmlns:ds="http://schemas.openxmlformats.org/officeDocument/2006/customXml" ds:itemID="{ED929B02-2C06-4D42-BD7A-5DBD35D98937}">
  <ds:schemaRefs>
    <ds:schemaRef ds:uri="ESRI.ArcGIS.Mapping.OfficeIntegration.PowerPointInfo"/>
  </ds:schemaRefs>
</ds:datastoreItem>
</file>

<file path=customXml/itemProps237.xml><?xml version="1.0" encoding="utf-8"?>
<ds:datastoreItem xmlns:ds="http://schemas.openxmlformats.org/officeDocument/2006/customXml" ds:itemID="{0D5BD9B3-0BAC-419D-8277-6690A05B019C}">
  <ds:schemaRefs>
    <ds:schemaRef ds:uri="ESRI.ArcGIS.Mapping.OfficeIntegration.PowerPointInfo"/>
  </ds:schemaRefs>
</ds:datastoreItem>
</file>

<file path=customXml/itemProps238.xml><?xml version="1.0" encoding="utf-8"?>
<ds:datastoreItem xmlns:ds="http://schemas.openxmlformats.org/officeDocument/2006/customXml" ds:itemID="{2F62521A-B62B-4EC6-8BA5-7BEC2EA428A0}">
  <ds:schemaRefs>
    <ds:schemaRef ds:uri="ESRI.ArcGIS.Mapping.OfficeIntegration.PowerPointInfo"/>
  </ds:schemaRefs>
</ds:datastoreItem>
</file>

<file path=customXml/itemProps239.xml><?xml version="1.0" encoding="utf-8"?>
<ds:datastoreItem xmlns:ds="http://schemas.openxmlformats.org/officeDocument/2006/customXml" ds:itemID="{EB31733E-AFD6-4ED0-BC57-D41ECE0BFA79}">
  <ds:schemaRefs>
    <ds:schemaRef ds:uri="ESRI.ArcGIS.Mapping.OfficeIntegration.PowerPointInfo"/>
  </ds:schemaRefs>
</ds:datastoreItem>
</file>

<file path=customXml/itemProps24.xml><?xml version="1.0" encoding="utf-8"?>
<ds:datastoreItem xmlns:ds="http://schemas.openxmlformats.org/officeDocument/2006/customXml" ds:itemID="{8EF4E877-F358-4A98-9FE8-3F12D4E1695A}">
  <ds:schemaRefs>
    <ds:schemaRef ds:uri="ESRI.ArcGIS.Mapping.OfficeIntegration.PowerPointInfo"/>
  </ds:schemaRefs>
</ds:datastoreItem>
</file>

<file path=customXml/itemProps240.xml><?xml version="1.0" encoding="utf-8"?>
<ds:datastoreItem xmlns:ds="http://schemas.openxmlformats.org/officeDocument/2006/customXml" ds:itemID="{A34B35F1-327B-413C-9F38-EF9FCCB101BB}">
  <ds:schemaRefs>
    <ds:schemaRef ds:uri="ESRI.ArcGIS.Mapping.OfficeIntegration.PowerPointInfo"/>
  </ds:schemaRefs>
</ds:datastoreItem>
</file>

<file path=customXml/itemProps241.xml><?xml version="1.0" encoding="utf-8"?>
<ds:datastoreItem xmlns:ds="http://schemas.openxmlformats.org/officeDocument/2006/customXml" ds:itemID="{6ACE1761-61B5-4726-8FDC-5A0EE3B7C909}">
  <ds:schemaRefs>
    <ds:schemaRef ds:uri="ESRI.ArcGIS.Mapping.OfficeIntegration.PowerPointInfo"/>
  </ds:schemaRefs>
</ds:datastoreItem>
</file>

<file path=customXml/itemProps242.xml><?xml version="1.0" encoding="utf-8"?>
<ds:datastoreItem xmlns:ds="http://schemas.openxmlformats.org/officeDocument/2006/customXml" ds:itemID="{EF83E02D-BDC5-4674-B13D-96BF7A2F8357}">
  <ds:schemaRefs>
    <ds:schemaRef ds:uri="ESRI.ArcGIS.Mapping.OfficeIntegration.PowerPointInfo"/>
  </ds:schemaRefs>
</ds:datastoreItem>
</file>

<file path=customXml/itemProps243.xml><?xml version="1.0" encoding="utf-8"?>
<ds:datastoreItem xmlns:ds="http://schemas.openxmlformats.org/officeDocument/2006/customXml" ds:itemID="{731C3789-381D-4613-BAA5-756226772C01}">
  <ds:schemaRefs>
    <ds:schemaRef ds:uri="ESRI.ArcGIS.Mapping.OfficeIntegration.PowerPointInfo"/>
  </ds:schemaRefs>
</ds:datastoreItem>
</file>

<file path=customXml/itemProps244.xml><?xml version="1.0" encoding="utf-8"?>
<ds:datastoreItem xmlns:ds="http://schemas.openxmlformats.org/officeDocument/2006/customXml" ds:itemID="{9AA375F9-BEB0-48FE-B7B9-BAFC52418028}">
  <ds:schemaRefs>
    <ds:schemaRef ds:uri="ESRI.ArcGIS.Mapping.OfficeIntegration.PowerPointInfo"/>
  </ds:schemaRefs>
</ds:datastoreItem>
</file>

<file path=customXml/itemProps245.xml><?xml version="1.0" encoding="utf-8"?>
<ds:datastoreItem xmlns:ds="http://schemas.openxmlformats.org/officeDocument/2006/customXml" ds:itemID="{2D516F84-AD9A-4C69-83C4-5ECB443B4AEC}">
  <ds:schemaRefs>
    <ds:schemaRef ds:uri="ESRI.ArcGIS.Mapping.OfficeIntegration.PowerPointInfo"/>
  </ds:schemaRefs>
</ds:datastoreItem>
</file>

<file path=customXml/itemProps246.xml><?xml version="1.0" encoding="utf-8"?>
<ds:datastoreItem xmlns:ds="http://schemas.openxmlformats.org/officeDocument/2006/customXml" ds:itemID="{940818BA-D4CB-4247-B295-956AAF44EBAC}">
  <ds:schemaRefs>
    <ds:schemaRef ds:uri="ESRI.ArcGIS.Mapping.OfficeIntegration.PowerPointInfo"/>
  </ds:schemaRefs>
</ds:datastoreItem>
</file>

<file path=customXml/itemProps247.xml><?xml version="1.0" encoding="utf-8"?>
<ds:datastoreItem xmlns:ds="http://schemas.openxmlformats.org/officeDocument/2006/customXml" ds:itemID="{C13E4E4D-6402-4A54-9616-43BC8E28FB9F}">
  <ds:schemaRefs>
    <ds:schemaRef ds:uri="ESRI.ArcGIS.Mapping.OfficeIntegration.PowerPointInfo"/>
  </ds:schemaRefs>
</ds:datastoreItem>
</file>

<file path=customXml/itemProps248.xml><?xml version="1.0" encoding="utf-8"?>
<ds:datastoreItem xmlns:ds="http://schemas.openxmlformats.org/officeDocument/2006/customXml" ds:itemID="{BC9B4EC3-E6D2-4761-9F74-5EEFCD0E0035}">
  <ds:schemaRefs>
    <ds:schemaRef ds:uri="ESRI.ArcGIS.Mapping.OfficeIntegration.PowerPointInfo"/>
  </ds:schemaRefs>
</ds:datastoreItem>
</file>

<file path=customXml/itemProps249.xml><?xml version="1.0" encoding="utf-8"?>
<ds:datastoreItem xmlns:ds="http://schemas.openxmlformats.org/officeDocument/2006/customXml" ds:itemID="{49BCA133-EBEB-4832-9B49-C719F30B36D0}">
  <ds:schemaRefs>
    <ds:schemaRef ds:uri="ESRI.ArcGIS.Mapping.OfficeIntegration.PowerPointInfo"/>
  </ds:schemaRefs>
</ds:datastoreItem>
</file>

<file path=customXml/itemProps25.xml><?xml version="1.0" encoding="utf-8"?>
<ds:datastoreItem xmlns:ds="http://schemas.openxmlformats.org/officeDocument/2006/customXml" ds:itemID="{F2C396B7-0558-44B4-BB27-2A978574A358}">
  <ds:schemaRefs>
    <ds:schemaRef ds:uri="ESRI.ArcGIS.Mapping.OfficeIntegration.PowerPointInfo"/>
  </ds:schemaRefs>
</ds:datastoreItem>
</file>

<file path=customXml/itemProps250.xml><?xml version="1.0" encoding="utf-8"?>
<ds:datastoreItem xmlns:ds="http://schemas.openxmlformats.org/officeDocument/2006/customXml" ds:itemID="{C817F261-B6E2-4687-A4DA-7E336CF317C0}">
  <ds:schemaRefs>
    <ds:schemaRef ds:uri="ESRI.ArcGIS.Mapping.OfficeIntegration.PowerPointInfo"/>
  </ds:schemaRefs>
</ds:datastoreItem>
</file>

<file path=customXml/itemProps251.xml><?xml version="1.0" encoding="utf-8"?>
<ds:datastoreItem xmlns:ds="http://schemas.openxmlformats.org/officeDocument/2006/customXml" ds:itemID="{BD5BB5B6-05CD-400B-8AF5-392AC0FD017A}">
  <ds:schemaRefs>
    <ds:schemaRef ds:uri="ESRI.ArcGIS.Mapping.OfficeIntegration.PowerPointInfo"/>
  </ds:schemaRefs>
</ds:datastoreItem>
</file>

<file path=customXml/itemProps252.xml><?xml version="1.0" encoding="utf-8"?>
<ds:datastoreItem xmlns:ds="http://schemas.openxmlformats.org/officeDocument/2006/customXml" ds:itemID="{AE8192C3-AE60-4FA5-BAEC-BDCE2A06B8B4}">
  <ds:schemaRefs>
    <ds:schemaRef ds:uri="ESRI.ArcGIS.Mapping.OfficeIntegration.PowerPointInfo"/>
  </ds:schemaRefs>
</ds:datastoreItem>
</file>

<file path=customXml/itemProps253.xml><?xml version="1.0" encoding="utf-8"?>
<ds:datastoreItem xmlns:ds="http://schemas.openxmlformats.org/officeDocument/2006/customXml" ds:itemID="{E2258F04-BE72-4F00-BD22-EA6080CE3B1B}">
  <ds:schemaRefs>
    <ds:schemaRef ds:uri="ESRI.ArcGIS.Mapping.OfficeIntegration.PowerPointInfo"/>
  </ds:schemaRefs>
</ds:datastoreItem>
</file>

<file path=customXml/itemProps254.xml><?xml version="1.0" encoding="utf-8"?>
<ds:datastoreItem xmlns:ds="http://schemas.openxmlformats.org/officeDocument/2006/customXml" ds:itemID="{7C11812F-D349-41E8-B21F-35792DEE2DAF}">
  <ds:schemaRefs>
    <ds:schemaRef ds:uri="ESRI.ArcGIS.Mapping.OfficeIntegration.PowerPointInfo"/>
  </ds:schemaRefs>
</ds:datastoreItem>
</file>

<file path=customXml/itemProps255.xml><?xml version="1.0" encoding="utf-8"?>
<ds:datastoreItem xmlns:ds="http://schemas.openxmlformats.org/officeDocument/2006/customXml" ds:itemID="{23E5F10F-25A5-476A-9872-DB66577E5D76}">
  <ds:schemaRefs>
    <ds:schemaRef ds:uri="ESRI.ArcGIS.Mapping.OfficeIntegration.PowerPointInfo"/>
  </ds:schemaRefs>
</ds:datastoreItem>
</file>

<file path=customXml/itemProps256.xml><?xml version="1.0" encoding="utf-8"?>
<ds:datastoreItem xmlns:ds="http://schemas.openxmlformats.org/officeDocument/2006/customXml" ds:itemID="{F8A6AC60-4C45-4183-9AA0-753CCC3BAAC0}">
  <ds:schemaRefs>
    <ds:schemaRef ds:uri="ESRI.ArcGIS.Mapping.OfficeIntegration.PowerPointInfo"/>
  </ds:schemaRefs>
</ds:datastoreItem>
</file>

<file path=customXml/itemProps257.xml><?xml version="1.0" encoding="utf-8"?>
<ds:datastoreItem xmlns:ds="http://schemas.openxmlformats.org/officeDocument/2006/customXml" ds:itemID="{876DE548-E7CB-4940-A1B0-27AF7C8396F9}">
  <ds:schemaRefs>
    <ds:schemaRef ds:uri="ESRI.ArcGIS.Mapping.OfficeIntegration.PowerPointInfo"/>
  </ds:schemaRefs>
</ds:datastoreItem>
</file>

<file path=customXml/itemProps258.xml><?xml version="1.0" encoding="utf-8"?>
<ds:datastoreItem xmlns:ds="http://schemas.openxmlformats.org/officeDocument/2006/customXml" ds:itemID="{8A2158A2-7D48-4A5C-B991-5BCEF304C895}">
  <ds:schemaRefs>
    <ds:schemaRef ds:uri="ESRI.ArcGIS.Mapping.OfficeIntegration.PowerPointInfo"/>
  </ds:schemaRefs>
</ds:datastoreItem>
</file>

<file path=customXml/itemProps259.xml><?xml version="1.0" encoding="utf-8"?>
<ds:datastoreItem xmlns:ds="http://schemas.openxmlformats.org/officeDocument/2006/customXml" ds:itemID="{C3CECAC5-222C-489D-AF8B-9B69C6FACBC9}">
  <ds:schemaRefs>
    <ds:schemaRef ds:uri="ESRI.ArcGIS.Mapping.OfficeIntegration.PowerPointInfo"/>
  </ds:schemaRefs>
</ds:datastoreItem>
</file>

<file path=customXml/itemProps26.xml><?xml version="1.0" encoding="utf-8"?>
<ds:datastoreItem xmlns:ds="http://schemas.openxmlformats.org/officeDocument/2006/customXml" ds:itemID="{4FCF75AA-6137-46FA-B9A7-A4835CF2A6A2}">
  <ds:schemaRefs>
    <ds:schemaRef ds:uri="ESRI.ArcGIS.Mapping.OfficeIntegration.PowerPointInfo"/>
  </ds:schemaRefs>
</ds:datastoreItem>
</file>

<file path=customXml/itemProps260.xml><?xml version="1.0" encoding="utf-8"?>
<ds:datastoreItem xmlns:ds="http://schemas.openxmlformats.org/officeDocument/2006/customXml" ds:itemID="{B7D2EF3E-A33F-4A22-9B8D-AFB838033710}">
  <ds:schemaRefs>
    <ds:schemaRef ds:uri="ESRI.ArcGIS.Mapping.OfficeIntegration.PowerPointInfo"/>
  </ds:schemaRefs>
</ds:datastoreItem>
</file>

<file path=customXml/itemProps261.xml><?xml version="1.0" encoding="utf-8"?>
<ds:datastoreItem xmlns:ds="http://schemas.openxmlformats.org/officeDocument/2006/customXml" ds:itemID="{2F57739B-9349-4594-BB2B-CD73D1CB4AB5}">
  <ds:schemaRefs>
    <ds:schemaRef ds:uri="ESRI.ArcGIS.Mapping.OfficeIntegration.PowerPointInfo"/>
  </ds:schemaRefs>
</ds:datastoreItem>
</file>

<file path=customXml/itemProps262.xml><?xml version="1.0" encoding="utf-8"?>
<ds:datastoreItem xmlns:ds="http://schemas.openxmlformats.org/officeDocument/2006/customXml" ds:itemID="{17D30320-EA7E-4D95-B3EA-5EEF3B0E4708}">
  <ds:schemaRefs>
    <ds:schemaRef ds:uri="ESRI.ArcGIS.Mapping.OfficeIntegration.PowerPointInfo"/>
  </ds:schemaRefs>
</ds:datastoreItem>
</file>

<file path=customXml/itemProps263.xml><?xml version="1.0" encoding="utf-8"?>
<ds:datastoreItem xmlns:ds="http://schemas.openxmlformats.org/officeDocument/2006/customXml" ds:itemID="{914F01AE-9952-4416-8448-4F6A76E5776F}">
  <ds:schemaRefs>
    <ds:schemaRef ds:uri="ESRI.ArcGIS.Mapping.OfficeIntegration.PowerPointInfo"/>
  </ds:schemaRefs>
</ds:datastoreItem>
</file>

<file path=customXml/itemProps264.xml><?xml version="1.0" encoding="utf-8"?>
<ds:datastoreItem xmlns:ds="http://schemas.openxmlformats.org/officeDocument/2006/customXml" ds:itemID="{4593BB67-B310-42FE-B29A-B8A3A96DDCFC}">
  <ds:schemaRefs>
    <ds:schemaRef ds:uri="ESRI.ArcGIS.Mapping.OfficeIntegration.PowerPointInfo"/>
  </ds:schemaRefs>
</ds:datastoreItem>
</file>

<file path=customXml/itemProps265.xml><?xml version="1.0" encoding="utf-8"?>
<ds:datastoreItem xmlns:ds="http://schemas.openxmlformats.org/officeDocument/2006/customXml" ds:itemID="{CC33DCAE-2019-40BA-8EC8-B5FA7AC1A4AA}">
  <ds:schemaRefs>
    <ds:schemaRef ds:uri="ESRI.ArcGIS.Mapping.OfficeIntegration.PowerPointInfo"/>
  </ds:schemaRefs>
</ds:datastoreItem>
</file>

<file path=customXml/itemProps266.xml><?xml version="1.0" encoding="utf-8"?>
<ds:datastoreItem xmlns:ds="http://schemas.openxmlformats.org/officeDocument/2006/customXml" ds:itemID="{74325B26-61F7-4C29-A728-CE14D342419E}">
  <ds:schemaRefs>
    <ds:schemaRef ds:uri="ESRI.ArcGIS.Mapping.OfficeIntegration.PowerPointInfo"/>
  </ds:schemaRefs>
</ds:datastoreItem>
</file>

<file path=customXml/itemProps267.xml><?xml version="1.0" encoding="utf-8"?>
<ds:datastoreItem xmlns:ds="http://schemas.openxmlformats.org/officeDocument/2006/customXml" ds:itemID="{F3BE4431-592C-4C69-9717-AAC48753519B}">
  <ds:schemaRefs>
    <ds:schemaRef ds:uri="ESRI.ArcGIS.Mapping.OfficeIntegration.PowerPointInfo"/>
  </ds:schemaRefs>
</ds:datastoreItem>
</file>

<file path=customXml/itemProps268.xml><?xml version="1.0" encoding="utf-8"?>
<ds:datastoreItem xmlns:ds="http://schemas.openxmlformats.org/officeDocument/2006/customXml" ds:itemID="{03888357-01A6-4C4D-8526-0B270364AA66}">
  <ds:schemaRefs>
    <ds:schemaRef ds:uri="ESRI.ArcGIS.Mapping.OfficeIntegration.PowerPointInfo"/>
  </ds:schemaRefs>
</ds:datastoreItem>
</file>

<file path=customXml/itemProps269.xml><?xml version="1.0" encoding="utf-8"?>
<ds:datastoreItem xmlns:ds="http://schemas.openxmlformats.org/officeDocument/2006/customXml" ds:itemID="{371D82D2-F6A4-40B4-A74C-3885252E5CF7}">
  <ds:schemaRefs>
    <ds:schemaRef ds:uri="ESRI.ArcGIS.Mapping.OfficeIntegration.PowerPointInfo"/>
  </ds:schemaRefs>
</ds:datastoreItem>
</file>

<file path=customXml/itemProps27.xml><?xml version="1.0" encoding="utf-8"?>
<ds:datastoreItem xmlns:ds="http://schemas.openxmlformats.org/officeDocument/2006/customXml" ds:itemID="{C676C2D4-445C-4223-B2A8-A4B03669747D}">
  <ds:schemaRefs>
    <ds:schemaRef ds:uri="ESRI.ArcGIS.Mapping.OfficeIntegration.PowerPointInfo"/>
  </ds:schemaRefs>
</ds:datastoreItem>
</file>

<file path=customXml/itemProps270.xml><?xml version="1.0" encoding="utf-8"?>
<ds:datastoreItem xmlns:ds="http://schemas.openxmlformats.org/officeDocument/2006/customXml" ds:itemID="{ADA8CB7C-76B0-4F3B-B540-161445140F4B}">
  <ds:schemaRefs>
    <ds:schemaRef ds:uri="ESRI.ArcGIS.Mapping.OfficeIntegration.PowerPointInfo"/>
  </ds:schemaRefs>
</ds:datastoreItem>
</file>

<file path=customXml/itemProps271.xml><?xml version="1.0" encoding="utf-8"?>
<ds:datastoreItem xmlns:ds="http://schemas.openxmlformats.org/officeDocument/2006/customXml" ds:itemID="{02D4172B-8AFE-4107-BA50-D7FB8BEE1922}">
  <ds:schemaRefs>
    <ds:schemaRef ds:uri="ESRI.ArcGIS.Mapping.OfficeIntegration.PowerPointInfo"/>
  </ds:schemaRefs>
</ds:datastoreItem>
</file>

<file path=customXml/itemProps272.xml><?xml version="1.0" encoding="utf-8"?>
<ds:datastoreItem xmlns:ds="http://schemas.openxmlformats.org/officeDocument/2006/customXml" ds:itemID="{D8A9C6DB-1951-4F12-AC12-492E5A789A58}">
  <ds:schemaRefs>
    <ds:schemaRef ds:uri="ESRI.ArcGIS.Mapping.OfficeIntegration.PowerPointInfo"/>
  </ds:schemaRefs>
</ds:datastoreItem>
</file>

<file path=customXml/itemProps273.xml><?xml version="1.0" encoding="utf-8"?>
<ds:datastoreItem xmlns:ds="http://schemas.openxmlformats.org/officeDocument/2006/customXml" ds:itemID="{733EB05F-0324-4752-A9F0-243CC526FFFD}">
  <ds:schemaRefs>
    <ds:schemaRef ds:uri="ESRI.ArcGIS.Mapping.OfficeIntegration.PowerPointInfo"/>
  </ds:schemaRefs>
</ds:datastoreItem>
</file>

<file path=customXml/itemProps274.xml><?xml version="1.0" encoding="utf-8"?>
<ds:datastoreItem xmlns:ds="http://schemas.openxmlformats.org/officeDocument/2006/customXml" ds:itemID="{384C022E-CEF0-4C13-883D-64C8E51426BD}">
  <ds:schemaRefs>
    <ds:schemaRef ds:uri="ESRI.ArcGIS.Mapping.OfficeIntegration.PowerPointInfo"/>
  </ds:schemaRefs>
</ds:datastoreItem>
</file>

<file path=customXml/itemProps275.xml><?xml version="1.0" encoding="utf-8"?>
<ds:datastoreItem xmlns:ds="http://schemas.openxmlformats.org/officeDocument/2006/customXml" ds:itemID="{2262328B-0994-4F9A-B538-6D829D43530C}">
  <ds:schemaRefs>
    <ds:schemaRef ds:uri="ESRI.ArcGIS.Mapping.OfficeIntegration.PowerPointInfo"/>
  </ds:schemaRefs>
</ds:datastoreItem>
</file>

<file path=customXml/itemProps276.xml><?xml version="1.0" encoding="utf-8"?>
<ds:datastoreItem xmlns:ds="http://schemas.openxmlformats.org/officeDocument/2006/customXml" ds:itemID="{A556CAFA-D9AA-4E9C-8B50-2C897B00A238}">
  <ds:schemaRefs>
    <ds:schemaRef ds:uri="ESRI.ArcGIS.Mapping.OfficeIntegration.PowerPointInfo"/>
  </ds:schemaRefs>
</ds:datastoreItem>
</file>

<file path=customXml/itemProps277.xml><?xml version="1.0" encoding="utf-8"?>
<ds:datastoreItem xmlns:ds="http://schemas.openxmlformats.org/officeDocument/2006/customXml" ds:itemID="{CBD06A3A-D40D-4D8F-A835-8D7C65BF7C21}">
  <ds:schemaRefs>
    <ds:schemaRef ds:uri="ESRI.ArcGIS.Mapping.OfficeIntegration.PowerPointInfo"/>
  </ds:schemaRefs>
</ds:datastoreItem>
</file>

<file path=customXml/itemProps278.xml><?xml version="1.0" encoding="utf-8"?>
<ds:datastoreItem xmlns:ds="http://schemas.openxmlformats.org/officeDocument/2006/customXml" ds:itemID="{7109B1C1-065C-4B7B-BFFE-E21C285C7D42}">
  <ds:schemaRefs>
    <ds:schemaRef ds:uri="ESRI.ArcGIS.Mapping.OfficeIntegration.PowerPointInfo"/>
  </ds:schemaRefs>
</ds:datastoreItem>
</file>

<file path=customXml/itemProps279.xml><?xml version="1.0" encoding="utf-8"?>
<ds:datastoreItem xmlns:ds="http://schemas.openxmlformats.org/officeDocument/2006/customXml" ds:itemID="{00F634B9-1AD1-4B50-97C7-0006BFBE12AD}">
  <ds:schemaRefs>
    <ds:schemaRef ds:uri="ESRI.ArcGIS.Mapping.OfficeIntegration.PowerPointInfo"/>
  </ds:schemaRefs>
</ds:datastoreItem>
</file>

<file path=customXml/itemProps28.xml><?xml version="1.0" encoding="utf-8"?>
<ds:datastoreItem xmlns:ds="http://schemas.openxmlformats.org/officeDocument/2006/customXml" ds:itemID="{985126BA-5EBD-4DC2-BAC4-3537271BCB25}">
  <ds:schemaRefs>
    <ds:schemaRef ds:uri="ESRI.ArcGIS.Mapping.OfficeIntegration.PowerPointInfo"/>
  </ds:schemaRefs>
</ds:datastoreItem>
</file>

<file path=customXml/itemProps280.xml><?xml version="1.0" encoding="utf-8"?>
<ds:datastoreItem xmlns:ds="http://schemas.openxmlformats.org/officeDocument/2006/customXml" ds:itemID="{EA898D2F-2DFD-459E-AD4D-41FB9385783B}">
  <ds:schemaRefs>
    <ds:schemaRef ds:uri="ESRI.ArcGIS.Mapping.OfficeIntegration.PowerPointInfo"/>
  </ds:schemaRefs>
</ds:datastoreItem>
</file>

<file path=customXml/itemProps281.xml><?xml version="1.0" encoding="utf-8"?>
<ds:datastoreItem xmlns:ds="http://schemas.openxmlformats.org/officeDocument/2006/customXml" ds:itemID="{336183C2-1048-46A3-AC36-CFA34FD202F3}">
  <ds:schemaRefs>
    <ds:schemaRef ds:uri="ESRI.ArcGIS.Mapping.OfficeIntegration.PowerPointInfo"/>
  </ds:schemaRefs>
</ds:datastoreItem>
</file>

<file path=customXml/itemProps282.xml><?xml version="1.0" encoding="utf-8"?>
<ds:datastoreItem xmlns:ds="http://schemas.openxmlformats.org/officeDocument/2006/customXml" ds:itemID="{E63D6624-9199-4A7F-BD1A-CAEA981E827A}">
  <ds:schemaRefs>
    <ds:schemaRef ds:uri="ESRI.ArcGIS.Mapping.OfficeIntegration.PowerPointInfo"/>
  </ds:schemaRefs>
</ds:datastoreItem>
</file>

<file path=customXml/itemProps283.xml><?xml version="1.0" encoding="utf-8"?>
<ds:datastoreItem xmlns:ds="http://schemas.openxmlformats.org/officeDocument/2006/customXml" ds:itemID="{E168A9D9-783F-4C01-9FFA-364B4A3DC3DE}">
  <ds:schemaRefs>
    <ds:schemaRef ds:uri="ESRI.ArcGIS.Mapping.OfficeIntegration.PowerPointInfo"/>
  </ds:schemaRefs>
</ds:datastoreItem>
</file>

<file path=customXml/itemProps284.xml><?xml version="1.0" encoding="utf-8"?>
<ds:datastoreItem xmlns:ds="http://schemas.openxmlformats.org/officeDocument/2006/customXml" ds:itemID="{0D49A84E-31FF-43A3-A96F-32944CE8A90F}">
  <ds:schemaRefs>
    <ds:schemaRef ds:uri="ESRI.ArcGIS.Mapping.OfficeIntegration.PowerPointInfo"/>
  </ds:schemaRefs>
</ds:datastoreItem>
</file>

<file path=customXml/itemProps285.xml><?xml version="1.0" encoding="utf-8"?>
<ds:datastoreItem xmlns:ds="http://schemas.openxmlformats.org/officeDocument/2006/customXml" ds:itemID="{FE553700-141E-4C48-9D52-4DF648795906}">
  <ds:schemaRefs>
    <ds:schemaRef ds:uri="ESRI.ArcGIS.Mapping.OfficeIntegration.PowerPointInfo"/>
  </ds:schemaRefs>
</ds:datastoreItem>
</file>

<file path=customXml/itemProps286.xml><?xml version="1.0" encoding="utf-8"?>
<ds:datastoreItem xmlns:ds="http://schemas.openxmlformats.org/officeDocument/2006/customXml" ds:itemID="{E07592BF-CB6A-496E-AE78-B88A61B474D2}">
  <ds:schemaRefs>
    <ds:schemaRef ds:uri="ESRI.ArcGIS.Mapping.OfficeIntegration.PowerPointInfo"/>
  </ds:schemaRefs>
</ds:datastoreItem>
</file>

<file path=customXml/itemProps287.xml><?xml version="1.0" encoding="utf-8"?>
<ds:datastoreItem xmlns:ds="http://schemas.openxmlformats.org/officeDocument/2006/customXml" ds:itemID="{CEA3C36B-7C6A-4914-93DC-F0B5E9B55E63}">
  <ds:schemaRefs>
    <ds:schemaRef ds:uri="ESRI.ArcGIS.Mapping.OfficeIntegration.PowerPointInfo"/>
  </ds:schemaRefs>
</ds:datastoreItem>
</file>

<file path=customXml/itemProps288.xml><?xml version="1.0" encoding="utf-8"?>
<ds:datastoreItem xmlns:ds="http://schemas.openxmlformats.org/officeDocument/2006/customXml" ds:itemID="{F4FEEEB6-D7DF-4241-B40D-033A1AF28D35}">
  <ds:schemaRefs>
    <ds:schemaRef ds:uri="ESRI.ArcGIS.Mapping.OfficeIntegration.PowerPointInfo"/>
  </ds:schemaRefs>
</ds:datastoreItem>
</file>

<file path=customXml/itemProps289.xml><?xml version="1.0" encoding="utf-8"?>
<ds:datastoreItem xmlns:ds="http://schemas.openxmlformats.org/officeDocument/2006/customXml" ds:itemID="{AFB39EB3-BC82-4872-926D-958E7ED3A31B}">
  <ds:schemaRefs>
    <ds:schemaRef ds:uri="ESRI.ArcGIS.Mapping.OfficeIntegration.PowerPointInfo"/>
  </ds:schemaRefs>
</ds:datastoreItem>
</file>

<file path=customXml/itemProps29.xml><?xml version="1.0" encoding="utf-8"?>
<ds:datastoreItem xmlns:ds="http://schemas.openxmlformats.org/officeDocument/2006/customXml" ds:itemID="{F64747FD-5E6E-4505-A00D-2BE4FF6AC676}">
  <ds:schemaRefs>
    <ds:schemaRef ds:uri="ESRI.ArcGIS.Mapping.OfficeIntegration.PowerPointInfo"/>
  </ds:schemaRefs>
</ds:datastoreItem>
</file>

<file path=customXml/itemProps290.xml><?xml version="1.0" encoding="utf-8"?>
<ds:datastoreItem xmlns:ds="http://schemas.openxmlformats.org/officeDocument/2006/customXml" ds:itemID="{F50183A1-79F8-4474-BDE6-EF0528861A24}">
  <ds:schemaRefs>
    <ds:schemaRef ds:uri="ESRI.ArcGIS.Mapping.OfficeIntegration.PowerPointInfo"/>
  </ds:schemaRefs>
</ds:datastoreItem>
</file>

<file path=customXml/itemProps291.xml><?xml version="1.0" encoding="utf-8"?>
<ds:datastoreItem xmlns:ds="http://schemas.openxmlformats.org/officeDocument/2006/customXml" ds:itemID="{F1158AE7-649C-4176-9125-F2929727A578}">
  <ds:schemaRefs>
    <ds:schemaRef ds:uri="ESRI.ArcGIS.Mapping.OfficeIntegration.PowerPointInfo"/>
  </ds:schemaRefs>
</ds:datastoreItem>
</file>

<file path=customXml/itemProps292.xml><?xml version="1.0" encoding="utf-8"?>
<ds:datastoreItem xmlns:ds="http://schemas.openxmlformats.org/officeDocument/2006/customXml" ds:itemID="{7D74E2F7-24BF-48F0-87FC-57FE4312B108}">
  <ds:schemaRefs>
    <ds:schemaRef ds:uri="ESRI.ArcGIS.Mapping.OfficeIntegration.PowerPointInfo"/>
  </ds:schemaRefs>
</ds:datastoreItem>
</file>

<file path=customXml/itemProps293.xml><?xml version="1.0" encoding="utf-8"?>
<ds:datastoreItem xmlns:ds="http://schemas.openxmlformats.org/officeDocument/2006/customXml" ds:itemID="{17D675E6-83B8-42F6-AEA0-7AEBBCDBD8DB}">
  <ds:schemaRefs>
    <ds:schemaRef ds:uri="ESRI.ArcGIS.Mapping.OfficeIntegration.PowerPointInfo"/>
  </ds:schemaRefs>
</ds:datastoreItem>
</file>

<file path=customXml/itemProps294.xml><?xml version="1.0" encoding="utf-8"?>
<ds:datastoreItem xmlns:ds="http://schemas.openxmlformats.org/officeDocument/2006/customXml" ds:itemID="{8BF7D38A-5122-4DC7-99CD-6DBE542DF6D2}">
  <ds:schemaRefs>
    <ds:schemaRef ds:uri="ESRI.ArcGIS.Mapping.OfficeIntegration.PowerPointInfo"/>
  </ds:schemaRefs>
</ds:datastoreItem>
</file>

<file path=customXml/itemProps295.xml><?xml version="1.0" encoding="utf-8"?>
<ds:datastoreItem xmlns:ds="http://schemas.openxmlformats.org/officeDocument/2006/customXml" ds:itemID="{685D7A21-59CC-4B93-BF91-26AC734F4AE0}">
  <ds:schemaRefs>
    <ds:schemaRef ds:uri="ESRI.ArcGIS.Mapping.OfficeIntegration.PowerPointInfo"/>
  </ds:schemaRefs>
</ds:datastoreItem>
</file>

<file path=customXml/itemProps296.xml><?xml version="1.0" encoding="utf-8"?>
<ds:datastoreItem xmlns:ds="http://schemas.openxmlformats.org/officeDocument/2006/customXml" ds:itemID="{F269CC3A-D906-43B4-A5D7-44AA7341C2BB}">
  <ds:schemaRefs>
    <ds:schemaRef ds:uri="ESRI.ArcGIS.Mapping.OfficeIntegration.PowerPointInfo"/>
  </ds:schemaRefs>
</ds:datastoreItem>
</file>

<file path=customXml/itemProps297.xml><?xml version="1.0" encoding="utf-8"?>
<ds:datastoreItem xmlns:ds="http://schemas.openxmlformats.org/officeDocument/2006/customXml" ds:itemID="{000E41EC-66AE-4544-8FAC-9142F6A6A914}">
  <ds:schemaRefs>
    <ds:schemaRef ds:uri="ESRI.ArcGIS.Mapping.OfficeIntegration.PowerPointInfo"/>
  </ds:schemaRefs>
</ds:datastoreItem>
</file>

<file path=customXml/itemProps298.xml><?xml version="1.0" encoding="utf-8"?>
<ds:datastoreItem xmlns:ds="http://schemas.openxmlformats.org/officeDocument/2006/customXml" ds:itemID="{881590E9-EA5A-4F11-B82B-4F2CC3EC6AB6}">
  <ds:schemaRefs>
    <ds:schemaRef ds:uri="ESRI.ArcGIS.Mapping.OfficeIntegration.PowerPointInfo"/>
  </ds:schemaRefs>
</ds:datastoreItem>
</file>

<file path=customXml/itemProps299.xml><?xml version="1.0" encoding="utf-8"?>
<ds:datastoreItem xmlns:ds="http://schemas.openxmlformats.org/officeDocument/2006/customXml" ds:itemID="{01A0F736-AC94-429A-885F-5F2750BC027C}">
  <ds:schemaRefs>
    <ds:schemaRef ds:uri="ESRI.ArcGIS.Mapping.OfficeIntegration.PowerPointInfo"/>
  </ds:schemaRefs>
</ds:datastoreItem>
</file>

<file path=customXml/itemProps3.xml><?xml version="1.0" encoding="utf-8"?>
<ds:datastoreItem xmlns:ds="http://schemas.openxmlformats.org/officeDocument/2006/customXml" ds:itemID="{6377A2AD-707F-4632-9E2E-B5A8F5481A13}">
  <ds:schemaRefs>
    <ds:schemaRef ds:uri="ESRI.ArcGIS.Mapping.OfficeIntegration.PowerPointInfo"/>
  </ds:schemaRefs>
</ds:datastoreItem>
</file>

<file path=customXml/itemProps30.xml><?xml version="1.0" encoding="utf-8"?>
<ds:datastoreItem xmlns:ds="http://schemas.openxmlformats.org/officeDocument/2006/customXml" ds:itemID="{E79FE992-D350-4217-B32E-E4F12D558167}">
  <ds:schemaRefs>
    <ds:schemaRef ds:uri="ESRI.ArcGIS.Mapping.OfficeIntegration.PowerPointInfo"/>
  </ds:schemaRefs>
</ds:datastoreItem>
</file>

<file path=customXml/itemProps300.xml><?xml version="1.0" encoding="utf-8"?>
<ds:datastoreItem xmlns:ds="http://schemas.openxmlformats.org/officeDocument/2006/customXml" ds:itemID="{60F3301A-7774-4C6F-9BC7-3933E2514C26}">
  <ds:schemaRefs>
    <ds:schemaRef ds:uri="ESRI.ArcGIS.Mapping.OfficeIntegration.PowerPointInfo"/>
  </ds:schemaRefs>
</ds:datastoreItem>
</file>

<file path=customXml/itemProps301.xml><?xml version="1.0" encoding="utf-8"?>
<ds:datastoreItem xmlns:ds="http://schemas.openxmlformats.org/officeDocument/2006/customXml" ds:itemID="{6A534E0C-03B4-4CB4-872B-DC0F1880FCAD}">
  <ds:schemaRefs>
    <ds:schemaRef ds:uri="ESRI.ArcGIS.Mapping.OfficeIntegration.PowerPointInfo"/>
  </ds:schemaRefs>
</ds:datastoreItem>
</file>

<file path=customXml/itemProps302.xml><?xml version="1.0" encoding="utf-8"?>
<ds:datastoreItem xmlns:ds="http://schemas.openxmlformats.org/officeDocument/2006/customXml" ds:itemID="{18D8B2D9-D763-4ED8-80F6-4DA924B7777B}">
  <ds:schemaRefs>
    <ds:schemaRef ds:uri="ESRI.ArcGIS.Mapping.OfficeIntegration.PowerPointInfo"/>
  </ds:schemaRefs>
</ds:datastoreItem>
</file>

<file path=customXml/itemProps303.xml><?xml version="1.0" encoding="utf-8"?>
<ds:datastoreItem xmlns:ds="http://schemas.openxmlformats.org/officeDocument/2006/customXml" ds:itemID="{3DA73800-BF73-454E-B9EE-335C9B5BD600}">
  <ds:schemaRefs>
    <ds:schemaRef ds:uri="ESRI.ArcGIS.Mapping.OfficeIntegration.PowerPointInfo"/>
  </ds:schemaRefs>
</ds:datastoreItem>
</file>

<file path=customXml/itemProps304.xml><?xml version="1.0" encoding="utf-8"?>
<ds:datastoreItem xmlns:ds="http://schemas.openxmlformats.org/officeDocument/2006/customXml" ds:itemID="{CA2FEF34-DA64-485C-A341-64D824B93659}">
  <ds:schemaRefs>
    <ds:schemaRef ds:uri="ESRI.ArcGIS.Mapping.OfficeIntegration.PowerPointInfo"/>
  </ds:schemaRefs>
</ds:datastoreItem>
</file>

<file path=customXml/itemProps305.xml><?xml version="1.0" encoding="utf-8"?>
<ds:datastoreItem xmlns:ds="http://schemas.openxmlformats.org/officeDocument/2006/customXml" ds:itemID="{EEF7AAD1-AE73-4F1E-8347-D01B174FB70E}">
  <ds:schemaRefs>
    <ds:schemaRef ds:uri="ESRI.ArcGIS.Mapping.OfficeIntegration.PowerPointInfo"/>
  </ds:schemaRefs>
</ds:datastoreItem>
</file>

<file path=customXml/itemProps306.xml><?xml version="1.0" encoding="utf-8"?>
<ds:datastoreItem xmlns:ds="http://schemas.openxmlformats.org/officeDocument/2006/customXml" ds:itemID="{132F3EE5-5BC4-49C5-9E69-4B5A31222E82}">
  <ds:schemaRefs>
    <ds:schemaRef ds:uri="ESRI.ArcGIS.Mapping.OfficeIntegration.PowerPointInfo"/>
  </ds:schemaRefs>
</ds:datastoreItem>
</file>

<file path=customXml/itemProps307.xml><?xml version="1.0" encoding="utf-8"?>
<ds:datastoreItem xmlns:ds="http://schemas.openxmlformats.org/officeDocument/2006/customXml" ds:itemID="{A44C1284-6D20-47C4-A85E-E3CC0A4EAD6A}">
  <ds:schemaRefs>
    <ds:schemaRef ds:uri="ESRI.ArcGIS.Mapping.OfficeIntegration.PowerPointInfo"/>
  </ds:schemaRefs>
</ds:datastoreItem>
</file>

<file path=customXml/itemProps308.xml><?xml version="1.0" encoding="utf-8"?>
<ds:datastoreItem xmlns:ds="http://schemas.openxmlformats.org/officeDocument/2006/customXml" ds:itemID="{02E4AE66-3F9A-40DF-8CAA-7EFE5AE36313}">
  <ds:schemaRefs>
    <ds:schemaRef ds:uri="ESRI.ArcGIS.Mapping.OfficeIntegration.PowerPointInfo"/>
  </ds:schemaRefs>
</ds:datastoreItem>
</file>

<file path=customXml/itemProps309.xml><?xml version="1.0" encoding="utf-8"?>
<ds:datastoreItem xmlns:ds="http://schemas.openxmlformats.org/officeDocument/2006/customXml" ds:itemID="{6794D989-4735-49AD-A94C-414B06233D7B}">
  <ds:schemaRefs>
    <ds:schemaRef ds:uri="ESRI.ArcGIS.Mapping.OfficeIntegration.PowerPointInfo"/>
  </ds:schemaRefs>
</ds:datastoreItem>
</file>

<file path=customXml/itemProps31.xml><?xml version="1.0" encoding="utf-8"?>
<ds:datastoreItem xmlns:ds="http://schemas.openxmlformats.org/officeDocument/2006/customXml" ds:itemID="{11F43542-F66D-4FE8-A8D8-C385C9CCD7F9}">
  <ds:schemaRefs>
    <ds:schemaRef ds:uri="ESRI.ArcGIS.Mapping.OfficeIntegration.PowerPointInfo"/>
  </ds:schemaRefs>
</ds:datastoreItem>
</file>

<file path=customXml/itemProps310.xml><?xml version="1.0" encoding="utf-8"?>
<ds:datastoreItem xmlns:ds="http://schemas.openxmlformats.org/officeDocument/2006/customXml" ds:itemID="{9F11A9B7-F74E-4D17-9F0B-1A4883DAD627}">
  <ds:schemaRefs>
    <ds:schemaRef ds:uri="ESRI.ArcGIS.Mapping.OfficeIntegration.PowerPointInfo"/>
  </ds:schemaRefs>
</ds:datastoreItem>
</file>

<file path=customXml/itemProps311.xml><?xml version="1.0" encoding="utf-8"?>
<ds:datastoreItem xmlns:ds="http://schemas.openxmlformats.org/officeDocument/2006/customXml" ds:itemID="{22563BE5-9B42-4A52-B8A4-A634FC8F90BE}">
  <ds:schemaRefs>
    <ds:schemaRef ds:uri="ESRI.ArcGIS.Mapping.OfficeIntegration.PowerPointInfo"/>
  </ds:schemaRefs>
</ds:datastoreItem>
</file>

<file path=customXml/itemProps312.xml><?xml version="1.0" encoding="utf-8"?>
<ds:datastoreItem xmlns:ds="http://schemas.openxmlformats.org/officeDocument/2006/customXml" ds:itemID="{AFE08962-20DD-4996-AF21-DC4767957878}">
  <ds:schemaRefs>
    <ds:schemaRef ds:uri="ESRI.ArcGIS.Mapping.OfficeIntegration.PowerPointInfo"/>
  </ds:schemaRefs>
</ds:datastoreItem>
</file>

<file path=customXml/itemProps313.xml><?xml version="1.0" encoding="utf-8"?>
<ds:datastoreItem xmlns:ds="http://schemas.openxmlformats.org/officeDocument/2006/customXml" ds:itemID="{34821129-473A-4195-9C58-EB8775B886B9}">
  <ds:schemaRefs>
    <ds:schemaRef ds:uri="ESRI.ArcGIS.Mapping.OfficeIntegration.PowerPointInfo"/>
  </ds:schemaRefs>
</ds:datastoreItem>
</file>

<file path=customXml/itemProps314.xml><?xml version="1.0" encoding="utf-8"?>
<ds:datastoreItem xmlns:ds="http://schemas.openxmlformats.org/officeDocument/2006/customXml" ds:itemID="{7B7C0F93-12F1-40AD-BE6F-3D1585AF42A8}">
  <ds:schemaRefs>
    <ds:schemaRef ds:uri="ESRI.ArcGIS.Mapping.OfficeIntegration.PowerPointInfo"/>
  </ds:schemaRefs>
</ds:datastoreItem>
</file>

<file path=customXml/itemProps315.xml><?xml version="1.0" encoding="utf-8"?>
<ds:datastoreItem xmlns:ds="http://schemas.openxmlformats.org/officeDocument/2006/customXml" ds:itemID="{D8FABE4F-0A19-4BD9-AB0C-45C5EC9991C1}">
  <ds:schemaRefs>
    <ds:schemaRef ds:uri="ESRI.ArcGIS.Mapping.OfficeIntegration.PowerPointInfo"/>
  </ds:schemaRefs>
</ds:datastoreItem>
</file>

<file path=customXml/itemProps316.xml><?xml version="1.0" encoding="utf-8"?>
<ds:datastoreItem xmlns:ds="http://schemas.openxmlformats.org/officeDocument/2006/customXml" ds:itemID="{55DCF806-620A-486B-B621-E16542E9AA31}">
  <ds:schemaRefs>
    <ds:schemaRef ds:uri="ESRI.ArcGIS.Mapping.OfficeIntegration.PowerPointInfo"/>
  </ds:schemaRefs>
</ds:datastoreItem>
</file>

<file path=customXml/itemProps317.xml><?xml version="1.0" encoding="utf-8"?>
<ds:datastoreItem xmlns:ds="http://schemas.openxmlformats.org/officeDocument/2006/customXml" ds:itemID="{2696B8E5-6141-430C-AE0B-CCD52D4E3489}">
  <ds:schemaRefs>
    <ds:schemaRef ds:uri="ESRI.ArcGIS.Mapping.OfficeIntegration.PowerPointInfo"/>
  </ds:schemaRefs>
</ds:datastoreItem>
</file>

<file path=customXml/itemProps318.xml><?xml version="1.0" encoding="utf-8"?>
<ds:datastoreItem xmlns:ds="http://schemas.openxmlformats.org/officeDocument/2006/customXml" ds:itemID="{9233FF56-53D1-47F5-8895-CF860C9CC2C0}">
  <ds:schemaRefs>
    <ds:schemaRef ds:uri="ESRI.ArcGIS.Mapping.OfficeIntegration.PowerPointInfo"/>
  </ds:schemaRefs>
</ds:datastoreItem>
</file>

<file path=customXml/itemProps319.xml><?xml version="1.0" encoding="utf-8"?>
<ds:datastoreItem xmlns:ds="http://schemas.openxmlformats.org/officeDocument/2006/customXml" ds:itemID="{573C150A-1432-49DF-B6A7-5337CA1BE2D0}">
  <ds:schemaRefs>
    <ds:schemaRef ds:uri="ESRI.ArcGIS.Mapping.OfficeIntegration.PowerPointInfo"/>
  </ds:schemaRefs>
</ds:datastoreItem>
</file>

<file path=customXml/itemProps32.xml><?xml version="1.0" encoding="utf-8"?>
<ds:datastoreItem xmlns:ds="http://schemas.openxmlformats.org/officeDocument/2006/customXml" ds:itemID="{5B18AC86-5F45-43BB-B299-E27054B2BE22}">
  <ds:schemaRefs>
    <ds:schemaRef ds:uri="ESRI.ArcGIS.Mapping.OfficeIntegration.PowerPointInfo"/>
  </ds:schemaRefs>
</ds:datastoreItem>
</file>

<file path=customXml/itemProps320.xml><?xml version="1.0" encoding="utf-8"?>
<ds:datastoreItem xmlns:ds="http://schemas.openxmlformats.org/officeDocument/2006/customXml" ds:itemID="{F272BC11-B391-46A2-8C10-7F6982DB205D}">
  <ds:schemaRefs>
    <ds:schemaRef ds:uri="ESRI.ArcGIS.Mapping.OfficeIntegration.PowerPointInfo"/>
  </ds:schemaRefs>
</ds:datastoreItem>
</file>

<file path=customXml/itemProps321.xml><?xml version="1.0" encoding="utf-8"?>
<ds:datastoreItem xmlns:ds="http://schemas.openxmlformats.org/officeDocument/2006/customXml" ds:itemID="{3262CACE-414C-4C0E-9738-CEB3A779117D}">
  <ds:schemaRefs>
    <ds:schemaRef ds:uri="ESRI.ArcGIS.Mapping.OfficeIntegration.PowerPointInfo"/>
  </ds:schemaRefs>
</ds:datastoreItem>
</file>

<file path=customXml/itemProps322.xml><?xml version="1.0" encoding="utf-8"?>
<ds:datastoreItem xmlns:ds="http://schemas.openxmlformats.org/officeDocument/2006/customXml" ds:itemID="{E2228A85-EF93-4276-B78F-2542093EADCB}">
  <ds:schemaRefs>
    <ds:schemaRef ds:uri="ESRI.ArcGIS.Mapping.OfficeIntegration.PowerPointInfo"/>
  </ds:schemaRefs>
</ds:datastoreItem>
</file>

<file path=customXml/itemProps323.xml><?xml version="1.0" encoding="utf-8"?>
<ds:datastoreItem xmlns:ds="http://schemas.openxmlformats.org/officeDocument/2006/customXml" ds:itemID="{EE2F244A-3D61-466A-B7E1-BF9EB8E3E547}">
  <ds:schemaRefs>
    <ds:schemaRef ds:uri="ESRI.ArcGIS.Mapping.OfficeIntegration.PowerPointInfo"/>
  </ds:schemaRefs>
</ds:datastoreItem>
</file>

<file path=customXml/itemProps324.xml><?xml version="1.0" encoding="utf-8"?>
<ds:datastoreItem xmlns:ds="http://schemas.openxmlformats.org/officeDocument/2006/customXml" ds:itemID="{30DB0731-8A47-4889-AC16-E255222F4398}">
  <ds:schemaRefs>
    <ds:schemaRef ds:uri="ESRI.ArcGIS.Mapping.OfficeIntegration.PowerPointInfo"/>
  </ds:schemaRefs>
</ds:datastoreItem>
</file>

<file path=customXml/itemProps325.xml><?xml version="1.0" encoding="utf-8"?>
<ds:datastoreItem xmlns:ds="http://schemas.openxmlformats.org/officeDocument/2006/customXml" ds:itemID="{93882E18-E686-4100-845A-70472D4FA4FD}">
  <ds:schemaRefs>
    <ds:schemaRef ds:uri="ESRI.ArcGIS.Mapping.OfficeIntegration.PowerPointInfo"/>
  </ds:schemaRefs>
</ds:datastoreItem>
</file>

<file path=customXml/itemProps326.xml><?xml version="1.0" encoding="utf-8"?>
<ds:datastoreItem xmlns:ds="http://schemas.openxmlformats.org/officeDocument/2006/customXml" ds:itemID="{13E9F6C8-D29B-4556-AAC4-04F6D4F70267}">
  <ds:schemaRefs>
    <ds:schemaRef ds:uri="ESRI.ArcGIS.Mapping.OfficeIntegration.PowerPointInfo"/>
  </ds:schemaRefs>
</ds:datastoreItem>
</file>

<file path=customXml/itemProps327.xml><?xml version="1.0" encoding="utf-8"?>
<ds:datastoreItem xmlns:ds="http://schemas.openxmlformats.org/officeDocument/2006/customXml" ds:itemID="{E094F506-DB65-4338-AE92-81B08FA8A097}">
  <ds:schemaRefs>
    <ds:schemaRef ds:uri="ESRI.ArcGIS.Mapping.OfficeIntegration.PowerPointInfo"/>
  </ds:schemaRefs>
</ds:datastoreItem>
</file>

<file path=customXml/itemProps328.xml><?xml version="1.0" encoding="utf-8"?>
<ds:datastoreItem xmlns:ds="http://schemas.openxmlformats.org/officeDocument/2006/customXml" ds:itemID="{C32C3883-19D2-4EEC-9628-71B1FDF261EB}">
  <ds:schemaRefs>
    <ds:schemaRef ds:uri="ESRI.ArcGIS.Mapping.OfficeIntegration.PowerPointInfo"/>
  </ds:schemaRefs>
</ds:datastoreItem>
</file>

<file path=customXml/itemProps329.xml><?xml version="1.0" encoding="utf-8"?>
<ds:datastoreItem xmlns:ds="http://schemas.openxmlformats.org/officeDocument/2006/customXml" ds:itemID="{48C7635A-F7D7-43C4-88D0-860E9FBB9D35}">
  <ds:schemaRefs>
    <ds:schemaRef ds:uri="ESRI.ArcGIS.Mapping.OfficeIntegration.PowerPointInfo"/>
  </ds:schemaRefs>
</ds:datastoreItem>
</file>

<file path=customXml/itemProps33.xml><?xml version="1.0" encoding="utf-8"?>
<ds:datastoreItem xmlns:ds="http://schemas.openxmlformats.org/officeDocument/2006/customXml" ds:itemID="{D24B9705-579D-4F90-A500-F07E68C07F24}">
  <ds:schemaRefs>
    <ds:schemaRef ds:uri="ESRI.ArcGIS.Mapping.OfficeIntegration.PowerPointInfo"/>
  </ds:schemaRefs>
</ds:datastoreItem>
</file>

<file path=customXml/itemProps330.xml><?xml version="1.0" encoding="utf-8"?>
<ds:datastoreItem xmlns:ds="http://schemas.openxmlformats.org/officeDocument/2006/customXml" ds:itemID="{A55EF203-A11F-4F55-8785-216F51ADBB51}">
  <ds:schemaRefs>
    <ds:schemaRef ds:uri="ESRI.ArcGIS.Mapping.OfficeIntegration.PowerPointInfo"/>
  </ds:schemaRefs>
</ds:datastoreItem>
</file>

<file path=customXml/itemProps331.xml><?xml version="1.0" encoding="utf-8"?>
<ds:datastoreItem xmlns:ds="http://schemas.openxmlformats.org/officeDocument/2006/customXml" ds:itemID="{976B94F0-E9E6-456E-AA61-B4FD38C9D67C}">
  <ds:schemaRefs>
    <ds:schemaRef ds:uri="ESRI.ArcGIS.Mapping.OfficeIntegration.PowerPointInfo"/>
  </ds:schemaRefs>
</ds:datastoreItem>
</file>

<file path=customXml/itemProps332.xml><?xml version="1.0" encoding="utf-8"?>
<ds:datastoreItem xmlns:ds="http://schemas.openxmlformats.org/officeDocument/2006/customXml" ds:itemID="{865527E4-C087-4DFE-B829-72BE57AA959A}">
  <ds:schemaRefs>
    <ds:schemaRef ds:uri="ESRI.ArcGIS.Mapping.OfficeIntegration.PowerPointInfo"/>
  </ds:schemaRefs>
</ds:datastoreItem>
</file>

<file path=customXml/itemProps333.xml><?xml version="1.0" encoding="utf-8"?>
<ds:datastoreItem xmlns:ds="http://schemas.openxmlformats.org/officeDocument/2006/customXml" ds:itemID="{89AB7024-9F4D-45D6-AC02-8089E40C6482}">
  <ds:schemaRefs>
    <ds:schemaRef ds:uri="ESRI.ArcGIS.Mapping.OfficeIntegration.PowerPointInfo"/>
  </ds:schemaRefs>
</ds:datastoreItem>
</file>

<file path=customXml/itemProps334.xml><?xml version="1.0" encoding="utf-8"?>
<ds:datastoreItem xmlns:ds="http://schemas.openxmlformats.org/officeDocument/2006/customXml" ds:itemID="{271E7105-6D08-480A-8B9A-41E21A6FE420}">
  <ds:schemaRefs>
    <ds:schemaRef ds:uri="ESRI.ArcGIS.Mapping.OfficeIntegration.PowerPointInfo"/>
  </ds:schemaRefs>
</ds:datastoreItem>
</file>

<file path=customXml/itemProps335.xml><?xml version="1.0" encoding="utf-8"?>
<ds:datastoreItem xmlns:ds="http://schemas.openxmlformats.org/officeDocument/2006/customXml" ds:itemID="{94505F93-F468-48E4-91D1-2642B0E537B9}">
  <ds:schemaRefs>
    <ds:schemaRef ds:uri="ESRI.ArcGIS.Mapping.OfficeIntegration.PowerPointInfo"/>
  </ds:schemaRefs>
</ds:datastoreItem>
</file>

<file path=customXml/itemProps336.xml><?xml version="1.0" encoding="utf-8"?>
<ds:datastoreItem xmlns:ds="http://schemas.openxmlformats.org/officeDocument/2006/customXml" ds:itemID="{6CBA7F7B-3523-4C96-AC4F-37180C66EB55}">
  <ds:schemaRefs>
    <ds:schemaRef ds:uri="ESRI.ArcGIS.Mapping.OfficeIntegration.PowerPointInfo"/>
  </ds:schemaRefs>
</ds:datastoreItem>
</file>

<file path=customXml/itemProps337.xml><?xml version="1.0" encoding="utf-8"?>
<ds:datastoreItem xmlns:ds="http://schemas.openxmlformats.org/officeDocument/2006/customXml" ds:itemID="{382738CB-8338-4DA6-8BFF-B5DF8DC28441}">
  <ds:schemaRefs>
    <ds:schemaRef ds:uri="ESRI.ArcGIS.Mapping.OfficeIntegration.PowerPointInfo"/>
  </ds:schemaRefs>
</ds:datastoreItem>
</file>

<file path=customXml/itemProps338.xml><?xml version="1.0" encoding="utf-8"?>
<ds:datastoreItem xmlns:ds="http://schemas.openxmlformats.org/officeDocument/2006/customXml" ds:itemID="{4D752EC5-E4C1-4F14-B5ED-B7B7CEFA3F8D}">
  <ds:schemaRefs>
    <ds:schemaRef ds:uri="ESRI.ArcGIS.Mapping.OfficeIntegration.PowerPointInfo"/>
  </ds:schemaRefs>
</ds:datastoreItem>
</file>

<file path=customXml/itemProps339.xml><?xml version="1.0" encoding="utf-8"?>
<ds:datastoreItem xmlns:ds="http://schemas.openxmlformats.org/officeDocument/2006/customXml" ds:itemID="{803541F6-DC67-4A20-985D-13E924E55F8C}">
  <ds:schemaRefs>
    <ds:schemaRef ds:uri="ESRI.ArcGIS.Mapping.OfficeIntegration.PowerPointInfo"/>
  </ds:schemaRefs>
</ds:datastoreItem>
</file>

<file path=customXml/itemProps34.xml><?xml version="1.0" encoding="utf-8"?>
<ds:datastoreItem xmlns:ds="http://schemas.openxmlformats.org/officeDocument/2006/customXml" ds:itemID="{6D6A844F-61FB-464C-B613-DEC504AA24F4}">
  <ds:schemaRefs>
    <ds:schemaRef ds:uri="ESRI.ArcGIS.Mapping.OfficeIntegration.PowerPointInfo"/>
  </ds:schemaRefs>
</ds:datastoreItem>
</file>

<file path=customXml/itemProps340.xml><?xml version="1.0" encoding="utf-8"?>
<ds:datastoreItem xmlns:ds="http://schemas.openxmlformats.org/officeDocument/2006/customXml" ds:itemID="{C86DBC0E-0481-453B-9061-22029F8F0B70}">
  <ds:schemaRefs>
    <ds:schemaRef ds:uri="ESRI.ArcGIS.Mapping.OfficeIntegration.PowerPointInfo"/>
  </ds:schemaRefs>
</ds:datastoreItem>
</file>

<file path=customXml/itemProps341.xml><?xml version="1.0" encoding="utf-8"?>
<ds:datastoreItem xmlns:ds="http://schemas.openxmlformats.org/officeDocument/2006/customXml" ds:itemID="{BA9CA6E0-0D5D-4561-BF11-F88F50F90F0B}">
  <ds:schemaRefs>
    <ds:schemaRef ds:uri="ESRI.ArcGIS.Mapping.OfficeIntegration.PowerPointInfo"/>
  </ds:schemaRefs>
</ds:datastoreItem>
</file>

<file path=customXml/itemProps342.xml><?xml version="1.0" encoding="utf-8"?>
<ds:datastoreItem xmlns:ds="http://schemas.openxmlformats.org/officeDocument/2006/customXml" ds:itemID="{46F7BB3F-6925-40A9-8CF5-1E7939FF5AA2}">
  <ds:schemaRefs>
    <ds:schemaRef ds:uri="ESRI.ArcGIS.Mapping.OfficeIntegration.PowerPointInfo"/>
  </ds:schemaRefs>
</ds:datastoreItem>
</file>

<file path=customXml/itemProps343.xml><?xml version="1.0" encoding="utf-8"?>
<ds:datastoreItem xmlns:ds="http://schemas.openxmlformats.org/officeDocument/2006/customXml" ds:itemID="{D9297A04-1CDE-4CF1-8BD6-54EECE3AEE71}">
  <ds:schemaRefs>
    <ds:schemaRef ds:uri="ESRI.ArcGIS.Mapping.OfficeIntegration.PowerPointInfo"/>
  </ds:schemaRefs>
</ds:datastoreItem>
</file>

<file path=customXml/itemProps344.xml><?xml version="1.0" encoding="utf-8"?>
<ds:datastoreItem xmlns:ds="http://schemas.openxmlformats.org/officeDocument/2006/customXml" ds:itemID="{3E201F55-A2BE-4BE3-B695-C31EFBB89694}">
  <ds:schemaRefs>
    <ds:schemaRef ds:uri="ESRI.ArcGIS.Mapping.OfficeIntegration.PowerPointInfo"/>
  </ds:schemaRefs>
</ds:datastoreItem>
</file>

<file path=customXml/itemProps345.xml><?xml version="1.0" encoding="utf-8"?>
<ds:datastoreItem xmlns:ds="http://schemas.openxmlformats.org/officeDocument/2006/customXml" ds:itemID="{2444A898-8430-4EB4-8064-F727C246B6AF}">
  <ds:schemaRefs>
    <ds:schemaRef ds:uri="ESRI.ArcGIS.Mapping.OfficeIntegration.PowerPointInfo"/>
  </ds:schemaRefs>
</ds:datastoreItem>
</file>

<file path=customXml/itemProps346.xml><?xml version="1.0" encoding="utf-8"?>
<ds:datastoreItem xmlns:ds="http://schemas.openxmlformats.org/officeDocument/2006/customXml" ds:itemID="{AEF21907-B304-4E9B-8800-AF71F69F4AD5}">
  <ds:schemaRefs>
    <ds:schemaRef ds:uri="ESRI.ArcGIS.Mapping.OfficeIntegration.PowerPointInfo"/>
  </ds:schemaRefs>
</ds:datastoreItem>
</file>

<file path=customXml/itemProps347.xml><?xml version="1.0" encoding="utf-8"?>
<ds:datastoreItem xmlns:ds="http://schemas.openxmlformats.org/officeDocument/2006/customXml" ds:itemID="{DEFEFBF3-F43A-47C0-914D-AB6626C6CF98}">
  <ds:schemaRefs>
    <ds:schemaRef ds:uri="ESRI.ArcGIS.Mapping.OfficeIntegration.PowerPointInfo"/>
  </ds:schemaRefs>
</ds:datastoreItem>
</file>

<file path=customXml/itemProps348.xml><?xml version="1.0" encoding="utf-8"?>
<ds:datastoreItem xmlns:ds="http://schemas.openxmlformats.org/officeDocument/2006/customXml" ds:itemID="{5B2D725A-ECD2-44FC-B5C9-3DF2368A53C9}">
  <ds:schemaRefs>
    <ds:schemaRef ds:uri="ESRI.ArcGIS.Mapping.OfficeIntegration.PowerPointInfo"/>
  </ds:schemaRefs>
</ds:datastoreItem>
</file>

<file path=customXml/itemProps349.xml><?xml version="1.0" encoding="utf-8"?>
<ds:datastoreItem xmlns:ds="http://schemas.openxmlformats.org/officeDocument/2006/customXml" ds:itemID="{C9B9336F-565E-4862-B59C-A4D82A6C0469}">
  <ds:schemaRefs>
    <ds:schemaRef ds:uri="ESRI.ArcGIS.Mapping.OfficeIntegration.PowerPointInfo"/>
  </ds:schemaRefs>
</ds:datastoreItem>
</file>

<file path=customXml/itemProps35.xml><?xml version="1.0" encoding="utf-8"?>
<ds:datastoreItem xmlns:ds="http://schemas.openxmlformats.org/officeDocument/2006/customXml" ds:itemID="{08E19A0F-5B8E-4199-A777-A49827EF9B31}">
  <ds:schemaRefs>
    <ds:schemaRef ds:uri="ESRI.ArcGIS.Mapping.OfficeIntegration.PowerPointInfo"/>
  </ds:schemaRefs>
</ds:datastoreItem>
</file>

<file path=customXml/itemProps350.xml><?xml version="1.0" encoding="utf-8"?>
<ds:datastoreItem xmlns:ds="http://schemas.openxmlformats.org/officeDocument/2006/customXml" ds:itemID="{3BC0F1A4-9C34-4DF5-9CF1-948AD32309B2}">
  <ds:schemaRefs>
    <ds:schemaRef ds:uri="ESRI.ArcGIS.Mapping.OfficeIntegration.PowerPointInfo"/>
  </ds:schemaRefs>
</ds:datastoreItem>
</file>

<file path=customXml/itemProps351.xml><?xml version="1.0" encoding="utf-8"?>
<ds:datastoreItem xmlns:ds="http://schemas.openxmlformats.org/officeDocument/2006/customXml" ds:itemID="{C9852EB6-20C1-4A83-9176-B9FF0990C822}">
  <ds:schemaRefs>
    <ds:schemaRef ds:uri="ESRI.ArcGIS.Mapping.OfficeIntegration.PowerPointInfo"/>
  </ds:schemaRefs>
</ds:datastoreItem>
</file>

<file path=customXml/itemProps352.xml><?xml version="1.0" encoding="utf-8"?>
<ds:datastoreItem xmlns:ds="http://schemas.openxmlformats.org/officeDocument/2006/customXml" ds:itemID="{7EFE4C0A-9EB3-4F08-92C1-F185957461CE}">
  <ds:schemaRefs>
    <ds:schemaRef ds:uri="ESRI.ArcGIS.Mapping.OfficeIntegration.PowerPointInfo"/>
  </ds:schemaRefs>
</ds:datastoreItem>
</file>

<file path=customXml/itemProps353.xml><?xml version="1.0" encoding="utf-8"?>
<ds:datastoreItem xmlns:ds="http://schemas.openxmlformats.org/officeDocument/2006/customXml" ds:itemID="{DF7D51EC-94E3-44BE-8CA0-2840D7FDCEB0}">
  <ds:schemaRefs>
    <ds:schemaRef ds:uri="ESRI.ArcGIS.Mapping.OfficeIntegration.PowerPointInfo"/>
  </ds:schemaRefs>
</ds:datastoreItem>
</file>

<file path=customXml/itemProps354.xml><?xml version="1.0" encoding="utf-8"?>
<ds:datastoreItem xmlns:ds="http://schemas.openxmlformats.org/officeDocument/2006/customXml" ds:itemID="{2351FFF0-B5D6-4BD4-A18D-A143541D4664}">
  <ds:schemaRefs>
    <ds:schemaRef ds:uri="ESRI.ArcGIS.Mapping.OfficeIntegration.PowerPointInfo"/>
  </ds:schemaRefs>
</ds:datastoreItem>
</file>

<file path=customXml/itemProps355.xml><?xml version="1.0" encoding="utf-8"?>
<ds:datastoreItem xmlns:ds="http://schemas.openxmlformats.org/officeDocument/2006/customXml" ds:itemID="{155A5D33-07B8-44ED-8994-4E7EFC9E0175}">
  <ds:schemaRefs>
    <ds:schemaRef ds:uri="ESRI.ArcGIS.Mapping.OfficeIntegration.PowerPointInfo"/>
  </ds:schemaRefs>
</ds:datastoreItem>
</file>

<file path=customXml/itemProps356.xml><?xml version="1.0" encoding="utf-8"?>
<ds:datastoreItem xmlns:ds="http://schemas.openxmlformats.org/officeDocument/2006/customXml" ds:itemID="{AA581911-5771-4A78-B511-4CA440017B26}">
  <ds:schemaRefs>
    <ds:schemaRef ds:uri="ESRI.ArcGIS.Mapping.OfficeIntegration.PowerPointInfo"/>
  </ds:schemaRefs>
</ds:datastoreItem>
</file>

<file path=customXml/itemProps357.xml><?xml version="1.0" encoding="utf-8"?>
<ds:datastoreItem xmlns:ds="http://schemas.openxmlformats.org/officeDocument/2006/customXml" ds:itemID="{3815AD59-4242-41E1-8C32-BAA79E516706}">
  <ds:schemaRefs>
    <ds:schemaRef ds:uri="ESRI.ArcGIS.Mapping.OfficeIntegration.PowerPointInfo"/>
  </ds:schemaRefs>
</ds:datastoreItem>
</file>

<file path=customXml/itemProps358.xml><?xml version="1.0" encoding="utf-8"?>
<ds:datastoreItem xmlns:ds="http://schemas.openxmlformats.org/officeDocument/2006/customXml" ds:itemID="{B95E707F-0953-4710-8F66-B62AA4813ECE}">
  <ds:schemaRefs>
    <ds:schemaRef ds:uri="ESRI.ArcGIS.Mapping.OfficeIntegration.PowerPointInfo"/>
  </ds:schemaRefs>
</ds:datastoreItem>
</file>

<file path=customXml/itemProps359.xml><?xml version="1.0" encoding="utf-8"?>
<ds:datastoreItem xmlns:ds="http://schemas.openxmlformats.org/officeDocument/2006/customXml" ds:itemID="{55AF7DEF-CBF5-49F1-AC7A-8C891B305431}">
  <ds:schemaRefs>
    <ds:schemaRef ds:uri="ESRI.ArcGIS.Mapping.OfficeIntegration.PowerPointInfo"/>
  </ds:schemaRefs>
</ds:datastoreItem>
</file>

<file path=customXml/itemProps36.xml><?xml version="1.0" encoding="utf-8"?>
<ds:datastoreItem xmlns:ds="http://schemas.openxmlformats.org/officeDocument/2006/customXml" ds:itemID="{CA4BBBDE-10BD-48CE-AC17-4FF916A355A4}">
  <ds:schemaRefs>
    <ds:schemaRef ds:uri="ESRI.ArcGIS.Mapping.OfficeIntegration.PowerPointInfo"/>
  </ds:schemaRefs>
</ds:datastoreItem>
</file>

<file path=customXml/itemProps360.xml><?xml version="1.0" encoding="utf-8"?>
<ds:datastoreItem xmlns:ds="http://schemas.openxmlformats.org/officeDocument/2006/customXml" ds:itemID="{76669518-6E68-4960-BFA9-F9F7C05F40EA}">
  <ds:schemaRefs>
    <ds:schemaRef ds:uri="ESRI.ArcGIS.Mapping.OfficeIntegration.PowerPointInfo"/>
  </ds:schemaRefs>
</ds:datastoreItem>
</file>

<file path=customXml/itemProps361.xml><?xml version="1.0" encoding="utf-8"?>
<ds:datastoreItem xmlns:ds="http://schemas.openxmlformats.org/officeDocument/2006/customXml" ds:itemID="{85316195-AF0F-499C-806E-0AB567AD8568}">
  <ds:schemaRefs>
    <ds:schemaRef ds:uri="ESRI.ArcGIS.Mapping.OfficeIntegration.PowerPointInfo"/>
  </ds:schemaRefs>
</ds:datastoreItem>
</file>

<file path=customXml/itemProps362.xml><?xml version="1.0" encoding="utf-8"?>
<ds:datastoreItem xmlns:ds="http://schemas.openxmlformats.org/officeDocument/2006/customXml" ds:itemID="{7B604AB4-F776-457F-8530-365538940CE1}">
  <ds:schemaRefs>
    <ds:schemaRef ds:uri="ESRI.ArcGIS.Mapping.OfficeIntegration.PowerPointInfo"/>
  </ds:schemaRefs>
</ds:datastoreItem>
</file>

<file path=customXml/itemProps363.xml><?xml version="1.0" encoding="utf-8"?>
<ds:datastoreItem xmlns:ds="http://schemas.openxmlformats.org/officeDocument/2006/customXml" ds:itemID="{A21C1803-EF7E-4471-A9E5-39FBBCA39154}">
  <ds:schemaRefs>
    <ds:schemaRef ds:uri="ESRI.ArcGIS.Mapping.OfficeIntegration.PowerPointInfo"/>
  </ds:schemaRefs>
</ds:datastoreItem>
</file>

<file path=customXml/itemProps364.xml><?xml version="1.0" encoding="utf-8"?>
<ds:datastoreItem xmlns:ds="http://schemas.openxmlformats.org/officeDocument/2006/customXml" ds:itemID="{0C428B8A-8EC2-42B6-8458-738FEA975364}">
  <ds:schemaRefs>
    <ds:schemaRef ds:uri="ESRI.ArcGIS.Mapping.OfficeIntegration.PowerPointInfo"/>
  </ds:schemaRefs>
</ds:datastoreItem>
</file>

<file path=customXml/itemProps365.xml><?xml version="1.0" encoding="utf-8"?>
<ds:datastoreItem xmlns:ds="http://schemas.openxmlformats.org/officeDocument/2006/customXml" ds:itemID="{642E8C57-AF41-4241-A18F-01F499627FDE}">
  <ds:schemaRefs>
    <ds:schemaRef ds:uri="ESRI.ArcGIS.Mapping.OfficeIntegration.PowerPointInfo"/>
  </ds:schemaRefs>
</ds:datastoreItem>
</file>

<file path=customXml/itemProps366.xml><?xml version="1.0" encoding="utf-8"?>
<ds:datastoreItem xmlns:ds="http://schemas.openxmlformats.org/officeDocument/2006/customXml" ds:itemID="{139F8B0A-6499-4582-8A46-7E964F8A445A}">
  <ds:schemaRefs>
    <ds:schemaRef ds:uri="ESRI.ArcGIS.Mapping.OfficeIntegration.PowerPointInfo"/>
  </ds:schemaRefs>
</ds:datastoreItem>
</file>

<file path=customXml/itemProps367.xml><?xml version="1.0" encoding="utf-8"?>
<ds:datastoreItem xmlns:ds="http://schemas.openxmlformats.org/officeDocument/2006/customXml" ds:itemID="{B425248E-08D1-46CB-B4BC-3A99EE3EF372}">
  <ds:schemaRefs>
    <ds:schemaRef ds:uri="ESRI.ArcGIS.Mapping.OfficeIntegration.PowerPointInfo"/>
  </ds:schemaRefs>
</ds:datastoreItem>
</file>

<file path=customXml/itemProps368.xml><?xml version="1.0" encoding="utf-8"?>
<ds:datastoreItem xmlns:ds="http://schemas.openxmlformats.org/officeDocument/2006/customXml" ds:itemID="{E6440BF3-58FF-4EB0-95D3-C3B74987D354}">
  <ds:schemaRefs>
    <ds:schemaRef ds:uri="ESRI.ArcGIS.Mapping.OfficeIntegration.PowerPointInfo"/>
  </ds:schemaRefs>
</ds:datastoreItem>
</file>

<file path=customXml/itemProps369.xml><?xml version="1.0" encoding="utf-8"?>
<ds:datastoreItem xmlns:ds="http://schemas.openxmlformats.org/officeDocument/2006/customXml" ds:itemID="{D57370A3-E114-44C3-82DC-8E429622E915}">
  <ds:schemaRefs>
    <ds:schemaRef ds:uri="ESRI.ArcGIS.Mapping.OfficeIntegration.PowerPointInfo"/>
  </ds:schemaRefs>
</ds:datastoreItem>
</file>

<file path=customXml/itemProps37.xml><?xml version="1.0" encoding="utf-8"?>
<ds:datastoreItem xmlns:ds="http://schemas.openxmlformats.org/officeDocument/2006/customXml" ds:itemID="{410CCB51-DB80-48AD-B429-3CE2C85A90B5}">
  <ds:schemaRefs>
    <ds:schemaRef ds:uri="ESRI.ArcGIS.Mapping.OfficeIntegration.PowerPointInfo"/>
  </ds:schemaRefs>
</ds:datastoreItem>
</file>

<file path=customXml/itemProps370.xml><?xml version="1.0" encoding="utf-8"?>
<ds:datastoreItem xmlns:ds="http://schemas.openxmlformats.org/officeDocument/2006/customXml" ds:itemID="{51211133-ABBA-4A51-A978-EF91F215269C}">
  <ds:schemaRefs>
    <ds:schemaRef ds:uri="ESRI.ArcGIS.Mapping.OfficeIntegration.PowerPointInfo"/>
  </ds:schemaRefs>
</ds:datastoreItem>
</file>

<file path=customXml/itemProps371.xml><?xml version="1.0" encoding="utf-8"?>
<ds:datastoreItem xmlns:ds="http://schemas.openxmlformats.org/officeDocument/2006/customXml" ds:itemID="{9A54B586-6659-48DB-B740-41116A07629F}">
  <ds:schemaRefs>
    <ds:schemaRef ds:uri="ESRI.ArcGIS.Mapping.OfficeIntegration.PowerPointInfo"/>
  </ds:schemaRefs>
</ds:datastoreItem>
</file>

<file path=customXml/itemProps372.xml><?xml version="1.0" encoding="utf-8"?>
<ds:datastoreItem xmlns:ds="http://schemas.openxmlformats.org/officeDocument/2006/customXml" ds:itemID="{CC04869B-7CED-45B9-9540-512F669EA703}">
  <ds:schemaRefs>
    <ds:schemaRef ds:uri="ESRI.ArcGIS.Mapping.OfficeIntegration.PowerPointInfo"/>
  </ds:schemaRefs>
</ds:datastoreItem>
</file>

<file path=customXml/itemProps373.xml><?xml version="1.0" encoding="utf-8"?>
<ds:datastoreItem xmlns:ds="http://schemas.openxmlformats.org/officeDocument/2006/customXml" ds:itemID="{F723D9FD-9668-4CA9-96B6-22AB5CCFC1A9}">
  <ds:schemaRefs>
    <ds:schemaRef ds:uri="ESRI.ArcGIS.Mapping.OfficeIntegration.PowerPointInfo"/>
  </ds:schemaRefs>
</ds:datastoreItem>
</file>

<file path=customXml/itemProps374.xml><?xml version="1.0" encoding="utf-8"?>
<ds:datastoreItem xmlns:ds="http://schemas.openxmlformats.org/officeDocument/2006/customXml" ds:itemID="{BDE65DC5-6F72-416F-991D-03FB25C0D741}">
  <ds:schemaRefs>
    <ds:schemaRef ds:uri="ESRI.ArcGIS.Mapping.OfficeIntegration.PowerPointInfo"/>
  </ds:schemaRefs>
</ds:datastoreItem>
</file>

<file path=customXml/itemProps375.xml><?xml version="1.0" encoding="utf-8"?>
<ds:datastoreItem xmlns:ds="http://schemas.openxmlformats.org/officeDocument/2006/customXml" ds:itemID="{6C05D9E7-9245-4268-A43A-BB9A2012BC3F}">
  <ds:schemaRefs>
    <ds:schemaRef ds:uri="ESRI.ArcGIS.Mapping.OfficeIntegration.PowerPointInfo"/>
  </ds:schemaRefs>
</ds:datastoreItem>
</file>

<file path=customXml/itemProps376.xml><?xml version="1.0" encoding="utf-8"?>
<ds:datastoreItem xmlns:ds="http://schemas.openxmlformats.org/officeDocument/2006/customXml" ds:itemID="{58C74DCE-BC6A-4411-B8A4-94459B1F5E9D}">
  <ds:schemaRefs>
    <ds:schemaRef ds:uri="ESRI.ArcGIS.Mapping.OfficeIntegration.PowerPointInfo"/>
  </ds:schemaRefs>
</ds:datastoreItem>
</file>

<file path=customXml/itemProps377.xml><?xml version="1.0" encoding="utf-8"?>
<ds:datastoreItem xmlns:ds="http://schemas.openxmlformats.org/officeDocument/2006/customXml" ds:itemID="{CA96AD5E-F85F-49E2-B12F-1249DDD135C2}">
  <ds:schemaRefs>
    <ds:schemaRef ds:uri="ESRI.ArcGIS.Mapping.OfficeIntegration.PowerPointInfo"/>
  </ds:schemaRefs>
</ds:datastoreItem>
</file>

<file path=customXml/itemProps378.xml><?xml version="1.0" encoding="utf-8"?>
<ds:datastoreItem xmlns:ds="http://schemas.openxmlformats.org/officeDocument/2006/customXml" ds:itemID="{7A8E1019-7723-4A37-B2A8-B68C6CECF8C5}">
  <ds:schemaRefs>
    <ds:schemaRef ds:uri="ESRI.ArcGIS.Mapping.OfficeIntegration.PowerPointInfo"/>
  </ds:schemaRefs>
</ds:datastoreItem>
</file>

<file path=customXml/itemProps379.xml><?xml version="1.0" encoding="utf-8"?>
<ds:datastoreItem xmlns:ds="http://schemas.openxmlformats.org/officeDocument/2006/customXml" ds:itemID="{D54B23F0-E027-4326-A066-255E89D9F7F9}">
  <ds:schemaRefs>
    <ds:schemaRef ds:uri="ESRI.ArcGIS.Mapping.OfficeIntegration.PowerPointInfo"/>
  </ds:schemaRefs>
</ds:datastoreItem>
</file>

<file path=customXml/itemProps38.xml><?xml version="1.0" encoding="utf-8"?>
<ds:datastoreItem xmlns:ds="http://schemas.openxmlformats.org/officeDocument/2006/customXml" ds:itemID="{D08879C1-B1CD-4D37-A277-25B624E9AB44}">
  <ds:schemaRefs>
    <ds:schemaRef ds:uri="ESRI.ArcGIS.Mapping.OfficeIntegration.PowerPointInfo"/>
  </ds:schemaRefs>
</ds:datastoreItem>
</file>

<file path=customXml/itemProps380.xml><?xml version="1.0" encoding="utf-8"?>
<ds:datastoreItem xmlns:ds="http://schemas.openxmlformats.org/officeDocument/2006/customXml" ds:itemID="{89CD092B-E397-445F-A217-252B473A9A51}">
  <ds:schemaRefs>
    <ds:schemaRef ds:uri="ESRI.ArcGIS.Mapping.OfficeIntegration.PowerPointInfo"/>
  </ds:schemaRefs>
</ds:datastoreItem>
</file>

<file path=customXml/itemProps381.xml><?xml version="1.0" encoding="utf-8"?>
<ds:datastoreItem xmlns:ds="http://schemas.openxmlformats.org/officeDocument/2006/customXml" ds:itemID="{7860DB49-F839-4C20-AEF2-A7BA73B71770}">
  <ds:schemaRefs>
    <ds:schemaRef ds:uri="ESRI.ArcGIS.Mapping.OfficeIntegration.PowerPointInfo"/>
  </ds:schemaRefs>
</ds:datastoreItem>
</file>

<file path=customXml/itemProps382.xml><?xml version="1.0" encoding="utf-8"?>
<ds:datastoreItem xmlns:ds="http://schemas.openxmlformats.org/officeDocument/2006/customXml" ds:itemID="{1E9DB0A3-E10B-4FFA-BF37-96A8C947D091}">
  <ds:schemaRefs>
    <ds:schemaRef ds:uri="ESRI.ArcGIS.Mapping.OfficeIntegration.PowerPointInfo"/>
  </ds:schemaRefs>
</ds:datastoreItem>
</file>

<file path=customXml/itemProps383.xml><?xml version="1.0" encoding="utf-8"?>
<ds:datastoreItem xmlns:ds="http://schemas.openxmlformats.org/officeDocument/2006/customXml" ds:itemID="{68D29823-8F6E-455C-86E3-B2D593D0E217}">
  <ds:schemaRefs>
    <ds:schemaRef ds:uri="ESRI.ArcGIS.Mapping.OfficeIntegration.PowerPointInfo"/>
  </ds:schemaRefs>
</ds:datastoreItem>
</file>

<file path=customXml/itemProps384.xml><?xml version="1.0" encoding="utf-8"?>
<ds:datastoreItem xmlns:ds="http://schemas.openxmlformats.org/officeDocument/2006/customXml" ds:itemID="{B0E7B320-6772-4F08-A88D-530CF37139AB}">
  <ds:schemaRefs>
    <ds:schemaRef ds:uri="ESRI.ArcGIS.Mapping.OfficeIntegration.PowerPointInfo"/>
  </ds:schemaRefs>
</ds:datastoreItem>
</file>

<file path=customXml/itemProps385.xml><?xml version="1.0" encoding="utf-8"?>
<ds:datastoreItem xmlns:ds="http://schemas.openxmlformats.org/officeDocument/2006/customXml" ds:itemID="{DB5C649D-D4D0-4B68-8A63-5F1E70329BAE}">
  <ds:schemaRefs>
    <ds:schemaRef ds:uri="ESRI.ArcGIS.Mapping.OfficeIntegration.PowerPointInfo"/>
  </ds:schemaRefs>
</ds:datastoreItem>
</file>

<file path=customXml/itemProps386.xml><?xml version="1.0" encoding="utf-8"?>
<ds:datastoreItem xmlns:ds="http://schemas.openxmlformats.org/officeDocument/2006/customXml" ds:itemID="{89022578-1F58-4474-A29E-C46990912221}">
  <ds:schemaRefs>
    <ds:schemaRef ds:uri="ESRI.ArcGIS.Mapping.OfficeIntegration.PowerPointInfo"/>
  </ds:schemaRefs>
</ds:datastoreItem>
</file>

<file path=customXml/itemProps387.xml><?xml version="1.0" encoding="utf-8"?>
<ds:datastoreItem xmlns:ds="http://schemas.openxmlformats.org/officeDocument/2006/customXml" ds:itemID="{C2C80757-FD90-49C8-A16D-98F9DDE233BE}">
  <ds:schemaRefs>
    <ds:schemaRef ds:uri="ESRI.ArcGIS.Mapping.OfficeIntegration.PowerPointInfo"/>
  </ds:schemaRefs>
</ds:datastoreItem>
</file>

<file path=customXml/itemProps388.xml><?xml version="1.0" encoding="utf-8"?>
<ds:datastoreItem xmlns:ds="http://schemas.openxmlformats.org/officeDocument/2006/customXml" ds:itemID="{A8BEE86D-3DC6-404A-8FD1-093128B62F8B}">
  <ds:schemaRefs>
    <ds:schemaRef ds:uri="ESRI.ArcGIS.Mapping.OfficeIntegration.PowerPointInfo"/>
  </ds:schemaRefs>
</ds:datastoreItem>
</file>

<file path=customXml/itemProps389.xml><?xml version="1.0" encoding="utf-8"?>
<ds:datastoreItem xmlns:ds="http://schemas.openxmlformats.org/officeDocument/2006/customXml" ds:itemID="{43D3BA94-799A-4238-9E90-5339CD9AAF06}">
  <ds:schemaRefs>
    <ds:schemaRef ds:uri="ESRI.ArcGIS.Mapping.OfficeIntegration.PowerPointInfo"/>
  </ds:schemaRefs>
</ds:datastoreItem>
</file>

<file path=customXml/itemProps39.xml><?xml version="1.0" encoding="utf-8"?>
<ds:datastoreItem xmlns:ds="http://schemas.openxmlformats.org/officeDocument/2006/customXml" ds:itemID="{49CAF60C-13B9-4B63-82E2-F0F034725442}">
  <ds:schemaRefs>
    <ds:schemaRef ds:uri="ESRI.ArcGIS.Mapping.OfficeIntegration.PowerPointInfo"/>
  </ds:schemaRefs>
</ds:datastoreItem>
</file>

<file path=customXml/itemProps390.xml><?xml version="1.0" encoding="utf-8"?>
<ds:datastoreItem xmlns:ds="http://schemas.openxmlformats.org/officeDocument/2006/customXml" ds:itemID="{3FD5AE81-752C-4E76-92EE-0DEFBDB230B1}">
  <ds:schemaRefs>
    <ds:schemaRef ds:uri="ESRI.ArcGIS.Mapping.OfficeIntegration.PowerPointInfo"/>
  </ds:schemaRefs>
</ds:datastoreItem>
</file>

<file path=customXml/itemProps391.xml><?xml version="1.0" encoding="utf-8"?>
<ds:datastoreItem xmlns:ds="http://schemas.openxmlformats.org/officeDocument/2006/customXml" ds:itemID="{074AAAF1-ADA6-417A-B607-12AF467CF46E}">
  <ds:schemaRefs>
    <ds:schemaRef ds:uri="ESRI.ArcGIS.Mapping.OfficeIntegration.PowerPointInfo"/>
  </ds:schemaRefs>
</ds:datastoreItem>
</file>

<file path=customXml/itemProps392.xml><?xml version="1.0" encoding="utf-8"?>
<ds:datastoreItem xmlns:ds="http://schemas.openxmlformats.org/officeDocument/2006/customXml" ds:itemID="{CAC1E799-59E5-4848-A2FA-D5C8B9A7014A}">
  <ds:schemaRefs>
    <ds:schemaRef ds:uri="ESRI.ArcGIS.Mapping.OfficeIntegration.PowerPointInfo"/>
  </ds:schemaRefs>
</ds:datastoreItem>
</file>

<file path=customXml/itemProps393.xml><?xml version="1.0" encoding="utf-8"?>
<ds:datastoreItem xmlns:ds="http://schemas.openxmlformats.org/officeDocument/2006/customXml" ds:itemID="{715ED90E-9615-4B58-B7B7-CFC21DEE0AFC}">
  <ds:schemaRefs>
    <ds:schemaRef ds:uri="ESRI.ArcGIS.Mapping.OfficeIntegration.PowerPointInfo"/>
  </ds:schemaRefs>
</ds:datastoreItem>
</file>

<file path=customXml/itemProps394.xml><?xml version="1.0" encoding="utf-8"?>
<ds:datastoreItem xmlns:ds="http://schemas.openxmlformats.org/officeDocument/2006/customXml" ds:itemID="{317AE34D-383F-42CA-9CA7-752C94F16D58}">
  <ds:schemaRefs>
    <ds:schemaRef ds:uri="ESRI.ArcGIS.Mapping.OfficeIntegration.PowerPointInfo"/>
  </ds:schemaRefs>
</ds:datastoreItem>
</file>

<file path=customXml/itemProps395.xml><?xml version="1.0" encoding="utf-8"?>
<ds:datastoreItem xmlns:ds="http://schemas.openxmlformats.org/officeDocument/2006/customXml" ds:itemID="{DA469A22-F84E-4C34-89FA-2ACF2AF32637}">
  <ds:schemaRefs>
    <ds:schemaRef ds:uri="ESRI.ArcGIS.Mapping.OfficeIntegration.PowerPointInfo"/>
  </ds:schemaRefs>
</ds:datastoreItem>
</file>

<file path=customXml/itemProps396.xml><?xml version="1.0" encoding="utf-8"?>
<ds:datastoreItem xmlns:ds="http://schemas.openxmlformats.org/officeDocument/2006/customXml" ds:itemID="{28B45368-8164-47C3-999A-63CB03ABC0AE}">
  <ds:schemaRefs>
    <ds:schemaRef ds:uri="ESRI.ArcGIS.Mapping.OfficeIntegration.PowerPointInfo"/>
  </ds:schemaRefs>
</ds:datastoreItem>
</file>

<file path=customXml/itemProps397.xml><?xml version="1.0" encoding="utf-8"?>
<ds:datastoreItem xmlns:ds="http://schemas.openxmlformats.org/officeDocument/2006/customXml" ds:itemID="{164198CE-53AC-444A-9A4B-109B6149436E}">
  <ds:schemaRefs>
    <ds:schemaRef ds:uri="ESRI.ArcGIS.Mapping.OfficeIntegration.PowerPointInfo"/>
  </ds:schemaRefs>
</ds:datastoreItem>
</file>

<file path=customXml/itemProps398.xml><?xml version="1.0" encoding="utf-8"?>
<ds:datastoreItem xmlns:ds="http://schemas.openxmlformats.org/officeDocument/2006/customXml" ds:itemID="{6225B5D7-5A52-4965-8038-115F947AABFD}">
  <ds:schemaRefs>
    <ds:schemaRef ds:uri="ESRI.ArcGIS.Mapping.OfficeIntegration.PowerPointInfo"/>
  </ds:schemaRefs>
</ds:datastoreItem>
</file>

<file path=customXml/itemProps399.xml><?xml version="1.0" encoding="utf-8"?>
<ds:datastoreItem xmlns:ds="http://schemas.openxmlformats.org/officeDocument/2006/customXml" ds:itemID="{A362C8F3-68A3-4D0D-AF08-85FA09C55EAF}">
  <ds:schemaRefs>
    <ds:schemaRef ds:uri="ESRI.ArcGIS.Mapping.OfficeIntegration.PowerPointInfo"/>
  </ds:schemaRefs>
</ds:datastoreItem>
</file>

<file path=customXml/itemProps4.xml><?xml version="1.0" encoding="utf-8"?>
<ds:datastoreItem xmlns:ds="http://schemas.openxmlformats.org/officeDocument/2006/customXml" ds:itemID="{865D47AE-26D0-4EBB-8755-FD58EE20627D}">
  <ds:schemaRefs>
    <ds:schemaRef ds:uri="ESRI.ArcGIS.Mapping.OfficeIntegration.PowerPointInfo"/>
  </ds:schemaRefs>
</ds:datastoreItem>
</file>

<file path=customXml/itemProps40.xml><?xml version="1.0" encoding="utf-8"?>
<ds:datastoreItem xmlns:ds="http://schemas.openxmlformats.org/officeDocument/2006/customXml" ds:itemID="{5A8CFC6E-898B-4524-8BA3-D9A6C7279B6C}">
  <ds:schemaRefs>
    <ds:schemaRef ds:uri="ESRI.ArcGIS.Mapping.OfficeIntegration.PowerPointInfo"/>
  </ds:schemaRefs>
</ds:datastoreItem>
</file>

<file path=customXml/itemProps400.xml><?xml version="1.0" encoding="utf-8"?>
<ds:datastoreItem xmlns:ds="http://schemas.openxmlformats.org/officeDocument/2006/customXml" ds:itemID="{7670BDF2-DF7C-4FAE-A59F-A6D6B7AB06A4}">
  <ds:schemaRefs>
    <ds:schemaRef ds:uri="ESRI.ArcGIS.Mapping.OfficeIntegration.PowerPointInfo"/>
  </ds:schemaRefs>
</ds:datastoreItem>
</file>

<file path=customXml/itemProps401.xml><?xml version="1.0" encoding="utf-8"?>
<ds:datastoreItem xmlns:ds="http://schemas.openxmlformats.org/officeDocument/2006/customXml" ds:itemID="{313EAEF7-791F-4CD5-B2AE-DF653BB56DFD}">
  <ds:schemaRefs>
    <ds:schemaRef ds:uri="ESRI.ArcGIS.Mapping.OfficeIntegration.PowerPointInfo"/>
  </ds:schemaRefs>
</ds:datastoreItem>
</file>

<file path=customXml/itemProps402.xml><?xml version="1.0" encoding="utf-8"?>
<ds:datastoreItem xmlns:ds="http://schemas.openxmlformats.org/officeDocument/2006/customXml" ds:itemID="{10DFADB0-C733-4AE0-94A9-C923154D21EB}">
  <ds:schemaRefs>
    <ds:schemaRef ds:uri="ESRI.ArcGIS.Mapping.OfficeIntegration.PowerPointInfo"/>
  </ds:schemaRefs>
</ds:datastoreItem>
</file>

<file path=customXml/itemProps403.xml><?xml version="1.0" encoding="utf-8"?>
<ds:datastoreItem xmlns:ds="http://schemas.openxmlformats.org/officeDocument/2006/customXml" ds:itemID="{4829D96D-3FAB-415F-9598-71F564965F64}">
  <ds:schemaRefs>
    <ds:schemaRef ds:uri="ESRI.ArcGIS.Mapping.OfficeIntegration.PowerPointInfo"/>
  </ds:schemaRefs>
</ds:datastoreItem>
</file>

<file path=customXml/itemProps404.xml><?xml version="1.0" encoding="utf-8"?>
<ds:datastoreItem xmlns:ds="http://schemas.openxmlformats.org/officeDocument/2006/customXml" ds:itemID="{2B4F86D0-413F-4815-83FD-2CCC899FF17F}">
  <ds:schemaRefs>
    <ds:schemaRef ds:uri="ESRI.ArcGIS.Mapping.OfficeIntegration.PowerPointInfo"/>
  </ds:schemaRefs>
</ds:datastoreItem>
</file>

<file path=customXml/itemProps405.xml><?xml version="1.0" encoding="utf-8"?>
<ds:datastoreItem xmlns:ds="http://schemas.openxmlformats.org/officeDocument/2006/customXml" ds:itemID="{18A91D73-AC7F-4943-A1A0-ACD3E33ED175}">
  <ds:schemaRefs>
    <ds:schemaRef ds:uri="ESRI.ArcGIS.Mapping.OfficeIntegration.PowerPointInfo"/>
  </ds:schemaRefs>
</ds:datastoreItem>
</file>

<file path=customXml/itemProps406.xml><?xml version="1.0" encoding="utf-8"?>
<ds:datastoreItem xmlns:ds="http://schemas.openxmlformats.org/officeDocument/2006/customXml" ds:itemID="{57CA9F1A-D836-4F9F-9B47-D58E5F4263EE}">
  <ds:schemaRefs>
    <ds:schemaRef ds:uri="ESRI.ArcGIS.Mapping.OfficeIntegration.PowerPointInfo"/>
  </ds:schemaRefs>
</ds:datastoreItem>
</file>

<file path=customXml/itemProps407.xml><?xml version="1.0" encoding="utf-8"?>
<ds:datastoreItem xmlns:ds="http://schemas.openxmlformats.org/officeDocument/2006/customXml" ds:itemID="{9B1143D4-2DB1-4A91-924B-908616116683}">
  <ds:schemaRefs>
    <ds:schemaRef ds:uri="ESRI.ArcGIS.Mapping.OfficeIntegration.PowerPointInfo"/>
  </ds:schemaRefs>
</ds:datastoreItem>
</file>

<file path=customXml/itemProps408.xml><?xml version="1.0" encoding="utf-8"?>
<ds:datastoreItem xmlns:ds="http://schemas.openxmlformats.org/officeDocument/2006/customXml" ds:itemID="{19D14448-3A5C-41F7-A1DA-6B2CF3D9CA94}">
  <ds:schemaRefs>
    <ds:schemaRef ds:uri="ESRI.ArcGIS.Mapping.OfficeIntegration.PowerPointInfo"/>
  </ds:schemaRefs>
</ds:datastoreItem>
</file>

<file path=customXml/itemProps409.xml><?xml version="1.0" encoding="utf-8"?>
<ds:datastoreItem xmlns:ds="http://schemas.openxmlformats.org/officeDocument/2006/customXml" ds:itemID="{E6B22FCB-2445-4ED1-A599-D8B10823F3A6}">
  <ds:schemaRefs>
    <ds:schemaRef ds:uri="ESRI.ArcGIS.Mapping.OfficeIntegration.PowerPointInfo"/>
  </ds:schemaRefs>
</ds:datastoreItem>
</file>

<file path=customXml/itemProps41.xml><?xml version="1.0" encoding="utf-8"?>
<ds:datastoreItem xmlns:ds="http://schemas.openxmlformats.org/officeDocument/2006/customXml" ds:itemID="{94F925D3-FB25-451C-B526-375080EE6E28}">
  <ds:schemaRefs>
    <ds:schemaRef ds:uri="ESRI.ArcGIS.Mapping.OfficeIntegration.PowerPointInfo"/>
  </ds:schemaRefs>
</ds:datastoreItem>
</file>

<file path=customXml/itemProps410.xml><?xml version="1.0" encoding="utf-8"?>
<ds:datastoreItem xmlns:ds="http://schemas.openxmlformats.org/officeDocument/2006/customXml" ds:itemID="{0EC948CE-A1EE-4EDA-A454-42E08D599654}">
  <ds:schemaRefs>
    <ds:schemaRef ds:uri="ESRI.ArcGIS.Mapping.OfficeIntegration.PowerPointInfo"/>
  </ds:schemaRefs>
</ds:datastoreItem>
</file>

<file path=customXml/itemProps411.xml><?xml version="1.0" encoding="utf-8"?>
<ds:datastoreItem xmlns:ds="http://schemas.openxmlformats.org/officeDocument/2006/customXml" ds:itemID="{E6118DE6-09AA-4622-B695-913CA8B60301}">
  <ds:schemaRefs>
    <ds:schemaRef ds:uri="ESRI.ArcGIS.Mapping.OfficeIntegration.PowerPointInfo"/>
  </ds:schemaRefs>
</ds:datastoreItem>
</file>

<file path=customXml/itemProps412.xml><?xml version="1.0" encoding="utf-8"?>
<ds:datastoreItem xmlns:ds="http://schemas.openxmlformats.org/officeDocument/2006/customXml" ds:itemID="{966E56B6-DEC0-4103-AFF3-EF903BC9E7F0}">
  <ds:schemaRefs>
    <ds:schemaRef ds:uri="ESRI.ArcGIS.Mapping.OfficeIntegration.PowerPointInfo"/>
  </ds:schemaRefs>
</ds:datastoreItem>
</file>

<file path=customXml/itemProps413.xml><?xml version="1.0" encoding="utf-8"?>
<ds:datastoreItem xmlns:ds="http://schemas.openxmlformats.org/officeDocument/2006/customXml" ds:itemID="{A1B7E672-8A23-47A7-9D63-52E99AA2E453}">
  <ds:schemaRefs>
    <ds:schemaRef ds:uri="ESRI.ArcGIS.Mapping.OfficeIntegration.PowerPointInfo"/>
  </ds:schemaRefs>
</ds:datastoreItem>
</file>

<file path=customXml/itemProps414.xml><?xml version="1.0" encoding="utf-8"?>
<ds:datastoreItem xmlns:ds="http://schemas.openxmlformats.org/officeDocument/2006/customXml" ds:itemID="{533AA572-E5BE-4CBB-8C09-E46CA2E91AAE}">
  <ds:schemaRefs>
    <ds:schemaRef ds:uri="ESRI.ArcGIS.Mapping.OfficeIntegration.PowerPointInfo"/>
  </ds:schemaRefs>
</ds:datastoreItem>
</file>

<file path=customXml/itemProps415.xml><?xml version="1.0" encoding="utf-8"?>
<ds:datastoreItem xmlns:ds="http://schemas.openxmlformats.org/officeDocument/2006/customXml" ds:itemID="{CC5AA928-227F-4B2A-921D-9832DECE2EE1}">
  <ds:schemaRefs>
    <ds:schemaRef ds:uri="ESRI.ArcGIS.Mapping.OfficeIntegration.PowerPointInfo"/>
  </ds:schemaRefs>
</ds:datastoreItem>
</file>

<file path=customXml/itemProps416.xml><?xml version="1.0" encoding="utf-8"?>
<ds:datastoreItem xmlns:ds="http://schemas.openxmlformats.org/officeDocument/2006/customXml" ds:itemID="{BDDA2093-5C41-456A-87E0-5700B635E90C}">
  <ds:schemaRefs>
    <ds:schemaRef ds:uri="ESRI.ArcGIS.Mapping.OfficeIntegration.PowerPointInfo"/>
  </ds:schemaRefs>
</ds:datastoreItem>
</file>

<file path=customXml/itemProps417.xml><?xml version="1.0" encoding="utf-8"?>
<ds:datastoreItem xmlns:ds="http://schemas.openxmlformats.org/officeDocument/2006/customXml" ds:itemID="{8DB8F821-930C-4C85-9A4F-C8866962E435}">
  <ds:schemaRefs>
    <ds:schemaRef ds:uri="ESRI.ArcGIS.Mapping.OfficeIntegration.PowerPointInfo"/>
  </ds:schemaRefs>
</ds:datastoreItem>
</file>

<file path=customXml/itemProps418.xml><?xml version="1.0" encoding="utf-8"?>
<ds:datastoreItem xmlns:ds="http://schemas.openxmlformats.org/officeDocument/2006/customXml" ds:itemID="{0A9CFB86-FB14-4206-BD7E-CE81852F172E}">
  <ds:schemaRefs>
    <ds:schemaRef ds:uri="ESRI.ArcGIS.Mapping.OfficeIntegration.PowerPointInfo"/>
  </ds:schemaRefs>
</ds:datastoreItem>
</file>

<file path=customXml/itemProps419.xml><?xml version="1.0" encoding="utf-8"?>
<ds:datastoreItem xmlns:ds="http://schemas.openxmlformats.org/officeDocument/2006/customXml" ds:itemID="{AD72FD9B-DB1A-4B45-A83D-0F9F297695A2}">
  <ds:schemaRefs>
    <ds:schemaRef ds:uri="ESRI.ArcGIS.Mapping.OfficeIntegration.PowerPointInfo"/>
  </ds:schemaRefs>
</ds:datastoreItem>
</file>

<file path=customXml/itemProps42.xml><?xml version="1.0" encoding="utf-8"?>
<ds:datastoreItem xmlns:ds="http://schemas.openxmlformats.org/officeDocument/2006/customXml" ds:itemID="{666F7E2C-660F-45D9-8A47-241282C45B06}">
  <ds:schemaRefs>
    <ds:schemaRef ds:uri="ESRI.ArcGIS.Mapping.OfficeIntegration.PowerPointInfo"/>
  </ds:schemaRefs>
</ds:datastoreItem>
</file>

<file path=customXml/itemProps420.xml><?xml version="1.0" encoding="utf-8"?>
<ds:datastoreItem xmlns:ds="http://schemas.openxmlformats.org/officeDocument/2006/customXml" ds:itemID="{4B18AF3C-32E7-4BCC-96A7-AD1F24B24418}">
  <ds:schemaRefs>
    <ds:schemaRef ds:uri="ESRI.ArcGIS.Mapping.OfficeIntegration.PowerPointInfo"/>
  </ds:schemaRefs>
</ds:datastoreItem>
</file>

<file path=customXml/itemProps421.xml><?xml version="1.0" encoding="utf-8"?>
<ds:datastoreItem xmlns:ds="http://schemas.openxmlformats.org/officeDocument/2006/customXml" ds:itemID="{A5123B72-2B30-4B18-B92F-944192F311B5}">
  <ds:schemaRefs>
    <ds:schemaRef ds:uri="ESRI.ArcGIS.Mapping.OfficeIntegration.PowerPointInfo"/>
  </ds:schemaRefs>
</ds:datastoreItem>
</file>

<file path=customXml/itemProps422.xml><?xml version="1.0" encoding="utf-8"?>
<ds:datastoreItem xmlns:ds="http://schemas.openxmlformats.org/officeDocument/2006/customXml" ds:itemID="{563F92C8-71F9-4A30-853B-7F4BF655D3FB}">
  <ds:schemaRefs>
    <ds:schemaRef ds:uri="ESRI.ArcGIS.Mapping.OfficeIntegration.PowerPointInfo"/>
  </ds:schemaRefs>
</ds:datastoreItem>
</file>

<file path=customXml/itemProps423.xml><?xml version="1.0" encoding="utf-8"?>
<ds:datastoreItem xmlns:ds="http://schemas.openxmlformats.org/officeDocument/2006/customXml" ds:itemID="{3C7A17E6-0F11-445C-BA84-5CAAB3821722}">
  <ds:schemaRefs>
    <ds:schemaRef ds:uri="ESRI.ArcGIS.Mapping.OfficeIntegration.PowerPointInfo"/>
  </ds:schemaRefs>
</ds:datastoreItem>
</file>

<file path=customXml/itemProps424.xml><?xml version="1.0" encoding="utf-8"?>
<ds:datastoreItem xmlns:ds="http://schemas.openxmlformats.org/officeDocument/2006/customXml" ds:itemID="{91A9BB0A-B955-42F6-9130-9580A7DF752C}">
  <ds:schemaRefs>
    <ds:schemaRef ds:uri="ESRI.ArcGIS.Mapping.OfficeIntegration.PowerPointInfo"/>
  </ds:schemaRefs>
</ds:datastoreItem>
</file>

<file path=customXml/itemProps425.xml><?xml version="1.0" encoding="utf-8"?>
<ds:datastoreItem xmlns:ds="http://schemas.openxmlformats.org/officeDocument/2006/customXml" ds:itemID="{46675565-7634-4F15-B3A3-A1672B4A5CCC}">
  <ds:schemaRefs>
    <ds:schemaRef ds:uri="ESRI.ArcGIS.Mapping.OfficeIntegration.PowerPointInfo"/>
  </ds:schemaRefs>
</ds:datastoreItem>
</file>

<file path=customXml/itemProps426.xml><?xml version="1.0" encoding="utf-8"?>
<ds:datastoreItem xmlns:ds="http://schemas.openxmlformats.org/officeDocument/2006/customXml" ds:itemID="{DDC45AA3-4864-4A8A-A5B1-50885D1B593B}">
  <ds:schemaRefs>
    <ds:schemaRef ds:uri="ESRI.ArcGIS.Mapping.OfficeIntegration.PowerPointInfo"/>
  </ds:schemaRefs>
</ds:datastoreItem>
</file>

<file path=customXml/itemProps427.xml><?xml version="1.0" encoding="utf-8"?>
<ds:datastoreItem xmlns:ds="http://schemas.openxmlformats.org/officeDocument/2006/customXml" ds:itemID="{BB247E21-9594-4454-A0DD-E342C5DE3B66}">
  <ds:schemaRefs>
    <ds:schemaRef ds:uri="ESRI.ArcGIS.Mapping.OfficeIntegration.PowerPointInfo"/>
  </ds:schemaRefs>
</ds:datastoreItem>
</file>

<file path=customXml/itemProps428.xml><?xml version="1.0" encoding="utf-8"?>
<ds:datastoreItem xmlns:ds="http://schemas.openxmlformats.org/officeDocument/2006/customXml" ds:itemID="{188F5AB2-2AFB-42C4-8C5D-6BE80D93436E}">
  <ds:schemaRefs>
    <ds:schemaRef ds:uri="ESRI.ArcGIS.Mapping.OfficeIntegration.PowerPointInfo"/>
  </ds:schemaRefs>
</ds:datastoreItem>
</file>

<file path=customXml/itemProps429.xml><?xml version="1.0" encoding="utf-8"?>
<ds:datastoreItem xmlns:ds="http://schemas.openxmlformats.org/officeDocument/2006/customXml" ds:itemID="{6FBF0C03-58AD-492A-8F76-9C4E97B2D386}">
  <ds:schemaRefs>
    <ds:schemaRef ds:uri="ESRI.ArcGIS.Mapping.OfficeIntegration.PowerPointInfo"/>
  </ds:schemaRefs>
</ds:datastoreItem>
</file>

<file path=customXml/itemProps43.xml><?xml version="1.0" encoding="utf-8"?>
<ds:datastoreItem xmlns:ds="http://schemas.openxmlformats.org/officeDocument/2006/customXml" ds:itemID="{C3EB92E8-6C27-48AC-9026-6AF0A7C95545}">
  <ds:schemaRefs>
    <ds:schemaRef ds:uri="ESRI.ArcGIS.Mapping.OfficeIntegration.PowerPointInfo"/>
  </ds:schemaRefs>
</ds:datastoreItem>
</file>

<file path=customXml/itemProps430.xml><?xml version="1.0" encoding="utf-8"?>
<ds:datastoreItem xmlns:ds="http://schemas.openxmlformats.org/officeDocument/2006/customXml" ds:itemID="{28B84DCB-E709-48AE-974C-A4E6B87A2953}">
  <ds:schemaRefs>
    <ds:schemaRef ds:uri="ESRI.ArcGIS.Mapping.OfficeIntegration.PowerPointInfo"/>
  </ds:schemaRefs>
</ds:datastoreItem>
</file>

<file path=customXml/itemProps431.xml><?xml version="1.0" encoding="utf-8"?>
<ds:datastoreItem xmlns:ds="http://schemas.openxmlformats.org/officeDocument/2006/customXml" ds:itemID="{2D549A10-3726-469C-B3C6-DC7E2FBA74A6}">
  <ds:schemaRefs>
    <ds:schemaRef ds:uri="ESRI.ArcGIS.Mapping.OfficeIntegration.PowerPointInfo"/>
  </ds:schemaRefs>
</ds:datastoreItem>
</file>

<file path=customXml/itemProps432.xml><?xml version="1.0" encoding="utf-8"?>
<ds:datastoreItem xmlns:ds="http://schemas.openxmlformats.org/officeDocument/2006/customXml" ds:itemID="{2BFC99F6-5C62-4188-A919-45E56AF29D73}">
  <ds:schemaRefs>
    <ds:schemaRef ds:uri="ESRI.ArcGIS.Mapping.OfficeIntegration.PowerPointInfo"/>
  </ds:schemaRefs>
</ds:datastoreItem>
</file>

<file path=customXml/itemProps433.xml><?xml version="1.0" encoding="utf-8"?>
<ds:datastoreItem xmlns:ds="http://schemas.openxmlformats.org/officeDocument/2006/customXml" ds:itemID="{EB410AE2-30B8-4C46-840F-5A1019D56AF7}">
  <ds:schemaRefs>
    <ds:schemaRef ds:uri="ESRI.ArcGIS.Mapping.OfficeIntegration.PowerPointInfo"/>
  </ds:schemaRefs>
</ds:datastoreItem>
</file>

<file path=customXml/itemProps434.xml><?xml version="1.0" encoding="utf-8"?>
<ds:datastoreItem xmlns:ds="http://schemas.openxmlformats.org/officeDocument/2006/customXml" ds:itemID="{7C638379-3989-4DD3-9555-04FE2DD1F267}">
  <ds:schemaRefs>
    <ds:schemaRef ds:uri="ESRI.ArcGIS.Mapping.OfficeIntegration.PowerPointInfo"/>
  </ds:schemaRefs>
</ds:datastoreItem>
</file>

<file path=customXml/itemProps435.xml><?xml version="1.0" encoding="utf-8"?>
<ds:datastoreItem xmlns:ds="http://schemas.openxmlformats.org/officeDocument/2006/customXml" ds:itemID="{EED353E6-4EDB-49A2-82F2-183EA2D15DF6}">
  <ds:schemaRefs>
    <ds:schemaRef ds:uri="ESRI.ArcGIS.Mapping.OfficeIntegration.PowerPointInfo"/>
  </ds:schemaRefs>
</ds:datastoreItem>
</file>

<file path=customXml/itemProps436.xml><?xml version="1.0" encoding="utf-8"?>
<ds:datastoreItem xmlns:ds="http://schemas.openxmlformats.org/officeDocument/2006/customXml" ds:itemID="{30F7B1F2-7D79-49EF-A403-6D1612018942}">
  <ds:schemaRefs>
    <ds:schemaRef ds:uri="ESRI.ArcGIS.Mapping.OfficeIntegration.PowerPointInfo"/>
  </ds:schemaRefs>
</ds:datastoreItem>
</file>

<file path=customXml/itemProps437.xml><?xml version="1.0" encoding="utf-8"?>
<ds:datastoreItem xmlns:ds="http://schemas.openxmlformats.org/officeDocument/2006/customXml" ds:itemID="{26D524E0-0943-4232-993D-0258EF3D4258}">
  <ds:schemaRefs>
    <ds:schemaRef ds:uri="ESRI.ArcGIS.Mapping.OfficeIntegration.PowerPointInfo"/>
  </ds:schemaRefs>
</ds:datastoreItem>
</file>

<file path=customXml/itemProps438.xml><?xml version="1.0" encoding="utf-8"?>
<ds:datastoreItem xmlns:ds="http://schemas.openxmlformats.org/officeDocument/2006/customXml" ds:itemID="{AC6F4093-F785-49C7-95D2-F092557DEB4A}">
  <ds:schemaRefs>
    <ds:schemaRef ds:uri="ESRI.ArcGIS.Mapping.OfficeIntegration.PowerPointInfo"/>
  </ds:schemaRefs>
</ds:datastoreItem>
</file>

<file path=customXml/itemProps439.xml><?xml version="1.0" encoding="utf-8"?>
<ds:datastoreItem xmlns:ds="http://schemas.openxmlformats.org/officeDocument/2006/customXml" ds:itemID="{83902881-EAD7-4CDC-A33E-DACA66143759}">
  <ds:schemaRefs>
    <ds:schemaRef ds:uri="ESRI.ArcGIS.Mapping.OfficeIntegration.PowerPointInfo"/>
  </ds:schemaRefs>
</ds:datastoreItem>
</file>

<file path=customXml/itemProps44.xml><?xml version="1.0" encoding="utf-8"?>
<ds:datastoreItem xmlns:ds="http://schemas.openxmlformats.org/officeDocument/2006/customXml" ds:itemID="{F71F0D95-D470-4C29-B084-07F36DDC2CB8}">
  <ds:schemaRefs>
    <ds:schemaRef ds:uri="Microsoft.SharePoint.Taxonomy.ContentTypeSync"/>
  </ds:schemaRefs>
</ds:datastoreItem>
</file>

<file path=customXml/itemProps440.xml><?xml version="1.0" encoding="utf-8"?>
<ds:datastoreItem xmlns:ds="http://schemas.openxmlformats.org/officeDocument/2006/customXml" ds:itemID="{80C1A19D-2349-4656-8AD5-B83FC570D71D}">
  <ds:schemaRefs>
    <ds:schemaRef ds:uri="ESRI.ArcGIS.Mapping.OfficeIntegration.PowerPointInfo"/>
  </ds:schemaRefs>
</ds:datastoreItem>
</file>

<file path=customXml/itemProps441.xml><?xml version="1.0" encoding="utf-8"?>
<ds:datastoreItem xmlns:ds="http://schemas.openxmlformats.org/officeDocument/2006/customXml" ds:itemID="{C0442DAB-EE23-41CB-8BE9-027BDAC262F4}">
  <ds:schemaRefs>
    <ds:schemaRef ds:uri="ESRI.ArcGIS.Mapping.OfficeIntegration.PowerPointInfo"/>
  </ds:schemaRefs>
</ds:datastoreItem>
</file>

<file path=customXml/itemProps442.xml><?xml version="1.0" encoding="utf-8"?>
<ds:datastoreItem xmlns:ds="http://schemas.openxmlformats.org/officeDocument/2006/customXml" ds:itemID="{2C79EDAA-567A-471C-8928-95A0AC07D40D}">
  <ds:schemaRefs>
    <ds:schemaRef ds:uri="ESRI.ArcGIS.Mapping.OfficeIntegration.PowerPointInfo"/>
  </ds:schemaRefs>
</ds:datastoreItem>
</file>

<file path=customXml/itemProps443.xml><?xml version="1.0" encoding="utf-8"?>
<ds:datastoreItem xmlns:ds="http://schemas.openxmlformats.org/officeDocument/2006/customXml" ds:itemID="{09165B96-F488-4537-B82F-D62135770BBE}">
  <ds:schemaRefs>
    <ds:schemaRef ds:uri="ESRI.ArcGIS.Mapping.OfficeIntegration.PowerPointInfo"/>
  </ds:schemaRefs>
</ds:datastoreItem>
</file>

<file path=customXml/itemProps444.xml><?xml version="1.0" encoding="utf-8"?>
<ds:datastoreItem xmlns:ds="http://schemas.openxmlformats.org/officeDocument/2006/customXml" ds:itemID="{D1CB38A6-F1ED-4C21-AF69-0D9E146DF873}">
  <ds:schemaRefs>
    <ds:schemaRef ds:uri="ESRI.ArcGIS.Mapping.OfficeIntegration.PowerPointInfo"/>
  </ds:schemaRefs>
</ds:datastoreItem>
</file>

<file path=customXml/itemProps445.xml><?xml version="1.0" encoding="utf-8"?>
<ds:datastoreItem xmlns:ds="http://schemas.openxmlformats.org/officeDocument/2006/customXml" ds:itemID="{7414DC32-065F-4A70-99C2-2EC184420006}">
  <ds:schemaRefs>
    <ds:schemaRef ds:uri="ESRI.ArcGIS.Mapping.OfficeIntegration.PowerPointInfo"/>
  </ds:schemaRefs>
</ds:datastoreItem>
</file>

<file path=customXml/itemProps446.xml><?xml version="1.0" encoding="utf-8"?>
<ds:datastoreItem xmlns:ds="http://schemas.openxmlformats.org/officeDocument/2006/customXml" ds:itemID="{061C4941-FF70-4FFD-8EA7-592F1F47251C}">
  <ds:schemaRefs>
    <ds:schemaRef ds:uri="ESRI.ArcGIS.Mapping.OfficeIntegration.PowerPointInfo"/>
  </ds:schemaRefs>
</ds:datastoreItem>
</file>

<file path=customXml/itemProps447.xml><?xml version="1.0" encoding="utf-8"?>
<ds:datastoreItem xmlns:ds="http://schemas.openxmlformats.org/officeDocument/2006/customXml" ds:itemID="{1C8579AC-391A-47B7-A8A1-984E4B706473}">
  <ds:schemaRefs>
    <ds:schemaRef ds:uri="ESRI.ArcGIS.Mapping.OfficeIntegration.PowerPointInfo"/>
  </ds:schemaRefs>
</ds:datastoreItem>
</file>

<file path=customXml/itemProps448.xml><?xml version="1.0" encoding="utf-8"?>
<ds:datastoreItem xmlns:ds="http://schemas.openxmlformats.org/officeDocument/2006/customXml" ds:itemID="{039F14E6-D8B9-4C94-B13E-1B71595D1D6D}">
  <ds:schemaRefs>
    <ds:schemaRef ds:uri="ESRI.ArcGIS.Mapping.OfficeIntegration.PowerPointInfo"/>
  </ds:schemaRefs>
</ds:datastoreItem>
</file>

<file path=customXml/itemProps449.xml><?xml version="1.0" encoding="utf-8"?>
<ds:datastoreItem xmlns:ds="http://schemas.openxmlformats.org/officeDocument/2006/customXml" ds:itemID="{FAF031B6-BEB0-4301-8CF5-F7174E1DA67B}">
  <ds:schemaRefs>
    <ds:schemaRef ds:uri="ESRI.ArcGIS.Mapping.OfficeIntegration.PowerPointInfo"/>
  </ds:schemaRefs>
</ds:datastoreItem>
</file>

<file path=customXml/itemProps45.xml><?xml version="1.0" encoding="utf-8"?>
<ds:datastoreItem xmlns:ds="http://schemas.openxmlformats.org/officeDocument/2006/customXml" ds:itemID="{79F2D12C-FC73-49FC-8BDE-996C911EDE16}">
  <ds:schemaRefs>
    <ds:schemaRef ds:uri="ESRI.ArcGIS.Mapping.OfficeIntegration.PowerPointInfo"/>
  </ds:schemaRefs>
</ds:datastoreItem>
</file>

<file path=customXml/itemProps450.xml><?xml version="1.0" encoding="utf-8"?>
<ds:datastoreItem xmlns:ds="http://schemas.openxmlformats.org/officeDocument/2006/customXml" ds:itemID="{95947BDD-76D6-46E1-A4C2-FF1A37579CE2}">
  <ds:schemaRefs>
    <ds:schemaRef ds:uri="ESRI.ArcGIS.Mapping.OfficeIntegration.PowerPointInfo"/>
  </ds:schemaRefs>
</ds:datastoreItem>
</file>

<file path=customXml/itemProps451.xml><?xml version="1.0" encoding="utf-8"?>
<ds:datastoreItem xmlns:ds="http://schemas.openxmlformats.org/officeDocument/2006/customXml" ds:itemID="{89A61929-67F3-4734-8BE1-2E941CB0E235}">
  <ds:schemaRefs>
    <ds:schemaRef ds:uri="ESRI.ArcGIS.Mapping.OfficeIntegration.PowerPointInfo"/>
  </ds:schemaRefs>
</ds:datastoreItem>
</file>

<file path=customXml/itemProps452.xml><?xml version="1.0" encoding="utf-8"?>
<ds:datastoreItem xmlns:ds="http://schemas.openxmlformats.org/officeDocument/2006/customXml" ds:itemID="{1DC3B271-7F92-4D82-93C8-E6787DA4B2A8}">
  <ds:schemaRefs>
    <ds:schemaRef ds:uri="ESRI.ArcGIS.Mapping.OfficeIntegration.PowerPointInfo"/>
  </ds:schemaRefs>
</ds:datastoreItem>
</file>

<file path=customXml/itemProps453.xml><?xml version="1.0" encoding="utf-8"?>
<ds:datastoreItem xmlns:ds="http://schemas.openxmlformats.org/officeDocument/2006/customXml" ds:itemID="{91459AD9-3AAC-4710-A5B5-4F710D1C4D4F}">
  <ds:schemaRefs>
    <ds:schemaRef ds:uri="ESRI.ArcGIS.Mapping.OfficeIntegration.PowerPointInfo"/>
  </ds:schemaRefs>
</ds:datastoreItem>
</file>

<file path=customXml/itemProps454.xml><?xml version="1.0" encoding="utf-8"?>
<ds:datastoreItem xmlns:ds="http://schemas.openxmlformats.org/officeDocument/2006/customXml" ds:itemID="{8A07B9E2-6D30-41BE-9234-1410CCB4AD01}">
  <ds:schemaRefs>
    <ds:schemaRef ds:uri="ESRI.ArcGIS.Mapping.OfficeIntegration.PowerPointInfo"/>
  </ds:schemaRefs>
</ds:datastoreItem>
</file>

<file path=customXml/itemProps455.xml><?xml version="1.0" encoding="utf-8"?>
<ds:datastoreItem xmlns:ds="http://schemas.openxmlformats.org/officeDocument/2006/customXml" ds:itemID="{D974BBC5-B362-4873-A7DA-C794CD79C949}">
  <ds:schemaRefs>
    <ds:schemaRef ds:uri="ESRI.ArcGIS.Mapping.OfficeIntegration.PowerPointInfo"/>
  </ds:schemaRefs>
</ds:datastoreItem>
</file>

<file path=customXml/itemProps456.xml><?xml version="1.0" encoding="utf-8"?>
<ds:datastoreItem xmlns:ds="http://schemas.openxmlformats.org/officeDocument/2006/customXml" ds:itemID="{C903F2F7-2F90-4DCB-B19B-F7B8D26F1B50}">
  <ds:schemaRefs>
    <ds:schemaRef ds:uri="ESRI.ArcGIS.Mapping.OfficeIntegration.PowerPointInfo"/>
  </ds:schemaRefs>
</ds:datastoreItem>
</file>

<file path=customXml/itemProps457.xml><?xml version="1.0" encoding="utf-8"?>
<ds:datastoreItem xmlns:ds="http://schemas.openxmlformats.org/officeDocument/2006/customXml" ds:itemID="{173449CC-7CAE-40EF-8FC6-FF7036551C59}">
  <ds:schemaRefs>
    <ds:schemaRef ds:uri="ESRI.ArcGIS.Mapping.OfficeIntegration.PowerPointInfo"/>
  </ds:schemaRefs>
</ds:datastoreItem>
</file>

<file path=customXml/itemProps458.xml><?xml version="1.0" encoding="utf-8"?>
<ds:datastoreItem xmlns:ds="http://schemas.openxmlformats.org/officeDocument/2006/customXml" ds:itemID="{7E989F08-D73E-4665-9A3D-FBB65B429BCC}">
  <ds:schemaRefs>
    <ds:schemaRef ds:uri="ESRI.ArcGIS.Mapping.OfficeIntegration.PowerPointInfo"/>
  </ds:schemaRefs>
</ds:datastoreItem>
</file>

<file path=customXml/itemProps459.xml><?xml version="1.0" encoding="utf-8"?>
<ds:datastoreItem xmlns:ds="http://schemas.openxmlformats.org/officeDocument/2006/customXml" ds:itemID="{E69D20D7-DD81-45BC-83C5-1C1063516746}">
  <ds:schemaRefs>
    <ds:schemaRef ds:uri="ESRI.ArcGIS.Mapping.OfficeIntegration.PowerPointInfo"/>
  </ds:schemaRefs>
</ds:datastoreItem>
</file>

<file path=customXml/itemProps46.xml><?xml version="1.0" encoding="utf-8"?>
<ds:datastoreItem xmlns:ds="http://schemas.openxmlformats.org/officeDocument/2006/customXml" ds:itemID="{DB0E20FA-48C8-4344-BF18-687924CFE884}">
  <ds:schemaRefs>
    <ds:schemaRef ds:uri="ESRI.ArcGIS.Mapping.OfficeIntegration.PowerPointInfo"/>
  </ds:schemaRefs>
</ds:datastoreItem>
</file>

<file path=customXml/itemProps460.xml><?xml version="1.0" encoding="utf-8"?>
<ds:datastoreItem xmlns:ds="http://schemas.openxmlformats.org/officeDocument/2006/customXml" ds:itemID="{FB6105FA-D746-478A-B344-5E0A0CC59B48}">
  <ds:schemaRefs>
    <ds:schemaRef ds:uri="ESRI.ArcGIS.Mapping.OfficeIntegration.PowerPointInfo"/>
  </ds:schemaRefs>
</ds:datastoreItem>
</file>

<file path=customXml/itemProps461.xml><?xml version="1.0" encoding="utf-8"?>
<ds:datastoreItem xmlns:ds="http://schemas.openxmlformats.org/officeDocument/2006/customXml" ds:itemID="{566219FC-A342-4B74-9005-E75A0DF3B3C6}">
  <ds:schemaRefs>
    <ds:schemaRef ds:uri="ESRI.ArcGIS.Mapping.OfficeIntegration.PowerPointInfo"/>
  </ds:schemaRefs>
</ds:datastoreItem>
</file>

<file path=customXml/itemProps462.xml><?xml version="1.0" encoding="utf-8"?>
<ds:datastoreItem xmlns:ds="http://schemas.openxmlformats.org/officeDocument/2006/customXml" ds:itemID="{0E8D16D1-0C53-4295-9D68-F68BF71B10FD}">
  <ds:schemaRefs>
    <ds:schemaRef ds:uri="ESRI.ArcGIS.Mapping.OfficeIntegration.PowerPointInfo"/>
  </ds:schemaRefs>
</ds:datastoreItem>
</file>

<file path=customXml/itemProps463.xml><?xml version="1.0" encoding="utf-8"?>
<ds:datastoreItem xmlns:ds="http://schemas.openxmlformats.org/officeDocument/2006/customXml" ds:itemID="{C6302F8A-ABC7-4474-A128-2B4BCE200957}">
  <ds:schemaRefs>
    <ds:schemaRef ds:uri="ESRI.ArcGIS.Mapping.OfficeIntegration.PowerPointInfo"/>
  </ds:schemaRefs>
</ds:datastoreItem>
</file>

<file path=customXml/itemProps464.xml><?xml version="1.0" encoding="utf-8"?>
<ds:datastoreItem xmlns:ds="http://schemas.openxmlformats.org/officeDocument/2006/customXml" ds:itemID="{2BD196A0-DA77-4A3B-82AD-03C429E35D0C}">
  <ds:schemaRefs>
    <ds:schemaRef ds:uri="ESRI.ArcGIS.Mapping.OfficeIntegration.PowerPointInfo"/>
  </ds:schemaRefs>
</ds:datastoreItem>
</file>

<file path=customXml/itemProps465.xml><?xml version="1.0" encoding="utf-8"?>
<ds:datastoreItem xmlns:ds="http://schemas.openxmlformats.org/officeDocument/2006/customXml" ds:itemID="{8B3EA4F0-8528-4FF4-9ED4-2309FEF083E1}">
  <ds:schemaRefs>
    <ds:schemaRef ds:uri="ESRI.ArcGIS.Mapping.OfficeIntegration.PowerPointInfo"/>
  </ds:schemaRefs>
</ds:datastoreItem>
</file>

<file path=customXml/itemProps466.xml><?xml version="1.0" encoding="utf-8"?>
<ds:datastoreItem xmlns:ds="http://schemas.openxmlformats.org/officeDocument/2006/customXml" ds:itemID="{F9222C17-3879-4951-82F8-E25D315305BB}">
  <ds:schemaRefs>
    <ds:schemaRef ds:uri="ESRI.ArcGIS.Mapping.OfficeIntegration.PowerPointInfo"/>
  </ds:schemaRefs>
</ds:datastoreItem>
</file>

<file path=customXml/itemProps467.xml><?xml version="1.0" encoding="utf-8"?>
<ds:datastoreItem xmlns:ds="http://schemas.openxmlformats.org/officeDocument/2006/customXml" ds:itemID="{71BF8805-4C9D-4E94-89A5-DF9E2942B1B2}">
  <ds:schemaRefs>
    <ds:schemaRef ds:uri="ESRI.ArcGIS.Mapping.OfficeIntegration.PowerPointInfo"/>
  </ds:schemaRefs>
</ds:datastoreItem>
</file>

<file path=customXml/itemProps468.xml><?xml version="1.0" encoding="utf-8"?>
<ds:datastoreItem xmlns:ds="http://schemas.openxmlformats.org/officeDocument/2006/customXml" ds:itemID="{AADD3152-0FF2-4729-AD15-C488AC8F205C}">
  <ds:schemaRefs>
    <ds:schemaRef ds:uri="ESRI.ArcGIS.Mapping.OfficeIntegration.PowerPointInfo"/>
  </ds:schemaRefs>
</ds:datastoreItem>
</file>

<file path=customXml/itemProps469.xml><?xml version="1.0" encoding="utf-8"?>
<ds:datastoreItem xmlns:ds="http://schemas.openxmlformats.org/officeDocument/2006/customXml" ds:itemID="{EF007247-4498-41B7-91C5-216F9AEBA510}">
  <ds:schemaRefs>
    <ds:schemaRef ds:uri="ESRI.ArcGIS.Mapping.OfficeIntegration.PowerPointInfo"/>
  </ds:schemaRefs>
</ds:datastoreItem>
</file>

<file path=customXml/itemProps47.xml><?xml version="1.0" encoding="utf-8"?>
<ds:datastoreItem xmlns:ds="http://schemas.openxmlformats.org/officeDocument/2006/customXml" ds:itemID="{411DC50B-8410-4BD7-8124-7738B97CDB04}">
  <ds:schemaRefs>
    <ds:schemaRef ds:uri="ESRI.ArcGIS.Mapping.OfficeIntegration.PowerPointInfo"/>
  </ds:schemaRefs>
</ds:datastoreItem>
</file>

<file path=customXml/itemProps470.xml><?xml version="1.0" encoding="utf-8"?>
<ds:datastoreItem xmlns:ds="http://schemas.openxmlformats.org/officeDocument/2006/customXml" ds:itemID="{CA5B5740-AC3E-4858-AB9B-1312E1443D84}">
  <ds:schemaRefs>
    <ds:schemaRef ds:uri="ESRI.ArcGIS.Mapping.OfficeIntegration.PowerPointInfo"/>
  </ds:schemaRefs>
</ds:datastoreItem>
</file>

<file path=customXml/itemProps471.xml><?xml version="1.0" encoding="utf-8"?>
<ds:datastoreItem xmlns:ds="http://schemas.openxmlformats.org/officeDocument/2006/customXml" ds:itemID="{5FA72858-4BCB-44F3-9A8E-6FFAF70ABD91}">
  <ds:schemaRefs>
    <ds:schemaRef ds:uri="ESRI.ArcGIS.Mapping.OfficeIntegration.PowerPointInfo"/>
  </ds:schemaRefs>
</ds:datastoreItem>
</file>

<file path=customXml/itemProps472.xml><?xml version="1.0" encoding="utf-8"?>
<ds:datastoreItem xmlns:ds="http://schemas.openxmlformats.org/officeDocument/2006/customXml" ds:itemID="{1ABE8762-AAC5-477B-8667-79F5E8EB2373}">
  <ds:schemaRefs>
    <ds:schemaRef ds:uri="ESRI.ArcGIS.Mapping.OfficeIntegration.PowerPointInfo"/>
  </ds:schemaRefs>
</ds:datastoreItem>
</file>

<file path=customXml/itemProps473.xml><?xml version="1.0" encoding="utf-8"?>
<ds:datastoreItem xmlns:ds="http://schemas.openxmlformats.org/officeDocument/2006/customXml" ds:itemID="{EF176249-CD08-4F85-B543-8C6B1036E55E}">
  <ds:schemaRefs>
    <ds:schemaRef ds:uri="ESRI.ArcGIS.Mapping.OfficeIntegration.PowerPointInfo"/>
  </ds:schemaRefs>
</ds:datastoreItem>
</file>

<file path=customXml/itemProps474.xml><?xml version="1.0" encoding="utf-8"?>
<ds:datastoreItem xmlns:ds="http://schemas.openxmlformats.org/officeDocument/2006/customXml" ds:itemID="{540B1E72-7667-479C-894D-09788B886B98}">
  <ds:schemaRefs>
    <ds:schemaRef ds:uri="ESRI.ArcGIS.Mapping.OfficeIntegration.PowerPointInfo"/>
  </ds:schemaRefs>
</ds:datastoreItem>
</file>

<file path=customXml/itemProps475.xml><?xml version="1.0" encoding="utf-8"?>
<ds:datastoreItem xmlns:ds="http://schemas.openxmlformats.org/officeDocument/2006/customXml" ds:itemID="{2C21B048-8557-4AB4-8CEC-0226FE40937A}">
  <ds:schemaRefs>
    <ds:schemaRef ds:uri="ESRI.ArcGIS.Mapping.OfficeIntegration.PowerPointInfo"/>
  </ds:schemaRefs>
</ds:datastoreItem>
</file>

<file path=customXml/itemProps476.xml><?xml version="1.0" encoding="utf-8"?>
<ds:datastoreItem xmlns:ds="http://schemas.openxmlformats.org/officeDocument/2006/customXml" ds:itemID="{02C72030-D621-4F87-9714-A9545079D8CD}">
  <ds:schemaRefs>
    <ds:schemaRef ds:uri="ESRI.ArcGIS.Mapping.OfficeIntegration.PowerPointInfo"/>
  </ds:schemaRefs>
</ds:datastoreItem>
</file>

<file path=customXml/itemProps477.xml><?xml version="1.0" encoding="utf-8"?>
<ds:datastoreItem xmlns:ds="http://schemas.openxmlformats.org/officeDocument/2006/customXml" ds:itemID="{8163286C-B556-4646-B4BD-8921C649AEE5}">
  <ds:schemaRefs>
    <ds:schemaRef ds:uri="ESRI.ArcGIS.Mapping.OfficeIntegration.PowerPointInfo"/>
  </ds:schemaRefs>
</ds:datastoreItem>
</file>

<file path=customXml/itemProps478.xml><?xml version="1.0" encoding="utf-8"?>
<ds:datastoreItem xmlns:ds="http://schemas.openxmlformats.org/officeDocument/2006/customXml" ds:itemID="{043BA7E8-4D4C-4152-8BD3-AD9C171AE522}">
  <ds:schemaRefs>
    <ds:schemaRef ds:uri="ESRI.ArcGIS.Mapping.OfficeIntegration.PowerPointInfo"/>
  </ds:schemaRefs>
</ds:datastoreItem>
</file>

<file path=customXml/itemProps479.xml><?xml version="1.0" encoding="utf-8"?>
<ds:datastoreItem xmlns:ds="http://schemas.openxmlformats.org/officeDocument/2006/customXml" ds:itemID="{1D50B909-F613-4CA7-9B34-67F5B55612D4}">
  <ds:schemaRefs>
    <ds:schemaRef ds:uri="ESRI.ArcGIS.Mapping.OfficeIntegration.PowerPointInfo"/>
  </ds:schemaRefs>
</ds:datastoreItem>
</file>

<file path=customXml/itemProps48.xml><?xml version="1.0" encoding="utf-8"?>
<ds:datastoreItem xmlns:ds="http://schemas.openxmlformats.org/officeDocument/2006/customXml" ds:itemID="{95A8DF9C-248E-449D-BDEC-BD903DE78337}">
  <ds:schemaRefs>
    <ds:schemaRef ds:uri="ESRI.ArcGIS.Mapping.OfficeIntegration.PowerPointInfo"/>
  </ds:schemaRefs>
</ds:datastoreItem>
</file>

<file path=customXml/itemProps480.xml><?xml version="1.0" encoding="utf-8"?>
<ds:datastoreItem xmlns:ds="http://schemas.openxmlformats.org/officeDocument/2006/customXml" ds:itemID="{6E448CFD-ED8D-4F3A-BB9F-1F4C7E6313CA}">
  <ds:schemaRefs>
    <ds:schemaRef ds:uri="ESRI.ArcGIS.Mapping.OfficeIntegration.PowerPointInfo"/>
  </ds:schemaRefs>
</ds:datastoreItem>
</file>

<file path=customXml/itemProps481.xml><?xml version="1.0" encoding="utf-8"?>
<ds:datastoreItem xmlns:ds="http://schemas.openxmlformats.org/officeDocument/2006/customXml" ds:itemID="{75CA1DBF-FD99-4832-B854-73F4A84F2DB7}">
  <ds:schemaRefs>
    <ds:schemaRef ds:uri="ESRI.ArcGIS.Mapping.OfficeIntegration.PowerPointInfo"/>
  </ds:schemaRefs>
</ds:datastoreItem>
</file>

<file path=customXml/itemProps482.xml><?xml version="1.0" encoding="utf-8"?>
<ds:datastoreItem xmlns:ds="http://schemas.openxmlformats.org/officeDocument/2006/customXml" ds:itemID="{165B610E-34AE-4AD3-8D08-5714185E01A9}">
  <ds:schemaRefs>
    <ds:schemaRef ds:uri="ESRI.ArcGIS.Mapping.OfficeIntegration.PowerPointInfo"/>
  </ds:schemaRefs>
</ds:datastoreItem>
</file>

<file path=customXml/itemProps483.xml><?xml version="1.0" encoding="utf-8"?>
<ds:datastoreItem xmlns:ds="http://schemas.openxmlformats.org/officeDocument/2006/customXml" ds:itemID="{41FCC907-5E41-4B4C-91DE-B4770F4F26E2}">
  <ds:schemaRefs>
    <ds:schemaRef ds:uri="ESRI.ArcGIS.Mapping.OfficeIntegration.PowerPointInfo"/>
  </ds:schemaRefs>
</ds:datastoreItem>
</file>

<file path=customXml/itemProps484.xml><?xml version="1.0" encoding="utf-8"?>
<ds:datastoreItem xmlns:ds="http://schemas.openxmlformats.org/officeDocument/2006/customXml" ds:itemID="{83139B08-02B2-4D4C-BE5A-11A45E4104F0}">
  <ds:schemaRefs>
    <ds:schemaRef ds:uri="ESRI.ArcGIS.Mapping.OfficeIntegration.PowerPointInfo"/>
  </ds:schemaRefs>
</ds:datastoreItem>
</file>

<file path=customXml/itemProps485.xml><?xml version="1.0" encoding="utf-8"?>
<ds:datastoreItem xmlns:ds="http://schemas.openxmlformats.org/officeDocument/2006/customXml" ds:itemID="{78FCAF0B-88E1-4562-8EFC-27F568912144}">
  <ds:schemaRefs>
    <ds:schemaRef ds:uri="ESRI.ArcGIS.Mapping.OfficeIntegration.PowerPointInfo"/>
  </ds:schemaRefs>
</ds:datastoreItem>
</file>

<file path=customXml/itemProps486.xml><?xml version="1.0" encoding="utf-8"?>
<ds:datastoreItem xmlns:ds="http://schemas.openxmlformats.org/officeDocument/2006/customXml" ds:itemID="{EE823D30-0CEB-4F13-9EBC-C8B954E76414}">
  <ds:schemaRefs>
    <ds:schemaRef ds:uri="ESRI.ArcGIS.Mapping.OfficeIntegration.PowerPointInfo"/>
  </ds:schemaRefs>
</ds:datastoreItem>
</file>

<file path=customXml/itemProps487.xml><?xml version="1.0" encoding="utf-8"?>
<ds:datastoreItem xmlns:ds="http://schemas.openxmlformats.org/officeDocument/2006/customXml" ds:itemID="{D935FC1A-3D8B-4701-9B2C-C81FF2F97E39}">
  <ds:schemaRefs>
    <ds:schemaRef ds:uri="ESRI.ArcGIS.Mapping.OfficeIntegration.PowerPointInfo"/>
  </ds:schemaRefs>
</ds:datastoreItem>
</file>

<file path=customXml/itemProps488.xml><?xml version="1.0" encoding="utf-8"?>
<ds:datastoreItem xmlns:ds="http://schemas.openxmlformats.org/officeDocument/2006/customXml" ds:itemID="{B09AADA9-8550-4E7A-82CF-F24D72E7ACFA}">
  <ds:schemaRefs>
    <ds:schemaRef ds:uri="ESRI.ArcGIS.Mapping.OfficeIntegration.PowerPointInfo"/>
  </ds:schemaRefs>
</ds:datastoreItem>
</file>

<file path=customXml/itemProps489.xml><?xml version="1.0" encoding="utf-8"?>
<ds:datastoreItem xmlns:ds="http://schemas.openxmlformats.org/officeDocument/2006/customXml" ds:itemID="{52E8DB52-C14F-4E2E-8012-B75DE94C85B3}">
  <ds:schemaRefs>
    <ds:schemaRef ds:uri="ESRI.ArcGIS.Mapping.OfficeIntegration.PowerPointInfo"/>
  </ds:schemaRefs>
</ds:datastoreItem>
</file>

<file path=customXml/itemProps49.xml><?xml version="1.0" encoding="utf-8"?>
<ds:datastoreItem xmlns:ds="http://schemas.openxmlformats.org/officeDocument/2006/customXml" ds:itemID="{B641E9C4-B264-4EAA-B4E4-950285C2ED61}">
  <ds:schemaRefs>
    <ds:schemaRef ds:uri="ESRI.ArcGIS.Mapping.OfficeIntegration.PowerPointInfo"/>
  </ds:schemaRefs>
</ds:datastoreItem>
</file>

<file path=customXml/itemProps490.xml><?xml version="1.0" encoding="utf-8"?>
<ds:datastoreItem xmlns:ds="http://schemas.openxmlformats.org/officeDocument/2006/customXml" ds:itemID="{C1FCAAB1-28E5-4794-990E-6EDC8C8A6E97}">
  <ds:schemaRefs>
    <ds:schemaRef ds:uri="ESRI.ArcGIS.Mapping.OfficeIntegration.PowerPointInfo"/>
  </ds:schemaRefs>
</ds:datastoreItem>
</file>

<file path=customXml/itemProps491.xml><?xml version="1.0" encoding="utf-8"?>
<ds:datastoreItem xmlns:ds="http://schemas.openxmlformats.org/officeDocument/2006/customXml" ds:itemID="{9815B3CF-BEA9-4F35-8AA9-F4672228EAA4}">
  <ds:schemaRefs>
    <ds:schemaRef ds:uri="ESRI.ArcGIS.Mapping.OfficeIntegration.PowerPointInfo"/>
  </ds:schemaRefs>
</ds:datastoreItem>
</file>

<file path=customXml/itemProps492.xml><?xml version="1.0" encoding="utf-8"?>
<ds:datastoreItem xmlns:ds="http://schemas.openxmlformats.org/officeDocument/2006/customXml" ds:itemID="{6B2EFF2E-5B30-4B19-8CF3-3FB12EBCAF8B}">
  <ds:schemaRefs>
    <ds:schemaRef ds:uri="ESRI.ArcGIS.Mapping.OfficeIntegration.PowerPointInfo"/>
  </ds:schemaRefs>
</ds:datastoreItem>
</file>

<file path=customXml/itemProps493.xml><?xml version="1.0" encoding="utf-8"?>
<ds:datastoreItem xmlns:ds="http://schemas.openxmlformats.org/officeDocument/2006/customXml" ds:itemID="{0EEEB42C-441E-45C2-9B18-52CB22D7E642}">
  <ds:schemaRefs>
    <ds:schemaRef ds:uri="ESRI.ArcGIS.Mapping.OfficeIntegration.PowerPointInfo"/>
  </ds:schemaRefs>
</ds:datastoreItem>
</file>

<file path=customXml/itemProps494.xml><?xml version="1.0" encoding="utf-8"?>
<ds:datastoreItem xmlns:ds="http://schemas.openxmlformats.org/officeDocument/2006/customXml" ds:itemID="{8556C141-C7EA-4134-9AEE-C938EF0F80C4}">
  <ds:schemaRefs>
    <ds:schemaRef ds:uri="ESRI.ArcGIS.Mapping.OfficeIntegration.PowerPointInfo"/>
  </ds:schemaRefs>
</ds:datastoreItem>
</file>

<file path=customXml/itemProps495.xml><?xml version="1.0" encoding="utf-8"?>
<ds:datastoreItem xmlns:ds="http://schemas.openxmlformats.org/officeDocument/2006/customXml" ds:itemID="{37C9F5D3-8882-48E6-837A-FFA7A4FE92A2}">
  <ds:schemaRefs>
    <ds:schemaRef ds:uri="ESRI.ArcGIS.Mapping.OfficeIntegration.PowerPointInfo"/>
  </ds:schemaRefs>
</ds:datastoreItem>
</file>

<file path=customXml/itemProps496.xml><?xml version="1.0" encoding="utf-8"?>
<ds:datastoreItem xmlns:ds="http://schemas.openxmlformats.org/officeDocument/2006/customXml" ds:itemID="{D5ACD3AE-9653-4703-8620-AA99B3C906A5}">
  <ds:schemaRefs>
    <ds:schemaRef ds:uri="ESRI.ArcGIS.Mapping.OfficeIntegration.PowerPointInfo"/>
  </ds:schemaRefs>
</ds:datastoreItem>
</file>

<file path=customXml/itemProps497.xml><?xml version="1.0" encoding="utf-8"?>
<ds:datastoreItem xmlns:ds="http://schemas.openxmlformats.org/officeDocument/2006/customXml" ds:itemID="{E961BCB2-997C-41D3-A67B-9A06C260F42E}">
  <ds:schemaRefs>
    <ds:schemaRef ds:uri="ESRI.ArcGIS.Mapping.OfficeIntegration.PowerPointInfo"/>
  </ds:schemaRefs>
</ds:datastoreItem>
</file>

<file path=customXml/itemProps498.xml><?xml version="1.0" encoding="utf-8"?>
<ds:datastoreItem xmlns:ds="http://schemas.openxmlformats.org/officeDocument/2006/customXml" ds:itemID="{49F85769-03C0-4DC0-B954-49C3C19715CA}">
  <ds:schemaRefs>
    <ds:schemaRef ds:uri="ESRI.ArcGIS.Mapping.OfficeIntegration.PowerPointInfo"/>
  </ds:schemaRefs>
</ds:datastoreItem>
</file>

<file path=customXml/itemProps499.xml><?xml version="1.0" encoding="utf-8"?>
<ds:datastoreItem xmlns:ds="http://schemas.openxmlformats.org/officeDocument/2006/customXml" ds:itemID="{89A05F30-4145-46F2-B627-CCA1CAFAC819}">
  <ds:schemaRefs>
    <ds:schemaRef ds:uri="ESRI.ArcGIS.Mapping.OfficeIntegration.PowerPointInfo"/>
  </ds:schemaRefs>
</ds:datastoreItem>
</file>

<file path=customXml/itemProps5.xml><?xml version="1.0" encoding="utf-8"?>
<ds:datastoreItem xmlns:ds="http://schemas.openxmlformats.org/officeDocument/2006/customXml" ds:itemID="{47A34FC6-D205-4F4A-A3D9-86ED99638A20}">
  <ds:schemaRefs>
    <ds:schemaRef ds:uri="ESRI.ArcGIS.Mapping.OfficeIntegration.PowerPointInfo"/>
  </ds:schemaRefs>
</ds:datastoreItem>
</file>

<file path=customXml/itemProps50.xml><?xml version="1.0" encoding="utf-8"?>
<ds:datastoreItem xmlns:ds="http://schemas.openxmlformats.org/officeDocument/2006/customXml" ds:itemID="{4C2AE2CE-7659-4A37-9D7B-9DB293E9A840}">
  <ds:schemaRefs>
    <ds:schemaRef ds:uri="ESRI.ArcGIS.Mapping.OfficeIntegration.PowerPointInfo"/>
  </ds:schemaRefs>
</ds:datastoreItem>
</file>

<file path=customXml/itemProps500.xml><?xml version="1.0" encoding="utf-8"?>
<ds:datastoreItem xmlns:ds="http://schemas.openxmlformats.org/officeDocument/2006/customXml" ds:itemID="{CDA3C997-D351-414A-87ED-01BA8B5673B5}">
  <ds:schemaRefs>
    <ds:schemaRef ds:uri="ESRI.ArcGIS.Mapping.OfficeIntegration.PowerPointInfo"/>
  </ds:schemaRefs>
</ds:datastoreItem>
</file>

<file path=customXml/itemProps501.xml><?xml version="1.0" encoding="utf-8"?>
<ds:datastoreItem xmlns:ds="http://schemas.openxmlformats.org/officeDocument/2006/customXml" ds:itemID="{5E91A6A2-DB8A-485D-B2E0-0D403B6E7B8E}">
  <ds:schemaRefs>
    <ds:schemaRef ds:uri="ESRI.ArcGIS.Mapping.OfficeIntegration.PowerPointInfo"/>
  </ds:schemaRefs>
</ds:datastoreItem>
</file>

<file path=customXml/itemProps502.xml><?xml version="1.0" encoding="utf-8"?>
<ds:datastoreItem xmlns:ds="http://schemas.openxmlformats.org/officeDocument/2006/customXml" ds:itemID="{A3E63E60-76D7-4E10-863A-664EFD1CE3A5}">
  <ds:schemaRefs>
    <ds:schemaRef ds:uri="ESRI.ArcGIS.Mapping.OfficeIntegration.PowerPointInfo"/>
  </ds:schemaRefs>
</ds:datastoreItem>
</file>

<file path=customXml/itemProps503.xml><?xml version="1.0" encoding="utf-8"?>
<ds:datastoreItem xmlns:ds="http://schemas.openxmlformats.org/officeDocument/2006/customXml" ds:itemID="{2C31F776-CBA0-45E0-AB6F-4EFC9C28381F}">
  <ds:schemaRefs>
    <ds:schemaRef ds:uri="ESRI.ArcGIS.Mapping.OfficeIntegration.PowerPointInfo"/>
  </ds:schemaRefs>
</ds:datastoreItem>
</file>

<file path=customXml/itemProps504.xml><?xml version="1.0" encoding="utf-8"?>
<ds:datastoreItem xmlns:ds="http://schemas.openxmlformats.org/officeDocument/2006/customXml" ds:itemID="{835E91F8-37DD-4EA1-A466-4D1F5DCE2754}">
  <ds:schemaRefs>
    <ds:schemaRef ds:uri="ESRI.ArcGIS.Mapping.OfficeIntegration.PowerPointInfo"/>
  </ds:schemaRefs>
</ds:datastoreItem>
</file>

<file path=customXml/itemProps505.xml><?xml version="1.0" encoding="utf-8"?>
<ds:datastoreItem xmlns:ds="http://schemas.openxmlformats.org/officeDocument/2006/customXml" ds:itemID="{61080B1F-0E76-456E-B57A-7D0C73532298}">
  <ds:schemaRefs>
    <ds:schemaRef ds:uri="ESRI.ArcGIS.Mapping.OfficeIntegration.PowerPointInfo"/>
  </ds:schemaRefs>
</ds:datastoreItem>
</file>

<file path=customXml/itemProps506.xml><?xml version="1.0" encoding="utf-8"?>
<ds:datastoreItem xmlns:ds="http://schemas.openxmlformats.org/officeDocument/2006/customXml" ds:itemID="{49CCB328-BA57-4694-94FE-D646FEC2F4F5}">
  <ds:schemaRefs>
    <ds:schemaRef ds:uri="ESRI.ArcGIS.Mapping.OfficeIntegration.PowerPointInfo"/>
  </ds:schemaRefs>
</ds:datastoreItem>
</file>

<file path=customXml/itemProps507.xml><?xml version="1.0" encoding="utf-8"?>
<ds:datastoreItem xmlns:ds="http://schemas.openxmlformats.org/officeDocument/2006/customXml" ds:itemID="{5846C35B-AF28-49D3-8E86-69E7C8746B83}">
  <ds:schemaRefs>
    <ds:schemaRef ds:uri="ESRI.ArcGIS.Mapping.OfficeIntegration.PowerPointInfo"/>
  </ds:schemaRefs>
</ds:datastoreItem>
</file>

<file path=customXml/itemProps508.xml><?xml version="1.0" encoding="utf-8"?>
<ds:datastoreItem xmlns:ds="http://schemas.openxmlformats.org/officeDocument/2006/customXml" ds:itemID="{DAE513AE-A8CB-4DF1-9111-2980EA9215CC}">
  <ds:schemaRefs>
    <ds:schemaRef ds:uri="ESRI.ArcGIS.Mapping.OfficeIntegration.PowerPointInfo"/>
  </ds:schemaRefs>
</ds:datastoreItem>
</file>

<file path=customXml/itemProps509.xml><?xml version="1.0" encoding="utf-8"?>
<ds:datastoreItem xmlns:ds="http://schemas.openxmlformats.org/officeDocument/2006/customXml" ds:itemID="{8E1B07A4-D51F-45A1-83DF-2980DC7C976D}">
  <ds:schemaRefs>
    <ds:schemaRef ds:uri="ESRI.ArcGIS.Mapping.OfficeIntegration.PowerPointInfo"/>
  </ds:schemaRefs>
</ds:datastoreItem>
</file>

<file path=customXml/itemProps51.xml><?xml version="1.0" encoding="utf-8"?>
<ds:datastoreItem xmlns:ds="http://schemas.openxmlformats.org/officeDocument/2006/customXml" ds:itemID="{1F1C9EB6-8538-4748-B1FC-9BDD85637430}">
  <ds:schemaRefs>
    <ds:schemaRef ds:uri="ESRI.ArcGIS.Mapping.OfficeIntegration.PowerPointInfo"/>
  </ds:schemaRefs>
</ds:datastoreItem>
</file>

<file path=customXml/itemProps510.xml><?xml version="1.0" encoding="utf-8"?>
<ds:datastoreItem xmlns:ds="http://schemas.openxmlformats.org/officeDocument/2006/customXml" ds:itemID="{B9A4E612-A090-49AA-8CF7-62B447511243}">
  <ds:schemaRefs>
    <ds:schemaRef ds:uri="ESRI.ArcGIS.Mapping.OfficeIntegration.PowerPointInfo"/>
  </ds:schemaRefs>
</ds:datastoreItem>
</file>

<file path=customXml/itemProps511.xml><?xml version="1.0" encoding="utf-8"?>
<ds:datastoreItem xmlns:ds="http://schemas.openxmlformats.org/officeDocument/2006/customXml" ds:itemID="{868EEB00-3F8A-446A-A82B-20C732B2133A}">
  <ds:schemaRefs>
    <ds:schemaRef ds:uri="ESRI.ArcGIS.Mapping.OfficeIntegration.PowerPointInfo"/>
  </ds:schemaRefs>
</ds:datastoreItem>
</file>

<file path=customXml/itemProps512.xml><?xml version="1.0" encoding="utf-8"?>
<ds:datastoreItem xmlns:ds="http://schemas.openxmlformats.org/officeDocument/2006/customXml" ds:itemID="{5A17C00C-E253-4C15-90A0-33F0A62EB5D3}">
  <ds:schemaRefs>
    <ds:schemaRef ds:uri="ESRI.ArcGIS.Mapping.OfficeIntegration.PowerPointInfo"/>
  </ds:schemaRefs>
</ds:datastoreItem>
</file>

<file path=customXml/itemProps513.xml><?xml version="1.0" encoding="utf-8"?>
<ds:datastoreItem xmlns:ds="http://schemas.openxmlformats.org/officeDocument/2006/customXml" ds:itemID="{28F79FE3-547E-4DD9-A1E5-B5E086C19414}">
  <ds:schemaRefs>
    <ds:schemaRef ds:uri="ESRI.ArcGIS.Mapping.OfficeIntegration.PowerPointInfo"/>
  </ds:schemaRefs>
</ds:datastoreItem>
</file>

<file path=customXml/itemProps514.xml><?xml version="1.0" encoding="utf-8"?>
<ds:datastoreItem xmlns:ds="http://schemas.openxmlformats.org/officeDocument/2006/customXml" ds:itemID="{48E4D139-EF37-489D-9217-D0545F6F0D47}">
  <ds:schemaRefs>
    <ds:schemaRef ds:uri="ESRI.ArcGIS.Mapping.OfficeIntegration.PowerPointInfo"/>
  </ds:schemaRefs>
</ds:datastoreItem>
</file>

<file path=customXml/itemProps515.xml><?xml version="1.0" encoding="utf-8"?>
<ds:datastoreItem xmlns:ds="http://schemas.openxmlformats.org/officeDocument/2006/customXml" ds:itemID="{713912CA-8A15-4A9A-BB23-BB5F8D4760C3}">
  <ds:schemaRefs>
    <ds:schemaRef ds:uri="ESRI.ArcGIS.Mapping.OfficeIntegration.PowerPointInfo"/>
  </ds:schemaRefs>
</ds:datastoreItem>
</file>

<file path=customXml/itemProps516.xml><?xml version="1.0" encoding="utf-8"?>
<ds:datastoreItem xmlns:ds="http://schemas.openxmlformats.org/officeDocument/2006/customXml" ds:itemID="{112C2C90-9339-4CE7-8A91-29FF2CB515B3}">
  <ds:schemaRefs>
    <ds:schemaRef ds:uri="ESRI.ArcGIS.Mapping.OfficeIntegration.PowerPointInfo"/>
  </ds:schemaRefs>
</ds:datastoreItem>
</file>

<file path=customXml/itemProps517.xml><?xml version="1.0" encoding="utf-8"?>
<ds:datastoreItem xmlns:ds="http://schemas.openxmlformats.org/officeDocument/2006/customXml" ds:itemID="{75FE4838-928F-4C16-BD23-A1F3BC7ECAC6}">
  <ds:schemaRefs>
    <ds:schemaRef ds:uri="ESRI.ArcGIS.Mapping.OfficeIntegration.PowerPointInfo"/>
  </ds:schemaRefs>
</ds:datastoreItem>
</file>

<file path=customXml/itemProps518.xml><?xml version="1.0" encoding="utf-8"?>
<ds:datastoreItem xmlns:ds="http://schemas.openxmlformats.org/officeDocument/2006/customXml" ds:itemID="{B2AF4AF6-668C-4E98-94AF-D7966F4EE5D1}">
  <ds:schemaRefs>
    <ds:schemaRef ds:uri="ESRI.ArcGIS.Mapping.OfficeIntegration.PowerPointInfo"/>
  </ds:schemaRefs>
</ds:datastoreItem>
</file>

<file path=customXml/itemProps519.xml><?xml version="1.0" encoding="utf-8"?>
<ds:datastoreItem xmlns:ds="http://schemas.openxmlformats.org/officeDocument/2006/customXml" ds:itemID="{D6A60903-78AF-482E-9F26-C1075A2E3385}">
  <ds:schemaRefs>
    <ds:schemaRef ds:uri="ESRI.ArcGIS.Mapping.OfficeIntegration.PowerPointInfo"/>
  </ds:schemaRefs>
</ds:datastoreItem>
</file>

<file path=customXml/itemProps52.xml><?xml version="1.0" encoding="utf-8"?>
<ds:datastoreItem xmlns:ds="http://schemas.openxmlformats.org/officeDocument/2006/customXml" ds:itemID="{15F6CD69-117D-4ECD-A809-AA72A73D07A2}">
  <ds:schemaRefs>
    <ds:schemaRef ds:uri="ESRI.ArcGIS.Mapping.OfficeIntegration.PowerPointInfo"/>
  </ds:schemaRefs>
</ds:datastoreItem>
</file>

<file path=customXml/itemProps520.xml><?xml version="1.0" encoding="utf-8"?>
<ds:datastoreItem xmlns:ds="http://schemas.openxmlformats.org/officeDocument/2006/customXml" ds:itemID="{2B240FE5-8A7B-45D7-A932-0921E1E51C51}">
  <ds:schemaRefs>
    <ds:schemaRef ds:uri="ESRI.ArcGIS.Mapping.OfficeIntegration.PowerPointInfo"/>
  </ds:schemaRefs>
</ds:datastoreItem>
</file>

<file path=customXml/itemProps521.xml><?xml version="1.0" encoding="utf-8"?>
<ds:datastoreItem xmlns:ds="http://schemas.openxmlformats.org/officeDocument/2006/customXml" ds:itemID="{A8531510-E33D-4C72-9A87-3D244F9D9823}">
  <ds:schemaRefs>
    <ds:schemaRef ds:uri="ESRI.ArcGIS.Mapping.OfficeIntegration.PowerPointInfo"/>
  </ds:schemaRefs>
</ds:datastoreItem>
</file>

<file path=customXml/itemProps522.xml><?xml version="1.0" encoding="utf-8"?>
<ds:datastoreItem xmlns:ds="http://schemas.openxmlformats.org/officeDocument/2006/customXml" ds:itemID="{F1EEA04C-B3CE-4FBB-9053-00683293A35B}">
  <ds:schemaRefs>
    <ds:schemaRef ds:uri="ESRI.ArcGIS.Mapping.OfficeIntegration.PowerPointInfo"/>
  </ds:schemaRefs>
</ds:datastoreItem>
</file>

<file path=customXml/itemProps523.xml><?xml version="1.0" encoding="utf-8"?>
<ds:datastoreItem xmlns:ds="http://schemas.openxmlformats.org/officeDocument/2006/customXml" ds:itemID="{09B00D65-3A3B-40A9-9E9B-C04C5E5DEEAE}">
  <ds:schemaRefs>
    <ds:schemaRef ds:uri="ESRI.ArcGIS.Mapping.OfficeIntegration.PowerPointInfo"/>
  </ds:schemaRefs>
</ds:datastoreItem>
</file>

<file path=customXml/itemProps524.xml><?xml version="1.0" encoding="utf-8"?>
<ds:datastoreItem xmlns:ds="http://schemas.openxmlformats.org/officeDocument/2006/customXml" ds:itemID="{CB59E4C7-A4E6-48C6-81B3-6D6A66DEEDA7}">
  <ds:schemaRefs>
    <ds:schemaRef ds:uri="ESRI.ArcGIS.Mapping.OfficeIntegration.PowerPointInfo"/>
  </ds:schemaRefs>
</ds:datastoreItem>
</file>

<file path=customXml/itemProps525.xml><?xml version="1.0" encoding="utf-8"?>
<ds:datastoreItem xmlns:ds="http://schemas.openxmlformats.org/officeDocument/2006/customXml" ds:itemID="{7AC1E10F-CF1D-4B85-BA02-327A6E85BA77}">
  <ds:schemaRefs>
    <ds:schemaRef ds:uri="ESRI.ArcGIS.Mapping.OfficeIntegration.PowerPointInfo"/>
  </ds:schemaRefs>
</ds:datastoreItem>
</file>

<file path=customXml/itemProps526.xml><?xml version="1.0" encoding="utf-8"?>
<ds:datastoreItem xmlns:ds="http://schemas.openxmlformats.org/officeDocument/2006/customXml" ds:itemID="{384615EB-C6EC-4D38-87E7-BB5148136380}">
  <ds:schemaRefs>
    <ds:schemaRef ds:uri="ESRI.ArcGIS.Mapping.OfficeIntegration.PowerPointInfo"/>
  </ds:schemaRefs>
</ds:datastoreItem>
</file>

<file path=customXml/itemProps527.xml><?xml version="1.0" encoding="utf-8"?>
<ds:datastoreItem xmlns:ds="http://schemas.openxmlformats.org/officeDocument/2006/customXml" ds:itemID="{6F8D46BF-09C9-48E3-A822-CDEF2B7F6567}">
  <ds:schemaRefs>
    <ds:schemaRef ds:uri="ESRI.ArcGIS.Mapping.OfficeIntegration.PowerPointInfo"/>
  </ds:schemaRefs>
</ds:datastoreItem>
</file>

<file path=customXml/itemProps528.xml><?xml version="1.0" encoding="utf-8"?>
<ds:datastoreItem xmlns:ds="http://schemas.openxmlformats.org/officeDocument/2006/customXml" ds:itemID="{9DE146D3-41D8-4BB8-B1AF-95168A4EC474}">
  <ds:schemaRefs>
    <ds:schemaRef ds:uri="ESRI.ArcGIS.Mapping.OfficeIntegration.PowerPointInfo"/>
  </ds:schemaRefs>
</ds:datastoreItem>
</file>

<file path=customXml/itemProps529.xml><?xml version="1.0" encoding="utf-8"?>
<ds:datastoreItem xmlns:ds="http://schemas.openxmlformats.org/officeDocument/2006/customXml" ds:itemID="{F7EB5D57-5D21-4304-A75B-4DCEA489E6F1}">
  <ds:schemaRefs>
    <ds:schemaRef ds:uri="ESRI.ArcGIS.Mapping.OfficeIntegration.PowerPointInfo"/>
  </ds:schemaRefs>
</ds:datastoreItem>
</file>

<file path=customXml/itemProps53.xml><?xml version="1.0" encoding="utf-8"?>
<ds:datastoreItem xmlns:ds="http://schemas.openxmlformats.org/officeDocument/2006/customXml" ds:itemID="{7734FBD4-CC0A-46AE-B957-7CCA3F36F6E3}">
  <ds:schemaRefs>
    <ds:schemaRef ds:uri="ESRI.ArcGIS.Mapping.OfficeIntegration.PowerPointInfo"/>
  </ds:schemaRefs>
</ds:datastoreItem>
</file>

<file path=customXml/itemProps530.xml><?xml version="1.0" encoding="utf-8"?>
<ds:datastoreItem xmlns:ds="http://schemas.openxmlformats.org/officeDocument/2006/customXml" ds:itemID="{953744BE-24C2-4181-B3D2-4A3ACEDE4152}">
  <ds:schemaRefs>
    <ds:schemaRef ds:uri="ESRI.ArcGIS.Mapping.OfficeIntegration.PowerPointInfo"/>
  </ds:schemaRefs>
</ds:datastoreItem>
</file>

<file path=customXml/itemProps531.xml><?xml version="1.0" encoding="utf-8"?>
<ds:datastoreItem xmlns:ds="http://schemas.openxmlformats.org/officeDocument/2006/customXml" ds:itemID="{3A61A85D-EF4F-4809-861F-A2F6256BDA26}">
  <ds:schemaRefs>
    <ds:schemaRef ds:uri="ESRI.ArcGIS.Mapping.OfficeIntegration.PowerPointInfo"/>
  </ds:schemaRefs>
</ds:datastoreItem>
</file>

<file path=customXml/itemProps532.xml><?xml version="1.0" encoding="utf-8"?>
<ds:datastoreItem xmlns:ds="http://schemas.openxmlformats.org/officeDocument/2006/customXml" ds:itemID="{FE10B059-651E-4687-8EBD-01B69F3E6207}">
  <ds:schemaRefs>
    <ds:schemaRef ds:uri="ESRI.ArcGIS.Mapping.OfficeIntegration.PowerPointInfo"/>
  </ds:schemaRefs>
</ds:datastoreItem>
</file>

<file path=customXml/itemProps533.xml><?xml version="1.0" encoding="utf-8"?>
<ds:datastoreItem xmlns:ds="http://schemas.openxmlformats.org/officeDocument/2006/customXml" ds:itemID="{BF1DDB18-1F2D-4B73-8A14-89711083D435}">
  <ds:schemaRefs>
    <ds:schemaRef ds:uri="ESRI.ArcGIS.Mapping.OfficeIntegration.PowerPointInfo"/>
  </ds:schemaRefs>
</ds:datastoreItem>
</file>

<file path=customXml/itemProps534.xml><?xml version="1.0" encoding="utf-8"?>
<ds:datastoreItem xmlns:ds="http://schemas.openxmlformats.org/officeDocument/2006/customXml" ds:itemID="{2CBC7A08-34CB-4934-8A46-70E3246CC5D8}">
  <ds:schemaRefs>
    <ds:schemaRef ds:uri="ESRI.ArcGIS.Mapping.OfficeIntegration.PowerPointInfo"/>
  </ds:schemaRefs>
</ds:datastoreItem>
</file>

<file path=customXml/itemProps535.xml><?xml version="1.0" encoding="utf-8"?>
<ds:datastoreItem xmlns:ds="http://schemas.openxmlformats.org/officeDocument/2006/customXml" ds:itemID="{71FF7E93-153D-4255-9804-C3B1A32531AA}">
  <ds:schemaRefs>
    <ds:schemaRef ds:uri="ESRI.ArcGIS.Mapping.OfficeIntegration.PowerPointInfo"/>
  </ds:schemaRefs>
</ds:datastoreItem>
</file>

<file path=customXml/itemProps536.xml><?xml version="1.0" encoding="utf-8"?>
<ds:datastoreItem xmlns:ds="http://schemas.openxmlformats.org/officeDocument/2006/customXml" ds:itemID="{F0FACA79-FE99-49DC-806C-B33A24226A53}">
  <ds:schemaRefs>
    <ds:schemaRef ds:uri="ESRI.ArcGIS.Mapping.OfficeIntegration.PowerPointInfo"/>
  </ds:schemaRefs>
</ds:datastoreItem>
</file>

<file path=customXml/itemProps537.xml><?xml version="1.0" encoding="utf-8"?>
<ds:datastoreItem xmlns:ds="http://schemas.openxmlformats.org/officeDocument/2006/customXml" ds:itemID="{CC8FF333-3383-49A6-8708-BBEDE7994506}">
  <ds:schemaRefs>
    <ds:schemaRef ds:uri="ESRI.ArcGIS.Mapping.OfficeIntegration.PowerPointInfo"/>
  </ds:schemaRefs>
</ds:datastoreItem>
</file>

<file path=customXml/itemProps538.xml><?xml version="1.0" encoding="utf-8"?>
<ds:datastoreItem xmlns:ds="http://schemas.openxmlformats.org/officeDocument/2006/customXml" ds:itemID="{956A01AF-EE0E-46DC-8ED0-427DA6A2102E}">
  <ds:schemaRefs>
    <ds:schemaRef ds:uri="ESRI.ArcGIS.Mapping.OfficeIntegration.PowerPointInfo"/>
  </ds:schemaRefs>
</ds:datastoreItem>
</file>

<file path=customXml/itemProps539.xml><?xml version="1.0" encoding="utf-8"?>
<ds:datastoreItem xmlns:ds="http://schemas.openxmlformats.org/officeDocument/2006/customXml" ds:itemID="{629DF10B-61FB-436D-9B2B-FBB9DB51A36A}">
  <ds:schemaRefs>
    <ds:schemaRef ds:uri="ESRI.ArcGIS.Mapping.OfficeIntegration.PowerPointInfo"/>
  </ds:schemaRefs>
</ds:datastoreItem>
</file>

<file path=customXml/itemProps54.xml><?xml version="1.0" encoding="utf-8"?>
<ds:datastoreItem xmlns:ds="http://schemas.openxmlformats.org/officeDocument/2006/customXml" ds:itemID="{59D36266-7BF4-4040-BEF0-8C36E7FFE650}">
  <ds:schemaRefs>
    <ds:schemaRef ds:uri="ESRI.ArcGIS.Mapping.OfficeIntegration.PowerPointInfo"/>
  </ds:schemaRefs>
</ds:datastoreItem>
</file>

<file path=customXml/itemProps540.xml><?xml version="1.0" encoding="utf-8"?>
<ds:datastoreItem xmlns:ds="http://schemas.openxmlformats.org/officeDocument/2006/customXml" ds:itemID="{DD1B9033-8BDF-4BCA-9CA6-091C39EFC116}">
  <ds:schemaRefs>
    <ds:schemaRef ds:uri="ESRI.ArcGIS.Mapping.OfficeIntegration.PowerPointInfo"/>
  </ds:schemaRefs>
</ds:datastoreItem>
</file>

<file path=customXml/itemProps541.xml><?xml version="1.0" encoding="utf-8"?>
<ds:datastoreItem xmlns:ds="http://schemas.openxmlformats.org/officeDocument/2006/customXml" ds:itemID="{76CE1B3E-EBFA-4A88-851D-ED0CA52C5996}">
  <ds:schemaRefs>
    <ds:schemaRef ds:uri="ESRI.ArcGIS.Mapping.OfficeIntegration.PowerPointInfo"/>
  </ds:schemaRefs>
</ds:datastoreItem>
</file>

<file path=customXml/itemProps542.xml><?xml version="1.0" encoding="utf-8"?>
<ds:datastoreItem xmlns:ds="http://schemas.openxmlformats.org/officeDocument/2006/customXml" ds:itemID="{DA11AB89-96B9-4CEA-9697-CF4D6ADA6949}">
  <ds:schemaRefs>
    <ds:schemaRef ds:uri="ESRI.ArcGIS.Mapping.OfficeIntegration.PowerPointInfo"/>
  </ds:schemaRefs>
</ds:datastoreItem>
</file>

<file path=customXml/itemProps543.xml><?xml version="1.0" encoding="utf-8"?>
<ds:datastoreItem xmlns:ds="http://schemas.openxmlformats.org/officeDocument/2006/customXml" ds:itemID="{15A8B698-1128-4D96-94E9-8EF8C788B5BB}">
  <ds:schemaRefs>
    <ds:schemaRef ds:uri="ESRI.ArcGIS.Mapping.OfficeIntegration.PowerPointInfo"/>
  </ds:schemaRefs>
</ds:datastoreItem>
</file>

<file path=customXml/itemProps544.xml><?xml version="1.0" encoding="utf-8"?>
<ds:datastoreItem xmlns:ds="http://schemas.openxmlformats.org/officeDocument/2006/customXml" ds:itemID="{CD63E588-25B9-437B-82CB-FB44165537F9}">
  <ds:schemaRefs>
    <ds:schemaRef ds:uri="ESRI.ArcGIS.Mapping.OfficeIntegration.PowerPointInfo"/>
  </ds:schemaRefs>
</ds:datastoreItem>
</file>

<file path=customXml/itemProps545.xml><?xml version="1.0" encoding="utf-8"?>
<ds:datastoreItem xmlns:ds="http://schemas.openxmlformats.org/officeDocument/2006/customXml" ds:itemID="{CC1D03EF-BD17-40A9-907B-42581DB0F17B}">
  <ds:schemaRefs>
    <ds:schemaRef ds:uri="ESRI.ArcGIS.Mapping.OfficeIntegration.PowerPointInfo"/>
  </ds:schemaRefs>
</ds:datastoreItem>
</file>

<file path=customXml/itemProps546.xml><?xml version="1.0" encoding="utf-8"?>
<ds:datastoreItem xmlns:ds="http://schemas.openxmlformats.org/officeDocument/2006/customXml" ds:itemID="{B692DDAF-E2A2-49ED-95EC-AC575E108A50}">
  <ds:schemaRefs>
    <ds:schemaRef ds:uri="ESRI.ArcGIS.Mapping.OfficeIntegration.PowerPointInfo"/>
  </ds:schemaRefs>
</ds:datastoreItem>
</file>

<file path=customXml/itemProps547.xml><?xml version="1.0" encoding="utf-8"?>
<ds:datastoreItem xmlns:ds="http://schemas.openxmlformats.org/officeDocument/2006/customXml" ds:itemID="{6BA3F5F4-D4E1-4003-B3F0-835B93F3627C}">
  <ds:schemaRefs>
    <ds:schemaRef ds:uri="ESRI.ArcGIS.Mapping.OfficeIntegration.PowerPointInfo"/>
  </ds:schemaRefs>
</ds:datastoreItem>
</file>

<file path=customXml/itemProps548.xml><?xml version="1.0" encoding="utf-8"?>
<ds:datastoreItem xmlns:ds="http://schemas.openxmlformats.org/officeDocument/2006/customXml" ds:itemID="{B8158E83-8011-42B5-B642-54472D76A2DE}">
  <ds:schemaRefs>
    <ds:schemaRef ds:uri="ESRI.ArcGIS.Mapping.OfficeIntegration.PowerPointInfo"/>
  </ds:schemaRefs>
</ds:datastoreItem>
</file>

<file path=customXml/itemProps549.xml><?xml version="1.0" encoding="utf-8"?>
<ds:datastoreItem xmlns:ds="http://schemas.openxmlformats.org/officeDocument/2006/customXml" ds:itemID="{23D35910-D83B-4442-A316-2F0BB4C6FCA2}">
  <ds:schemaRefs>
    <ds:schemaRef ds:uri="ESRI.ArcGIS.Mapping.OfficeIntegration.PowerPointInfo"/>
  </ds:schemaRefs>
</ds:datastoreItem>
</file>

<file path=customXml/itemProps55.xml><?xml version="1.0" encoding="utf-8"?>
<ds:datastoreItem xmlns:ds="http://schemas.openxmlformats.org/officeDocument/2006/customXml" ds:itemID="{2905CC53-C293-4BC3-AE07-B01A5297CC36}">
  <ds:schemaRefs>
    <ds:schemaRef ds:uri="ESRI.ArcGIS.Mapping.OfficeIntegration.PowerPointInfo"/>
  </ds:schemaRefs>
</ds:datastoreItem>
</file>

<file path=customXml/itemProps550.xml><?xml version="1.0" encoding="utf-8"?>
<ds:datastoreItem xmlns:ds="http://schemas.openxmlformats.org/officeDocument/2006/customXml" ds:itemID="{7CD1F9C3-C6BF-4F54-834B-3797C5CC82F6}">
  <ds:schemaRefs>
    <ds:schemaRef ds:uri="ESRI.ArcGIS.Mapping.OfficeIntegration.PowerPointInfo"/>
  </ds:schemaRefs>
</ds:datastoreItem>
</file>

<file path=customXml/itemProps551.xml><?xml version="1.0" encoding="utf-8"?>
<ds:datastoreItem xmlns:ds="http://schemas.openxmlformats.org/officeDocument/2006/customXml" ds:itemID="{8BD58167-3C20-487E-A253-9A76653AE0F1}">
  <ds:schemaRefs>
    <ds:schemaRef ds:uri="ESRI.ArcGIS.Mapping.OfficeIntegration.PowerPointInfo"/>
  </ds:schemaRefs>
</ds:datastoreItem>
</file>

<file path=customXml/itemProps552.xml><?xml version="1.0" encoding="utf-8"?>
<ds:datastoreItem xmlns:ds="http://schemas.openxmlformats.org/officeDocument/2006/customXml" ds:itemID="{44B33CDA-A830-4BE6-98B4-5F8F8CDD01A9}">
  <ds:schemaRefs>
    <ds:schemaRef ds:uri="ESRI.ArcGIS.Mapping.OfficeIntegration.PowerPointInfo"/>
  </ds:schemaRefs>
</ds:datastoreItem>
</file>

<file path=customXml/itemProps553.xml><?xml version="1.0" encoding="utf-8"?>
<ds:datastoreItem xmlns:ds="http://schemas.openxmlformats.org/officeDocument/2006/customXml" ds:itemID="{1B86BF58-0DA3-4516-A756-B1C804C43527}">
  <ds:schemaRefs>
    <ds:schemaRef ds:uri="ESRI.ArcGIS.Mapping.OfficeIntegration.PowerPointInfo"/>
  </ds:schemaRefs>
</ds:datastoreItem>
</file>

<file path=customXml/itemProps554.xml><?xml version="1.0" encoding="utf-8"?>
<ds:datastoreItem xmlns:ds="http://schemas.openxmlformats.org/officeDocument/2006/customXml" ds:itemID="{2F60B837-94F3-4E15-97EC-EE3F20B76669}">
  <ds:schemaRefs>
    <ds:schemaRef ds:uri="ESRI.ArcGIS.Mapping.OfficeIntegration.PowerPointInfo"/>
  </ds:schemaRefs>
</ds:datastoreItem>
</file>

<file path=customXml/itemProps555.xml><?xml version="1.0" encoding="utf-8"?>
<ds:datastoreItem xmlns:ds="http://schemas.openxmlformats.org/officeDocument/2006/customXml" ds:itemID="{21B50962-EA47-4711-A105-15730DE1BFC7}">
  <ds:schemaRefs>
    <ds:schemaRef ds:uri="ESRI.ArcGIS.Mapping.OfficeIntegration.PowerPointInfo"/>
  </ds:schemaRefs>
</ds:datastoreItem>
</file>

<file path=customXml/itemProps556.xml><?xml version="1.0" encoding="utf-8"?>
<ds:datastoreItem xmlns:ds="http://schemas.openxmlformats.org/officeDocument/2006/customXml" ds:itemID="{CE6EBA6E-6647-4A4A-BDC6-D45CF322CD49}">
  <ds:schemaRefs>
    <ds:schemaRef ds:uri="ESRI.ArcGIS.Mapping.OfficeIntegration.PowerPointInfo"/>
  </ds:schemaRefs>
</ds:datastoreItem>
</file>

<file path=customXml/itemProps557.xml><?xml version="1.0" encoding="utf-8"?>
<ds:datastoreItem xmlns:ds="http://schemas.openxmlformats.org/officeDocument/2006/customXml" ds:itemID="{4F5DFB90-8CA7-4749-9B8A-B7A7A57D3607}">
  <ds:schemaRefs>
    <ds:schemaRef ds:uri="ESRI.ArcGIS.Mapping.OfficeIntegration.PowerPointInfo"/>
  </ds:schemaRefs>
</ds:datastoreItem>
</file>

<file path=customXml/itemProps558.xml><?xml version="1.0" encoding="utf-8"?>
<ds:datastoreItem xmlns:ds="http://schemas.openxmlformats.org/officeDocument/2006/customXml" ds:itemID="{D941EF9C-6C00-4F7C-8E31-820FF1F26FD3}">
  <ds:schemaRefs>
    <ds:schemaRef ds:uri="ESRI.ArcGIS.Mapping.OfficeIntegration.PowerPointInfo"/>
  </ds:schemaRefs>
</ds:datastoreItem>
</file>

<file path=customXml/itemProps559.xml><?xml version="1.0" encoding="utf-8"?>
<ds:datastoreItem xmlns:ds="http://schemas.openxmlformats.org/officeDocument/2006/customXml" ds:itemID="{F09EFBAB-CE73-48CC-9A4B-904F520D6CB2}">
  <ds:schemaRefs>
    <ds:schemaRef ds:uri="ESRI.ArcGIS.Mapping.OfficeIntegration.PowerPointInfo"/>
  </ds:schemaRefs>
</ds:datastoreItem>
</file>

<file path=customXml/itemProps56.xml><?xml version="1.0" encoding="utf-8"?>
<ds:datastoreItem xmlns:ds="http://schemas.openxmlformats.org/officeDocument/2006/customXml" ds:itemID="{47B9F14E-D2F4-46E9-97C4-575287987894}">
  <ds:schemaRefs>
    <ds:schemaRef ds:uri="ESRI.ArcGIS.Mapping.OfficeIntegration.PowerPointInfo"/>
  </ds:schemaRefs>
</ds:datastoreItem>
</file>

<file path=customXml/itemProps560.xml><?xml version="1.0" encoding="utf-8"?>
<ds:datastoreItem xmlns:ds="http://schemas.openxmlformats.org/officeDocument/2006/customXml" ds:itemID="{8214AB8A-7381-41DA-A892-6C8DAC37B703}">
  <ds:schemaRefs>
    <ds:schemaRef ds:uri="ESRI.ArcGIS.Mapping.OfficeIntegration.PowerPointInfo"/>
  </ds:schemaRefs>
</ds:datastoreItem>
</file>

<file path=customXml/itemProps561.xml><?xml version="1.0" encoding="utf-8"?>
<ds:datastoreItem xmlns:ds="http://schemas.openxmlformats.org/officeDocument/2006/customXml" ds:itemID="{023F4410-40A5-4B5F-B4A8-A4239181AD48}">
  <ds:schemaRefs>
    <ds:schemaRef ds:uri="ESRI.ArcGIS.Mapping.OfficeIntegration.PowerPointInfo"/>
  </ds:schemaRefs>
</ds:datastoreItem>
</file>

<file path=customXml/itemProps562.xml><?xml version="1.0" encoding="utf-8"?>
<ds:datastoreItem xmlns:ds="http://schemas.openxmlformats.org/officeDocument/2006/customXml" ds:itemID="{41DFD7EC-3326-48ED-9F7A-DBB1166EFEF8}">
  <ds:schemaRefs>
    <ds:schemaRef ds:uri="ESRI.ArcGIS.Mapping.OfficeIntegration.PowerPointInfo"/>
  </ds:schemaRefs>
</ds:datastoreItem>
</file>

<file path=customXml/itemProps563.xml><?xml version="1.0" encoding="utf-8"?>
<ds:datastoreItem xmlns:ds="http://schemas.openxmlformats.org/officeDocument/2006/customXml" ds:itemID="{D6B1F6FF-CCD5-467E-908B-81C2C74785C0}">
  <ds:schemaRefs>
    <ds:schemaRef ds:uri="ESRI.ArcGIS.Mapping.OfficeIntegration.PowerPointInfo"/>
  </ds:schemaRefs>
</ds:datastoreItem>
</file>

<file path=customXml/itemProps564.xml><?xml version="1.0" encoding="utf-8"?>
<ds:datastoreItem xmlns:ds="http://schemas.openxmlformats.org/officeDocument/2006/customXml" ds:itemID="{4CD42499-43BE-4407-9324-D0BF5962C58E}">
  <ds:schemaRefs>
    <ds:schemaRef ds:uri="ESRI.ArcGIS.Mapping.OfficeIntegration.PowerPointInfo"/>
  </ds:schemaRefs>
</ds:datastoreItem>
</file>

<file path=customXml/itemProps565.xml><?xml version="1.0" encoding="utf-8"?>
<ds:datastoreItem xmlns:ds="http://schemas.openxmlformats.org/officeDocument/2006/customXml" ds:itemID="{87B9D260-06D1-4A6A-AB30-39928FB7430F}">
  <ds:schemaRefs>
    <ds:schemaRef ds:uri="ESRI.ArcGIS.Mapping.OfficeIntegration.PowerPointInfo"/>
  </ds:schemaRefs>
</ds:datastoreItem>
</file>

<file path=customXml/itemProps566.xml><?xml version="1.0" encoding="utf-8"?>
<ds:datastoreItem xmlns:ds="http://schemas.openxmlformats.org/officeDocument/2006/customXml" ds:itemID="{276586BD-D213-4319-939A-BCBF48307701}">
  <ds:schemaRefs>
    <ds:schemaRef ds:uri="ESRI.ArcGIS.Mapping.OfficeIntegration.PowerPointInfo"/>
  </ds:schemaRefs>
</ds:datastoreItem>
</file>

<file path=customXml/itemProps567.xml><?xml version="1.0" encoding="utf-8"?>
<ds:datastoreItem xmlns:ds="http://schemas.openxmlformats.org/officeDocument/2006/customXml" ds:itemID="{1B72B329-25F4-455D-A7FB-397CAEFECB74}">
  <ds:schemaRefs>
    <ds:schemaRef ds:uri="ESRI.ArcGIS.Mapping.OfficeIntegration.PowerPointInfo"/>
  </ds:schemaRefs>
</ds:datastoreItem>
</file>

<file path=customXml/itemProps568.xml><?xml version="1.0" encoding="utf-8"?>
<ds:datastoreItem xmlns:ds="http://schemas.openxmlformats.org/officeDocument/2006/customXml" ds:itemID="{007CE53D-1EDA-4A46-B86E-EAD9161B6F5A}">
  <ds:schemaRefs>
    <ds:schemaRef ds:uri="ESRI.ArcGIS.Mapping.OfficeIntegration.PowerPointInfo"/>
  </ds:schemaRefs>
</ds:datastoreItem>
</file>

<file path=customXml/itemProps569.xml><?xml version="1.0" encoding="utf-8"?>
<ds:datastoreItem xmlns:ds="http://schemas.openxmlformats.org/officeDocument/2006/customXml" ds:itemID="{4686AC5B-6414-4DAA-BE9F-D5039E33682C}">
  <ds:schemaRefs>
    <ds:schemaRef ds:uri="ESRI.ArcGIS.Mapping.OfficeIntegration.PowerPointInfo"/>
  </ds:schemaRefs>
</ds:datastoreItem>
</file>

<file path=customXml/itemProps57.xml><?xml version="1.0" encoding="utf-8"?>
<ds:datastoreItem xmlns:ds="http://schemas.openxmlformats.org/officeDocument/2006/customXml" ds:itemID="{81CD625A-3870-497F-844F-6272B3071618}">
  <ds:schemaRefs>
    <ds:schemaRef ds:uri="ESRI.ArcGIS.Mapping.OfficeIntegration.PowerPointInfo"/>
  </ds:schemaRefs>
</ds:datastoreItem>
</file>

<file path=customXml/itemProps570.xml><?xml version="1.0" encoding="utf-8"?>
<ds:datastoreItem xmlns:ds="http://schemas.openxmlformats.org/officeDocument/2006/customXml" ds:itemID="{3F022857-D2AC-4A71-8DBA-E19146AEDBF1}">
  <ds:schemaRefs>
    <ds:schemaRef ds:uri="ESRI.ArcGIS.Mapping.OfficeIntegration.PowerPointInfo"/>
  </ds:schemaRefs>
</ds:datastoreItem>
</file>

<file path=customXml/itemProps571.xml><?xml version="1.0" encoding="utf-8"?>
<ds:datastoreItem xmlns:ds="http://schemas.openxmlformats.org/officeDocument/2006/customXml" ds:itemID="{F3386BEB-3298-4117-B3D8-C6316BBDB1FB}">
  <ds:schemaRefs>
    <ds:schemaRef ds:uri="ESRI.ArcGIS.Mapping.OfficeIntegration.PowerPointInfo"/>
  </ds:schemaRefs>
</ds:datastoreItem>
</file>

<file path=customXml/itemProps572.xml><?xml version="1.0" encoding="utf-8"?>
<ds:datastoreItem xmlns:ds="http://schemas.openxmlformats.org/officeDocument/2006/customXml" ds:itemID="{2A3C49FE-835F-4EBD-89E1-01EF9074CD9D}">
  <ds:schemaRefs>
    <ds:schemaRef ds:uri="ESRI.ArcGIS.Mapping.OfficeIntegration.PowerPointInfo"/>
  </ds:schemaRefs>
</ds:datastoreItem>
</file>

<file path=customXml/itemProps573.xml><?xml version="1.0" encoding="utf-8"?>
<ds:datastoreItem xmlns:ds="http://schemas.openxmlformats.org/officeDocument/2006/customXml" ds:itemID="{B4B5E3BC-74EE-4209-8111-22075401F43C}">
  <ds:schemaRefs>
    <ds:schemaRef ds:uri="ESRI.ArcGIS.Mapping.OfficeIntegration.PowerPointInfo"/>
  </ds:schemaRefs>
</ds:datastoreItem>
</file>

<file path=customXml/itemProps574.xml><?xml version="1.0" encoding="utf-8"?>
<ds:datastoreItem xmlns:ds="http://schemas.openxmlformats.org/officeDocument/2006/customXml" ds:itemID="{A56D1573-27E1-4241-9885-D375E90BBD27}">
  <ds:schemaRefs>
    <ds:schemaRef ds:uri="ESRI.ArcGIS.Mapping.OfficeIntegration.PowerPointInfo"/>
  </ds:schemaRefs>
</ds:datastoreItem>
</file>

<file path=customXml/itemProps575.xml><?xml version="1.0" encoding="utf-8"?>
<ds:datastoreItem xmlns:ds="http://schemas.openxmlformats.org/officeDocument/2006/customXml" ds:itemID="{0441896B-C17B-4D8D-8C26-190F2FC76613}">
  <ds:schemaRefs>
    <ds:schemaRef ds:uri="ESRI.ArcGIS.Mapping.OfficeIntegration.PowerPointInfo"/>
  </ds:schemaRefs>
</ds:datastoreItem>
</file>

<file path=customXml/itemProps576.xml><?xml version="1.0" encoding="utf-8"?>
<ds:datastoreItem xmlns:ds="http://schemas.openxmlformats.org/officeDocument/2006/customXml" ds:itemID="{8B42DF2B-AA3D-4845-A3E0-7DEC2413C16D}">
  <ds:schemaRefs>
    <ds:schemaRef ds:uri="ESRI.ArcGIS.Mapping.OfficeIntegration.PowerPointInfo"/>
  </ds:schemaRefs>
</ds:datastoreItem>
</file>

<file path=customXml/itemProps577.xml><?xml version="1.0" encoding="utf-8"?>
<ds:datastoreItem xmlns:ds="http://schemas.openxmlformats.org/officeDocument/2006/customXml" ds:itemID="{DF57A614-2295-4D85-A6EF-324ED0E9B611}">
  <ds:schemaRefs>
    <ds:schemaRef ds:uri="ESRI.ArcGIS.Mapping.OfficeIntegration.PowerPointInfo"/>
  </ds:schemaRefs>
</ds:datastoreItem>
</file>

<file path=customXml/itemProps578.xml><?xml version="1.0" encoding="utf-8"?>
<ds:datastoreItem xmlns:ds="http://schemas.openxmlformats.org/officeDocument/2006/customXml" ds:itemID="{F268F820-970B-48B0-8B0F-31450D82043A}">
  <ds:schemaRefs>
    <ds:schemaRef ds:uri="ESRI.ArcGIS.Mapping.OfficeIntegration.PowerPointInfo"/>
  </ds:schemaRefs>
</ds:datastoreItem>
</file>

<file path=customXml/itemProps579.xml><?xml version="1.0" encoding="utf-8"?>
<ds:datastoreItem xmlns:ds="http://schemas.openxmlformats.org/officeDocument/2006/customXml" ds:itemID="{66BB8650-1EAF-4DA9-B66A-687BF02ADD72}">
  <ds:schemaRefs>
    <ds:schemaRef ds:uri="ESRI.ArcGIS.Mapping.OfficeIntegration.PowerPointInfo"/>
  </ds:schemaRefs>
</ds:datastoreItem>
</file>

<file path=customXml/itemProps58.xml><?xml version="1.0" encoding="utf-8"?>
<ds:datastoreItem xmlns:ds="http://schemas.openxmlformats.org/officeDocument/2006/customXml" ds:itemID="{1392A1C1-9517-47F7-BD38-C5095F3D5998}">
  <ds:schemaRefs>
    <ds:schemaRef ds:uri="ESRI.ArcGIS.Mapping.OfficeIntegration.PowerPointInfo"/>
  </ds:schemaRefs>
</ds:datastoreItem>
</file>

<file path=customXml/itemProps580.xml><?xml version="1.0" encoding="utf-8"?>
<ds:datastoreItem xmlns:ds="http://schemas.openxmlformats.org/officeDocument/2006/customXml" ds:itemID="{32D6EB98-D0C4-4BAB-9C1B-983C367B78C4}">
  <ds:schemaRefs>
    <ds:schemaRef ds:uri="ESRI.ArcGIS.Mapping.OfficeIntegration.PowerPointInfo"/>
  </ds:schemaRefs>
</ds:datastoreItem>
</file>

<file path=customXml/itemProps581.xml><?xml version="1.0" encoding="utf-8"?>
<ds:datastoreItem xmlns:ds="http://schemas.openxmlformats.org/officeDocument/2006/customXml" ds:itemID="{0E0389E1-219D-4E2B-AB2D-9D3C4DE20BB9}">
  <ds:schemaRefs>
    <ds:schemaRef ds:uri="ESRI.ArcGIS.Mapping.OfficeIntegration.PowerPointInfo"/>
  </ds:schemaRefs>
</ds:datastoreItem>
</file>

<file path=customXml/itemProps582.xml><?xml version="1.0" encoding="utf-8"?>
<ds:datastoreItem xmlns:ds="http://schemas.openxmlformats.org/officeDocument/2006/customXml" ds:itemID="{C342E8F1-B868-4B69-8D4B-D89F3C7885AD}">
  <ds:schemaRefs>
    <ds:schemaRef ds:uri="ESRI.ArcGIS.Mapping.OfficeIntegration.PowerPointInfo"/>
  </ds:schemaRefs>
</ds:datastoreItem>
</file>

<file path=customXml/itemProps583.xml><?xml version="1.0" encoding="utf-8"?>
<ds:datastoreItem xmlns:ds="http://schemas.openxmlformats.org/officeDocument/2006/customXml" ds:itemID="{F892542F-DD71-4435-9AAB-4F3F0CFF5DEB}">
  <ds:schemaRefs>
    <ds:schemaRef ds:uri="ESRI.ArcGIS.Mapping.OfficeIntegration.PowerPointInfo"/>
  </ds:schemaRefs>
</ds:datastoreItem>
</file>

<file path=customXml/itemProps584.xml><?xml version="1.0" encoding="utf-8"?>
<ds:datastoreItem xmlns:ds="http://schemas.openxmlformats.org/officeDocument/2006/customXml" ds:itemID="{62AB5737-0BAE-4A35-A398-9854CD755E4E}">
  <ds:schemaRefs>
    <ds:schemaRef ds:uri="ESRI.ArcGIS.Mapping.OfficeIntegration.PowerPointInfo"/>
  </ds:schemaRefs>
</ds:datastoreItem>
</file>

<file path=customXml/itemProps585.xml><?xml version="1.0" encoding="utf-8"?>
<ds:datastoreItem xmlns:ds="http://schemas.openxmlformats.org/officeDocument/2006/customXml" ds:itemID="{2D7C6257-6256-4B9D-9413-578CCA4FA554}">
  <ds:schemaRefs>
    <ds:schemaRef ds:uri="ESRI.ArcGIS.Mapping.OfficeIntegration.PowerPointInfo"/>
  </ds:schemaRefs>
</ds:datastoreItem>
</file>

<file path=customXml/itemProps586.xml><?xml version="1.0" encoding="utf-8"?>
<ds:datastoreItem xmlns:ds="http://schemas.openxmlformats.org/officeDocument/2006/customXml" ds:itemID="{F8F4D286-10A4-4741-A17D-BE5038BE88DA}">
  <ds:schemaRefs>
    <ds:schemaRef ds:uri="ESRI.ArcGIS.Mapping.OfficeIntegration.PowerPointInfo"/>
  </ds:schemaRefs>
</ds:datastoreItem>
</file>

<file path=customXml/itemProps587.xml><?xml version="1.0" encoding="utf-8"?>
<ds:datastoreItem xmlns:ds="http://schemas.openxmlformats.org/officeDocument/2006/customXml" ds:itemID="{E2962818-89BD-4EFB-9964-88CE28D31475}">
  <ds:schemaRefs>
    <ds:schemaRef ds:uri="ESRI.ArcGIS.Mapping.OfficeIntegration.PowerPointInfo"/>
  </ds:schemaRefs>
</ds:datastoreItem>
</file>

<file path=customXml/itemProps588.xml><?xml version="1.0" encoding="utf-8"?>
<ds:datastoreItem xmlns:ds="http://schemas.openxmlformats.org/officeDocument/2006/customXml" ds:itemID="{5F92235C-5CF1-44E6-864B-4D45CE4D41B5}">
  <ds:schemaRefs>
    <ds:schemaRef ds:uri="ESRI.ArcGIS.Mapping.OfficeIntegration.PowerPointInfo"/>
  </ds:schemaRefs>
</ds:datastoreItem>
</file>

<file path=customXml/itemProps589.xml><?xml version="1.0" encoding="utf-8"?>
<ds:datastoreItem xmlns:ds="http://schemas.openxmlformats.org/officeDocument/2006/customXml" ds:itemID="{F116585B-8AC6-48C3-B8F5-1AF829B71378}">
  <ds:schemaRefs>
    <ds:schemaRef ds:uri="ESRI.ArcGIS.Mapping.OfficeIntegration.PowerPointInfo"/>
  </ds:schemaRefs>
</ds:datastoreItem>
</file>

<file path=customXml/itemProps59.xml><?xml version="1.0" encoding="utf-8"?>
<ds:datastoreItem xmlns:ds="http://schemas.openxmlformats.org/officeDocument/2006/customXml" ds:itemID="{263F3237-AA2F-492C-AC95-E569F9AE92A7}">
  <ds:schemaRefs>
    <ds:schemaRef ds:uri="ESRI.ArcGIS.Mapping.OfficeIntegration.PowerPointInfo"/>
  </ds:schemaRefs>
</ds:datastoreItem>
</file>

<file path=customXml/itemProps590.xml><?xml version="1.0" encoding="utf-8"?>
<ds:datastoreItem xmlns:ds="http://schemas.openxmlformats.org/officeDocument/2006/customXml" ds:itemID="{510AA82B-4FA1-4B4E-9599-332B12BA97EE}">
  <ds:schemaRefs>
    <ds:schemaRef ds:uri="http://purl.org/dc/dcmitype/"/>
    <ds:schemaRef ds:uri="ead8da0f-3542-4e50-96c8-f1f698624e86"/>
    <ds:schemaRef ds:uri="http://schemas.microsoft.com/office/infopath/2007/PartnerControls"/>
    <ds:schemaRef ds:uri="http://purl.org/dc/elements/1.1/"/>
    <ds:schemaRef ds:uri="http://schemas.openxmlformats.org/package/2006/metadata/core-properties"/>
    <ds:schemaRef ds:uri="fecc2597-e8fd-4279-ac06-bd7c891938be"/>
    <ds:schemaRef ds:uri="4ffa91fb-a0ff-4ac5-b2db-65c790d184a4"/>
    <ds:schemaRef ds:uri="http://schemas.microsoft.com/sharepoint/v3/fields"/>
    <ds:schemaRef ds:uri="http://schemas.microsoft.com/office/2006/documentManagement/types"/>
    <ds:schemaRef ds:uri="http://purl.org/dc/terms/"/>
    <ds:schemaRef ds:uri="http://schemas.microsoft.com/sharepoint.v3"/>
    <ds:schemaRef ds:uri="http://schemas.microsoft.com/sharepoint/v3"/>
    <ds:schemaRef ds:uri="http://schemas.microsoft.com/office/2006/metadata/properties"/>
    <ds:schemaRef ds:uri="http://www.w3.org/XML/1998/namespace"/>
  </ds:schemaRefs>
</ds:datastoreItem>
</file>

<file path=customXml/itemProps591.xml><?xml version="1.0" encoding="utf-8"?>
<ds:datastoreItem xmlns:ds="http://schemas.openxmlformats.org/officeDocument/2006/customXml" ds:itemID="{B9AB2766-A6CF-498E-A444-5F0B9B59BF6F}">
  <ds:schemaRefs>
    <ds:schemaRef ds:uri="ESRI.ArcGIS.Mapping.OfficeIntegration.PowerPointInfo"/>
  </ds:schemaRefs>
</ds:datastoreItem>
</file>

<file path=customXml/itemProps592.xml><?xml version="1.0" encoding="utf-8"?>
<ds:datastoreItem xmlns:ds="http://schemas.openxmlformats.org/officeDocument/2006/customXml" ds:itemID="{689B1D40-851A-4927-B06F-9DE8C8E7894E}">
  <ds:schemaRefs>
    <ds:schemaRef ds:uri="ESRI.ArcGIS.Mapping.OfficeIntegration.PowerPointInfo"/>
  </ds:schemaRefs>
</ds:datastoreItem>
</file>

<file path=customXml/itemProps593.xml><?xml version="1.0" encoding="utf-8"?>
<ds:datastoreItem xmlns:ds="http://schemas.openxmlformats.org/officeDocument/2006/customXml" ds:itemID="{32F9A113-155F-4B1E-A2ED-B3A20330D9A6}">
  <ds:schemaRefs>
    <ds:schemaRef ds:uri="ESRI.ArcGIS.Mapping.OfficeIntegration.PowerPointInfo"/>
  </ds:schemaRefs>
</ds:datastoreItem>
</file>

<file path=customXml/itemProps594.xml><?xml version="1.0" encoding="utf-8"?>
<ds:datastoreItem xmlns:ds="http://schemas.openxmlformats.org/officeDocument/2006/customXml" ds:itemID="{62E37799-2878-4732-AF75-27EA701DA22B}">
  <ds:schemaRefs>
    <ds:schemaRef ds:uri="ESRI.ArcGIS.Mapping.OfficeIntegration.PowerPointInfo"/>
  </ds:schemaRefs>
</ds:datastoreItem>
</file>

<file path=customXml/itemProps595.xml><?xml version="1.0" encoding="utf-8"?>
<ds:datastoreItem xmlns:ds="http://schemas.openxmlformats.org/officeDocument/2006/customXml" ds:itemID="{5D053255-EA19-4E88-B6E5-00DF45B5B8BD}">
  <ds:schemaRefs>
    <ds:schemaRef ds:uri="ESRI.ArcGIS.Mapping.OfficeIntegration.PowerPointInfo"/>
  </ds:schemaRefs>
</ds:datastoreItem>
</file>

<file path=customXml/itemProps596.xml><?xml version="1.0" encoding="utf-8"?>
<ds:datastoreItem xmlns:ds="http://schemas.openxmlformats.org/officeDocument/2006/customXml" ds:itemID="{5C130E78-D02C-4CBE-AC58-72E543A097FE}">
  <ds:schemaRefs>
    <ds:schemaRef ds:uri="ESRI.ArcGIS.Mapping.OfficeIntegration.PowerPointInfo"/>
  </ds:schemaRefs>
</ds:datastoreItem>
</file>

<file path=customXml/itemProps597.xml><?xml version="1.0" encoding="utf-8"?>
<ds:datastoreItem xmlns:ds="http://schemas.openxmlformats.org/officeDocument/2006/customXml" ds:itemID="{50F7134B-0FED-484E-8E61-3396644F3A73}">
  <ds:schemaRefs>
    <ds:schemaRef ds:uri="ESRI.ArcGIS.Mapping.OfficeIntegration.PowerPointInfo"/>
  </ds:schemaRefs>
</ds:datastoreItem>
</file>

<file path=customXml/itemProps598.xml><?xml version="1.0" encoding="utf-8"?>
<ds:datastoreItem xmlns:ds="http://schemas.openxmlformats.org/officeDocument/2006/customXml" ds:itemID="{80E24797-C67F-4EAE-8917-02418B4900C3}">
  <ds:schemaRefs>
    <ds:schemaRef ds:uri="ESRI.ArcGIS.Mapping.OfficeIntegration.PowerPointInfo"/>
  </ds:schemaRefs>
</ds:datastoreItem>
</file>

<file path=customXml/itemProps599.xml><?xml version="1.0" encoding="utf-8"?>
<ds:datastoreItem xmlns:ds="http://schemas.openxmlformats.org/officeDocument/2006/customXml" ds:itemID="{2C1D813C-7DDD-4F7C-AE61-17A8537C16DD}">
  <ds:schemaRefs>
    <ds:schemaRef ds:uri="ESRI.ArcGIS.Mapping.OfficeIntegration.PowerPointInfo"/>
  </ds:schemaRefs>
</ds:datastoreItem>
</file>

<file path=customXml/itemProps6.xml><?xml version="1.0" encoding="utf-8"?>
<ds:datastoreItem xmlns:ds="http://schemas.openxmlformats.org/officeDocument/2006/customXml" ds:itemID="{95657CD3-0EE1-4F9C-89FC-D46E98468940}">
  <ds:schemaRefs>
    <ds:schemaRef ds:uri="ESRI.ArcGIS.Mapping.OfficeIntegration.PowerPointInfo"/>
  </ds:schemaRefs>
</ds:datastoreItem>
</file>

<file path=customXml/itemProps60.xml><?xml version="1.0" encoding="utf-8"?>
<ds:datastoreItem xmlns:ds="http://schemas.openxmlformats.org/officeDocument/2006/customXml" ds:itemID="{683385D9-E0CE-4E0A-B83A-CA3898124120}">
  <ds:schemaRefs>
    <ds:schemaRef ds:uri="ESRI.ArcGIS.Mapping.OfficeIntegration.PowerPointInfo"/>
  </ds:schemaRefs>
</ds:datastoreItem>
</file>

<file path=customXml/itemProps600.xml><?xml version="1.0" encoding="utf-8"?>
<ds:datastoreItem xmlns:ds="http://schemas.openxmlformats.org/officeDocument/2006/customXml" ds:itemID="{D8853848-5B7A-482B-A5CB-106EF90080A0}">
  <ds:schemaRefs>
    <ds:schemaRef ds:uri="ESRI.ArcGIS.Mapping.OfficeIntegration.PowerPointInfo"/>
  </ds:schemaRefs>
</ds:datastoreItem>
</file>

<file path=customXml/itemProps601.xml><?xml version="1.0" encoding="utf-8"?>
<ds:datastoreItem xmlns:ds="http://schemas.openxmlformats.org/officeDocument/2006/customXml" ds:itemID="{9694EE2F-727E-464B-83BF-DE92641D9D5A}">
  <ds:schemaRefs>
    <ds:schemaRef ds:uri="ESRI.ArcGIS.Mapping.OfficeIntegration.PowerPointInfo"/>
  </ds:schemaRefs>
</ds:datastoreItem>
</file>

<file path=customXml/itemProps602.xml><?xml version="1.0" encoding="utf-8"?>
<ds:datastoreItem xmlns:ds="http://schemas.openxmlformats.org/officeDocument/2006/customXml" ds:itemID="{A48FD752-30EC-4B3C-96E2-F3BB989FC0A5}">
  <ds:schemaRefs>
    <ds:schemaRef ds:uri="ESRI.ArcGIS.Mapping.OfficeIntegration.PowerPointInfo"/>
  </ds:schemaRefs>
</ds:datastoreItem>
</file>

<file path=customXml/itemProps603.xml><?xml version="1.0" encoding="utf-8"?>
<ds:datastoreItem xmlns:ds="http://schemas.openxmlformats.org/officeDocument/2006/customXml" ds:itemID="{09CE9F8F-2972-4578-83FF-9F4280DDC3AE}">
  <ds:schemaRefs>
    <ds:schemaRef ds:uri="ESRI.ArcGIS.Mapping.OfficeIntegration.PowerPointInfo"/>
  </ds:schemaRefs>
</ds:datastoreItem>
</file>

<file path=customXml/itemProps604.xml><?xml version="1.0" encoding="utf-8"?>
<ds:datastoreItem xmlns:ds="http://schemas.openxmlformats.org/officeDocument/2006/customXml" ds:itemID="{901BB4E4-B889-42F2-AADB-7E4E1D8C4552}">
  <ds:schemaRefs>
    <ds:schemaRef ds:uri="ESRI.ArcGIS.Mapping.OfficeIntegration.PowerPointInfo"/>
  </ds:schemaRefs>
</ds:datastoreItem>
</file>

<file path=customXml/itemProps605.xml><?xml version="1.0" encoding="utf-8"?>
<ds:datastoreItem xmlns:ds="http://schemas.openxmlformats.org/officeDocument/2006/customXml" ds:itemID="{97931112-81A4-4A35-BD04-7C33C24498E1}">
  <ds:schemaRefs>
    <ds:schemaRef ds:uri="ESRI.ArcGIS.Mapping.OfficeIntegration.PowerPointInfo"/>
  </ds:schemaRefs>
</ds:datastoreItem>
</file>

<file path=customXml/itemProps606.xml><?xml version="1.0" encoding="utf-8"?>
<ds:datastoreItem xmlns:ds="http://schemas.openxmlformats.org/officeDocument/2006/customXml" ds:itemID="{934DD3E3-5D99-4B43-B307-51BF7CF71283}">
  <ds:schemaRefs>
    <ds:schemaRef ds:uri="ESRI.ArcGIS.Mapping.OfficeIntegration.PowerPointInfo"/>
  </ds:schemaRefs>
</ds:datastoreItem>
</file>

<file path=customXml/itemProps607.xml><?xml version="1.0" encoding="utf-8"?>
<ds:datastoreItem xmlns:ds="http://schemas.openxmlformats.org/officeDocument/2006/customXml" ds:itemID="{FC9354EE-6468-46D3-A550-FB6FADD369D9}">
  <ds:schemaRefs>
    <ds:schemaRef ds:uri="ESRI.ArcGIS.Mapping.OfficeIntegration.PowerPointInfo"/>
  </ds:schemaRefs>
</ds:datastoreItem>
</file>

<file path=customXml/itemProps608.xml><?xml version="1.0" encoding="utf-8"?>
<ds:datastoreItem xmlns:ds="http://schemas.openxmlformats.org/officeDocument/2006/customXml" ds:itemID="{16D57F0C-E987-407B-AFB6-ED39E19CBA63}">
  <ds:schemaRefs>
    <ds:schemaRef ds:uri="ESRI.ArcGIS.Mapping.OfficeIntegration.PowerPointInfo"/>
  </ds:schemaRefs>
</ds:datastoreItem>
</file>

<file path=customXml/itemProps609.xml><?xml version="1.0" encoding="utf-8"?>
<ds:datastoreItem xmlns:ds="http://schemas.openxmlformats.org/officeDocument/2006/customXml" ds:itemID="{502FB195-7FC6-4D06-A526-DB018EA044A3}">
  <ds:schemaRefs>
    <ds:schemaRef ds:uri="ESRI.ArcGIS.Mapping.OfficeIntegration.PowerPointInfo"/>
  </ds:schemaRefs>
</ds:datastoreItem>
</file>

<file path=customXml/itemProps61.xml><?xml version="1.0" encoding="utf-8"?>
<ds:datastoreItem xmlns:ds="http://schemas.openxmlformats.org/officeDocument/2006/customXml" ds:itemID="{44EBB09B-C083-410A-A80D-697D8E9931E2}">
  <ds:schemaRefs>
    <ds:schemaRef ds:uri="ESRI.ArcGIS.Mapping.OfficeIntegration.PowerPointInfo"/>
  </ds:schemaRefs>
</ds:datastoreItem>
</file>

<file path=customXml/itemProps610.xml><?xml version="1.0" encoding="utf-8"?>
<ds:datastoreItem xmlns:ds="http://schemas.openxmlformats.org/officeDocument/2006/customXml" ds:itemID="{2BC1A3D8-F8AF-488F-8977-6058DE45CFD5}">
  <ds:schemaRefs>
    <ds:schemaRef ds:uri="ESRI.ArcGIS.Mapping.OfficeIntegration.PowerPointInfo"/>
  </ds:schemaRefs>
</ds:datastoreItem>
</file>

<file path=customXml/itemProps611.xml><?xml version="1.0" encoding="utf-8"?>
<ds:datastoreItem xmlns:ds="http://schemas.openxmlformats.org/officeDocument/2006/customXml" ds:itemID="{45853387-DA79-4F66-98F4-9C053D57F109}">
  <ds:schemaRefs>
    <ds:schemaRef ds:uri="ESRI.ArcGIS.Mapping.OfficeIntegration.PowerPointInfo"/>
  </ds:schemaRefs>
</ds:datastoreItem>
</file>

<file path=customXml/itemProps612.xml><?xml version="1.0" encoding="utf-8"?>
<ds:datastoreItem xmlns:ds="http://schemas.openxmlformats.org/officeDocument/2006/customXml" ds:itemID="{5A7369C0-4341-43FD-B342-4D38689366ED}">
  <ds:schemaRefs>
    <ds:schemaRef ds:uri="ESRI.ArcGIS.Mapping.OfficeIntegration.PowerPointInfo"/>
  </ds:schemaRefs>
</ds:datastoreItem>
</file>

<file path=customXml/itemProps613.xml><?xml version="1.0" encoding="utf-8"?>
<ds:datastoreItem xmlns:ds="http://schemas.openxmlformats.org/officeDocument/2006/customXml" ds:itemID="{96818E6D-255E-498A-A1CE-A99FB73E1122}">
  <ds:schemaRefs>
    <ds:schemaRef ds:uri="ESRI.ArcGIS.Mapping.OfficeIntegration.PowerPointInfo"/>
  </ds:schemaRefs>
</ds:datastoreItem>
</file>

<file path=customXml/itemProps614.xml><?xml version="1.0" encoding="utf-8"?>
<ds:datastoreItem xmlns:ds="http://schemas.openxmlformats.org/officeDocument/2006/customXml" ds:itemID="{DF8467BC-AC39-4E06-929E-4403763DE0F4}">
  <ds:schemaRefs>
    <ds:schemaRef ds:uri="ESRI.ArcGIS.Mapping.OfficeIntegration.PowerPointInfo"/>
  </ds:schemaRefs>
</ds:datastoreItem>
</file>

<file path=customXml/itemProps615.xml><?xml version="1.0" encoding="utf-8"?>
<ds:datastoreItem xmlns:ds="http://schemas.openxmlformats.org/officeDocument/2006/customXml" ds:itemID="{B51D5DC4-9CF0-4C39-B979-FE9B0020D244}">
  <ds:schemaRefs>
    <ds:schemaRef ds:uri="ESRI.ArcGIS.Mapping.OfficeIntegration.PowerPointInfo"/>
  </ds:schemaRefs>
</ds:datastoreItem>
</file>

<file path=customXml/itemProps616.xml><?xml version="1.0" encoding="utf-8"?>
<ds:datastoreItem xmlns:ds="http://schemas.openxmlformats.org/officeDocument/2006/customXml" ds:itemID="{8405450A-0751-40FF-918C-559A471C5477}">
  <ds:schemaRefs>
    <ds:schemaRef ds:uri="ESRI.ArcGIS.Mapping.OfficeIntegration.PowerPointInfo"/>
  </ds:schemaRefs>
</ds:datastoreItem>
</file>

<file path=customXml/itemProps617.xml><?xml version="1.0" encoding="utf-8"?>
<ds:datastoreItem xmlns:ds="http://schemas.openxmlformats.org/officeDocument/2006/customXml" ds:itemID="{64B1B904-DF48-45B0-AE32-117C83E332D3}">
  <ds:schemaRefs>
    <ds:schemaRef ds:uri="ESRI.ArcGIS.Mapping.OfficeIntegration.PowerPointInfo"/>
  </ds:schemaRefs>
</ds:datastoreItem>
</file>

<file path=customXml/itemProps618.xml><?xml version="1.0" encoding="utf-8"?>
<ds:datastoreItem xmlns:ds="http://schemas.openxmlformats.org/officeDocument/2006/customXml" ds:itemID="{B488D649-A361-435A-AF07-FE744B221FE3}">
  <ds:schemaRefs>
    <ds:schemaRef ds:uri="ESRI.ArcGIS.Mapping.OfficeIntegration.PowerPointInfo"/>
  </ds:schemaRefs>
</ds:datastoreItem>
</file>

<file path=customXml/itemProps619.xml><?xml version="1.0" encoding="utf-8"?>
<ds:datastoreItem xmlns:ds="http://schemas.openxmlformats.org/officeDocument/2006/customXml" ds:itemID="{66198741-7999-43A8-A5D2-997C045C9E9B}">
  <ds:schemaRefs>
    <ds:schemaRef ds:uri="ESRI.ArcGIS.Mapping.OfficeIntegration.PowerPointInfo"/>
  </ds:schemaRefs>
</ds:datastoreItem>
</file>

<file path=customXml/itemProps62.xml><?xml version="1.0" encoding="utf-8"?>
<ds:datastoreItem xmlns:ds="http://schemas.openxmlformats.org/officeDocument/2006/customXml" ds:itemID="{E59320DD-D3A5-4A30-A0DD-74A87DFE53C8}">
  <ds:schemaRefs>
    <ds:schemaRef ds:uri="ESRI.ArcGIS.Mapping.OfficeIntegration.PowerPointInfo"/>
  </ds:schemaRefs>
</ds:datastoreItem>
</file>

<file path=customXml/itemProps620.xml><?xml version="1.0" encoding="utf-8"?>
<ds:datastoreItem xmlns:ds="http://schemas.openxmlformats.org/officeDocument/2006/customXml" ds:itemID="{95A3F816-E16B-47DA-ABAD-B5BC5377901E}">
  <ds:schemaRefs>
    <ds:schemaRef ds:uri="ESRI.ArcGIS.Mapping.OfficeIntegration.PowerPointInfo"/>
  </ds:schemaRefs>
</ds:datastoreItem>
</file>

<file path=customXml/itemProps621.xml><?xml version="1.0" encoding="utf-8"?>
<ds:datastoreItem xmlns:ds="http://schemas.openxmlformats.org/officeDocument/2006/customXml" ds:itemID="{CBAF47EC-1088-422A-A2A6-269879F11EB3}">
  <ds:schemaRefs>
    <ds:schemaRef ds:uri="ESRI.ArcGIS.Mapping.OfficeIntegration.PowerPointInfo"/>
  </ds:schemaRefs>
</ds:datastoreItem>
</file>

<file path=customXml/itemProps622.xml><?xml version="1.0" encoding="utf-8"?>
<ds:datastoreItem xmlns:ds="http://schemas.openxmlformats.org/officeDocument/2006/customXml" ds:itemID="{D333C795-EEB9-4BE0-B13C-557FEE660E45}">
  <ds:schemaRefs>
    <ds:schemaRef ds:uri="ESRI.ArcGIS.Mapping.OfficeIntegration.PowerPointInfo"/>
  </ds:schemaRefs>
</ds:datastoreItem>
</file>

<file path=customXml/itemProps623.xml><?xml version="1.0" encoding="utf-8"?>
<ds:datastoreItem xmlns:ds="http://schemas.openxmlformats.org/officeDocument/2006/customXml" ds:itemID="{AF69B057-8599-46CD-9D2A-3E44B7804DC6}">
  <ds:schemaRefs>
    <ds:schemaRef ds:uri="ESRI.ArcGIS.Mapping.OfficeIntegration.PowerPointInfo"/>
  </ds:schemaRefs>
</ds:datastoreItem>
</file>

<file path=customXml/itemProps63.xml><?xml version="1.0" encoding="utf-8"?>
<ds:datastoreItem xmlns:ds="http://schemas.openxmlformats.org/officeDocument/2006/customXml" ds:itemID="{A350E5B0-0B77-45B8-AC12-E0CE53E8E8C6}">
  <ds:schemaRefs>
    <ds:schemaRef ds:uri="ESRI.ArcGIS.Mapping.OfficeIntegration.PowerPointInfo"/>
  </ds:schemaRefs>
</ds:datastoreItem>
</file>

<file path=customXml/itemProps64.xml><?xml version="1.0" encoding="utf-8"?>
<ds:datastoreItem xmlns:ds="http://schemas.openxmlformats.org/officeDocument/2006/customXml" ds:itemID="{30F06893-98D5-4D08-8DA5-C6F8A058A668}">
  <ds:schemaRefs>
    <ds:schemaRef ds:uri="ESRI.ArcGIS.Mapping.OfficeIntegration.PowerPointInfo"/>
  </ds:schemaRefs>
</ds:datastoreItem>
</file>

<file path=customXml/itemProps65.xml><?xml version="1.0" encoding="utf-8"?>
<ds:datastoreItem xmlns:ds="http://schemas.openxmlformats.org/officeDocument/2006/customXml" ds:itemID="{60DD6D3E-47AD-4A27-9D11-A28ACE424566}">
  <ds:schemaRefs>
    <ds:schemaRef ds:uri="ESRI.ArcGIS.Mapping.OfficeIntegration.PowerPointInfo"/>
  </ds:schemaRefs>
</ds:datastoreItem>
</file>

<file path=customXml/itemProps66.xml><?xml version="1.0" encoding="utf-8"?>
<ds:datastoreItem xmlns:ds="http://schemas.openxmlformats.org/officeDocument/2006/customXml" ds:itemID="{2B28AEDE-08C1-4C71-BD82-DBBF5DDD1634}">
  <ds:schemaRefs>
    <ds:schemaRef ds:uri="ESRI.ArcGIS.Mapping.OfficeIntegration.PowerPointInfo"/>
  </ds:schemaRefs>
</ds:datastoreItem>
</file>

<file path=customXml/itemProps67.xml><?xml version="1.0" encoding="utf-8"?>
<ds:datastoreItem xmlns:ds="http://schemas.openxmlformats.org/officeDocument/2006/customXml" ds:itemID="{93AB8C82-C94F-4C43-BA58-4D833EBA1EB0}">
  <ds:schemaRefs>
    <ds:schemaRef ds:uri="ESRI.ArcGIS.Mapping.OfficeIntegration.PowerPointInfo"/>
  </ds:schemaRefs>
</ds:datastoreItem>
</file>

<file path=customXml/itemProps68.xml><?xml version="1.0" encoding="utf-8"?>
<ds:datastoreItem xmlns:ds="http://schemas.openxmlformats.org/officeDocument/2006/customXml" ds:itemID="{C448961D-821E-49FB-8E6D-D48A1CD50D90}">
  <ds:schemaRefs>
    <ds:schemaRef ds:uri="ESRI.ArcGIS.Mapping.OfficeIntegration.PowerPointInfo"/>
  </ds:schemaRefs>
</ds:datastoreItem>
</file>

<file path=customXml/itemProps69.xml><?xml version="1.0" encoding="utf-8"?>
<ds:datastoreItem xmlns:ds="http://schemas.openxmlformats.org/officeDocument/2006/customXml" ds:itemID="{34ED6D36-2FB0-44AD-AE13-D130CCAA2A4E}">
  <ds:schemaRefs>
    <ds:schemaRef ds:uri="ESRI.ArcGIS.Mapping.OfficeIntegration.PowerPointInfo"/>
  </ds:schemaRefs>
</ds:datastoreItem>
</file>

<file path=customXml/itemProps7.xml><?xml version="1.0" encoding="utf-8"?>
<ds:datastoreItem xmlns:ds="http://schemas.openxmlformats.org/officeDocument/2006/customXml" ds:itemID="{45DE1D5C-CD07-4F06-AB10-58B809412612}">
  <ds:schemaRefs>
    <ds:schemaRef ds:uri="ESRI.ArcGIS.Mapping.OfficeIntegration.PowerPointInfo"/>
  </ds:schemaRefs>
</ds:datastoreItem>
</file>

<file path=customXml/itemProps70.xml><?xml version="1.0" encoding="utf-8"?>
<ds:datastoreItem xmlns:ds="http://schemas.openxmlformats.org/officeDocument/2006/customXml" ds:itemID="{E8CA0D4B-BA3A-42CA-8F6B-3A8FE0EBC2ED}">
  <ds:schemaRefs>
    <ds:schemaRef ds:uri="ESRI.ArcGIS.Mapping.OfficeIntegration.PowerPointInfo"/>
  </ds:schemaRefs>
</ds:datastoreItem>
</file>

<file path=customXml/itemProps71.xml><?xml version="1.0" encoding="utf-8"?>
<ds:datastoreItem xmlns:ds="http://schemas.openxmlformats.org/officeDocument/2006/customXml" ds:itemID="{4B77AC69-694A-4CBA-A84C-22E415ED7FDF}">
  <ds:schemaRefs>
    <ds:schemaRef ds:uri="ESRI.ArcGIS.Mapping.OfficeIntegration.PowerPointInfo"/>
  </ds:schemaRefs>
</ds:datastoreItem>
</file>

<file path=customXml/itemProps72.xml><?xml version="1.0" encoding="utf-8"?>
<ds:datastoreItem xmlns:ds="http://schemas.openxmlformats.org/officeDocument/2006/customXml" ds:itemID="{E954BEE6-DE53-4B38-B7E8-967C032836D9}">
  <ds:schemaRefs>
    <ds:schemaRef ds:uri="ESRI.ArcGIS.Mapping.OfficeIntegration.PowerPointInfo"/>
  </ds:schemaRefs>
</ds:datastoreItem>
</file>

<file path=customXml/itemProps73.xml><?xml version="1.0" encoding="utf-8"?>
<ds:datastoreItem xmlns:ds="http://schemas.openxmlformats.org/officeDocument/2006/customXml" ds:itemID="{8DA75587-679B-4ABA-AAE0-CE2F24C89D38}">
  <ds:schemaRefs>
    <ds:schemaRef ds:uri="ESRI.ArcGIS.Mapping.OfficeIntegration.PowerPointInfo"/>
  </ds:schemaRefs>
</ds:datastoreItem>
</file>

<file path=customXml/itemProps74.xml><?xml version="1.0" encoding="utf-8"?>
<ds:datastoreItem xmlns:ds="http://schemas.openxmlformats.org/officeDocument/2006/customXml" ds:itemID="{D6705096-EB35-4538-AEDD-586B394B5DFB}">
  <ds:schemaRefs>
    <ds:schemaRef ds:uri="ESRI.ArcGIS.Mapping.OfficeIntegration.PowerPointInfo"/>
  </ds:schemaRefs>
</ds:datastoreItem>
</file>

<file path=customXml/itemProps75.xml><?xml version="1.0" encoding="utf-8"?>
<ds:datastoreItem xmlns:ds="http://schemas.openxmlformats.org/officeDocument/2006/customXml" ds:itemID="{A725880A-A3A7-4CA3-A303-494A6F40AF8B}">
  <ds:schemaRefs>
    <ds:schemaRef ds:uri="ESRI.ArcGIS.Mapping.OfficeIntegration.PowerPointInfo"/>
  </ds:schemaRefs>
</ds:datastoreItem>
</file>

<file path=customXml/itemProps76.xml><?xml version="1.0" encoding="utf-8"?>
<ds:datastoreItem xmlns:ds="http://schemas.openxmlformats.org/officeDocument/2006/customXml" ds:itemID="{4B7A2074-7318-4F7A-9769-8F3AE2641C49}">
  <ds:schemaRefs>
    <ds:schemaRef ds:uri="ESRI.ArcGIS.Mapping.OfficeIntegration.PowerPointInfo"/>
  </ds:schemaRefs>
</ds:datastoreItem>
</file>

<file path=customXml/itemProps77.xml><?xml version="1.0" encoding="utf-8"?>
<ds:datastoreItem xmlns:ds="http://schemas.openxmlformats.org/officeDocument/2006/customXml" ds:itemID="{BF9696D0-4912-4543-8B9E-B1BE9F677F60}">
  <ds:schemaRefs>
    <ds:schemaRef ds:uri="ESRI.ArcGIS.Mapping.OfficeIntegration.PowerPointInfo"/>
  </ds:schemaRefs>
</ds:datastoreItem>
</file>

<file path=customXml/itemProps78.xml><?xml version="1.0" encoding="utf-8"?>
<ds:datastoreItem xmlns:ds="http://schemas.openxmlformats.org/officeDocument/2006/customXml" ds:itemID="{495C89E0-4746-4C91-83EC-7C0A93630B55}">
  <ds:schemaRefs>
    <ds:schemaRef ds:uri="ESRI.ArcGIS.Mapping.OfficeIntegration.PowerPointInfo"/>
  </ds:schemaRefs>
</ds:datastoreItem>
</file>

<file path=customXml/itemProps79.xml><?xml version="1.0" encoding="utf-8"?>
<ds:datastoreItem xmlns:ds="http://schemas.openxmlformats.org/officeDocument/2006/customXml" ds:itemID="{73949FD9-6017-4B0A-B3F9-138DCAEAECAD}">
  <ds:schemaRefs>
    <ds:schemaRef ds:uri="ESRI.ArcGIS.Mapping.OfficeIntegration.PowerPointInfo"/>
  </ds:schemaRefs>
</ds:datastoreItem>
</file>

<file path=customXml/itemProps8.xml><?xml version="1.0" encoding="utf-8"?>
<ds:datastoreItem xmlns:ds="http://schemas.openxmlformats.org/officeDocument/2006/customXml" ds:itemID="{5FE08FAC-6A8A-43DF-A2D6-F5AB5A357CEB}">
  <ds:schemaRefs>
    <ds:schemaRef ds:uri="ESRI.ArcGIS.Mapping.OfficeIntegration.PowerPointInfo"/>
  </ds:schemaRefs>
</ds:datastoreItem>
</file>

<file path=customXml/itemProps80.xml><?xml version="1.0" encoding="utf-8"?>
<ds:datastoreItem xmlns:ds="http://schemas.openxmlformats.org/officeDocument/2006/customXml" ds:itemID="{946254BB-48B0-4254-8919-4D87F473200E}">
  <ds:schemaRefs>
    <ds:schemaRef ds:uri="ESRI.ArcGIS.Mapping.OfficeIntegration.PowerPointInfo"/>
  </ds:schemaRefs>
</ds:datastoreItem>
</file>

<file path=customXml/itemProps81.xml><?xml version="1.0" encoding="utf-8"?>
<ds:datastoreItem xmlns:ds="http://schemas.openxmlformats.org/officeDocument/2006/customXml" ds:itemID="{81A83EE5-ECA1-4E5F-810F-141C1A7D1125}">
  <ds:schemaRefs>
    <ds:schemaRef ds:uri="ESRI.ArcGIS.Mapping.OfficeIntegration.PowerPointInfo"/>
  </ds:schemaRefs>
</ds:datastoreItem>
</file>

<file path=customXml/itemProps82.xml><?xml version="1.0" encoding="utf-8"?>
<ds:datastoreItem xmlns:ds="http://schemas.openxmlformats.org/officeDocument/2006/customXml" ds:itemID="{8A240C97-BACE-4CF6-8209-5BA5B3EAAA7E}">
  <ds:schemaRefs>
    <ds:schemaRef ds:uri="ESRI.ArcGIS.Mapping.OfficeIntegration.PowerPointInfo"/>
  </ds:schemaRefs>
</ds:datastoreItem>
</file>

<file path=customXml/itemProps83.xml><?xml version="1.0" encoding="utf-8"?>
<ds:datastoreItem xmlns:ds="http://schemas.openxmlformats.org/officeDocument/2006/customXml" ds:itemID="{CEE07269-D869-477C-8034-A2D4CB88A93E}">
  <ds:schemaRefs>
    <ds:schemaRef ds:uri="ESRI.ArcGIS.Mapping.OfficeIntegration.PowerPointInfo"/>
  </ds:schemaRefs>
</ds:datastoreItem>
</file>

<file path=customXml/itemProps84.xml><?xml version="1.0" encoding="utf-8"?>
<ds:datastoreItem xmlns:ds="http://schemas.openxmlformats.org/officeDocument/2006/customXml" ds:itemID="{E563019A-6134-4162-84B4-2D7FB4B3C18B}">
  <ds:schemaRefs>
    <ds:schemaRef ds:uri="ESRI.ArcGIS.Mapping.OfficeIntegration.PowerPointInfo"/>
  </ds:schemaRefs>
</ds:datastoreItem>
</file>

<file path=customXml/itemProps85.xml><?xml version="1.0" encoding="utf-8"?>
<ds:datastoreItem xmlns:ds="http://schemas.openxmlformats.org/officeDocument/2006/customXml" ds:itemID="{044ACCD8-BF66-49A1-A5B8-0E4BD051A519}">
  <ds:schemaRefs>
    <ds:schemaRef ds:uri="ESRI.ArcGIS.Mapping.OfficeIntegration.PowerPointInfo"/>
  </ds:schemaRefs>
</ds:datastoreItem>
</file>

<file path=customXml/itemProps86.xml><?xml version="1.0" encoding="utf-8"?>
<ds:datastoreItem xmlns:ds="http://schemas.openxmlformats.org/officeDocument/2006/customXml" ds:itemID="{00FA28C1-9F28-414A-AF5E-C49FAA3ABB68}">
  <ds:schemaRefs>
    <ds:schemaRef ds:uri="4ffa91fb-a0ff-4ac5-b2db-65c790d184a4"/>
    <ds:schemaRef ds:uri="ead8da0f-3542-4e50-96c8-f1f698624e86"/>
    <ds:schemaRef ds:uri="fecc2597-e8fd-4279-ac06-bd7c891938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87.xml><?xml version="1.0" encoding="utf-8"?>
<ds:datastoreItem xmlns:ds="http://schemas.openxmlformats.org/officeDocument/2006/customXml" ds:itemID="{58E40665-A516-485F-A140-25D3AD693CEF}">
  <ds:schemaRefs>
    <ds:schemaRef ds:uri="ESRI.ArcGIS.Mapping.OfficeIntegration.PowerPointInfo"/>
  </ds:schemaRefs>
</ds:datastoreItem>
</file>

<file path=customXml/itemProps88.xml><?xml version="1.0" encoding="utf-8"?>
<ds:datastoreItem xmlns:ds="http://schemas.openxmlformats.org/officeDocument/2006/customXml" ds:itemID="{E8B57E9C-E657-419C-9D97-5A333896B408}">
  <ds:schemaRefs>
    <ds:schemaRef ds:uri="ESRI.ArcGIS.Mapping.OfficeIntegration.PowerPointInfo"/>
  </ds:schemaRefs>
</ds:datastoreItem>
</file>

<file path=customXml/itemProps89.xml><?xml version="1.0" encoding="utf-8"?>
<ds:datastoreItem xmlns:ds="http://schemas.openxmlformats.org/officeDocument/2006/customXml" ds:itemID="{FD182B1D-3A35-4A8C-BE28-C369573E40A3}">
  <ds:schemaRefs>
    <ds:schemaRef ds:uri="ESRI.ArcGIS.Mapping.OfficeIntegration.PowerPointInfo"/>
  </ds:schemaRefs>
</ds:datastoreItem>
</file>

<file path=customXml/itemProps9.xml><?xml version="1.0" encoding="utf-8"?>
<ds:datastoreItem xmlns:ds="http://schemas.openxmlformats.org/officeDocument/2006/customXml" ds:itemID="{75ABDA29-7551-47B5-B172-E742F6602ED6}">
  <ds:schemaRefs>
    <ds:schemaRef ds:uri="ESRI.ArcGIS.Mapping.OfficeIntegration.PowerPointInfo"/>
  </ds:schemaRefs>
</ds:datastoreItem>
</file>

<file path=customXml/itemProps90.xml><?xml version="1.0" encoding="utf-8"?>
<ds:datastoreItem xmlns:ds="http://schemas.openxmlformats.org/officeDocument/2006/customXml" ds:itemID="{E540FA1F-4B22-465E-B034-21C649D050FA}">
  <ds:schemaRefs>
    <ds:schemaRef ds:uri="ESRI.ArcGIS.Mapping.OfficeIntegration.PowerPointInfo"/>
  </ds:schemaRefs>
</ds:datastoreItem>
</file>

<file path=customXml/itemProps91.xml><?xml version="1.0" encoding="utf-8"?>
<ds:datastoreItem xmlns:ds="http://schemas.openxmlformats.org/officeDocument/2006/customXml" ds:itemID="{D0B764F0-E804-47AE-8A93-05BC3FF65CBD}">
  <ds:schemaRefs>
    <ds:schemaRef ds:uri="ESRI.ArcGIS.Mapping.OfficeIntegration.PowerPointInfo"/>
  </ds:schemaRefs>
</ds:datastoreItem>
</file>

<file path=customXml/itemProps92.xml><?xml version="1.0" encoding="utf-8"?>
<ds:datastoreItem xmlns:ds="http://schemas.openxmlformats.org/officeDocument/2006/customXml" ds:itemID="{23D2DAA3-BABF-46BA-81CF-679C4B9D2785}">
  <ds:schemaRefs>
    <ds:schemaRef ds:uri="ESRI.ArcGIS.Mapping.OfficeIntegration.PowerPointInfo"/>
  </ds:schemaRefs>
</ds:datastoreItem>
</file>

<file path=customXml/itemProps93.xml><?xml version="1.0" encoding="utf-8"?>
<ds:datastoreItem xmlns:ds="http://schemas.openxmlformats.org/officeDocument/2006/customXml" ds:itemID="{7226B7A5-397B-4A42-961B-2FE84DA688F5}">
  <ds:schemaRefs>
    <ds:schemaRef ds:uri="ESRI.ArcGIS.Mapping.OfficeIntegration.PowerPointInfo"/>
  </ds:schemaRefs>
</ds:datastoreItem>
</file>

<file path=customXml/itemProps94.xml><?xml version="1.0" encoding="utf-8"?>
<ds:datastoreItem xmlns:ds="http://schemas.openxmlformats.org/officeDocument/2006/customXml" ds:itemID="{02D0618C-B7F5-44A6-87E8-21C52656A7DA}">
  <ds:schemaRefs>
    <ds:schemaRef ds:uri="ESRI.ArcGIS.Mapping.OfficeIntegration.PowerPointInfo"/>
  </ds:schemaRefs>
</ds:datastoreItem>
</file>

<file path=customXml/itemProps95.xml><?xml version="1.0" encoding="utf-8"?>
<ds:datastoreItem xmlns:ds="http://schemas.openxmlformats.org/officeDocument/2006/customXml" ds:itemID="{DE669F90-8528-400A-A16D-4875AC530F31}">
  <ds:schemaRefs>
    <ds:schemaRef ds:uri="ESRI.ArcGIS.Mapping.OfficeIntegration.PowerPointInfo"/>
  </ds:schemaRefs>
</ds:datastoreItem>
</file>

<file path=customXml/itemProps96.xml><?xml version="1.0" encoding="utf-8"?>
<ds:datastoreItem xmlns:ds="http://schemas.openxmlformats.org/officeDocument/2006/customXml" ds:itemID="{C42A52B1-4E7B-4E60-9D39-D3C819F032D1}">
  <ds:schemaRefs>
    <ds:schemaRef ds:uri="ESRI.ArcGIS.Mapping.OfficeIntegration.PowerPointInfo"/>
  </ds:schemaRefs>
</ds:datastoreItem>
</file>

<file path=customXml/itemProps97.xml><?xml version="1.0" encoding="utf-8"?>
<ds:datastoreItem xmlns:ds="http://schemas.openxmlformats.org/officeDocument/2006/customXml" ds:itemID="{6922124A-12F9-4CE2-860C-A2EB18FD352C}">
  <ds:schemaRefs>
    <ds:schemaRef ds:uri="ESRI.ArcGIS.Mapping.OfficeIntegration.PowerPointInfo"/>
  </ds:schemaRefs>
</ds:datastoreItem>
</file>

<file path=customXml/itemProps98.xml><?xml version="1.0" encoding="utf-8"?>
<ds:datastoreItem xmlns:ds="http://schemas.openxmlformats.org/officeDocument/2006/customXml" ds:itemID="{4D77F178-B50B-41D7-8C2B-76FF474E5F07}">
  <ds:schemaRefs>
    <ds:schemaRef ds:uri="ESRI.ArcGIS.Mapping.OfficeIntegration.PowerPointInfo"/>
  </ds:schemaRefs>
</ds:datastoreItem>
</file>

<file path=customXml/itemProps99.xml><?xml version="1.0" encoding="utf-8"?>
<ds:datastoreItem xmlns:ds="http://schemas.openxmlformats.org/officeDocument/2006/customXml" ds:itemID="{AAD5EF42-E6EC-487A-9100-F7E957C551C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Widescreen</PresentationFormat>
  <Paragraphs>331</Paragraphs>
  <Slides>19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Black</vt:lpstr>
      <vt:lpstr>Calibri</vt:lpstr>
      <vt:lpstr>Helvetica Neue</vt:lpstr>
      <vt:lpstr>Wingdings</vt:lpstr>
      <vt:lpstr>Office Theme</vt:lpstr>
      <vt:lpstr>Office Theme</vt:lpstr>
      <vt:lpstr>Draft Risk Evaluation for Asbestos Part 2: Evaluation Including Legacy Uses and Associated Disposals of Asbestos  Public Webinar May 13, 2024  </vt:lpstr>
      <vt:lpstr>PowerPoint Presentation</vt:lpstr>
      <vt:lpstr>Introduction to Asbestos</vt:lpstr>
      <vt:lpstr>Asbestos History and Timelines</vt:lpstr>
      <vt:lpstr>Draft RE Overview</vt:lpstr>
      <vt:lpstr>Summary of PChem and Fate </vt:lpstr>
      <vt:lpstr>Environmental Risk</vt:lpstr>
      <vt:lpstr>Summary of Asbestos Conditions of Use</vt:lpstr>
      <vt:lpstr>Exposure - Occupational</vt:lpstr>
      <vt:lpstr>Exposure – Take Home</vt:lpstr>
      <vt:lpstr>Exposure – Consumer Do-It-Yourself</vt:lpstr>
      <vt:lpstr>Exposure – General Population</vt:lpstr>
      <vt:lpstr>Human Health Hazard</vt:lpstr>
      <vt:lpstr>Risk characterization</vt:lpstr>
      <vt:lpstr>Risk Characterization Approach</vt:lpstr>
      <vt:lpstr>Risk Characterization Approach</vt:lpstr>
      <vt:lpstr>COUs Found to Contribute to Unreasonable Risk (UR)</vt:lpstr>
      <vt:lpstr>Soliciting Comments</vt:lpstr>
      <vt:lpstr>Links and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for Quantitative Use of Surface Water Monitoring Data in Pesticide Drinking Water Assessments</dc:title>
  <dc:creator>Dana Spatz</dc:creator>
  <cp:lastModifiedBy>Lindsay, Sarah</cp:lastModifiedBy>
  <cp:revision>2</cp:revision>
  <cp:lastPrinted>2019-11-14T21:50:25Z</cp:lastPrinted>
  <dcterms:created xsi:type="dcterms:W3CDTF">2019-09-20T16:16:23Z</dcterms:created>
  <dcterms:modified xsi:type="dcterms:W3CDTF">2024-06-18T15:32:38Z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0x010100D723352F79007E408EFF44D6142FFCE2</vt:lpwstr>
  </property>
  <property fmtid="{D5CDD505-2E9C-101B-9397-08002B2CF9AE}" pid="4" name="EPA Subject">
    <vt:lpwstr/>
  </property>
  <property fmtid="{D5CDD505-2E9C-101B-9397-08002B2CF9AE}" pid="5" name="Document Type">
    <vt:lpwstr/>
  </property>
  <property fmtid="{D5CDD505-2E9C-101B-9397-08002B2CF9AE}" pid="6" name="e3f09c3df709400db2417a7161762d62">
    <vt:lpwstr/>
  </property>
  <property fmtid="{D5CDD505-2E9C-101B-9397-08002B2CF9AE}" pid="7" name="MediaServiceImageTags">
    <vt:lpwstr/>
  </property>
</Properties>
</file>