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63"/>
  </p:sldMasterIdLst>
  <p:notesMasterIdLst>
    <p:notesMasterId r:id="rId82"/>
  </p:notesMasterIdLst>
  <p:handoutMasterIdLst>
    <p:handoutMasterId r:id="rId83"/>
  </p:handoutMasterIdLst>
  <p:sldIdLst>
    <p:sldId id="257" r:id="rId64"/>
    <p:sldId id="715" r:id="rId65"/>
    <p:sldId id="716" r:id="rId66"/>
    <p:sldId id="683" r:id="rId67"/>
    <p:sldId id="685" r:id="rId68"/>
    <p:sldId id="717" r:id="rId69"/>
    <p:sldId id="649" r:id="rId70"/>
    <p:sldId id="647" r:id="rId71"/>
    <p:sldId id="718" r:id="rId72"/>
    <p:sldId id="658" r:id="rId73"/>
    <p:sldId id="655" r:id="rId74"/>
    <p:sldId id="720" r:id="rId75"/>
    <p:sldId id="690" r:id="rId76"/>
    <p:sldId id="709" r:id="rId77"/>
    <p:sldId id="699" r:id="rId78"/>
    <p:sldId id="723" r:id="rId79"/>
    <p:sldId id="724" r:id="rId80"/>
    <p:sldId id="722" r:id="rId8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2891B67F-8580-BB04-8C06-FE5F92434955}" name="Weitz, Melissa" initials="WM" userId="S::Weitz.Melissa@epa.gov::a2143655-f457-4ff9-a229-135fbbc26fb5" providerId="AD"/>
  <p188:author id="{62BC2A90-366F-2EF5-5716-094AE92B8AA8}" name="ERG_BL" initials="ERG_BL" userId="ERG_BL" providerId="None"/>
  <p188:author id="{4E759DC8-A823-9719-1F62-41A9369ED09C}" name="Mike Pring" initials="MP" userId="S::Mike.Pring@erg.com::490d0183-a712-46ae-964a-b1c0ca0407a0" providerId="AD"/>
  <p188:author id="{55C096E0-EE8E-8CD1-C8FA-81AD53BA0859}" name="Mike Pring" initials="MP" userId="S::mike.pring@erg.com::490d0183-a712-46ae-964a-b1c0ca0407a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6" name="Author" initials="A" lastIdx="0" clrIdx="1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472C4"/>
    <a:srgbClr val="E9EBF5"/>
    <a:srgbClr val="CFD5EA"/>
    <a:srgbClr val="9E480E"/>
    <a:srgbClr val="B3B9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C8791-30AF-4FEB-9396-96FE75F676F2}" v="123" dt="2023-09-18T19:34:16.544"/>
    <p1510:client id="{A1F2B4F9-ECCA-4557-A004-3AC9CB60C070}" v="64" dt="2023-11-28T17:13:00.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23" autoAdjust="0"/>
  </p:normalViewPr>
  <p:slideViewPr>
    <p:cSldViewPr snapToGrid="0">
      <p:cViewPr varScale="1">
        <p:scale>
          <a:sx n="82" d="100"/>
          <a:sy n="82" d="100"/>
        </p:scale>
        <p:origin x="15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slideMaster" Target="slideMasters/slideMaster1.xml"/><Relationship Id="rId68" Type="http://schemas.openxmlformats.org/officeDocument/2006/relationships/slide" Target="slides/slide5.xml"/><Relationship Id="rId84" Type="http://schemas.openxmlformats.org/officeDocument/2006/relationships/commentAuthors" Target="commentAuthors.xml"/><Relationship Id="rId89" Type="http://schemas.microsoft.com/office/2016/11/relationships/changesInfo" Target="changesInfos/changesInfo1.xml"/><Relationship Id="rId16" Type="http://schemas.openxmlformats.org/officeDocument/2006/relationships/customXml" Target="../customXml/item1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11.xml"/><Relationship Id="rId79" Type="http://schemas.openxmlformats.org/officeDocument/2006/relationships/slide" Target="slides/slide16.xml"/><Relationship Id="rId5" Type="http://schemas.openxmlformats.org/officeDocument/2006/relationships/customXml" Target="../customXml/item5.xml"/><Relationship Id="rId90" Type="http://schemas.microsoft.com/office/2015/10/relationships/revisionInfo" Target="revisionInfo.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slide" Target="slides/slide1.xml"/><Relationship Id="rId69" Type="http://schemas.openxmlformats.org/officeDocument/2006/relationships/slide" Target="slides/slide6.xml"/><Relationship Id="rId77" Type="http://schemas.openxmlformats.org/officeDocument/2006/relationships/slide" Target="slides/slide14.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9.xml"/><Relationship Id="rId80" Type="http://schemas.openxmlformats.org/officeDocument/2006/relationships/slide" Target="slides/slide17.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slide" Target="slides/slide4.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slide" Target="slides/slide7.xml"/><Relationship Id="rId75" Type="http://schemas.openxmlformats.org/officeDocument/2006/relationships/slide" Target="slides/slide12.xml"/><Relationship Id="rId83" Type="http://schemas.openxmlformats.org/officeDocument/2006/relationships/handoutMaster" Target="handoutMasters/handoutMaster1.xml"/><Relationship Id="rId88" Type="http://schemas.openxmlformats.org/officeDocument/2006/relationships/tableStyles" Target="tableStyles.xml"/><Relationship Id="rId91" Type="http://schemas.microsoft.com/office/2018/10/relationships/authors" Target="author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slide" Target="slides/slide2.xml"/><Relationship Id="rId73" Type="http://schemas.openxmlformats.org/officeDocument/2006/relationships/slide" Target="slides/slide10.xml"/><Relationship Id="rId78" Type="http://schemas.openxmlformats.org/officeDocument/2006/relationships/slide" Target="slides/slide15.xml"/><Relationship Id="rId81" Type="http://schemas.openxmlformats.org/officeDocument/2006/relationships/slide" Target="slides/slide18.xml"/><Relationship Id="rId86"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13.xml"/><Relationship Id="rId7" Type="http://schemas.openxmlformats.org/officeDocument/2006/relationships/customXml" Target="../customXml/item7.xml"/><Relationship Id="rId71" Type="http://schemas.openxmlformats.org/officeDocument/2006/relationships/slide" Target="slides/slide8.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 Target="slides/slide3.xml"/><Relationship Id="rId87" Type="http://schemas.openxmlformats.org/officeDocument/2006/relationships/theme" Target="theme/theme1.xml"/><Relationship Id="rId61" Type="http://schemas.openxmlformats.org/officeDocument/2006/relationships/customXml" Target="../customXml/item61.xml"/><Relationship Id="rId82" Type="http://schemas.openxmlformats.org/officeDocument/2006/relationships/notesMaster" Target="notesMasters/notesMaster1.xml"/><Relationship Id="rId19" Type="http://schemas.openxmlformats.org/officeDocument/2006/relationships/customXml" Target="../customXml/item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pi Manne" userId="ccac2e49-c787-4f14-8931-1e3a68680fa6" providerId="ADAL" clId="{7BC97FCB-EE55-409A-B4D8-CE5BD1CD7042}"/>
    <pc:docChg chg="undo custSel modSld">
      <pc:chgData name="Gopi Manne" userId="ccac2e49-c787-4f14-8931-1e3a68680fa6" providerId="ADAL" clId="{7BC97FCB-EE55-409A-B4D8-CE5BD1CD7042}" dt="2023-09-05T16:35:10.248" v="13"/>
      <pc:docMkLst>
        <pc:docMk/>
      </pc:docMkLst>
      <pc:sldChg chg="modSp mod">
        <pc:chgData name="Gopi Manne" userId="ccac2e49-c787-4f14-8931-1e3a68680fa6" providerId="ADAL" clId="{7BC97FCB-EE55-409A-B4D8-CE5BD1CD7042}" dt="2023-09-05T16:09:37.373" v="4" actId="6549"/>
        <pc:sldMkLst>
          <pc:docMk/>
          <pc:sldMk cId="3174700261" sldId="642"/>
        </pc:sldMkLst>
        <pc:spChg chg="mod">
          <ac:chgData name="Gopi Manne" userId="ccac2e49-c787-4f14-8931-1e3a68680fa6" providerId="ADAL" clId="{7BC97FCB-EE55-409A-B4D8-CE5BD1CD7042}" dt="2023-09-05T16:09:37.373" v="4" actId="6549"/>
          <ac:spMkLst>
            <pc:docMk/>
            <pc:sldMk cId="3174700261" sldId="642"/>
            <ac:spMk id="3" creationId="{A092CD8E-A87B-45E6-A7C2-07A7221FD134}"/>
          </ac:spMkLst>
        </pc:spChg>
      </pc:sldChg>
      <pc:sldChg chg="delCm">
        <pc:chgData name="Gopi Manne" userId="ccac2e49-c787-4f14-8931-1e3a68680fa6" providerId="ADAL" clId="{7BC97FCB-EE55-409A-B4D8-CE5BD1CD7042}" dt="2023-09-05T16:34:43.182" v="11"/>
        <pc:sldMkLst>
          <pc:docMk/>
          <pc:sldMk cId="177473639" sldId="1144"/>
        </pc:sldMkLst>
        <pc:extLst>
          <p:ext xmlns:p="http://schemas.openxmlformats.org/presentationml/2006/main" uri="{D6D511B9-2390-475A-947B-AFAB55BFBCF1}">
            <pc226:cmChg xmlns:pc226="http://schemas.microsoft.com/office/powerpoint/2022/06/main/command" chg="del">
              <pc226:chgData name="Gopi Manne" userId="ccac2e49-c787-4f14-8931-1e3a68680fa6" providerId="ADAL" clId="{7BC97FCB-EE55-409A-B4D8-CE5BD1CD7042}" dt="2023-09-05T16:34:43.182" v="11"/>
              <pc2:cmMkLst xmlns:pc2="http://schemas.microsoft.com/office/powerpoint/2019/9/main/command">
                <pc:docMk/>
                <pc:sldMk cId="177473639" sldId="1144"/>
                <pc2:cmMk id="{D2E3B64A-CACB-4FCC-AE90-440AFBAC0946}"/>
              </pc2:cmMkLst>
            </pc226:cmChg>
          </p:ext>
        </pc:extLst>
      </pc:sldChg>
      <pc:sldChg chg="delCm">
        <pc:chgData name="Gopi Manne" userId="ccac2e49-c787-4f14-8931-1e3a68680fa6" providerId="ADAL" clId="{7BC97FCB-EE55-409A-B4D8-CE5BD1CD7042}" dt="2023-09-05T16:35:05.257" v="12"/>
        <pc:sldMkLst>
          <pc:docMk/>
          <pc:sldMk cId="272766740" sldId="1145"/>
        </pc:sldMkLst>
        <pc:extLst>
          <p:ext xmlns:p="http://schemas.openxmlformats.org/presentationml/2006/main" uri="{D6D511B9-2390-475A-947B-AFAB55BFBCF1}">
            <pc226:cmChg xmlns:pc226="http://schemas.microsoft.com/office/powerpoint/2022/06/main/command" chg="del">
              <pc226:chgData name="Gopi Manne" userId="ccac2e49-c787-4f14-8931-1e3a68680fa6" providerId="ADAL" clId="{7BC97FCB-EE55-409A-B4D8-CE5BD1CD7042}" dt="2023-09-05T16:35:05.257" v="12"/>
              <pc2:cmMkLst xmlns:pc2="http://schemas.microsoft.com/office/powerpoint/2019/9/main/command">
                <pc:docMk/>
                <pc:sldMk cId="272766740" sldId="1145"/>
                <pc2:cmMk id="{589EC8C5-D923-4BBD-9C3A-6C0D76BF3C6B}"/>
              </pc2:cmMkLst>
            </pc226:cmChg>
          </p:ext>
        </pc:extLst>
      </pc:sldChg>
      <pc:sldChg chg="modSp mod">
        <pc:chgData name="Gopi Manne" userId="ccac2e49-c787-4f14-8931-1e3a68680fa6" providerId="ADAL" clId="{7BC97FCB-EE55-409A-B4D8-CE5BD1CD7042}" dt="2023-09-05T16:11:10.891" v="9" actId="108"/>
        <pc:sldMkLst>
          <pc:docMk/>
          <pc:sldMk cId="3834592750" sldId="1149"/>
        </pc:sldMkLst>
        <pc:spChg chg="mod">
          <ac:chgData name="Gopi Manne" userId="ccac2e49-c787-4f14-8931-1e3a68680fa6" providerId="ADAL" clId="{7BC97FCB-EE55-409A-B4D8-CE5BD1CD7042}" dt="2023-09-05T16:11:10.891" v="9" actId="108"/>
          <ac:spMkLst>
            <pc:docMk/>
            <pc:sldMk cId="3834592750" sldId="1149"/>
            <ac:spMk id="3" creationId="{B7C512E2-9FCD-2984-5DA3-D780BAEFD38A}"/>
          </ac:spMkLst>
        </pc:spChg>
      </pc:sldChg>
      <pc:sldChg chg="modSp mod">
        <pc:chgData name="Gopi Manne" userId="ccac2e49-c787-4f14-8931-1e3a68680fa6" providerId="ADAL" clId="{7BC97FCB-EE55-409A-B4D8-CE5BD1CD7042}" dt="2023-09-05T16:10:47.338" v="7" actId="108"/>
        <pc:sldMkLst>
          <pc:docMk/>
          <pc:sldMk cId="1305896025" sldId="1152"/>
        </pc:sldMkLst>
        <pc:spChg chg="mod">
          <ac:chgData name="Gopi Manne" userId="ccac2e49-c787-4f14-8931-1e3a68680fa6" providerId="ADAL" clId="{7BC97FCB-EE55-409A-B4D8-CE5BD1CD7042}" dt="2023-09-05T16:10:47.338" v="7" actId="108"/>
          <ac:spMkLst>
            <pc:docMk/>
            <pc:sldMk cId="1305896025" sldId="1152"/>
            <ac:spMk id="3" creationId="{FF10ACFE-4C17-1E17-57D9-E1B139FCA446}"/>
          </ac:spMkLst>
        </pc:spChg>
      </pc:sldChg>
      <pc:sldChg chg="delCm modCm">
        <pc:chgData name="Gopi Manne" userId="ccac2e49-c787-4f14-8931-1e3a68680fa6" providerId="ADAL" clId="{7BC97FCB-EE55-409A-B4D8-CE5BD1CD7042}" dt="2023-09-05T16:35:10.248" v="13"/>
        <pc:sldMkLst>
          <pc:docMk/>
          <pc:sldMk cId="1010455675" sldId="1162"/>
        </pc:sldMkLst>
        <pc:extLst>
          <p:ext xmlns:p="http://schemas.openxmlformats.org/presentationml/2006/main" uri="{D6D511B9-2390-475A-947B-AFAB55BFBCF1}">
            <pc226:cmChg xmlns:pc226="http://schemas.microsoft.com/office/powerpoint/2022/06/main/command" chg="del mod">
              <pc226:chgData name="Gopi Manne" userId="ccac2e49-c787-4f14-8931-1e3a68680fa6" providerId="ADAL" clId="{7BC97FCB-EE55-409A-B4D8-CE5BD1CD7042}" dt="2023-09-05T16:35:10.248" v="13"/>
              <pc2:cmMkLst xmlns:pc2="http://schemas.microsoft.com/office/powerpoint/2019/9/main/command">
                <pc:docMk/>
                <pc:sldMk cId="1010455675" sldId="1162"/>
                <pc2:cmMk id="{46C2E24B-B603-41C1-8922-38FCCF2CA8AB}"/>
              </pc2:cmMkLst>
            </pc226:cmChg>
          </p:ext>
        </pc:extLst>
      </pc:sldChg>
    </pc:docChg>
  </pc:docChgLst>
  <pc:docChgLst>
    <pc:chgData name="Brandon Long" userId="3edb6885-5267-4730-b69a-824454f51c51" providerId="ADAL" clId="{3F8D965E-DFB1-4AA5-B881-933BEBE60C60}"/>
    <pc:docChg chg="custSel modSld sldOrd">
      <pc:chgData name="Brandon Long" userId="3edb6885-5267-4730-b69a-824454f51c51" providerId="ADAL" clId="{3F8D965E-DFB1-4AA5-B881-933BEBE60C60}" dt="2023-09-05T16:31:55.278" v="374" actId="20577"/>
      <pc:docMkLst>
        <pc:docMk/>
      </pc:docMkLst>
      <pc:sldChg chg="modSp mod">
        <pc:chgData name="Brandon Long" userId="3edb6885-5267-4730-b69a-824454f51c51" providerId="ADAL" clId="{3F8D965E-DFB1-4AA5-B881-933BEBE60C60}" dt="2023-09-05T16:10:45.854" v="221" actId="20577"/>
        <pc:sldMkLst>
          <pc:docMk/>
          <pc:sldMk cId="2314120067" sldId="256"/>
        </pc:sldMkLst>
        <pc:spChg chg="mod">
          <ac:chgData name="Brandon Long" userId="3edb6885-5267-4730-b69a-824454f51c51" providerId="ADAL" clId="{3F8D965E-DFB1-4AA5-B881-933BEBE60C60}" dt="2023-09-05T16:10:45.854" v="221" actId="20577"/>
          <ac:spMkLst>
            <pc:docMk/>
            <pc:sldMk cId="2314120067" sldId="256"/>
            <ac:spMk id="3" creationId="{00000000-0000-0000-0000-000000000000}"/>
          </ac:spMkLst>
        </pc:spChg>
      </pc:sldChg>
      <pc:sldChg chg="ord">
        <pc:chgData name="Brandon Long" userId="3edb6885-5267-4730-b69a-824454f51c51" providerId="ADAL" clId="{3F8D965E-DFB1-4AA5-B881-933BEBE60C60}" dt="2023-08-31T18:14:41.414" v="1"/>
        <pc:sldMkLst>
          <pc:docMk/>
          <pc:sldMk cId="1405904274" sldId="552"/>
        </pc:sldMkLst>
      </pc:sldChg>
      <pc:sldChg chg="modSp mod">
        <pc:chgData name="Brandon Long" userId="3edb6885-5267-4730-b69a-824454f51c51" providerId="ADAL" clId="{3F8D965E-DFB1-4AA5-B881-933BEBE60C60}" dt="2023-09-05T16:18:59.955" v="253" actId="1076"/>
        <pc:sldMkLst>
          <pc:docMk/>
          <pc:sldMk cId="1844459842" sldId="1141"/>
        </pc:sldMkLst>
        <pc:spChg chg="mod">
          <ac:chgData name="Brandon Long" userId="3edb6885-5267-4730-b69a-824454f51c51" providerId="ADAL" clId="{3F8D965E-DFB1-4AA5-B881-933BEBE60C60}" dt="2023-09-05T16:18:59.955" v="253" actId="1076"/>
          <ac:spMkLst>
            <pc:docMk/>
            <pc:sldMk cId="1844459842" sldId="1141"/>
            <ac:spMk id="8" creationId="{CBA120C0-5B7E-4BFC-7DE2-7E911E6EEE37}"/>
          </ac:spMkLst>
        </pc:spChg>
        <pc:graphicFrameChg chg="mod modGraphic">
          <ac:chgData name="Brandon Long" userId="3edb6885-5267-4730-b69a-824454f51c51" providerId="ADAL" clId="{3F8D965E-DFB1-4AA5-B881-933BEBE60C60}" dt="2023-09-05T16:18:56.084" v="252" actId="1076"/>
          <ac:graphicFrameMkLst>
            <pc:docMk/>
            <pc:sldMk cId="1844459842" sldId="1141"/>
            <ac:graphicFrameMk id="7" creationId="{F5964D72-32C3-AEEA-32A8-F119CBD36E9B}"/>
          </ac:graphicFrameMkLst>
        </pc:graphicFrameChg>
      </pc:sldChg>
      <pc:sldChg chg="modSp mod modCm">
        <pc:chgData name="Brandon Long" userId="3edb6885-5267-4730-b69a-824454f51c51" providerId="ADAL" clId="{3F8D965E-DFB1-4AA5-B881-933BEBE60C60}" dt="2023-08-31T18:26:33.506" v="204" actId="207"/>
        <pc:sldMkLst>
          <pc:docMk/>
          <pc:sldMk cId="177473639" sldId="1144"/>
        </pc:sldMkLst>
        <pc:spChg chg="mod">
          <ac:chgData name="Brandon Long" userId="3edb6885-5267-4730-b69a-824454f51c51" providerId="ADAL" clId="{3F8D965E-DFB1-4AA5-B881-933BEBE60C60}" dt="2023-08-31T18:26:33.506" v="204" actId="207"/>
          <ac:spMkLst>
            <pc:docMk/>
            <pc:sldMk cId="177473639" sldId="1144"/>
            <ac:spMk id="6" creationId="{BD6E9C04-4C53-2722-E206-D20099D164C1}"/>
          </ac:spMkLst>
        </pc:spChg>
        <pc:extLst>
          <p:ext xmlns:p="http://schemas.openxmlformats.org/presentationml/2006/main" uri="{D6D511B9-2390-475A-947B-AFAB55BFBCF1}">
            <pc226:cmChg xmlns:pc226="http://schemas.microsoft.com/office/powerpoint/2022/06/main/command" chg="mod">
              <pc226:chgData name="Brandon Long" userId="3edb6885-5267-4730-b69a-824454f51c51" providerId="ADAL" clId="{3F8D965E-DFB1-4AA5-B881-933BEBE60C60}" dt="2023-08-31T18:26:18.901" v="203"/>
              <pc2:cmMkLst xmlns:pc2="http://schemas.microsoft.com/office/powerpoint/2019/9/main/command">
                <pc:docMk/>
                <pc:sldMk cId="177473639" sldId="1144"/>
                <pc2:cmMk id="{D2E3B64A-CACB-4FCC-AE90-440AFBAC0946}"/>
              </pc2:cmMkLst>
              <pc226:cmRplyChg chg="add">
                <pc226:chgData name="Brandon Long" userId="3edb6885-5267-4730-b69a-824454f51c51" providerId="ADAL" clId="{3F8D965E-DFB1-4AA5-B881-933BEBE60C60}" dt="2023-08-31T18:26:18.901" v="203"/>
                <pc2:cmRplyMkLst xmlns:pc2="http://schemas.microsoft.com/office/powerpoint/2019/9/main/command">
                  <pc:docMk/>
                  <pc:sldMk cId="177473639" sldId="1144"/>
                  <pc2:cmMk id="{D2E3B64A-CACB-4FCC-AE90-440AFBAC0946}"/>
                  <pc2:cmRplyMk id="{1865C8D6-A1F3-460B-9096-92344D33804E}"/>
                </pc2:cmRplyMkLst>
              </pc226:cmRplyChg>
            </pc226:cmChg>
          </p:ext>
        </pc:extLst>
      </pc:sldChg>
      <pc:sldChg chg="modSp mod addCm modNotesTx">
        <pc:chgData name="Brandon Long" userId="3edb6885-5267-4730-b69a-824454f51c51" providerId="ADAL" clId="{3F8D965E-DFB1-4AA5-B881-933BEBE60C60}" dt="2023-08-31T18:22:07.158" v="183"/>
        <pc:sldMkLst>
          <pc:docMk/>
          <pc:sldMk cId="272766740" sldId="1145"/>
        </pc:sldMkLst>
        <pc:spChg chg="mod">
          <ac:chgData name="Brandon Long" userId="3edb6885-5267-4730-b69a-824454f51c51" providerId="ADAL" clId="{3F8D965E-DFB1-4AA5-B881-933BEBE60C60}" dt="2023-08-31T18:20:01.181" v="172" actId="6549"/>
          <ac:spMkLst>
            <pc:docMk/>
            <pc:sldMk cId="272766740" sldId="1145"/>
            <ac:spMk id="3" creationId="{B7C512E2-9FCD-2984-5DA3-D780BAEFD38A}"/>
          </ac:spMkLst>
        </pc:spChg>
        <pc:graphicFrameChg chg="mod modGraphic">
          <ac:chgData name="Brandon Long" userId="3edb6885-5267-4730-b69a-824454f51c51" providerId="ADAL" clId="{3F8D965E-DFB1-4AA5-B881-933BEBE60C60}" dt="2023-08-31T18:21:20.428" v="182" actId="1076"/>
          <ac:graphicFrameMkLst>
            <pc:docMk/>
            <pc:sldMk cId="272766740" sldId="1145"/>
            <ac:graphicFrameMk id="5" creationId="{33147538-E99A-21DD-770F-E7121FFC5E2C}"/>
          </ac:graphicFrameMkLst>
        </pc:graphicFrameChg>
        <pc:extLst>
          <p:ext xmlns:p="http://schemas.openxmlformats.org/presentationml/2006/main" uri="{D6D511B9-2390-475A-947B-AFAB55BFBCF1}">
            <pc226:cmChg xmlns:pc226="http://schemas.microsoft.com/office/powerpoint/2022/06/main/command" chg="add">
              <pc226:chgData name="Brandon Long" userId="3edb6885-5267-4730-b69a-824454f51c51" providerId="ADAL" clId="{3F8D965E-DFB1-4AA5-B881-933BEBE60C60}" dt="2023-08-31T18:22:07.158" v="183"/>
              <pc2:cmMkLst xmlns:pc2="http://schemas.microsoft.com/office/powerpoint/2019/9/main/command">
                <pc:docMk/>
                <pc:sldMk cId="272766740" sldId="1145"/>
                <pc2:cmMk id="{589EC8C5-D923-4BBD-9C3A-6C0D76BF3C6B}"/>
              </pc2:cmMkLst>
            </pc226:cmChg>
          </p:ext>
        </pc:extLst>
      </pc:sldChg>
      <pc:sldChg chg="modSp mod">
        <pc:chgData name="Brandon Long" userId="3edb6885-5267-4730-b69a-824454f51c51" providerId="ADAL" clId="{3F8D965E-DFB1-4AA5-B881-933BEBE60C60}" dt="2023-09-05T16:24:54.440" v="261" actId="6549"/>
        <pc:sldMkLst>
          <pc:docMk/>
          <pc:sldMk cId="3519837363" sldId="1146"/>
        </pc:sldMkLst>
        <pc:spChg chg="mod">
          <ac:chgData name="Brandon Long" userId="3edb6885-5267-4730-b69a-824454f51c51" providerId="ADAL" clId="{3F8D965E-DFB1-4AA5-B881-933BEBE60C60}" dt="2023-08-31T18:24:20.817" v="192" actId="207"/>
          <ac:spMkLst>
            <pc:docMk/>
            <pc:sldMk cId="3519837363" sldId="1146"/>
            <ac:spMk id="2" creationId="{F9928178-0B63-55E3-DABE-723923DDB586}"/>
          </ac:spMkLst>
        </pc:spChg>
        <pc:spChg chg="mod">
          <ac:chgData name="Brandon Long" userId="3edb6885-5267-4730-b69a-824454f51c51" providerId="ADAL" clId="{3F8D965E-DFB1-4AA5-B881-933BEBE60C60}" dt="2023-09-05T16:24:54.440" v="261" actId="6549"/>
          <ac:spMkLst>
            <pc:docMk/>
            <pc:sldMk cId="3519837363" sldId="1146"/>
            <ac:spMk id="3" creationId="{B7C512E2-9FCD-2984-5DA3-D780BAEFD38A}"/>
          </ac:spMkLst>
        </pc:spChg>
      </pc:sldChg>
      <pc:sldChg chg="ord">
        <pc:chgData name="Brandon Long" userId="3edb6885-5267-4730-b69a-824454f51c51" providerId="ADAL" clId="{3F8D965E-DFB1-4AA5-B881-933BEBE60C60}" dt="2023-08-31T18:14:41.414" v="1"/>
        <pc:sldMkLst>
          <pc:docMk/>
          <pc:sldMk cId="3834592750" sldId="1149"/>
        </pc:sldMkLst>
      </pc:sldChg>
      <pc:sldChg chg="ord">
        <pc:chgData name="Brandon Long" userId="3edb6885-5267-4730-b69a-824454f51c51" providerId="ADAL" clId="{3F8D965E-DFB1-4AA5-B881-933BEBE60C60}" dt="2023-08-31T18:14:41.414" v="1"/>
        <pc:sldMkLst>
          <pc:docMk/>
          <pc:sldMk cId="3660613122" sldId="1151"/>
        </pc:sldMkLst>
      </pc:sldChg>
      <pc:sldChg chg="ord">
        <pc:chgData name="Brandon Long" userId="3edb6885-5267-4730-b69a-824454f51c51" providerId="ADAL" clId="{3F8D965E-DFB1-4AA5-B881-933BEBE60C60}" dt="2023-08-31T18:14:41.414" v="1"/>
        <pc:sldMkLst>
          <pc:docMk/>
          <pc:sldMk cId="1305896025" sldId="1152"/>
        </pc:sldMkLst>
      </pc:sldChg>
      <pc:sldChg chg="ord">
        <pc:chgData name="Brandon Long" userId="3edb6885-5267-4730-b69a-824454f51c51" providerId="ADAL" clId="{3F8D965E-DFB1-4AA5-B881-933BEBE60C60}" dt="2023-08-31T18:14:41.414" v="1"/>
        <pc:sldMkLst>
          <pc:docMk/>
          <pc:sldMk cId="3249785347" sldId="1153"/>
        </pc:sldMkLst>
      </pc:sldChg>
      <pc:sldChg chg="modSp mod">
        <pc:chgData name="Brandon Long" userId="3edb6885-5267-4730-b69a-824454f51c51" providerId="ADAL" clId="{3F8D965E-DFB1-4AA5-B881-933BEBE60C60}" dt="2023-09-05T16:11:49.049" v="238" actId="6549"/>
        <pc:sldMkLst>
          <pc:docMk/>
          <pc:sldMk cId="1813773140" sldId="1160"/>
        </pc:sldMkLst>
        <pc:spChg chg="mod">
          <ac:chgData name="Brandon Long" userId="3edb6885-5267-4730-b69a-824454f51c51" providerId="ADAL" clId="{3F8D965E-DFB1-4AA5-B881-933BEBE60C60}" dt="2023-09-05T16:11:49.049" v="238" actId="6549"/>
          <ac:spMkLst>
            <pc:docMk/>
            <pc:sldMk cId="1813773140" sldId="1160"/>
            <ac:spMk id="3" creationId="{DF1D0668-99B2-0AE2-A834-E6E4D01FACB8}"/>
          </ac:spMkLst>
        </pc:spChg>
      </pc:sldChg>
      <pc:sldChg chg="modSp mod delCm modCm">
        <pc:chgData name="Brandon Long" userId="3edb6885-5267-4730-b69a-824454f51c51" providerId="ADAL" clId="{3F8D965E-DFB1-4AA5-B881-933BEBE60C60}" dt="2023-09-05T16:13:05.713" v="242" actId="207"/>
        <pc:sldMkLst>
          <pc:docMk/>
          <pc:sldMk cId="1730501270" sldId="1161"/>
        </pc:sldMkLst>
        <pc:spChg chg="mod">
          <ac:chgData name="Brandon Long" userId="3edb6885-5267-4730-b69a-824454f51c51" providerId="ADAL" clId="{3F8D965E-DFB1-4AA5-B881-933BEBE60C60}" dt="2023-09-05T16:12:22.760" v="239" actId="207"/>
          <ac:spMkLst>
            <pc:docMk/>
            <pc:sldMk cId="1730501270" sldId="1161"/>
            <ac:spMk id="2" creationId="{28D9D9C8-CB33-103F-5B63-064EB554C9A7}"/>
          </ac:spMkLst>
        </pc:spChg>
        <pc:spChg chg="mod">
          <ac:chgData name="Brandon Long" userId="3edb6885-5267-4730-b69a-824454f51c51" providerId="ADAL" clId="{3F8D965E-DFB1-4AA5-B881-933BEBE60C60}" dt="2023-09-05T16:13:05.713" v="242" actId="207"/>
          <ac:spMkLst>
            <pc:docMk/>
            <pc:sldMk cId="1730501270" sldId="1161"/>
            <ac:spMk id="3" creationId="{43787BD1-FB4F-ACE0-28DB-46CEEAD958F2}"/>
          </ac:spMkLst>
        </pc:spChg>
        <pc:extLst>
          <p:ext xmlns:p="http://schemas.openxmlformats.org/presentationml/2006/main" uri="{D6D511B9-2390-475A-947B-AFAB55BFBCF1}">
            <pc226:cmChg xmlns:pc226="http://schemas.microsoft.com/office/powerpoint/2022/06/main/command" chg="del mod">
              <pc226:chgData name="Brandon Long" userId="3edb6885-5267-4730-b69a-824454f51c51" providerId="ADAL" clId="{3F8D965E-DFB1-4AA5-B881-933BEBE60C60}" dt="2023-09-05T16:12:54.650" v="241"/>
              <pc2:cmMkLst xmlns:pc2="http://schemas.microsoft.com/office/powerpoint/2019/9/main/command">
                <pc:docMk/>
                <pc:sldMk cId="1730501270" sldId="1161"/>
                <pc2:cmMk id="{E687E2CB-B913-4161-989A-59A314767FC4}"/>
              </pc2:cmMkLst>
              <pc226:cmRplyChg chg="add">
                <pc226:chgData name="Brandon Long" userId="3edb6885-5267-4730-b69a-824454f51c51" providerId="ADAL" clId="{3F8D965E-DFB1-4AA5-B881-933BEBE60C60}" dt="2023-08-31T18:27:38.441" v="210"/>
                <pc2:cmRplyMkLst xmlns:pc2="http://schemas.microsoft.com/office/powerpoint/2019/9/main/command">
                  <pc:docMk/>
                  <pc:sldMk cId="1730501270" sldId="1161"/>
                  <pc2:cmMk id="{E687E2CB-B913-4161-989A-59A314767FC4}"/>
                  <pc2:cmRplyMk id="{98BEE726-C41E-4307-9DE7-6EF74887FDC5}"/>
                </pc2:cmRplyMkLst>
              </pc226:cmRplyChg>
            </pc226:cmChg>
          </p:ext>
        </pc:extLst>
      </pc:sldChg>
      <pc:sldChg chg="addSp modSp mod">
        <pc:chgData name="Brandon Long" userId="3edb6885-5267-4730-b69a-824454f51c51" providerId="ADAL" clId="{3F8D965E-DFB1-4AA5-B881-933BEBE60C60}" dt="2023-09-05T16:31:55.278" v="374" actId="20577"/>
        <pc:sldMkLst>
          <pc:docMk/>
          <pc:sldMk cId="1010455675" sldId="1162"/>
        </pc:sldMkLst>
        <pc:spChg chg="add mod">
          <ac:chgData name="Brandon Long" userId="3edb6885-5267-4730-b69a-824454f51c51" providerId="ADAL" clId="{3F8D965E-DFB1-4AA5-B881-933BEBE60C60}" dt="2023-09-05T16:31:55.278" v="374" actId="20577"/>
          <ac:spMkLst>
            <pc:docMk/>
            <pc:sldMk cId="1010455675" sldId="1162"/>
            <ac:spMk id="3" creationId="{45E54753-F486-2235-ABB9-3088337C51C8}"/>
          </ac:spMkLst>
        </pc:spChg>
        <pc:graphicFrameChg chg="mod modGraphic">
          <ac:chgData name="Brandon Long" userId="3edb6885-5267-4730-b69a-824454f51c51" providerId="ADAL" clId="{3F8D965E-DFB1-4AA5-B881-933BEBE60C60}" dt="2023-09-05T16:31:36.797" v="366" actId="1038"/>
          <ac:graphicFrameMkLst>
            <pc:docMk/>
            <pc:sldMk cId="1010455675" sldId="1162"/>
            <ac:graphicFrameMk id="5" creationId="{034B1AED-97E1-21DB-0E3C-3B651E314550}"/>
          </ac:graphicFrameMkLst>
        </pc:graphicFrameChg>
      </pc:sldChg>
      <pc:sldChg chg="modSp mod">
        <pc:chgData name="Brandon Long" userId="3edb6885-5267-4730-b69a-824454f51c51" providerId="ADAL" clId="{3F8D965E-DFB1-4AA5-B881-933BEBE60C60}" dt="2023-08-31T18:25:26.432" v="201" actId="207"/>
        <pc:sldMkLst>
          <pc:docMk/>
          <pc:sldMk cId="3228523940" sldId="1163"/>
        </pc:sldMkLst>
        <pc:spChg chg="mod">
          <ac:chgData name="Brandon Long" userId="3edb6885-5267-4730-b69a-824454f51c51" providerId="ADAL" clId="{3F8D965E-DFB1-4AA5-B881-933BEBE60C60}" dt="2023-08-31T18:25:26.432" v="201" actId="207"/>
          <ac:spMkLst>
            <pc:docMk/>
            <pc:sldMk cId="3228523940" sldId="1163"/>
            <ac:spMk id="2" creationId="{B75D2C0B-A686-9A7C-7269-33C6019FD2C8}"/>
          </ac:spMkLst>
        </pc:spChg>
      </pc:sldChg>
    </pc:docChg>
  </pc:docChgLst>
  <pc:docChgLst>
    <pc:chgData name="Amanda Tatem" userId="e7bfc73f-2491-456c-b147-38d0e97ccb99" providerId="ADAL" clId="{E97694D0-C5FC-4BDD-A9B6-76AC82CCE92B}"/>
    <pc:docChg chg="modSld">
      <pc:chgData name="Amanda Tatem" userId="e7bfc73f-2491-456c-b147-38d0e97ccb99" providerId="ADAL" clId="{E97694D0-C5FC-4BDD-A9B6-76AC82CCE92B}" dt="2023-09-14T16:00:49.026" v="2" actId="114"/>
      <pc:docMkLst>
        <pc:docMk/>
      </pc:docMkLst>
      <pc:sldChg chg="modSp mod">
        <pc:chgData name="Amanda Tatem" userId="e7bfc73f-2491-456c-b147-38d0e97ccb99" providerId="ADAL" clId="{E97694D0-C5FC-4BDD-A9B6-76AC82CCE92B}" dt="2023-09-14T15:39:40.125" v="0" actId="6549"/>
        <pc:sldMkLst>
          <pc:docMk/>
          <pc:sldMk cId="1844459842" sldId="1141"/>
        </pc:sldMkLst>
        <pc:graphicFrameChg chg="modGraphic">
          <ac:chgData name="Amanda Tatem" userId="e7bfc73f-2491-456c-b147-38d0e97ccb99" providerId="ADAL" clId="{E97694D0-C5FC-4BDD-A9B6-76AC82CCE92B}" dt="2023-09-14T15:39:40.125" v="0" actId="6549"/>
          <ac:graphicFrameMkLst>
            <pc:docMk/>
            <pc:sldMk cId="1844459842" sldId="1141"/>
            <ac:graphicFrameMk id="7" creationId="{F5964D72-32C3-AEEA-32A8-F119CBD36E9B}"/>
          </ac:graphicFrameMkLst>
        </pc:graphicFrameChg>
      </pc:sldChg>
      <pc:sldChg chg="modSp mod">
        <pc:chgData name="Amanda Tatem" userId="e7bfc73f-2491-456c-b147-38d0e97ccb99" providerId="ADAL" clId="{E97694D0-C5FC-4BDD-A9B6-76AC82CCE92B}" dt="2023-09-14T16:00:49.026" v="2" actId="114"/>
        <pc:sldMkLst>
          <pc:docMk/>
          <pc:sldMk cId="892843532" sldId="1158"/>
        </pc:sldMkLst>
        <pc:graphicFrameChg chg="modGraphic">
          <ac:chgData name="Amanda Tatem" userId="e7bfc73f-2491-456c-b147-38d0e97ccb99" providerId="ADAL" clId="{E97694D0-C5FC-4BDD-A9B6-76AC82CCE92B}" dt="2023-09-14T16:00:49.026" v="2" actId="114"/>
          <ac:graphicFrameMkLst>
            <pc:docMk/>
            <pc:sldMk cId="892843532" sldId="1158"/>
            <ac:graphicFrameMk id="20" creationId="{DB1F2095-7973-9041-37FF-91796EDE32CD}"/>
          </ac:graphicFrameMkLst>
        </pc:graphicFrameChg>
      </pc:sldChg>
    </pc:docChg>
  </pc:docChgLst>
  <pc:docChgLst>
    <pc:chgData name="Brandon Long" userId="3edb6885-5267-4730-b69a-824454f51c51" providerId="ADAL" clId="{1C4C8791-30AF-4FEB-9396-96FE75F676F2}"/>
    <pc:docChg chg="undo redo custSel addSld delSld modSld sldOrd modMainMaster">
      <pc:chgData name="Brandon Long" userId="3edb6885-5267-4730-b69a-824454f51c51" providerId="ADAL" clId="{1C4C8791-30AF-4FEB-9396-96FE75F676F2}" dt="2023-09-20T15:16:35.599" v="1658" actId="962"/>
      <pc:docMkLst>
        <pc:docMk/>
      </pc:docMkLst>
      <pc:sldChg chg="del">
        <pc:chgData name="Brandon Long" userId="3edb6885-5267-4730-b69a-824454f51c51" providerId="ADAL" clId="{1C4C8791-30AF-4FEB-9396-96FE75F676F2}" dt="2023-09-15T15:10:05.959" v="83" actId="47"/>
        <pc:sldMkLst>
          <pc:docMk/>
          <pc:sldMk cId="2314120067" sldId="256"/>
        </pc:sldMkLst>
      </pc:sldChg>
      <pc:sldChg chg="addSp delSp modSp add mod">
        <pc:chgData name="Brandon Long" userId="3edb6885-5267-4730-b69a-824454f51c51" providerId="ADAL" clId="{1C4C8791-30AF-4FEB-9396-96FE75F676F2}" dt="2023-09-20T14:41:19.340" v="1185" actId="14100"/>
        <pc:sldMkLst>
          <pc:docMk/>
          <pc:sldMk cId="4068629347" sldId="257"/>
        </pc:sldMkLst>
        <pc:spChg chg="mod">
          <ac:chgData name="Brandon Long" userId="3edb6885-5267-4730-b69a-824454f51c51" providerId="ADAL" clId="{1C4C8791-30AF-4FEB-9396-96FE75F676F2}" dt="2023-09-20T14:41:19.340" v="1185" actId="14100"/>
          <ac:spMkLst>
            <pc:docMk/>
            <pc:sldMk cId="4068629347" sldId="257"/>
            <ac:spMk id="2" creationId="{00000000-0000-0000-0000-000000000000}"/>
          </ac:spMkLst>
        </pc:spChg>
        <pc:spChg chg="mod">
          <ac:chgData name="Brandon Long" userId="3edb6885-5267-4730-b69a-824454f51c51" providerId="ADAL" clId="{1C4C8791-30AF-4FEB-9396-96FE75F676F2}" dt="2023-09-18T16:04:16.851" v="360" actId="403"/>
          <ac:spMkLst>
            <pc:docMk/>
            <pc:sldMk cId="4068629347" sldId="257"/>
            <ac:spMk id="3" creationId="{00000000-0000-0000-0000-000000000000}"/>
          </ac:spMkLst>
        </pc:spChg>
        <pc:spChg chg="add del mod">
          <ac:chgData name="Brandon Long" userId="3edb6885-5267-4730-b69a-824454f51c51" providerId="ADAL" clId="{1C4C8791-30AF-4FEB-9396-96FE75F676F2}" dt="2023-09-18T16:01:31.763" v="341" actId="478"/>
          <ac:spMkLst>
            <pc:docMk/>
            <pc:sldMk cId="4068629347" sldId="257"/>
            <ac:spMk id="7" creationId="{C97CFB23-146F-8836-605B-DDCD6D23A530}"/>
          </ac:spMkLst>
        </pc:spChg>
        <pc:grpChg chg="add del mod">
          <ac:chgData name="Brandon Long" userId="3edb6885-5267-4730-b69a-824454f51c51" providerId="ADAL" clId="{1C4C8791-30AF-4FEB-9396-96FE75F676F2}" dt="2023-09-18T16:01:31.763" v="341" actId="478"/>
          <ac:grpSpMkLst>
            <pc:docMk/>
            <pc:sldMk cId="4068629347" sldId="257"/>
            <ac:grpSpMk id="5" creationId="{011C24B0-4FDC-C580-BB7B-5CCDA58210D7}"/>
          </ac:grpSpMkLst>
        </pc:grpChg>
        <pc:picChg chg="add mod">
          <ac:chgData name="Brandon Long" userId="3edb6885-5267-4730-b69a-824454f51c51" providerId="ADAL" clId="{1C4C8791-30AF-4FEB-9396-96FE75F676F2}" dt="2023-09-18T16:04:41.195" v="366" actId="14100"/>
          <ac:picMkLst>
            <pc:docMk/>
            <pc:sldMk cId="4068629347" sldId="257"/>
            <ac:picMk id="4" creationId="{980026ED-88C2-CD12-A547-73988D1F6FED}"/>
          </ac:picMkLst>
        </pc:picChg>
        <pc:picChg chg="add mod">
          <ac:chgData name="Brandon Long" userId="3edb6885-5267-4730-b69a-824454f51c51" providerId="ADAL" clId="{1C4C8791-30AF-4FEB-9396-96FE75F676F2}" dt="2023-09-18T16:04:47.143" v="367" actId="1076"/>
          <ac:picMkLst>
            <pc:docMk/>
            <pc:sldMk cId="4068629347" sldId="257"/>
            <ac:picMk id="6" creationId="{B6F82E75-4B71-27A9-C802-C8FE776F14F7}"/>
          </ac:picMkLst>
        </pc:picChg>
      </pc:sldChg>
      <pc:sldChg chg="del">
        <pc:chgData name="Brandon Long" userId="3edb6885-5267-4730-b69a-824454f51c51" providerId="ADAL" clId="{1C4C8791-30AF-4FEB-9396-96FE75F676F2}" dt="2023-09-15T15:09:19.050" v="71" actId="47"/>
        <pc:sldMkLst>
          <pc:docMk/>
          <pc:sldMk cId="2524131781" sldId="547"/>
        </pc:sldMkLst>
      </pc:sldChg>
      <pc:sldChg chg="del">
        <pc:chgData name="Brandon Long" userId="3edb6885-5267-4730-b69a-824454f51c51" providerId="ADAL" clId="{1C4C8791-30AF-4FEB-9396-96FE75F676F2}" dt="2023-09-15T15:09:19.050" v="71" actId="47"/>
        <pc:sldMkLst>
          <pc:docMk/>
          <pc:sldMk cId="1405904274" sldId="552"/>
        </pc:sldMkLst>
      </pc:sldChg>
      <pc:sldChg chg="del">
        <pc:chgData name="Brandon Long" userId="3edb6885-5267-4730-b69a-824454f51c51" providerId="ADAL" clId="{1C4C8791-30AF-4FEB-9396-96FE75F676F2}" dt="2023-09-15T15:09:19.050" v="71" actId="47"/>
        <pc:sldMkLst>
          <pc:docMk/>
          <pc:sldMk cId="3174700261" sldId="642"/>
        </pc:sldMkLst>
      </pc:sldChg>
      <pc:sldChg chg="modSp add del mod">
        <pc:chgData name="Brandon Long" userId="3edb6885-5267-4730-b69a-824454f51c51" providerId="ADAL" clId="{1C4C8791-30AF-4FEB-9396-96FE75F676F2}" dt="2023-09-15T19:54:04.298" v="230" actId="47"/>
        <pc:sldMkLst>
          <pc:docMk/>
          <pc:sldMk cId="3952600778" sldId="644"/>
        </pc:sldMkLst>
        <pc:spChg chg="mod">
          <ac:chgData name="Brandon Long" userId="3edb6885-5267-4730-b69a-824454f51c51" providerId="ADAL" clId="{1C4C8791-30AF-4FEB-9396-96FE75F676F2}" dt="2023-09-15T15:17:04.858" v="161"/>
          <ac:spMkLst>
            <pc:docMk/>
            <pc:sldMk cId="3952600778" sldId="644"/>
            <ac:spMk id="3" creationId="{EFE3FB3D-6016-8918-EB80-5A1D956FE7E1}"/>
          </ac:spMkLst>
        </pc:spChg>
      </pc:sldChg>
      <pc:sldChg chg="add del">
        <pc:chgData name="Brandon Long" userId="3edb6885-5267-4730-b69a-824454f51c51" providerId="ADAL" clId="{1C4C8791-30AF-4FEB-9396-96FE75F676F2}" dt="2023-09-18T19:31:43.764" v="996" actId="47"/>
        <pc:sldMkLst>
          <pc:docMk/>
          <pc:sldMk cId="2274239165" sldId="645"/>
        </pc:sldMkLst>
      </pc:sldChg>
      <pc:sldChg chg="addSp delSp modSp add del mod">
        <pc:chgData name="Brandon Long" userId="3edb6885-5267-4730-b69a-824454f51c51" providerId="ADAL" clId="{1C4C8791-30AF-4FEB-9396-96FE75F676F2}" dt="2023-09-15T19:53:28.558" v="226" actId="47"/>
        <pc:sldMkLst>
          <pc:docMk/>
          <pc:sldMk cId="3722416446" sldId="646"/>
        </pc:sldMkLst>
        <pc:spChg chg="mod">
          <ac:chgData name="Brandon Long" userId="3edb6885-5267-4730-b69a-824454f51c51" providerId="ADAL" clId="{1C4C8791-30AF-4FEB-9396-96FE75F676F2}" dt="2023-09-15T19:52:48.359" v="221" actId="20577"/>
          <ac:spMkLst>
            <pc:docMk/>
            <pc:sldMk cId="3722416446" sldId="646"/>
            <ac:spMk id="2" creationId="{0F8C5699-4546-A4FB-BC54-6B196AE5E961}"/>
          </ac:spMkLst>
        </pc:spChg>
        <pc:spChg chg="mod">
          <ac:chgData name="Brandon Long" userId="3edb6885-5267-4730-b69a-824454f51c51" providerId="ADAL" clId="{1C4C8791-30AF-4FEB-9396-96FE75F676F2}" dt="2023-09-15T15:13:16.925" v="147" actId="6549"/>
          <ac:spMkLst>
            <pc:docMk/>
            <pc:sldMk cId="3722416446" sldId="646"/>
            <ac:spMk id="3" creationId="{B206C92E-99F2-56F8-917F-A59960CDB3EE}"/>
          </ac:spMkLst>
        </pc:spChg>
        <pc:spChg chg="add del">
          <ac:chgData name="Brandon Long" userId="3edb6885-5267-4730-b69a-824454f51c51" providerId="ADAL" clId="{1C4C8791-30AF-4FEB-9396-96FE75F676F2}" dt="2023-09-15T19:50:27.708" v="184" actId="22"/>
          <ac:spMkLst>
            <pc:docMk/>
            <pc:sldMk cId="3722416446" sldId="646"/>
            <ac:spMk id="6" creationId="{EA995793-23B3-3D3D-6CFD-A4115D5204D9}"/>
          </ac:spMkLst>
        </pc:spChg>
      </pc:sldChg>
      <pc:sldChg chg="modSp add mod">
        <pc:chgData name="Brandon Long" userId="3edb6885-5267-4730-b69a-824454f51c51" providerId="ADAL" clId="{1C4C8791-30AF-4FEB-9396-96FE75F676F2}" dt="2023-09-20T15:00:54.806" v="1186" actId="115"/>
        <pc:sldMkLst>
          <pc:docMk/>
          <pc:sldMk cId="365415812" sldId="647"/>
        </pc:sldMkLst>
        <pc:spChg chg="mod">
          <ac:chgData name="Brandon Long" userId="3edb6885-5267-4730-b69a-824454f51c51" providerId="ADAL" clId="{1C4C8791-30AF-4FEB-9396-96FE75F676F2}" dt="2023-09-18T19:02:31.729" v="909" actId="20577"/>
          <ac:spMkLst>
            <pc:docMk/>
            <pc:sldMk cId="365415812" sldId="647"/>
            <ac:spMk id="2" creationId="{B9C18086-705B-7C7B-3A9B-3457133B3ED0}"/>
          </ac:spMkLst>
        </pc:spChg>
        <pc:spChg chg="mod">
          <ac:chgData name="Brandon Long" userId="3edb6885-5267-4730-b69a-824454f51c51" providerId="ADAL" clId="{1C4C8791-30AF-4FEB-9396-96FE75F676F2}" dt="2023-09-20T15:00:54.806" v="1186" actId="115"/>
          <ac:spMkLst>
            <pc:docMk/>
            <pc:sldMk cId="365415812" sldId="647"/>
            <ac:spMk id="3" creationId="{D9875133-5D86-9455-4190-9FF3555E7782}"/>
          </ac:spMkLst>
        </pc:spChg>
      </pc:sldChg>
      <pc:sldChg chg="add del">
        <pc:chgData name="Brandon Long" userId="3edb6885-5267-4730-b69a-824454f51c51" providerId="ADAL" clId="{1C4C8791-30AF-4FEB-9396-96FE75F676F2}" dt="2023-09-15T19:56:38.925" v="241" actId="47"/>
        <pc:sldMkLst>
          <pc:docMk/>
          <pc:sldMk cId="890374310" sldId="648"/>
        </pc:sldMkLst>
      </pc:sldChg>
      <pc:sldChg chg="modSp add mod">
        <pc:chgData name="Brandon Long" userId="3edb6885-5267-4730-b69a-824454f51c51" providerId="ADAL" clId="{1C4C8791-30AF-4FEB-9396-96FE75F676F2}" dt="2023-09-18T18:42:27.047" v="905" actId="115"/>
        <pc:sldMkLst>
          <pc:docMk/>
          <pc:sldMk cId="3400189012" sldId="649"/>
        </pc:sldMkLst>
        <pc:spChg chg="mod">
          <ac:chgData name="Brandon Long" userId="3edb6885-5267-4730-b69a-824454f51c51" providerId="ADAL" clId="{1C4C8791-30AF-4FEB-9396-96FE75F676F2}" dt="2023-09-18T18:42:27.047" v="905" actId="115"/>
          <ac:spMkLst>
            <pc:docMk/>
            <pc:sldMk cId="3400189012" sldId="649"/>
            <ac:spMk id="3" creationId="{259458B5-5C00-97D9-B561-ED6F7DA3511F}"/>
          </ac:spMkLst>
        </pc:spChg>
      </pc:sldChg>
      <pc:sldChg chg="add del">
        <pc:chgData name="Brandon Long" userId="3edb6885-5267-4730-b69a-824454f51c51" providerId="ADAL" clId="{1C4C8791-30AF-4FEB-9396-96FE75F676F2}" dt="2023-09-15T19:55:38.063" v="235" actId="47"/>
        <pc:sldMkLst>
          <pc:docMk/>
          <pc:sldMk cId="4188072223" sldId="650"/>
        </pc:sldMkLst>
      </pc:sldChg>
      <pc:sldChg chg="del">
        <pc:chgData name="Brandon Long" userId="3edb6885-5267-4730-b69a-824454f51c51" providerId="ADAL" clId="{1C4C8791-30AF-4FEB-9396-96FE75F676F2}" dt="2023-09-15T15:09:19.050" v="71" actId="47"/>
        <pc:sldMkLst>
          <pc:docMk/>
          <pc:sldMk cId="3386884948" sldId="651"/>
        </pc:sldMkLst>
      </pc:sldChg>
      <pc:sldChg chg="modSp add mod">
        <pc:chgData name="Brandon Long" userId="3edb6885-5267-4730-b69a-824454f51c51" providerId="ADAL" clId="{1C4C8791-30AF-4FEB-9396-96FE75F676F2}" dt="2023-09-20T14:26:56.793" v="1182" actId="6549"/>
        <pc:sldMkLst>
          <pc:docMk/>
          <pc:sldMk cId="1600264308" sldId="655"/>
        </pc:sldMkLst>
        <pc:spChg chg="mod">
          <ac:chgData name="Brandon Long" userId="3edb6885-5267-4730-b69a-824454f51c51" providerId="ADAL" clId="{1C4C8791-30AF-4FEB-9396-96FE75F676F2}" dt="2023-09-20T14:26:56.793" v="1182" actId="6549"/>
          <ac:spMkLst>
            <pc:docMk/>
            <pc:sldMk cId="1600264308" sldId="655"/>
            <ac:spMk id="6" creationId="{F55FCAD1-072F-017F-FA2E-AEE73BDA3FAD}"/>
          </ac:spMkLst>
        </pc:spChg>
      </pc:sldChg>
      <pc:sldChg chg="modSp add del mod">
        <pc:chgData name="Brandon Long" userId="3edb6885-5267-4730-b69a-824454f51c51" providerId="ADAL" clId="{1C4C8791-30AF-4FEB-9396-96FE75F676F2}" dt="2023-09-20T14:21:02.836" v="1179" actId="47"/>
        <pc:sldMkLst>
          <pc:docMk/>
          <pc:sldMk cId="392767822" sldId="656"/>
        </pc:sldMkLst>
        <pc:graphicFrameChg chg="modGraphic">
          <ac:chgData name="Brandon Long" userId="3edb6885-5267-4730-b69a-824454f51c51" providerId="ADAL" clId="{1C4C8791-30AF-4FEB-9396-96FE75F676F2}" dt="2023-09-15T20:06:56.008" v="288" actId="255"/>
          <ac:graphicFrameMkLst>
            <pc:docMk/>
            <pc:sldMk cId="392767822" sldId="656"/>
            <ac:graphicFrameMk id="6" creationId="{3F59A853-CE8A-F1E3-2EB4-D6C70C6D6039}"/>
          </ac:graphicFrameMkLst>
        </pc:graphicFrameChg>
      </pc:sldChg>
      <pc:sldChg chg="modSp add del mod">
        <pc:chgData name="Brandon Long" userId="3edb6885-5267-4730-b69a-824454f51c51" providerId="ADAL" clId="{1C4C8791-30AF-4FEB-9396-96FE75F676F2}" dt="2023-09-18T19:38:56.637" v="1168" actId="47"/>
        <pc:sldMkLst>
          <pc:docMk/>
          <pc:sldMk cId="3984236076" sldId="657"/>
        </pc:sldMkLst>
        <pc:spChg chg="mod">
          <ac:chgData name="Brandon Long" userId="3edb6885-5267-4730-b69a-824454f51c51" providerId="ADAL" clId="{1C4C8791-30AF-4FEB-9396-96FE75F676F2}" dt="2023-09-15T15:09:43.478" v="75" actId="27636"/>
          <ac:spMkLst>
            <pc:docMk/>
            <pc:sldMk cId="3984236076" sldId="657"/>
            <ac:spMk id="2" creationId="{CB0B7F51-10CA-37C1-A735-1EAA109FE29E}"/>
          </ac:spMkLst>
        </pc:spChg>
      </pc:sldChg>
      <pc:sldChg chg="modSp add mod">
        <pc:chgData name="Brandon Long" userId="3edb6885-5267-4730-b69a-824454f51c51" providerId="ADAL" clId="{1C4C8791-30AF-4FEB-9396-96FE75F676F2}" dt="2023-09-15T20:03:23.718" v="283" actId="1076"/>
        <pc:sldMkLst>
          <pc:docMk/>
          <pc:sldMk cId="402202545" sldId="658"/>
        </pc:sldMkLst>
        <pc:graphicFrameChg chg="mod modGraphic">
          <ac:chgData name="Brandon Long" userId="3edb6885-5267-4730-b69a-824454f51c51" providerId="ADAL" clId="{1C4C8791-30AF-4FEB-9396-96FE75F676F2}" dt="2023-09-15T20:03:23.718" v="283" actId="1076"/>
          <ac:graphicFrameMkLst>
            <pc:docMk/>
            <pc:sldMk cId="402202545" sldId="658"/>
            <ac:graphicFrameMk id="5" creationId="{B8B0CE20-6C28-D4A3-20EA-D6819D37EDE7}"/>
          </ac:graphicFrameMkLst>
        </pc:graphicFrameChg>
      </pc:sldChg>
      <pc:sldChg chg="add del mod modShow">
        <pc:chgData name="Brandon Long" userId="3edb6885-5267-4730-b69a-824454f51c51" providerId="ADAL" clId="{1C4C8791-30AF-4FEB-9396-96FE75F676F2}" dt="2023-09-20T14:19:55.071" v="1177" actId="47"/>
        <pc:sldMkLst>
          <pc:docMk/>
          <pc:sldMk cId="3733609770" sldId="659"/>
        </pc:sldMkLst>
      </pc:sldChg>
      <pc:sldChg chg="modSp add del mod">
        <pc:chgData name="Brandon Long" userId="3edb6885-5267-4730-b69a-824454f51c51" providerId="ADAL" clId="{1C4C8791-30AF-4FEB-9396-96FE75F676F2}" dt="2023-09-15T20:08:32.273" v="301" actId="47"/>
        <pc:sldMkLst>
          <pc:docMk/>
          <pc:sldMk cId="4290773830" sldId="662"/>
        </pc:sldMkLst>
        <pc:spChg chg="mod">
          <ac:chgData name="Brandon Long" userId="3edb6885-5267-4730-b69a-824454f51c51" providerId="ADAL" clId="{1C4C8791-30AF-4FEB-9396-96FE75F676F2}" dt="2023-09-15T15:09:43.509" v="77" actId="27636"/>
          <ac:spMkLst>
            <pc:docMk/>
            <pc:sldMk cId="4290773830" sldId="662"/>
            <ac:spMk id="2" creationId="{CB0B7F51-10CA-37C1-A735-1EAA109FE29E}"/>
          </ac:spMkLst>
        </pc:spChg>
        <pc:spChg chg="mod">
          <ac:chgData name="Brandon Long" userId="3edb6885-5267-4730-b69a-824454f51c51" providerId="ADAL" clId="{1C4C8791-30AF-4FEB-9396-96FE75F676F2}" dt="2023-09-15T15:09:43.507" v="76" actId="27636"/>
          <ac:spMkLst>
            <pc:docMk/>
            <pc:sldMk cId="4290773830" sldId="662"/>
            <ac:spMk id="3" creationId="{FB1F93CE-12C4-D02D-3F46-2DF42E0D3E2D}"/>
          </ac:spMkLst>
        </pc:spChg>
      </pc:sldChg>
      <pc:sldChg chg="modSp add del mod">
        <pc:chgData name="Brandon Long" userId="3edb6885-5267-4730-b69a-824454f51c51" providerId="ADAL" clId="{1C4C8791-30AF-4FEB-9396-96FE75F676F2}" dt="2023-09-15T20:08:34.157" v="302" actId="47"/>
        <pc:sldMkLst>
          <pc:docMk/>
          <pc:sldMk cId="2313077256" sldId="663"/>
        </pc:sldMkLst>
        <pc:spChg chg="mod">
          <ac:chgData name="Brandon Long" userId="3edb6885-5267-4730-b69a-824454f51c51" providerId="ADAL" clId="{1C4C8791-30AF-4FEB-9396-96FE75F676F2}" dt="2023-09-15T15:09:43.518" v="78" actId="27636"/>
          <ac:spMkLst>
            <pc:docMk/>
            <pc:sldMk cId="2313077256" sldId="663"/>
            <ac:spMk id="3" creationId="{FB1F93CE-12C4-D02D-3F46-2DF42E0D3E2D}"/>
          </ac:spMkLst>
        </pc:spChg>
      </pc:sldChg>
      <pc:sldChg chg="add del">
        <pc:chgData name="Brandon Long" userId="3edb6885-5267-4730-b69a-824454f51c51" providerId="ADAL" clId="{1C4C8791-30AF-4FEB-9396-96FE75F676F2}" dt="2023-09-15T20:08:52.145" v="303" actId="47"/>
        <pc:sldMkLst>
          <pc:docMk/>
          <pc:sldMk cId="2733996678" sldId="667"/>
        </pc:sldMkLst>
      </pc:sldChg>
      <pc:sldChg chg="add del">
        <pc:chgData name="Brandon Long" userId="3edb6885-5267-4730-b69a-824454f51c51" providerId="ADAL" clId="{1C4C8791-30AF-4FEB-9396-96FE75F676F2}" dt="2023-09-15T20:08:52.145" v="303" actId="47"/>
        <pc:sldMkLst>
          <pc:docMk/>
          <pc:sldMk cId="3982105145" sldId="668"/>
        </pc:sldMkLst>
      </pc:sldChg>
      <pc:sldChg chg="modSp add del mod">
        <pc:chgData name="Brandon Long" userId="3edb6885-5267-4730-b69a-824454f51c51" providerId="ADAL" clId="{1C4C8791-30AF-4FEB-9396-96FE75F676F2}" dt="2023-09-15T20:12:14.502" v="316" actId="47"/>
        <pc:sldMkLst>
          <pc:docMk/>
          <pc:sldMk cId="1712391752" sldId="671"/>
        </pc:sldMkLst>
        <pc:spChg chg="mod">
          <ac:chgData name="Brandon Long" userId="3edb6885-5267-4730-b69a-824454f51c51" providerId="ADAL" clId="{1C4C8791-30AF-4FEB-9396-96FE75F676F2}" dt="2023-09-15T15:09:43.559" v="81" actId="27636"/>
          <ac:spMkLst>
            <pc:docMk/>
            <pc:sldMk cId="1712391752" sldId="671"/>
            <ac:spMk id="3" creationId="{1EEE9125-EBBA-0D60-C3BB-32624B1D436D}"/>
          </ac:spMkLst>
        </pc:spChg>
        <pc:spChg chg="mod">
          <ac:chgData name="Brandon Long" userId="3edb6885-5267-4730-b69a-824454f51c51" providerId="ADAL" clId="{1C4C8791-30AF-4FEB-9396-96FE75F676F2}" dt="2023-09-15T15:09:43.548" v="80" actId="27636"/>
          <ac:spMkLst>
            <pc:docMk/>
            <pc:sldMk cId="1712391752" sldId="671"/>
            <ac:spMk id="7" creationId="{BA63DF65-75B9-9AA1-DD9C-35B0676D02FD}"/>
          </ac:spMkLst>
        </pc:spChg>
      </pc:sldChg>
      <pc:sldChg chg="add del">
        <pc:chgData name="Brandon Long" userId="3edb6885-5267-4730-b69a-824454f51c51" providerId="ADAL" clId="{1C4C8791-30AF-4FEB-9396-96FE75F676F2}" dt="2023-09-15T20:12:14.502" v="316" actId="47"/>
        <pc:sldMkLst>
          <pc:docMk/>
          <pc:sldMk cId="26503859" sldId="673"/>
        </pc:sldMkLst>
      </pc:sldChg>
      <pc:sldChg chg="add del">
        <pc:chgData name="Brandon Long" userId="3edb6885-5267-4730-b69a-824454f51c51" providerId="ADAL" clId="{1C4C8791-30AF-4FEB-9396-96FE75F676F2}" dt="2023-09-15T20:12:14.502" v="316" actId="47"/>
        <pc:sldMkLst>
          <pc:docMk/>
          <pc:sldMk cId="3128549357" sldId="674"/>
        </pc:sldMkLst>
      </pc:sldChg>
      <pc:sldChg chg="add del">
        <pc:chgData name="Brandon Long" userId="3edb6885-5267-4730-b69a-824454f51c51" providerId="ADAL" clId="{1C4C8791-30AF-4FEB-9396-96FE75F676F2}" dt="2023-09-15T20:12:14.502" v="316" actId="47"/>
        <pc:sldMkLst>
          <pc:docMk/>
          <pc:sldMk cId="2994822146" sldId="675"/>
        </pc:sldMkLst>
      </pc:sldChg>
      <pc:sldChg chg="add del">
        <pc:chgData name="Brandon Long" userId="3edb6885-5267-4730-b69a-824454f51c51" providerId="ADAL" clId="{1C4C8791-30AF-4FEB-9396-96FE75F676F2}" dt="2023-09-15T20:12:14.502" v="316" actId="47"/>
        <pc:sldMkLst>
          <pc:docMk/>
          <pc:sldMk cId="2368759785" sldId="676"/>
        </pc:sldMkLst>
      </pc:sldChg>
      <pc:sldChg chg="add del">
        <pc:chgData name="Brandon Long" userId="3edb6885-5267-4730-b69a-824454f51c51" providerId="ADAL" clId="{1C4C8791-30AF-4FEB-9396-96FE75F676F2}" dt="2023-09-15T20:12:14.502" v="316" actId="47"/>
        <pc:sldMkLst>
          <pc:docMk/>
          <pc:sldMk cId="2135468071" sldId="677"/>
        </pc:sldMkLst>
      </pc:sldChg>
      <pc:sldChg chg="add del">
        <pc:chgData name="Brandon Long" userId="3edb6885-5267-4730-b69a-824454f51c51" providerId="ADAL" clId="{1C4C8791-30AF-4FEB-9396-96FE75F676F2}" dt="2023-09-15T20:12:14.502" v="316" actId="47"/>
        <pc:sldMkLst>
          <pc:docMk/>
          <pc:sldMk cId="277856151" sldId="678"/>
        </pc:sldMkLst>
      </pc:sldChg>
      <pc:sldChg chg="add del">
        <pc:chgData name="Brandon Long" userId="3edb6885-5267-4730-b69a-824454f51c51" providerId="ADAL" clId="{1C4C8791-30AF-4FEB-9396-96FE75F676F2}" dt="2023-09-15T20:12:14.502" v="316" actId="47"/>
        <pc:sldMkLst>
          <pc:docMk/>
          <pc:sldMk cId="1777390586" sldId="680"/>
        </pc:sldMkLst>
      </pc:sldChg>
      <pc:sldChg chg="add del">
        <pc:chgData name="Brandon Long" userId="3edb6885-5267-4730-b69a-824454f51c51" providerId="ADAL" clId="{1C4C8791-30AF-4FEB-9396-96FE75F676F2}" dt="2023-09-15T19:55:39.134" v="236" actId="47"/>
        <pc:sldMkLst>
          <pc:docMk/>
          <pc:sldMk cId="3651227448" sldId="681"/>
        </pc:sldMkLst>
      </pc:sldChg>
      <pc:sldChg chg="add">
        <pc:chgData name="Brandon Long" userId="3edb6885-5267-4730-b69a-824454f51c51" providerId="ADAL" clId="{1C4C8791-30AF-4FEB-9396-96FE75F676F2}" dt="2023-09-15T15:09:43.369" v="72"/>
        <pc:sldMkLst>
          <pc:docMk/>
          <pc:sldMk cId="290089825" sldId="683"/>
        </pc:sldMkLst>
      </pc:sldChg>
      <pc:sldChg chg="modSp add mod">
        <pc:chgData name="Brandon Long" userId="3edb6885-5267-4730-b69a-824454f51c51" providerId="ADAL" clId="{1C4C8791-30AF-4FEB-9396-96FE75F676F2}" dt="2023-09-15T15:14:23.608" v="148" actId="12385"/>
        <pc:sldMkLst>
          <pc:docMk/>
          <pc:sldMk cId="219597049" sldId="685"/>
        </pc:sldMkLst>
        <pc:graphicFrameChg chg="modGraphic">
          <ac:chgData name="Brandon Long" userId="3edb6885-5267-4730-b69a-824454f51c51" providerId="ADAL" clId="{1C4C8791-30AF-4FEB-9396-96FE75F676F2}" dt="2023-09-15T15:14:23.608" v="148" actId="12385"/>
          <ac:graphicFrameMkLst>
            <pc:docMk/>
            <pc:sldMk cId="219597049" sldId="685"/>
            <ac:graphicFrameMk id="3" creationId="{B5F71202-E3E3-6563-01A2-3C7944342AB7}"/>
          </ac:graphicFrameMkLst>
        </pc:graphicFrameChg>
      </pc:sldChg>
      <pc:sldChg chg="add del">
        <pc:chgData name="Brandon Long" userId="3edb6885-5267-4730-b69a-824454f51c51" providerId="ADAL" clId="{1C4C8791-30AF-4FEB-9396-96FE75F676F2}" dt="2023-09-15T20:01:17.300" v="260" actId="2696"/>
        <pc:sldMkLst>
          <pc:docMk/>
          <pc:sldMk cId="70734271" sldId="686"/>
        </pc:sldMkLst>
      </pc:sldChg>
      <pc:sldChg chg="add del">
        <pc:chgData name="Brandon Long" userId="3edb6885-5267-4730-b69a-824454f51c51" providerId="ADAL" clId="{1C4C8791-30AF-4FEB-9396-96FE75F676F2}" dt="2023-09-15T20:08:52.145" v="303" actId="47"/>
        <pc:sldMkLst>
          <pc:docMk/>
          <pc:sldMk cId="3549136418" sldId="688"/>
        </pc:sldMkLst>
      </pc:sldChg>
      <pc:sldChg chg="modSp add mod delCm">
        <pc:chgData name="Brandon Long" userId="3edb6885-5267-4730-b69a-824454f51c51" providerId="ADAL" clId="{1C4C8791-30AF-4FEB-9396-96FE75F676F2}" dt="2023-09-20T15:16:35.599" v="1658" actId="962"/>
        <pc:sldMkLst>
          <pc:docMk/>
          <pc:sldMk cId="2234635577" sldId="690"/>
        </pc:sldMkLst>
        <pc:spChg chg="mod">
          <ac:chgData name="Brandon Long" userId="3edb6885-5267-4730-b69a-824454f51c51" providerId="ADAL" clId="{1C4C8791-30AF-4FEB-9396-96FE75F676F2}" dt="2023-09-15T20:12:57.793" v="333" actId="1035"/>
          <ac:spMkLst>
            <pc:docMk/>
            <pc:sldMk cId="2234635577" sldId="690"/>
            <ac:spMk id="5" creationId="{1EB8E3B9-B798-BEFA-69E4-58BBD1D283DB}"/>
          </ac:spMkLst>
        </pc:spChg>
        <pc:spChg chg="mod">
          <ac:chgData name="Brandon Long" userId="3edb6885-5267-4730-b69a-824454f51c51" providerId="ADAL" clId="{1C4C8791-30AF-4FEB-9396-96FE75F676F2}" dt="2023-09-18T19:13:26.992" v="913" actId="14100"/>
          <ac:spMkLst>
            <pc:docMk/>
            <pc:sldMk cId="2234635577" sldId="690"/>
            <ac:spMk id="20" creationId="{63483449-D9A7-0A57-6E59-7DE48D32CB07}"/>
          </ac:spMkLst>
        </pc:spChg>
        <pc:picChg chg="mod">
          <ac:chgData name="Brandon Long" userId="3edb6885-5267-4730-b69a-824454f51c51" providerId="ADAL" clId="{1C4C8791-30AF-4FEB-9396-96FE75F676F2}" dt="2023-09-20T15:14:00.662" v="1314" actId="962"/>
          <ac:picMkLst>
            <pc:docMk/>
            <pc:sldMk cId="2234635577" sldId="690"/>
            <ac:picMk id="8" creationId="{3AE102F9-A7E8-56ED-C62F-0266596CA293}"/>
          </ac:picMkLst>
        </pc:picChg>
        <pc:picChg chg="mod">
          <ac:chgData name="Brandon Long" userId="3edb6885-5267-4730-b69a-824454f51c51" providerId="ADAL" clId="{1C4C8791-30AF-4FEB-9396-96FE75F676F2}" dt="2023-09-20T15:14:17.373" v="1344" actId="962"/>
          <ac:picMkLst>
            <pc:docMk/>
            <pc:sldMk cId="2234635577" sldId="690"/>
            <ac:picMk id="9" creationId="{63B53860-7791-74EF-C11A-FCBD55A4B6DC}"/>
          </ac:picMkLst>
        </pc:picChg>
        <pc:picChg chg="mod">
          <ac:chgData name="Brandon Long" userId="3edb6885-5267-4730-b69a-824454f51c51" providerId="ADAL" clId="{1C4C8791-30AF-4FEB-9396-96FE75F676F2}" dt="2023-09-20T15:14:29.909" v="1368" actId="962"/>
          <ac:picMkLst>
            <pc:docMk/>
            <pc:sldMk cId="2234635577" sldId="690"/>
            <ac:picMk id="10" creationId="{0E8AA77D-B537-608D-7A74-4A49D832B12E}"/>
          </ac:picMkLst>
        </pc:picChg>
        <pc:cxnChg chg="mod">
          <ac:chgData name="Brandon Long" userId="3edb6885-5267-4730-b69a-824454f51c51" providerId="ADAL" clId="{1C4C8791-30AF-4FEB-9396-96FE75F676F2}" dt="2023-09-20T15:16:33.477" v="1657" actId="962"/>
          <ac:cxnSpMkLst>
            <pc:docMk/>
            <pc:sldMk cId="2234635577" sldId="690"/>
            <ac:cxnSpMk id="12" creationId="{4502DAB6-1864-CD16-BE02-3AD72907E266}"/>
          </ac:cxnSpMkLst>
        </pc:cxnChg>
        <pc:cxnChg chg="mod">
          <ac:chgData name="Brandon Long" userId="3edb6885-5267-4730-b69a-824454f51c51" providerId="ADAL" clId="{1C4C8791-30AF-4FEB-9396-96FE75F676F2}" dt="2023-09-20T15:16:35.599" v="1658" actId="962"/>
          <ac:cxnSpMkLst>
            <pc:docMk/>
            <pc:sldMk cId="2234635577" sldId="690"/>
            <ac:cxnSpMk id="14" creationId="{AAD69E3A-AA91-D8C6-C3A0-8FC86F05A4BF}"/>
          </ac:cxnSpMkLst>
        </pc:cxnChg>
        <pc:extLst>
          <p:ext xmlns:p="http://schemas.openxmlformats.org/presentationml/2006/main" uri="{D6D511B9-2390-475A-947B-AFAB55BFBCF1}">
            <pc226:cmChg xmlns:pc226="http://schemas.microsoft.com/office/powerpoint/2022/06/main/command" chg="del">
              <pc226:chgData name="Brandon Long" userId="3edb6885-5267-4730-b69a-824454f51c51" providerId="ADAL" clId="{1C4C8791-30AF-4FEB-9396-96FE75F676F2}" dt="2023-09-20T14:21:56.320" v="1180"/>
              <pc2:cmMkLst xmlns:pc2="http://schemas.microsoft.com/office/powerpoint/2019/9/main/command">
                <pc:docMk/>
                <pc:sldMk cId="2234635577" sldId="690"/>
                <pc2:cmMk id="{F5923323-B6DC-4E6C-B77A-DD8B95D45510}"/>
              </pc2:cmMkLst>
            </pc226:cmChg>
          </p:ext>
        </pc:extLst>
      </pc:sldChg>
      <pc:sldChg chg="add del">
        <pc:chgData name="Brandon Long" userId="3edb6885-5267-4730-b69a-824454f51c51" providerId="ADAL" clId="{1C4C8791-30AF-4FEB-9396-96FE75F676F2}" dt="2023-09-15T19:55:40.943" v="237" actId="47"/>
        <pc:sldMkLst>
          <pc:docMk/>
          <pc:sldMk cId="1592226769" sldId="691"/>
        </pc:sldMkLst>
      </pc:sldChg>
      <pc:sldChg chg="add del">
        <pc:chgData name="Brandon Long" userId="3edb6885-5267-4730-b69a-824454f51c51" providerId="ADAL" clId="{1C4C8791-30AF-4FEB-9396-96FE75F676F2}" dt="2023-09-15T20:08:52.145" v="303" actId="47"/>
        <pc:sldMkLst>
          <pc:docMk/>
          <pc:sldMk cId="3098515326" sldId="692"/>
        </pc:sldMkLst>
      </pc:sldChg>
      <pc:sldChg chg="modSp add del mod">
        <pc:chgData name="Brandon Long" userId="3edb6885-5267-4730-b69a-824454f51c51" providerId="ADAL" clId="{1C4C8791-30AF-4FEB-9396-96FE75F676F2}" dt="2023-09-15T20:11:58.634" v="315" actId="47"/>
        <pc:sldMkLst>
          <pc:docMk/>
          <pc:sldMk cId="1285221732" sldId="693"/>
        </pc:sldMkLst>
        <pc:spChg chg="mod">
          <ac:chgData name="Brandon Long" userId="3edb6885-5267-4730-b69a-824454f51c51" providerId="ADAL" clId="{1C4C8791-30AF-4FEB-9396-96FE75F676F2}" dt="2023-09-15T15:09:43.535" v="79" actId="27636"/>
          <ac:spMkLst>
            <pc:docMk/>
            <pc:sldMk cId="1285221732" sldId="693"/>
            <ac:spMk id="3" creationId="{6E86EFEA-5F72-55F2-997C-B723FA932454}"/>
          </ac:spMkLst>
        </pc:spChg>
      </pc:sldChg>
      <pc:sldChg chg="add del">
        <pc:chgData name="Brandon Long" userId="3edb6885-5267-4730-b69a-824454f51c51" providerId="ADAL" clId="{1C4C8791-30AF-4FEB-9396-96FE75F676F2}" dt="2023-09-18T19:26:13.604" v="969" actId="47"/>
        <pc:sldMkLst>
          <pc:docMk/>
          <pc:sldMk cId="3904130090" sldId="694"/>
        </pc:sldMkLst>
      </pc:sldChg>
      <pc:sldChg chg="add del">
        <pc:chgData name="Brandon Long" userId="3edb6885-5267-4730-b69a-824454f51c51" providerId="ADAL" clId="{1C4C8791-30AF-4FEB-9396-96FE75F676F2}" dt="2023-09-18T19:25:32.098" v="965" actId="47"/>
        <pc:sldMkLst>
          <pc:docMk/>
          <pc:sldMk cId="3804481846" sldId="697"/>
        </pc:sldMkLst>
      </pc:sldChg>
      <pc:sldChg chg="add del">
        <pc:chgData name="Brandon Long" userId="3edb6885-5267-4730-b69a-824454f51c51" providerId="ADAL" clId="{1C4C8791-30AF-4FEB-9396-96FE75F676F2}" dt="2023-09-18T19:24:38.643" v="964" actId="2696"/>
        <pc:sldMkLst>
          <pc:docMk/>
          <pc:sldMk cId="426205382" sldId="698"/>
        </pc:sldMkLst>
      </pc:sldChg>
      <pc:sldChg chg="modSp add mod modShow">
        <pc:chgData name="Brandon Long" userId="3edb6885-5267-4730-b69a-824454f51c51" providerId="ADAL" clId="{1C4C8791-30AF-4FEB-9396-96FE75F676F2}" dt="2023-09-20T15:16:13.677" v="1656" actId="962"/>
        <pc:sldMkLst>
          <pc:docMk/>
          <pc:sldMk cId="2529886646" sldId="699"/>
        </pc:sldMkLst>
        <pc:picChg chg="mod">
          <ac:chgData name="Brandon Long" userId="3edb6885-5267-4730-b69a-824454f51c51" providerId="ADAL" clId="{1C4C8791-30AF-4FEB-9396-96FE75F676F2}" dt="2023-09-20T15:15:59.319" v="1610" actId="962"/>
          <ac:picMkLst>
            <pc:docMk/>
            <pc:sldMk cId="2529886646" sldId="699"/>
            <ac:picMk id="5" creationId="{078A4BD6-BC59-E87E-CCB8-905855CC4CA6}"/>
          </ac:picMkLst>
        </pc:picChg>
        <pc:picChg chg="mod">
          <ac:chgData name="Brandon Long" userId="3edb6885-5267-4730-b69a-824454f51c51" providerId="ADAL" clId="{1C4C8791-30AF-4FEB-9396-96FE75F676F2}" dt="2023-09-20T15:16:13.677" v="1656" actId="962"/>
          <ac:picMkLst>
            <pc:docMk/>
            <pc:sldMk cId="2529886646" sldId="699"/>
            <ac:picMk id="8" creationId="{CB644223-383D-C8C4-B227-3725EBC9F404}"/>
          </ac:picMkLst>
        </pc:picChg>
      </pc:sldChg>
      <pc:sldChg chg="add del">
        <pc:chgData name="Brandon Long" userId="3edb6885-5267-4730-b69a-824454f51c51" providerId="ADAL" clId="{1C4C8791-30AF-4FEB-9396-96FE75F676F2}" dt="2023-09-18T19:25:34.034" v="966" actId="47"/>
        <pc:sldMkLst>
          <pc:docMk/>
          <pc:sldMk cId="1551556432" sldId="701"/>
        </pc:sldMkLst>
      </pc:sldChg>
      <pc:sldChg chg="add del">
        <pc:chgData name="Brandon Long" userId="3edb6885-5267-4730-b69a-824454f51c51" providerId="ADAL" clId="{1C4C8791-30AF-4FEB-9396-96FE75F676F2}" dt="2023-09-18T19:26:11.949" v="968" actId="47"/>
        <pc:sldMkLst>
          <pc:docMk/>
          <pc:sldMk cId="2141354154" sldId="702"/>
        </pc:sldMkLst>
      </pc:sldChg>
      <pc:sldChg chg="add del">
        <pc:chgData name="Brandon Long" userId="3edb6885-5267-4730-b69a-824454f51c51" providerId="ADAL" clId="{1C4C8791-30AF-4FEB-9396-96FE75F676F2}" dt="2023-09-18T19:25:35.752" v="967" actId="47"/>
        <pc:sldMkLst>
          <pc:docMk/>
          <pc:sldMk cId="654545491" sldId="703"/>
        </pc:sldMkLst>
      </pc:sldChg>
      <pc:sldChg chg="add del">
        <pc:chgData name="Brandon Long" userId="3edb6885-5267-4730-b69a-824454f51c51" providerId="ADAL" clId="{1C4C8791-30AF-4FEB-9396-96FE75F676F2}" dt="2023-09-18T19:42:25.024" v="1172" actId="2696"/>
        <pc:sldMkLst>
          <pc:docMk/>
          <pc:sldMk cId="2678328222" sldId="704"/>
        </pc:sldMkLst>
      </pc:sldChg>
      <pc:sldChg chg="add del">
        <pc:chgData name="Brandon Long" userId="3edb6885-5267-4730-b69a-824454f51c51" providerId="ADAL" clId="{1C4C8791-30AF-4FEB-9396-96FE75F676F2}" dt="2023-09-18T19:36:47.173" v="1167" actId="47"/>
        <pc:sldMkLst>
          <pc:docMk/>
          <pc:sldMk cId="3063837311" sldId="706"/>
        </pc:sldMkLst>
      </pc:sldChg>
      <pc:sldChg chg="add del">
        <pc:chgData name="Brandon Long" userId="3edb6885-5267-4730-b69a-824454f51c51" providerId="ADAL" clId="{1C4C8791-30AF-4FEB-9396-96FE75F676F2}" dt="2023-09-15T20:15:03.667" v="334" actId="47"/>
        <pc:sldMkLst>
          <pc:docMk/>
          <pc:sldMk cId="1879139861" sldId="707"/>
        </pc:sldMkLst>
      </pc:sldChg>
      <pc:sldChg chg="add del">
        <pc:chgData name="Brandon Long" userId="3edb6885-5267-4730-b69a-824454f51c51" providerId="ADAL" clId="{1C4C8791-30AF-4FEB-9396-96FE75F676F2}" dt="2023-09-15T20:15:03.667" v="334" actId="47"/>
        <pc:sldMkLst>
          <pc:docMk/>
          <pc:sldMk cId="2743630183" sldId="708"/>
        </pc:sldMkLst>
      </pc:sldChg>
      <pc:sldChg chg="modSp add mod">
        <pc:chgData name="Brandon Long" userId="3edb6885-5267-4730-b69a-824454f51c51" providerId="ADAL" clId="{1C4C8791-30AF-4FEB-9396-96FE75F676F2}" dt="2023-09-20T15:15:37.430" v="1538" actId="962"/>
        <pc:sldMkLst>
          <pc:docMk/>
          <pc:sldMk cId="1812819277" sldId="709"/>
        </pc:sldMkLst>
        <pc:spChg chg="mod">
          <ac:chgData name="Brandon Long" userId="3edb6885-5267-4730-b69a-824454f51c51" providerId="ADAL" clId="{1C4C8791-30AF-4FEB-9396-96FE75F676F2}" dt="2023-09-20T14:30:03.148" v="1184"/>
          <ac:spMkLst>
            <pc:docMk/>
            <pc:sldMk cId="1812819277" sldId="709"/>
            <ac:spMk id="2" creationId="{419A9062-E300-3E98-9C0C-974BF01CEC67}"/>
          </ac:spMkLst>
        </pc:spChg>
        <pc:picChg chg="mod">
          <ac:chgData name="Brandon Long" userId="3edb6885-5267-4730-b69a-824454f51c51" providerId="ADAL" clId="{1C4C8791-30AF-4FEB-9396-96FE75F676F2}" dt="2023-09-20T15:15:26.272" v="1508" actId="962"/>
          <ac:picMkLst>
            <pc:docMk/>
            <pc:sldMk cId="1812819277" sldId="709"/>
            <ac:picMk id="5" creationId="{0C09E94A-D651-0F6B-54F8-2D4487DF9B0C}"/>
          </ac:picMkLst>
        </pc:picChg>
        <pc:picChg chg="mod">
          <ac:chgData name="Brandon Long" userId="3edb6885-5267-4730-b69a-824454f51c51" providerId="ADAL" clId="{1C4C8791-30AF-4FEB-9396-96FE75F676F2}" dt="2023-09-20T15:15:37.430" v="1538" actId="962"/>
          <ac:picMkLst>
            <pc:docMk/>
            <pc:sldMk cId="1812819277" sldId="709"/>
            <ac:picMk id="6" creationId="{42FE24FB-061E-6041-3ABA-56A4E0F4CCAF}"/>
          </ac:picMkLst>
        </pc:picChg>
      </pc:sldChg>
      <pc:sldChg chg="add del">
        <pc:chgData name="Brandon Long" userId="3edb6885-5267-4730-b69a-824454f51c51" providerId="ADAL" clId="{1C4C8791-30AF-4FEB-9396-96FE75F676F2}" dt="2023-09-15T20:08:25.832" v="300" actId="47"/>
        <pc:sldMkLst>
          <pc:docMk/>
          <pc:sldMk cId="1377303984" sldId="710"/>
        </pc:sldMkLst>
      </pc:sldChg>
      <pc:sldChg chg="add del">
        <pc:chgData name="Brandon Long" userId="3edb6885-5267-4730-b69a-824454f51c51" providerId="ADAL" clId="{1C4C8791-30AF-4FEB-9396-96FE75F676F2}" dt="2023-09-18T19:36:01.593" v="1166" actId="47"/>
        <pc:sldMkLst>
          <pc:docMk/>
          <pc:sldMk cId="2128904687" sldId="711"/>
        </pc:sldMkLst>
      </pc:sldChg>
      <pc:sldChg chg="modSp add del mod">
        <pc:chgData name="Brandon Long" userId="3edb6885-5267-4730-b69a-824454f51c51" providerId="ADAL" clId="{1C4C8791-30AF-4FEB-9396-96FE75F676F2}" dt="2023-09-18T19:32:38.973" v="1012" actId="47"/>
        <pc:sldMkLst>
          <pc:docMk/>
          <pc:sldMk cId="1121639978" sldId="712"/>
        </pc:sldMkLst>
        <pc:graphicFrameChg chg="mod modGraphic">
          <ac:chgData name="Brandon Long" userId="3edb6885-5267-4730-b69a-824454f51c51" providerId="ADAL" clId="{1C4C8791-30AF-4FEB-9396-96FE75F676F2}" dt="2023-09-18T19:28:57.278" v="977" actId="2165"/>
          <ac:graphicFrameMkLst>
            <pc:docMk/>
            <pc:sldMk cId="1121639978" sldId="712"/>
            <ac:graphicFrameMk id="3" creationId="{0C277227-725B-3DCB-5861-EB32C35753AE}"/>
          </ac:graphicFrameMkLst>
        </pc:graphicFrameChg>
      </pc:sldChg>
      <pc:sldChg chg="modSp add del mod">
        <pc:chgData name="Brandon Long" userId="3edb6885-5267-4730-b69a-824454f51c51" providerId="ADAL" clId="{1C4C8791-30AF-4FEB-9396-96FE75F676F2}" dt="2023-09-18T19:30:24.012" v="986" actId="47"/>
        <pc:sldMkLst>
          <pc:docMk/>
          <pc:sldMk cId="283283269" sldId="713"/>
        </pc:sldMkLst>
        <pc:graphicFrameChg chg="mod modGraphic">
          <ac:chgData name="Brandon Long" userId="3edb6885-5267-4730-b69a-824454f51c51" providerId="ADAL" clId="{1C4C8791-30AF-4FEB-9396-96FE75F676F2}" dt="2023-09-18T19:29:44.501" v="979" actId="1076"/>
          <ac:graphicFrameMkLst>
            <pc:docMk/>
            <pc:sldMk cId="283283269" sldId="713"/>
            <ac:graphicFrameMk id="8" creationId="{252CB093-CA89-BC39-D3D3-0A114686C52C}"/>
          </ac:graphicFrameMkLst>
        </pc:graphicFrameChg>
      </pc:sldChg>
      <pc:sldChg chg="modSp add del mod">
        <pc:chgData name="Brandon Long" userId="3edb6885-5267-4730-b69a-824454f51c51" providerId="ADAL" clId="{1C4C8791-30AF-4FEB-9396-96FE75F676F2}" dt="2023-09-20T14:25:48.752" v="1181" actId="47"/>
        <pc:sldMkLst>
          <pc:docMk/>
          <pc:sldMk cId="1865488833" sldId="714"/>
        </pc:sldMkLst>
        <pc:spChg chg="mod">
          <ac:chgData name="Brandon Long" userId="3edb6885-5267-4730-b69a-824454f51c51" providerId="ADAL" clId="{1C4C8791-30AF-4FEB-9396-96FE75F676F2}" dt="2023-09-15T15:09:43.582" v="82" actId="27636"/>
          <ac:spMkLst>
            <pc:docMk/>
            <pc:sldMk cId="1865488833" sldId="714"/>
            <ac:spMk id="2" creationId="{39368F4B-9124-F6B8-0F68-807FF34F6D10}"/>
          </ac:spMkLst>
        </pc:spChg>
      </pc:sldChg>
      <pc:sldChg chg="modSp new mod ord">
        <pc:chgData name="Brandon Long" userId="3edb6885-5267-4730-b69a-824454f51c51" providerId="ADAL" clId="{1C4C8791-30AF-4FEB-9396-96FE75F676F2}" dt="2023-09-18T19:22:17.319" v="962" actId="20577"/>
        <pc:sldMkLst>
          <pc:docMk/>
          <pc:sldMk cId="2403420437" sldId="715"/>
        </pc:sldMkLst>
        <pc:spChg chg="mod">
          <ac:chgData name="Brandon Long" userId="3edb6885-5267-4730-b69a-824454f51c51" providerId="ADAL" clId="{1C4C8791-30AF-4FEB-9396-96FE75F676F2}" dt="2023-09-15T19:50:35.950" v="199" actId="20577"/>
          <ac:spMkLst>
            <pc:docMk/>
            <pc:sldMk cId="2403420437" sldId="715"/>
            <ac:spMk id="2" creationId="{6EEE649D-9DF2-C3BA-DD54-7CA298A463CF}"/>
          </ac:spMkLst>
        </pc:spChg>
        <pc:spChg chg="mod">
          <ac:chgData name="Brandon Long" userId="3edb6885-5267-4730-b69a-824454f51c51" providerId="ADAL" clId="{1C4C8791-30AF-4FEB-9396-96FE75F676F2}" dt="2023-09-18T19:22:17.319" v="962" actId="20577"/>
          <ac:spMkLst>
            <pc:docMk/>
            <pc:sldMk cId="2403420437" sldId="715"/>
            <ac:spMk id="3" creationId="{BA75B1BC-7C7F-FFE3-3C3F-71B6E77D847C}"/>
          </ac:spMkLst>
        </pc:spChg>
      </pc:sldChg>
      <pc:sldChg chg="modSp new mod">
        <pc:chgData name="Brandon Long" userId="3edb6885-5267-4730-b69a-824454f51c51" providerId="ADAL" clId="{1C4C8791-30AF-4FEB-9396-96FE75F676F2}" dt="2023-09-20T14:13:02" v="1176" actId="20577"/>
        <pc:sldMkLst>
          <pc:docMk/>
          <pc:sldMk cId="4170999007" sldId="716"/>
        </pc:sldMkLst>
        <pc:spChg chg="mod">
          <ac:chgData name="Brandon Long" userId="3edb6885-5267-4730-b69a-824454f51c51" providerId="ADAL" clId="{1C4C8791-30AF-4FEB-9396-96FE75F676F2}" dt="2023-09-15T19:53:25.284" v="225"/>
          <ac:spMkLst>
            <pc:docMk/>
            <pc:sldMk cId="4170999007" sldId="716"/>
            <ac:spMk id="2" creationId="{85F86CC1-0294-9F20-A6BD-44A967152288}"/>
          </ac:spMkLst>
        </pc:spChg>
        <pc:spChg chg="mod">
          <ac:chgData name="Brandon Long" userId="3edb6885-5267-4730-b69a-824454f51c51" providerId="ADAL" clId="{1C4C8791-30AF-4FEB-9396-96FE75F676F2}" dt="2023-09-20T14:13:02" v="1176" actId="20577"/>
          <ac:spMkLst>
            <pc:docMk/>
            <pc:sldMk cId="4170999007" sldId="716"/>
            <ac:spMk id="3" creationId="{53C525A5-7A68-C748-02A0-7FE7D576BBF6}"/>
          </ac:spMkLst>
        </pc:spChg>
      </pc:sldChg>
      <pc:sldChg chg="modSp new mod modNotesTx">
        <pc:chgData name="Brandon Long" userId="3edb6885-5267-4730-b69a-824454f51c51" providerId="ADAL" clId="{1C4C8791-30AF-4FEB-9396-96FE75F676F2}" dt="2023-09-18T17:33:43.060" v="904" actId="20578"/>
        <pc:sldMkLst>
          <pc:docMk/>
          <pc:sldMk cId="1501650134" sldId="717"/>
        </pc:sldMkLst>
        <pc:spChg chg="mod">
          <ac:chgData name="Brandon Long" userId="3edb6885-5267-4730-b69a-824454f51c51" providerId="ADAL" clId="{1C4C8791-30AF-4FEB-9396-96FE75F676F2}" dt="2023-09-15T19:53:48.672" v="228"/>
          <ac:spMkLst>
            <pc:docMk/>
            <pc:sldMk cId="1501650134" sldId="717"/>
            <ac:spMk id="2" creationId="{F517BB64-1703-78B2-BB93-392B112A2A5D}"/>
          </ac:spMkLst>
        </pc:spChg>
        <pc:spChg chg="mod">
          <ac:chgData name="Brandon Long" userId="3edb6885-5267-4730-b69a-824454f51c51" providerId="ADAL" clId="{1C4C8791-30AF-4FEB-9396-96FE75F676F2}" dt="2023-09-18T17:33:43.060" v="904" actId="20578"/>
          <ac:spMkLst>
            <pc:docMk/>
            <pc:sldMk cId="1501650134" sldId="717"/>
            <ac:spMk id="3" creationId="{23AB405A-CB57-A0B8-57BC-ED46B7E8F217}"/>
          </ac:spMkLst>
        </pc:spChg>
      </pc:sldChg>
      <pc:sldChg chg="modSp new mod">
        <pc:chgData name="Brandon Long" userId="3edb6885-5267-4730-b69a-824454f51c51" providerId="ADAL" clId="{1C4C8791-30AF-4FEB-9396-96FE75F676F2}" dt="2023-09-15T19:56:33.011" v="240"/>
        <pc:sldMkLst>
          <pc:docMk/>
          <pc:sldMk cId="2013770953" sldId="718"/>
        </pc:sldMkLst>
        <pc:spChg chg="mod">
          <ac:chgData name="Brandon Long" userId="3edb6885-5267-4730-b69a-824454f51c51" providerId="ADAL" clId="{1C4C8791-30AF-4FEB-9396-96FE75F676F2}" dt="2023-09-15T19:56:28.517" v="239"/>
          <ac:spMkLst>
            <pc:docMk/>
            <pc:sldMk cId="2013770953" sldId="718"/>
            <ac:spMk id="2" creationId="{73511746-415E-6382-9EF5-A806EBF1F80E}"/>
          </ac:spMkLst>
        </pc:spChg>
        <pc:spChg chg="mod">
          <ac:chgData name="Brandon Long" userId="3edb6885-5267-4730-b69a-824454f51c51" providerId="ADAL" clId="{1C4C8791-30AF-4FEB-9396-96FE75F676F2}" dt="2023-09-15T19:56:33.011" v="240"/>
          <ac:spMkLst>
            <pc:docMk/>
            <pc:sldMk cId="2013770953" sldId="718"/>
            <ac:spMk id="3" creationId="{C033D583-C8AB-8B26-A625-4F4DF7A18AC1}"/>
          </ac:spMkLst>
        </pc:spChg>
      </pc:sldChg>
      <pc:sldChg chg="modSp new del mod">
        <pc:chgData name="Brandon Long" userId="3edb6885-5267-4730-b69a-824454f51c51" providerId="ADAL" clId="{1C4C8791-30AF-4FEB-9396-96FE75F676F2}" dt="2023-09-15T19:54:47.808" v="233" actId="2696"/>
        <pc:sldMkLst>
          <pc:docMk/>
          <pc:sldMk cId="3917288692" sldId="718"/>
        </pc:sldMkLst>
        <pc:spChg chg="mod">
          <ac:chgData name="Brandon Long" userId="3edb6885-5267-4730-b69a-824454f51c51" providerId="ADAL" clId="{1C4C8791-30AF-4FEB-9396-96FE75F676F2}" dt="2023-09-15T19:54:40.942" v="232"/>
          <ac:spMkLst>
            <pc:docMk/>
            <pc:sldMk cId="3917288692" sldId="718"/>
            <ac:spMk id="3" creationId="{BBF59482-8F12-4B52-F353-00C2798538AE}"/>
          </ac:spMkLst>
        </pc:spChg>
      </pc:sldChg>
      <pc:sldChg chg="modSp new del mod">
        <pc:chgData name="Brandon Long" userId="3edb6885-5267-4730-b69a-824454f51c51" providerId="ADAL" clId="{1C4C8791-30AF-4FEB-9396-96FE75F676F2}" dt="2023-09-15T19:57:24.430" v="245" actId="47"/>
        <pc:sldMkLst>
          <pc:docMk/>
          <pc:sldMk cId="1245973247" sldId="719"/>
        </pc:sldMkLst>
        <pc:spChg chg="mod">
          <ac:chgData name="Brandon Long" userId="3edb6885-5267-4730-b69a-824454f51c51" providerId="ADAL" clId="{1C4C8791-30AF-4FEB-9396-96FE75F676F2}" dt="2023-09-15T19:57:20.164" v="244" actId="15"/>
          <ac:spMkLst>
            <pc:docMk/>
            <pc:sldMk cId="1245973247" sldId="719"/>
            <ac:spMk id="3" creationId="{6AD7EE15-445E-4C36-9486-2463AEFBF210}"/>
          </ac:spMkLst>
        </pc:spChg>
      </pc:sldChg>
      <pc:sldChg chg="addSp modSp new del mod modShow">
        <pc:chgData name="Brandon Long" userId="3edb6885-5267-4730-b69a-824454f51c51" providerId="ADAL" clId="{1C4C8791-30AF-4FEB-9396-96FE75F676F2}" dt="2023-09-20T14:19:55.970" v="1178" actId="47"/>
        <pc:sldMkLst>
          <pc:docMk/>
          <pc:sldMk cId="3392657780" sldId="719"/>
        </pc:sldMkLst>
        <pc:spChg chg="mod">
          <ac:chgData name="Brandon Long" userId="3edb6885-5267-4730-b69a-824454f51c51" providerId="ADAL" clId="{1C4C8791-30AF-4FEB-9396-96FE75F676F2}" dt="2023-09-15T20:00:42.926" v="255"/>
          <ac:spMkLst>
            <pc:docMk/>
            <pc:sldMk cId="3392657780" sldId="719"/>
            <ac:spMk id="2" creationId="{02B5159B-E53D-B5E3-74ED-1B6ECFCF19F9}"/>
          </ac:spMkLst>
        </pc:spChg>
        <pc:spChg chg="mod">
          <ac:chgData name="Brandon Long" userId="3edb6885-5267-4730-b69a-824454f51c51" providerId="ADAL" clId="{1C4C8791-30AF-4FEB-9396-96FE75F676F2}" dt="2023-09-15T20:00:48.671" v="256"/>
          <ac:spMkLst>
            <pc:docMk/>
            <pc:sldMk cId="3392657780" sldId="719"/>
            <ac:spMk id="3" creationId="{07F061E9-60C6-F210-0604-09371311161C}"/>
          </ac:spMkLst>
        </pc:spChg>
        <pc:graphicFrameChg chg="add mod modGraphic">
          <ac:chgData name="Brandon Long" userId="3edb6885-5267-4730-b69a-824454f51c51" providerId="ADAL" clId="{1C4C8791-30AF-4FEB-9396-96FE75F676F2}" dt="2023-09-15T20:02:55.701" v="277" actId="1036"/>
          <ac:graphicFrameMkLst>
            <pc:docMk/>
            <pc:sldMk cId="3392657780" sldId="719"/>
            <ac:graphicFrameMk id="5" creationId="{18EFAB79-12C3-D6AC-8846-84825D8C3814}"/>
          </ac:graphicFrameMkLst>
        </pc:graphicFrameChg>
      </pc:sldChg>
      <pc:sldChg chg="modSp add del mod">
        <pc:chgData name="Brandon Long" userId="3edb6885-5267-4730-b69a-824454f51c51" providerId="ADAL" clId="{1C4C8791-30AF-4FEB-9396-96FE75F676F2}" dt="2023-09-15T19:58:35.134" v="251" actId="47"/>
        <pc:sldMkLst>
          <pc:docMk/>
          <pc:sldMk cId="3532465796" sldId="719"/>
        </pc:sldMkLst>
        <pc:graphicFrameChg chg="modGraphic">
          <ac:chgData name="Brandon Long" userId="3edb6885-5267-4730-b69a-824454f51c51" providerId="ADAL" clId="{1C4C8791-30AF-4FEB-9396-96FE75F676F2}" dt="2023-09-15T19:58:04.901" v="250" actId="207"/>
          <ac:graphicFrameMkLst>
            <pc:docMk/>
            <pc:sldMk cId="3532465796" sldId="719"/>
            <ac:graphicFrameMk id="5" creationId="{B8B0CE20-6C28-D4A3-20EA-D6819D37EDE7}"/>
          </ac:graphicFrameMkLst>
        </pc:graphicFrameChg>
      </pc:sldChg>
      <pc:sldChg chg="new del">
        <pc:chgData name="Brandon Long" userId="3edb6885-5267-4730-b69a-824454f51c51" providerId="ADAL" clId="{1C4C8791-30AF-4FEB-9396-96FE75F676F2}" dt="2023-09-15T20:00:29.297" v="253" actId="47"/>
        <pc:sldMkLst>
          <pc:docMk/>
          <pc:sldMk cId="3893831780" sldId="719"/>
        </pc:sldMkLst>
      </pc:sldChg>
      <pc:sldChg chg="addSp delSp modSp new mod modClrScheme chgLayout">
        <pc:chgData name="Brandon Long" userId="3edb6885-5267-4730-b69a-824454f51c51" providerId="ADAL" clId="{1C4C8791-30AF-4FEB-9396-96FE75F676F2}" dt="2023-09-15T20:08:19.524" v="299" actId="15"/>
        <pc:sldMkLst>
          <pc:docMk/>
          <pc:sldMk cId="1451190978" sldId="720"/>
        </pc:sldMkLst>
        <pc:spChg chg="del mod ord">
          <ac:chgData name="Brandon Long" userId="3edb6885-5267-4730-b69a-824454f51c51" providerId="ADAL" clId="{1C4C8791-30AF-4FEB-9396-96FE75F676F2}" dt="2023-09-15T20:07:43.519" v="290" actId="700"/>
          <ac:spMkLst>
            <pc:docMk/>
            <pc:sldMk cId="1451190978" sldId="720"/>
            <ac:spMk id="2" creationId="{FEB57F34-92EA-441A-8CDE-C34B72D5D248}"/>
          </ac:spMkLst>
        </pc:spChg>
        <pc:spChg chg="del mod ord">
          <ac:chgData name="Brandon Long" userId="3edb6885-5267-4730-b69a-824454f51c51" providerId="ADAL" clId="{1C4C8791-30AF-4FEB-9396-96FE75F676F2}" dt="2023-09-15T20:07:43.519" v="290" actId="700"/>
          <ac:spMkLst>
            <pc:docMk/>
            <pc:sldMk cId="1451190978" sldId="720"/>
            <ac:spMk id="3" creationId="{DA6A58A0-47ED-1E5E-47C3-C3B7CFA44572}"/>
          </ac:spMkLst>
        </pc:spChg>
        <pc:spChg chg="del">
          <ac:chgData name="Brandon Long" userId="3edb6885-5267-4730-b69a-824454f51c51" providerId="ADAL" clId="{1C4C8791-30AF-4FEB-9396-96FE75F676F2}" dt="2023-09-15T20:07:43.519" v="290" actId="700"/>
          <ac:spMkLst>
            <pc:docMk/>
            <pc:sldMk cId="1451190978" sldId="720"/>
            <ac:spMk id="4" creationId="{06A7D62D-5E33-B91A-F2EE-989EA35371FE}"/>
          </ac:spMkLst>
        </pc:spChg>
        <pc:spChg chg="mod ord">
          <ac:chgData name="Brandon Long" userId="3edb6885-5267-4730-b69a-824454f51c51" providerId="ADAL" clId="{1C4C8791-30AF-4FEB-9396-96FE75F676F2}" dt="2023-09-15T20:07:43.519" v="290" actId="700"/>
          <ac:spMkLst>
            <pc:docMk/>
            <pc:sldMk cId="1451190978" sldId="720"/>
            <ac:spMk id="5" creationId="{988A4CC1-A907-F00E-6C39-7C70C6F28C4B}"/>
          </ac:spMkLst>
        </pc:spChg>
        <pc:spChg chg="add mod ord">
          <ac:chgData name="Brandon Long" userId="3edb6885-5267-4730-b69a-824454f51c51" providerId="ADAL" clId="{1C4C8791-30AF-4FEB-9396-96FE75F676F2}" dt="2023-09-15T20:08:05.059" v="294"/>
          <ac:spMkLst>
            <pc:docMk/>
            <pc:sldMk cId="1451190978" sldId="720"/>
            <ac:spMk id="6" creationId="{5D5B851A-0EFF-8C06-068A-C898CE663A9A}"/>
          </ac:spMkLst>
        </pc:spChg>
        <pc:spChg chg="add mod ord">
          <ac:chgData name="Brandon Long" userId="3edb6885-5267-4730-b69a-824454f51c51" providerId="ADAL" clId="{1C4C8791-30AF-4FEB-9396-96FE75F676F2}" dt="2023-09-15T20:08:19.524" v="299" actId="15"/>
          <ac:spMkLst>
            <pc:docMk/>
            <pc:sldMk cId="1451190978" sldId="720"/>
            <ac:spMk id="7" creationId="{E47D66DD-AB65-08EB-125D-284EDDD893D6}"/>
          </ac:spMkLst>
        </pc:spChg>
      </pc:sldChg>
      <pc:sldChg chg="modSp new del mod">
        <pc:chgData name="Brandon Long" userId="3edb6885-5267-4730-b69a-824454f51c51" providerId="ADAL" clId="{1C4C8791-30AF-4FEB-9396-96FE75F676F2}" dt="2023-09-15T20:03:54.270" v="286" actId="2696"/>
        <pc:sldMkLst>
          <pc:docMk/>
          <pc:sldMk cId="1910156604" sldId="720"/>
        </pc:sldMkLst>
        <pc:spChg chg="mod">
          <ac:chgData name="Brandon Long" userId="3edb6885-5267-4730-b69a-824454f51c51" providerId="ADAL" clId="{1C4C8791-30AF-4FEB-9396-96FE75F676F2}" dt="2023-09-15T20:03:49.445" v="285"/>
          <ac:spMkLst>
            <pc:docMk/>
            <pc:sldMk cId="1910156604" sldId="720"/>
            <ac:spMk id="3" creationId="{4F8E9864-27B1-94D5-1EB5-1FB29029331D}"/>
          </ac:spMkLst>
        </pc:spChg>
      </pc:sldChg>
      <pc:sldChg chg="modSp new del mod">
        <pc:chgData name="Brandon Long" userId="3edb6885-5267-4730-b69a-824454f51c51" providerId="ADAL" clId="{1C4C8791-30AF-4FEB-9396-96FE75F676F2}" dt="2023-09-18T19:41:13.646" v="1171" actId="47"/>
        <pc:sldMkLst>
          <pc:docMk/>
          <pc:sldMk cId="221846611" sldId="721"/>
        </pc:sldMkLst>
        <pc:spChg chg="mod">
          <ac:chgData name="Brandon Long" userId="3edb6885-5267-4730-b69a-824454f51c51" providerId="ADAL" clId="{1C4C8791-30AF-4FEB-9396-96FE75F676F2}" dt="2023-09-15T20:11:44.759" v="314"/>
          <ac:spMkLst>
            <pc:docMk/>
            <pc:sldMk cId="221846611" sldId="721"/>
            <ac:spMk id="2" creationId="{FC86AD8A-ED1E-8685-6BB5-D92AA0217188}"/>
          </ac:spMkLst>
        </pc:spChg>
        <pc:spChg chg="mod">
          <ac:chgData name="Brandon Long" userId="3edb6885-5267-4730-b69a-824454f51c51" providerId="ADAL" clId="{1C4C8791-30AF-4FEB-9396-96FE75F676F2}" dt="2023-09-18T19:39:55.036" v="1170" actId="27636"/>
          <ac:spMkLst>
            <pc:docMk/>
            <pc:sldMk cId="221846611" sldId="721"/>
            <ac:spMk id="3" creationId="{E0D6FE8F-ED02-9937-82AA-D126E66955B6}"/>
          </ac:spMkLst>
        </pc:spChg>
      </pc:sldChg>
      <pc:sldChg chg="addSp delSp modSp new mod">
        <pc:chgData name="Brandon Long" userId="3edb6885-5267-4730-b69a-824454f51c51" providerId="ADAL" clId="{1C4C8791-30AF-4FEB-9396-96FE75F676F2}" dt="2023-09-18T19:34:21.148" v="1026" actId="1076"/>
        <pc:sldMkLst>
          <pc:docMk/>
          <pc:sldMk cId="2534904362" sldId="722"/>
        </pc:sldMkLst>
        <pc:spChg chg="mod">
          <ac:chgData name="Brandon Long" userId="3edb6885-5267-4730-b69a-824454f51c51" providerId="ADAL" clId="{1C4C8791-30AF-4FEB-9396-96FE75F676F2}" dt="2023-09-18T19:29:55.690" v="981"/>
          <ac:spMkLst>
            <pc:docMk/>
            <pc:sldMk cId="2534904362" sldId="722"/>
            <ac:spMk id="2" creationId="{05CB14C0-9B86-B935-0366-38A51C67D854}"/>
          </ac:spMkLst>
        </pc:spChg>
        <pc:spChg chg="del">
          <ac:chgData name="Brandon Long" userId="3edb6885-5267-4730-b69a-824454f51c51" providerId="ADAL" clId="{1C4C8791-30AF-4FEB-9396-96FE75F676F2}" dt="2023-09-18T19:30:07.645" v="984" actId="478"/>
          <ac:spMkLst>
            <pc:docMk/>
            <pc:sldMk cId="2534904362" sldId="722"/>
            <ac:spMk id="3" creationId="{48413CC6-B1DE-3C4A-1A94-7518A93B54D3}"/>
          </ac:spMkLst>
        </pc:spChg>
        <pc:spChg chg="add del">
          <ac:chgData name="Brandon Long" userId="3edb6885-5267-4730-b69a-824454f51c51" providerId="ADAL" clId="{1C4C8791-30AF-4FEB-9396-96FE75F676F2}" dt="2023-09-18T19:30:06.358" v="983" actId="478"/>
          <ac:spMkLst>
            <pc:docMk/>
            <pc:sldMk cId="2534904362" sldId="722"/>
            <ac:spMk id="6" creationId="{33780A0E-1490-4680-D9F1-3CD7CFE17117}"/>
          </ac:spMkLst>
        </pc:spChg>
        <pc:graphicFrameChg chg="add mod modGraphic">
          <ac:chgData name="Brandon Long" userId="3edb6885-5267-4730-b69a-824454f51c51" providerId="ADAL" clId="{1C4C8791-30AF-4FEB-9396-96FE75F676F2}" dt="2023-09-18T19:34:21.148" v="1026" actId="1076"/>
          <ac:graphicFrameMkLst>
            <pc:docMk/>
            <pc:sldMk cId="2534904362" sldId="722"/>
            <ac:graphicFrameMk id="7" creationId="{0AAE26B3-4670-EAC8-A3E9-A2D925012AEC}"/>
          </ac:graphicFrameMkLst>
        </pc:graphicFrameChg>
      </pc:sldChg>
      <pc:sldChg chg="modSp new mod modNotesTx">
        <pc:chgData name="Brandon Long" userId="3edb6885-5267-4730-b69a-824454f51c51" providerId="ADAL" clId="{1C4C8791-30AF-4FEB-9396-96FE75F676F2}" dt="2023-09-18T19:35:53.613" v="1165" actId="20577"/>
        <pc:sldMkLst>
          <pc:docMk/>
          <pc:sldMk cId="3807047269" sldId="723"/>
        </pc:sldMkLst>
        <pc:spChg chg="mod">
          <ac:chgData name="Brandon Long" userId="3edb6885-5267-4730-b69a-824454f51c51" providerId="ADAL" clId="{1C4C8791-30AF-4FEB-9396-96FE75F676F2}" dt="2023-09-18T19:30:42.935" v="988"/>
          <ac:spMkLst>
            <pc:docMk/>
            <pc:sldMk cId="3807047269" sldId="723"/>
            <ac:spMk id="2" creationId="{D3F91E14-F94A-0717-6EED-799DCA0E4EF1}"/>
          </ac:spMkLst>
        </pc:spChg>
        <pc:spChg chg="mod">
          <ac:chgData name="Brandon Long" userId="3edb6885-5267-4730-b69a-824454f51c51" providerId="ADAL" clId="{1C4C8791-30AF-4FEB-9396-96FE75F676F2}" dt="2023-09-18T19:31:20.064" v="994" actId="20578"/>
          <ac:spMkLst>
            <pc:docMk/>
            <pc:sldMk cId="3807047269" sldId="723"/>
            <ac:spMk id="3" creationId="{125D42E1-8948-417E-667A-64C7A3E92F65}"/>
          </ac:spMkLst>
        </pc:spChg>
      </pc:sldChg>
      <pc:sldChg chg="addSp delSp modSp new mod">
        <pc:chgData name="Brandon Long" userId="3edb6885-5267-4730-b69a-824454f51c51" providerId="ADAL" clId="{1C4C8791-30AF-4FEB-9396-96FE75F676F2}" dt="2023-09-18T19:32:19.836" v="1011" actId="20577"/>
        <pc:sldMkLst>
          <pc:docMk/>
          <pc:sldMk cId="3309978051" sldId="724"/>
        </pc:sldMkLst>
        <pc:spChg chg="mod">
          <ac:chgData name="Brandon Long" userId="3edb6885-5267-4730-b69a-824454f51c51" providerId="ADAL" clId="{1C4C8791-30AF-4FEB-9396-96FE75F676F2}" dt="2023-09-18T19:32:19.836" v="1011" actId="20577"/>
          <ac:spMkLst>
            <pc:docMk/>
            <pc:sldMk cId="3309978051" sldId="724"/>
            <ac:spMk id="2" creationId="{F4D948BD-B879-731F-5EC2-60105BD43AA3}"/>
          </ac:spMkLst>
        </pc:spChg>
        <pc:spChg chg="del">
          <ac:chgData name="Brandon Long" userId="3edb6885-5267-4730-b69a-824454f51c51" providerId="ADAL" clId="{1C4C8791-30AF-4FEB-9396-96FE75F676F2}" dt="2023-09-18T19:32:06.718" v="999" actId="478"/>
          <ac:spMkLst>
            <pc:docMk/>
            <pc:sldMk cId="3309978051" sldId="724"/>
            <ac:spMk id="3" creationId="{1B951CF2-101E-7BC4-1E7B-CE69A214A169}"/>
          </ac:spMkLst>
        </pc:spChg>
        <pc:graphicFrameChg chg="add mod">
          <ac:chgData name="Brandon Long" userId="3edb6885-5267-4730-b69a-824454f51c51" providerId="ADAL" clId="{1C4C8791-30AF-4FEB-9396-96FE75F676F2}" dt="2023-09-18T19:32:07.404" v="1000"/>
          <ac:graphicFrameMkLst>
            <pc:docMk/>
            <pc:sldMk cId="3309978051" sldId="724"/>
            <ac:graphicFrameMk id="5" creationId="{F4AA3271-FD70-6CA0-DD16-E3BD2126CB79}"/>
          </ac:graphicFrameMkLst>
        </pc:graphicFrameChg>
      </pc:sldChg>
      <pc:sldChg chg="del">
        <pc:chgData name="Brandon Long" userId="3edb6885-5267-4730-b69a-824454f51c51" providerId="ADAL" clId="{1C4C8791-30AF-4FEB-9396-96FE75F676F2}" dt="2023-09-15T15:09:19.050" v="71" actId="47"/>
        <pc:sldMkLst>
          <pc:docMk/>
          <pc:sldMk cId="1289357245" sldId="1087"/>
        </pc:sldMkLst>
      </pc:sldChg>
      <pc:sldChg chg="del">
        <pc:chgData name="Brandon Long" userId="3edb6885-5267-4730-b69a-824454f51c51" providerId="ADAL" clId="{1C4C8791-30AF-4FEB-9396-96FE75F676F2}" dt="2023-09-15T15:09:19.050" v="71" actId="47"/>
        <pc:sldMkLst>
          <pc:docMk/>
          <pc:sldMk cId="1038880617" sldId="1125"/>
        </pc:sldMkLst>
      </pc:sldChg>
      <pc:sldChg chg="del">
        <pc:chgData name="Brandon Long" userId="3edb6885-5267-4730-b69a-824454f51c51" providerId="ADAL" clId="{1C4C8791-30AF-4FEB-9396-96FE75F676F2}" dt="2023-09-15T15:09:19.050" v="71" actId="47"/>
        <pc:sldMkLst>
          <pc:docMk/>
          <pc:sldMk cId="616441481" sldId="1127"/>
        </pc:sldMkLst>
      </pc:sldChg>
      <pc:sldChg chg="del">
        <pc:chgData name="Brandon Long" userId="3edb6885-5267-4730-b69a-824454f51c51" providerId="ADAL" clId="{1C4C8791-30AF-4FEB-9396-96FE75F676F2}" dt="2023-09-15T15:09:19.050" v="71" actId="47"/>
        <pc:sldMkLst>
          <pc:docMk/>
          <pc:sldMk cId="4049608974" sldId="1128"/>
        </pc:sldMkLst>
      </pc:sldChg>
      <pc:sldChg chg="del">
        <pc:chgData name="Brandon Long" userId="3edb6885-5267-4730-b69a-824454f51c51" providerId="ADAL" clId="{1C4C8791-30AF-4FEB-9396-96FE75F676F2}" dt="2023-09-15T15:09:19.050" v="71" actId="47"/>
        <pc:sldMkLst>
          <pc:docMk/>
          <pc:sldMk cId="1265750240" sldId="1129"/>
        </pc:sldMkLst>
      </pc:sldChg>
      <pc:sldChg chg="del">
        <pc:chgData name="Brandon Long" userId="3edb6885-5267-4730-b69a-824454f51c51" providerId="ADAL" clId="{1C4C8791-30AF-4FEB-9396-96FE75F676F2}" dt="2023-09-15T15:09:19.050" v="71" actId="47"/>
        <pc:sldMkLst>
          <pc:docMk/>
          <pc:sldMk cId="3593077677" sldId="1132"/>
        </pc:sldMkLst>
      </pc:sldChg>
      <pc:sldChg chg="del">
        <pc:chgData name="Brandon Long" userId="3edb6885-5267-4730-b69a-824454f51c51" providerId="ADAL" clId="{1C4C8791-30AF-4FEB-9396-96FE75F676F2}" dt="2023-09-15T15:09:19.050" v="71" actId="47"/>
        <pc:sldMkLst>
          <pc:docMk/>
          <pc:sldMk cId="1408116348" sldId="1134"/>
        </pc:sldMkLst>
      </pc:sldChg>
      <pc:sldChg chg="del">
        <pc:chgData name="Brandon Long" userId="3edb6885-5267-4730-b69a-824454f51c51" providerId="ADAL" clId="{1C4C8791-30AF-4FEB-9396-96FE75F676F2}" dt="2023-09-15T15:09:19.050" v="71" actId="47"/>
        <pc:sldMkLst>
          <pc:docMk/>
          <pc:sldMk cId="79823456" sldId="1140"/>
        </pc:sldMkLst>
      </pc:sldChg>
      <pc:sldChg chg="modSp del mod">
        <pc:chgData name="Brandon Long" userId="3edb6885-5267-4730-b69a-824454f51c51" providerId="ADAL" clId="{1C4C8791-30AF-4FEB-9396-96FE75F676F2}" dt="2023-09-15T15:09:19.050" v="71" actId="47"/>
        <pc:sldMkLst>
          <pc:docMk/>
          <pc:sldMk cId="1844459842" sldId="1141"/>
        </pc:sldMkLst>
        <pc:graphicFrameChg chg="modGraphic">
          <ac:chgData name="Brandon Long" userId="3edb6885-5267-4730-b69a-824454f51c51" providerId="ADAL" clId="{1C4C8791-30AF-4FEB-9396-96FE75F676F2}" dt="2023-09-15T15:09:01.865" v="70" actId="12385"/>
          <ac:graphicFrameMkLst>
            <pc:docMk/>
            <pc:sldMk cId="1844459842" sldId="1141"/>
            <ac:graphicFrameMk id="7" creationId="{F5964D72-32C3-AEEA-32A8-F119CBD36E9B}"/>
          </ac:graphicFrameMkLst>
        </pc:graphicFrameChg>
      </pc:sldChg>
      <pc:sldChg chg="del">
        <pc:chgData name="Brandon Long" userId="3edb6885-5267-4730-b69a-824454f51c51" providerId="ADAL" clId="{1C4C8791-30AF-4FEB-9396-96FE75F676F2}" dt="2023-09-15T15:09:19.050" v="71" actId="47"/>
        <pc:sldMkLst>
          <pc:docMk/>
          <pc:sldMk cId="3874597127" sldId="1143"/>
        </pc:sldMkLst>
      </pc:sldChg>
      <pc:sldChg chg="del">
        <pc:chgData name="Brandon Long" userId="3edb6885-5267-4730-b69a-824454f51c51" providerId="ADAL" clId="{1C4C8791-30AF-4FEB-9396-96FE75F676F2}" dt="2023-09-15T15:09:19.050" v="71" actId="47"/>
        <pc:sldMkLst>
          <pc:docMk/>
          <pc:sldMk cId="177473639" sldId="1144"/>
        </pc:sldMkLst>
      </pc:sldChg>
      <pc:sldChg chg="del">
        <pc:chgData name="Brandon Long" userId="3edb6885-5267-4730-b69a-824454f51c51" providerId="ADAL" clId="{1C4C8791-30AF-4FEB-9396-96FE75F676F2}" dt="2023-09-15T15:09:19.050" v="71" actId="47"/>
        <pc:sldMkLst>
          <pc:docMk/>
          <pc:sldMk cId="272766740" sldId="1145"/>
        </pc:sldMkLst>
      </pc:sldChg>
      <pc:sldChg chg="del">
        <pc:chgData name="Brandon Long" userId="3edb6885-5267-4730-b69a-824454f51c51" providerId="ADAL" clId="{1C4C8791-30AF-4FEB-9396-96FE75F676F2}" dt="2023-09-15T15:09:19.050" v="71" actId="47"/>
        <pc:sldMkLst>
          <pc:docMk/>
          <pc:sldMk cId="3519837363" sldId="1146"/>
        </pc:sldMkLst>
      </pc:sldChg>
      <pc:sldChg chg="del">
        <pc:chgData name="Brandon Long" userId="3edb6885-5267-4730-b69a-824454f51c51" providerId="ADAL" clId="{1C4C8791-30AF-4FEB-9396-96FE75F676F2}" dt="2023-09-15T15:09:19.050" v="71" actId="47"/>
        <pc:sldMkLst>
          <pc:docMk/>
          <pc:sldMk cId="816311367" sldId="1147"/>
        </pc:sldMkLst>
      </pc:sldChg>
      <pc:sldChg chg="del">
        <pc:chgData name="Brandon Long" userId="3edb6885-5267-4730-b69a-824454f51c51" providerId="ADAL" clId="{1C4C8791-30AF-4FEB-9396-96FE75F676F2}" dt="2023-09-15T15:09:19.050" v="71" actId="47"/>
        <pc:sldMkLst>
          <pc:docMk/>
          <pc:sldMk cId="2282594783" sldId="1148"/>
        </pc:sldMkLst>
      </pc:sldChg>
      <pc:sldChg chg="del">
        <pc:chgData name="Brandon Long" userId="3edb6885-5267-4730-b69a-824454f51c51" providerId="ADAL" clId="{1C4C8791-30AF-4FEB-9396-96FE75F676F2}" dt="2023-09-15T15:09:19.050" v="71" actId="47"/>
        <pc:sldMkLst>
          <pc:docMk/>
          <pc:sldMk cId="3834592750" sldId="1149"/>
        </pc:sldMkLst>
      </pc:sldChg>
      <pc:sldChg chg="del">
        <pc:chgData name="Brandon Long" userId="3edb6885-5267-4730-b69a-824454f51c51" providerId="ADAL" clId="{1C4C8791-30AF-4FEB-9396-96FE75F676F2}" dt="2023-09-15T15:09:19.050" v="71" actId="47"/>
        <pc:sldMkLst>
          <pc:docMk/>
          <pc:sldMk cId="3660613122" sldId="1151"/>
        </pc:sldMkLst>
      </pc:sldChg>
      <pc:sldChg chg="del">
        <pc:chgData name="Brandon Long" userId="3edb6885-5267-4730-b69a-824454f51c51" providerId="ADAL" clId="{1C4C8791-30AF-4FEB-9396-96FE75F676F2}" dt="2023-09-15T15:09:19.050" v="71" actId="47"/>
        <pc:sldMkLst>
          <pc:docMk/>
          <pc:sldMk cId="1305896025" sldId="1152"/>
        </pc:sldMkLst>
      </pc:sldChg>
      <pc:sldChg chg="del">
        <pc:chgData name="Brandon Long" userId="3edb6885-5267-4730-b69a-824454f51c51" providerId="ADAL" clId="{1C4C8791-30AF-4FEB-9396-96FE75F676F2}" dt="2023-09-15T15:09:19.050" v="71" actId="47"/>
        <pc:sldMkLst>
          <pc:docMk/>
          <pc:sldMk cId="3249785347" sldId="1153"/>
        </pc:sldMkLst>
      </pc:sldChg>
      <pc:sldChg chg="del">
        <pc:chgData name="Brandon Long" userId="3edb6885-5267-4730-b69a-824454f51c51" providerId="ADAL" clId="{1C4C8791-30AF-4FEB-9396-96FE75F676F2}" dt="2023-09-15T15:09:19.050" v="71" actId="47"/>
        <pc:sldMkLst>
          <pc:docMk/>
          <pc:sldMk cId="985938789" sldId="1154"/>
        </pc:sldMkLst>
      </pc:sldChg>
      <pc:sldChg chg="del">
        <pc:chgData name="Brandon Long" userId="3edb6885-5267-4730-b69a-824454f51c51" providerId="ADAL" clId="{1C4C8791-30AF-4FEB-9396-96FE75F676F2}" dt="2023-09-15T15:09:19.050" v="71" actId="47"/>
        <pc:sldMkLst>
          <pc:docMk/>
          <pc:sldMk cId="1958869386" sldId="1155"/>
        </pc:sldMkLst>
      </pc:sldChg>
      <pc:sldChg chg="del">
        <pc:chgData name="Brandon Long" userId="3edb6885-5267-4730-b69a-824454f51c51" providerId="ADAL" clId="{1C4C8791-30AF-4FEB-9396-96FE75F676F2}" dt="2023-09-15T15:09:19.050" v="71" actId="47"/>
        <pc:sldMkLst>
          <pc:docMk/>
          <pc:sldMk cId="2823393502" sldId="1156"/>
        </pc:sldMkLst>
      </pc:sldChg>
      <pc:sldChg chg="del">
        <pc:chgData name="Brandon Long" userId="3edb6885-5267-4730-b69a-824454f51c51" providerId="ADAL" clId="{1C4C8791-30AF-4FEB-9396-96FE75F676F2}" dt="2023-09-15T15:09:19.050" v="71" actId="47"/>
        <pc:sldMkLst>
          <pc:docMk/>
          <pc:sldMk cId="2331756694" sldId="1157"/>
        </pc:sldMkLst>
      </pc:sldChg>
      <pc:sldChg chg="del">
        <pc:chgData name="Brandon Long" userId="3edb6885-5267-4730-b69a-824454f51c51" providerId="ADAL" clId="{1C4C8791-30AF-4FEB-9396-96FE75F676F2}" dt="2023-09-15T15:09:19.050" v="71" actId="47"/>
        <pc:sldMkLst>
          <pc:docMk/>
          <pc:sldMk cId="892843532" sldId="1158"/>
        </pc:sldMkLst>
      </pc:sldChg>
      <pc:sldChg chg="del">
        <pc:chgData name="Brandon Long" userId="3edb6885-5267-4730-b69a-824454f51c51" providerId="ADAL" clId="{1C4C8791-30AF-4FEB-9396-96FE75F676F2}" dt="2023-09-15T15:09:19.050" v="71" actId="47"/>
        <pc:sldMkLst>
          <pc:docMk/>
          <pc:sldMk cId="2044171739" sldId="1159"/>
        </pc:sldMkLst>
      </pc:sldChg>
      <pc:sldChg chg="del">
        <pc:chgData name="Brandon Long" userId="3edb6885-5267-4730-b69a-824454f51c51" providerId="ADAL" clId="{1C4C8791-30AF-4FEB-9396-96FE75F676F2}" dt="2023-09-15T15:09:19.050" v="71" actId="47"/>
        <pc:sldMkLst>
          <pc:docMk/>
          <pc:sldMk cId="1813773140" sldId="1160"/>
        </pc:sldMkLst>
      </pc:sldChg>
      <pc:sldChg chg="del">
        <pc:chgData name="Brandon Long" userId="3edb6885-5267-4730-b69a-824454f51c51" providerId="ADAL" clId="{1C4C8791-30AF-4FEB-9396-96FE75F676F2}" dt="2023-09-15T15:09:19.050" v="71" actId="47"/>
        <pc:sldMkLst>
          <pc:docMk/>
          <pc:sldMk cId="1730501270" sldId="1161"/>
        </pc:sldMkLst>
      </pc:sldChg>
      <pc:sldChg chg="del">
        <pc:chgData name="Brandon Long" userId="3edb6885-5267-4730-b69a-824454f51c51" providerId="ADAL" clId="{1C4C8791-30AF-4FEB-9396-96FE75F676F2}" dt="2023-09-15T15:09:19.050" v="71" actId="47"/>
        <pc:sldMkLst>
          <pc:docMk/>
          <pc:sldMk cId="1010455675" sldId="1162"/>
        </pc:sldMkLst>
      </pc:sldChg>
      <pc:sldChg chg="del">
        <pc:chgData name="Brandon Long" userId="3edb6885-5267-4730-b69a-824454f51c51" providerId="ADAL" clId="{1C4C8791-30AF-4FEB-9396-96FE75F676F2}" dt="2023-09-15T15:09:19.050" v="71" actId="47"/>
        <pc:sldMkLst>
          <pc:docMk/>
          <pc:sldMk cId="3228523940" sldId="1163"/>
        </pc:sldMkLst>
      </pc:sldChg>
      <pc:sldMasterChg chg="modSp mod modSldLayout">
        <pc:chgData name="Brandon Long" userId="3edb6885-5267-4730-b69a-824454f51c51" providerId="ADAL" clId="{1C4C8791-30AF-4FEB-9396-96FE75F676F2}" dt="2023-09-15T15:08:07.934" v="69"/>
        <pc:sldMasterMkLst>
          <pc:docMk/>
          <pc:sldMasterMk cId="2180370204" sldId="2147483737"/>
        </pc:sldMasterMkLst>
        <pc:spChg chg="mod">
          <ac:chgData name="Brandon Long" userId="3edb6885-5267-4730-b69a-824454f51c51" providerId="ADAL" clId="{1C4C8791-30AF-4FEB-9396-96FE75F676F2}" dt="2023-09-15T15:06:46.713" v="0" actId="207"/>
          <ac:spMkLst>
            <pc:docMk/>
            <pc:sldMasterMk cId="2180370204" sldId="2147483737"/>
            <ac:spMk id="2" creationId="{5142D1FB-C7E6-4F5D-A6E4-5BD47BE1FA38}"/>
          </ac:spMkLst>
        </pc:spChg>
        <pc:spChg chg="mod">
          <ac:chgData name="Brandon Long" userId="3edb6885-5267-4730-b69a-824454f51c51" providerId="ADAL" clId="{1C4C8791-30AF-4FEB-9396-96FE75F676F2}" dt="2023-09-15T15:06:58.374" v="1" actId="207"/>
          <ac:spMkLst>
            <pc:docMk/>
            <pc:sldMasterMk cId="2180370204" sldId="2147483737"/>
            <ac:spMk id="8" creationId="{5AE390A9-7D5C-505B-6F3D-34E0121BD56F}"/>
          </ac:spMkLst>
        </pc:spChg>
        <pc:sldLayoutChg chg="modSp">
          <pc:chgData name="Brandon Long" userId="3edb6885-5267-4730-b69a-824454f51c51" providerId="ADAL" clId="{1C4C8791-30AF-4FEB-9396-96FE75F676F2}" dt="2023-09-15T15:07:05.536" v="2" actId="207"/>
          <pc:sldLayoutMkLst>
            <pc:docMk/>
            <pc:sldMasterMk cId="2180370204" sldId="2147483737"/>
            <pc:sldLayoutMk cId="3306362836" sldId="2147483738"/>
          </pc:sldLayoutMkLst>
          <pc:spChg chg="mod">
            <ac:chgData name="Brandon Long" userId="3edb6885-5267-4730-b69a-824454f51c51" providerId="ADAL" clId="{1C4C8791-30AF-4FEB-9396-96FE75F676F2}" dt="2023-09-15T15:07:05.536" v="2" actId="207"/>
            <ac:spMkLst>
              <pc:docMk/>
              <pc:sldMasterMk cId="2180370204" sldId="2147483737"/>
              <pc:sldLayoutMk cId="3306362836" sldId="2147483738"/>
              <ac:spMk id="2" creationId="{944381E5-7F82-483D-AB6B-87B538470154}"/>
            </ac:spMkLst>
          </pc:spChg>
        </pc:sldLayoutChg>
        <pc:sldLayoutChg chg="modSp">
          <pc:chgData name="Brandon Long" userId="3edb6885-5267-4730-b69a-824454f51c51" providerId="ADAL" clId="{1C4C8791-30AF-4FEB-9396-96FE75F676F2}" dt="2023-09-15T15:07:11.419" v="3" actId="207"/>
          <pc:sldLayoutMkLst>
            <pc:docMk/>
            <pc:sldMasterMk cId="2180370204" sldId="2147483737"/>
            <pc:sldLayoutMk cId="1187457445" sldId="2147483739"/>
          </pc:sldLayoutMkLst>
          <pc:spChg chg="mod">
            <ac:chgData name="Brandon Long" userId="3edb6885-5267-4730-b69a-824454f51c51" providerId="ADAL" clId="{1C4C8791-30AF-4FEB-9396-96FE75F676F2}" dt="2023-09-15T15:07:11.419" v="3" actId="207"/>
            <ac:spMkLst>
              <pc:docMk/>
              <pc:sldMasterMk cId="2180370204" sldId="2147483737"/>
              <pc:sldLayoutMk cId="1187457445" sldId="2147483739"/>
              <ac:spMk id="2" creationId="{46B6619F-7A7D-4C04-939B-2900C1087278}"/>
            </ac:spMkLst>
          </pc:spChg>
        </pc:sldLayoutChg>
        <pc:sldLayoutChg chg="modSp setBg">
          <pc:chgData name="Brandon Long" userId="3edb6885-5267-4730-b69a-824454f51c51" providerId="ADAL" clId="{1C4C8791-30AF-4FEB-9396-96FE75F676F2}" dt="2023-09-15T15:08:07.934" v="69"/>
          <pc:sldLayoutMkLst>
            <pc:docMk/>
            <pc:sldMasterMk cId="2180370204" sldId="2147483737"/>
            <pc:sldLayoutMk cId="978004450" sldId="2147483740"/>
          </pc:sldLayoutMkLst>
          <pc:spChg chg="mod">
            <ac:chgData name="Brandon Long" userId="3edb6885-5267-4730-b69a-824454f51c51" providerId="ADAL" clId="{1C4C8791-30AF-4FEB-9396-96FE75F676F2}" dt="2023-09-15T15:07:39.815" v="5" actId="207"/>
            <ac:spMkLst>
              <pc:docMk/>
              <pc:sldMasterMk cId="2180370204" sldId="2147483737"/>
              <pc:sldLayoutMk cId="978004450" sldId="2147483740"/>
              <ac:spMk id="2" creationId="{5EE213D4-C3F4-4E2D-AE1A-A1D0224AEFB6}"/>
            </ac:spMkLst>
          </pc:spChg>
        </pc:sldLayoutChg>
      </pc:sldMasterChg>
    </pc:docChg>
  </pc:docChgLst>
  <pc:docChgLst>
    <pc:chgData name="Snyder, Jennifer" userId="S::snyder.jennifer@epa.gov::2f2d697f-2c91-46b8-a603-7d2c9e168161" providerId="AD" clId="Web-{A1F2B4F9-ECCA-4557-A004-3AC9CB60C070}"/>
    <pc:docChg chg="modSld">
      <pc:chgData name="Snyder, Jennifer" userId="S::snyder.jennifer@epa.gov::2f2d697f-2c91-46b8-a603-7d2c9e168161" providerId="AD" clId="Web-{A1F2B4F9-ECCA-4557-A004-3AC9CB60C070}" dt="2023-11-28T17:12:18.879" v="34" actId="1076"/>
      <pc:docMkLst>
        <pc:docMk/>
      </pc:docMkLst>
      <pc:sldChg chg="addSp modSp">
        <pc:chgData name="Snyder, Jennifer" userId="S::snyder.jennifer@epa.gov::2f2d697f-2c91-46b8-a603-7d2c9e168161" providerId="AD" clId="Web-{A1F2B4F9-ECCA-4557-A004-3AC9CB60C070}" dt="2023-11-28T17:12:18.879" v="34" actId="1076"/>
        <pc:sldMkLst>
          <pc:docMk/>
          <pc:sldMk cId="4068629347" sldId="257"/>
        </pc:sldMkLst>
        <pc:spChg chg="add mod">
          <ac:chgData name="Snyder, Jennifer" userId="S::snyder.jennifer@epa.gov::2f2d697f-2c91-46b8-a603-7d2c9e168161" providerId="AD" clId="Web-{A1F2B4F9-ECCA-4557-A004-3AC9CB60C070}" dt="2023-11-28T17:12:18.879" v="34" actId="1076"/>
          <ac:spMkLst>
            <pc:docMk/>
            <pc:sldMk cId="4068629347" sldId="257"/>
            <ac:spMk id="5" creationId="{1D903E52-B98A-C1BA-8577-C47F8E5C191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A95A9734-681F-497F-ADA7-69449DEF9858}" type="datetimeFigureOut">
              <a:rPr lang="en-US" smtClean="0"/>
              <a:t>11/28/2023</a:t>
            </a:fld>
            <a:endParaRPr lang="en-US"/>
          </a:p>
        </p:txBody>
      </p:sp>
      <p:sp>
        <p:nvSpPr>
          <p:cNvPr id="4" name="Footer Placeholder 3"/>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098C26EE-8F7F-4789-BE6F-C9DFACE706B9}" type="slidenum">
              <a:rPr lang="en-US" smtClean="0"/>
              <a:t>‹#›</a:t>
            </a:fld>
            <a:endParaRPr lang="en-US"/>
          </a:p>
        </p:txBody>
      </p:sp>
    </p:spTree>
    <p:extLst>
      <p:ext uri="{BB962C8B-B14F-4D97-AF65-F5344CB8AC3E}">
        <p14:creationId xmlns:p14="http://schemas.microsoft.com/office/powerpoint/2010/main" val="1068854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B5E85D11-87BE-4513-A3A2-7D04F91693F2}" type="datetimeFigureOut">
              <a:rPr lang="en-US" smtClean="0"/>
              <a:t>11/28/2023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160FAD66-AB54-42F8-A263-DE0744117241}" type="slidenum">
              <a:rPr lang="en-US" smtClean="0"/>
              <a:t>‹#›</a:t>
            </a:fld>
            <a:endParaRPr lang="en-US"/>
          </a:p>
        </p:txBody>
      </p:sp>
    </p:spTree>
    <p:extLst>
      <p:ext uri="{BB962C8B-B14F-4D97-AF65-F5344CB8AC3E}">
        <p14:creationId xmlns:p14="http://schemas.microsoft.com/office/powerpoint/2010/main" val="991004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70" indent="-173370" defTabSz="924641">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160FAD66-AB54-42F8-A263-DE0744117241}" type="slidenum">
              <a:rPr lang="en-US" smtClean="0"/>
              <a:t>1</a:t>
            </a:fld>
            <a:endParaRPr lang="en-US"/>
          </a:p>
        </p:txBody>
      </p:sp>
    </p:spTree>
    <p:extLst>
      <p:ext uri="{BB962C8B-B14F-4D97-AF65-F5344CB8AC3E}">
        <p14:creationId xmlns:p14="http://schemas.microsoft.com/office/powerpoint/2010/main" val="445191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14</a:t>
            </a:fld>
            <a:endParaRPr lang="en-US"/>
          </a:p>
        </p:txBody>
      </p:sp>
    </p:spTree>
    <p:extLst>
      <p:ext uri="{BB962C8B-B14F-4D97-AF65-F5344CB8AC3E}">
        <p14:creationId xmlns:p14="http://schemas.microsoft.com/office/powerpoint/2010/main" val="1700597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15</a:t>
            </a:fld>
            <a:endParaRPr lang="en-US"/>
          </a:p>
        </p:txBody>
      </p:sp>
    </p:spTree>
    <p:extLst>
      <p:ext uri="{BB962C8B-B14F-4D97-AF65-F5344CB8AC3E}">
        <p14:creationId xmlns:p14="http://schemas.microsoft.com/office/powerpoint/2010/main" val="1055174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Title 19 Chapter 15 Parts 27 and 28 (EMNRD Rules) – these are the “Methane Waste Rules” to limit venting and flaring of natural gas.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Title 20 Chapter 2 Part 50 (NMED Rule) – this is the “Oil and Gas Ozone Rule” aimed at reducing VOC and NOx emissions and prevent ozone 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the EIA outlook data, we considered the reference case along with a high oil price scenario and a low oil price scenario.</a:t>
            </a:r>
          </a:p>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16</a:t>
            </a:fld>
            <a:endParaRPr lang="en-US"/>
          </a:p>
        </p:txBody>
      </p:sp>
    </p:spTree>
    <p:extLst>
      <p:ext uri="{BB962C8B-B14F-4D97-AF65-F5344CB8AC3E}">
        <p14:creationId xmlns:p14="http://schemas.microsoft.com/office/powerpoint/2010/main" val="3547826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NM O&amp;G GHGI includes emissions from the main oil and gas industry segments. Including exploration and production, G&amp;B, processing, transmission and storage, and it also includes abandoned wells. </a:t>
            </a:r>
          </a:p>
        </p:txBody>
      </p:sp>
      <p:sp>
        <p:nvSpPr>
          <p:cNvPr id="4" name="Slide Number Placeholder 3"/>
          <p:cNvSpPr>
            <a:spLocks noGrp="1"/>
          </p:cNvSpPr>
          <p:nvPr>
            <p:ph type="sldNum" sz="quarter" idx="5"/>
          </p:nvPr>
        </p:nvSpPr>
        <p:spPr/>
        <p:txBody>
          <a:bodyPr/>
          <a:lstStyle/>
          <a:p>
            <a:fld id="{160FAD66-AB54-42F8-A263-DE0744117241}" type="slidenum">
              <a:rPr lang="en-US" smtClean="0"/>
              <a:t>4</a:t>
            </a:fld>
            <a:endParaRPr lang="en-US"/>
          </a:p>
        </p:txBody>
      </p:sp>
    </p:spTree>
    <p:extLst>
      <p:ext uri="{BB962C8B-B14F-4D97-AF65-F5344CB8AC3E}">
        <p14:creationId xmlns:p14="http://schemas.microsoft.com/office/powerpoint/2010/main" val="3668313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the specific emission sources that are included, this table presents key sources for each industry segment. The sources on this table account for more than 99 percent of total CO2e emissions in the NM O&amp;G GHGI.</a:t>
            </a:r>
          </a:p>
        </p:txBody>
      </p:sp>
      <p:sp>
        <p:nvSpPr>
          <p:cNvPr id="4" name="Slide Number Placeholder 3"/>
          <p:cNvSpPr>
            <a:spLocks noGrp="1"/>
          </p:cNvSpPr>
          <p:nvPr>
            <p:ph type="sldNum" sz="quarter" idx="5"/>
          </p:nvPr>
        </p:nvSpPr>
        <p:spPr/>
        <p:txBody>
          <a:bodyPr/>
          <a:lstStyle/>
          <a:p>
            <a:fld id="{160FAD66-AB54-42F8-A263-DE0744117241}" type="slidenum">
              <a:rPr lang="en-US" smtClean="0"/>
              <a:t>5</a:t>
            </a:fld>
            <a:endParaRPr lang="en-US"/>
          </a:p>
        </p:txBody>
      </p:sp>
    </p:spTree>
    <p:extLst>
      <p:ext uri="{BB962C8B-B14F-4D97-AF65-F5344CB8AC3E}">
        <p14:creationId xmlns:p14="http://schemas.microsoft.com/office/powerpoint/2010/main" val="1882502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Companies report to GHGRP if they exceed the reporting threshold of 25,000 mt CO2e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number of studies have been conducted over the last ten years that measured CH</a:t>
            </a:r>
            <a:r>
              <a:rPr lang="en-US" baseline="-25000" dirty="0"/>
              <a:t>4</a:t>
            </a:r>
            <a:r>
              <a:rPr lang="en-US" dirty="0"/>
              <a:t> emissions from O&amp;G emission sources, and select studies were considered for this project. </a:t>
            </a:r>
          </a:p>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6</a:t>
            </a:fld>
            <a:endParaRPr lang="en-US"/>
          </a:p>
        </p:txBody>
      </p:sp>
    </p:spTree>
    <p:extLst>
      <p:ext uri="{BB962C8B-B14F-4D97-AF65-F5344CB8AC3E}">
        <p14:creationId xmlns:p14="http://schemas.microsoft.com/office/powerpoint/2010/main" val="1350623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NMED Minor Source Inventory is a comprehensive dataset for criteria pollutant emissions and related activity data. While the Inventory has existed for multiple years, the Inventory was expanded for year 2020 in two ways. First, data from minor sources was collected for the first time. Previously, only larger facilities reported data. Second, NMED requested that companies submit their greenhouse gas emissions for 2020. NMED asked companies to follow EPA’s greenhouse gas reporting program methodologies for subpart W and subpart C, which created consistency in available data.  </a:t>
            </a:r>
          </a:p>
        </p:txBody>
      </p:sp>
      <p:sp>
        <p:nvSpPr>
          <p:cNvPr id="4" name="Slide Number Placeholder 3"/>
          <p:cNvSpPr>
            <a:spLocks noGrp="1"/>
          </p:cNvSpPr>
          <p:nvPr>
            <p:ph type="sldNum" sz="quarter" idx="5"/>
          </p:nvPr>
        </p:nvSpPr>
        <p:spPr/>
        <p:txBody>
          <a:bodyPr/>
          <a:lstStyle/>
          <a:p>
            <a:fld id="{160FAD66-AB54-42F8-A263-DE0744117241}" type="slidenum">
              <a:rPr lang="en-US" smtClean="0"/>
              <a:t>7</a:t>
            </a:fld>
            <a:endParaRPr lang="en-US"/>
          </a:p>
        </p:txBody>
      </p:sp>
    </p:spTree>
    <p:extLst>
      <p:ext uri="{BB962C8B-B14F-4D97-AF65-F5344CB8AC3E}">
        <p14:creationId xmlns:p14="http://schemas.microsoft.com/office/powerpoint/2010/main" val="3409236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8</a:t>
            </a:fld>
            <a:endParaRPr lang="en-US"/>
          </a:p>
        </p:txBody>
      </p:sp>
    </p:spTree>
    <p:extLst>
      <p:ext uri="{BB962C8B-B14F-4D97-AF65-F5344CB8AC3E}">
        <p14:creationId xmlns:p14="http://schemas.microsoft.com/office/powerpoint/2010/main" val="1597239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applied unique emission factors (emissions per equipment type, e.g., emissions per separator) for equipment on well pads subject to leak detection and repair (LDAR) versus well pads NOT subject to LDAR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emission factors that were used are from two recent measurement studies and the emission factors are 4 – 20 times higher for non-LDAR equipment</a:t>
            </a:r>
          </a:p>
          <a:p>
            <a:pPr lvl="1"/>
            <a:r>
              <a:rPr lang="en-US" dirty="0"/>
              <a:t>The non-LDAR emission factors are higher because they account for super-emitters, which are large emission events that occur infrequently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bottom table presents an overall summary for the state on wells subject to LDAR versus those that aren’t. These percentages were based on first production dates from OCD wells database and NSPS </a:t>
            </a:r>
            <a:r>
              <a:rPr lang="en-US" dirty="0" err="1"/>
              <a:t>OOOOa</a:t>
            </a:r>
            <a:r>
              <a:rPr lang="en-US" dirty="0"/>
              <a:t> compliance timeframes.</a:t>
            </a:r>
          </a:p>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10</a:t>
            </a:fld>
            <a:endParaRPr lang="en-US"/>
          </a:p>
        </p:txBody>
      </p:sp>
    </p:spTree>
    <p:extLst>
      <p:ext uri="{BB962C8B-B14F-4D97-AF65-F5344CB8AC3E}">
        <p14:creationId xmlns:p14="http://schemas.microsoft.com/office/powerpoint/2010/main" val="763093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12</a:t>
            </a:fld>
            <a:endParaRPr lang="en-US"/>
          </a:p>
        </p:txBody>
      </p:sp>
    </p:spTree>
    <p:extLst>
      <p:ext uri="{BB962C8B-B14F-4D97-AF65-F5344CB8AC3E}">
        <p14:creationId xmlns:p14="http://schemas.microsoft.com/office/powerpoint/2010/main" val="2001949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0FAD66-AB54-42F8-A263-DE0744117241}" type="slidenum">
              <a:rPr lang="en-US" smtClean="0"/>
              <a:t>13</a:t>
            </a:fld>
            <a:endParaRPr lang="en-US"/>
          </a:p>
        </p:txBody>
      </p:sp>
    </p:spTree>
    <p:extLst>
      <p:ext uri="{BB962C8B-B14F-4D97-AF65-F5344CB8AC3E}">
        <p14:creationId xmlns:p14="http://schemas.microsoft.com/office/powerpoint/2010/main" val="222017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81E5-7F82-483D-AB6B-87B538470154}"/>
              </a:ext>
            </a:extLst>
          </p:cNvPr>
          <p:cNvSpPr>
            <a:spLocks noGrp="1"/>
          </p:cNvSpPr>
          <p:nvPr>
            <p:ph type="ctrTitle"/>
          </p:nvPr>
        </p:nvSpPr>
        <p:spPr>
          <a:xfrm>
            <a:off x="1524000" y="1122363"/>
            <a:ext cx="9144000" cy="2387600"/>
          </a:xfrm>
        </p:spPr>
        <p:txBody>
          <a:bodyPr anchor="b"/>
          <a:lstStyle>
            <a:lvl1pPr algn="ctr">
              <a:defRPr sz="6000" cap="small" baseline="0">
                <a:solidFill>
                  <a:srgbClr val="00B050"/>
                </a:solidFill>
                <a:latin typeface="Verdana Pro Cond" panose="020B060603050404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9B555324-9743-415E-AE86-12F1922947F9}"/>
              </a:ext>
            </a:extLst>
          </p:cNvPr>
          <p:cNvSpPr>
            <a:spLocks noGrp="1"/>
          </p:cNvSpPr>
          <p:nvPr>
            <p:ph type="subTitle" idx="1"/>
          </p:nvPr>
        </p:nvSpPr>
        <p:spPr>
          <a:xfrm>
            <a:off x="1524000" y="3602038"/>
            <a:ext cx="9144000" cy="1655762"/>
          </a:xfrm>
        </p:spPr>
        <p:txBody>
          <a:bodyPr/>
          <a:lstStyle>
            <a:lvl1pPr marL="0" indent="0" algn="ctr">
              <a:buNone/>
              <a:defRPr sz="2400">
                <a:solidFill>
                  <a:schemeClr val="tx1">
                    <a:lumMod val="75000"/>
                    <a:lumOff val="25000"/>
                  </a:schemeClr>
                </a:solidFill>
                <a:latin typeface="Verdana Pro Cond" panose="020B0606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C2FB05-3C1B-4A05-B669-1BBD6FDDF894}"/>
              </a:ext>
            </a:extLst>
          </p:cNvPr>
          <p:cNvSpPr>
            <a:spLocks noGrp="1"/>
          </p:cNvSpPr>
          <p:nvPr>
            <p:ph type="dt" sz="half" idx="10"/>
          </p:nvPr>
        </p:nvSpPr>
        <p:spPr/>
        <p:txBody>
          <a:bodyPr/>
          <a:lstStyle/>
          <a:p>
            <a:fld id="{61D977F0-D03E-478C-A78C-2D82747F1A4F}" type="datetime1">
              <a:rPr lang="en-US" smtClean="0"/>
              <a:t>11/28/2023</a:t>
            </a:fld>
            <a:endParaRPr lang="en-US"/>
          </a:p>
        </p:txBody>
      </p:sp>
      <p:sp>
        <p:nvSpPr>
          <p:cNvPr id="5" name="Footer Placeholder 4">
            <a:extLst>
              <a:ext uri="{FF2B5EF4-FFF2-40B4-BE49-F238E27FC236}">
                <a16:creationId xmlns:a16="http://schemas.microsoft.com/office/drawing/2014/main" id="{9B7A4003-6AAB-4BCC-8DB1-92A1CA957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C4B4FA-F254-431F-AAB0-CA4364C2DB5B}"/>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330636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8FC8-3CCD-4E17-AF58-F18EECD326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A86CEC-39C1-4DD5-9D8A-778397DA15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A0BC3E-1948-46A7-BD0C-64D163555556}"/>
              </a:ext>
            </a:extLst>
          </p:cNvPr>
          <p:cNvSpPr>
            <a:spLocks noGrp="1"/>
          </p:cNvSpPr>
          <p:nvPr>
            <p:ph type="dt" sz="half" idx="10"/>
          </p:nvPr>
        </p:nvSpPr>
        <p:spPr/>
        <p:txBody>
          <a:bodyPr/>
          <a:lstStyle/>
          <a:p>
            <a:fld id="{0D8B6C88-D9C2-48F1-BA15-74BC2DD29B12}" type="datetime1">
              <a:rPr lang="en-US" smtClean="0"/>
              <a:t>11/28/2023</a:t>
            </a:fld>
            <a:endParaRPr lang="en-US"/>
          </a:p>
        </p:txBody>
      </p:sp>
      <p:sp>
        <p:nvSpPr>
          <p:cNvPr id="5" name="Footer Placeholder 4">
            <a:extLst>
              <a:ext uri="{FF2B5EF4-FFF2-40B4-BE49-F238E27FC236}">
                <a16:creationId xmlns:a16="http://schemas.microsoft.com/office/drawing/2014/main" id="{4FF55C28-D405-4672-A749-FA1DCE722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D28C1-DFEB-43A1-B845-256BF231B6C2}"/>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65852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A38F75-FA51-4187-B3CD-8050F937D4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204927-D917-4566-B6A6-244AC04F31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703855-613D-4AA0-83C2-2CDB94A02968}"/>
              </a:ext>
            </a:extLst>
          </p:cNvPr>
          <p:cNvSpPr>
            <a:spLocks noGrp="1"/>
          </p:cNvSpPr>
          <p:nvPr>
            <p:ph type="dt" sz="half" idx="10"/>
          </p:nvPr>
        </p:nvSpPr>
        <p:spPr/>
        <p:txBody>
          <a:bodyPr/>
          <a:lstStyle/>
          <a:p>
            <a:fld id="{A6A0B3A8-5004-479B-9B4F-B51F20D37195}" type="datetime1">
              <a:rPr lang="en-US" smtClean="0"/>
              <a:t>11/28/2023</a:t>
            </a:fld>
            <a:endParaRPr lang="en-US"/>
          </a:p>
        </p:txBody>
      </p:sp>
      <p:sp>
        <p:nvSpPr>
          <p:cNvPr id="5" name="Footer Placeholder 4">
            <a:extLst>
              <a:ext uri="{FF2B5EF4-FFF2-40B4-BE49-F238E27FC236}">
                <a16:creationId xmlns:a16="http://schemas.microsoft.com/office/drawing/2014/main" id="{4224AED9-84C1-4615-9A19-DBE8359F1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79167-741D-4373-9A30-2BBE4C50F31C}"/>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80466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6619F-7A7D-4C04-939B-2900C1087278}"/>
              </a:ext>
            </a:extLst>
          </p:cNvPr>
          <p:cNvSpPr>
            <a:spLocks noGrp="1"/>
          </p:cNvSpPr>
          <p:nvPr>
            <p:ph type="title"/>
          </p:nvPr>
        </p:nvSpPr>
        <p:spPr/>
        <p:txBody>
          <a:bodyPr/>
          <a:lstStyle>
            <a:lvl1pPr>
              <a:defRPr cap="small" baseline="0">
                <a:solidFill>
                  <a:srgbClr val="00B050"/>
                </a:solidFill>
                <a:latin typeface="Verdana Pro Cond" panose="020B060603050404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ECD6B4-9F88-46BC-9F0A-8CF81CD07F5B}"/>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2D653-8F1A-4CFB-B12C-0E02B019928D}"/>
              </a:ext>
            </a:extLst>
          </p:cNvPr>
          <p:cNvSpPr>
            <a:spLocks noGrp="1"/>
          </p:cNvSpPr>
          <p:nvPr>
            <p:ph type="dt" sz="half" idx="10"/>
          </p:nvPr>
        </p:nvSpPr>
        <p:spPr/>
        <p:txBody>
          <a:bodyPr/>
          <a:lstStyle/>
          <a:p>
            <a:fld id="{D0550796-5260-40CC-8F40-C594E008E3A8}" type="datetime1">
              <a:rPr lang="en-US" smtClean="0"/>
              <a:t>11/28/2023</a:t>
            </a:fld>
            <a:endParaRPr lang="en-US"/>
          </a:p>
        </p:txBody>
      </p:sp>
      <p:sp>
        <p:nvSpPr>
          <p:cNvPr id="5" name="Footer Placeholder 4">
            <a:extLst>
              <a:ext uri="{FF2B5EF4-FFF2-40B4-BE49-F238E27FC236}">
                <a16:creationId xmlns:a16="http://schemas.microsoft.com/office/drawing/2014/main" id="{D9ABB233-90D4-4147-BFC0-7CD17709E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9680-1D80-4381-BB98-323E39182103}"/>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118745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B050">
            <a:alpha val="1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213D4-C3F4-4E2D-AE1A-A1D0224AEFB6}"/>
              </a:ext>
            </a:extLst>
          </p:cNvPr>
          <p:cNvSpPr>
            <a:spLocks noGrp="1"/>
          </p:cNvSpPr>
          <p:nvPr>
            <p:ph type="title"/>
          </p:nvPr>
        </p:nvSpPr>
        <p:spPr>
          <a:xfrm>
            <a:off x="831850" y="1709738"/>
            <a:ext cx="10515600" cy="2852737"/>
          </a:xfrm>
        </p:spPr>
        <p:txBody>
          <a:bodyPr anchor="b"/>
          <a:lstStyle>
            <a:lvl1pPr>
              <a:defRPr sz="6000" cap="small" baseline="0">
                <a:solidFill>
                  <a:srgbClr val="00B050"/>
                </a:solidFill>
                <a:latin typeface="Verdana Pro Cond" panose="020B060603050404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B917010-1BA3-4636-9628-DAC071548D9A}"/>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1A0BB0-CAE2-45C2-8801-8649C225C591}"/>
              </a:ext>
            </a:extLst>
          </p:cNvPr>
          <p:cNvSpPr>
            <a:spLocks noGrp="1"/>
          </p:cNvSpPr>
          <p:nvPr>
            <p:ph type="dt" sz="half" idx="10"/>
          </p:nvPr>
        </p:nvSpPr>
        <p:spPr/>
        <p:txBody>
          <a:bodyPr/>
          <a:lstStyle/>
          <a:p>
            <a:fld id="{D9091604-241F-41DE-8D36-32FF26467280}" type="datetime1">
              <a:rPr lang="en-US" smtClean="0"/>
              <a:t>11/28/2023</a:t>
            </a:fld>
            <a:endParaRPr lang="en-US"/>
          </a:p>
        </p:txBody>
      </p:sp>
      <p:sp>
        <p:nvSpPr>
          <p:cNvPr id="5" name="Footer Placeholder 4">
            <a:extLst>
              <a:ext uri="{FF2B5EF4-FFF2-40B4-BE49-F238E27FC236}">
                <a16:creationId xmlns:a16="http://schemas.microsoft.com/office/drawing/2014/main" id="{B4900036-EA9E-48D5-8D6D-4E98012F0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486AD-15FC-431C-8769-0C949BC2EEE4}"/>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97800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537D5-EF30-4643-969B-F65C3BAB08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0F90C6-FCDC-4D3D-B992-2BB58B8F3A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69E445-4ECD-4755-A5AD-DA22D96633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A2E2F9-24FE-4BA3-8139-3C881213F3D0}"/>
              </a:ext>
            </a:extLst>
          </p:cNvPr>
          <p:cNvSpPr>
            <a:spLocks noGrp="1"/>
          </p:cNvSpPr>
          <p:nvPr>
            <p:ph type="dt" sz="half" idx="10"/>
          </p:nvPr>
        </p:nvSpPr>
        <p:spPr/>
        <p:txBody>
          <a:bodyPr/>
          <a:lstStyle/>
          <a:p>
            <a:fld id="{BA2C965D-AF65-4C0D-BB9D-BA4D08D2BCBF}" type="datetime1">
              <a:rPr lang="en-US" smtClean="0"/>
              <a:t>11/28/2023</a:t>
            </a:fld>
            <a:endParaRPr lang="en-US"/>
          </a:p>
        </p:txBody>
      </p:sp>
      <p:sp>
        <p:nvSpPr>
          <p:cNvPr id="6" name="Footer Placeholder 5">
            <a:extLst>
              <a:ext uri="{FF2B5EF4-FFF2-40B4-BE49-F238E27FC236}">
                <a16:creationId xmlns:a16="http://schemas.microsoft.com/office/drawing/2014/main" id="{BAC5A8EB-65F2-4D08-A6E7-B2A719356B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6798F8-2EF2-422A-B7F8-8DD654DCD33E}"/>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383074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3E95-FC0C-4B49-A51B-04FBD48589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49C3B3-D890-4879-AAED-6E25BDC8AA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236F996-4D14-4885-90F0-02C558231B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8FE954-5E8C-4239-9213-D35228B246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E52865-9EF8-4492-9100-A17C2050F5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C20A0C-B1A0-4312-BC2D-42A27BBF8019}"/>
              </a:ext>
            </a:extLst>
          </p:cNvPr>
          <p:cNvSpPr>
            <a:spLocks noGrp="1"/>
          </p:cNvSpPr>
          <p:nvPr>
            <p:ph type="dt" sz="half" idx="10"/>
          </p:nvPr>
        </p:nvSpPr>
        <p:spPr/>
        <p:txBody>
          <a:bodyPr/>
          <a:lstStyle/>
          <a:p>
            <a:fld id="{E0484688-841D-482D-8E51-69CE969ACBED}" type="datetime1">
              <a:rPr lang="en-US" smtClean="0"/>
              <a:t>11/28/2023</a:t>
            </a:fld>
            <a:endParaRPr lang="en-US"/>
          </a:p>
        </p:txBody>
      </p:sp>
      <p:sp>
        <p:nvSpPr>
          <p:cNvPr id="8" name="Footer Placeholder 7">
            <a:extLst>
              <a:ext uri="{FF2B5EF4-FFF2-40B4-BE49-F238E27FC236}">
                <a16:creationId xmlns:a16="http://schemas.microsoft.com/office/drawing/2014/main" id="{B10BDDC0-1C4B-4EAC-9EFA-970C076741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9881C2-DCC2-4F1C-AB14-8A68C3234A49}"/>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60629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5F134-112D-42D3-BC31-148B8B4986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558B6E-5C45-4EAA-AF8D-0E33A5C8E11F}"/>
              </a:ext>
            </a:extLst>
          </p:cNvPr>
          <p:cNvSpPr>
            <a:spLocks noGrp="1"/>
          </p:cNvSpPr>
          <p:nvPr>
            <p:ph type="dt" sz="half" idx="10"/>
          </p:nvPr>
        </p:nvSpPr>
        <p:spPr/>
        <p:txBody>
          <a:bodyPr/>
          <a:lstStyle/>
          <a:p>
            <a:fld id="{59F577B1-7AF1-4E29-BAF1-35FBA8D97FC6}" type="datetime1">
              <a:rPr lang="en-US" smtClean="0"/>
              <a:t>11/28/2023</a:t>
            </a:fld>
            <a:endParaRPr lang="en-US"/>
          </a:p>
        </p:txBody>
      </p:sp>
      <p:sp>
        <p:nvSpPr>
          <p:cNvPr id="4" name="Footer Placeholder 3">
            <a:extLst>
              <a:ext uri="{FF2B5EF4-FFF2-40B4-BE49-F238E27FC236}">
                <a16:creationId xmlns:a16="http://schemas.microsoft.com/office/drawing/2014/main" id="{3A2E4C01-5899-416B-BA4A-01BAC773F5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78730E-580E-4148-B31B-F8636E29DD07}"/>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388348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8A31D-D731-44AD-A317-ADB8B19843A6}"/>
              </a:ext>
            </a:extLst>
          </p:cNvPr>
          <p:cNvSpPr>
            <a:spLocks noGrp="1"/>
          </p:cNvSpPr>
          <p:nvPr>
            <p:ph type="dt" sz="half" idx="10"/>
          </p:nvPr>
        </p:nvSpPr>
        <p:spPr/>
        <p:txBody>
          <a:bodyPr/>
          <a:lstStyle/>
          <a:p>
            <a:fld id="{65F8FE6A-7442-49CE-A24C-E320AC855207}" type="datetime1">
              <a:rPr lang="en-US" smtClean="0"/>
              <a:t>11/28/2023</a:t>
            </a:fld>
            <a:endParaRPr lang="en-US"/>
          </a:p>
        </p:txBody>
      </p:sp>
      <p:sp>
        <p:nvSpPr>
          <p:cNvPr id="3" name="Footer Placeholder 2">
            <a:extLst>
              <a:ext uri="{FF2B5EF4-FFF2-40B4-BE49-F238E27FC236}">
                <a16:creationId xmlns:a16="http://schemas.microsoft.com/office/drawing/2014/main" id="{CCA00446-E59A-472E-8E5D-3FA526929E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EFF310-334C-474A-864E-65240D1CFF97}"/>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266612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71409-2FC6-4FE9-A1A1-49048D82E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EF8441-27B2-4EB8-8A8B-537EB41A8C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AF8C87-3E21-4496-95E6-5605F740F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DD9124-2B5F-4413-B78C-DCC60ED51BF8}"/>
              </a:ext>
            </a:extLst>
          </p:cNvPr>
          <p:cNvSpPr>
            <a:spLocks noGrp="1"/>
          </p:cNvSpPr>
          <p:nvPr>
            <p:ph type="dt" sz="half" idx="10"/>
          </p:nvPr>
        </p:nvSpPr>
        <p:spPr/>
        <p:txBody>
          <a:bodyPr/>
          <a:lstStyle/>
          <a:p>
            <a:fld id="{8651B049-DA44-4362-B7EC-3534D15955C9}" type="datetime1">
              <a:rPr lang="en-US" smtClean="0"/>
              <a:t>11/28/2023</a:t>
            </a:fld>
            <a:endParaRPr lang="en-US"/>
          </a:p>
        </p:txBody>
      </p:sp>
      <p:sp>
        <p:nvSpPr>
          <p:cNvPr id="6" name="Footer Placeholder 5">
            <a:extLst>
              <a:ext uri="{FF2B5EF4-FFF2-40B4-BE49-F238E27FC236}">
                <a16:creationId xmlns:a16="http://schemas.microsoft.com/office/drawing/2014/main" id="{74692B59-3EAF-4895-8962-8E5D4741C5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4240F-403E-47CF-9A7D-FC541CDCA393}"/>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899922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D13F-C959-467E-A669-F7C7593089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071636-2650-401C-9C14-4D172F3D46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CB51A9-58B0-4F76-A09F-385A02470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F8418A-9BFE-45A9-A268-9C15A23053A2}"/>
              </a:ext>
            </a:extLst>
          </p:cNvPr>
          <p:cNvSpPr>
            <a:spLocks noGrp="1"/>
          </p:cNvSpPr>
          <p:nvPr>
            <p:ph type="dt" sz="half" idx="10"/>
          </p:nvPr>
        </p:nvSpPr>
        <p:spPr/>
        <p:txBody>
          <a:bodyPr/>
          <a:lstStyle/>
          <a:p>
            <a:fld id="{ED7EFF1A-DE6A-4D23-8C88-D05D5F19FACF}" type="datetime1">
              <a:rPr lang="en-US" smtClean="0"/>
              <a:t>11/28/2023</a:t>
            </a:fld>
            <a:endParaRPr lang="en-US"/>
          </a:p>
        </p:txBody>
      </p:sp>
      <p:sp>
        <p:nvSpPr>
          <p:cNvPr id="6" name="Footer Placeholder 5">
            <a:extLst>
              <a:ext uri="{FF2B5EF4-FFF2-40B4-BE49-F238E27FC236}">
                <a16:creationId xmlns:a16="http://schemas.microsoft.com/office/drawing/2014/main" id="{69402357-A148-4A63-B60D-06DC43EF5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68B2E-4F19-4DAD-AEC9-E45999AE4BA8}"/>
              </a:ext>
            </a:extLst>
          </p:cNvPr>
          <p:cNvSpPr>
            <a:spLocks noGrp="1"/>
          </p:cNvSpPr>
          <p:nvPr>
            <p:ph type="sldNum" sz="quarter" idx="12"/>
          </p:nvPr>
        </p:nvSpPr>
        <p:spPr/>
        <p:txBody>
          <a:bodyPr/>
          <a:lstStyle/>
          <a:p>
            <a:fld id="{B507CD4A-90D4-43FF-A6E4-596A859163DB}" type="slidenum">
              <a:rPr lang="en-US" smtClean="0"/>
              <a:t>‹#›</a:t>
            </a:fld>
            <a:endParaRPr lang="en-US"/>
          </a:p>
        </p:txBody>
      </p:sp>
    </p:spTree>
    <p:extLst>
      <p:ext uri="{BB962C8B-B14F-4D97-AF65-F5344CB8AC3E}">
        <p14:creationId xmlns:p14="http://schemas.microsoft.com/office/powerpoint/2010/main" val="1278973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42D1FB-C7E6-4F5D-A6E4-5BD47BE1FA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39D1966-96EF-465F-8689-881C7DE42A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8350A-FABD-43E7-9642-43497610C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8DB9E-0145-40C4-94E1-A2E993E34494}" type="datetime1">
              <a:rPr lang="en-US" smtClean="0"/>
              <a:t>11/28/2023</a:t>
            </a:fld>
            <a:endParaRPr lang="en-US"/>
          </a:p>
        </p:txBody>
      </p:sp>
      <p:sp>
        <p:nvSpPr>
          <p:cNvPr id="5" name="Footer Placeholder 4">
            <a:extLst>
              <a:ext uri="{FF2B5EF4-FFF2-40B4-BE49-F238E27FC236}">
                <a16:creationId xmlns:a16="http://schemas.microsoft.com/office/drawing/2014/main" id="{199FF6D2-C582-4FA3-AF7C-2971E1CAF7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52591A-63A7-4A74-A255-85A5CF6645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7CD4A-90D4-43FF-A6E4-596A859163DB}" type="slidenum">
              <a:rPr lang="en-US" smtClean="0"/>
              <a:t>‹#›</a:t>
            </a:fld>
            <a:endParaRPr lang="en-US"/>
          </a:p>
        </p:txBody>
      </p:sp>
      <p:sp>
        <p:nvSpPr>
          <p:cNvPr id="8" name="Rectangle 7">
            <a:extLst>
              <a:ext uri="{FF2B5EF4-FFF2-40B4-BE49-F238E27FC236}">
                <a16:creationId xmlns:a16="http://schemas.microsoft.com/office/drawing/2014/main" id="{5AE390A9-7D5C-505B-6F3D-34E0121BD56F}"/>
              </a:ext>
            </a:extLst>
          </p:cNvPr>
          <p:cNvSpPr/>
          <p:nvPr userDrawn="1"/>
        </p:nvSpPr>
        <p:spPr>
          <a:xfrm>
            <a:off x="0" y="6682757"/>
            <a:ext cx="12192000" cy="182880"/>
          </a:xfrm>
          <a:prstGeom prst="rect">
            <a:avLst/>
          </a:prstGeom>
          <a:solidFill>
            <a:srgbClr val="00B05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3702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ftr="0" dt="0"/>
  <p:txStyles>
    <p:titleStyle>
      <a:lvl1pPr algn="l" defTabSz="914400" rtl="0" eaLnBrk="1" latinLnBrk="0" hangingPunct="1">
        <a:lnSpc>
          <a:spcPct val="90000"/>
        </a:lnSpc>
        <a:spcBef>
          <a:spcPct val="0"/>
        </a:spcBef>
        <a:buNone/>
        <a:defRPr sz="4400" kern="1200" cap="small" baseline="0">
          <a:solidFill>
            <a:srgbClr val="00B050"/>
          </a:solidFill>
          <a:latin typeface="Verdana Pro Cond" panose="020B0606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NEI_Help@epa.gov"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7701" y="1525449"/>
            <a:ext cx="10596598" cy="1903551"/>
          </a:xfrm>
        </p:spPr>
        <p:txBody>
          <a:bodyPr>
            <a:normAutofit fontScale="90000"/>
          </a:bodyPr>
          <a:lstStyle/>
          <a:p>
            <a:r>
              <a:rPr lang="en-US" dirty="0"/>
              <a:t>New Mexico Oil &amp; Gas GHG Emissions Inventory for Year 2020</a:t>
            </a:r>
          </a:p>
        </p:txBody>
      </p:sp>
      <p:sp>
        <p:nvSpPr>
          <p:cNvPr id="3" name="Subtitle 2"/>
          <p:cNvSpPr>
            <a:spLocks noGrp="1"/>
          </p:cNvSpPr>
          <p:nvPr>
            <p:ph type="subTitle" idx="1"/>
          </p:nvPr>
        </p:nvSpPr>
        <p:spPr>
          <a:xfrm>
            <a:off x="935665" y="4581427"/>
            <a:ext cx="10458634" cy="1447233"/>
          </a:xfrm>
        </p:spPr>
        <p:txBody>
          <a:bodyPr>
            <a:normAutofit/>
          </a:bodyPr>
          <a:lstStyle/>
          <a:p>
            <a:r>
              <a:rPr lang="en-US" dirty="0"/>
              <a:t>Brandon Long (ERG)</a:t>
            </a:r>
          </a:p>
          <a:p>
            <a:r>
              <a:rPr lang="en-US" dirty="0"/>
              <a:t>New Mexico Environment Department (NMED)</a:t>
            </a:r>
          </a:p>
          <a:p>
            <a:r>
              <a:rPr lang="en-US" dirty="0"/>
              <a:t>September 28</a:t>
            </a:r>
            <a:r>
              <a:rPr lang="en-US"/>
              <a:t>, 2023</a:t>
            </a:r>
            <a:endParaRPr lang="en-US" dirty="0"/>
          </a:p>
        </p:txBody>
      </p:sp>
      <p:pic>
        <p:nvPicPr>
          <p:cNvPr id="4" name="Picture 3" descr="A picture containing diagram&#10;&#10;Description automatically generated">
            <a:extLst>
              <a:ext uri="{FF2B5EF4-FFF2-40B4-BE49-F238E27FC236}">
                <a16:creationId xmlns:a16="http://schemas.microsoft.com/office/drawing/2014/main" id="{980026ED-88C2-CD12-A547-73988D1F6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1855" y="4388743"/>
            <a:ext cx="1737360" cy="1737360"/>
          </a:xfrm>
          <a:prstGeom prst="rect">
            <a:avLst/>
          </a:prstGeom>
        </p:spPr>
      </p:pic>
      <p:pic>
        <p:nvPicPr>
          <p:cNvPr id="6" name="Picture 5" descr="_5_ERGlogosmall_2009">
            <a:extLst>
              <a:ext uri="{FF2B5EF4-FFF2-40B4-BE49-F238E27FC236}">
                <a16:creationId xmlns:a16="http://schemas.microsoft.com/office/drawing/2014/main" id="{B6F82E75-4B71-27A9-C802-C8FE776F14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665" y="4961988"/>
            <a:ext cx="1737360" cy="5908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D903E52-B98A-C1BA-8577-C47F8E5C1910}"/>
              </a:ext>
            </a:extLst>
          </p:cNvPr>
          <p:cNvSpPr txBox="1"/>
          <p:nvPr/>
        </p:nvSpPr>
        <p:spPr>
          <a:xfrm>
            <a:off x="624073" y="346250"/>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For help accessing this document, email </a:t>
            </a:r>
            <a:r>
              <a:rPr lang="en-US" dirty="0">
                <a:cs typeface="Calibri"/>
                <a:hlinkClick r:id="rId5"/>
              </a:rPr>
              <a:t>NEI_Help@epa.gov</a:t>
            </a:r>
            <a:r>
              <a:rPr lang="en-US" dirty="0">
                <a:cs typeface="Calibri"/>
              </a:rPr>
              <a:t>.</a:t>
            </a:r>
          </a:p>
          <a:p>
            <a:endParaRPr lang="en-US" dirty="0">
              <a:cs typeface="Calibri"/>
            </a:endParaRPr>
          </a:p>
        </p:txBody>
      </p:sp>
    </p:spTree>
    <p:extLst>
      <p:ext uri="{BB962C8B-B14F-4D97-AF65-F5344CB8AC3E}">
        <p14:creationId xmlns:p14="http://schemas.microsoft.com/office/powerpoint/2010/main" val="4068629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F5410-4987-A547-FB7D-61AFBB21B461}"/>
              </a:ext>
            </a:extLst>
          </p:cNvPr>
          <p:cNvSpPr>
            <a:spLocks noGrp="1"/>
          </p:cNvSpPr>
          <p:nvPr>
            <p:ph type="title"/>
          </p:nvPr>
        </p:nvSpPr>
        <p:spPr/>
        <p:txBody>
          <a:bodyPr/>
          <a:lstStyle/>
          <a:p>
            <a:r>
              <a:rPr lang="en-US" dirty="0"/>
              <a:t>Production Well Pad Equipment Leaks / Fugitives</a:t>
            </a:r>
          </a:p>
        </p:txBody>
      </p:sp>
      <p:sp>
        <p:nvSpPr>
          <p:cNvPr id="3" name="Content Placeholder 2">
            <a:extLst>
              <a:ext uri="{FF2B5EF4-FFF2-40B4-BE49-F238E27FC236}">
                <a16:creationId xmlns:a16="http://schemas.microsoft.com/office/drawing/2014/main" id="{524C86BD-E7D0-F603-B78C-6AE7C10CF48E}"/>
              </a:ext>
            </a:extLst>
          </p:cNvPr>
          <p:cNvSpPr>
            <a:spLocks noGrp="1"/>
          </p:cNvSpPr>
          <p:nvPr>
            <p:ph idx="1"/>
          </p:nvPr>
        </p:nvSpPr>
        <p:spPr/>
        <p:txBody>
          <a:bodyPr/>
          <a:lstStyle/>
          <a:p>
            <a:pPr marL="0" indent="0">
              <a:buNone/>
            </a:pPr>
            <a:r>
              <a:rPr lang="en-US" dirty="0"/>
              <a:t>Applied unique emission factors for equipment on well pads subject to leak detection and repair (LDAR) versus well pads NOT subject to LDAR</a:t>
            </a:r>
          </a:p>
          <a:p>
            <a:pPr lvl="1"/>
            <a:r>
              <a:rPr lang="en-US" dirty="0"/>
              <a:t>Emission factors from two recent measurement studies</a:t>
            </a:r>
          </a:p>
          <a:p>
            <a:pPr lvl="1"/>
            <a:r>
              <a:rPr lang="en-US" dirty="0"/>
              <a:t>Emission factors are 4 – 20 times higher for non-LDAR equipment</a:t>
            </a:r>
          </a:p>
          <a:p>
            <a:pPr lvl="1"/>
            <a:r>
              <a:rPr lang="en-US" dirty="0"/>
              <a:t>Non-LDAR emission factors account for super-emitters</a:t>
            </a:r>
          </a:p>
        </p:txBody>
      </p:sp>
      <p:sp>
        <p:nvSpPr>
          <p:cNvPr id="4" name="Slide Number Placeholder 3">
            <a:extLst>
              <a:ext uri="{FF2B5EF4-FFF2-40B4-BE49-F238E27FC236}">
                <a16:creationId xmlns:a16="http://schemas.microsoft.com/office/drawing/2014/main" id="{4615D6C8-83E1-B4CC-0FDB-BD7B2EFA0AA4}"/>
              </a:ext>
            </a:extLst>
          </p:cNvPr>
          <p:cNvSpPr>
            <a:spLocks noGrp="1"/>
          </p:cNvSpPr>
          <p:nvPr>
            <p:ph type="sldNum" sz="quarter" idx="12"/>
          </p:nvPr>
        </p:nvSpPr>
        <p:spPr/>
        <p:txBody>
          <a:bodyPr/>
          <a:lstStyle/>
          <a:p>
            <a:fld id="{B507CD4A-90D4-43FF-A6E4-596A859163DB}" type="slidenum">
              <a:rPr lang="en-US" smtClean="0"/>
              <a:t>10</a:t>
            </a:fld>
            <a:endParaRPr lang="en-US"/>
          </a:p>
        </p:txBody>
      </p:sp>
      <p:graphicFrame>
        <p:nvGraphicFramePr>
          <p:cNvPr id="5" name="Table 5">
            <a:extLst>
              <a:ext uri="{FF2B5EF4-FFF2-40B4-BE49-F238E27FC236}">
                <a16:creationId xmlns:a16="http://schemas.microsoft.com/office/drawing/2014/main" id="{B8B0CE20-6C28-D4A3-20EA-D6819D37EDE7}"/>
              </a:ext>
            </a:extLst>
          </p:cNvPr>
          <p:cNvGraphicFramePr>
            <a:graphicFrameLocks noGrp="1"/>
          </p:cNvGraphicFramePr>
          <p:nvPr>
            <p:extLst>
              <p:ext uri="{D42A27DB-BD31-4B8C-83A1-F6EECF244321}">
                <p14:modId xmlns:p14="http://schemas.microsoft.com/office/powerpoint/2010/main" val="1286641199"/>
              </p:ext>
            </p:extLst>
          </p:nvPr>
        </p:nvGraphicFramePr>
        <p:xfrm>
          <a:off x="2438400" y="4588305"/>
          <a:ext cx="7315200" cy="792480"/>
        </p:xfrm>
        <a:graphic>
          <a:graphicData uri="http://schemas.openxmlformats.org/drawingml/2006/table">
            <a:tbl>
              <a:tblPr firstRow="1" bandRow="1">
                <a:tableStyleId>{93296810-A885-4BE3-A3E7-6D5BEEA58F35}</a:tableStyleId>
              </a:tblPr>
              <a:tblGrid>
                <a:gridCol w="3383280">
                  <a:extLst>
                    <a:ext uri="{9D8B030D-6E8A-4147-A177-3AD203B41FA5}">
                      <a16:colId xmlns:a16="http://schemas.microsoft.com/office/drawing/2014/main" val="4262503293"/>
                    </a:ext>
                  </a:extLst>
                </a:gridCol>
                <a:gridCol w="3931920">
                  <a:extLst>
                    <a:ext uri="{9D8B030D-6E8A-4147-A177-3AD203B41FA5}">
                      <a16:colId xmlns:a16="http://schemas.microsoft.com/office/drawing/2014/main" val="2072895816"/>
                    </a:ext>
                  </a:extLst>
                </a:gridCol>
              </a:tblGrid>
              <a:tr h="370840">
                <a:tc>
                  <a:txBody>
                    <a:bodyPr/>
                    <a:lstStyle/>
                    <a:p>
                      <a:pPr algn="ctr"/>
                      <a:r>
                        <a:rPr lang="en-US" sz="2000" dirty="0"/>
                        <a:t>% of Wells Subject to LDAR</a:t>
                      </a:r>
                    </a:p>
                  </a:txBody>
                  <a:tcPr anchor="ctr"/>
                </a:tc>
                <a:tc>
                  <a:txBody>
                    <a:bodyPr/>
                    <a:lstStyle/>
                    <a:p>
                      <a:pPr algn="ctr"/>
                      <a:r>
                        <a:rPr lang="en-US" sz="2000" dirty="0"/>
                        <a:t>% of Wells NOT Subject to LDAR</a:t>
                      </a:r>
                    </a:p>
                  </a:txBody>
                  <a:tcPr anchor="ctr"/>
                </a:tc>
                <a:extLst>
                  <a:ext uri="{0D108BD9-81ED-4DB2-BD59-A6C34878D82A}">
                    <a16:rowId xmlns:a16="http://schemas.microsoft.com/office/drawing/2014/main" val="3260724267"/>
                  </a:ext>
                </a:extLst>
              </a:tr>
              <a:tr h="370840">
                <a:tc>
                  <a:txBody>
                    <a:bodyPr/>
                    <a:lstStyle/>
                    <a:p>
                      <a:pPr algn="ctr"/>
                      <a:r>
                        <a:rPr lang="en-US" sz="2000" dirty="0"/>
                        <a:t>7.5%</a:t>
                      </a:r>
                    </a:p>
                  </a:txBody>
                  <a:tcPr anchor="ctr"/>
                </a:tc>
                <a:tc>
                  <a:txBody>
                    <a:bodyPr/>
                    <a:lstStyle/>
                    <a:p>
                      <a:pPr algn="ctr"/>
                      <a:r>
                        <a:rPr lang="en-US" sz="2000" dirty="0"/>
                        <a:t>92.5%</a:t>
                      </a:r>
                    </a:p>
                  </a:txBody>
                  <a:tcPr anchor="ctr"/>
                </a:tc>
                <a:extLst>
                  <a:ext uri="{0D108BD9-81ED-4DB2-BD59-A6C34878D82A}">
                    <a16:rowId xmlns:a16="http://schemas.microsoft.com/office/drawing/2014/main" val="248376572"/>
                  </a:ext>
                </a:extLst>
              </a:tr>
            </a:tbl>
          </a:graphicData>
        </a:graphic>
      </p:graphicFrame>
    </p:spTree>
    <p:extLst>
      <p:ext uri="{BB962C8B-B14F-4D97-AF65-F5344CB8AC3E}">
        <p14:creationId xmlns:p14="http://schemas.microsoft.com/office/powerpoint/2010/main" val="402202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315B6D-F87C-DF67-3D9D-42BB0AC39454}"/>
              </a:ext>
            </a:extLst>
          </p:cNvPr>
          <p:cNvSpPr>
            <a:spLocks noGrp="1"/>
          </p:cNvSpPr>
          <p:nvPr>
            <p:ph type="title"/>
          </p:nvPr>
        </p:nvSpPr>
        <p:spPr/>
        <p:txBody>
          <a:bodyPr/>
          <a:lstStyle/>
          <a:p>
            <a:r>
              <a:rPr lang="en-US" dirty="0"/>
              <a:t>Data Coverage Analyses</a:t>
            </a:r>
          </a:p>
        </p:txBody>
      </p:sp>
      <p:sp>
        <p:nvSpPr>
          <p:cNvPr id="6" name="Content Placeholder 5">
            <a:extLst>
              <a:ext uri="{FF2B5EF4-FFF2-40B4-BE49-F238E27FC236}">
                <a16:creationId xmlns:a16="http://schemas.microsoft.com/office/drawing/2014/main" id="{F55FCAD1-072F-017F-FA2E-AEE73BDA3FAD}"/>
              </a:ext>
            </a:extLst>
          </p:cNvPr>
          <p:cNvSpPr>
            <a:spLocks noGrp="1"/>
          </p:cNvSpPr>
          <p:nvPr>
            <p:ph idx="1"/>
          </p:nvPr>
        </p:nvSpPr>
        <p:spPr/>
        <p:txBody>
          <a:bodyPr/>
          <a:lstStyle/>
          <a:p>
            <a:pPr marL="514350" indent="-514350">
              <a:buFont typeface="+mj-lt"/>
              <a:buAutoNum type="arabicPeriod"/>
            </a:pPr>
            <a:r>
              <a:rPr lang="en-US" dirty="0"/>
              <a:t>Identify the total population of facilities in NM for each industry segment</a:t>
            </a:r>
          </a:p>
          <a:p>
            <a:pPr marL="514350" indent="-514350">
              <a:buFont typeface="+mj-lt"/>
              <a:buAutoNum type="arabicPeriod"/>
            </a:pPr>
            <a:r>
              <a:rPr lang="en-US" dirty="0"/>
              <a:t>Determine the percentage of the total population where reported emissions and/or activity data are available</a:t>
            </a:r>
          </a:p>
          <a:p>
            <a:pPr marL="914400" lvl="1" indent="-514350">
              <a:buFont typeface="+mj-lt"/>
              <a:buAutoNum type="alphaLcPeriod"/>
            </a:pPr>
            <a:r>
              <a:rPr lang="en-US" dirty="0"/>
              <a:t>Used for scaling up to total state emissions</a:t>
            </a:r>
          </a:p>
        </p:txBody>
      </p:sp>
      <p:sp>
        <p:nvSpPr>
          <p:cNvPr id="4" name="Slide Number Placeholder 3">
            <a:extLst>
              <a:ext uri="{FF2B5EF4-FFF2-40B4-BE49-F238E27FC236}">
                <a16:creationId xmlns:a16="http://schemas.microsoft.com/office/drawing/2014/main" id="{BC801B64-5365-193B-6C57-1725E93040D0}"/>
              </a:ext>
            </a:extLst>
          </p:cNvPr>
          <p:cNvSpPr>
            <a:spLocks noGrp="1"/>
          </p:cNvSpPr>
          <p:nvPr>
            <p:ph type="sldNum" sz="quarter" idx="12"/>
          </p:nvPr>
        </p:nvSpPr>
        <p:spPr/>
        <p:txBody>
          <a:bodyPr/>
          <a:lstStyle/>
          <a:p>
            <a:fld id="{B507CD4A-90D4-43FF-A6E4-596A859163DB}" type="slidenum">
              <a:rPr lang="en-US" smtClean="0"/>
              <a:t>11</a:t>
            </a:fld>
            <a:endParaRPr lang="en-US"/>
          </a:p>
        </p:txBody>
      </p:sp>
    </p:spTree>
    <p:extLst>
      <p:ext uri="{BB962C8B-B14F-4D97-AF65-F5344CB8AC3E}">
        <p14:creationId xmlns:p14="http://schemas.microsoft.com/office/powerpoint/2010/main" val="160026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5B851A-0EFF-8C06-068A-C898CE663A9A}"/>
              </a:ext>
            </a:extLst>
          </p:cNvPr>
          <p:cNvSpPr>
            <a:spLocks noGrp="1"/>
          </p:cNvSpPr>
          <p:nvPr>
            <p:ph type="title"/>
          </p:nvPr>
        </p:nvSpPr>
        <p:spPr/>
        <p:txBody>
          <a:bodyPr/>
          <a:lstStyle/>
          <a:p>
            <a:r>
              <a:rPr lang="en-US" dirty="0"/>
              <a:t>Data Coverage Results</a:t>
            </a:r>
          </a:p>
        </p:txBody>
      </p:sp>
      <p:sp>
        <p:nvSpPr>
          <p:cNvPr id="7" name="Content Placeholder 6">
            <a:extLst>
              <a:ext uri="{FF2B5EF4-FFF2-40B4-BE49-F238E27FC236}">
                <a16:creationId xmlns:a16="http://schemas.microsoft.com/office/drawing/2014/main" id="{E47D66DD-AB65-08EB-125D-284EDDD893D6}"/>
              </a:ext>
            </a:extLst>
          </p:cNvPr>
          <p:cNvSpPr>
            <a:spLocks noGrp="1"/>
          </p:cNvSpPr>
          <p:nvPr>
            <p:ph idx="1"/>
          </p:nvPr>
        </p:nvSpPr>
        <p:spPr/>
        <p:txBody>
          <a:bodyPr/>
          <a:lstStyle/>
          <a:p>
            <a:r>
              <a:rPr lang="en-US" dirty="0"/>
              <a:t>Production</a:t>
            </a:r>
          </a:p>
          <a:p>
            <a:pPr lvl="1"/>
            <a:r>
              <a:rPr lang="en-US" dirty="0"/>
              <a:t>68% of wells</a:t>
            </a:r>
          </a:p>
          <a:p>
            <a:pPr lvl="1"/>
            <a:r>
              <a:rPr lang="en-US" dirty="0"/>
              <a:t>81% of oil production</a:t>
            </a:r>
          </a:p>
          <a:p>
            <a:pPr lvl="1"/>
            <a:r>
              <a:rPr lang="en-US" dirty="0"/>
              <a:t>81% of gas production</a:t>
            </a:r>
          </a:p>
          <a:p>
            <a:r>
              <a:rPr lang="en-US" dirty="0"/>
              <a:t>G&amp;B Stations = 90%</a:t>
            </a:r>
          </a:p>
          <a:p>
            <a:r>
              <a:rPr lang="en-US" dirty="0"/>
              <a:t>Natural Gas Processing Plants = 88%</a:t>
            </a:r>
          </a:p>
          <a:p>
            <a:r>
              <a:rPr lang="en-US" dirty="0"/>
              <a:t>Transmission Compressor Stations = 53%</a:t>
            </a:r>
          </a:p>
          <a:p>
            <a:endParaRPr lang="en-US" dirty="0"/>
          </a:p>
        </p:txBody>
      </p:sp>
      <p:sp>
        <p:nvSpPr>
          <p:cNvPr id="5" name="Slide Number Placeholder 4">
            <a:extLst>
              <a:ext uri="{FF2B5EF4-FFF2-40B4-BE49-F238E27FC236}">
                <a16:creationId xmlns:a16="http://schemas.microsoft.com/office/drawing/2014/main" id="{988A4CC1-A907-F00E-6C39-7C70C6F28C4B}"/>
              </a:ext>
            </a:extLst>
          </p:cNvPr>
          <p:cNvSpPr>
            <a:spLocks noGrp="1"/>
          </p:cNvSpPr>
          <p:nvPr>
            <p:ph type="sldNum" sz="quarter" idx="12"/>
          </p:nvPr>
        </p:nvSpPr>
        <p:spPr/>
        <p:txBody>
          <a:bodyPr/>
          <a:lstStyle/>
          <a:p>
            <a:fld id="{B507CD4A-90D4-43FF-A6E4-596A859163DB}" type="slidenum">
              <a:rPr lang="en-US" smtClean="0"/>
              <a:t>12</a:t>
            </a:fld>
            <a:endParaRPr lang="en-US"/>
          </a:p>
        </p:txBody>
      </p:sp>
    </p:spTree>
    <p:extLst>
      <p:ext uri="{BB962C8B-B14F-4D97-AF65-F5344CB8AC3E}">
        <p14:creationId xmlns:p14="http://schemas.microsoft.com/office/powerpoint/2010/main" val="1451190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B8E3B9-B798-BEFA-69E4-58BBD1D283DB}"/>
              </a:ext>
            </a:extLst>
          </p:cNvPr>
          <p:cNvSpPr>
            <a:spLocks noGrp="1"/>
          </p:cNvSpPr>
          <p:nvPr>
            <p:ph type="title"/>
          </p:nvPr>
        </p:nvSpPr>
        <p:spPr>
          <a:xfrm>
            <a:off x="838200" y="133477"/>
            <a:ext cx="10515600" cy="1325563"/>
          </a:xfrm>
        </p:spPr>
        <p:txBody>
          <a:bodyPr/>
          <a:lstStyle/>
          <a:p>
            <a:r>
              <a:rPr lang="en-US" dirty="0"/>
              <a:t>Inventory Results by Segment</a:t>
            </a:r>
          </a:p>
        </p:txBody>
      </p:sp>
      <p:sp>
        <p:nvSpPr>
          <p:cNvPr id="4" name="Slide Number Placeholder 3">
            <a:extLst>
              <a:ext uri="{FF2B5EF4-FFF2-40B4-BE49-F238E27FC236}">
                <a16:creationId xmlns:a16="http://schemas.microsoft.com/office/drawing/2014/main" id="{BBDDFD52-5D42-C059-C351-2016E16E0CA0}"/>
              </a:ext>
            </a:extLst>
          </p:cNvPr>
          <p:cNvSpPr>
            <a:spLocks noGrp="1"/>
          </p:cNvSpPr>
          <p:nvPr>
            <p:ph type="sldNum" sz="quarter" idx="12"/>
          </p:nvPr>
        </p:nvSpPr>
        <p:spPr/>
        <p:txBody>
          <a:bodyPr/>
          <a:lstStyle/>
          <a:p>
            <a:fld id="{B507CD4A-90D4-43FF-A6E4-596A859163DB}" type="slidenum">
              <a:rPr lang="en-US" smtClean="0"/>
              <a:t>13</a:t>
            </a:fld>
            <a:endParaRPr lang="en-US"/>
          </a:p>
        </p:txBody>
      </p:sp>
      <p:pic>
        <p:nvPicPr>
          <p:cNvPr id="8" name="Picture 7" descr="Bar chart of total methane emissions for each industry segment">
            <a:extLst>
              <a:ext uri="{FF2B5EF4-FFF2-40B4-BE49-F238E27FC236}">
                <a16:creationId xmlns:a16="http://schemas.microsoft.com/office/drawing/2014/main" id="{3AE102F9-A7E8-56ED-C62F-0266596CA293}"/>
              </a:ext>
            </a:extLst>
          </p:cNvPr>
          <p:cNvPicPr>
            <a:picLocks noChangeAspect="1"/>
          </p:cNvPicPr>
          <p:nvPr/>
        </p:nvPicPr>
        <p:blipFill>
          <a:blip r:embed="rId3"/>
          <a:stretch>
            <a:fillRect/>
          </a:stretch>
        </p:blipFill>
        <p:spPr>
          <a:xfrm>
            <a:off x="801606" y="1198953"/>
            <a:ext cx="4452845" cy="2651760"/>
          </a:xfrm>
          <a:prstGeom prst="rect">
            <a:avLst/>
          </a:prstGeom>
        </p:spPr>
      </p:pic>
      <p:pic>
        <p:nvPicPr>
          <p:cNvPr id="9" name="Picture 8" descr="Bar chart of total carbon dioxide emissions for each industry segment">
            <a:extLst>
              <a:ext uri="{FF2B5EF4-FFF2-40B4-BE49-F238E27FC236}">
                <a16:creationId xmlns:a16="http://schemas.microsoft.com/office/drawing/2014/main" id="{63B53860-7791-74EF-C11A-FCBD55A4B6DC}"/>
              </a:ext>
            </a:extLst>
          </p:cNvPr>
          <p:cNvPicPr>
            <a:picLocks noChangeAspect="1"/>
          </p:cNvPicPr>
          <p:nvPr/>
        </p:nvPicPr>
        <p:blipFill>
          <a:blip r:embed="rId4"/>
          <a:stretch>
            <a:fillRect/>
          </a:stretch>
        </p:blipFill>
        <p:spPr>
          <a:xfrm>
            <a:off x="801606" y="3988999"/>
            <a:ext cx="4452845" cy="2651760"/>
          </a:xfrm>
          <a:prstGeom prst="rect">
            <a:avLst/>
          </a:prstGeom>
        </p:spPr>
      </p:pic>
      <p:pic>
        <p:nvPicPr>
          <p:cNvPr id="10" name="Picture 9" descr="Bar chart of total carbon dioxide equivalent emissions for each industry segment">
            <a:extLst>
              <a:ext uri="{FF2B5EF4-FFF2-40B4-BE49-F238E27FC236}">
                <a16:creationId xmlns:a16="http://schemas.microsoft.com/office/drawing/2014/main" id="{0E8AA77D-B537-608D-7A74-4A49D832B12E}"/>
              </a:ext>
            </a:extLst>
          </p:cNvPr>
          <p:cNvPicPr>
            <a:picLocks noChangeAspect="1"/>
          </p:cNvPicPr>
          <p:nvPr/>
        </p:nvPicPr>
        <p:blipFill>
          <a:blip r:embed="rId5"/>
          <a:stretch>
            <a:fillRect/>
          </a:stretch>
        </p:blipFill>
        <p:spPr>
          <a:xfrm>
            <a:off x="6563472" y="2425154"/>
            <a:ext cx="5078266" cy="3017520"/>
          </a:xfrm>
          <a:prstGeom prst="rect">
            <a:avLst/>
          </a:prstGeom>
        </p:spPr>
      </p:pic>
      <p:cxnSp>
        <p:nvCxnSpPr>
          <p:cNvPr id="12" name="Straight Arrow Connector 11">
            <a:extLst>
              <a:ext uri="{FF2B5EF4-FFF2-40B4-BE49-F238E27FC236}">
                <a16:creationId xmlns:a16="http://schemas.microsoft.com/office/drawing/2014/main" id="{4502DAB6-1864-CD16-BE02-3AD72907E266}"/>
              </a:ext>
              <a:ext uri="{C183D7F6-B498-43B3-948B-1728B52AA6E4}">
                <adec:decorative xmlns:adec="http://schemas.microsoft.com/office/drawing/2017/decorative" val="1"/>
              </a:ext>
            </a:extLst>
          </p:cNvPr>
          <p:cNvCxnSpPr>
            <a:cxnSpLocks/>
            <a:stCxn id="8" idx="3"/>
            <a:endCxn id="10" idx="1"/>
          </p:cNvCxnSpPr>
          <p:nvPr/>
        </p:nvCxnSpPr>
        <p:spPr>
          <a:xfrm>
            <a:off x="5254451" y="2524833"/>
            <a:ext cx="1309021" cy="140908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AD69E3A-AA91-D8C6-C3A0-8FC86F05A4BF}"/>
              </a:ext>
              <a:ext uri="{C183D7F6-B498-43B3-948B-1728B52AA6E4}">
                <adec:decorative xmlns:adec="http://schemas.microsoft.com/office/drawing/2017/decorative" val="1"/>
              </a:ext>
            </a:extLst>
          </p:cNvPr>
          <p:cNvCxnSpPr>
            <a:cxnSpLocks/>
            <a:stCxn id="9" idx="3"/>
            <a:endCxn id="10" idx="1"/>
          </p:cNvCxnSpPr>
          <p:nvPr/>
        </p:nvCxnSpPr>
        <p:spPr>
          <a:xfrm flipV="1">
            <a:off x="5254451" y="3933914"/>
            <a:ext cx="1309021" cy="13809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3483449-D9A7-0A57-6E59-7DE48D32CB07}"/>
              </a:ext>
            </a:extLst>
          </p:cNvPr>
          <p:cNvSpPr txBox="1"/>
          <p:nvPr/>
        </p:nvSpPr>
        <p:spPr>
          <a:xfrm>
            <a:off x="5363724" y="2458645"/>
            <a:ext cx="1280160" cy="584775"/>
          </a:xfrm>
          <a:prstGeom prst="rect">
            <a:avLst/>
          </a:prstGeom>
          <a:noFill/>
        </p:spPr>
        <p:txBody>
          <a:bodyPr wrap="square" rtlCol="0">
            <a:spAutoFit/>
          </a:bodyPr>
          <a:lstStyle/>
          <a:p>
            <a:pPr algn="ctr"/>
            <a:r>
              <a:rPr lang="en-US" sz="1600" b="1" dirty="0"/>
              <a:t>CH</a:t>
            </a:r>
            <a:r>
              <a:rPr lang="en-US" sz="1600" b="1" baseline="-25000" dirty="0"/>
              <a:t>4</a:t>
            </a:r>
            <a:r>
              <a:rPr lang="en-US" sz="1600" b="1" dirty="0"/>
              <a:t> GWP 27</a:t>
            </a:r>
          </a:p>
        </p:txBody>
      </p:sp>
    </p:spTree>
    <p:extLst>
      <p:ext uri="{BB962C8B-B14F-4D97-AF65-F5344CB8AC3E}">
        <p14:creationId xmlns:p14="http://schemas.microsoft.com/office/powerpoint/2010/main" val="2234635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9062-E300-3E98-9C0C-974BF01CEC67}"/>
              </a:ext>
            </a:extLst>
          </p:cNvPr>
          <p:cNvSpPr>
            <a:spLocks noGrp="1"/>
          </p:cNvSpPr>
          <p:nvPr>
            <p:ph type="title"/>
          </p:nvPr>
        </p:nvSpPr>
        <p:spPr/>
        <p:txBody>
          <a:bodyPr/>
          <a:lstStyle/>
          <a:p>
            <a:r>
              <a:rPr lang="en-US" dirty="0"/>
              <a:t>Inventory Contribution by Source</a:t>
            </a:r>
          </a:p>
        </p:txBody>
      </p:sp>
      <p:sp>
        <p:nvSpPr>
          <p:cNvPr id="4" name="Slide Number Placeholder 3">
            <a:extLst>
              <a:ext uri="{FF2B5EF4-FFF2-40B4-BE49-F238E27FC236}">
                <a16:creationId xmlns:a16="http://schemas.microsoft.com/office/drawing/2014/main" id="{4B3AAB47-8090-8CD2-2040-FBD099C864C6}"/>
              </a:ext>
            </a:extLst>
          </p:cNvPr>
          <p:cNvSpPr>
            <a:spLocks noGrp="1"/>
          </p:cNvSpPr>
          <p:nvPr>
            <p:ph type="sldNum" sz="quarter" idx="12"/>
          </p:nvPr>
        </p:nvSpPr>
        <p:spPr/>
        <p:txBody>
          <a:bodyPr/>
          <a:lstStyle/>
          <a:p>
            <a:fld id="{B507CD4A-90D4-43FF-A6E4-596A859163DB}" type="slidenum">
              <a:rPr lang="en-US" smtClean="0"/>
              <a:t>14</a:t>
            </a:fld>
            <a:endParaRPr lang="en-US"/>
          </a:p>
        </p:txBody>
      </p:sp>
      <p:pic>
        <p:nvPicPr>
          <p:cNvPr id="5" name="Picture 4" descr="Pie chart of emission source contribution to methane emissions">
            <a:extLst>
              <a:ext uri="{FF2B5EF4-FFF2-40B4-BE49-F238E27FC236}">
                <a16:creationId xmlns:a16="http://schemas.microsoft.com/office/drawing/2014/main" id="{0C09E94A-D651-0F6B-54F8-2D4487DF9B0C}"/>
              </a:ext>
            </a:extLst>
          </p:cNvPr>
          <p:cNvPicPr>
            <a:picLocks noChangeAspect="1"/>
          </p:cNvPicPr>
          <p:nvPr/>
        </p:nvPicPr>
        <p:blipFill>
          <a:blip r:embed="rId3"/>
          <a:stretch>
            <a:fillRect/>
          </a:stretch>
        </p:blipFill>
        <p:spPr>
          <a:xfrm>
            <a:off x="822135" y="2425340"/>
            <a:ext cx="5133277" cy="3450635"/>
          </a:xfrm>
          <a:prstGeom prst="rect">
            <a:avLst/>
          </a:prstGeom>
        </p:spPr>
      </p:pic>
      <p:pic>
        <p:nvPicPr>
          <p:cNvPr id="6" name="Picture 5" descr="Pie chart of emission source contribution to carbon dioxide emissions">
            <a:extLst>
              <a:ext uri="{FF2B5EF4-FFF2-40B4-BE49-F238E27FC236}">
                <a16:creationId xmlns:a16="http://schemas.microsoft.com/office/drawing/2014/main" id="{42FE24FB-061E-6041-3ABA-56A4E0F4CCAF}"/>
              </a:ext>
            </a:extLst>
          </p:cNvPr>
          <p:cNvPicPr>
            <a:picLocks noChangeAspect="1"/>
          </p:cNvPicPr>
          <p:nvPr/>
        </p:nvPicPr>
        <p:blipFill>
          <a:blip r:embed="rId4"/>
          <a:stretch>
            <a:fillRect/>
          </a:stretch>
        </p:blipFill>
        <p:spPr>
          <a:xfrm>
            <a:off x="6236589" y="2425340"/>
            <a:ext cx="5133277" cy="3450635"/>
          </a:xfrm>
          <a:prstGeom prst="rect">
            <a:avLst/>
          </a:prstGeom>
        </p:spPr>
      </p:pic>
    </p:spTree>
    <p:extLst>
      <p:ext uri="{BB962C8B-B14F-4D97-AF65-F5344CB8AC3E}">
        <p14:creationId xmlns:p14="http://schemas.microsoft.com/office/powerpoint/2010/main" val="1812819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5DE7-CB6C-8120-F301-DBFC5DE42D3A}"/>
              </a:ext>
            </a:extLst>
          </p:cNvPr>
          <p:cNvSpPr>
            <a:spLocks noGrp="1"/>
          </p:cNvSpPr>
          <p:nvPr>
            <p:ph type="title"/>
          </p:nvPr>
        </p:nvSpPr>
        <p:spPr/>
        <p:txBody>
          <a:bodyPr/>
          <a:lstStyle/>
          <a:p>
            <a:r>
              <a:rPr lang="en-US" dirty="0"/>
              <a:t>CH</a:t>
            </a:r>
            <a:r>
              <a:rPr lang="en-US" baseline="-25000" dirty="0"/>
              <a:t>4</a:t>
            </a:r>
            <a:r>
              <a:rPr lang="en-US" dirty="0"/>
              <a:t> Emissions – Production and G&amp;B</a:t>
            </a:r>
          </a:p>
        </p:txBody>
      </p:sp>
      <p:sp>
        <p:nvSpPr>
          <p:cNvPr id="4" name="Slide Number Placeholder 3">
            <a:extLst>
              <a:ext uri="{FF2B5EF4-FFF2-40B4-BE49-F238E27FC236}">
                <a16:creationId xmlns:a16="http://schemas.microsoft.com/office/drawing/2014/main" id="{3A331B0B-83FE-13FD-D35B-3459DE678A84}"/>
              </a:ext>
            </a:extLst>
          </p:cNvPr>
          <p:cNvSpPr>
            <a:spLocks noGrp="1"/>
          </p:cNvSpPr>
          <p:nvPr>
            <p:ph type="sldNum" sz="quarter" idx="12"/>
          </p:nvPr>
        </p:nvSpPr>
        <p:spPr/>
        <p:txBody>
          <a:bodyPr/>
          <a:lstStyle/>
          <a:p>
            <a:fld id="{B507CD4A-90D4-43FF-A6E4-596A859163DB}" type="slidenum">
              <a:rPr lang="en-US" smtClean="0"/>
              <a:t>15</a:t>
            </a:fld>
            <a:endParaRPr lang="en-US"/>
          </a:p>
        </p:txBody>
      </p:sp>
      <p:pic>
        <p:nvPicPr>
          <p:cNvPr id="5" name="Picture 4" descr="Pie chart of emission source contribution to methane emissions for the production segment">
            <a:extLst>
              <a:ext uri="{FF2B5EF4-FFF2-40B4-BE49-F238E27FC236}">
                <a16:creationId xmlns:a16="http://schemas.microsoft.com/office/drawing/2014/main" id="{078A4BD6-BC59-E87E-CCB8-905855CC4CA6}"/>
              </a:ext>
            </a:extLst>
          </p:cNvPr>
          <p:cNvPicPr>
            <a:picLocks noChangeAspect="1"/>
          </p:cNvPicPr>
          <p:nvPr/>
        </p:nvPicPr>
        <p:blipFill>
          <a:blip r:embed="rId3"/>
          <a:stretch>
            <a:fillRect/>
          </a:stretch>
        </p:blipFill>
        <p:spPr>
          <a:xfrm>
            <a:off x="646111" y="2386728"/>
            <a:ext cx="5133277" cy="3450635"/>
          </a:xfrm>
          <a:prstGeom prst="rect">
            <a:avLst/>
          </a:prstGeom>
        </p:spPr>
      </p:pic>
      <p:pic>
        <p:nvPicPr>
          <p:cNvPr id="8" name="Picture 7" descr="Pie chart of emission source contribution to methane emissions for the gathering and boosting segment">
            <a:extLst>
              <a:ext uri="{FF2B5EF4-FFF2-40B4-BE49-F238E27FC236}">
                <a16:creationId xmlns:a16="http://schemas.microsoft.com/office/drawing/2014/main" id="{CB644223-383D-C8C4-B227-3725EBC9F404}"/>
              </a:ext>
            </a:extLst>
          </p:cNvPr>
          <p:cNvPicPr>
            <a:picLocks noChangeAspect="1"/>
          </p:cNvPicPr>
          <p:nvPr/>
        </p:nvPicPr>
        <p:blipFill>
          <a:blip r:embed="rId4"/>
          <a:stretch>
            <a:fillRect/>
          </a:stretch>
        </p:blipFill>
        <p:spPr>
          <a:xfrm>
            <a:off x="6412614" y="2386727"/>
            <a:ext cx="5133277" cy="3450635"/>
          </a:xfrm>
          <a:prstGeom prst="rect">
            <a:avLst/>
          </a:prstGeom>
        </p:spPr>
      </p:pic>
    </p:spTree>
    <p:extLst>
      <p:ext uri="{BB962C8B-B14F-4D97-AF65-F5344CB8AC3E}">
        <p14:creationId xmlns:p14="http://schemas.microsoft.com/office/powerpoint/2010/main" val="2529886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1E14-F94A-0717-6EED-799DCA0E4EF1}"/>
              </a:ext>
            </a:extLst>
          </p:cNvPr>
          <p:cNvSpPr>
            <a:spLocks noGrp="1"/>
          </p:cNvSpPr>
          <p:nvPr>
            <p:ph type="title"/>
          </p:nvPr>
        </p:nvSpPr>
        <p:spPr/>
        <p:txBody>
          <a:bodyPr/>
          <a:lstStyle/>
          <a:p>
            <a:r>
              <a:rPr lang="en-US" dirty="0"/>
              <a:t>NM O&amp;G GHGI Projections</a:t>
            </a:r>
          </a:p>
        </p:txBody>
      </p:sp>
      <p:sp>
        <p:nvSpPr>
          <p:cNvPr id="3" name="Content Placeholder 2">
            <a:extLst>
              <a:ext uri="{FF2B5EF4-FFF2-40B4-BE49-F238E27FC236}">
                <a16:creationId xmlns:a16="http://schemas.microsoft.com/office/drawing/2014/main" id="{125D42E1-8948-417E-667A-64C7A3E92F65}"/>
              </a:ext>
            </a:extLst>
          </p:cNvPr>
          <p:cNvSpPr>
            <a:spLocks noGrp="1"/>
          </p:cNvSpPr>
          <p:nvPr>
            <p:ph idx="1"/>
          </p:nvPr>
        </p:nvSpPr>
        <p:spPr/>
        <p:txBody>
          <a:bodyPr/>
          <a:lstStyle/>
          <a:p>
            <a:r>
              <a:rPr lang="en-US" dirty="0"/>
              <a:t>2025/2030 Projected Years</a:t>
            </a:r>
          </a:p>
          <a:p>
            <a:r>
              <a:rPr lang="en-US" dirty="0"/>
              <a:t>Projected inventory</a:t>
            </a:r>
          </a:p>
          <a:p>
            <a:pPr lvl="1"/>
            <a:r>
              <a:rPr lang="en-US" dirty="0"/>
              <a:t>Base Year Inventory x (% Activity Growth) x (% Reductions)</a:t>
            </a:r>
          </a:p>
          <a:p>
            <a:r>
              <a:rPr lang="en-US" dirty="0"/>
              <a:t>Activity Growth</a:t>
            </a:r>
          </a:p>
          <a:p>
            <a:pPr lvl="1"/>
            <a:r>
              <a:rPr lang="en-US" dirty="0"/>
              <a:t>US EIA Annual Energy Outlook (AEO) 2022</a:t>
            </a:r>
          </a:p>
          <a:p>
            <a:r>
              <a:rPr lang="en-US" dirty="0"/>
              <a:t>Reductions</a:t>
            </a:r>
          </a:p>
          <a:p>
            <a:pPr lvl="1"/>
            <a:r>
              <a:rPr lang="en-US" dirty="0"/>
              <a:t>Title 19 Chapter 15 Parts 27 and 28 (EMNRD Methane Waste Rules)</a:t>
            </a:r>
          </a:p>
          <a:p>
            <a:pPr lvl="1"/>
            <a:r>
              <a:rPr lang="en-US" dirty="0"/>
              <a:t>Title 20 Chapter 2 Part 50 (NMED Oil and Gas Ozone Rule)</a:t>
            </a:r>
          </a:p>
          <a:p>
            <a:endParaRPr lang="en-US" dirty="0"/>
          </a:p>
        </p:txBody>
      </p:sp>
      <p:sp>
        <p:nvSpPr>
          <p:cNvPr id="4" name="Slide Number Placeholder 3">
            <a:extLst>
              <a:ext uri="{FF2B5EF4-FFF2-40B4-BE49-F238E27FC236}">
                <a16:creationId xmlns:a16="http://schemas.microsoft.com/office/drawing/2014/main" id="{A431D6AE-CDC7-9882-EE9E-F9404A02AE85}"/>
              </a:ext>
            </a:extLst>
          </p:cNvPr>
          <p:cNvSpPr>
            <a:spLocks noGrp="1"/>
          </p:cNvSpPr>
          <p:nvPr>
            <p:ph type="sldNum" sz="quarter" idx="12"/>
          </p:nvPr>
        </p:nvSpPr>
        <p:spPr/>
        <p:txBody>
          <a:bodyPr/>
          <a:lstStyle/>
          <a:p>
            <a:fld id="{B507CD4A-90D4-43FF-A6E4-596A859163DB}" type="slidenum">
              <a:rPr lang="en-US" smtClean="0"/>
              <a:t>16</a:t>
            </a:fld>
            <a:endParaRPr lang="en-US"/>
          </a:p>
        </p:txBody>
      </p:sp>
    </p:spTree>
    <p:extLst>
      <p:ext uri="{BB962C8B-B14F-4D97-AF65-F5344CB8AC3E}">
        <p14:creationId xmlns:p14="http://schemas.microsoft.com/office/powerpoint/2010/main" val="3807047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48BD-B879-731F-5EC2-60105BD43AA3}"/>
              </a:ext>
            </a:extLst>
          </p:cNvPr>
          <p:cNvSpPr>
            <a:spLocks noGrp="1"/>
          </p:cNvSpPr>
          <p:nvPr>
            <p:ph type="title"/>
          </p:nvPr>
        </p:nvSpPr>
        <p:spPr/>
        <p:txBody>
          <a:bodyPr/>
          <a:lstStyle/>
          <a:p>
            <a:r>
              <a:rPr lang="en-US" dirty="0"/>
              <a:t>NM Reductions from Rules</a:t>
            </a:r>
          </a:p>
        </p:txBody>
      </p:sp>
      <p:sp>
        <p:nvSpPr>
          <p:cNvPr id="4" name="Slide Number Placeholder 3">
            <a:extLst>
              <a:ext uri="{FF2B5EF4-FFF2-40B4-BE49-F238E27FC236}">
                <a16:creationId xmlns:a16="http://schemas.microsoft.com/office/drawing/2014/main" id="{B0E6BBC5-C376-9A9C-0408-E665CEAC5C9E}"/>
              </a:ext>
            </a:extLst>
          </p:cNvPr>
          <p:cNvSpPr>
            <a:spLocks noGrp="1"/>
          </p:cNvSpPr>
          <p:nvPr>
            <p:ph type="sldNum" sz="quarter" idx="12"/>
          </p:nvPr>
        </p:nvSpPr>
        <p:spPr/>
        <p:txBody>
          <a:bodyPr/>
          <a:lstStyle/>
          <a:p>
            <a:fld id="{B507CD4A-90D4-43FF-A6E4-596A859163DB}" type="slidenum">
              <a:rPr lang="en-US" smtClean="0"/>
              <a:t>17</a:t>
            </a:fld>
            <a:endParaRPr lang="en-US"/>
          </a:p>
        </p:txBody>
      </p:sp>
      <p:graphicFrame>
        <p:nvGraphicFramePr>
          <p:cNvPr id="5" name="Table 4">
            <a:extLst>
              <a:ext uri="{FF2B5EF4-FFF2-40B4-BE49-F238E27FC236}">
                <a16:creationId xmlns:a16="http://schemas.microsoft.com/office/drawing/2014/main" id="{F4AA3271-FD70-6CA0-DD16-E3BD2126CB79}"/>
              </a:ext>
            </a:extLst>
          </p:cNvPr>
          <p:cNvGraphicFramePr>
            <a:graphicFrameLocks noGrp="1"/>
          </p:cNvGraphicFramePr>
          <p:nvPr>
            <p:extLst>
              <p:ext uri="{D42A27DB-BD31-4B8C-83A1-F6EECF244321}">
                <p14:modId xmlns:p14="http://schemas.microsoft.com/office/powerpoint/2010/main" val="1291743711"/>
              </p:ext>
            </p:extLst>
          </p:nvPr>
        </p:nvGraphicFramePr>
        <p:xfrm>
          <a:off x="1330019" y="1739851"/>
          <a:ext cx="9531961" cy="4027984"/>
        </p:xfrm>
        <a:graphic>
          <a:graphicData uri="http://schemas.openxmlformats.org/drawingml/2006/table">
            <a:tbl>
              <a:tblPr firstRow="1" firstCol="1" bandRow="1">
                <a:tableStyleId>{93296810-A885-4BE3-A3E7-6D5BEEA58F35}</a:tableStyleId>
              </a:tblPr>
              <a:tblGrid>
                <a:gridCol w="5677787">
                  <a:extLst>
                    <a:ext uri="{9D8B030D-6E8A-4147-A177-3AD203B41FA5}">
                      <a16:colId xmlns:a16="http://schemas.microsoft.com/office/drawing/2014/main" val="3217734543"/>
                    </a:ext>
                  </a:extLst>
                </a:gridCol>
                <a:gridCol w="1881962">
                  <a:extLst>
                    <a:ext uri="{9D8B030D-6E8A-4147-A177-3AD203B41FA5}">
                      <a16:colId xmlns:a16="http://schemas.microsoft.com/office/drawing/2014/main" val="3118340723"/>
                    </a:ext>
                  </a:extLst>
                </a:gridCol>
                <a:gridCol w="1972212">
                  <a:extLst>
                    <a:ext uri="{9D8B030D-6E8A-4147-A177-3AD203B41FA5}">
                      <a16:colId xmlns:a16="http://schemas.microsoft.com/office/drawing/2014/main" val="1819627984"/>
                    </a:ext>
                  </a:extLst>
                </a:gridCol>
              </a:tblGrid>
              <a:tr h="1005840">
                <a:tc>
                  <a:txBody>
                    <a:bodyPr/>
                    <a:lstStyle/>
                    <a:p>
                      <a:pPr marL="0" marR="0" algn="ctr">
                        <a:lnSpc>
                          <a:spcPct val="107000"/>
                        </a:lnSpc>
                        <a:spcBef>
                          <a:spcPts val="0"/>
                        </a:spcBef>
                        <a:spcAft>
                          <a:spcPts val="0"/>
                        </a:spcAft>
                      </a:pPr>
                      <a:r>
                        <a:rPr lang="en-US" sz="2000" dirty="0">
                          <a:effectLst/>
                        </a:rPr>
                        <a:t>Emission Source </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0000"/>
                        </a:lnSpc>
                        <a:spcBef>
                          <a:spcPts val="0"/>
                        </a:spcBef>
                        <a:spcAft>
                          <a:spcPts val="0"/>
                        </a:spcAft>
                      </a:pPr>
                      <a:r>
                        <a:rPr lang="en-US" sz="2000" dirty="0">
                          <a:effectLst/>
                        </a:rPr>
                        <a:t>2025 CH</a:t>
                      </a:r>
                      <a:r>
                        <a:rPr lang="en-US" sz="2000" baseline="-25000" dirty="0">
                          <a:effectLst/>
                        </a:rPr>
                        <a:t>4</a:t>
                      </a:r>
                      <a:r>
                        <a:rPr lang="en-US" sz="2000" dirty="0">
                          <a:effectLst/>
                        </a:rPr>
                        <a:t> Reduction (Reductions</a:t>
                      </a:r>
                      <a:r>
                        <a:rPr lang="en-US" sz="2000" baseline="-25000" dirty="0">
                          <a:effectLst/>
                        </a:rPr>
                        <a:t>x</a:t>
                      </a:r>
                      <a:r>
                        <a:rPr lang="en-US" sz="2000" dirty="0">
                          <a:effectLst/>
                        </a:rPr>
                        <a:t>)</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0000"/>
                        </a:lnSpc>
                        <a:spcBef>
                          <a:spcPts val="0"/>
                        </a:spcBef>
                        <a:spcAft>
                          <a:spcPts val="0"/>
                        </a:spcAft>
                      </a:pPr>
                      <a:r>
                        <a:rPr lang="en-US" sz="2000" dirty="0">
                          <a:effectLst/>
                        </a:rPr>
                        <a:t>2030 CH</a:t>
                      </a:r>
                      <a:r>
                        <a:rPr lang="en-US" sz="2000" baseline="-25000" dirty="0">
                          <a:effectLst/>
                        </a:rPr>
                        <a:t>4</a:t>
                      </a:r>
                      <a:r>
                        <a:rPr lang="en-US" sz="2000" dirty="0">
                          <a:effectLst/>
                        </a:rPr>
                        <a:t> Reduction (Reductions</a:t>
                      </a:r>
                      <a:r>
                        <a:rPr lang="en-US" sz="2000" baseline="-25000" dirty="0">
                          <a:effectLst/>
                        </a:rPr>
                        <a:t>x</a:t>
                      </a:r>
                      <a:r>
                        <a:rPr lang="en-US" sz="2000" dirty="0">
                          <a:effectLst/>
                        </a:rPr>
                        <a:t>)</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3994974090"/>
                  </a:ext>
                </a:extLst>
              </a:tr>
              <a:tr h="377768">
                <a:tc>
                  <a:txBody>
                    <a:bodyPr/>
                    <a:lstStyle/>
                    <a:p>
                      <a:pPr marL="0" marR="0">
                        <a:lnSpc>
                          <a:spcPct val="107000"/>
                        </a:lnSpc>
                        <a:spcBef>
                          <a:spcPts val="0"/>
                        </a:spcBef>
                        <a:spcAft>
                          <a:spcPts val="0"/>
                        </a:spcAft>
                      </a:pPr>
                      <a:r>
                        <a:rPr lang="en-US" sz="2000" b="0" dirty="0">
                          <a:effectLst/>
                        </a:rPr>
                        <a:t>Engines and Turbines</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2.0%</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a:effectLst/>
                        </a:rPr>
                        <a:t>6.8%</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211698665"/>
                  </a:ext>
                </a:extLst>
              </a:tr>
              <a:tr h="377768">
                <a:tc>
                  <a:txBody>
                    <a:bodyPr/>
                    <a:lstStyle/>
                    <a:p>
                      <a:pPr marL="0" marR="0">
                        <a:lnSpc>
                          <a:spcPct val="107000"/>
                        </a:lnSpc>
                        <a:spcBef>
                          <a:spcPts val="0"/>
                        </a:spcBef>
                        <a:spcAft>
                          <a:spcPts val="0"/>
                        </a:spcAft>
                      </a:pPr>
                      <a:r>
                        <a:rPr lang="en-US" sz="2000" b="0" dirty="0">
                          <a:effectLst/>
                        </a:rPr>
                        <a:t>Reciprocating and Centrifugal Compressors</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51.3%</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a:effectLst/>
                        </a:rPr>
                        <a:t>51.3%</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4219705517"/>
                  </a:ext>
                </a:extLst>
              </a:tr>
              <a:tr h="377768">
                <a:tc>
                  <a:txBody>
                    <a:bodyPr/>
                    <a:lstStyle/>
                    <a:p>
                      <a:pPr marL="0" marR="0">
                        <a:lnSpc>
                          <a:spcPct val="107000"/>
                        </a:lnSpc>
                        <a:spcBef>
                          <a:spcPts val="0"/>
                        </a:spcBef>
                        <a:spcAft>
                          <a:spcPts val="0"/>
                        </a:spcAft>
                      </a:pPr>
                      <a:r>
                        <a:rPr lang="en-US" sz="2000" b="0" dirty="0">
                          <a:effectLst/>
                        </a:rPr>
                        <a:t>Equipment Leaks</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75.1%</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75.1%</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1858016926"/>
                  </a:ext>
                </a:extLst>
              </a:tr>
              <a:tr h="377768">
                <a:tc>
                  <a:txBody>
                    <a:bodyPr/>
                    <a:lstStyle/>
                    <a:p>
                      <a:pPr marL="0" marR="0">
                        <a:lnSpc>
                          <a:spcPct val="107000"/>
                        </a:lnSpc>
                        <a:spcBef>
                          <a:spcPts val="0"/>
                        </a:spcBef>
                        <a:spcAft>
                          <a:spcPts val="0"/>
                        </a:spcAft>
                      </a:pPr>
                      <a:r>
                        <a:rPr lang="en-US" sz="2000" b="0" dirty="0">
                          <a:effectLst/>
                        </a:rPr>
                        <a:t>Liquids Unloading</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a:effectLst/>
                        </a:rPr>
                        <a:t>50.0%</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50.0%</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1504419673"/>
                  </a:ext>
                </a:extLst>
              </a:tr>
              <a:tr h="377768">
                <a:tc>
                  <a:txBody>
                    <a:bodyPr/>
                    <a:lstStyle/>
                    <a:p>
                      <a:pPr marL="0" marR="0">
                        <a:lnSpc>
                          <a:spcPct val="107000"/>
                        </a:lnSpc>
                        <a:spcBef>
                          <a:spcPts val="0"/>
                        </a:spcBef>
                        <a:spcAft>
                          <a:spcPts val="0"/>
                        </a:spcAft>
                      </a:pPr>
                      <a:r>
                        <a:rPr lang="en-US" sz="2000" b="0" dirty="0">
                          <a:effectLst/>
                        </a:rPr>
                        <a:t>Dehydrators</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42.8%</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42.8%</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2757754946"/>
                  </a:ext>
                </a:extLst>
              </a:tr>
              <a:tr h="377768">
                <a:tc>
                  <a:txBody>
                    <a:bodyPr/>
                    <a:lstStyle/>
                    <a:p>
                      <a:pPr marL="0" marR="0">
                        <a:lnSpc>
                          <a:spcPct val="107000"/>
                        </a:lnSpc>
                        <a:spcBef>
                          <a:spcPts val="0"/>
                        </a:spcBef>
                        <a:spcAft>
                          <a:spcPts val="0"/>
                        </a:spcAft>
                      </a:pPr>
                      <a:r>
                        <a:rPr lang="en-US" sz="2000" b="0" dirty="0">
                          <a:effectLst/>
                        </a:rPr>
                        <a:t>Pneumatic Controllers and Pumps</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a:effectLst/>
                        </a:rPr>
                        <a:t>80.0%</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90.6%</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3759895722"/>
                  </a:ext>
                </a:extLst>
              </a:tr>
              <a:tr h="377768">
                <a:tc>
                  <a:txBody>
                    <a:bodyPr/>
                    <a:lstStyle/>
                    <a:p>
                      <a:pPr marL="0" marR="0">
                        <a:lnSpc>
                          <a:spcPct val="107000"/>
                        </a:lnSpc>
                        <a:spcBef>
                          <a:spcPts val="0"/>
                        </a:spcBef>
                        <a:spcAft>
                          <a:spcPts val="0"/>
                        </a:spcAft>
                      </a:pPr>
                      <a:r>
                        <a:rPr lang="en-US" sz="2000" b="0" dirty="0">
                          <a:effectLst/>
                        </a:rPr>
                        <a:t>Storage Tanks</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a:effectLst/>
                        </a:rPr>
                        <a:t>10.5%</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35.0%</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4199020347"/>
                  </a:ext>
                </a:extLst>
              </a:tr>
              <a:tr h="377768">
                <a:tc>
                  <a:txBody>
                    <a:bodyPr/>
                    <a:lstStyle/>
                    <a:p>
                      <a:pPr marL="0" marR="0">
                        <a:lnSpc>
                          <a:spcPct val="107000"/>
                        </a:lnSpc>
                        <a:spcBef>
                          <a:spcPts val="0"/>
                        </a:spcBef>
                        <a:spcAft>
                          <a:spcPts val="0"/>
                        </a:spcAft>
                      </a:pPr>
                      <a:r>
                        <a:rPr lang="en-US" sz="2000" b="0" dirty="0">
                          <a:effectLst/>
                        </a:rPr>
                        <a:t>Associated Gas</a:t>
                      </a:r>
                      <a:r>
                        <a:rPr lang="en-US" sz="2000" b="0" baseline="30000" dirty="0">
                          <a:effectLst/>
                        </a:rPr>
                        <a:t> </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a:effectLst/>
                        </a:rPr>
                        <a:t>95%</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tc>
                  <a:txBody>
                    <a:bodyPr/>
                    <a:lstStyle/>
                    <a:p>
                      <a:pPr marL="0" marR="0" algn="ctr">
                        <a:lnSpc>
                          <a:spcPct val="107000"/>
                        </a:lnSpc>
                        <a:spcBef>
                          <a:spcPts val="0"/>
                        </a:spcBef>
                        <a:spcAft>
                          <a:spcPts val="0"/>
                        </a:spcAft>
                      </a:pPr>
                      <a:r>
                        <a:rPr lang="en-US" sz="2000" dirty="0">
                          <a:effectLst/>
                        </a:rPr>
                        <a:t>95%</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36830" marR="36830" marT="0" marB="0" anchor="ctr"/>
                </a:tc>
                <a:extLst>
                  <a:ext uri="{0D108BD9-81ED-4DB2-BD59-A6C34878D82A}">
                    <a16:rowId xmlns:a16="http://schemas.microsoft.com/office/drawing/2014/main" val="3631224027"/>
                  </a:ext>
                </a:extLst>
              </a:tr>
            </a:tbl>
          </a:graphicData>
        </a:graphic>
      </p:graphicFrame>
    </p:spTree>
    <p:extLst>
      <p:ext uri="{BB962C8B-B14F-4D97-AF65-F5344CB8AC3E}">
        <p14:creationId xmlns:p14="http://schemas.microsoft.com/office/powerpoint/2010/main" val="3309978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B14C0-9B86-B935-0366-38A51C67D854}"/>
              </a:ext>
            </a:extLst>
          </p:cNvPr>
          <p:cNvSpPr>
            <a:spLocks noGrp="1"/>
          </p:cNvSpPr>
          <p:nvPr>
            <p:ph type="title"/>
          </p:nvPr>
        </p:nvSpPr>
        <p:spPr/>
        <p:txBody>
          <a:bodyPr/>
          <a:lstStyle/>
          <a:p>
            <a:r>
              <a:rPr lang="en-US" dirty="0"/>
              <a:t>NM O&amp;G GHGI Projection Results</a:t>
            </a:r>
          </a:p>
        </p:txBody>
      </p:sp>
      <p:sp>
        <p:nvSpPr>
          <p:cNvPr id="4" name="Slide Number Placeholder 3">
            <a:extLst>
              <a:ext uri="{FF2B5EF4-FFF2-40B4-BE49-F238E27FC236}">
                <a16:creationId xmlns:a16="http://schemas.microsoft.com/office/drawing/2014/main" id="{B9AD4C3A-116B-50D3-17DE-4190B92151B9}"/>
              </a:ext>
            </a:extLst>
          </p:cNvPr>
          <p:cNvSpPr>
            <a:spLocks noGrp="1"/>
          </p:cNvSpPr>
          <p:nvPr>
            <p:ph type="sldNum" sz="quarter" idx="12"/>
          </p:nvPr>
        </p:nvSpPr>
        <p:spPr/>
        <p:txBody>
          <a:bodyPr/>
          <a:lstStyle/>
          <a:p>
            <a:fld id="{B507CD4A-90D4-43FF-A6E4-596A859163DB}" type="slidenum">
              <a:rPr lang="en-US" smtClean="0"/>
              <a:t>18</a:t>
            </a:fld>
            <a:endParaRPr lang="en-US"/>
          </a:p>
        </p:txBody>
      </p:sp>
      <p:graphicFrame>
        <p:nvGraphicFramePr>
          <p:cNvPr id="7" name="Table 6">
            <a:extLst>
              <a:ext uri="{FF2B5EF4-FFF2-40B4-BE49-F238E27FC236}">
                <a16:creationId xmlns:a16="http://schemas.microsoft.com/office/drawing/2014/main" id="{0AAE26B3-4670-EAC8-A3E9-A2D925012AEC}"/>
              </a:ext>
            </a:extLst>
          </p:cNvPr>
          <p:cNvGraphicFramePr>
            <a:graphicFrameLocks noGrp="1"/>
          </p:cNvGraphicFramePr>
          <p:nvPr>
            <p:extLst>
              <p:ext uri="{D42A27DB-BD31-4B8C-83A1-F6EECF244321}">
                <p14:modId xmlns:p14="http://schemas.microsoft.com/office/powerpoint/2010/main" val="3030245971"/>
              </p:ext>
            </p:extLst>
          </p:nvPr>
        </p:nvGraphicFramePr>
        <p:xfrm>
          <a:off x="3169920" y="2167248"/>
          <a:ext cx="5852160" cy="3712542"/>
        </p:xfrm>
        <a:graphic>
          <a:graphicData uri="http://schemas.openxmlformats.org/drawingml/2006/table">
            <a:tbl>
              <a:tblPr firstRow="1" firstCol="1" bandRow="1">
                <a:tableStyleId>{93296810-A885-4BE3-A3E7-6D5BEEA58F35}</a:tableStyleId>
              </a:tblPr>
              <a:tblGrid>
                <a:gridCol w="914400">
                  <a:extLst>
                    <a:ext uri="{9D8B030D-6E8A-4147-A177-3AD203B41FA5}">
                      <a16:colId xmlns:a16="http://schemas.microsoft.com/office/drawing/2014/main" val="3862774882"/>
                    </a:ext>
                  </a:extLst>
                </a:gridCol>
                <a:gridCol w="1160585">
                  <a:extLst>
                    <a:ext uri="{9D8B030D-6E8A-4147-A177-3AD203B41FA5}">
                      <a16:colId xmlns:a16="http://schemas.microsoft.com/office/drawing/2014/main" val="1310900679"/>
                    </a:ext>
                  </a:extLst>
                </a:gridCol>
                <a:gridCol w="1582615">
                  <a:extLst>
                    <a:ext uri="{9D8B030D-6E8A-4147-A177-3AD203B41FA5}">
                      <a16:colId xmlns:a16="http://schemas.microsoft.com/office/drawing/2014/main" val="2373361497"/>
                    </a:ext>
                  </a:extLst>
                </a:gridCol>
                <a:gridCol w="2194560">
                  <a:extLst>
                    <a:ext uri="{9D8B030D-6E8A-4147-A177-3AD203B41FA5}">
                      <a16:colId xmlns:a16="http://schemas.microsoft.com/office/drawing/2014/main" val="3464905742"/>
                    </a:ext>
                  </a:extLst>
                </a:gridCol>
              </a:tblGrid>
              <a:tr h="822960">
                <a:tc>
                  <a:txBody>
                    <a:bodyPr/>
                    <a:lstStyle/>
                    <a:p>
                      <a:pPr marL="0" marR="0" algn="ctr">
                        <a:lnSpc>
                          <a:spcPct val="107000"/>
                        </a:lnSpc>
                        <a:spcBef>
                          <a:spcPts val="0"/>
                        </a:spcBef>
                        <a:spcAft>
                          <a:spcPts val="0"/>
                        </a:spcAft>
                      </a:pPr>
                      <a:r>
                        <a:rPr lang="en-US" sz="2000" dirty="0">
                          <a:effectLst/>
                        </a:rPr>
                        <a:t>Year</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dirty="0">
                          <a:effectLst/>
                        </a:rPr>
                        <a:t>Pollutant</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dirty="0">
                          <a:effectLst/>
                        </a:rPr>
                        <a:t>Reference Case (MT)</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dirty="0">
                          <a:effectLst/>
                        </a:rPr>
                        <a:t>Reference Case Change from 2020</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extLst>
                  <a:ext uri="{0D108BD9-81ED-4DB2-BD59-A6C34878D82A}">
                    <a16:rowId xmlns:a16="http://schemas.microsoft.com/office/drawing/2014/main" val="3827043570"/>
                  </a:ext>
                </a:extLst>
              </a:tr>
              <a:tr h="481597">
                <a:tc>
                  <a:txBody>
                    <a:bodyPr/>
                    <a:lstStyle/>
                    <a:p>
                      <a:pPr marL="0" marR="0" algn="ctr">
                        <a:lnSpc>
                          <a:spcPct val="107000"/>
                        </a:lnSpc>
                        <a:spcBef>
                          <a:spcPts val="0"/>
                        </a:spcBef>
                        <a:spcAft>
                          <a:spcPts val="0"/>
                        </a:spcAft>
                      </a:pPr>
                      <a:r>
                        <a:rPr lang="en-US" sz="2000" b="0" dirty="0">
                          <a:effectLst/>
                        </a:rPr>
                        <a:t>2020</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dirty="0">
                          <a:effectLst/>
                        </a:rPr>
                        <a:t>CH</a:t>
                      </a:r>
                      <a:r>
                        <a:rPr lang="en-US" sz="2000" baseline="-25000" dirty="0">
                          <a:effectLst/>
                        </a:rPr>
                        <a:t>4</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547,212</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NA</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extLst>
                  <a:ext uri="{0D108BD9-81ED-4DB2-BD59-A6C34878D82A}">
                    <a16:rowId xmlns:a16="http://schemas.microsoft.com/office/drawing/2014/main" val="682637823"/>
                  </a:ext>
                </a:extLst>
              </a:tr>
              <a:tr h="481597">
                <a:tc>
                  <a:txBody>
                    <a:bodyPr/>
                    <a:lstStyle/>
                    <a:p>
                      <a:pPr marL="0" marR="0" algn="ctr">
                        <a:lnSpc>
                          <a:spcPct val="107000"/>
                        </a:lnSpc>
                        <a:spcBef>
                          <a:spcPts val="0"/>
                        </a:spcBef>
                        <a:spcAft>
                          <a:spcPts val="0"/>
                        </a:spcAft>
                      </a:pPr>
                      <a:r>
                        <a:rPr lang="en-US" sz="2000" b="0" dirty="0">
                          <a:effectLst/>
                        </a:rPr>
                        <a:t>2025</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CH</a:t>
                      </a:r>
                      <a:r>
                        <a:rPr lang="en-US" sz="2000" baseline="-25000">
                          <a:effectLst/>
                        </a:rPr>
                        <a:t>4</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283,013</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-48%</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extLst>
                  <a:ext uri="{0D108BD9-81ED-4DB2-BD59-A6C34878D82A}">
                    <a16:rowId xmlns:a16="http://schemas.microsoft.com/office/drawing/2014/main" val="3309309609"/>
                  </a:ext>
                </a:extLst>
              </a:tr>
              <a:tr h="481597">
                <a:tc>
                  <a:txBody>
                    <a:bodyPr/>
                    <a:lstStyle/>
                    <a:p>
                      <a:pPr marL="0" marR="0" algn="ctr">
                        <a:lnSpc>
                          <a:spcPct val="107000"/>
                        </a:lnSpc>
                        <a:spcBef>
                          <a:spcPts val="0"/>
                        </a:spcBef>
                        <a:spcAft>
                          <a:spcPts val="0"/>
                        </a:spcAft>
                      </a:pPr>
                      <a:r>
                        <a:rPr lang="en-US" sz="2000" b="0" dirty="0">
                          <a:effectLst/>
                        </a:rPr>
                        <a:t>2030</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CH</a:t>
                      </a:r>
                      <a:r>
                        <a:rPr lang="en-US" sz="2000" baseline="-25000">
                          <a:effectLst/>
                        </a:rPr>
                        <a:t>4</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265,258</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-52%</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extLst>
                  <a:ext uri="{0D108BD9-81ED-4DB2-BD59-A6C34878D82A}">
                    <a16:rowId xmlns:a16="http://schemas.microsoft.com/office/drawing/2014/main" val="3870221563"/>
                  </a:ext>
                </a:extLst>
              </a:tr>
              <a:tr h="481597">
                <a:tc>
                  <a:txBody>
                    <a:bodyPr/>
                    <a:lstStyle/>
                    <a:p>
                      <a:pPr marL="0" marR="0" algn="ctr">
                        <a:lnSpc>
                          <a:spcPct val="107000"/>
                        </a:lnSpc>
                        <a:spcBef>
                          <a:spcPts val="0"/>
                        </a:spcBef>
                        <a:spcAft>
                          <a:spcPts val="0"/>
                        </a:spcAft>
                      </a:pPr>
                      <a:r>
                        <a:rPr lang="en-US" sz="2000" b="0" dirty="0">
                          <a:effectLst/>
                        </a:rPr>
                        <a:t>2020</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CO</a:t>
                      </a:r>
                      <a:r>
                        <a:rPr lang="en-US" sz="2000" baseline="-25000">
                          <a:effectLst/>
                        </a:rPr>
                        <a:t>2</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dirty="0">
                          <a:effectLst/>
                        </a:rPr>
                        <a:t>18,177,400</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NA</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extLst>
                  <a:ext uri="{0D108BD9-81ED-4DB2-BD59-A6C34878D82A}">
                    <a16:rowId xmlns:a16="http://schemas.microsoft.com/office/drawing/2014/main" val="1042416443"/>
                  </a:ext>
                </a:extLst>
              </a:tr>
              <a:tr h="481597">
                <a:tc>
                  <a:txBody>
                    <a:bodyPr/>
                    <a:lstStyle/>
                    <a:p>
                      <a:pPr marL="0" marR="0" algn="ctr">
                        <a:lnSpc>
                          <a:spcPct val="107000"/>
                        </a:lnSpc>
                        <a:spcBef>
                          <a:spcPts val="0"/>
                        </a:spcBef>
                        <a:spcAft>
                          <a:spcPts val="0"/>
                        </a:spcAft>
                      </a:pPr>
                      <a:r>
                        <a:rPr lang="en-US" sz="2000" b="0" dirty="0">
                          <a:effectLst/>
                        </a:rPr>
                        <a:t>2025</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CO</a:t>
                      </a:r>
                      <a:r>
                        <a:rPr lang="en-US" sz="2000" baseline="-25000">
                          <a:effectLst/>
                        </a:rPr>
                        <a:t>2</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20,255,314</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11%</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extLst>
                  <a:ext uri="{0D108BD9-81ED-4DB2-BD59-A6C34878D82A}">
                    <a16:rowId xmlns:a16="http://schemas.microsoft.com/office/drawing/2014/main" val="1199304086"/>
                  </a:ext>
                </a:extLst>
              </a:tr>
              <a:tr h="481597">
                <a:tc>
                  <a:txBody>
                    <a:bodyPr/>
                    <a:lstStyle/>
                    <a:p>
                      <a:pPr marL="0" marR="0" algn="ctr">
                        <a:lnSpc>
                          <a:spcPct val="107000"/>
                        </a:lnSpc>
                        <a:spcBef>
                          <a:spcPts val="0"/>
                        </a:spcBef>
                        <a:spcAft>
                          <a:spcPts val="0"/>
                        </a:spcAft>
                      </a:pPr>
                      <a:r>
                        <a:rPr lang="en-US" sz="2000" b="0" dirty="0">
                          <a:effectLst/>
                        </a:rPr>
                        <a:t>2030</a:t>
                      </a:r>
                      <a:endParaRPr lang="en-US" sz="2000" b="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CO</a:t>
                      </a:r>
                      <a:r>
                        <a:rPr lang="en-US" sz="2000" baseline="-25000">
                          <a:effectLst/>
                        </a:rPr>
                        <a:t>2</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a:effectLst/>
                        </a:rPr>
                        <a:t>20,785,260</a:t>
                      </a:r>
                      <a:endParaRPr lang="en-US" sz="200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tc>
                  <a:txBody>
                    <a:bodyPr/>
                    <a:lstStyle/>
                    <a:p>
                      <a:pPr marL="0" marR="0" algn="ctr">
                        <a:lnSpc>
                          <a:spcPct val="107000"/>
                        </a:lnSpc>
                        <a:spcBef>
                          <a:spcPts val="0"/>
                        </a:spcBef>
                        <a:spcAft>
                          <a:spcPts val="0"/>
                        </a:spcAft>
                      </a:pPr>
                      <a:r>
                        <a:rPr lang="en-US" sz="2000" dirty="0">
                          <a:effectLst/>
                        </a:rPr>
                        <a:t>14%</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txBody>
                  <a:tcPr marL="27305" marR="27305" marT="0" marB="0" anchor="ctr"/>
                </a:tc>
                <a:extLst>
                  <a:ext uri="{0D108BD9-81ED-4DB2-BD59-A6C34878D82A}">
                    <a16:rowId xmlns:a16="http://schemas.microsoft.com/office/drawing/2014/main" val="3106312333"/>
                  </a:ext>
                </a:extLst>
              </a:tr>
            </a:tbl>
          </a:graphicData>
        </a:graphic>
      </p:graphicFrame>
    </p:spTree>
    <p:extLst>
      <p:ext uri="{BB962C8B-B14F-4D97-AF65-F5344CB8AC3E}">
        <p14:creationId xmlns:p14="http://schemas.microsoft.com/office/powerpoint/2010/main" val="253490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649D-9DF2-C3BA-DD54-7CA298A463C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A75B1BC-7C7F-FFE3-3C3F-71B6E77D847C}"/>
              </a:ext>
            </a:extLst>
          </p:cNvPr>
          <p:cNvSpPr>
            <a:spLocks noGrp="1"/>
          </p:cNvSpPr>
          <p:nvPr>
            <p:ph idx="1"/>
          </p:nvPr>
        </p:nvSpPr>
        <p:spPr/>
        <p:txBody>
          <a:bodyPr>
            <a:normAutofit/>
          </a:bodyPr>
          <a:lstStyle/>
          <a:p>
            <a:r>
              <a:rPr lang="en-US" dirty="0"/>
              <a:t>NM joined the U.S. Climate Alliance in 2019 and set a goal:</a:t>
            </a:r>
          </a:p>
          <a:p>
            <a:pPr marL="0" indent="0" algn="ctr">
              <a:buNone/>
            </a:pPr>
            <a:r>
              <a:rPr lang="en-US" b="1" dirty="0">
                <a:solidFill>
                  <a:srgbClr val="00B050"/>
                </a:solidFill>
              </a:rPr>
              <a:t>Reduce GHG emissions by 45% from 2005 levels, by 2030</a:t>
            </a:r>
          </a:p>
          <a:p>
            <a:r>
              <a:rPr lang="en-US" dirty="0"/>
              <a:t>NM has implemented rules that reduce GHG from oil and gas</a:t>
            </a:r>
          </a:p>
          <a:p>
            <a:pPr lvl="1"/>
            <a:r>
              <a:rPr lang="en-US" sz="2400" dirty="0"/>
              <a:t>2021 - Title 19 Chapter 15 Parts 27 and 28 (EMNRD Methane Waste Rules)</a:t>
            </a:r>
          </a:p>
          <a:p>
            <a:pPr lvl="1"/>
            <a:r>
              <a:rPr lang="en-US" sz="2400" dirty="0"/>
              <a:t>2022 - Title 20 Chapter 2 Part 50 (NMED Oil and Gas Ozone Rule)</a:t>
            </a:r>
            <a:endParaRPr lang="en-US" dirty="0"/>
          </a:p>
          <a:p>
            <a:r>
              <a:rPr lang="en-US" dirty="0"/>
              <a:t>NM oil and gas production substantially increased from 2016 - 2021</a:t>
            </a:r>
          </a:p>
          <a:p>
            <a:pPr lvl="1"/>
            <a:r>
              <a:rPr lang="en-US" dirty="0"/>
              <a:t>Oil production 3x higher</a:t>
            </a:r>
          </a:p>
          <a:p>
            <a:pPr lvl="1"/>
            <a:r>
              <a:rPr lang="en-US" dirty="0"/>
              <a:t>Gas production 2x higher</a:t>
            </a:r>
          </a:p>
          <a:p>
            <a:pPr lvl="1"/>
            <a:endParaRPr lang="en-US" dirty="0"/>
          </a:p>
        </p:txBody>
      </p:sp>
      <p:sp>
        <p:nvSpPr>
          <p:cNvPr id="4" name="Slide Number Placeholder 3">
            <a:extLst>
              <a:ext uri="{FF2B5EF4-FFF2-40B4-BE49-F238E27FC236}">
                <a16:creationId xmlns:a16="http://schemas.microsoft.com/office/drawing/2014/main" id="{D2277D1C-5719-D675-0BC8-F2DEA725364B}"/>
              </a:ext>
            </a:extLst>
          </p:cNvPr>
          <p:cNvSpPr>
            <a:spLocks noGrp="1"/>
          </p:cNvSpPr>
          <p:nvPr>
            <p:ph type="sldNum" sz="quarter" idx="12"/>
          </p:nvPr>
        </p:nvSpPr>
        <p:spPr/>
        <p:txBody>
          <a:bodyPr/>
          <a:lstStyle/>
          <a:p>
            <a:fld id="{B507CD4A-90D4-43FF-A6E4-596A859163DB}" type="slidenum">
              <a:rPr lang="en-US" smtClean="0"/>
              <a:t>2</a:t>
            </a:fld>
            <a:endParaRPr lang="en-US"/>
          </a:p>
        </p:txBody>
      </p:sp>
    </p:spTree>
    <p:extLst>
      <p:ext uri="{BB962C8B-B14F-4D97-AF65-F5344CB8AC3E}">
        <p14:creationId xmlns:p14="http://schemas.microsoft.com/office/powerpoint/2010/main" val="240342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6CC1-0294-9F20-A6BD-44A967152288}"/>
              </a:ext>
            </a:extLst>
          </p:cNvPr>
          <p:cNvSpPr>
            <a:spLocks noGrp="1"/>
          </p:cNvSpPr>
          <p:nvPr>
            <p:ph type="title"/>
          </p:nvPr>
        </p:nvSpPr>
        <p:spPr/>
        <p:txBody>
          <a:bodyPr/>
          <a:lstStyle/>
          <a:p>
            <a:r>
              <a:rPr lang="en-US" dirty="0"/>
              <a:t>Goal of Inventory Project</a:t>
            </a:r>
          </a:p>
        </p:txBody>
      </p:sp>
      <p:sp>
        <p:nvSpPr>
          <p:cNvPr id="3" name="Content Placeholder 2">
            <a:extLst>
              <a:ext uri="{FF2B5EF4-FFF2-40B4-BE49-F238E27FC236}">
                <a16:creationId xmlns:a16="http://schemas.microsoft.com/office/drawing/2014/main" id="{53C525A5-7A68-C748-02A0-7FE7D576BBF6}"/>
              </a:ext>
            </a:extLst>
          </p:cNvPr>
          <p:cNvSpPr>
            <a:spLocks noGrp="1"/>
          </p:cNvSpPr>
          <p:nvPr>
            <p:ph idx="1"/>
          </p:nvPr>
        </p:nvSpPr>
        <p:spPr/>
        <p:txBody>
          <a:bodyPr>
            <a:normAutofit/>
          </a:bodyPr>
          <a:lstStyle/>
          <a:p>
            <a:r>
              <a:rPr lang="en-US" dirty="0"/>
              <a:t>Develop comprehensive inventory of year 2020 GHG emissions for the oil and gas industry in New Mexico</a:t>
            </a:r>
          </a:p>
          <a:p>
            <a:r>
              <a:rPr lang="en-US" dirty="0"/>
              <a:t>Rely on reported emissions and activity data to reflect NM-specific operations</a:t>
            </a:r>
          </a:p>
          <a:p>
            <a:r>
              <a:rPr lang="en-US" dirty="0"/>
              <a:t>Estimate emissions for each</a:t>
            </a:r>
          </a:p>
          <a:p>
            <a:pPr lvl="1"/>
            <a:r>
              <a:rPr lang="en-US" dirty="0"/>
              <a:t>Emission source</a:t>
            </a:r>
          </a:p>
          <a:p>
            <a:pPr lvl="1"/>
            <a:r>
              <a:rPr lang="en-US" dirty="0"/>
              <a:t>Industry segment</a:t>
            </a:r>
          </a:p>
          <a:p>
            <a:pPr lvl="1"/>
            <a:r>
              <a:rPr lang="en-US" dirty="0"/>
              <a:t>Basin / County</a:t>
            </a:r>
          </a:p>
          <a:p>
            <a:r>
              <a:rPr lang="en-US" dirty="0"/>
              <a:t>Project Emissions to 2025 and 2030</a:t>
            </a:r>
          </a:p>
          <a:p>
            <a:endParaRPr lang="en-US" dirty="0"/>
          </a:p>
        </p:txBody>
      </p:sp>
      <p:sp>
        <p:nvSpPr>
          <p:cNvPr id="4" name="Slide Number Placeholder 3">
            <a:extLst>
              <a:ext uri="{FF2B5EF4-FFF2-40B4-BE49-F238E27FC236}">
                <a16:creationId xmlns:a16="http://schemas.microsoft.com/office/drawing/2014/main" id="{DC429A3E-B5BB-F679-D11D-35DEE37248DD}"/>
              </a:ext>
            </a:extLst>
          </p:cNvPr>
          <p:cNvSpPr>
            <a:spLocks noGrp="1"/>
          </p:cNvSpPr>
          <p:nvPr>
            <p:ph type="sldNum" sz="quarter" idx="12"/>
          </p:nvPr>
        </p:nvSpPr>
        <p:spPr/>
        <p:txBody>
          <a:bodyPr/>
          <a:lstStyle/>
          <a:p>
            <a:fld id="{B507CD4A-90D4-43FF-A6E4-596A859163DB}" type="slidenum">
              <a:rPr lang="en-US" smtClean="0"/>
              <a:t>3</a:t>
            </a:fld>
            <a:endParaRPr lang="en-US"/>
          </a:p>
        </p:txBody>
      </p:sp>
    </p:spTree>
    <p:extLst>
      <p:ext uri="{BB962C8B-B14F-4D97-AF65-F5344CB8AC3E}">
        <p14:creationId xmlns:p14="http://schemas.microsoft.com/office/powerpoint/2010/main" val="417099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68F4B-9124-F6B8-0F68-807FF34F6D10}"/>
              </a:ext>
            </a:extLst>
          </p:cNvPr>
          <p:cNvSpPr>
            <a:spLocks noGrp="1"/>
          </p:cNvSpPr>
          <p:nvPr>
            <p:ph type="title"/>
          </p:nvPr>
        </p:nvSpPr>
        <p:spPr/>
        <p:txBody>
          <a:bodyPr/>
          <a:lstStyle/>
          <a:p>
            <a:r>
              <a:rPr lang="en-US" dirty="0"/>
              <a:t>Industry Segments</a:t>
            </a:r>
          </a:p>
        </p:txBody>
      </p:sp>
      <p:sp>
        <p:nvSpPr>
          <p:cNvPr id="3" name="Content Placeholder 2">
            <a:extLst>
              <a:ext uri="{FF2B5EF4-FFF2-40B4-BE49-F238E27FC236}">
                <a16:creationId xmlns:a16="http://schemas.microsoft.com/office/drawing/2014/main" id="{9CCB614C-AB39-BBF4-C52A-26AEDBB2476E}"/>
              </a:ext>
            </a:extLst>
          </p:cNvPr>
          <p:cNvSpPr>
            <a:spLocks noGrp="1"/>
          </p:cNvSpPr>
          <p:nvPr>
            <p:ph idx="1"/>
          </p:nvPr>
        </p:nvSpPr>
        <p:spPr>
          <a:xfrm>
            <a:off x="195549" y="2324578"/>
            <a:ext cx="5366790" cy="3502063"/>
          </a:xfrm>
        </p:spPr>
        <p:txBody>
          <a:bodyPr>
            <a:normAutofit/>
          </a:bodyPr>
          <a:lstStyle/>
          <a:p>
            <a:pPr marL="457200" indent="-457200">
              <a:buFont typeface="+mj-lt"/>
              <a:buAutoNum type="arabicPeriod"/>
            </a:pPr>
            <a:r>
              <a:rPr lang="en-US" dirty="0"/>
              <a:t>Exploration and production</a:t>
            </a:r>
          </a:p>
          <a:p>
            <a:pPr marL="457200" indent="-457200">
              <a:buFont typeface="+mj-lt"/>
              <a:buAutoNum type="arabicPeriod"/>
            </a:pPr>
            <a:r>
              <a:rPr lang="en-US" dirty="0"/>
              <a:t>Gathering and boosting (G&amp;B)</a:t>
            </a:r>
          </a:p>
          <a:p>
            <a:pPr marL="457200" indent="-457200">
              <a:buFont typeface="+mj-lt"/>
              <a:buAutoNum type="arabicPeriod"/>
            </a:pPr>
            <a:r>
              <a:rPr lang="en-US" dirty="0"/>
              <a:t>Natural gas processing </a:t>
            </a:r>
          </a:p>
          <a:p>
            <a:pPr marL="457200" indent="-457200">
              <a:buFont typeface="+mj-lt"/>
              <a:buAutoNum type="arabicPeriod"/>
            </a:pPr>
            <a:r>
              <a:rPr lang="en-US" dirty="0"/>
              <a:t>Transmission and storage </a:t>
            </a:r>
          </a:p>
          <a:p>
            <a:pPr marL="457200" indent="-457200">
              <a:buFont typeface="+mj-lt"/>
              <a:buAutoNum type="arabicPeriod"/>
            </a:pPr>
            <a:r>
              <a:rPr lang="en-US" dirty="0"/>
              <a:t>Abandoned oil and gas wells</a:t>
            </a:r>
          </a:p>
          <a:p>
            <a:endParaRPr lang="en-US" dirty="0"/>
          </a:p>
        </p:txBody>
      </p:sp>
      <p:sp>
        <p:nvSpPr>
          <p:cNvPr id="4" name="Slide Number Placeholder 3">
            <a:extLst>
              <a:ext uri="{FF2B5EF4-FFF2-40B4-BE49-F238E27FC236}">
                <a16:creationId xmlns:a16="http://schemas.microsoft.com/office/drawing/2014/main" id="{37C35C01-50C0-D2D6-A26D-A88A936C9E67}"/>
              </a:ext>
            </a:extLst>
          </p:cNvPr>
          <p:cNvSpPr>
            <a:spLocks noGrp="1"/>
          </p:cNvSpPr>
          <p:nvPr>
            <p:ph type="sldNum" sz="quarter" idx="12"/>
          </p:nvPr>
        </p:nvSpPr>
        <p:spPr/>
        <p:txBody>
          <a:bodyPr/>
          <a:lstStyle/>
          <a:p>
            <a:fld id="{B507CD4A-90D4-43FF-A6E4-596A859163DB}" type="slidenum">
              <a:rPr lang="en-US" smtClean="0"/>
              <a:t>4</a:t>
            </a:fld>
            <a:endParaRPr lang="en-US"/>
          </a:p>
        </p:txBody>
      </p:sp>
      <p:pic>
        <p:nvPicPr>
          <p:cNvPr id="5" name="Picture 4" descr="Diagram&#10;&#10;Description automatically generated">
            <a:extLst>
              <a:ext uri="{FF2B5EF4-FFF2-40B4-BE49-F238E27FC236}">
                <a16:creationId xmlns:a16="http://schemas.microsoft.com/office/drawing/2014/main" id="{9A8626C0-681B-9BEA-EBD1-CC75EDC9DB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63524" y="2324579"/>
            <a:ext cx="6222344" cy="3502063"/>
          </a:xfrm>
          <a:prstGeom prst="rect">
            <a:avLst/>
          </a:prstGeom>
          <a:noFill/>
          <a:ln>
            <a:solidFill>
              <a:schemeClr val="bg1">
                <a:lumMod val="75000"/>
              </a:schemeClr>
            </a:solidFill>
          </a:ln>
        </p:spPr>
      </p:pic>
    </p:spTree>
    <p:extLst>
      <p:ext uri="{BB962C8B-B14F-4D97-AF65-F5344CB8AC3E}">
        <p14:creationId xmlns:p14="http://schemas.microsoft.com/office/powerpoint/2010/main" val="29008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F2AD1-7716-AC91-5B33-4FE581E97ECB}"/>
              </a:ext>
            </a:extLst>
          </p:cNvPr>
          <p:cNvSpPr>
            <a:spLocks noGrp="1"/>
          </p:cNvSpPr>
          <p:nvPr>
            <p:ph type="title"/>
          </p:nvPr>
        </p:nvSpPr>
        <p:spPr/>
        <p:txBody>
          <a:bodyPr/>
          <a:lstStyle/>
          <a:p>
            <a:r>
              <a:rPr lang="en-US" dirty="0"/>
              <a:t>Emission Sources </a:t>
            </a:r>
          </a:p>
        </p:txBody>
      </p:sp>
      <p:sp>
        <p:nvSpPr>
          <p:cNvPr id="11" name="Content Placeholder 10">
            <a:extLst>
              <a:ext uri="{FF2B5EF4-FFF2-40B4-BE49-F238E27FC236}">
                <a16:creationId xmlns:a16="http://schemas.microsoft.com/office/drawing/2014/main" id="{CA4302A7-5D69-A252-24F8-4FDCA271F32F}"/>
              </a:ext>
            </a:extLst>
          </p:cNvPr>
          <p:cNvSpPr>
            <a:spLocks noGrp="1"/>
          </p:cNvSpPr>
          <p:nvPr>
            <p:ph idx="1"/>
          </p:nvPr>
        </p:nvSpPr>
        <p:spPr>
          <a:xfrm>
            <a:off x="838200" y="1825625"/>
            <a:ext cx="4100763" cy="4351338"/>
          </a:xfrm>
        </p:spPr>
        <p:txBody>
          <a:bodyPr>
            <a:normAutofit/>
          </a:bodyPr>
          <a:lstStyle/>
          <a:p>
            <a:r>
              <a:rPr lang="en-US" dirty="0"/>
              <a:t>Key emission sources shown for each industry segment</a:t>
            </a:r>
          </a:p>
          <a:p>
            <a:pPr lvl="1"/>
            <a:r>
              <a:rPr lang="en-US" dirty="0"/>
              <a:t>Ordered from highest to lowest cumulative CO</a:t>
            </a:r>
            <a:r>
              <a:rPr lang="en-US" baseline="-25000" dirty="0"/>
              <a:t>2</a:t>
            </a:r>
            <a:r>
              <a:rPr lang="en-US" dirty="0"/>
              <a:t>e emissions</a:t>
            </a:r>
          </a:p>
          <a:p>
            <a:pPr lvl="1"/>
            <a:r>
              <a:rPr lang="en-US" dirty="0"/>
              <a:t>Combustion = engines, turbines, heaters (i.e., non-flaring sources)</a:t>
            </a:r>
          </a:p>
        </p:txBody>
      </p:sp>
      <p:sp>
        <p:nvSpPr>
          <p:cNvPr id="4" name="Slide Number Placeholder 3">
            <a:extLst>
              <a:ext uri="{FF2B5EF4-FFF2-40B4-BE49-F238E27FC236}">
                <a16:creationId xmlns:a16="http://schemas.microsoft.com/office/drawing/2014/main" id="{053CBDEF-FD9A-60D5-D832-D001C6963628}"/>
              </a:ext>
            </a:extLst>
          </p:cNvPr>
          <p:cNvSpPr>
            <a:spLocks noGrp="1"/>
          </p:cNvSpPr>
          <p:nvPr>
            <p:ph type="sldNum" sz="quarter" idx="12"/>
          </p:nvPr>
        </p:nvSpPr>
        <p:spPr/>
        <p:txBody>
          <a:bodyPr/>
          <a:lstStyle/>
          <a:p>
            <a:fld id="{B507CD4A-90D4-43FF-A6E4-596A859163DB}" type="slidenum">
              <a:rPr lang="en-US" smtClean="0"/>
              <a:t>5</a:t>
            </a:fld>
            <a:endParaRPr lang="en-US"/>
          </a:p>
        </p:txBody>
      </p:sp>
      <p:graphicFrame>
        <p:nvGraphicFramePr>
          <p:cNvPr id="3" name="Table 4">
            <a:extLst>
              <a:ext uri="{FF2B5EF4-FFF2-40B4-BE49-F238E27FC236}">
                <a16:creationId xmlns:a16="http://schemas.microsoft.com/office/drawing/2014/main" id="{B5F71202-E3E3-6563-01A2-3C7944342AB7}"/>
              </a:ext>
            </a:extLst>
          </p:cNvPr>
          <p:cNvGraphicFramePr>
            <a:graphicFrameLocks noGrp="1"/>
          </p:cNvGraphicFramePr>
          <p:nvPr>
            <p:extLst>
              <p:ext uri="{D42A27DB-BD31-4B8C-83A1-F6EECF244321}">
                <p14:modId xmlns:p14="http://schemas.microsoft.com/office/powerpoint/2010/main" val="146308298"/>
              </p:ext>
            </p:extLst>
          </p:nvPr>
        </p:nvGraphicFramePr>
        <p:xfrm>
          <a:off x="5131052" y="1477169"/>
          <a:ext cx="6766560" cy="4855845"/>
        </p:xfrm>
        <a:graphic>
          <a:graphicData uri="http://schemas.openxmlformats.org/drawingml/2006/table">
            <a:tbl>
              <a:tblPr firstRow="1" bandRow="1">
                <a:tableStyleId>{93296810-A885-4BE3-A3E7-6D5BEEA58F35}</a:tableStyleId>
              </a:tblPr>
              <a:tblGrid>
                <a:gridCol w="2468880">
                  <a:extLst>
                    <a:ext uri="{9D8B030D-6E8A-4147-A177-3AD203B41FA5}">
                      <a16:colId xmlns:a16="http://schemas.microsoft.com/office/drawing/2014/main" val="3698298916"/>
                    </a:ext>
                  </a:extLst>
                </a:gridCol>
                <a:gridCol w="1097280">
                  <a:extLst>
                    <a:ext uri="{9D8B030D-6E8A-4147-A177-3AD203B41FA5}">
                      <a16:colId xmlns:a16="http://schemas.microsoft.com/office/drawing/2014/main" val="2541258524"/>
                    </a:ext>
                  </a:extLst>
                </a:gridCol>
                <a:gridCol w="731520">
                  <a:extLst>
                    <a:ext uri="{9D8B030D-6E8A-4147-A177-3AD203B41FA5}">
                      <a16:colId xmlns:a16="http://schemas.microsoft.com/office/drawing/2014/main" val="868078459"/>
                    </a:ext>
                  </a:extLst>
                </a:gridCol>
                <a:gridCol w="1097280">
                  <a:extLst>
                    <a:ext uri="{9D8B030D-6E8A-4147-A177-3AD203B41FA5}">
                      <a16:colId xmlns:a16="http://schemas.microsoft.com/office/drawing/2014/main" val="1669072841"/>
                    </a:ext>
                  </a:extLst>
                </a:gridCol>
                <a:gridCol w="1371600">
                  <a:extLst>
                    <a:ext uri="{9D8B030D-6E8A-4147-A177-3AD203B41FA5}">
                      <a16:colId xmlns:a16="http://schemas.microsoft.com/office/drawing/2014/main" val="2665259069"/>
                    </a:ext>
                  </a:extLst>
                </a:gridCol>
              </a:tblGrid>
              <a:tr h="274320">
                <a:tc>
                  <a:txBody>
                    <a:bodyPr/>
                    <a:lstStyle/>
                    <a:p>
                      <a:pPr algn="ctr" fontAlgn="ctr"/>
                      <a:r>
                        <a:rPr lang="en-US" sz="1500" b="1" u="none" strike="noStrike" dirty="0">
                          <a:solidFill>
                            <a:srgbClr val="FFFFFF"/>
                          </a:solidFill>
                          <a:effectLst/>
                        </a:rPr>
                        <a:t>Emission Source</a:t>
                      </a:r>
                      <a:endParaRPr lang="en-US" sz="1500" b="1" i="0" u="none" strike="noStrike" dirty="0">
                        <a:solidFill>
                          <a:srgbClr val="FFFFFF"/>
                        </a:solidFill>
                        <a:effectLst/>
                        <a:latin typeface="+mn-lt"/>
                      </a:endParaRPr>
                    </a:p>
                  </a:txBody>
                  <a:tcPr marL="9525" marR="9525" marT="9525" marB="0" anchor="ctr"/>
                </a:tc>
                <a:tc>
                  <a:txBody>
                    <a:bodyPr/>
                    <a:lstStyle/>
                    <a:p>
                      <a:pPr algn="ctr" fontAlgn="ctr"/>
                      <a:r>
                        <a:rPr lang="en-US" sz="1500" b="1" u="none" strike="noStrike" dirty="0">
                          <a:solidFill>
                            <a:srgbClr val="FFFFFF"/>
                          </a:solidFill>
                          <a:effectLst/>
                        </a:rPr>
                        <a:t>Production</a:t>
                      </a:r>
                      <a:endParaRPr lang="en-US" sz="1500" b="1" i="0" u="none" strike="noStrike" dirty="0">
                        <a:solidFill>
                          <a:srgbClr val="FFFFFF"/>
                        </a:solidFill>
                        <a:effectLst/>
                        <a:latin typeface="+mn-lt"/>
                      </a:endParaRPr>
                    </a:p>
                  </a:txBody>
                  <a:tcPr marL="9525" marR="9525" marT="9525" marB="0" anchor="ctr"/>
                </a:tc>
                <a:tc>
                  <a:txBody>
                    <a:bodyPr/>
                    <a:lstStyle/>
                    <a:p>
                      <a:pPr algn="ctr" fontAlgn="ctr"/>
                      <a:r>
                        <a:rPr lang="en-US" sz="1500" b="1" u="none" strike="noStrike" dirty="0">
                          <a:solidFill>
                            <a:srgbClr val="FFFFFF"/>
                          </a:solidFill>
                          <a:effectLst/>
                        </a:rPr>
                        <a:t>G&amp;B</a:t>
                      </a:r>
                      <a:endParaRPr lang="en-US" sz="1500" b="1" i="0" u="none" strike="noStrike" dirty="0">
                        <a:solidFill>
                          <a:srgbClr val="FFFFFF"/>
                        </a:solidFill>
                        <a:effectLst/>
                        <a:latin typeface="+mn-lt"/>
                      </a:endParaRPr>
                    </a:p>
                  </a:txBody>
                  <a:tcPr marL="9525" marR="9525" marT="9525" marB="0" anchor="ctr"/>
                </a:tc>
                <a:tc>
                  <a:txBody>
                    <a:bodyPr/>
                    <a:lstStyle/>
                    <a:p>
                      <a:pPr algn="ctr" fontAlgn="ctr"/>
                      <a:r>
                        <a:rPr lang="en-US" sz="1500" b="1" u="none" strike="noStrike" dirty="0">
                          <a:solidFill>
                            <a:srgbClr val="FFFFFF"/>
                          </a:solidFill>
                          <a:effectLst/>
                        </a:rPr>
                        <a:t>Processing</a:t>
                      </a:r>
                      <a:endParaRPr lang="en-US" sz="1500" b="1" i="0" u="none" strike="noStrike" dirty="0">
                        <a:solidFill>
                          <a:srgbClr val="FFFFFF"/>
                        </a:solidFill>
                        <a:effectLst/>
                        <a:latin typeface="+mn-lt"/>
                      </a:endParaRPr>
                    </a:p>
                  </a:txBody>
                  <a:tcPr marL="9525" marR="9525" marT="9525" marB="0" anchor="ctr"/>
                </a:tc>
                <a:tc>
                  <a:txBody>
                    <a:bodyPr/>
                    <a:lstStyle/>
                    <a:p>
                      <a:pPr algn="ctr" fontAlgn="ctr"/>
                      <a:r>
                        <a:rPr lang="en-US" sz="1500" b="1" u="none" strike="noStrike" dirty="0">
                          <a:solidFill>
                            <a:srgbClr val="FFFFFF"/>
                          </a:solidFill>
                          <a:effectLst/>
                        </a:rPr>
                        <a:t>Transmission and Storage</a:t>
                      </a:r>
                      <a:endParaRPr lang="en-US" sz="1500" b="1" i="0" u="none" strike="noStrike" dirty="0">
                        <a:solidFill>
                          <a:srgbClr val="FFFFFF"/>
                        </a:solidFill>
                        <a:effectLst/>
                        <a:latin typeface="+mn-lt"/>
                      </a:endParaRPr>
                    </a:p>
                  </a:txBody>
                  <a:tcPr marL="9525" marR="9525" marT="9525" marB="0" anchor="ctr"/>
                </a:tc>
                <a:extLst>
                  <a:ext uri="{0D108BD9-81ED-4DB2-BD59-A6C34878D82A}">
                    <a16:rowId xmlns:a16="http://schemas.microsoft.com/office/drawing/2014/main" val="1990809704"/>
                  </a:ext>
                </a:extLst>
              </a:tr>
              <a:tr h="274320">
                <a:tc>
                  <a:txBody>
                    <a:bodyPr/>
                    <a:lstStyle/>
                    <a:p>
                      <a:pPr algn="l" fontAlgn="ctr"/>
                      <a:r>
                        <a:rPr lang="en-US" sz="1500" b="0" u="none" strike="noStrike" dirty="0">
                          <a:solidFill>
                            <a:srgbClr val="000000"/>
                          </a:solidFill>
                          <a:effectLst/>
                        </a:rPr>
                        <a:t>Combustion</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2754675470"/>
                  </a:ext>
                </a:extLst>
              </a:tr>
              <a:tr h="274320">
                <a:tc>
                  <a:txBody>
                    <a:bodyPr/>
                    <a:lstStyle/>
                    <a:p>
                      <a:pPr algn="l" fontAlgn="ctr"/>
                      <a:r>
                        <a:rPr lang="en-US" sz="1500" b="0" u="none" strike="noStrike" dirty="0">
                          <a:solidFill>
                            <a:srgbClr val="000000"/>
                          </a:solidFill>
                          <a:effectLst/>
                        </a:rPr>
                        <a:t>Equipment Leaks/Fugitives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860797066"/>
                  </a:ext>
                </a:extLst>
              </a:tr>
              <a:tr h="274320">
                <a:tc>
                  <a:txBody>
                    <a:bodyPr/>
                    <a:lstStyle/>
                    <a:p>
                      <a:pPr algn="l" fontAlgn="ctr"/>
                      <a:r>
                        <a:rPr lang="en-US" sz="1500" b="0" u="none" strike="noStrike" dirty="0">
                          <a:solidFill>
                            <a:srgbClr val="000000"/>
                          </a:solidFill>
                          <a:effectLst/>
                        </a:rPr>
                        <a:t>Pneumatic Controllers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890934062"/>
                  </a:ext>
                </a:extLst>
              </a:tr>
              <a:tr h="274320">
                <a:tc>
                  <a:txBody>
                    <a:bodyPr/>
                    <a:lstStyle/>
                    <a:p>
                      <a:pPr algn="l" fontAlgn="ctr"/>
                      <a:r>
                        <a:rPr lang="en-US" sz="1500" b="0" u="none" strike="noStrike" dirty="0">
                          <a:solidFill>
                            <a:srgbClr val="000000"/>
                          </a:solidFill>
                          <a:effectLst/>
                        </a:rPr>
                        <a:t>Acid Gas Removal Units</a:t>
                      </a:r>
                      <a:endParaRPr lang="en-US" sz="1500" b="0" i="0" u="none" strike="noStrike" dirty="0">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647795203"/>
                  </a:ext>
                </a:extLst>
              </a:tr>
              <a:tr h="274320">
                <a:tc>
                  <a:txBody>
                    <a:bodyPr/>
                    <a:lstStyle/>
                    <a:p>
                      <a:pPr algn="l" fontAlgn="ctr"/>
                      <a:r>
                        <a:rPr lang="en-US" sz="1500" b="0" u="none" strike="noStrike" dirty="0">
                          <a:solidFill>
                            <a:srgbClr val="000000"/>
                          </a:solidFill>
                          <a:effectLst/>
                        </a:rPr>
                        <a:t>Flaring</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633448432"/>
                  </a:ext>
                </a:extLst>
              </a:tr>
              <a:tr h="274320">
                <a:tc>
                  <a:txBody>
                    <a:bodyPr/>
                    <a:lstStyle/>
                    <a:p>
                      <a:pPr algn="l" fontAlgn="ctr"/>
                      <a:r>
                        <a:rPr lang="en-US" sz="1500" b="0" u="none" strike="noStrike" dirty="0">
                          <a:solidFill>
                            <a:srgbClr val="000000"/>
                          </a:solidFill>
                          <a:effectLst/>
                        </a:rPr>
                        <a:t>Tanks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dirty="0">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238392069"/>
                  </a:ext>
                </a:extLst>
              </a:tr>
              <a:tr h="274320">
                <a:tc>
                  <a:txBody>
                    <a:bodyPr/>
                    <a:lstStyle/>
                    <a:p>
                      <a:pPr algn="l" fontAlgn="ctr"/>
                      <a:r>
                        <a:rPr lang="en-US" sz="1500" b="0" u="none" strike="noStrike" dirty="0">
                          <a:solidFill>
                            <a:srgbClr val="000000"/>
                          </a:solidFill>
                          <a:effectLst/>
                        </a:rPr>
                        <a:t>Associated Gas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892862154"/>
                  </a:ext>
                </a:extLst>
              </a:tr>
              <a:tr h="274320">
                <a:tc>
                  <a:txBody>
                    <a:bodyPr/>
                    <a:lstStyle/>
                    <a:p>
                      <a:pPr algn="l" fontAlgn="ctr"/>
                      <a:r>
                        <a:rPr lang="en-US" sz="1500" b="0" u="none" strike="noStrike">
                          <a:solidFill>
                            <a:srgbClr val="000000"/>
                          </a:solidFill>
                          <a:effectLst/>
                        </a:rPr>
                        <a:t>HF Completions</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dirty="0">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2515842133"/>
                  </a:ext>
                </a:extLst>
              </a:tr>
              <a:tr h="274320">
                <a:tc>
                  <a:txBody>
                    <a:bodyPr/>
                    <a:lstStyle/>
                    <a:p>
                      <a:pPr algn="l" fontAlgn="ctr"/>
                      <a:r>
                        <a:rPr lang="en-US" sz="1500" b="0" u="none" strike="noStrike" dirty="0">
                          <a:solidFill>
                            <a:srgbClr val="000000"/>
                          </a:solidFill>
                          <a:effectLst/>
                        </a:rPr>
                        <a:t>Reciprocating Compressors</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1337364776"/>
                  </a:ext>
                </a:extLst>
              </a:tr>
              <a:tr h="274320">
                <a:tc>
                  <a:txBody>
                    <a:bodyPr/>
                    <a:lstStyle/>
                    <a:p>
                      <a:pPr algn="l" fontAlgn="ctr"/>
                      <a:r>
                        <a:rPr lang="en-US" sz="1500" b="0" u="none" strike="noStrike">
                          <a:solidFill>
                            <a:srgbClr val="000000"/>
                          </a:solidFill>
                          <a:effectLst/>
                        </a:rPr>
                        <a:t>Liquids Unloading</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808999340"/>
                  </a:ext>
                </a:extLst>
              </a:tr>
              <a:tr h="274320">
                <a:tc>
                  <a:txBody>
                    <a:bodyPr/>
                    <a:lstStyle/>
                    <a:p>
                      <a:pPr algn="l" fontAlgn="ctr"/>
                      <a:r>
                        <a:rPr lang="en-US" sz="1500" b="0" u="none" strike="noStrike">
                          <a:solidFill>
                            <a:srgbClr val="000000"/>
                          </a:solidFill>
                          <a:effectLst/>
                        </a:rPr>
                        <a:t>Equipment Blowdowns</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203975983"/>
                  </a:ext>
                </a:extLst>
              </a:tr>
              <a:tr h="274320">
                <a:tc>
                  <a:txBody>
                    <a:bodyPr/>
                    <a:lstStyle/>
                    <a:p>
                      <a:pPr algn="l" fontAlgn="ctr"/>
                      <a:r>
                        <a:rPr lang="en-US" sz="1500" b="0" u="none" strike="noStrike">
                          <a:solidFill>
                            <a:srgbClr val="000000"/>
                          </a:solidFill>
                          <a:effectLst/>
                        </a:rPr>
                        <a:t>Pipeline Leaks</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594515557"/>
                  </a:ext>
                </a:extLst>
              </a:tr>
              <a:tr h="274320">
                <a:tc>
                  <a:txBody>
                    <a:bodyPr/>
                    <a:lstStyle/>
                    <a:p>
                      <a:pPr algn="l" fontAlgn="ctr"/>
                      <a:r>
                        <a:rPr lang="en-US" sz="1500" b="0" u="none" strike="noStrike">
                          <a:solidFill>
                            <a:srgbClr val="000000"/>
                          </a:solidFill>
                          <a:effectLst/>
                        </a:rPr>
                        <a:t>Produced Water</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028248185"/>
                  </a:ext>
                </a:extLst>
              </a:tr>
              <a:tr h="274320">
                <a:tc>
                  <a:txBody>
                    <a:bodyPr/>
                    <a:lstStyle/>
                    <a:p>
                      <a:pPr algn="l" fontAlgn="ctr"/>
                      <a:r>
                        <a:rPr lang="en-US" sz="1500" b="0" u="none" strike="noStrike">
                          <a:solidFill>
                            <a:srgbClr val="000000"/>
                          </a:solidFill>
                          <a:effectLst/>
                        </a:rPr>
                        <a:t>Dehydrators</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402861733"/>
                  </a:ext>
                </a:extLst>
              </a:tr>
              <a:tr h="274320">
                <a:tc>
                  <a:txBody>
                    <a:bodyPr/>
                    <a:lstStyle/>
                    <a:p>
                      <a:pPr algn="l" fontAlgn="ctr"/>
                      <a:r>
                        <a:rPr lang="en-US" sz="1500" b="0" u="none" strike="noStrike">
                          <a:solidFill>
                            <a:srgbClr val="000000"/>
                          </a:solidFill>
                          <a:effectLst/>
                        </a:rPr>
                        <a:t>Centrifugal Compressors</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253462979"/>
                  </a:ext>
                </a:extLst>
              </a:tr>
              <a:tr h="274320">
                <a:tc>
                  <a:txBody>
                    <a:bodyPr/>
                    <a:lstStyle/>
                    <a:p>
                      <a:pPr algn="l" fontAlgn="ctr"/>
                      <a:r>
                        <a:rPr lang="en-US" sz="1500" b="0" u="none" strike="noStrike">
                          <a:solidFill>
                            <a:srgbClr val="000000"/>
                          </a:solidFill>
                          <a:effectLst/>
                        </a:rPr>
                        <a:t>Pipeline Blowdowns</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a:solidFill>
                            <a:srgbClr val="000000"/>
                          </a:solidFill>
                          <a:effectLst/>
                        </a:rPr>
                        <a:t>Y</a:t>
                      </a:r>
                      <a:endParaRPr lang="en-US" sz="1500" b="0" i="0" u="none" strike="noStrike">
                        <a:solidFill>
                          <a:srgbClr val="000000"/>
                        </a:solidFill>
                        <a:effectLst/>
                        <a:latin typeface="+mn-lt"/>
                      </a:endParaRPr>
                    </a:p>
                  </a:txBody>
                  <a:tcPr marL="9525" marR="9525" marT="9525" marB="0" anchor="ctr"/>
                </a:tc>
                <a:tc>
                  <a:txBody>
                    <a:bodyPr/>
                    <a:lstStyle/>
                    <a:p>
                      <a:pPr algn="ctr" fontAlgn="ctr"/>
                      <a:endParaRPr lang="en-US" sz="1500" b="0" i="0" u="none" strike="noStrike">
                        <a:solidFill>
                          <a:srgbClr val="000000"/>
                        </a:solidFill>
                        <a:effectLst/>
                        <a:latin typeface="+mn-lt"/>
                      </a:endParaRPr>
                    </a:p>
                  </a:txBody>
                  <a:tcPr marL="9525" marR="9525" marT="9525" marB="0" anchor="ctr"/>
                </a:tc>
                <a:tc>
                  <a:txBody>
                    <a:bodyPr/>
                    <a:lstStyle/>
                    <a:p>
                      <a:pPr algn="ctr" fontAlgn="ctr"/>
                      <a:r>
                        <a:rPr lang="en-US" sz="1500" b="0" u="none" strike="noStrike" dirty="0">
                          <a:solidFill>
                            <a:srgbClr val="000000"/>
                          </a:solidFill>
                          <a:effectLst/>
                        </a:rPr>
                        <a:t>Y</a:t>
                      </a:r>
                      <a:endParaRPr lang="en-US" sz="15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4117560201"/>
                  </a:ext>
                </a:extLst>
              </a:tr>
            </a:tbl>
          </a:graphicData>
        </a:graphic>
      </p:graphicFrame>
    </p:spTree>
    <p:extLst>
      <p:ext uri="{BB962C8B-B14F-4D97-AF65-F5344CB8AC3E}">
        <p14:creationId xmlns:p14="http://schemas.microsoft.com/office/powerpoint/2010/main" val="21959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7BB64-1703-78B2-BB93-392B112A2A5D}"/>
              </a:ext>
            </a:extLst>
          </p:cNvPr>
          <p:cNvSpPr>
            <a:spLocks noGrp="1"/>
          </p:cNvSpPr>
          <p:nvPr>
            <p:ph type="title"/>
          </p:nvPr>
        </p:nvSpPr>
        <p:spPr/>
        <p:txBody>
          <a:bodyPr/>
          <a:lstStyle/>
          <a:p>
            <a:r>
              <a:rPr lang="en-US" dirty="0"/>
              <a:t>Data Sources</a:t>
            </a:r>
          </a:p>
        </p:txBody>
      </p:sp>
      <p:sp>
        <p:nvSpPr>
          <p:cNvPr id="3" name="Content Placeholder 2">
            <a:extLst>
              <a:ext uri="{FF2B5EF4-FFF2-40B4-BE49-F238E27FC236}">
                <a16:creationId xmlns:a16="http://schemas.microsoft.com/office/drawing/2014/main" id="{23AB405A-CB57-A0B8-57BC-ED46B7E8F217}"/>
              </a:ext>
            </a:extLst>
          </p:cNvPr>
          <p:cNvSpPr>
            <a:spLocks noGrp="1"/>
          </p:cNvSpPr>
          <p:nvPr>
            <p:ph idx="1"/>
          </p:nvPr>
        </p:nvSpPr>
        <p:spPr/>
        <p:txBody>
          <a:bodyPr/>
          <a:lstStyle/>
          <a:p>
            <a:pPr marL="514350" indent="-514350">
              <a:buFont typeface="+mj-lt"/>
              <a:buAutoNum type="arabicPeriod"/>
            </a:pPr>
            <a:r>
              <a:rPr lang="en-US" dirty="0"/>
              <a:t>EPA Data</a:t>
            </a:r>
          </a:p>
          <a:p>
            <a:pPr marL="971550" lvl="1" indent="-514350">
              <a:buFont typeface="+mj-lt"/>
              <a:buAutoNum type="alphaLcPeriod"/>
            </a:pPr>
            <a:r>
              <a:rPr lang="en-US" dirty="0"/>
              <a:t>Greenhouse Gas Reporting Program (GHGRP) Subpart W – Petroleum and Natural Gas Systems</a:t>
            </a:r>
          </a:p>
          <a:p>
            <a:pPr marL="971550" lvl="1" indent="-514350">
              <a:buFont typeface="+mj-lt"/>
              <a:buAutoNum type="alphaLcPeriod"/>
            </a:pPr>
            <a:r>
              <a:rPr lang="en-US" dirty="0"/>
              <a:t>GHGRP Subpart C – Stationary Fuel Combustion Sources</a:t>
            </a:r>
          </a:p>
          <a:p>
            <a:pPr marL="971550" lvl="1" indent="-514350">
              <a:buFont typeface="+mj-lt"/>
              <a:buAutoNum type="alphaLcPeriod"/>
            </a:pPr>
            <a:r>
              <a:rPr lang="en-US" dirty="0"/>
              <a:t>EPA Greenhouse Gas Inventory (GHGI)</a:t>
            </a:r>
          </a:p>
          <a:p>
            <a:pPr marL="971550" lvl="1" indent="-514350">
              <a:buFont typeface="+mj-lt"/>
              <a:buAutoNum type="alphaLcPeriod"/>
            </a:pPr>
            <a:r>
              <a:rPr lang="en-US" dirty="0"/>
              <a:t>National Emissions Inventory (NEI) Oil and Gas Tool</a:t>
            </a:r>
          </a:p>
          <a:p>
            <a:pPr marL="971550" lvl="1" indent="-514350">
              <a:buFont typeface="+mj-lt"/>
              <a:buAutoNum type="alphaLcPeriod"/>
            </a:pPr>
            <a:r>
              <a:rPr lang="en-US" dirty="0"/>
              <a:t>U.S. EPA AP-42 (AP-42) </a:t>
            </a:r>
          </a:p>
          <a:p>
            <a:pPr marL="514350" indent="-514350">
              <a:buFont typeface="+mj-lt"/>
              <a:buAutoNum type="arabicPeriod"/>
            </a:pPr>
            <a:r>
              <a:rPr lang="en-US" dirty="0"/>
              <a:t>Measurement Studies</a:t>
            </a:r>
          </a:p>
          <a:p>
            <a:pPr marL="514350" indent="-514350">
              <a:buFont typeface="+mj-lt"/>
              <a:buAutoNum type="arabicPeriod"/>
            </a:pPr>
            <a:r>
              <a:rPr lang="en-US" dirty="0"/>
              <a:t>NMED Minor Source Inventory</a:t>
            </a:r>
          </a:p>
          <a:p>
            <a:endParaRPr lang="en-US" dirty="0"/>
          </a:p>
        </p:txBody>
      </p:sp>
      <p:sp>
        <p:nvSpPr>
          <p:cNvPr id="4" name="Slide Number Placeholder 3">
            <a:extLst>
              <a:ext uri="{FF2B5EF4-FFF2-40B4-BE49-F238E27FC236}">
                <a16:creationId xmlns:a16="http://schemas.microsoft.com/office/drawing/2014/main" id="{845AC01B-6C60-1472-CBA5-F8A0A774FABC}"/>
              </a:ext>
            </a:extLst>
          </p:cNvPr>
          <p:cNvSpPr>
            <a:spLocks noGrp="1"/>
          </p:cNvSpPr>
          <p:nvPr>
            <p:ph type="sldNum" sz="quarter" idx="12"/>
          </p:nvPr>
        </p:nvSpPr>
        <p:spPr/>
        <p:txBody>
          <a:bodyPr/>
          <a:lstStyle/>
          <a:p>
            <a:fld id="{B507CD4A-90D4-43FF-A6E4-596A859163DB}" type="slidenum">
              <a:rPr lang="en-US" smtClean="0"/>
              <a:t>6</a:t>
            </a:fld>
            <a:endParaRPr lang="en-US"/>
          </a:p>
        </p:txBody>
      </p:sp>
    </p:spTree>
    <p:extLst>
      <p:ext uri="{BB962C8B-B14F-4D97-AF65-F5344CB8AC3E}">
        <p14:creationId xmlns:p14="http://schemas.microsoft.com/office/powerpoint/2010/main" val="150165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6D9D4-DA14-3F64-6FF0-191267224D91}"/>
              </a:ext>
            </a:extLst>
          </p:cNvPr>
          <p:cNvSpPr>
            <a:spLocks noGrp="1"/>
          </p:cNvSpPr>
          <p:nvPr>
            <p:ph type="title"/>
          </p:nvPr>
        </p:nvSpPr>
        <p:spPr/>
        <p:txBody>
          <a:bodyPr/>
          <a:lstStyle/>
          <a:p>
            <a:r>
              <a:rPr lang="en-US" dirty="0"/>
              <a:t>NMED Minor Source Inventory</a:t>
            </a:r>
          </a:p>
        </p:txBody>
      </p:sp>
      <p:sp>
        <p:nvSpPr>
          <p:cNvPr id="3" name="Content Placeholder 2">
            <a:extLst>
              <a:ext uri="{FF2B5EF4-FFF2-40B4-BE49-F238E27FC236}">
                <a16:creationId xmlns:a16="http://schemas.microsoft.com/office/drawing/2014/main" id="{259458B5-5C00-97D9-B561-ED6F7DA3511F}"/>
              </a:ext>
            </a:extLst>
          </p:cNvPr>
          <p:cNvSpPr>
            <a:spLocks noGrp="1"/>
          </p:cNvSpPr>
          <p:nvPr>
            <p:ph idx="1"/>
          </p:nvPr>
        </p:nvSpPr>
        <p:spPr/>
        <p:txBody>
          <a:bodyPr>
            <a:normAutofit/>
          </a:bodyPr>
          <a:lstStyle/>
          <a:p>
            <a:r>
              <a:rPr lang="en-US" dirty="0"/>
              <a:t>Comprehensive dataset for criteria pollutant emissions and related </a:t>
            </a:r>
            <a:r>
              <a:rPr lang="en-US" u="sng" dirty="0"/>
              <a:t>activity data</a:t>
            </a:r>
            <a:endParaRPr lang="en-US" dirty="0"/>
          </a:p>
          <a:p>
            <a:r>
              <a:rPr lang="en-US" dirty="0"/>
              <a:t>NMED also requested that companies submit </a:t>
            </a:r>
            <a:r>
              <a:rPr lang="en-US" u="sng" dirty="0"/>
              <a:t>GHG emissions </a:t>
            </a:r>
            <a:r>
              <a:rPr lang="en-US" dirty="0"/>
              <a:t>following GHGRP methodologies (subparts W and C)</a:t>
            </a:r>
          </a:p>
          <a:p>
            <a:pPr lvl="1"/>
            <a:r>
              <a:rPr lang="en-US" dirty="0"/>
              <a:t>No reporting threshold, requested GHG data for all facilities</a:t>
            </a:r>
          </a:p>
          <a:p>
            <a:r>
              <a:rPr lang="en-US" dirty="0"/>
              <a:t>GHGRP data provided only for a company’s NM operations </a:t>
            </a:r>
          </a:p>
          <a:p>
            <a:pPr lvl="1"/>
            <a:r>
              <a:rPr lang="en-US" dirty="0"/>
              <a:t>Important for production and G&amp;B industry segments, where basins can cross state boundaries</a:t>
            </a:r>
          </a:p>
        </p:txBody>
      </p:sp>
      <p:sp>
        <p:nvSpPr>
          <p:cNvPr id="4" name="Slide Number Placeholder 3">
            <a:extLst>
              <a:ext uri="{FF2B5EF4-FFF2-40B4-BE49-F238E27FC236}">
                <a16:creationId xmlns:a16="http://schemas.microsoft.com/office/drawing/2014/main" id="{9EEFEC5B-05CC-A5D1-0B1A-BA7FC2A62DAC}"/>
              </a:ext>
            </a:extLst>
          </p:cNvPr>
          <p:cNvSpPr>
            <a:spLocks noGrp="1"/>
          </p:cNvSpPr>
          <p:nvPr>
            <p:ph type="sldNum" sz="quarter" idx="12"/>
          </p:nvPr>
        </p:nvSpPr>
        <p:spPr/>
        <p:txBody>
          <a:bodyPr/>
          <a:lstStyle/>
          <a:p>
            <a:fld id="{B507CD4A-90D4-43FF-A6E4-596A859163DB}" type="slidenum">
              <a:rPr lang="en-US" smtClean="0"/>
              <a:t>7</a:t>
            </a:fld>
            <a:endParaRPr lang="en-US"/>
          </a:p>
        </p:txBody>
      </p:sp>
    </p:spTree>
    <p:extLst>
      <p:ext uri="{BB962C8B-B14F-4D97-AF65-F5344CB8AC3E}">
        <p14:creationId xmlns:p14="http://schemas.microsoft.com/office/powerpoint/2010/main" val="340018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8086-705B-7C7B-3A9B-3457133B3ED0}"/>
              </a:ext>
            </a:extLst>
          </p:cNvPr>
          <p:cNvSpPr>
            <a:spLocks noGrp="1"/>
          </p:cNvSpPr>
          <p:nvPr>
            <p:ph type="title"/>
          </p:nvPr>
        </p:nvSpPr>
        <p:spPr/>
        <p:txBody>
          <a:bodyPr/>
          <a:lstStyle/>
          <a:p>
            <a:r>
              <a:rPr lang="en-US" dirty="0"/>
              <a:t>General O&amp;G Inventory Approach</a:t>
            </a:r>
          </a:p>
        </p:txBody>
      </p:sp>
      <p:sp>
        <p:nvSpPr>
          <p:cNvPr id="3" name="Content Placeholder 2">
            <a:extLst>
              <a:ext uri="{FF2B5EF4-FFF2-40B4-BE49-F238E27FC236}">
                <a16:creationId xmlns:a16="http://schemas.microsoft.com/office/drawing/2014/main" id="{D9875133-5D86-9455-4190-9FF3555E7782}"/>
              </a:ext>
            </a:extLst>
          </p:cNvPr>
          <p:cNvSpPr>
            <a:spLocks noGrp="1"/>
          </p:cNvSpPr>
          <p:nvPr>
            <p:ph idx="1"/>
          </p:nvPr>
        </p:nvSpPr>
        <p:spPr/>
        <p:txBody>
          <a:bodyPr>
            <a:normAutofit/>
          </a:bodyPr>
          <a:lstStyle/>
          <a:p>
            <a:r>
              <a:rPr lang="en-US" dirty="0"/>
              <a:t>Due to the quantity of GHGRP data reported to NMED and the EPA, and its specificity to NM operations, </a:t>
            </a:r>
            <a:r>
              <a:rPr lang="en-US" u="sng" dirty="0"/>
              <a:t>GHGRP emissions data </a:t>
            </a:r>
            <a:r>
              <a:rPr lang="en-US" dirty="0"/>
              <a:t>was used for the majority of the emission sources</a:t>
            </a:r>
          </a:p>
          <a:p>
            <a:r>
              <a:rPr lang="en-US" dirty="0"/>
              <a:t>In some instances, </a:t>
            </a:r>
            <a:r>
              <a:rPr lang="en-US" u="sng" dirty="0"/>
              <a:t>emission factors </a:t>
            </a:r>
            <a:r>
              <a:rPr lang="en-US" dirty="0"/>
              <a:t>from the EPA GHGI, the NEI Tool, and measurement studies were used in conjunction with activity data from the NMED and EPA datasets</a:t>
            </a:r>
          </a:p>
        </p:txBody>
      </p:sp>
      <p:sp>
        <p:nvSpPr>
          <p:cNvPr id="4" name="Slide Number Placeholder 3">
            <a:extLst>
              <a:ext uri="{FF2B5EF4-FFF2-40B4-BE49-F238E27FC236}">
                <a16:creationId xmlns:a16="http://schemas.microsoft.com/office/drawing/2014/main" id="{D6F4F7E5-64E2-5066-4317-1BA5DC1D7C17}"/>
              </a:ext>
            </a:extLst>
          </p:cNvPr>
          <p:cNvSpPr>
            <a:spLocks noGrp="1"/>
          </p:cNvSpPr>
          <p:nvPr>
            <p:ph type="sldNum" sz="quarter" idx="12"/>
          </p:nvPr>
        </p:nvSpPr>
        <p:spPr/>
        <p:txBody>
          <a:bodyPr/>
          <a:lstStyle/>
          <a:p>
            <a:fld id="{B507CD4A-90D4-43FF-A6E4-596A859163DB}" type="slidenum">
              <a:rPr lang="en-US" smtClean="0"/>
              <a:t>8</a:t>
            </a:fld>
            <a:endParaRPr lang="en-US"/>
          </a:p>
        </p:txBody>
      </p:sp>
    </p:spTree>
    <p:extLst>
      <p:ext uri="{BB962C8B-B14F-4D97-AF65-F5344CB8AC3E}">
        <p14:creationId xmlns:p14="http://schemas.microsoft.com/office/powerpoint/2010/main" val="36541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1746-415E-6382-9EF5-A806EBF1F80E}"/>
              </a:ext>
            </a:extLst>
          </p:cNvPr>
          <p:cNvSpPr>
            <a:spLocks noGrp="1"/>
          </p:cNvSpPr>
          <p:nvPr>
            <p:ph type="title"/>
          </p:nvPr>
        </p:nvSpPr>
        <p:spPr/>
        <p:txBody>
          <a:bodyPr/>
          <a:lstStyle/>
          <a:p>
            <a:r>
              <a:rPr lang="en-US" dirty="0"/>
              <a:t>Unique Approaches</a:t>
            </a:r>
          </a:p>
        </p:txBody>
      </p:sp>
      <p:sp>
        <p:nvSpPr>
          <p:cNvPr id="3" name="Content Placeholder 2">
            <a:extLst>
              <a:ext uri="{FF2B5EF4-FFF2-40B4-BE49-F238E27FC236}">
                <a16:creationId xmlns:a16="http://schemas.microsoft.com/office/drawing/2014/main" id="{C033D583-C8AB-8B26-A625-4F4DF7A18AC1}"/>
              </a:ext>
            </a:extLst>
          </p:cNvPr>
          <p:cNvSpPr>
            <a:spLocks noGrp="1"/>
          </p:cNvSpPr>
          <p:nvPr>
            <p:ph idx="1"/>
          </p:nvPr>
        </p:nvSpPr>
        <p:spPr/>
        <p:txBody>
          <a:bodyPr/>
          <a:lstStyle/>
          <a:p>
            <a:pPr marL="0" indent="0">
              <a:buNone/>
            </a:pPr>
            <a:r>
              <a:rPr lang="en-US" dirty="0"/>
              <a:t>Key emission sources that relied on non-GHGRP emission factors</a:t>
            </a:r>
          </a:p>
          <a:p>
            <a:pPr marL="574675"/>
            <a:r>
              <a:rPr lang="en-US" dirty="0"/>
              <a:t>Production well pad equipment leaks/fugitives</a:t>
            </a:r>
          </a:p>
          <a:p>
            <a:pPr marL="574675"/>
            <a:r>
              <a:rPr lang="en-US" dirty="0"/>
              <a:t>G&amp;B station leaks/fugitives, compressors, and tanks</a:t>
            </a:r>
          </a:p>
          <a:p>
            <a:pPr marL="574675"/>
            <a:r>
              <a:rPr lang="en-US" dirty="0"/>
              <a:t>Internal combustion engine exhaust (i.e., reciprocating engines)</a:t>
            </a:r>
          </a:p>
          <a:p>
            <a:endParaRPr lang="en-US" dirty="0"/>
          </a:p>
        </p:txBody>
      </p:sp>
      <p:sp>
        <p:nvSpPr>
          <p:cNvPr id="4" name="Slide Number Placeholder 3">
            <a:extLst>
              <a:ext uri="{FF2B5EF4-FFF2-40B4-BE49-F238E27FC236}">
                <a16:creationId xmlns:a16="http://schemas.microsoft.com/office/drawing/2014/main" id="{F2F6CFEF-C6F5-3DF9-DE83-4B7557087744}"/>
              </a:ext>
            </a:extLst>
          </p:cNvPr>
          <p:cNvSpPr>
            <a:spLocks noGrp="1"/>
          </p:cNvSpPr>
          <p:nvPr>
            <p:ph type="sldNum" sz="quarter" idx="12"/>
          </p:nvPr>
        </p:nvSpPr>
        <p:spPr/>
        <p:txBody>
          <a:bodyPr/>
          <a:lstStyle/>
          <a:p>
            <a:fld id="{B507CD4A-90D4-43FF-A6E4-596A859163DB}" type="slidenum">
              <a:rPr lang="en-US" smtClean="0"/>
              <a:t>9</a:t>
            </a:fld>
            <a:endParaRPr lang="en-US"/>
          </a:p>
        </p:txBody>
      </p:sp>
    </p:spTree>
    <p:extLst>
      <p:ext uri="{BB962C8B-B14F-4D97-AF65-F5344CB8AC3E}">
        <p14:creationId xmlns:p14="http://schemas.microsoft.com/office/powerpoint/2010/main" val="2013770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p:properties xmlns:p="http://schemas.microsoft.com/office/2006/metadata/properties" xmlns:xsi="http://www.w3.org/2001/XMLSchema-instance" xmlns:pc="http://schemas.microsoft.com/office/infopath/2007/PartnerControls">
  <documentManagement>
    <TaxCatchAll xmlns="4ffa91fb-a0ff-4ac5-b2db-65c790d184a4" xsi:nil="true"/>
    <lcf76f155ced4ddcb4097134ff3c332f xmlns="605fc644-0d06-4264-aed0-9a087ec4c1e3">
      <Terms xmlns="http://schemas.microsoft.com/office/infopath/2007/PartnerControls"/>
    </lcf76f155ced4ddcb4097134ff3c332f>
    <SharedWithUsers xmlns="53e275be-c5d4-4e52-b0ea-04a2bfe699d1">
      <UserInfo>
        <DisplayName/>
        <AccountId xsi:nil="true"/>
        <AccountType/>
      </UserInfo>
    </SharedWithUsers>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2023-09-21T17:12:31+00:00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documentManagement>
</p:properties>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mso-contentType ?>
<FormTemplates xmlns="http://schemas.microsoft.com/sharepoint/v3/contenttype/forms">
  <Display>DocumentLibraryForm</Display>
  <Edit>DocumentLibraryForm</Edit>
  <New>DocumentLibraryForm</New>
</FormTemplates>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mso-contentType ?>
<SharedContentType xmlns="Microsoft.SharePoint.Taxonomy.ContentTypeSync" SourceId="29f62856-1543-49d4-a736-4569d363f533" ContentTypeId="0x0101" PreviousValue="false"/>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ct:contentTypeSchema xmlns:ct="http://schemas.microsoft.com/office/2006/metadata/contentType" xmlns:ma="http://schemas.microsoft.com/office/2006/metadata/properties/metaAttributes" ct:_="" ma:_="" ma:contentTypeName="Document" ma:contentTypeID="0x01010002F0C8EA2CE84E479AC0A574DB72B76F" ma:contentTypeVersion="17" ma:contentTypeDescription="Create a new document." ma:contentTypeScope="" ma:versionID="91c4eec26b9609c0ee404daedf0c1108">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605fc644-0d06-4264-aed0-9a087ec4c1e3" xmlns:ns6="53e275be-c5d4-4e52-b0ea-04a2bfe699d1" targetNamespace="http://schemas.microsoft.com/office/2006/metadata/properties" ma:root="true" ma:fieldsID="0f082d2ded697239954f9fcfd4abcbae" ns1:_="" ns2:_="" ns3:_="" ns4:_="" ns5:_="" ns6:_="">
    <xsd:import namespace="http://schemas.microsoft.com/sharepoint/v3"/>
    <xsd:import namespace="4ffa91fb-a0ff-4ac5-b2db-65c790d184a4"/>
    <xsd:import namespace="http://schemas.microsoft.com/sharepoint.v3"/>
    <xsd:import namespace="http://schemas.microsoft.com/sharepoint/v3/fields"/>
    <xsd:import namespace="605fc644-0d06-4264-aed0-9a087ec4c1e3"/>
    <xsd:import namespace="53e275be-c5d4-4e52-b0ea-04a2bfe699d1"/>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5:lcf76f155ced4ddcb4097134ff3c332f" minOccurs="0"/>
                <xsd:element ref="ns5:MediaServiceGenerationTime" minOccurs="0"/>
                <xsd:element ref="ns5:MediaServiceEventHashCode" minOccurs="0"/>
                <xsd:element ref="ns6:SharedWithUsers" minOccurs="0"/>
                <xsd:element ref="ns6:SharedWithDetails" minOccurs="0"/>
                <xsd:element ref="ns5:MediaServiceObjectDetectorVersions" minOccurs="0"/>
                <xsd:element ref="ns5:MediaServiceOCR" minOccurs="0"/>
                <xsd:element ref="ns5:MediaServiceSearchProperties" minOccurs="0"/>
                <xsd:element ref="ns5:MediaServiceDateTaken"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e5afed52-de88-449b-b6dd-36277c67fd42}" ma:internalName="TaxCatchAllLabel" ma:readOnly="true" ma:showField="CatchAllDataLabel" ma:web="53e275be-c5d4-4e52-b0ea-04a2bfe699d1">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e5afed52-de88-449b-b6dd-36277c67fd42}" ma:internalName="TaxCatchAll" ma:showField="CatchAllData" ma:web="53e275be-c5d4-4e52-b0ea-04a2bfe699d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5fc644-0d06-4264-aed0-9a087ec4c1e3"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ObjectDetectorVersions" ma:index="36" nillable="true" ma:displayName="MediaServiceObjectDetectorVersions" ma:hidden="true" ma:indexed="true" ma:internalName="MediaServiceObjectDetectorVersions"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DateTaken" ma:index="39" nillable="true" ma:displayName="MediaServiceDateTaken" ma:hidden="true" ma:indexed="true" ma:internalName="MediaServiceDateTaken" ma:readOnly="true">
      <xsd:simpleType>
        <xsd:restriction base="dms:Text"/>
      </xsd:simpleType>
    </xsd:element>
    <xsd:element name="MediaLengthInSeconds" ma:index="4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3e275be-c5d4-4e52-b0ea-04a2bfe699d1" elementFormDefault="qualified">
    <xsd:import namespace="http://schemas.microsoft.com/office/2006/documentManagement/types"/>
    <xsd:import namespace="http://schemas.microsoft.com/office/infopath/2007/PartnerControls"/>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327FB0-4F46-4C89-BD9E-53B7CF02A826}">
  <ds:schemaRefs>
    <ds:schemaRef ds:uri="ESRI.ArcGIS.Mapping.OfficeIntegration.PowerPointInfo"/>
  </ds:schemaRefs>
</ds:datastoreItem>
</file>

<file path=customXml/itemProps10.xml><?xml version="1.0" encoding="utf-8"?>
<ds:datastoreItem xmlns:ds="http://schemas.openxmlformats.org/officeDocument/2006/customXml" ds:itemID="{6A24D974-448C-4E59-B390-2778CC9AE66E}">
  <ds:schemaRefs>
    <ds:schemaRef ds:uri="ESRI.ArcGIS.Mapping.OfficeIntegration.PowerPointInfo"/>
  </ds:schemaRefs>
</ds:datastoreItem>
</file>

<file path=customXml/itemProps11.xml><?xml version="1.0" encoding="utf-8"?>
<ds:datastoreItem xmlns:ds="http://schemas.openxmlformats.org/officeDocument/2006/customXml" ds:itemID="{6F6BA500-03CB-4CC8-B060-D0EECA8A4422}">
  <ds:schemaRefs>
    <ds:schemaRef ds:uri="http://schemas.microsoft.com/office/2006/documentManagement/types"/>
    <ds:schemaRef ds:uri="http://purl.org/dc/terms/"/>
    <ds:schemaRef ds:uri="66776404-e6d5-4dfe-9213-b81f071f0631"/>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b5be5112-8a78-4763-ae6b-cf5e4210f3ca"/>
    <ds:schemaRef ds:uri="http://www.w3.org/XML/1998/namespace"/>
    <ds:schemaRef ds:uri="4ffa91fb-a0ff-4ac5-b2db-65c790d184a4"/>
    <ds:schemaRef ds:uri="605fc644-0d06-4264-aed0-9a087ec4c1e3"/>
    <ds:schemaRef ds:uri="53e275be-c5d4-4e52-b0ea-04a2bfe699d1"/>
    <ds:schemaRef ds:uri="http://schemas.microsoft.com/sharepoint/v3/fields"/>
    <ds:schemaRef ds:uri="http://schemas.microsoft.com/sharepoint/v3"/>
    <ds:schemaRef ds:uri="http://schemas.microsoft.com/sharepoint.v3"/>
  </ds:schemaRefs>
</ds:datastoreItem>
</file>

<file path=customXml/itemProps12.xml><?xml version="1.0" encoding="utf-8"?>
<ds:datastoreItem xmlns:ds="http://schemas.openxmlformats.org/officeDocument/2006/customXml" ds:itemID="{A6720738-3E34-4885-879E-3CBF51600317}">
  <ds:schemaRefs>
    <ds:schemaRef ds:uri="ESRI.ArcGIS.Mapping.OfficeIntegration.PowerPointInfo"/>
  </ds:schemaRefs>
</ds:datastoreItem>
</file>

<file path=customXml/itemProps13.xml><?xml version="1.0" encoding="utf-8"?>
<ds:datastoreItem xmlns:ds="http://schemas.openxmlformats.org/officeDocument/2006/customXml" ds:itemID="{E4C63D94-AFBE-4E9B-9E17-0EE1D586D1A3}">
  <ds:schemaRefs>
    <ds:schemaRef ds:uri="ESRI.ArcGIS.Mapping.OfficeIntegration.PowerPointInfo"/>
  </ds:schemaRefs>
</ds:datastoreItem>
</file>

<file path=customXml/itemProps14.xml><?xml version="1.0" encoding="utf-8"?>
<ds:datastoreItem xmlns:ds="http://schemas.openxmlformats.org/officeDocument/2006/customXml" ds:itemID="{453DC071-7391-4133-AC50-6F3CA151A899}">
  <ds:schemaRefs>
    <ds:schemaRef ds:uri="ESRI.ArcGIS.Mapping.OfficeIntegration.PowerPointInfo"/>
  </ds:schemaRefs>
</ds:datastoreItem>
</file>

<file path=customXml/itemProps15.xml><?xml version="1.0" encoding="utf-8"?>
<ds:datastoreItem xmlns:ds="http://schemas.openxmlformats.org/officeDocument/2006/customXml" ds:itemID="{014A41E9-6709-4644-8920-9D15090B4597}">
  <ds:schemaRefs>
    <ds:schemaRef ds:uri="ESRI.ArcGIS.Mapping.OfficeIntegration.PowerPointInfo"/>
  </ds:schemaRefs>
</ds:datastoreItem>
</file>

<file path=customXml/itemProps16.xml><?xml version="1.0" encoding="utf-8"?>
<ds:datastoreItem xmlns:ds="http://schemas.openxmlformats.org/officeDocument/2006/customXml" ds:itemID="{A8CFB5D8-2EFA-4B05-B72B-9B3C70949C22}">
  <ds:schemaRefs>
    <ds:schemaRef ds:uri="ESRI.ArcGIS.Mapping.OfficeIntegration.PowerPointInfo"/>
  </ds:schemaRefs>
</ds:datastoreItem>
</file>

<file path=customXml/itemProps17.xml><?xml version="1.0" encoding="utf-8"?>
<ds:datastoreItem xmlns:ds="http://schemas.openxmlformats.org/officeDocument/2006/customXml" ds:itemID="{14E1C2D5-0088-4504-9A71-7FBCB36DBEA8}">
  <ds:schemaRefs>
    <ds:schemaRef ds:uri="ESRI.ArcGIS.Mapping.OfficeIntegration.PowerPointInfo"/>
  </ds:schemaRefs>
</ds:datastoreItem>
</file>

<file path=customXml/itemProps18.xml><?xml version="1.0" encoding="utf-8"?>
<ds:datastoreItem xmlns:ds="http://schemas.openxmlformats.org/officeDocument/2006/customXml" ds:itemID="{4B9EC06E-F61C-402E-833B-7ED6A80271D8}">
  <ds:schemaRefs>
    <ds:schemaRef ds:uri="ESRI.ArcGIS.Mapping.OfficeIntegration.PowerPointInfo"/>
  </ds:schemaRefs>
</ds:datastoreItem>
</file>

<file path=customXml/itemProps19.xml><?xml version="1.0" encoding="utf-8"?>
<ds:datastoreItem xmlns:ds="http://schemas.openxmlformats.org/officeDocument/2006/customXml" ds:itemID="{0B2920DF-33BD-4DD7-A2BF-6B0201FFF66D}">
  <ds:schemaRefs>
    <ds:schemaRef ds:uri="ESRI.ArcGIS.Mapping.OfficeIntegration.PowerPointInfo"/>
  </ds:schemaRefs>
</ds:datastoreItem>
</file>

<file path=customXml/itemProps2.xml><?xml version="1.0" encoding="utf-8"?>
<ds:datastoreItem xmlns:ds="http://schemas.openxmlformats.org/officeDocument/2006/customXml" ds:itemID="{B0AF0D3E-47AD-4FBB-94F3-1ACECEC1567B}">
  <ds:schemaRefs>
    <ds:schemaRef ds:uri="ESRI.ArcGIS.Mapping.OfficeIntegration.PowerPointInfo"/>
  </ds:schemaRefs>
</ds:datastoreItem>
</file>

<file path=customXml/itemProps20.xml><?xml version="1.0" encoding="utf-8"?>
<ds:datastoreItem xmlns:ds="http://schemas.openxmlformats.org/officeDocument/2006/customXml" ds:itemID="{F9442EB3-68CD-4C73-A51F-2E8490A746E3}">
  <ds:schemaRefs>
    <ds:schemaRef ds:uri="ESRI.ArcGIS.Mapping.OfficeIntegration.PowerPointInfo"/>
  </ds:schemaRefs>
</ds:datastoreItem>
</file>

<file path=customXml/itemProps21.xml><?xml version="1.0" encoding="utf-8"?>
<ds:datastoreItem xmlns:ds="http://schemas.openxmlformats.org/officeDocument/2006/customXml" ds:itemID="{33C213B3-1810-4881-B78D-AB1D2C4EFC0B}">
  <ds:schemaRefs>
    <ds:schemaRef ds:uri="ESRI.ArcGIS.Mapping.OfficeIntegration.PowerPointInfo"/>
  </ds:schemaRefs>
</ds:datastoreItem>
</file>

<file path=customXml/itemProps22.xml><?xml version="1.0" encoding="utf-8"?>
<ds:datastoreItem xmlns:ds="http://schemas.openxmlformats.org/officeDocument/2006/customXml" ds:itemID="{C4D928A7-C4B6-4AD1-B817-44A96FCB9672}">
  <ds:schemaRefs>
    <ds:schemaRef ds:uri="ESRI.ArcGIS.Mapping.OfficeIntegration.PowerPointInfo"/>
  </ds:schemaRefs>
</ds:datastoreItem>
</file>

<file path=customXml/itemProps23.xml><?xml version="1.0" encoding="utf-8"?>
<ds:datastoreItem xmlns:ds="http://schemas.openxmlformats.org/officeDocument/2006/customXml" ds:itemID="{F8175A8A-E8C1-4857-A30D-7B06E66E9A40}">
  <ds:schemaRefs>
    <ds:schemaRef ds:uri="ESRI.ArcGIS.Mapping.OfficeIntegration.PowerPointInfo"/>
  </ds:schemaRefs>
</ds:datastoreItem>
</file>

<file path=customXml/itemProps24.xml><?xml version="1.0" encoding="utf-8"?>
<ds:datastoreItem xmlns:ds="http://schemas.openxmlformats.org/officeDocument/2006/customXml" ds:itemID="{8A70980F-BEF1-4BF6-9C46-509130343D93}">
  <ds:schemaRefs>
    <ds:schemaRef ds:uri="ESRI.ArcGIS.Mapping.OfficeIntegration.PowerPointInfo"/>
  </ds:schemaRefs>
</ds:datastoreItem>
</file>

<file path=customXml/itemProps25.xml><?xml version="1.0" encoding="utf-8"?>
<ds:datastoreItem xmlns:ds="http://schemas.openxmlformats.org/officeDocument/2006/customXml" ds:itemID="{2679CBC6-54D0-4676-AFE8-2D8755A9B210}">
  <ds:schemaRefs>
    <ds:schemaRef ds:uri="http://schemas.microsoft.com/sharepoint/v3/contenttype/forms"/>
  </ds:schemaRefs>
</ds:datastoreItem>
</file>

<file path=customXml/itemProps26.xml><?xml version="1.0" encoding="utf-8"?>
<ds:datastoreItem xmlns:ds="http://schemas.openxmlformats.org/officeDocument/2006/customXml" ds:itemID="{DD7110C7-E65D-484B-A3D7-808153173831}">
  <ds:schemaRefs>
    <ds:schemaRef ds:uri="ESRI.ArcGIS.Mapping.OfficeIntegration.PowerPointInfo"/>
  </ds:schemaRefs>
</ds:datastoreItem>
</file>

<file path=customXml/itemProps27.xml><?xml version="1.0" encoding="utf-8"?>
<ds:datastoreItem xmlns:ds="http://schemas.openxmlformats.org/officeDocument/2006/customXml" ds:itemID="{5EF7FF1E-2442-48AA-9B31-6EF85CC009C9}">
  <ds:schemaRefs>
    <ds:schemaRef ds:uri="ESRI.ArcGIS.Mapping.OfficeIntegration.PowerPointInfo"/>
  </ds:schemaRefs>
</ds:datastoreItem>
</file>

<file path=customXml/itemProps28.xml><?xml version="1.0" encoding="utf-8"?>
<ds:datastoreItem xmlns:ds="http://schemas.openxmlformats.org/officeDocument/2006/customXml" ds:itemID="{75A19609-69B4-4672-8D3D-F90E6A69CA46}">
  <ds:schemaRefs>
    <ds:schemaRef ds:uri="ESRI.ArcGIS.Mapping.OfficeIntegration.PowerPointInfo"/>
  </ds:schemaRefs>
</ds:datastoreItem>
</file>

<file path=customXml/itemProps29.xml><?xml version="1.0" encoding="utf-8"?>
<ds:datastoreItem xmlns:ds="http://schemas.openxmlformats.org/officeDocument/2006/customXml" ds:itemID="{16C2253A-DFB6-49B4-9A2F-03329D03B0F2}">
  <ds:schemaRefs>
    <ds:schemaRef ds:uri="Microsoft.SharePoint.Taxonomy.ContentTypeSync"/>
  </ds:schemaRefs>
</ds:datastoreItem>
</file>

<file path=customXml/itemProps3.xml><?xml version="1.0" encoding="utf-8"?>
<ds:datastoreItem xmlns:ds="http://schemas.openxmlformats.org/officeDocument/2006/customXml" ds:itemID="{5D59EE9B-5667-449C-BC9E-57A5575D5E05}">
  <ds:schemaRefs>
    <ds:schemaRef ds:uri="ESRI.ArcGIS.Mapping.OfficeIntegration.PowerPointInfo"/>
  </ds:schemaRefs>
</ds:datastoreItem>
</file>

<file path=customXml/itemProps30.xml><?xml version="1.0" encoding="utf-8"?>
<ds:datastoreItem xmlns:ds="http://schemas.openxmlformats.org/officeDocument/2006/customXml" ds:itemID="{4FAF46E6-2B9D-498B-83C3-149C247D03F0}">
  <ds:schemaRefs>
    <ds:schemaRef ds:uri="ESRI.ArcGIS.Mapping.OfficeIntegration.PowerPointInfo"/>
  </ds:schemaRefs>
</ds:datastoreItem>
</file>

<file path=customXml/itemProps31.xml><?xml version="1.0" encoding="utf-8"?>
<ds:datastoreItem xmlns:ds="http://schemas.openxmlformats.org/officeDocument/2006/customXml" ds:itemID="{FC373850-1F90-4187-901A-22F2865D76CD}">
  <ds:schemaRefs>
    <ds:schemaRef ds:uri="ESRI.ArcGIS.Mapping.OfficeIntegration.PowerPointInfo"/>
  </ds:schemaRefs>
</ds:datastoreItem>
</file>

<file path=customXml/itemProps32.xml><?xml version="1.0" encoding="utf-8"?>
<ds:datastoreItem xmlns:ds="http://schemas.openxmlformats.org/officeDocument/2006/customXml" ds:itemID="{908D9926-5A74-4351-A561-201DC04F08D0}">
  <ds:schemaRefs>
    <ds:schemaRef ds:uri="ESRI.ArcGIS.Mapping.OfficeIntegration.PowerPointInfo"/>
  </ds:schemaRefs>
</ds:datastoreItem>
</file>

<file path=customXml/itemProps33.xml><?xml version="1.0" encoding="utf-8"?>
<ds:datastoreItem xmlns:ds="http://schemas.openxmlformats.org/officeDocument/2006/customXml" ds:itemID="{C64B5F8C-1261-4ACA-963E-B516466DFC0E}">
  <ds:schemaRefs>
    <ds:schemaRef ds:uri="ESRI.ArcGIS.Mapping.OfficeIntegration.PowerPointInfo"/>
  </ds:schemaRefs>
</ds:datastoreItem>
</file>

<file path=customXml/itemProps34.xml><?xml version="1.0" encoding="utf-8"?>
<ds:datastoreItem xmlns:ds="http://schemas.openxmlformats.org/officeDocument/2006/customXml" ds:itemID="{7162387F-349B-428B-8092-B5D597DB9F31}">
  <ds:schemaRefs>
    <ds:schemaRef ds:uri="ESRI.ArcGIS.Mapping.OfficeIntegration.PowerPointInfo"/>
  </ds:schemaRefs>
</ds:datastoreItem>
</file>

<file path=customXml/itemProps35.xml><?xml version="1.0" encoding="utf-8"?>
<ds:datastoreItem xmlns:ds="http://schemas.openxmlformats.org/officeDocument/2006/customXml" ds:itemID="{BB98CF0D-BB8A-417B-B48F-FCB423AF63CB}">
  <ds:schemaRefs>
    <ds:schemaRef ds:uri="ESRI.ArcGIS.Mapping.OfficeIntegration.PowerPointInfo"/>
  </ds:schemaRefs>
</ds:datastoreItem>
</file>

<file path=customXml/itemProps36.xml><?xml version="1.0" encoding="utf-8"?>
<ds:datastoreItem xmlns:ds="http://schemas.openxmlformats.org/officeDocument/2006/customXml" ds:itemID="{4312E23B-0525-4AA4-9154-B1EB9C1AE49F}">
  <ds:schemaRefs>
    <ds:schemaRef ds:uri="ESRI.ArcGIS.Mapping.OfficeIntegration.PowerPointInfo"/>
  </ds:schemaRefs>
</ds:datastoreItem>
</file>

<file path=customXml/itemProps37.xml><?xml version="1.0" encoding="utf-8"?>
<ds:datastoreItem xmlns:ds="http://schemas.openxmlformats.org/officeDocument/2006/customXml" ds:itemID="{84DC3DDA-9BC0-4813-BBD3-87A471BFF921}">
  <ds:schemaRefs>
    <ds:schemaRef ds:uri="ESRI.ArcGIS.Mapping.OfficeIntegration.PowerPointInfo"/>
  </ds:schemaRefs>
</ds:datastoreItem>
</file>

<file path=customXml/itemProps38.xml><?xml version="1.0" encoding="utf-8"?>
<ds:datastoreItem xmlns:ds="http://schemas.openxmlformats.org/officeDocument/2006/customXml" ds:itemID="{1A54679C-3DA6-443F-BCAD-F510FC4CA266}">
  <ds:schemaRefs>
    <ds:schemaRef ds:uri="ESRI.ArcGIS.Mapping.OfficeIntegration.PowerPointInfo"/>
  </ds:schemaRefs>
</ds:datastoreItem>
</file>

<file path=customXml/itemProps39.xml><?xml version="1.0" encoding="utf-8"?>
<ds:datastoreItem xmlns:ds="http://schemas.openxmlformats.org/officeDocument/2006/customXml" ds:itemID="{690D705E-DFC8-48AF-ABA9-EBB5D86F9963}">
  <ds:schemaRefs>
    <ds:schemaRef ds:uri="ESRI.ArcGIS.Mapping.OfficeIntegration.PowerPointInfo"/>
  </ds:schemaRefs>
</ds:datastoreItem>
</file>

<file path=customXml/itemProps4.xml><?xml version="1.0" encoding="utf-8"?>
<ds:datastoreItem xmlns:ds="http://schemas.openxmlformats.org/officeDocument/2006/customXml" ds:itemID="{F34197EC-B6EE-49F2-AEE5-60CB66C26D78}">
  <ds:schemaRefs>
    <ds:schemaRef ds:uri="ESRI.ArcGIS.Mapping.OfficeIntegration.PowerPointInfo"/>
  </ds:schemaRefs>
</ds:datastoreItem>
</file>

<file path=customXml/itemProps40.xml><?xml version="1.0" encoding="utf-8"?>
<ds:datastoreItem xmlns:ds="http://schemas.openxmlformats.org/officeDocument/2006/customXml" ds:itemID="{AFBA1BBA-9D4E-44AC-B9F5-5D44304ED703}">
  <ds:schemaRefs>
    <ds:schemaRef ds:uri="ESRI.ArcGIS.Mapping.OfficeIntegration.PowerPointInfo"/>
  </ds:schemaRefs>
</ds:datastoreItem>
</file>

<file path=customXml/itemProps41.xml><?xml version="1.0" encoding="utf-8"?>
<ds:datastoreItem xmlns:ds="http://schemas.openxmlformats.org/officeDocument/2006/customXml" ds:itemID="{06C22DCF-D361-4EC3-9E83-04F9645A6603}">
  <ds:schemaRefs>
    <ds:schemaRef ds:uri="ESRI.ArcGIS.Mapping.OfficeIntegration.PowerPointInfo"/>
  </ds:schemaRefs>
</ds:datastoreItem>
</file>

<file path=customXml/itemProps42.xml><?xml version="1.0" encoding="utf-8"?>
<ds:datastoreItem xmlns:ds="http://schemas.openxmlformats.org/officeDocument/2006/customXml" ds:itemID="{6398656E-0E99-4A37-9E17-28CB007007A1}">
  <ds:schemaRefs>
    <ds:schemaRef ds:uri="ESRI.ArcGIS.Mapping.OfficeIntegration.PowerPointInfo"/>
  </ds:schemaRefs>
</ds:datastoreItem>
</file>

<file path=customXml/itemProps43.xml><?xml version="1.0" encoding="utf-8"?>
<ds:datastoreItem xmlns:ds="http://schemas.openxmlformats.org/officeDocument/2006/customXml" ds:itemID="{7A61062D-4A85-484E-A714-6E4C7CC94B90}">
  <ds:schemaRefs>
    <ds:schemaRef ds:uri="ESRI.ArcGIS.Mapping.OfficeIntegration.PowerPointInfo"/>
  </ds:schemaRefs>
</ds:datastoreItem>
</file>

<file path=customXml/itemProps44.xml><?xml version="1.0" encoding="utf-8"?>
<ds:datastoreItem xmlns:ds="http://schemas.openxmlformats.org/officeDocument/2006/customXml" ds:itemID="{EA0D26DB-9DAA-488B-BE59-27F430E25596}">
  <ds:schemaRefs>
    <ds:schemaRef ds:uri="ESRI.ArcGIS.Mapping.OfficeIntegration.PowerPointInfo"/>
  </ds:schemaRefs>
</ds:datastoreItem>
</file>

<file path=customXml/itemProps45.xml><?xml version="1.0" encoding="utf-8"?>
<ds:datastoreItem xmlns:ds="http://schemas.openxmlformats.org/officeDocument/2006/customXml" ds:itemID="{BAF5362A-6634-4464-AF14-506737FC0C8B}">
  <ds:schemaRefs>
    <ds:schemaRef ds:uri="ESRI.ArcGIS.Mapping.OfficeIntegration.PowerPointInfo"/>
  </ds:schemaRefs>
</ds:datastoreItem>
</file>

<file path=customXml/itemProps46.xml><?xml version="1.0" encoding="utf-8"?>
<ds:datastoreItem xmlns:ds="http://schemas.openxmlformats.org/officeDocument/2006/customXml" ds:itemID="{2486D0F3-F100-43ED-A29E-B30084B342B3}">
  <ds:schemaRefs>
    <ds:schemaRef ds:uri="ESRI.ArcGIS.Mapping.OfficeIntegration.PowerPointInfo"/>
  </ds:schemaRefs>
</ds:datastoreItem>
</file>

<file path=customXml/itemProps47.xml><?xml version="1.0" encoding="utf-8"?>
<ds:datastoreItem xmlns:ds="http://schemas.openxmlformats.org/officeDocument/2006/customXml" ds:itemID="{3E7DAD1A-A04B-4088-9E6E-2776D6A94539}">
  <ds:schemaRefs>
    <ds:schemaRef ds:uri="ESRI.ArcGIS.Mapping.OfficeIntegration.PowerPointInfo"/>
  </ds:schemaRefs>
</ds:datastoreItem>
</file>

<file path=customXml/itemProps48.xml><?xml version="1.0" encoding="utf-8"?>
<ds:datastoreItem xmlns:ds="http://schemas.openxmlformats.org/officeDocument/2006/customXml" ds:itemID="{8CAC7FFE-A0D1-4447-BDCC-E69C9A253131}">
  <ds:schemaRefs>
    <ds:schemaRef ds:uri="ESRI.ArcGIS.Mapping.OfficeIntegration.PowerPointInfo"/>
  </ds:schemaRefs>
</ds:datastoreItem>
</file>

<file path=customXml/itemProps49.xml><?xml version="1.0" encoding="utf-8"?>
<ds:datastoreItem xmlns:ds="http://schemas.openxmlformats.org/officeDocument/2006/customXml" ds:itemID="{34AB2B3E-6542-4434-A839-54B75093578C}">
  <ds:schemaRefs>
    <ds:schemaRef ds:uri="ESRI.ArcGIS.Mapping.OfficeIntegration.PowerPointInfo"/>
  </ds:schemaRefs>
</ds:datastoreItem>
</file>

<file path=customXml/itemProps5.xml><?xml version="1.0" encoding="utf-8"?>
<ds:datastoreItem xmlns:ds="http://schemas.openxmlformats.org/officeDocument/2006/customXml" ds:itemID="{5B2E3F46-7CDB-4664-9710-75097EB0CE95}">
  <ds:schemaRefs>
    <ds:schemaRef ds:uri="ESRI.ArcGIS.Mapping.OfficeIntegration.PowerPointInfo"/>
  </ds:schemaRefs>
</ds:datastoreItem>
</file>

<file path=customXml/itemProps50.xml><?xml version="1.0" encoding="utf-8"?>
<ds:datastoreItem xmlns:ds="http://schemas.openxmlformats.org/officeDocument/2006/customXml" ds:itemID="{AB9E4DC2-7542-4386-9A02-6CD23E8F68B2}">
  <ds:schemaRefs>
    <ds:schemaRef ds:uri="ESRI.ArcGIS.Mapping.OfficeIntegration.PowerPointInfo"/>
  </ds:schemaRefs>
</ds:datastoreItem>
</file>

<file path=customXml/itemProps51.xml><?xml version="1.0" encoding="utf-8"?>
<ds:datastoreItem xmlns:ds="http://schemas.openxmlformats.org/officeDocument/2006/customXml" ds:itemID="{9FE3F6D7-BFCC-4073-9908-BAEA0861870D}">
  <ds:schemaRefs>
    <ds:schemaRef ds:uri="ESRI.ArcGIS.Mapping.OfficeIntegration.PowerPointInfo"/>
  </ds:schemaRefs>
</ds:datastoreItem>
</file>

<file path=customXml/itemProps52.xml><?xml version="1.0" encoding="utf-8"?>
<ds:datastoreItem xmlns:ds="http://schemas.openxmlformats.org/officeDocument/2006/customXml" ds:itemID="{18279BE9-F9F9-49D2-885B-87F25ABAC849}">
  <ds:schemaRefs>
    <ds:schemaRef ds:uri="ESRI.ArcGIS.Mapping.OfficeIntegration.PowerPointInfo"/>
  </ds:schemaRefs>
</ds:datastoreItem>
</file>

<file path=customXml/itemProps53.xml><?xml version="1.0" encoding="utf-8"?>
<ds:datastoreItem xmlns:ds="http://schemas.openxmlformats.org/officeDocument/2006/customXml" ds:itemID="{CD1FA628-402A-4C38-B8EE-0055F5A0A16A}">
  <ds:schemaRefs>
    <ds:schemaRef ds:uri="ESRI.ArcGIS.Mapping.OfficeIntegration.PowerPointInfo"/>
  </ds:schemaRefs>
</ds:datastoreItem>
</file>

<file path=customXml/itemProps54.xml><?xml version="1.0" encoding="utf-8"?>
<ds:datastoreItem xmlns:ds="http://schemas.openxmlformats.org/officeDocument/2006/customXml" ds:itemID="{0D64BEC9-673B-40A4-A0BB-7B56F1EC6512}">
  <ds:schemaRefs>
    <ds:schemaRef ds:uri="ESRI.ArcGIS.Mapping.OfficeIntegration.PowerPointInfo"/>
  </ds:schemaRefs>
</ds:datastoreItem>
</file>

<file path=customXml/itemProps55.xml><?xml version="1.0" encoding="utf-8"?>
<ds:datastoreItem xmlns:ds="http://schemas.openxmlformats.org/officeDocument/2006/customXml" ds:itemID="{808003E6-36EC-4E7A-92EB-C446706078C1}">
  <ds:schemaRefs>
    <ds:schemaRef ds:uri="ESRI.ArcGIS.Mapping.OfficeIntegration.PowerPointInfo"/>
  </ds:schemaRefs>
</ds:datastoreItem>
</file>

<file path=customXml/itemProps56.xml><?xml version="1.0" encoding="utf-8"?>
<ds:datastoreItem xmlns:ds="http://schemas.openxmlformats.org/officeDocument/2006/customXml" ds:itemID="{8E4682B3-2574-4E7A-A1AF-EF7D4AEF23FF}">
  <ds:schemaRefs>
    <ds:schemaRef ds:uri="ESRI.ArcGIS.Mapping.OfficeIntegration.PowerPointInfo"/>
  </ds:schemaRefs>
</ds:datastoreItem>
</file>

<file path=customXml/itemProps57.xml><?xml version="1.0" encoding="utf-8"?>
<ds:datastoreItem xmlns:ds="http://schemas.openxmlformats.org/officeDocument/2006/customXml" ds:itemID="{69925E30-7D3A-4B88-AF55-1D56B5B81F5C}">
  <ds:schemaRefs>
    <ds:schemaRef ds:uri="ESRI.ArcGIS.Mapping.OfficeIntegration.PowerPointInfo"/>
  </ds:schemaRefs>
</ds:datastoreItem>
</file>

<file path=customXml/itemProps58.xml><?xml version="1.0" encoding="utf-8"?>
<ds:datastoreItem xmlns:ds="http://schemas.openxmlformats.org/officeDocument/2006/customXml" ds:itemID="{E37703AB-88C7-430C-9A59-DAF4AADC83C1}">
  <ds:schemaRefs>
    <ds:schemaRef ds:uri="ESRI.ArcGIS.Mapping.OfficeIntegration.PowerPointInfo"/>
  </ds:schemaRefs>
</ds:datastoreItem>
</file>

<file path=customXml/itemProps59.xml><?xml version="1.0" encoding="utf-8"?>
<ds:datastoreItem xmlns:ds="http://schemas.openxmlformats.org/officeDocument/2006/customXml" ds:itemID="{8DA6FFE3-2CB8-4E04-B96A-7769105329B9}">
  <ds:schemaRefs>
    <ds:schemaRef ds:uri="ESRI.ArcGIS.Mapping.OfficeIntegration.PowerPointInfo"/>
  </ds:schemaRefs>
</ds:datastoreItem>
</file>

<file path=customXml/itemProps6.xml><?xml version="1.0" encoding="utf-8"?>
<ds:datastoreItem xmlns:ds="http://schemas.openxmlformats.org/officeDocument/2006/customXml" ds:itemID="{0CD6A4C0-339F-4B9E-A45C-A995B4A66D29}">
  <ds:schemaRefs>
    <ds:schemaRef ds:uri="ESRI.ArcGIS.Mapping.OfficeIntegration.PowerPointInfo"/>
  </ds:schemaRefs>
</ds:datastoreItem>
</file>

<file path=customXml/itemProps60.xml><?xml version="1.0" encoding="utf-8"?>
<ds:datastoreItem xmlns:ds="http://schemas.openxmlformats.org/officeDocument/2006/customXml" ds:itemID="{B8015D4D-BE4B-439C-985E-B5296F840A47}">
  <ds:schemaRefs>
    <ds:schemaRef ds:uri="ESRI.ArcGIS.Mapping.OfficeIntegration.PowerPointInfo"/>
  </ds:schemaRefs>
</ds:datastoreItem>
</file>

<file path=customXml/itemProps61.xml><?xml version="1.0" encoding="utf-8"?>
<ds:datastoreItem xmlns:ds="http://schemas.openxmlformats.org/officeDocument/2006/customXml" ds:itemID="{E8930A1C-9A9E-49A7-B1A2-289995A86ADF}">
  <ds:schemaRefs>
    <ds:schemaRef ds:uri="ESRI.ArcGIS.Mapping.OfficeIntegration.PowerPointInfo"/>
  </ds:schemaRefs>
</ds:datastoreItem>
</file>

<file path=customXml/itemProps62.xml><?xml version="1.0" encoding="utf-8"?>
<ds:datastoreItem xmlns:ds="http://schemas.openxmlformats.org/officeDocument/2006/customXml" ds:itemID="{FBD88F4A-583D-405E-B696-CD9D5869C69B}">
  <ds:schemaRefs>
    <ds:schemaRef ds:uri="ESRI.ArcGIS.Mapping.OfficeIntegration.PowerPointInfo"/>
  </ds:schemaRefs>
</ds:datastoreItem>
</file>

<file path=customXml/itemProps7.xml><?xml version="1.0" encoding="utf-8"?>
<ds:datastoreItem xmlns:ds="http://schemas.openxmlformats.org/officeDocument/2006/customXml" ds:itemID="{3DEA03B2-3DBF-49E6-8E78-18942B74BBAE}">
  <ds:schemaRefs>
    <ds:schemaRef ds:uri="ESRI.ArcGIS.Mapping.OfficeIntegration.PowerPointInfo"/>
  </ds:schemaRefs>
</ds:datastoreItem>
</file>

<file path=customXml/itemProps8.xml><?xml version="1.0" encoding="utf-8"?>
<ds:datastoreItem xmlns:ds="http://schemas.openxmlformats.org/officeDocument/2006/customXml" ds:itemID="{950A6343-BE2E-4AA9-A132-4B160FBB651F}">
  <ds:schemaRefs>
    <ds:schemaRef ds:uri="ESRI.ArcGIS.Mapping.OfficeIntegration.PowerPointInfo"/>
  </ds:schemaRefs>
</ds:datastoreItem>
</file>

<file path=customXml/itemProps9.xml><?xml version="1.0" encoding="utf-8"?>
<ds:datastoreItem xmlns:ds="http://schemas.openxmlformats.org/officeDocument/2006/customXml" ds:itemID="{8E03505E-623C-4D8B-AF23-C42E163800B4}"/>
</file>

<file path=docProps/app.xml><?xml version="1.0" encoding="utf-8"?>
<Properties xmlns="http://schemas.openxmlformats.org/officeDocument/2006/extended-properties" xmlns:vt="http://schemas.openxmlformats.org/officeDocument/2006/docPropsVTypes">
  <Template/>
  <TotalTime>583</TotalTime>
  <Words>1363</Words>
  <Application>Microsoft Office PowerPoint</Application>
  <PresentationFormat>Widescreen</PresentationFormat>
  <Paragraphs>254</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New Mexico Oil &amp; Gas GHG Emissions Inventory for Year 2020</vt:lpstr>
      <vt:lpstr>Background</vt:lpstr>
      <vt:lpstr>Goal of Inventory Project</vt:lpstr>
      <vt:lpstr>Industry Segments</vt:lpstr>
      <vt:lpstr>Emission Sources </vt:lpstr>
      <vt:lpstr>Data Sources</vt:lpstr>
      <vt:lpstr>NMED Minor Source Inventory</vt:lpstr>
      <vt:lpstr>General O&amp;G Inventory Approach</vt:lpstr>
      <vt:lpstr>Unique Approaches</vt:lpstr>
      <vt:lpstr>Production Well Pad Equipment Leaks / Fugitives</vt:lpstr>
      <vt:lpstr>Data Coverage Analyses</vt:lpstr>
      <vt:lpstr>Data Coverage Results</vt:lpstr>
      <vt:lpstr>Inventory Results by Segment</vt:lpstr>
      <vt:lpstr>Inventory Contribution by Source</vt:lpstr>
      <vt:lpstr>CH4 Emissions – Production and G&amp;B</vt:lpstr>
      <vt:lpstr>NM O&amp;G GHGI Projections</vt:lpstr>
      <vt:lpstr>NM Reductions from Rules</vt:lpstr>
      <vt:lpstr>NM O&amp;G GHGI Projection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Gas &amp; Petroleum Systems: Updates Under Consideration for 2024 GHGI</dc:title>
  <dc:creator/>
  <cp:lastModifiedBy>ERG_BL</cp:lastModifiedBy>
  <cp:revision>7</cp:revision>
  <dcterms:created xsi:type="dcterms:W3CDTF">2021-09-15T20:50:55Z</dcterms:created>
  <dcterms:modified xsi:type="dcterms:W3CDTF">2023-11-28T17:13:01Z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0x01010002F0C8EA2CE84E479AC0A574DB72B76F</vt:lpwstr>
  </property>
  <property fmtid="{D5CDD505-2E9C-101B-9397-08002B2CF9AE}" pid="3" name="Order">
    <vt:r8>190200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y fmtid="{D5CDD505-2E9C-101B-9397-08002B2CF9AE}" pid="11" name="TaxKeyword">
    <vt:lpwstr/>
  </property>
  <property fmtid="{D5CDD505-2E9C-101B-9397-08002B2CF9AE}" pid="12" name="Document_x0020_Type">
    <vt:lpwstr/>
  </property>
  <property fmtid="{D5CDD505-2E9C-101B-9397-08002B2CF9AE}" pid="13" name="e3f09c3df709400db2417a7161762d62">
    <vt:lpwstr/>
  </property>
  <property fmtid="{D5CDD505-2E9C-101B-9397-08002B2CF9AE}" pid="14" name="EPA_x0020_Subject">
    <vt:lpwstr/>
  </property>
  <property fmtid="{D5CDD505-2E9C-101B-9397-08002B2CF9AE}" pid="15" name="EPA Subject">
    <vt:lpwstr/>
  </property>
  <property fmtid="{D5CDD505-2E9C-101B-9397-08002B2CF9AE}" pid="16" name="Document Type">
    <vt:lpwstr/>
  </property>
</Properties>
</file>