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403" r:id="rId3"/>
    <p:sldId id="410" r:id="rId4"/>
    <p:sldId id="383" r:id="rId5"/>
    <p:sldId id="257" r:id="rId6"/>
    <p:sldId id="387" r:id="rId7"/>
    <p:sldId id="258" r:id="rId8"/>
    <p:sldId id="259" r:id="rId9"/>
    <p:sldId id="391" r:id="rId10"/>
    <p:sldId id="392" r:id="rId11"/>
    <p:sldId id="393" r:id="rId12"/>
    <p:sldId id="397" r:id="rId13"/>
    <p:sldId id="395" r:id="rId14"/>
    <p:sldId id="396" r:id="rId15"/>
    <p:sldId id="408" r:id="rId16"/>
    <p:sldId id="402" r:id="rId17"/>
    <p:sldId id="416" r:id="rId18"/>
    <p:sldId id="417" r:id="rId19"/>
    <p:sldId id="41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2920EF-3CE4-4F26-B3B4-72D123B89DD2}" v="670" dt="2023-10-30T16:41:40.3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548" autoAdjust="0"/>
    <p:restoredTop sz="86385" autoAdjust="0"/>
  </p:normalViewPr>
  <p:slideViewPr>
    <p:cSldViewPr snapToGrid="0">
      <p:cViewPr varScale="1">
        <p:scale>
          <a:sx n="95" d="100"/>
          <a:sy n="95" d="100"/>
        </p:scale>
        <p:origin x="28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Relationship Id="rId3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rbanski, Shawn - FS, CO" userId="5b68d07e-c414-4286-b6f5-96b1376f4db5" providerId="ADAL" clId="{A42920EF-3CE4-4F26-B3B4-72D123B89DD2}"/>
    <pc:docChg chg="custSel delSld modSld sldOrd delMainMaster">
      <pc:chgData name="Urbanski, Shawn - FS, CO" userId="5b68d07e-c414-4286-b6f5-96b1376f4db5" providerId="ADAL" clId="{A42920EF-3CE4-4F26-B3B4-72D123B89DD2}" dt="2023-10-30T16:41:40.322" v="9452"/>
      <pc:docMkLst>
        <pc:docMk/>
      </pc:docMkLst>
      <pc:sldChg chg="modSp mod">
        <pc:chgData name="Urbanski, Shawn - FS, CO" userId="5b68d07e-c414-4286-b6f5-96b1376f4db5" providerId="ADAL" clId="{A42920EF-3CE4-4F26-B3B4-72D123B89DD2}" dt="2023-10-30T16:38:44.520" v="9433" actId="33553"/>
        <pc:sldMkLst>
          <pc:docMk/>
          <pc:sldMk cId="3101487155" sldId="257"/>
        </pc:sldMkLst>
        <pc:spChg chg="mod">
          <ac:chgData name="Urbanski, Shawn - FS, CO" userId="5b68d07e-c414-4286-b6f5-96b1376f4db5" providerId="ADAL" clId="{A42920EF-3CE4-4F26-B3B4-72D123B89DD2}" dt="2023-10-30T16:38:44.520" v="9433" actId="33553"/>
          <ac:spMkLst>
            <pc:docMk/>
            <pc:sldMk cId="3101487155" sldId="257"/>
            <ac:spMk id="17" creationId="{ED9F5C0E-F2C1-63E3-326E-A5A002F7085F}"/>
          </ac:spMkLst>
        </pc:spChg>
        <pc:grpChg chg="mod">
          <ac:chgData name="Urbanski, Shawn - FS, CO" userId="5b68d07e-c414-4286-b6f5-96b1376f4db5" providerId="ADAL" clId="{A42920EF-3CE4-4F26-B3B4-72D123B89DD2}" dt="2023-10-30T16:01:18.042" v="1674" actId="962"/>
          <ac:grpSpMkLst>
            <pc:docMk/>
            <pc:sldMk cId="3101487155" sldId="257"/>
            <ac:grpSpMk id="5" creationId="{E8744755-EEDF-439D-AB38-5DB624DDA592}"/>
          </ac:grpSpMkLst>
        </pc:grpChg>
        <pc:grpChg chg="mod">
          <ac:chgData name="Urbanski, Shawn - FS, CO" userId="5b68d07e-c414-4286-b6f5-96b1376f4db5" providerId="ADAL" clId="{A42920EF-3CE4-4F26-B3B4-72D123B89DD2}" dt="2023-10-30T16:00:55.696" v="1564" actId="962"/>
          <ac:grpSpMkLst>
            <pc:docMk/>
            <pc:sldMk cId="3101487155" sldId="257"/>
            <ac:grpSpMk id="25" creationId="{0FB3A96C-4480-4FCE-9D0D-4583DEA5B2FC}"/>
          </ac:grpSpMkLst>
        </pc:grpChg>
        <pc:cxnChg chg="mod">
          <ac:chgData name="Urbanski, Shawn - FS, CO" userId="5b68d07e-c414-4286-b6f5-96b1376f4db5" providerId="ADAL" clId="{A42920EF-3CE4-4F26-B3B4-72D123B89DD2}" dt="2023-10-30T16:02:11.450" v="1840" actId="962"/>
          <ac:cxnSpMkLst>
            <pc:docMk/>
            <pc:sldMk cId="3101487155" sldId="257"/>
            <ac:cxnSpMk id="18" creationId="{995BE033-FC4B-4114-8C17-3F792FECE20B}"/>
          </ac:cxnSpMkLst>
        </pc:cxnChg>
        <pc:cxnChg chg="mod">
          <ac:chgData name="Urbanski, Shawn - FS, CO" userId="5b68d07e-c414-4286-b6f5-96b1376f4db5" providerId="ADAL" clId="{A42920EF-3CE4-4F26-B3B4-72D123B89DD2}" dt="2023-10-30T16:02:24.502" v="1878" actId="962"/>
          <ac:cxnSpMkLst>
            <pc:docMk/>
            <pc:sldMk cId="3101487155" sldId="257"/>
            <ac:cxnSpMk id="20" creationId="{D026F7D6-1A2F-4060-8E1A-9B5A9238B07E}"/>
          </ac:cxnSpMkLst>
        </pc:cxnChg>
      </pc:sldChg>
      <pc:sldChg chg="delSp modSp mod">
        <pc:chgData name="Urbanski, Shawn - FS, CO" userId="5b68d07e-c414-4286-b6f5-96b1376f4db5" providerId="ADAL" clId="{A42920EF-3CE4-4F26-B3B4-72D123B89DD2}" dt="2023-10-30T16:39:03.149" v="9436" actId="33553"/>
        <pc:sldMkLst>
          <pc:docMk/>
          <pc:sldMk cId="4151859147" sldId="258"/>
        </pc:sldMkLst>
        <pc:spChg chg="mod">
          <ac:chgData name="Urbanski, Shawn - FS, CO" userId="5b68d07e-c414-4286-b6f5-96b1376f4db5" providerId="ADAL" clId="{A42920EF-3CE4-4F26-B3B4-72D123B89DD2}" dt="2023-10-30T16:39:03.149" v="9436" actId="33553"/>
          <ac:spMkLst>
            <pc:docMk/>
            <pc:sldMk cId="4151859147" sldId="258"/>
            <ac:spMk id="2" creationId="{40638DC6-91D4-CBAD-49F1-8F0BB501A626}"/>
          </ac:spMkLst>
        </pc:spChg>
        <pc:grpChg chg="mod">
          <ac:chgData name="Urbanski, Shawn - FS, CO" userId="5b68d07e-c414-4286-b6f5-96b1376f4db5" providerId="ADAL" clId="{A42920EF-3CE4-4F26-B3B4-72D123B89DD2}" dt="2023-10-30T16:07:00.023" v="3180" actId="962"/>
          <ac:grpSpMkLst>
            <pc:docMk/>
            <pc:sldMk cId="4151859147" sldId="258"/>
            <ac:grpSpMk id="5" creationId="{21306B22-E9F4-4375-92D1-1E78160018C6}"/>
          </ac:grpSpMkLst>
        </pc:grpChg>
        <pc:grpChg chg="mod">
          <ac:chgData name="Urbanski, Shawn - FS, CO" userId="5b68d07e-c414-4286-b6f5-96b1376f4db5" providerId="ADAL" clId="{A42920EF-3CE4-4F26-B3B4-72D123B89DD2}" dt="2023-10-30T16:06:20.514" v="3038" actId="962"/>
          <ac:grpSpMkLst>
            <pc:docMk/>
            <pc:sldMk cId="4151859147" sldId="258"/>
            <ac:grpSpMk id="53" creationId="{D111CD80-6448-4BAD-90F8-3BC7245BB33A}"/>
          </ac:grpSpMkLst>
        </pc:grpChg>
        <pc:cxnChg chg="mod">
          <ac:chgData name="Urbanski, Shawn - FS, CO" userId="5b68d07e-c414-4286-b6f5-96b1376f4db5" providerId="ADAL" clId="{A42920EF-3CE4-4F26-B3B4-72D123B89DD2}" dt="2023-10-30T16:07:53.388" v="3406" actId="962"/>
          <ac:cxnSpMkLst>
            <pc:docMk/>
            <pc:sldMk cId="4151859147" sldId="258"/>
            <ac:cxnSpMk id="6" creationId="{6CE86BE2-75BD-4271-9D18-8A6234E6AECB}"/>
          </ac:cxnSpMkLst>
        </pc:cxnChg>
        <pc:cxnChg chg="mod">
          <ac:chgData name="Urbanski, Shawn - FS, CO" userId="5b68d07e-c414-4286-b6f5-96b1376f4db5" providerId="ADAL" clId="{A42920EF-3CE4-4F26-B3B4-72D123B89DD2}" dt="2023-10-30T16:09:19.464" v="3768" actId="962"/>
          <ac:cxnSpMkLst>
            <pc:docMk/>
            <pc:sldMk cId="4151859147" sldId="258"/>
            <ac:cxnSpMk id="8" creationId="{8C977456-72B8-4339-9904-7072D70EDBF9}"/>
          </ac:cxnSpMkLst>
        </pc:cxnChg>
        <pc:cxnChg chg="del">
          <ac:chgData name="Urbanski, Shawn - FS, CO" userId="5b68d07e-c414-4286-b6f5-96b1376f4db5" providerId="ADAL" clId="{A42920EF-3CE4-4F26-B3B4-72D123B89DD2}" dt="2023-10-30T16:09:31.610" v="3769" actId="478"/>
          <ac:cxnSpMkLst>
            <pc:docMk/>
            <pc:sldMk cId="4151859147" sldId="258"/>
            <ac:cxnSpMk id="104" creationId="{1D183A28-D819-4B32-B75D-8F1499094BAE}"/>
          </ac:cxnSpMkLst>
        </pc:cxnChg>
      </pc:sldChg>
      <pc:sldChg chg="delSp modSp mod">
        <pc:chgData name="Urbanski, Shawn - FS, CO" userId="5b68d07e-c414-4286-b6f5-96b1376f4db5" providerId="ADAL" clId="{A42920EF-3CE4-4F26-B3B4-72D123B89DD2}" dt="2023-10-30T16:39:06.748" v="9437" actId="33553"/>
        <pc:sldMkLst>
          <pc:docMk/>
          <pc:sldMk cId="1915597739" sldId="259"/>
        </pc:sldMkLst>
        <pc:spChg chg="mod">
          <ac:chgData name="Urbanski, Shawn - FS, CO" userId="5b68d07e-c414-4286-b6f5-96b1376f4db5" providerId="ADAL" clId="{A42920EF-3CE4-4F26-B3B4-72D123B89DD2}" dt="2023-10-30T16:39:06.748" v="9437" actId="33553"/>
          <ac:spMkLst>
            <pc:docMk/>
            <pc:sldMk cId="1915597739" sldId="259"/>
            <ac:spMk id="3" creationId="{067D0BDA-C02B-866B-021E-8918CE350EAF}"/>
          </ac:spMkLst>
        </pc:spChg>
        <pc:grpChg chg="mod">
          <ac:chgData name="Urbanski, Shawn - FS, CO" userId="5b68d07e-c414-4286-b6f5-96b1376f4db5" providerId="ADAL" clId="{A42920EF-3CE4-4F26-B3B4-72D123B89DD2}" dt="2023-10-30T16:11:08.566" v="4107" actId="962"/>
          <ac:grpSpMkLst>
            <pc:docMk/>
            <pc:sldMk cId="1915597739" sldId="259"/>
            <ac:grpSpMk id="14" creationId="{A5D96B62-5F0A-44C3-A421-4894495D4942}"/>
          </ac:grpSpMkLst>
        </pc:grpChg>
        <pc:grpChg chg="mod">
          <ac:chgData name="Urbanski, Shawn - FS, CO" userId="5b68d07e-c414-4286-b6f5-96b1376f4db5" providerId="ADAL" clId="{A42920EF-3CE4-4F26-B3B4-72D123B89DD2}" dt="2023-10-30T16:10:22.790" v="3913" actId="962"/>
          <ac:grpSpMkLst>
            <pc:docMk/>
            <pc:sldMk cId="1915597739" sldId="259"/>
            <ac:grpSpMk id="35" creationId="{FFAD63D7-D60C-4FCD-8AE8-5510FA748F81}"/>
          </ac:grpSpMkLst>
        </pc:grpChg>
        <pc:cxnChg chg="del">
          <ac:chgData name="Urbanski, Shawn - FS, CO" userId="5b68d07e-c414-4286-b6f5-96b1376f4db5" providerId="ADAL" clId="{A42920EF-3CE4-4F26-B3B4-72D123B89DD2}" dt="2023-10-30T16:11:18.039" v="4108" actId="478"/>
          <ac:cxnSpMkLst>
            <pc:docMk/>
            <pc:sldMk cId="1915597739" sldId="259"/>
            <ac:cxnSpMk id="56" creationId="{2BA8F997-A34E-4062-96F6-244CB99CA0DF}"/>
          </ac:cxnSpMkLst>
        </pc:cxnChg>
      </pc:sldChg>
      <pc:sldChg chg="del">
        <pc:chgData name="Urbanski, Shawn - FS, CO" userId="5b68d07e-c414-4286-b6f5-96b1376f4db5" providerId="ADAL" clId="{A42920EF-3CE4-4F26-B3B4-72D123B89DD2}" dt="2023-10-30T14:44:30.261" v="4" actId="47"/>
        <pc:sldMkLst>
          <pc:docMk/>
          <pc:sldMk cId="1937528886" sldId="342"/>
        </pc:sldMkLst>
      </pc:sldChg>
      <pc:sldChg chg="del">
        <pc:chgData name="Urbanski, Shawn - FS, CO" userId="5b68d07e-c414-4286-b6f5-96b1376f4db5" providerId="ADAL" clId="{A42920EF-3CE4-4F26-B3B4-72D123B89DD2}" dt="2023-10-30T14:44:30.659" v="5" actId="47"/>
        <pc:sldMkLst>
          <pc:docMk/>
          <pc:sldMk cId="3156192263" sldId="343"/>
        </pc:sldMkLst>
      </pc:sldChg>
      <pc:sldChg chg="del">
        <pc:chgData name="Urbanski, Shawn - FS, CO" userId="5b68d07e-c414-4286-b6f5-96b1376f4db5" providerId="ADAL" clId="{A42920EF-3CE4-4F26-B3B4-72D123B89DD2}" dt="2023-10-30T14:44:31.049" v="6" actId="47"/>
        <pc:sldMkLst>
          <pc:docMk/>
          <pc:sldMk cId="2458636368" sldId="357"/>
        </pc:sldMkLst>
      </pc:sldChg>
      <pc:sldChg chg="del">
        <pc:chgData name="Urbanski, Shawn - FS, CO" userId="5b68d07e-c414-4286-b6f5-96b1376f4db5" providerId="ADAL" clId="{A42920EF-3CE4-4F26-B3B4-72D123B89DD2}" dt="2023-10-30T14:44:32.324" v="8" actId="47"/>
        <pc:sldMkLst>
          <pc:docMk/>
          <pc:sldMk cId="1019789031" sldId="358"/>
        </pc:sldMkLst>
      </pc:sldChg>
      <pc:sldChg chg="del">
        <pc:chgData name="Urbanski, Shawn - FS, CO" userId="5b68d07e-c414-4286-b6f5-96b1376f4db5" providerId="ADAL" clId="{A42920EF-3CE4-4F26-B3B4-72D123B89DD2}" dt="2023-10-30T14:44:29.969" v="3" actId="47"/>
        <pc:sldMkLst>
          <pc:docMk/>
          <pc:sldMk cId="1933786487" sldId="370"/>
        </pc:sldMkLst>
      </pc:sldChg>
      <pc:sldChg chg="del">
        <pc:chgData name="Urbanski, Shawn - FS, CO" userId="5b68d07e-c414-4286-b6f5-96b1376f4db5" providerId="ADAL" clId="{A42920EF-3CE4-4F26-B3B4-72D123B89DD2}" dt="2023-10-30T14:44:28.999" v="1" actId="47"/>
        <pc:sldMkLst>
          <pc:docMk/>
          <pc:sldMk cId="3047422310" sldId="374"/>
        </pc:sldMkLst>
      </pc:sldChg>
      <pc:sldChg chg="del">
        <pc:chgData name="Urbanski, Shawn - FS, CO" userId="5b68d07e-c414-4286-b6f5-96b1376f4db5" providerId="ADAL" clId="{A42920EF-3CE4-4F26-B3B4-72D123B89DD2}" dt="2023-10-30T14:44:28.381" v="0" actId="47"/>
        <pc:sldMkLst>
          <pc:docMk/>
          <pc:sldMk cId="970654629" sldId="376"/>
        </pc:sldMkLst>
      </pc:sldChg>
      <pc:sldChg chg="del">
        <pc:chgData name="Urbanski, Shawn - FS, CO" userId="5b68d07e-c414-4286-b6f5-96b1376f4db5" providerId="ADAL" clId="{A42920EF-3CE4-4F26-B3B4-72D123B89DD2}" dt="2023-10-30T14:44:29.484" v="2" actId="47"/>
        <pc:sldMkLst>
          <pc:docMk/>
          <pc:sldMk cId="1846275957" sldId="382"/>
        </pc:sldMkLst>
      </pc:sldChg>
      <pc:sldChg chg="modSp mod">
        <pc:chgData name="Urbanski, Shawn - FS, CO" userId="5b68d07e-c414-4286-b6f5-96b1376f4db5" providerId="ADAL" clId="{A42920EF-3CE4-4F26-B3B4-72D123B89DD2}" dt="2023-10-30T16:38:39.141" v="9432" actId="33553"/>
        <pc:sldMkLst>
          <pc:docMk/>
          <pc:sldMk cId="2925580544" sldId="383"/>
        </pc:sldMkLst>
        <pc:spChg chg="mod">
          <ac:chgData name="Urbanski, Shawn - FS, CO" userId="5b68d07e-c414-4286-b6f5-96b1376f4db5" providerId="ADAL" clId="{A42920EF-3CE4-4F26-B3B4-72D123B89DD2}" dt="2023-10-30T16:38:39.141" v="9432" actId="33553"/>
          <ac:spMkLst>
            <pc:docMk/>
            <pc:sldMk cId="2925580544" sldId="383"/>
            <ac:spMk id="2" creationId="{88A702E0-C1D5-43E9-92AE-CC43E37299E9}"/>
          </ac:spMkLst>
        </pc:spChg>
        <pc:grpChg chg="mod">
          <ac:chgData name="Urbanski, Shawn - FS, CO" userId="5b68d07e-c414-4286-b6f5-96b1376f4db5" providerId="ADAL" clId="{A42920EF-3CE4-4F26-B3B4-72D123B89DD2}" dt="2023-10-30T15:57:35.166" v="678" actId="962"/>
          <ac:grpSpMkLst>
            <pc:docMk/>
            <pc:sldMk cId="2925580544" sldId="383"/>
            <ac:grpSpMk id="5" creationId="{BDDE4EB8-5C1D-44D3-BCE8-830DE4BA5907}"/>
          </ac:grpSpMkLst>
        </pc:grpChg>
        <pc:grpChg chg="mod">
          <ac:chgData name="Urbanski, Shawn - FS, CO" userId="5b68d07e-c414-4286-b6f5-96b1376f4db5" providerId="ADAL" clId="{A42920EF-3CE4-4F26-B3B4-72D123B89DD2}" dt="2023-10-30T15:58:05.883" v="806" actId="962"/>
          <ac:grpSpMkLst>
            <pc:docMk/>
            <pc:sldMk cId="2925580544" sldId="383"/>
            <ac:grpSpMk id="8" creationId="{87DAA455-1EE5-40DE-96E0-1EB12EF5983F}"/>
          </ac:grpSpMkLst>
        </pc:grpChg>
        <pc:grpChg chg="mod">
          <ac:chgData name="Urbanski, Shawn - FS, CO" userId="5b68d07e-c414-4286-b6f5-96b1376f4db5" providerId="ADAL" clId="{A42920EF-3CE4-4F26-B3B4-72D123B89DD2}" dt="2023-10-30T16:00:21.372" v="1442" actId="962"/>
          <ac:grpSpMkLst>
            <pc:docMk/>
            <pc:sldMk cId="2925580544" sldId="383"/>
            <ac:grpSpMk id="21" creationId="{05D249A8-04FA-4B00-9E1C-DE20B05D63ED}"/>
          </ac:grpSpMkLst>
        </pc:grpChg>
      </pc:sldChg>
      <pc:sldChg chg="modSp mod">
        <pc:chgData name="Urbanski, Shawn - FS, CO" userId="5b68d07e-c414-4286-b6f5-96b1376f4db5" providerId="ADAL" clId="{A42920EF-3CE4-4F26-B3B4-72D123B89DD2}" dt="2023-10-30T16:38:48.920" v="9434" actId="33553"/>
        <pc:sldMkLst>
          <pc:docMk/>
          <pc:sldMk cId="1600088617" sldId="387"/>
        </pc:sldMkLst>
        <pc:spChg chg="mod">
          <ac:chgData name="Urbanski, Shawn - FS, CO" userId="5b68d07e-c414-4286-b6f5-96b1376f4db5" providerId="ADAL" clId="{A42920EF-3CE4-4F26-B3B4-72D123B89DD2}" dt="2023-10-30T16:38:48.920" v="9434" actId="33553"/>
          <ac:spMkLst>
            <pc:docMk/>
            <pc:sldMk cId="1600088617" sldId="387"/>
            <ac:spMk id="11" creationId="{6199B921-392B-B2A6-BEBF-113BB8233B4B}"/>
          </ac:spMkLst>
        </pc:spChg>
        <pc:grpChg chg="mod">
          <ac:chgData name="Urbanski, Shawn - FS, CO" userId="5b68d07e-c414-4286-b6f5-96b1376f4db5" providerId="ADAL" clId="{A42920EF-3CE4-4F26-B3B4-72D123B89DD2}" dt="2023-10-30T16:02:54.613" v="1984" actId="962"/>
          <ac:grpSpMkLst>
            <pc:docMk/>
            <pc:sldMk cId="1600088617" sldId="387"/>
            <ac:grpSpMk id="20" creationId="{1154FA79-31FE-45B6-99A9-2FF766A9B05D}"/>
          </ac:grpSpMkLst>
        </pc:grpChg>
        <pc:graphicFrameChg chg="mod">
          <ac:chgData name="Urbanski, Shawn - FS, CO" userId="5b68d07e-c414-4286-b6f5-96b1376f4db5" providerId="ADAL" clId="{A42920EF-3CE4-4F26-B3B4-72D123B89DD2}" dt="2023-10-30T16:04:40.997" v="2648" actId="962"/>
          <ac:graphicFrameMkLst>
            <pc:docMk/>
            <pc:sldMk cId="1600088617" sldId="387"/>
            <ac:graphicFrameMk id="9" creationId="{A12CAA6B-3A6C-6304-A891-2B4AADE5C30F}"/>
          </ac:graphicFrameMkLst>
        </pc:graphicFrameChg>
        <pc:picChg chg="mod">
          <ac:chgData name="Urbanski, Shawn - FS, CO" userId="5b68d07e-c414-4286-b6f5-96b1376f4db5" providerId="ADAL" clId="{A42920EF-3CE4-4F26-B3B4-72D123B89DD2}" dt="2023-10-30T16:03:06.716" v="2020" actId="962"/>
          <ac:picMkLst>
            <pc:docMk/>
            <pc:sldMk cId="1600088617" sldId="387"/>
            <ac:picMk id="6" creationId="{EA2D5F30-23C5-1791-6309-B785374B77C7}"/>
          </ac:picMkLst>
        </pc:picChg>
        <pc:picChg chg="mod">
          <ac:chgData name="Urbanski, Shawn - FS, CO" userId="5b68d07e-c414-4286-b6f5-96b1376f4db5" providerId="ADAL" clId="{A42920EF-3CE4-4F26-B3B4-72D123B89DD2}" dt="2023-10-30T16:05:19.680" v="2810" actId="962"/>
          <ac:picMkLst>
            <pc:docMk/>
            <pc:sldMk cId="1600088617" sldId="387"/>
            <ac:picMk id="10" creationId="{2A7064A1-BA04-BA5A-B262-3952DB21AF17}"/>
          </ac:picMkLst>
        </pc:picChg>
      </pc:sldChg>
      <pc:sldChg chg="modSp mod">
        <pc:chgData name="Urbanski, Shawn - FS, CO" userId="5b68d07e-c414-4286-b6f5-96b1376f4db5" providerId="ADAL" clId="{A42920EF-3CE4-4F26-B3B4-72D123B89DD2}" dt="2023-10-30T16:39:16" v="9438" actId="33553"/>
        <pc:sldMkLst>
          <pc:docMk/>
          <pc:sldMk cId="3003611640" sldId="391"/>
        </pc:sldMkLst>
        <pc:spChg chg="mod">
          <ac:chgData name="Urbanski, Shawn - FS, CO" userId="5b68d07e-c414-4286-b6f5-96b1376f4db5" providerId="ADAL" clId="{A42920EF-3CE4-4F26-B3B4-72D123B89DD2}" dt="2023-10-30T16:39:16" v="9438" actId="33553"/>
          <ac:spMkLst>
            <pc:docMk/>
            <pc:sldMk cId="3003611640" sldId="391"/>
            <ac:spMk id="3" creationId="{73709727-6D91-CA57-B2E1-F8BFA4E78D9D}"/>
          </ac:spMkLst>
        </pc:spChg>
        <pc:grpChg chg="mod">
          <ac:chgData name="Urbanski, Shawn - FS, CO" userId="5b68d07e-c414-4286-b6f5-96b1376f4db5" providerId="ADAL" clId="{A42920EF-3CE4-4F26-B3B4-72D123B89DD2}" dt="2023-10-30T16:12:48.712" v="4624" actId="962"/>
          <ac:grpSpMkLst>
            <pc:docMk/>
            <pc:sldMk cId="3003611640" sldId="391"/>
            <ac:grpSpMk id="20" creationId="{1154FA79-31FE-45B6-99A9-2FF766A9B05D}"/>
          </ac:grpSpMkLst>
        </pc:grpChg>
        <pc:picChg chg="mod">
          <ac:chgData name="Urbanski, Shawn - FS, CO" userId="5b68d07e-c414-4286-b6f5-96b1376f4db5" providerId="ADAL" clId="{A42920EF-3CE4-4F26-B3B4-72D123B89DD2}" dt="2023-10-30T16:13:29.516" v="4794" actId="962"/>
          <ac:picMkLst>
            <pc:docMk/>
            <pc:sldMk cId="3003611640" sldId="391"/>
            <ac:picMk id="6" creationId="{390D3A7E-9173-E238-6878-E98C57DF162C}"/>
          </ac:picMkLst>
        </pc:picChg>
        <pc:picChg chg="mod">
          <ac:chgData name="Urbanski, Shawn - FS, CO" userId="5b68d07e-c414-4286-b6f5-96b1376f4db5" providerId="ADAL" clId="{A42920EF-3CE4-4F26-B3B4-72D123B89DD2}" dt="2023-10-30T16:14:20.272" v="5026" actId="962"/>
          <ac:picMkLst>
            <pc:docMk/>
            <pc:sldMk cId="3003611640" sldId="391"/>
            <ac:picMk id="11" creationId="{8678AEC4-7103-FA7A-07FB-24210491E1D6}"/>
          </ac:picMkLst>
        </pc:picChg>
      </pc:sldChg>
      <pc:sldChg chg="delSp modSp mod">
        <pc:chgData name="Urbanski, Shawn - FS, CO" userId="5b68d07e-c414-4286-b6f5-96b1376f4db5" providerId="ADAL" clId="{A42920EF-3CE4-4F26-B3B4-72D123B89DD2}" dt="2023-10-30T16:39:25.099" v="9439" actId="33553"/>
        <pc:sldMkLst>
          <pc:docMk/>
          <pc:sldMk cId="184732426" sldId="392"/>
        </pc:sldMkLst>
        <pc:spChg chg="mod">
          <ac:chgData name="Urbanski, Shawn - FS, CO" userId="5b68d07e-c414-4286-b6f5-96b1376f4db5" providerId="ADAL" clId="{A42920EF-3CE4-4F26-B3B4-72D123B89DD2}" dt="2023-10-30T16:39:25.099" v="9439" actId="33553"/>
          <ac:spMkLst>
            <pc:docMk/>
            <pc:sldMk cId="184732426" sldId="392"/>
            <ac:spMk id="4" creationId="{66B3ACA6-2846-7DDD-6C3E-983F7BEA25D3}"/>
          </ac:spMkLst>
        </pc:spChg>
        <pc:spChg chg="del">
          <ac:chgData name="Urbanski, Shawn - FS, CO" userId="5b68d07e-c414-4286-b6f5-96b1376f4db5" providerId="ADAL" clId="{A42920EF-3CE4-4F26-B3B4-72D123B89DD2}" dt="2023-10-30T16:18:56.060" v="6211" actId="478"/>
          <ac:spMkLst>
            <pc:docMk/>
            <pc:sldMk cId="184732426" sldId="392"/>
            <ac:spMk id="16" creationId="{EA80E077-D16C-1BBF-C13F-A86B04EA1971}"/>
          </ac:spMkLst>
        </pc:spChg>
        <pc:spChg chg="del">
          <ac:chgData name="Urbanski, Shawn - FS, CO" userId="5b68d07e-c414-4286-b6f5-96b1376f4db5" providerId="ADAL" clId="{A42920EF-3CE4-4F26-B3B4-72D123B89DD2}" dt="2023-10-30T16:18:57.357" v="6212" actId="478"/>
          <ac:spMkLst>
            <pc:docMk/>
            <pc:sldMk cId="184732426" sldId="392"/>
            <ac:spMk id="17" creationId="{DFD4018A-154B-535B-5A3A-0597B537EB1A}"/>
          </ac:spMkLst>
        </pc:spChg>
        <pc:grpChg chg="mod">
          <ac:chgData name="Urbanski, Shawn - FS, CO" userId="5b68d07e-c414-4286-b6f5-96b1376f4db5" providerId="ADAL" clId="{A42920EF-3CE4-4F26-B3B4-72D123B89DD2}" dt="2023-10-30T16:15:46.638" v="5424" actId="962"/>
          <ac:grpSpMkLst>
            <pc:docMk/>
            <pc:sldMk cId="184732426" sldId="392"/>
            <ac:grpSpMk id="20" creationId="{1154FA79-31FE-45B6-99A9-2FF766A9B05D}"/>
          </ac:grpSpMkLst>
        </pc:grpChg>
        <pc:picChg chg="mod">
          <ac:chgData name="Urbanski, Shawn - FS, CO" userId="5b68d07e-c414-4286-b6f5-96b1376f4db5" providerId="ADAL" clId="{A42920EF-3CE4-4F26-B3B4-72D123B89DD2}" dt="2023-10-30T16:17:05.841" v="5718" actId="962"/>
          <ac:picMkLst>
            <pc:docMk/>
            <pc:sldMk cId="184732426" sldId="392"/>
            <ac:picMk id="13" creationId="{F679CAD2-2BA7-CB4B-957B-8D56EC90F5A4}"/>
          </ac:picMkLst>
        </pc:picChg>
        <pc:picChg chg="mod">
          <ac:chgData name="Urbanski, Shawn - FS, CO" userId="5b68d07e-c414-4286-b6f5-96b1376f4db5" providerId="ADAL" clId="{A42920EF-3CE4-4F26-B3B4-72D123B89DD2}" dt="2023-10-30T16:18:12.734" v="6084" actId="962"/>
          <ac:picMkLst>
            <pc:docMk/>
            <pc:sldMk cId="184732426" sldId="392"/>
            <ac:picMk id="14" creationId="{6788F7C9-E90A-B2DE-EDCD-A04CBBCCAA7F}"/>
          </ac:picMkLst>
        </pc:picChg>
        <pc:picChg chg="mod">
          <ac:chgData name="Urbanski, Shawn - FS, CO" userId="5b68d07e-c414-4286-b6f5-96b1376f4db5" providerId="ADAL" clId="{A42920EF-3CE4-4F26-B3B4-72D123B89DD2}" dt="2023-10-30T16:18:46.658" v="6210" actId="962"/>
          <ac:picMkLst>
            <pc:docMk/>
            <pc:sldMk cId="184732426" sldId="392"/>
            <ac:picMk id="15" creationId="{D40DE35B-FB7B-1E4B-E582-DE35EE87DE3E}"/>
          </ac:picMkLst>
        </pc:picChg>
      </pc:sldChg>
      <pc:sldChg chg="modSp mod">
        <pc:chgData name="Urbanski, Shawn - FS, CO" userId="5b68d07e-c414-4286-b6f5-96b1376f4db5" providerId="ADAL" clId="{A42920EF-3CE4-4F26-B3B4-72D123B89DD2}" dt="2023-10-30T16:39:31.876" v="9440" actId="33553"/>
        <pc:sldMkLst>
          <pc:docMk/>
          <pc:sldMk cId="3528745784" sldId="393"/>
        </pc:sldMkLst>
        <pc:spChg chg="mod">
          <ac:chgData name="Urbanski, Shawn - FS, CO" userId="5b68d07e-c414-4286-b6f5-96b1376f4db5" providerId="ADAL" clId="{A42920EF-3CE4-4F26-B3B4-72D123B89DD2}" dt="2023-10-30T16:39:31.876" v="9440" actId="33553"/>
          <ac:spMkLst>
            <pc:docMk/>
            <pc:sldMk cId="3528745784" sldId="393"/>
            <ac:spMk id="4" creationId="{67AE0CFC-F487-D38D-7AC9-D9C801F30C50}"/>
          </ac:spMkLst>
        </pc:spChg>
        <pc:grpChg chg="mod">
          <ac:chgData name="Urbanski, Shawn - FS, CO" userId="5b68d07e-c414-4286-b6f5-96b1376f4db5" providerId="ADAL" clId="{A42920EF-3CE4-4F26-B3B4-72D123B89DD2}" dt="2023-10-30T16:20:23.415" v="6682" actId="962"/>
          <ac:grpSpMkLst>
            <pc:docMk/>
            <pc:sldMk cId="3528745784" sldId="393"/>
            <ac:grpSpMk id="20" creationId="{1154FA79-31FE-45B6-99A9-2FF766A9B05D}"/>
          </ac:grpSpMkLst>
        </pc:grpChg>
        <pc:picChg chg="mod">
          <ac:chgData name="Urbanski, Shawn - FS, CO" userId="5b68d07e-c414-4286-b6f5-96b1376f4db5" providerId="ADAL" clId="{A42920EF-3CE4-4F26-B3B4-72D123B89DD2}" dt="2023-10-30T16:20:53.063" v="6774" actId="962"/>
          <ac:picMkLst>
            <pc:docMk/>
            <pc:sldMk cId="3528745784" sldId="393"/>
            <ac:picMk id="18" creationId="{BE9274B6-4225-1CEE-A1DD-4BD1F4E5008D}"/>
          </ac:picMkLst>
        </pc:picChg>
      </pc:sldChg>
      <pc:sldChg chg="del">
        <pc:chgData name="Urbanski, Shawn - FS, CO" userId="5b68d07e-c414-4286-b6f5-96b1376f4db5" providerId="ADAL" clId="{A42920EF-3CE4-4F26-B3B4-72D123B89DD2}" dt="2023-10-30T14:44:56.435" v="16" actId="47"/>
        <pc:sldMkLst>
          <pc:docMk/>
          <pc:sldMk cId="1783310705" sldId="394"/>
        </pc:sldMkLst>
      </pc:sldChg>
      <pc:sldChg chg="modSp mod">
        <pc:chgData name="Urbanski, Shawn - FS, CO" userId="5b68d07e-c414-4286-b6f5-96b1376f4db5" providerId="ADAL" clId="{A42920EF-3CE4-4F26-B3B4-72D123B89DD2}" dt="2023-10-30T16:39:49.508" v="9442" actId="33553"/>
        <pc:sldMkLst>
          <pc:docMk/>
          <pc:sldMk cId="3748767864" sldId="395"/>
        </pc:sldMkLst>
        <pc:spChg chg="mod">
          <ac:chgData name="Urbanski, Shawn - FS, CO" userId="5b68d07e-c414-4286-b6f5-96b1376f4db5" providerId="ADAL" clId="{A42920EF-3CE4-4F26-B3B4-72D123B89DD2}" dt="2023-10-30T16:39:49.508" v="9442" actId="33553"/>
          <ac:spMkLst>
            <pc:docMk/>
            <pc:sldMk cId="3748767864" sldId="395"/>
            <ac:spMk id="4" creationId="{C76E654D-3D51-5F26-F816-C72C8EE0E005}"/>
          </ac:spMkLst>
        </pc:spChg>
        <pc:grpChg chg="mod">
          <ac:chgData name="Urbanski, Shawn - FS, CO" userId="5b68d07e-c414-4286-b6f5-96b1376f4db5" providerId="ADAL" clId="{A42920EF-3CE4-4F26-B3B4-72D123B89DD2}" dt="2023-10-30T16:23:41.505" v="7474" actId="962"/>
          <ac:grpSpMkLst>
            <pc:docMk/>
            <pc:sldMk cId="3748767864" sldId="395"/>
            <ac:grpSpMk id="20" creationId="{1154FA79-31FE-45B6-99A9-2FF766A9B05D}"/>
          </ac:grpSpMkLst>
        </pc:grpChg>
      </pc:sldChg>
      <pc:sldChg chg="modSp mod">
        <pc:chgData name="Urbanski, Shawn - FS, CO" userId="5b68d07e-c414-4286-b6f5-96b1376f4db5" providerId="ADAL" clId="{A42920EF-3CE4-4F26-B3B4-72D123B89DD2}" dt="2023-10-30T16:39:56.286" v="9443" actId="33553"/>
        <pc:sldMkLst>
          <pc:docMk/>
          <pc:sldMk cId="3969372140" sldId="396"/>
        </pc:sldMkLst>
        <pc:spChg chg="mod">
          <ac:chgData name="Urbanski, Shawn - FS, CO" userId="5b68d07e-c414-4286-b6f5-96b1376f4db5" providerId="ADAL" clId="{A42920EF-3CE4-4F26-B3B4-72D123B89DD2}" dt="2023-10-30T16:39:56.286" v="9443" actId="33553"/>
          <ac:spMkLst>
            <pc:docMk/>
            <pc:sldMk cId="3969372140" sldId="396"/>
            <ac:spMk id="4" creationId="{CBDF4B3B-1988-44C1-22C5-39E80F766990}"/>
          </ac:spMkLst>
        </pc:spChg>
        <pc:grpChg chg="mod">
          <ac:chgData name="Urbanski, Shawn - FS, CO" userId="5b68d07e-c414-4286-b6f5-96b1376f4db5" providerId="ADAL" clId="{A42920EF-3CE4-4F26-B3B4-72D123B89DD2}" dt="2023-10-30T16:25:45.906" v="8066" actId="962"/>
          <ac:grpSpMkLst>
            <pc:docMk/>
            <pc:sldMk cId="3969372140" sldId="396"/>
            <ac:grpSpMk id="11" creationId="{58C2D056-FB6B-EF16-AFA5-224E11FB4810}"/>
          </ac:grpSpMkLst>
        </pc:grpChg>
        <pc:grpChg chg="mod">
          <ac:chgData name="Urbanski, Shawn - FS, CO" userId="5b68d07e-c414-4286-b6f5-96b1376f4db5" providerId="ADAL" clId="{A42920EF-3CE4-4F26-B3B4-72D123B89DD2}" dt="2023-10-30T16:24:52.185" v="7764" actId="962"/>
          <ac:grpSpMkLst>
            <pc:docMk/>
            <pc:sldMk cId="3969372140" sldId="396"/>
            <ac:grpSpMk id="20" creationId="{1154FA79-31FE-45B6-99A9-2FF766A9B05D}"/>
          </ac:grpSpMkLst>
        </pc:grpChg>
      </pc:sldChg>
      <pc:sldChg chg="modSp mod">
        <pc:chgData name="Urbanski, Shawn - FS, CO" userId="5b68d07e-c414-4286-b6f5-96b1376f4db5" providerId="ADAL" clId="{A42920EF-3CE4-4F26-B3B4-72D123B89DD2}" dt="2023-10-30T16:39:39.725" v="9441" actId="33553"/>
        <pc:sldMkLst>
          <pc:docMk/>
          <pc:sldMk cId="2520920491" sldId="397"/>
        </pc:sldMkLst>
        <pc:spChg chg="mod">
          <ac:chgData name="Urbanski, Shawn - FS, CO" userId="5b68d07e-c414-4286-b6f5-96b1376f4db5" providerId="ADAL" clId="{A42920EF-3CE4-4F26-B3B4-72D123B89DD2}" dt="2023-10-30T16:39:39.725" v="9441" actId="33553"/>
          <ac:spMkLst>
            <pc:docMk/>
            <pc:sldMk cId="2520920491" sldId="397"/>
            <ac:spMk id="18" creationId="{37703E4D-16B5-8E2E-C1FE-1CC26344B4FA}"/>
          </ac:spMkLst>
        </pc:spChg>
        <pc:grpChg chg="mod">
          <ac:chgData name="Urbanski, Shawn - FS, CO" userId="5b68d07e-c414-4286-b6f5-96b1376f4db5" providerId="ADAL" clId="{A42920EF-3CE4-4F26-B3B4-72D123B89DD2}" dt="2023-10-30T16:22:07.688" v="7032" actId="962"/>
          <ac:grpSpMkLst>
            <pc:docMk/>
            <pc:sldMk cId="2520920491" sldId="397"/>
            <ac:grpSpMk id="20" creationId="{1154FA79-31FE-45B6-99A9-2FF766A9B05D}"/>
          </ac:grpSpMkLst>
        </pc:grpChg>
        <pc:grpChg chg="mod">
          <ac:chgData name="Urbanski, Shawn - FS, CO" userId="5b68d07e-c414-4286-b6f5-96b1376f4db5" providerId="ADAL" clId="{A42920EF-3CE4-4F26-B3B4-72D123B89DD2}" dt="2023-10-30T16:22:52.876" v="7218" actId="962"/>
          <ac:grpSpMkLst>
            <pc:docMk/>
            <pc:sldMk cId="2520920491" sldId="397"/>
            <ac:grpSpMk id="27" creationId="{3BAFFD00-5FBE-C1C1-39C7-6FAEADF68A8E}"/>
          </ac:grpSpMkLst>
        </pc:grpChg>
      </pc:sldChg>
      <pc:sldChg chg="del">
        <pc:chgData name="Urbanski, Shawn - FS, CO" userId="5b68d07e-c414-4286-b6f5-96b1376f4db5" providerId="ADAL" clId="{A42920EF-3CE4-4F26-B3B4-72D123B89DD2}" dt="2023-10-30T14:44:31.620" v="7" actId="47"/>
        <pc:sldMkLst>
          <pc:docMk/>
          <pc:sldMk cId="3419135215" sldId="399"/>
        </pc:sldMkLst>
      </pc:sldChg>
      <pc:sldChg chg="modSp mod">
        <pc:chgData name="Urbanski, Shawn - FS, CO" userId="5b68d07e-c414-4286-b6f5-96b1376f4db5" providerId="ADAL" clId="{A42920EF-3CE4-4F26-B3B4-72D123B89DD2}" dt="2023-10-30T16:40:05.025" v="9445" actId="33553"/>
        <pc:sldMkLst>
          <pc:docMk/>
          <pc:sldMk cId="1957533507" sldId="402"/>
        </pc:sldMkLst>
        <pc:spChg chg="mod">
          <ac:chgData name="Urbanski, Shawn - FS, CO" userId="5b68d07e-c414-4286-b6f5-96b1376f4db5" providerId="ADAL" clId="{A42920EF-3CE4-4F26-B3B4-72D123B89DD2}" dt="2023-10-30T16:40:05.025" v="9445" actId="33553"/>
          <ac:spMkLst>
            <pc:docMk/>
            <pc:sldMk cId="1957533507" sldId="402"/>
            <ac:spMk id="10" creationId="{1F02BF28-D3C8-46F9-5DD7-08E0285B2B03}"/>
          </ac:spMkLst>
        </pc:spChg>
        <pc:grpChg chg="mod">
          <ac:chgData name="Urbanski, Shawn - FS, CO" userId="5b68d07e-c414-4286-b6f5-96b1376f4db5" providerId="ADAL" clId="{A42920EF-3CE4-4F26-B3B4-72D123B89DD2}" dt="2023-10-30T16:33:32.127" v="9047" actId="962"/>
          <ac:grpSpMkLst>
            <pc:docMk/>
            <pc:sldMk cId="1957533507" sldId="402"/>
            <ac:grpSpMk id="20" creationId="{1154FA79-31FE-45B6-99A9-2FF766A9B05D}"/>
          </ac:grpSpMkLst>
        </pc:grpChg>
        <pc:picChg chg="mod">
          <ac:chgData name="Urbanski, Shawn - FS, CO" userId="5b68d07e-c414-4286-b6f5-96b1376f4db5" providerId="ADAL" clId="{A42920EF-3CE4-4F26-B3B4-72D123B89DD2}" dt="2023-10-30T16:34:40.862" v="9155" actId="962"/>
          <ac:picMkLst>
            <pc:docMk/>
            <pc:sldMk cId="1957533507" sldId="402"/>
            <ac:picMk id="11" creationId="{648EAFD4-7A2D-2EAA-5C2E-E35B44352079}"/>
          </ac:picMkLst>
        </pc:picChg>
      </pc:sldChg>
      <pc:sldChg chg="modSp mod">
        <pc:chgData name="Urbanski, Shawn - FS, CO" userId="5b68d07e-c414-4286-b6f5-96b1376f4db5" providerId="ADAL" clId="{A42920EF-3CE4-4F26-B3B4-72D123B89DD2}" dt="2023-10-30T16:41:40.322" v="9452"/>
        <pc:sldMkLst>
          <pc:docMk/>
          <pc:sldMk cId="3576207467" sldId="403"/>
        </pc:sldMkLst>
        <pc:spChg chg="mod">
          <ac:chgData name="Urbanski, Shawn - FS, CO" userId="5b68d07e-c414-4286-b6f5-96b1376f4db5" providerId="ADAL" clId="{A42920EF-3CE4-4F26-B3B4-72D123B89DD2}" dt="2023-10-30T16:36:44.149" v="9393" actId="33553"/>
          <ac:spMkLst>
            <pc:docMk/>
            <pc:sldMk cId="3576207467" sldId="403"/>
            <ac:spMk id="3" creationId="{18DF22D3-B231-BF9D-A77A-C239456B5FFF}"/>
          </ac:spMkLst>
        </pc:spChg>
        <pc:spChg chg="mod">
          <ac:chgData name="Urbanski, Shawn - FS, CO" userId="5b68d07e-c414-4286-b6f5-96b1376f4db5" providerId="ADAL" clId="{A42920EF-3CE4-4F26-B3B4-72D123B89DD2}" dt="2023-10-30T16:41:40.322" v="9452"/>
          <ac:spMkLst>
            <pc:docMk/>
            <pc:sldMk cId="3576207467" sldId="403"/>
            <ac:spMk id="8" creationId="{3AFA38D4-B6B8-FE08-A981-9D8DB04CE843}"/>
          </ac:spMkLst>
        </pc:spChg>
        <pc:grpChg chg="mod">
          <ac:chgData name="Urbanski, Shawn - FS, CO" userId="5b68d07e-c414-4286-b6f5-96b1376f4db5" providerId="ADAL" clId="{A42920EF-3CE4-4F26-B3B4-72D123B89DD2}" dt="2023-10-30T14:53:24.820" v="538" actId="962"/>
          <ac:grpSpMkLst>
            <pc:docMk/>
            <pc:sldMk cId="3576207467" sldId="403"/>
            <ac:grpSpMk id="4" creationId="{45B7F348-1650-10AA-4980-2311F92ADD5E}"/>
          </ac:grpSpMkLst>
        </pc:grpChg>
        <pc:grpChg chg="mod">
          <ac:chgData name="Urbanski, Shawn - FS, CO" userId="5b68d07e-c414-4286-b6f5-96b1376f4db5" providerId="ADAL" clId="{A42920EF-3CE4-4F26-B3B4-72D123B89DD2}" dt="2023-10-30T14:49:47.958" v="292" actId="962"/>
          <ac:grpSpMkLst>
            <pc:docMk/>
            <pc:sldMk cId="3576207467" sldId="403"/>
            <ac:grpSpMk id="20" creationId="{1154FA79-31FE-45B6-99A9-2FF766A9B05D}"/>
          </ac:grpSpMkLst>
        </pc:grpChg>
      </pc:sldChg>
      <pc:sldChg chg="delSp modSp mod">
        <pc:chgData name="Urbanski, Shawn - FS, CO" userId="5b68d07e-c414-4286-b6f5-96b1376f4db5" providerId="ADAL" clId="{A42920EF-3CE4-4F26-B3B4-72D123B89DD2}" dt="2023-10-30T16:39:59.285" v="9444" actId="33553"/>
        <pc:sldMkLst>
          <pc:docMk/>
          <pc:sldMk cId="467415377" sldId="408"/>
        </pc:sldMkLst>
        <pc:spChg chg="del">
          <ac:chgData name="Urbanski, Shawn - FS, CO" userId="5b68d07e-c414-4286-b6f5-96b1376f4db5" providerId="ADAL" clId="{A42920EF-3CE4-4F26-B3B4-72D123B89DD2}" dt="2023-10-30T16:26:59.857" v="8345" actId="478"/>
          <ac:spMkLst>
            <pc:docMk/>
            <pc:sldMk cId="467415377" sldId="408"/>
            <ac:spMk id="8" creationId="{8A306BD5-9E1E-464C-51AD-55838A148CC3}"/>
          </ac:spMkLst>
        </pc:spChg>
        <pc:spChg chg="mod">
          <ac:chgData name="Urbanski, Shawn - FS, CO" userId="5b68d07e-c414-4286-b6f5-96b1376f4db5" providerId="ADAL" clId="{A42920EF-3CE4-4F26-B3B4-72D123B89DD2}" dt="2023-10-30T16:39:59.285" v="9444" actId="33553"/>
          <ac:spMkLst>
            <pc:docMk/>
            <pc:sldMk cId="467415377" sldId="408"/>
            <ac:spMk id="12" creationId="{47BF2280-CDD4-4507-2C86-95B86CF31C66}"/>
          </ac:spMkLst>
        </pc:spChg>
        <pc:grpChg chg="mod">
          <ac:chgData name="Urbanski, Shawn - FS, CO" userId="5b68d07e-c414-4286-b6f5-96b1376f4db5" providerId="ADAL" clId="{A42920EF-3CE4-4F26-B3B4-72D123B89DD2}" dt="2023-10-30T16:32:08.718" v="8743" actId="962"/>
          <ac:grpSpMkLst>
            <pc:docMk/>
            <pc:sldMk cId="467415377" sldId="408"/>
            <ac:grpSpMk id="14" creationId="{6D5049CD-A516-619D-282C-864998AE48CE}"/>
          </ac:grpSpMkLst>
        </pc:grpChg>
        <pc:grpChg chg="mod">
          <ac:chgData name="Urbanski, Shawn - FS, CO" userId="5b68d07e-c414-4286-b6f5-96b1376f4db5" providerId="ADAL" clId="{A42920EF-3CE4-4F26-B3B4-72D123B89DD2}" dt="2023-10-30T16:26:52.313" v="8344" actId="962"/>
          <ac:grpSpMkLst>
            <pc:docMk/>
            <pc:sldMk cId="467415377" sldId="408"/>
            <ac:grpSpMk id="20" creationId="{1154FA79-31FE-45B6-99A9-2FF766A9B05D}"/>
          </ac:grpSpMkLst>
        </pc:grpChg>
      </pc:sldChg>
      <pc:sldChg chg="addSp delSp modSp mod">
        <pc:chgData name="Urbanski, Shawn - FS, CO" userId="5b68d07e-c414-4286-b6f5-96b1376f4db5" providerId="ADAL" clId="{A42920EF-3CE4-4F26-B3B4-72D123B89DD2}" dt="2023-10-30T16:38:31.007" v="9431" actId="1076"/>
        <pc:sldMkLst>
          <pc:docMk/>
          <pc:sldMk cId="1452095118" sldId="410"/>
        </pc:sldMkLst>
        <pc:spChg chg="del">
          <ac:chgData name="Urbanski, Shawn - FS, CO" userId="5b68d07e-c414-4286-b6f5-96b1376f4db5" providerId="ADAL" clId="{A42920EF-3CE4-4F26-B3B4-72D123B89DD2}" dt="2023-10-30T16:38:27.774" v="9430" actId="478"/>
          <ac:spMkLst>
            <pc:docMk/>
            <pc:sldMk cId="1452095118" sldId="410"/>
            <ac:spMk id="2" creationId="{88A702E0-C1D5-43E9-92AE-CC43E37299E9}"/>
          </ac:spMkLst>
        </pc:spChg>
        <pc:spChg chg="add mod">
          <ac:chgData name="Urbanski, Shawn - FS, CO" userId="5b68d07e-c414-4286-b6f5-96b1376f4db5" providerId="ADAL" clId="{A42920EF-3CE4-4F26-B3B4-72D123B89DD2}" dt="2023-10-30T16:38:31.007" v="9431" actId="1076"/>
          <ac:spMkLst>
            <pc:docMk/>
            <pc:sldMk cId="1452095118" sldId="410"/>
            <ac:spMk id="3" creationId="{BE6A2A71-D0A6-08FE-5B46-88D9D3648931}"/>
          </ac:spMkLst>
        </pc:spChg>
        <pc:grpChg chg="mod">
          <ac:chgData name="Urbanski, Shawn - FS, CO" userId="5b68d07e-c414-4286-b6f5-96b1376f4db5" providerId="ADAL" clId="{A42920EF-3CE4-4F26-B3B4-72D123B89DD2}" dt="2023-10-30T14:51:03.485" v="536" actId="962"/>
          <ac:grpSpMkLst>
            <pc:docMk/>
            <pc:sldMk cId="1452095118" sldId="410"/>
            <ac:grpSpMk id="20" creationId="{1154FA79-31FE-45B6-99A9-2FF766A9B05D}"/>
          </ac:grpSpMkLst>
        </pc:grpChg>
        <pc:graphicFrameChg chg="mod">
          <ac:chgData name="Urbanski, Shawn - FS, CO" userId="5b68d07e-c414-4286-b6f5-96b1376f4db5" providerId="ADAL" clId="{A42920EF-3CE4-4F26-B3B4-72D123B89DD2}" dt="2023-10-30T16:38:23.550" v="9428" actId="1076"/>
          <ac:graphicFrameMkLst>
            <pc:docMk/>
            <pc:sldMk cId="1452095118" sldId="410"/>
            <ac:graphicFrameMk id="5" creationId="{A27A9F73-944D-AADF-1CB8-A1FC05C7DE82}"/>
          </ac:graphicFrameMkLst>
        </pc:graphicFrameChg>
      </pc:sldChg>
      <pc:sldChg chg="modSp mod ord">
        <pc:chgData name="Urbanski, Shawn - FS, CO" userId="5b68d07e-c414-4286-b6f5-96b1376f4db5" providerId="ADAL" clId="{A42920EF-3CE4-4F26-B3B4-72D123B89DD2}" dt="2023-10-30T16:40:16.209" v="9448" actId="33553"/>
        <pc:sldMkLst>
          <pc:docMk/>
          <pc:sldMk cId="412710392" sldId="411"/>
        </pc:sldMkLst>
        <pc:spChg chg="mod">
          <ac:chgData name="Urbanski, Shawn - FS, CO" userId="5b68d07e-c414-4286-b6f5-96b1376f4db5" providerId="ADAL" clId="{A42920EF-3CE4-4F26-B3B4-72D123B89DD2}" dt="2023-10-30T16:40:16.209" v="9448" actId="33553"/>
          <ac:spMkLst>
            <pc:docMk/>
            <pc:sldMk cId="412710392" sldId="411"/>
            <ac:spMk id="3" creationId="{E5E8B48D-AFEB-B8C0-33D9-0C76FF18DDC8}"/>
          </ac:spMkLst>
        </pc:spChg>
        <pc:grpChg chg="mod">
          <ac:chgData name="Urbanski, Shawn - FS, CO" userId="5b68d07e-c414-4286-b6f5-96b1376f4db5" providerId="ADAL" clId="{A42920EF-3CE4-4F26-B3B4-72D123B89DD2}" dt="2023-10-30T16:36:31.672" v="9392" actId="962"/>
          <ac:grpSpMkLst>
            <pc:docMk/>
            <pc:sldMk cId="412710392" sldId="411"/>
            <ac:grpSpMk id="20" creationId="{1154FA79-31FE-45B6-99A9-2FF766A9B05D}"/>
          </ac:grpSpMkLst>
        </pc:grpChg>
      </pc:sldChg>
      <pc:sldChg chg="del">
        <pc:chgData name="Urbanski, Shawn - FS, CO" userId="5b68d07e-c414-4286-b6f5-96b1376f4db5" providerId="ADAL" clId="{A42920EF-3CE4-4F26-B3B4-72D123B89DD2}" dt="2023-10-30T14:44:55.218" v="15" actId="47"/>
        <pc:sldMkLst>
          <pc:docMk/>
          <pc:sldMk cId="883705295" sldId="412"/>
        </pc:sldMkLst>
      </pc:sldChg>
      <pc:sldChg chg="del">
        <pc:chgData name="Urbanski, Shawn - FS, CO" userId="5b68d07e-c414-4286-b6f5-96b1376f4db5" providerId="ADAL" clId="{A42920EF-3CE4-4F26-B3B4-72D123B89DD2}" dt="2023-10-30T14:44:58.075" v="17" actId="47"/>
        <pc:sldMkLst>
          <pc:docMk/>
          <pc:sldMk cId="3197600895" sldId="414"/>
        </pc:sldMkLst>
      </pc:sldChg>
      <pc:sldChg chg="del">
        <pc:chgData name="Urbanski, Shawn - FS, CO" userId="5b68d07e-c414-4286-b6f5-96b1376f4db5" providerId="ADAL" clId="{A42920EF-3CE4-4F26-B3B4-72D123B89DD2}" dt="2023-10-30T14:44:59.072" v="18" actId="47"/>
        <pc:sldMkLst>
          <pc:docMk/>
          <pc:sldMk cId="2851990178" sldId="415"/>
        </pc:sldMkLst>
      </pc:sldChg>
      <pc:sldChg chg="modSp mod ord">
        <pc:chgData name="Urbanski, Shawn - FS, CO" userId="5b68d07e-c414-4286-b6f5-96b1376f4db5" providerId="ADAL" clId="{A42920EF-3CE4-4F26-B3B4-72D123B89DD2}" dt="2023-10-30T16:40:50.019" v="9450" actId="2165"/>
        <pc:sldMkLst>
          <pc:docMk/>
          <pc:sldMk cId="930622680" sldId="416"/>
        </pc:sldMkLst>
        <pc:spChg chg="mod">
          <ac:chgData name="Urbanski, Shawn - FS, CO" userId="5b68d07e-c414-4286-b6f5-96b1376f4db5" providerId="ADAL" clId="{A42920EF-3CE4-4F26-B3B4-72D123B89DD2}" dt="2023-10-30T16:40:08.595" v="9446" actId="33553"/>
          <ac:spMkLst>
            <pc:docMk/>
            <pc:sldMk cId="930622680" sldId="416"/>
            <ac:spMk id="7" creationId="{A665C9FA-78F7-78F7-742F-7A30FF28EE06}"/>
          </ac:spMkLst>
        </pc:spChg>
        <pc:grpChg chg="mod">
          <ac:chgData name="Urbanski, Shawn - FS, CO" userId="5b68d07e-c414-4286-b6f5-96b1376f4db5" providerId="ADAL" clId="{A42920EF-3CE4-4F26-B3B4-72D123B89DD2}" dt="2023-10-30T16:34:51.720" v="9179" actId="962"/>
          <ac:grpSpMkLst>
            <pc:docMk/>
            <pc:sldMk cId="930622680" sldId="416"/>
            <ac:grpSpMk id="20" creationId="{1154FA79-31FE-45B6-99A9-2FF766A9B05D}"/>
          </ac:grpSpMkLst>
        </pc:grpChg>
        <pc:graphicFrameChg chg="mod modGraphic">
          <ac:chgData name="Urbanski, Shawn - FS, CO" userId="5b68d07e-c414-4286-b6f5-96b1376f4db5" providerId="ADAL" clId="{A42920EF-3CE4-4F26-B3B4-72D123B89DD2}" dt="2023-10-30T16:40:50.019" v="9450" actId="2165"/>
          <ac:graphicFrameMkLst>
            <pc:docMk/>
            <pc:sldMk cId="930622680" sldId="416"/>
            <ac:graphicFrameMk id="5" creationId="{A625E0B3-A71A-B12E-BE70-5016FA6EC696}"/>
          </ac:graphicFrameMkLst>
        </pc:graphicFrameChg>
      </pc:sldChg>
      <pc:sldChg chg="modSp mod ord">
        <pc:chgData name="Urbanski, Shawn - FS, CO" userId="5b68d07e-c414-4286-b6f5-96b1376f4db5" providerId="ADAL" clId="{A42920EF-3CE4-4F26-B3B4-72D123B89DD2}" dt="2023-10-30T16:40:12.131" v="9447" actId="33553"/>
        <pc:sldMkLst>
          <pc:docMk/>
          <pc:sldMk cId="773088187" sldId="417"/>
        </pc:sldMkLst>
        <pc:spChg chg="mod">
          <ac:chgData name="Urbanski, Shawn - FS, CO" userId="5b68d07e-c414-4286-b6f5-96b1376f4db5" providerId="ADAL" clId="{A42920EF-3CE4-4F26-B3B4-72D123B89DD2}" dt="2023-10-30T16:40:12.131" v="9447" actId="33553"/>
          <ac:spMkLst>
            <pc:docMk/>
            <pc:sldMk cId="773088187" sldId="417"/>
            <ac:spMk id="7" creationId="{A665C9FA-78F7-78F7-742F-7A30FF28EE06}"/>
          </ac:spMkLst>
        </pc:spChg>
        <pc:grpChg chg="mod">
          <ac:chgData name="Urbanski, Shawn - FS, CO" userId="5b68d07e-c414-4286-b6f5-96b1376f4db5" providerId="ADAL" clId="{A42920EF-3CE4-4F26-B3B4-72D123B89DD2}" dt="2023-10-30T16:36:14.037" v="9338" actId="962"/>
          <ac:grpSpMkLst>
            <pc:docMk/>
            <pc:sldMk cId="773088187" sldId="417"/>
            <ac:grpSpMk id="20" creationId="{1154FA79-31FE-45B6-99A9-2FF766A9B05D}"/>
          </ac:grpSpMkLst>
        </pc:grpChg>
      </pc:sldChg>
      <pc:sldMasterChg chg="del delSldLayout">
        <pc:chgData name="Urbanski, Shawn - FS, CO" userId="5b68d07e-c414-4286-b6f5-96b1376f4db5" providerId="ADAL" clId="{A42920EF-3CE4-4F26-B3B4-72D123B89DD2}" dt="2023-10-30T14:44:32.324" v="8" actId="47"/>
        <pc:sldMasterMkLst>
          <pc:docMk/>
          <pc:sldMasterMk cId="3490993439" sldId="2147483648"/>
        </pc:sldMasterMkLst>
        <pc:sldLayoutChg chg="del">
          <pc:chgData name="Urbanski, Shawn - FS, CO" userId="5b68d07e-c414-4286-b6f5-96b1376f4db5" providerId="ADAL" clId="{A42920EF-3CE4-4F26-B3B4-72D123B89DD2}" dt="2023-10-30T14:44:32.324" v="8" actId="47"/>
          <pc:sldLayoutMkLst>
            <pc:docMk/>
            <pc:sldMasterMk cId="3490993439" sldId="2147483648"/>
            <pc:sldLayoutMk cId="876417566" sldId="2147483649"/>
          </pc:sldLayoutMkLst>
        </pc:sldLayoutChg>
        <pc:sldLayoutChg chg="del">
          <pc:chgData name="Urbanski, Shawn - FS, CO" userId="5b68d07e-c414-4286-b6f5-96b1376f4db5" providerId="ADAL" clId="{A42920EF-3CE4-4F26-B3B4-72D123B89DD2}" dt="2023-10-30T14:44:32.324" v="8" actId="47"/>
          <pc:sldLayoutMkLst>
            <pc:docMk/>
            <pc:sldMasterMk cId="3490993439" sldId="2147483648"/>
            <pc:sldLayoutMk cId="2487912193" sldId="2147483650"/>
          </pc:sldLayoutMkLst>
        </pc:sldLayoutChg>
        <pc:sldLayoutChg chg="del">
          <pc:chgData name="Urbanski, Shawn - FS, CO" userId="5b68d07e-c414-4286-b6f5-96b1376f4db5" providerId="ADAL" clId="{A42920EF-3CE4-4F26-B3B4-72D123B89DD2}" dt="2023-10-30T14:44:32.324" v="8" actId="47"/>
          <pc:sldLayoutMkLst>
            <pc:docMk/>
            <pc:sldMasterMk cId="3490993439" sldId="2147483648"/>
            <pc:sldLayoutMk cId="3759361889" sldId="2147483651"/>
          </pc:sldLayoutMkLst>
        </pc:sldLayoutChg>
        <pc:sldLayoutChg chg="del">
          <pc:chgData name="Urbanski, Shawn - FS, CO" userId="5b68d07e-c414-4286-b6f5-96b1376f4db5" providerId="ADAL" clId="{A42920EF-3CE4-4F26-B3B4-72D123B89DD2}" dt="2023-10-30T14:44:32.324" v="8" actId="47"/>
          <pc:sldLayoutMkLst>
            <pc:docMk/>
            <pc:sldMasterMk cId="3490993439" sldId="2147483648"/>
            <pc:sldLayoutMk cId="535774499" sldId="2147483652"/>
          </pc:sldLayoutMkLst>
        </pc:sldLayoutChg>
        <pc:sldLayoutChg chg="del">
          <pc:chgData name="Urbanski, Shawn - FS, CO" userId="5b68d07e-c414-4286-b6f5-96b1376f4db5" providerId="ADAL" clId="{A42920EF-3CE4-4F26-B3B4-72D123B89DD2}" dt="2023-10-30T14:44:32.324" v="8" actId="47"/>
          <pc:sldLayoutMkLst>
            <pc:docMk/>
            <pc:sldMasterMk cId="3490993439" sldId="2147483648"/>
            <pc:sldLayoutMk cId="3064272262" sldId="2147483653"/>
          </pc:sldLayoutMkLst>
        </pc:sldLayoutChg>
        <pc:sldLayoutChg chg="del">
          <pc:chgData name="Urbanski, Shawn - FS, CO" userId="5b68d07e-c414-4286-b6f5-96b1376f4db5" providerId="ADAL" clId="{A42920EF-3CE4-4F26-B3B4-72D123B89DD2}" dt="2023-10-30T14:44:32.324" v="8" actId="47"/>
          <pc:sldLayoutMkLst>
            <pc:docMk/>
            <pc:sldMasterMk cId="3490993439" sldId="2147483648"/>
            <pc:sldLayoutMk cId="4122359768" sldId="2147483654"/>
          </pc:sldLayoutMkLst>
        </pc:sldLayoutChg>
        <pc:sldLayoutChg chg="del">
          <pc:chgData name="Urbanski, Shawn - FS, CO" userId="5b68d07e-c414-4286-b6f5-96b1376f4db5" providerId="ADAL" clId="{A42920EF-3CE4-4F26-B3B4-72D123B89DD2}" dt="2023-10-30T14:44:32.324" v="8" actId="47"/>
          <pc:sldLayoutMkLst>
            <pc:docMk/>
            <pc:sldMasterMk cId="3490993439" sldId="2147483648"/>
            <pc:sldLayoutMk cId="1193283413" sldId="2147483655"/>
          </pc:sldLayoutMkLst>
        </pc:sldLayoutChg>
        <pc:sldLayoutChg chg="del">
          <pc:chgData name="Urbanski, Shawn - FS, CO" userId="5b68d07e-c414-4286-b6f5-96b1376f4db5" providerId="ADAL" clId="{A42920EF-3CE4-4F26-B3B4-72D123B89DD2}" dt="2023-10-30T14:44:32.324" v="8" actId="47"/>
          <pc:sldLayoutMkLst>
            <pc:docMk/>
            <pc:sldMasterMk cId="3490993439" sldId="2147483648"/>
            <pc:sldLayoutMk cId="2520195689" sldId="2147483656"/>
          </pc:sldLayoutMkLst>
        </pc:sldLayoutChg>
        <pc:sldLayoutChg chg="del">
          <pc:chgData name="Urbanski, Shawn - FS, CO" userId="5b68d07e-c414-4286-b6f5-96b1376f4db5" providerId="ADAL" clId="{A42920EF-3CE4-4F26-B3B4-72D123B89DD2}" dt="2023-10-30T14:44:32.324" v="8" actId="47"/>
          <pc:sldLayoutMkLst>
            <pc:docMk/>
            <pc:sldMasterMk cId="3490993439" sldId="2147483648"/>
            <pc:sldLayoutMk cId="675851096" sldId="2147483657"/>
          </pc:sldLayoutMkLst>
        </pc:sldLayoutChg>
        <pc:sldLayoutChg chg="del">
          <pc:chgData name="Urbanski, Shawn - FS, CO" userId="5b68d07e-c414-4286-b6f5-96b1376f4db5" providerId="ADAL" clId="{A42920EF-3CE4-4F26-B3B4-72D123B89DD2}" dt="2023-10-30T14:44:32.324" v="8" actId="47"/>
          <pc:sldLayoutMkLst>
            <pc:docMk/>
            <pc:sldMasterMk cId="3490993439" sldId="2147483648"/>
            <pc:sldLayoutMk cId="3251889522" sldId="2147483658"/>
          </pc:sldLayoutMkLst>
        </pc:sldLayoutChg>
        <pc:sldLayoutChg chg="del">
          <pc:chgData name="Urbanski, Shawn - FS, CO" userId="5b68d07e-c414-4286-b6f5-96b1376f4db5" providerId="ADAL" clId="{A42920EF-3CE4-4F26-B3B4-72D123B89DD2}" dt="2023-10-30T14:44:32.324" v="8" actId="47"/>
          <pc:sldLayoutMkLst>
            <pc:docMk/>
            <pc:sldMasterMk cId="3490993439" sldId="2147483648"/>
            <pc:sldLayoutMk cId="2839882567" sldId="214748365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1BC0BC-BF54-4CAE-B3DF-1217A65341F8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91B86B-6F65-4FC7-9E27-ECB15B8A8435}">
      <dgm:prSet phldrT="[Text]" custT="1"/>
      <dgm:spPr>
        <a:xfrm>
          <a:off x="428624" y="159"/>
          <a:ext cx="2305917" cy="576479"/>
        </a:xfrm>
        <a:prstGeom prst="roundRect">
          <a:avLst>
            <a:gd name="adj" fmla="val 10000"/>
          </a:avLst>
        </a:prstGeom>
        <a:solidFill>
          <a:srgbClr val="E8984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Round 1</a:t>
          </a:r>
        </a:p>
      </dgm:t>
    </dgm:pt>
    <dgm:pt modelId="{C52626DA-B8CA-47D6-961F-02DC016BF5AC}" type="parTrans" cxnId="{A6E213C2-65CD-44E5-9401-AB6FF56DAC0D}">
      <dgm:prSet/>
      <dgm:spPr/>
      <dgm:t>
        <a:bodyPr/>
        <a:lstStyle/>
        <a:p>
          <a:endParaRPr lang="en-US"/>
        </a:p>
      </dgm:t>
    </dgm:pt>
    <dgm:pt modelId="{A359F326-8AFC-4E6B-9805-73BC4A982E8D}" type="sibTrans" cxnId="{A6E213C2-65CD-44E5-9401-AB6FF56DAC0D}">
      <dgm:prSet/>
      <dgm:spPr/>
      <dgm:t>
        <a:bodyPr/>
        <a:lstStyle/>
        <a:p>
          <a:endParaRPr lang="en-US" sz="1600"/>
        </a:p>
      </dgm:t>
    </dgm:pt>
    <dgm:pt modelId="{7DACAA49-E2AB-4D96-B0B6-949C7C11C9F6}">
      <dgm:prSet phldrT="[Text]" custT="1"/>
      <dgm:spPr>
        <a:xfrm>
          <a:off x="428624" y="778407"/>
          <a:ext cx="2305917" cy="576479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May 2019</a:t>
          </a:r>
        </a:p>
      </dgm:t>
    </dgm:pt>
    <dgm:pt modelId="{8C10C04D-37F1-446F-BD83-A845627F3211}" type="parTrans" cxnId="{5EB2AEC6-3943-4C1D-B0D7-180C9DF2D6EE}">
      <dgm:prSet/>
      <dgm:spPr>
        <a:xfrm rot="5400000">
          <a:off x="1531141" y="627081"/>
          <a:ext cx="100883" cy="100883"/>
        </a:xfrm>
        <a:prstGeom prst="rightArrow">
          <a:avLst>
            <a:gd name="adj1" fmla="val 667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B21A3AFB-6DFC-4349-B2BF-D886E87CDF75}" type="sibTrans" cxnId="{5EB2AEC6-3943-4C1D-B0D7-180C9DF2D6EE}">
      <dgm:prSet/>
      <dgm:spPr>
        <a:xfrm rot="5400000">
          <a:off x="1531141" y="1405328"/>
          <a:ext cx="100883" cy="100883"/>
        </a:xfrm>
        <a:prstGeom prst="rightArrow">
          <a:avLst>
            <a:gd name="adj1" fmla="val 667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1F7ECCC5-EB30-4BD8-8428-366A33ECFD66}">
      <dgm:prSet phldrT="[Text]" custT="1"/>
      <dgm:spPr>
        <a:xfrm>
          <a:off x="428624" y="1556654"/>
          <a:ext cx="2305917" cy="576479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Moderate to low moisture content (MC)</a:t>
          </a:r>
        </a:p>
      </dgm:t>
    </dgm:pt>
    <dgm:pt modelId="{D958AD14-F51B-4348-8467-8B0A2BCD1CBA}" type="parTrans" cxnId="{BBA23190-67C5-42F4-B032-314EAEF4F7F2}">
      <dgm:prSet/>
      <dgm:spPr/>
      <dgm:t>
        <a:bodyPr/>
        <a:lstStyle/>
        <a:p>
          <a:endParaRPr lang="en-US"/>
        </a:p>
      </dgm:t>
    </dgm:pt>
    <dgm:pt modelId="{5ECE061E-CE94-4E77-8C08-BA1746B6766D}" type="sibTrans" cxnId="{BBA23190-67C5-42F4-B032-314EAEF4F7F2}">
      <dgm:prSet/>
      <dgm:spPr>
        <a:xfrm rot="5400000">
          <a:off x="1531141" y="2183575"/>
          <a:ext cx="100883" cy="100883"/>
        </a:xfrm>
        <a:prstGeom prst="rightArrow">
          <a:avLst>
            <a:gd name="adj1" fmla="val 667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6375FE60-4EE8-430E-8AEF-924A3B22A734}">
      <dgm:prSet phldrT="[Text]" custT="1"/>
      <dgm:spPr>
        <a:xfrm>
          <a:off x="3057371" y="159"/>
          <a:ext cx="2305917" cy="576479"/>
        </a:xfrm>
        <a:prstGeom prst="roundRect">
          <a:avLst>
            <a:gd name="adj" fmla="val 10000"/>
          </a:avLst>
        </a:prstGeom>
        <a:solidFill>
          <a:srgbClr val="E8984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Round 2 </a:t>
          </a:r>
        </a:p>
      </dgm:t>
    </dgm:pt>
    <dgm:pt modelId="{C5B0D93A-82C8-4C2E-BF64-9A6DE41F9C52}" type="parTrans" cxnId="{27A36349-EA22-461A-B75F-C6D8D548D320}">
      <dgm:prSet/>
      <dgm:spPr/>
      <dgm:t>
        <a:bodyPr/>
        <a:lstStyle/>
        <a:p>
          <a:endParaRPr lang="en-US"/>
        </a:p>
      </dgm:t>
    </dgm:pt>
    <dgm:pt modelId="{9D04DE04-FBAE-4EE7-89FA-1D71AABBF85D}" type="sibTrans" cxnId="{27A36349-EA22-461A-B75F-C6D8D548D320}">
      <dgm:prSet/>
      <dgm:spPr/>
      <dgm:t>
        <a:bodyPr/>
        <a:lstStyle/>
        <a:p>
          <a:endParaRPr lang="en-US" sz="1600"/>
        </a:p>
      </dgm:t>
    </dgm:pt>
    <dgm:pt modelId="{F81C275E-7404-46DD-8308-B3237D67069D}">
      <dgm:prSet phldrT="[Text]" custT="1"/>
      <dgm:spPr>
        <a:xfrm>
          <a:off x="5813323" y="764669"/>
          <a:ext cx="2305917" cy="576479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June 2021</a:t>
          </a:r>
        </a:p>
      </dgm:t>
    </dgm:pt>
    <dgm:pt modelId="{54C6E1E7-87F9-4FC1-A054-CE902AF7E134}" type="parTrans" cxnId="{D55EFF32-2B07-4231-B797-EAFE3E3460B3}">
      <dgm:prSet/>
      <dgm:spPr>
        <a:xfrm rot="5400000">
          <a:off x="6915840" y="613343"/>
          <a:ext cx="100883" cy="100883"/>
        </a:xfrm>
        <a:prstGeom prst="rightArrow">
          <a:avLst>
            <a:gd name="adj1" fmla="val 667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A648681C-FFB5-49B1-9EB3-97C94C9EF349}" type="sibTrans" cxnId="{D55EFF32-2B07-4231-B797-EAFE3E3460B3}">
      <dgm:prSet/>
      <dgm:spPr>
        <a:xfrm rot="5400000">
          <a:off x="6915840" y="1391591"/>
          <a:ext cx="100883" cy="100883"/>
        </a:xfrm>
        <a:prstGeom prst="rightArrow">
          <a:avLst>
            <a:gd name="adj1" fmla="val 667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0F84786A-C8EC-44F1-AA03-8F0B05967972}">
      <dgm:prSet phldrT="[Text]" custT="1"/>
      <dgm:spPr>
        <a:xfrm>
          <a:off x="5813323" y="2321164"/>
          <a:ext cx="2305917" cy="576479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MC 14-35%</a:t>
          </a:r>
        </a:p>
      </dgm:t>
    </dgm:pt>
    <dgm:pt modelId="{847968E7-53CE-45DC-821C-876D23B3E2A9}" type="parTrans" cxnId="{E5E031AA-8ADE-4025-9129-4330C0891266}">
      <dgm:prSet/>
      <dgm:spPr/>
      <dgm:t>
        <a:bodyPr/>
        <a:lstStyle/>
        <a:p>
          <a:endParaRPr lang="en-US"/>
        </a:p>
      </dgm:t>
    </dgm:pt>
    <dgm:pt modelId="{57500A9F-DC73-470C-915F-CAA28B455CD7}" type="sibTrans" cxnId="{E5E031AA-8ADE-4025-9129-4330C0891266}">
      <dgm:prSet/>
      <dgm:spPr/>
      <dgm:t>
        <a:bodyPr/>
        <a:lstStyle/>
        <a:p>
          <a:endParaRPr lang="en-US"/>
        </a:p>
      </dgm:t>
    </dgm:pt>
    <dgm:pt modelId="{775BC98F-3B76-4B02-9EE2-83E15A3CC96D}">
      <dgm:prSet phldrT="[Text]" custT="1"/>
      <dgm:spPr>
        <a:xfrm>
          <a:off x="5686117" y="159"/>
          <a:ext cx="2560329" cy="562741"/>
        </a:xfrm>
        <a:prstGeom prst="roundRect">
          <a:avLst>
            <a:gd name="adj" fmla="val 10000"/>
          </a:avLst>
        </a:prstGeom>
        <a:solidFill>
          <a:srgbClr val="E8984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Round 3</a:t>
          </a:r>
        </a:p>
      </dgm:t>
    </dgm:pt>
    <dgm:pt modelId="{72491B67-A2B1-4EDD-8094-D7E91AD595EE}" type="parTrans" cxnId="{6D30E3E1-FD7A-4224-AB48-6CE565F47359}">
      <dgm:prSet/>
      <dgm:spPr/>
      <dgm:t>
        <a:bodyPr/>
        <a:lstStyle/>
        <a:p>
          <a:endParaRPr lang="en-US"/>
        </a:p>
      </dgm:t>
    </dgm:pt>
    <dgm:pt modelId="{AF505F69-E203-4FB1-B128-C4C78CA575B1}" type="sibTrans" cxnId="{6D30E3E1-FD7A-4224-AB48-6CE565F47359}">
      <dgm:prSet/>
      <dgm:spPr/>
      <dgm:t>
        <a:bodyPr/>
        <a:lstStyle/>
        <a:p>
          <a:endParaRPr lang="en-US"/>
        </a:p>
      </dgm:t>
    </dgm:pt>
    <dgm:pt modelId="{01647A64-9326-44F4-AA8F-872F1294888A}">
      <dgm:prSet custT="1"/>
      <dgm:spPr>
        <a:xfrm>
          <a:off x="3057371" y="778407"/>
          <a:ext cx="2305917" cy="576479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December 2019</a:t>
          </a:r>
        </a:p>
      </dgm:t>
    </dgm:pt>
    <dgm:pt modelId="{B49DA81D-9992-46DE-9FF0-E58C0402DFF9}" type="parTrans" cxnId="{37FC8F16-7F63-42C4-8370-30085D8606E4}">
      <dgm:prSet/>
      <dgm:spPr>
        <a:xfrm rot="5400000">
          <a:off x="4159888" y="627081"/>
          <a:ext cx="100883" cy="100883"/>
        </a:xfrm>
        <a:prstGeom prst="rightArrow">
          <a:avLst>
            <a:gd name="adj1" fmla="val 667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2F149E6D-7F3C-498C-B393-9F0C73E8FCFF}" type="sibTrans" cxnId="{37FC8F16-7F63-42C4-8370-30085D8606E4}">
      <dgm:prSet/>
      <dgm:spPr>
        <a:xfrm rot="5400000">
          <a:off x="4159888" y="1405328"/>
          <a:ext cx="100883" cy="100883"/>
        </a:xfrm>
        <a:prstGeom prst="rightArrow">
          <a:avLst>
            <a:gd name="adj1" fmla="val 667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2E63899D-9342-49F0-A8B2-256CB37C5118}">
      <dgm:prSet custT="1"/>
      <dgm:spPr>
        <a:xfrm>
          <a:off x="3057371" y="2334901"/>
          <a:ext cx="2305917" cy="576479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MC 6-9%</a:t>
          </a:r>
        </a:p>
      </dgm:t>
    </dgm:pt>
    <dgm:pt modelId="{9CBABC54-A455-4CCF-8D5D-C758022679B9}" type="parTrans" cxnId="{43A6458F-ED28-475F-8461-AD48DA32D06B}">
      <dgm:prSet/>
      <dgm:spPr/>
      <dgm:t>
        <a:bodyPr/>
        <a:lstStyle/>
        <a:p>
          <a:endParaRPr lang="en-US"/>
        </a:p>
      </dgm:t>
    </dgm:pt>
    <dgm:pt modelId="{8B7737D1-A3A3-455A-BB60-166832C86CE1}" type="sibTrans" cxnId="{43A6458F-ED28-475F-8461-AD48DA32D06B}">
      <dgm:prSet/>
      <dgm:spPr/>
      <dgm:t>
        <a:bodyPr/>
        <a:lstStyle/>
        <a:p>
          <a:endParaRPr lang="en-US"/>
        </a:p>
      </dgm:t>
    </dgm:pt>
    <dgm:pt modelId="{FDFD4E03-18A5-4A82-A5DB-2CAA25336EB4}">
      <dgm:prSet phldrT="[Text]" custT="1"/>
      <dgm:spPr>
        <a:xfrm>
          <a:off x="428624" y="2334901"/>
          <a:ext cx="2305917" cy="576479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MC 20-27%</a:t>
          </a:r>
        </a:p>
      </dgm:t>
    </dgm:pt>
    <dgm:pt modelId="{DD8A3A17-74B7-4628-B168-6454A8E24B05}" type="parTrans" cxnId="{14034AC3-114B-475E-B48C-49491AC2C887}">
      <dgm:prSet/>
      <dgm:spPr/>
      <dgm:t>
        <a:bodyPr/>
        <a:lstStyle/>
        <a:p>
          <a:endParaRPr lang="en-US"/>
        </a:p>
      </dgm:t>
    </dgm:pt>
    <dgm:pt modelId="{EFDA07D1-1900-4AD7-A81F-B585C39F5946}" type="sibTrans" cxnId="{14034AC3-114B-475E-B48C-49491AC2C887}">
      <dgm:prSet/>
      <dgm:spPr/>
      <dgm:t>
        <a:bodyPr/>
        <a:lstStyle/>
        <a:p>
          <a:endParaRPr lang="en-US"/>
        </a:p>
      </dgm:t>
    </dgm:pt>
    <dgm:pt modelId="{D7BBFAB6-9D33-4EFB-AFFF-5F696F1ACF32}">
      <dgm:prSet custT="1"/>
      <dgm:spPr>
        <a:xfrm>
          <a:off x="3057371" y="1556654"/>
          <a:ext cx="2305917" cy="576479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Same fuel as round 1, cured for 9 months</a:t>
          </a:r>
        </a:p>
      </dgm:t>
    </dgm:pt>
    <dgm:pt modelId="{CDB4F779-17BC-48C6-BF31-56521D9B6424}" type="parTrans" cxnId="{EAD9995F-30E5-4C14-A5AD-7342A71C9836}">
      <dgm:prSet/>
      <dgm:spPr/>
      <dgm:t>
        <a:bodyPr/>
        <a:lstStyle/>
        <a:p>
          <a:endParaRPr lang="en-US"/>
        </a:p>
      </dgm:t>
    </dgm:pt>
    <dgm:pt modelId="{E3CFE7AF-958A-4FCB-91B6-66F891AC9B31}" type="sibTrans" cxnId="{EAD9995F-30E5-4C14-A5AD-7342A71C9836}">
      <dgm:prSet/>
      <dgm:spPr>
        <a:xfrm rot="5400000">
          <a:off x="4159888" y="2183575"/>
          <a:ext cx="100883" cy="100883"/>
        </a:xfrm>
        <a:prstGeom prst="rightArrow">
          <a:avLst>
            <a:gd name="adj1" fmla="val 667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BA86F030-40D3-4BC9-88D2-24B6A6792E37}">
      <dgm:prSet phldrT="[Text]" custT="1"/>
      <dgm:spPr>
        <a:xfrm>
          <a:off x="5813323" y="1542916"/>
          <a:ext cx="2305917" cy="576479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New pallet of wood, uncured</a:t>
          </a:r>
        </a:p>
      </dgm:t>
    </dgm:pt>
    <dgm:pt modelId="{A2EA8DFF-1728-4171-A3B9-A37DDA157EF2}" type="parTrans" cxnId="{6A0B23CF-54FA-4DC2-BDF6-80B72168049D}">
      <dgm:prSet/>
      <dgm:spPr/>
      <dgm:t>
        <a:bodyPr/>
        <a:lstStyle/>
        <a:p>
          <a:endParaRPr lang="en-US"/>
        </a:p>
      </dgm:t>
    </dgm:pt>
    <dgm:pt modelId="{BB1DB46B-B8FC-4C86-BC26-60349C8D24CA}" type="sibTrans" cxnId="{6A0B23CF-54FA-4DC2-BDF6-80B72168049D}">
      <dgm:prSet/>
      <dgm:spPr>
        <a:xfrm rot="5400000">
          <a:off x="6915840" y="2169838"/>
          <a:ext cx="100883" cy="100883"/>
        </a:xfrm>
        <a:prstGeom prst="rightArrow">
          <a:avLst>
            <a:gd name="adj1" fmla="val 667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592002CF-EA00-4F92-BBD6-89F124C4135F}" type="pres">
      <dgm:prSet presAssocID="{431BC0BC-BF54-4CAE-B3DF-1217A65341F8}" presName="Name0" presStyleCnt="0">
        <dgm:presLayoutVars>
          <dgm:dir/>
          <dgm:animLvl val="lvl"/>
          <dgm:resizeHandles val="exact"/>
        </dgm:presLayoutVars>
      </dgm:prSet>
      <dgm:spPr/>
    </dgm:pt>
    <dgm:pt modelId="{891F966E-52F5-446C-B240-174952AE67BE}" type="pres">
      <dgm:prSet presAssocID="{D491B86B-6F65-4FC7-9E27-ECB15B8A8435}" presName="vertFlow" presStyleCnt="0"/>
      <dgm:spPr/>
    </dgm:pt>
    <dgm:pt modelId="{E76B7D9B-9C80-4A99-9420-6E7D8D31D06B}" type="pres">
      <dgm:prSet presAssocID="{D491B86B-6F65-4FC7-9E27-ECB15B8A8435}" presName="header" presStyleLbl="node1" presStyleIdx="0" presStyleCnt="3"/>
      <dgm:spPr/>
    </dgm:pt>
    <dgm:pt modelId="{0B56D41D-797E-4CFF-BFB5-DDDC82736195}" type="pres">
      <dgm:prSet presAssocID="{8C10C04D-37F1-446F-BD83-A845627F3211}" presName="parTrans" presStyleLbl="sibTrans2D1" presStyleIdx="0" presStyleCnt="9"/>
      <dgm:spPr/>
    </dgm:pt>
    <dgm:pt modelId="{EE97A226-5B9A-40CE-BA2D-F93B18C22CF3}" type="pres">
      <dgm:prSet presAssocID="{7DACAA49-E2AB-4D96-B0B6-949C7C11C9F6}" presName="child" presStyleLbl="alignAccFollowNode1" presStyleIdx="0" presStyleCnt="9">
        <dgm:presLayoutVars>
          <dgm:chMax val="0"/>
          <dgm:bulletEnabled val="1"/>
        </dgm:presLayoutVars>
      </dgm:prSet>
      <dgm:spPr/>
    </dgm:pt>
    <dgm:pt modelId="{FF42BE44-46B5-407F-87F6-926BC20A9164}" type="pres">
      <dgm:prSet presAssocID="{B21A3AFB-6DFC-4349-B2BF-D886E87CDF75}" presName="sibTrans" presStyleLbl="sibTrans2D1" presStyleIdx="1" presStyleCnt="9"/>
      <dgm:spPr/>
    </dgm:pt>
    <dgm:pt modelId="{75D6CF32-02B6-4F30-9A04-8E883ECDCBF6}" type="pres">
      <dgm:prSet presAssocID="{1F7ECCC5-EB30-4BD8-8428-366A33ECFD66}" presName="child" presStyleLbl="alignAccFollowNode1" presStyleIdx="1" presStyleCnt="9">
        <dgm:presLayoutVars>
          <dgm:chMax val="0"/>
          <dgm:bulletEnabled val="1"/>
        </dgm:presLayoutVars>
      </dgm:prSet>
      <dgm:spPr/>
    </dgm:pt>
    <dgm:pt modelId="{8CCD8595-FE9E-436E-997D-AE2BADE2AE5E}" type="pres">
      <dgm:prSet presAssocID="{5ECE061E-CE94-4E77-8C08-BA1746B6766D}" presName="sibTrans" presStyleLbl="sibTrans2D1" presStyleIdx="2" presStyleCnt="9"/>
      <dgm:spPr/>
    </dgm:pt>
    <dgm:pt modelId="{CB00D79C-5CEF-4656-AFD3-27365B441189}" type="pres">
      <dgm:prSet presAssocID="{FDFD4E03-18A5-4A82-A5DB-2CAA25336EB4}" presName="child" presStyleLbl="alignAccFollowNode1" presStyleIdx="2" presStyleCnt="9">
        <dgm:presLayoutVars>
          <dgm:chMax val="0"/>
          <dgm:bulletEnabled val="1"/>
        </dgm:presLayoutVars>
      </dgm:prSet>
      <dgm:spPr/>
    </dgm:pt>
    <dgm:pt modelId="{4AF078B7-4D6C-477F-9C18-A0D724D1974A}" type="pres">
      <dgm:prSet presAssocID="{D491B86B-6F65-4FC7-9E27-ECB15B8A8435}" presName="hSp" presStyleCnt="0"/>
      <dgm:spPr/>
    </dgm:pt>
    <dgm:pt modelId="{2CF3B2AB-FC11-415D-A0D0-52C205CB2934}" type="pres">
      <dgm:prSet presAssocID="{6375FE60-4EE8-430E-8AEF-924A3B22A734}" presName="vertFlow" presStyleCnt="0"/>
      <dgm:spPr/>
    </dgm:pt>
    <dgm:pt modelId="{9F73B8AA-616B-4AA2-8F3D-52D06B45771D}" type="pres">
      <dgm:prSet presAssocID="{6375FE60-4EE8-430E-8AEF-924A3B22A734}" presName="header" presStyleLbl="node1" presStyleIdx="1" presStyleCnt="3"/>
      <dgm:spPr/>
    </dgm:pt>
    <dgm:pt modelId="{519AD068-5880-43ED-9B60-11408F4044C1}" type="pres">
      <dgm:prSet presAssocID="{B49DA81D-9992-46DE-9FF0-E58C0402DFF9}" presName="parTrans" presStyleLbl="sibTrans2D1" presStyleIdx="3" presStyleCnt="9"/>
      <dgm:spPr/>
    </dgm:pt>
    <dgm:pt modelId="{1CA957C3-D7F5-44FA-97A6-F08A9E25E52B}" type="pres">
      <dgm:prSet presAssocID="{01647A64-9326-44F4-AA8F-872F1294888A}" presName="child" presStyleLbl="alignAccFollowNode1" presStyleIdx="3" presStyleCnt="9">
        <dgm:presLayoutVars>
          <dgm:chMax val="0"/>
          <dgm:bulletEnabled val="1"/>
        </dgm:presLayoutVars>
      </dgm:prSet>
      <dgm:spPr/>
    </dgm:pt>
    <dgm:pt modelId="{086E9998-F9C1-4CE8-948B-F8D71DE21353}" type="pres">
      <dgm:prSet presAssocID="{2F149E6D-7F3C-498C-B393-9F0C73E8FCFF}" presName="sibTrans" presStyleLbl="sibTrans2D1" presStyleIdx="4" presStyleCnt="9"/>
      <dgm:spPr/>
    </dgm:pt>
    <dgm:pt modelId="{9A21E014-3B10-42C4-838B-F2855759F6F8}" type="pres">
      <dgm:prSet presAssocID="{D7BBFAB6-9D33-4EFB-AFFF-5F696F1ACF32}" presName="child" presStyleLbl="alignAccFollowNode1" presStyleIdx="4" presStyleCnt="9">
        <dgm:presLayoutVars>
          <dgm:chMax val="0"/>
          <dgm:bulletEnabled val="1"/>
        </dgm:presLayoutVars>
      </dgm:prSet>
      <dgm:spPr/>
    </dgm:pt>
    <dgm:pt modelId="{334E52F7-D8B7-4EAA-A210-F9B0D78F06F6}" type="pres">
      <dgm:prSet presAssocID="{E3CFE7AF-958A-4FCB-91B6-66F891AC9B31}" presName="sibTrans" presStyleLbl="sibTrans2D1" presStyleIdx="5" presStyleCnt="9"/>
      <dgm:spPr/>
    </dgm:pt>
    <dgm:pt modelId="{77F1FA9E-0DF8-43B2-8641-716436F71BA7}" type="pres">
      <dgm:prSet presAssocID="{2E63899D-9342-49F0-A8B2-256CB37C5118}" presName="child" presStyleLbl="alignAccFollowNode1" presStyleIdx="5" presStyleCnt="9">
        <dgm:presLayoutVars>
          <dgm:chMax val="0"/>
          <dgm:bulletEnabled val="1"/>
        </dgm:presLayoutVars>
      </dgm:prSet>
      <dgm:spPr/>
    </dgm:pt>
    <dgm:pt modelId="{3DDF20FA-7ADC-465C-9593-9633072A29EB}" type="pres">
      <dgm:prSet presAssocID="{6375FE60-4EE8-430E-8AEF-924A3B22A734}" presName="hSp" presStyleCnt="0"/>
      <dgm:spPr/>
    </dgm:pt>
    <dgm:pt modelId="{D0F7F1C6-FC26-48A3-85EB-F9034564A324}" type="pres">
      <dgm:prSet presAssocID="{775BC98F-3B76-4B02-9EE2-83E15A3CC96D}" presName="vertFlow" presStyleCnt="0"/>
      <dgm:spPr/>
    </dgm:pt>
    <dgm:pt modelId="{E590A6C4-5ED3-4431-B9B1-A825C4B0CB93}" type="pres">
      <dgm:prSet presAssocID="{775BC98F-3B76-4B02-9EE2-83E15A3CC96D}" presName="header" presStyleLbl="node1" presStyleIdx="2" presStyleCnt="3" custScaleX="111033" custScaleY="97617"/>
      <dgm:spPr/>
    </dgm:pt>
    <dgm:pt modelId="{42DCB1DB-B218-4415-8833-9CA7638CD579}" type="pres">
      <dgm:prSet presAssocID="{54C6E1E7-87F9-4FC1-A054-CE902AF7E134}" presName="parTrans" presStyleLbl="sibTrans2D1" presStyleIdx="6" presStyleCnt="9"/>
      <dgm:spPr/>
    </dgm:pt>
    <dgm:pt modelId="{2D1FE3B7-680A-4E33-BC4E-AD3A8ECCFBD0}" type="pres">
      <dgm:prSet presAssocID="{F81C275E-7404-46DD-8308-B3237D67069D}" presName="child" presStyleLbl="alignAccFollowNode1" presStyleIdx="6" presStyleCnt="9">
        <dgm:presLayoutVars>
          <dgm:chMax val="0"/>
          <dgm:bulletEnabled val="1"/>
        </dgm:presLayoutVars>
      </dgm:prSet>
      <dgm:spPr/>
    </dgm:pt>
    <dgm:pt modelId="{51FCD99F-2FC7-45E9-915B-E3862540BF0F}" type="pres">
      <dgm:prSet presAssocID="{A648681C-FFB5-49B1-9EB3-97C94C9EF349}" presName="sibTrans" presStyleLbl="sibTrans2D1" presStyleIdx="7" presStyleCnt="9"/>
      <dgm:spPr/>
    </dgm:pt>
    <dgm:pt modelId="{438BACB5-615F-47BB-9504-85BD99837D10}" type="pres">
      <dgm:prSet presAssocID="{BA86F030-40D3-4BC9-88D2-24B6A6792E37}" presName="child" presStyleLbl="alignAccFollowNode1" presStyleIdx="7" presStyleCnt="9">
        <dgm:presLayoutVars>
          <dgm:chMax val="0"/>
          <dgm:bulletEnabled val="1"/>
        </dgm:presLayoutVars>
      </dgm:prSet>
      <dgm:spPr/>
    </dgm:pt>
    <dgm:pt modelId="{4CFDCA23-C947-4A28-A95C-04BF9385DD34}" type="pres">
      <dgm:prSet presAssocID="{BB1DB46B-B8FC-4C86-BC26-60349C8D24CA}" presName="sibTrans" presStyleLbl="sibTrans2D1" presStyleIdx="8" presStyleCnt="9"/>
      <dgm:spPr/>
    </dgm:pt>
    <dgm:pt modelId="{04138BB1-45A8-4104-BFC3-83D55A56BB3A}" type="pres">
      <dgm:prSet presAssocID="{0F84786A-C8EC-44F1-AA03-8F0B05967972}" presName="child" presStyleLbl="alignAccFollowNode1" presStyleIdx="8" presStyleCnt="9">
        <dgm:presLayoutVars>
          <dgm:chMax val="0"/>
          <dgm:bulletEnabled val="1"/>
        </dgm:presLayoutVars>
      </dgm:prSet>
      <dgm:spPr/>
    </dgm:pt>
  </dgm:ptLst>
  <dgm:cxnLst>
    <dgm:cxn modelId="{2AC83416-DD04-48E6-8688-DCEFCF12A5EF}" type="presOf" srcId="{431BC0BC-BF54-4CAE-B3DF-1217A65341F8}" destId="{592002CF-EA00-4F92-BBD6-89F124C4135F}" srcOrd="0" destOrd="0" presId="urn:microsoft.com/office/officeart/2005/8/layout/lProcess1"/>
    <dgm:cxn modelId="{37FC8F16-7F63-42C4-8370-30085D8606E4}" srcId="{6375FE60-4EE8-430E-8AEF-924A3B22A734}" destId="{01647A64-9326-44F4-AA8F-872F1294888A}" srcOrd="0" destOrd="0" parTransId="{B49DA81D-9992-46DE-9FF0-E58C0402DFF9}" sibTransId="{2F149E6D-7F3C-498C-B393-9F0C73E8FCFF}"/>
    <dgm:cxn modelId="{8F28D416-AA99-46F0-8096-83D089700ADE}" type="presOf" srcId="{0F84786A-C8EC-44F1-AA03-8F0B05967972}" destId="{04138BB1-45A8-4104-BFC3-83D55A56BB3A}" srcOrd="0" destOrd="0" presId="urn:microsoft.com/office/officeart/2005/8/layout/lProcess1"/>
    <dgm:cxn modelId="{5982AE17-D947-4C8F-AB97-F2785D7D0AEA}" type="presOf" srcId="{B21A3AFB-6DFC-4349-B2BF-D886E87CDF75}" destId="{FF42BE44-46B5-407F-87F6-926BC20A9164}" srcOrd="0" destOrd="0" presId="urn:microsoft.com/office/officeart/2005/8/layout/lProcess1"/>
    <dgm:cxn modelId="{C30ED51D-E032-4473-83B8-5DC8CC06C08F}" type="presOf" srcId="{B49DA81D-9992-46DE-9FF0-E58C0402DFF9}" destId="{519AD068-5880-43ED-9B60-11408F4044C1}" srcOrd="0" destOrd="0" presId="urn:microsoft.com/office/officeart/2005/8/layout/lProcess1"/>
    <dgm:cxn modelId="{809F8925-3F8C-4318-9C80-D0A6C6990285}" type="presOf" srcId="{BB1DB46B-B8FC-4C86-BC26-60349C8D24CA}" destId="{4CFDCA23-C947-4A28-A95C-04BF9385DD34}" srcOrd="0" destOrd="0" presId="urn:microsoft.com/office/officeart/2005/8/layout/lProcess1"/>
    <dgm:cxn modelId="{D55EFF32-2B07-4231-B797-EAFE3E3460B3}" srcId="{775BC98F-3B76-4B02-9EE2-83E15A3CC96D}" destId="{F81C275E-7404-46DD-8308-B3237D67069D}" srcOrd="0" destOrd="0" parTransId="{54C6E1E7-87F9-4FC1-A054-CE902AF7E134}" sibTransId="{A648681C-FFB5-49B1-9EB3-97C94C9EF349}"/>
    <dgm:cxn modelId="{59708933-EA6C-4AA1-92C6-8982DA28FDBA}" type="presOf" srcId="{54C6E1E7-87F9-4FC1-A054-CE902AF7E134}" destId="{42DCB1DB-B218-4415-8833-9CA7638CD579}" srcOrd="0" destOrd="0" presId="urn:microsoft.com/office/officeart/2005/8/layout/lProcess1"/>
    <dgm:cxn modelId="{A1F8BE3C-2DC9-4E95-B134-1485E97EEB16}" type="presOf" srcId="{1F7ECCC5-EB30-4BD8-8428-366A33ECFD66}" destId="{75D6CF32-02B6-4F30-9A04-8E883ECDCBF6}" srcOrd="0" destOrd="0" presId="urn:microsoft.com/office/officeart/2005/8/layout/lProcess1"/>
    <dgm:cxn modelId="{5E07FD3D-A17E-4064-8792-2428A63F2AA6}" type="presOf" srcId="{D7BBFAB6-9D33-4EFB-AFFF-5F696F1ACF32}" destId="{9A21E014-3B10-42C4-838B-F2855759F6F8}" srcOrd="0" destOrd="0" presId="urn:microsoft.com/office/officeart/2005/8/layout/lProcess1"/>
    <dgm:cxn modelId="{4FACFC3F-31FB-4A00-B6ED-4ECCE2544C69}" type="presOf" srcId="{01647A64-9326-44F4-AA8F-872F1294888A}" destId="{1CA957C3-D7F5-44FA-97A6-F08A9E25E52B}" srcOrd="0" destOrd="0" presId="urn:microsoft.com/office/officeart/2005/8/layout/lProcess1"/>
    <dgm:cxn modelId="{EAD9995F-30E5-4C14-A5AD-7342A71C9836}" srcId="{6375FE60-4EE8-430E-8AEF-924A3B22A734}" destId="{D7BBFAB6-9D33-4EFB-AFFF-5F696F1ACF32}" srcOrd="1" destOrd="0" parTransId="{CDB4F779-17BC-48C6-BF31-56521D9B6424}" sibTransId="{E3CFE7AF-958A-4FCB-91B6-66F891AC9B31}"/>
    <dgm:cxn modelId="{4AE6E461-1CDA-4796-B3D4-9C0A07EF8A72}" type="presOf" srcId="{A648681C-FFB5-49B1-9EB3-97C94C9EF349}" destId="{51FCD99F-2FC7-45E9-915B-E3862540BF0F}" srcOrd="0" destOrd="0" presId="urn:microsoft.com/office/officeart/2005/8/layout/lProcess1"/>
    <dgm:cxn modelId="{27A36349-EA22-461A-B75F-C6D8D548D320}" srcId="{431BC0BC-BF54-4CAE-B3DF-1217A65341F8}" destId="{6375FE60-4EE8-430E-8AEF-924A3B22A734}" srcOrd="1" destOrd="0" parTransId="{C5B0D93A-82C8-4C2E-BF64-9A6DE41F9C52}" sibTransId="{9D04DE04-FBAE-4EE7-89FA-1D71AABBF85D}"/>
    <dgm:cxn modelId="{2ED8FC6D-0FFC-435A-8F2E-7956B6A7798E}" type="presOf" srcId="{2F149E6D-7F3C-498C-B393-9F0C73E8FCFF}" destId="{086E9998-F9C1-4CE8-948B-F8D71DE21353}" srcOrd="0" destOrd="0" presId="urn:microsoft.com/office/officeart/2005/8/layout/lProcess1"/>
    <dgm:cxn modelId="{24334874-A2A7-4C5C-888B-B95DA7083ED7}" type="presOf" srcId="{775BC98F-3B76-4B02-9EE2-83E15A3CC96D}" destId="{E590A6C4-5ED3-4431-B9B1-A825C4B0CB93}" srcOrd="0" destOrd="0" presId="urn:microsoft.com/office/officeart/2005/8/layout/lProcess1"/>
    <dgm:cxn modelId="{EA10C874-932F-4AC9-BEBA-5FB2976A7789}" type="presOf" srcId="{D491B86B-6F65-4FC7-9E27-ECB15B8A8435}" destId="{E76B7D9B-9C80-4A99-9420-6E7D8D31D06B}" srcOrd="0" destOrd="0" presId="urn:microsoft.com/office/officeart/2005/8/layout/lProcess1"/>
    <dgm:cxn modelId="{86B83C76-BD3C-4228-9676-2568D7D9D21C}" type="presOf" srcId="{2E63899D-9342-49F0-A8B2-256CB37C5118}" destId="{77F1FA9E-0DF8-43B2-8641-716436F71BA7}" srcOrd="0" destOrd="0" presId="urn:microsoft.com/office/officeart/2005/8/layout/lProcess1"/>
    <dgm:cxn modelId="{43A6458F-ED28-475F-8461-AD48DA32D06B}" srcId="{6375FE60-4EE8-430E-8AEF-924A3B22A734}" destId="{2E63899D-9342-49F0-A8B2-256CB37C5118}" srcOrd="2" destOrd="0" parTransId="{9CBABC54-A455-4CCF-8D5D-C758022679B9}" sibTransId="{8B7737D1-A3A3-455A-BB60-166832C86CE1}"/>
    <dgm:cxn modelId="{BBA23190-67C5-42F4-B032-314EAEF4F7F2}" srcId="{D491B86B-6F65-4FC7-9E27-ECB15B8A8435}" destId="{1F7ECCC5-EB30-4BD8-8428-366A33ECFD66}" srcOrd="1" destOrd="0" parTransId="{D958AD14-F51B-4348-8467-8B0A2BCD1CBA}" sibTransId="{5ECE061E-CE94-4E77-8C08-BA1746B6766D}"/>
    <dgm:cxn modelId="{D6FA589F-3F83-4E50-804D-0A6B43CCD218}" type="presOf" srcId="{7DACAA49-E2AB-4D96-B0B6-949C7C11C9F6}" destId="{EE97A226-5B9A-40CE-BA2D-F93B18C22CF3}" srcOrd="0" destOrd="0" presId="urn:microsoft.com/office/officeart/2005/8/layout/lProcess1"/>
    <dgm:cxn modelId="{42D84DA1-CBEF-45B6-A2A4-A125DBDADDDD}" type="presOf" srcId="{F81C275E-7404-46DD-8308-B3237D67069D}" destId="{2D1FE3B7-680A-4E33-BC4E-AD3A8ECCFBD0}" srcOrd="0" destOrd="0" presId="urn:microsoft.com/office/officeart/2005/8/layout/lProcess1"/>
    <dgm:cxn modelId="{E5E031AA-8ADE-4025-9129-4330C0891266}" srcId="{775BC98F-3B76-4B02-9EE2-83E15A3CC96D}" destId="{0F84786A-C8EC-44F1-AA03-8F0B05967972}" srcOrd="2" destOrd="0" parTransId="{847968E7-53CE-45DC-821C-876D23B3E2A9}" sibTransId="{57500A9F-DC73-470C-915F-CAA28B455CD7}"/>
    <dgm:cxn modelId="{9CFA48B6-A0D1-476F-968B-00FFE07C35F5}" type="presOf" srcId="{5ECE061E-CE94-4E77-8C08-BA1746B6766D}" destId="{8CCD8595-FE9E-436E-997D-AE2BADE2AE5E}" srcOrd="0" destOrd="0" presId="urn:microsoft.com/office/officeart/2005/8/layout/lProcess1"/>
    <dgm:cxn modelId="{C388E6C0-CC55-45F5-9831-3D2A6E241A98}" type="presOf" srcId="{E3CFE7AF-958A-4FCB-91B6-66F891AC9B31}" destId="{334E52F7-D8B7-4EAA-A210-F9B0D78F06F6}" srcOrd="0" destOrd="0" presId="urn:microsoft.com/office/officeart/2005/8/layout/lProcess1"/>
    <dgm:cxn modelId="{A6E213C2-65CD-44E5-9401-AB6FF56DAC0D}" srcId="{431BC0BC-BF54-4CAE-B3DF-1217A65341F8}" destId="{D491B86B-6F65-4FC7-9E27-ECB15B8A8435}" srcOrd="0" destOrd="0" parTransId="{C52626DA-B8CA-47D6-961F-02DC016BF5AC}" sibTransId="{A359F326-8AFC-4E6B-9805-73BC4A982E8D}"/>
    <dgm:cxn modelId="{14034AC3-114B-475E-B48C-49491AC2C887}" srcId="{D491B86B-6F65-4FC7-9E27-ECB15B8A8435}" destId="{FDFD4E03-18A5-4A82-A5DB-2CAA25336EB4}" srcOrd="2" destOrd="0" parTransId="{DD8A3A17-74B7-4628-B168-6454A8E24B05}" sibTransId="{EFDA07D1-1900-4AD7-A81F-B585C39F5946}"/>
    <dgm:cxn modelId="{5EB2AEC6-3943-4C1D-B0D7-180C9DF2D6EE}" srcId="{D491B86B-6F65-4FC7-9E27-ECB15B8A8435}" destId="{7DACAA49-E2AB-4D96-B0B6-949C7C11C9F6}" srcOrd="0" destOrd="0" parTransId="{8C10C04D-37F1-446F-BD83-A845627F3211}" sibTransId="{B21A3AFB-6DFC-4349-B2BF-D886E87CDF75}"/>
    <dgm:cxn modelId="{6A0B23CF-54FA-4DC2-BDF6-80B72168049D}" srcId="{775BC98F-3B76-4B02-9EE2-83E15A3CC96D}" destId="{BA86F030-40D3-4BC9-88D2-24B6A6792E37}" srcOrd="1" destOrd="0" parTransId="{A2EA8DFF-1728-4171-A3B9-A37DDA157EF2}" sibTransId="{BB1DB46B-B8FC-4C86-BC26-60349C8D24CA}"/>
    <dgm:cxn modelId="{641C23DF-09C7-4C71-A8EF-BB240D0FDE7F}" type="presOf" srcId="{8C10C04D-37F1-446F-BD83-A845627F3211}" destId="{0B56D41D-797E-4CFF-BFB5-DDDC82736195}" srcOrd="0" destOrd="0" presId="urn:microsoft.com/office/officeart/2005/8/layout/lProcess1"/>
    <dgm:cxn modelId="{6D30E3E1-FD7A-4224-AB48-6CE565F47359}" srcId="{431BC0BC-BF54-4CAE-B3DF-1217A65341F8}" destId="{775BC98F-3B76-4B02-9EE2-83E15A3CC96D}" srcOrd="2" destOrd="0" parTransId="{72491B67-A2B1-4EDD-8094-D7E91AD595EE}" sibTransId="{AF505F69-E203-4FB1-B128-C4C78CA575B1}"/>
    <dgm:cxn modelId="{43F65AE8-1527-46F6-91CA-B0391398650B}" type="presOf" srcId="{BA86F030-40D3-4BC9-88D2-24B6A6792E37}" destId="{438BACB5-615F-47BB-9504-85BD99837D10}" srcOrd="0" destOrd="0" presId="urn:microsoft.com/office/officeart/2005/8/layout/lProcess1"/>
    <dgm:cxn modelId="{AF8147F8-4F4C-4EE6-9E45-A4F8D72E0AF3}" type="presOf" srcId="{6375FE60-4EE8-430E-8AEF-924A3B22A734}" destId="{9F73B8AA-616B-4AA2-8F3D-52D06B45771D}" srcOrd="0" destOrd="0" presId="urn:microsoft.com/office/officeart/2005/8/layout/lProcess1"/>
    <dgm:cxn modelId="{7A9DBCFB-07C8-479D-838F-62AD81C0C020}" type="presOf" srcId="{FDFD4E03-18A5-4A82-A5DB-2CAA25336EB4}" destId="{CB00D79C-5CEF-4656-AFD3-27365B441189}" srcOrd="0" destOrd="0" presId="urn:microsoft.com/office/officeart/2005/8/layout/lProcess1"/>
    <dgm:cxn modelId="{F7C98268-C698-4B6E-8C08-663A5B821FC0}" type="presParOf" srcId="{592002CF-EA00-4F92-BBD6-89F124C4135F}" destId="{891F966E-52F5-446C-B240-174952AE67BE}" srcOrd="0" destOrd="0" presId="urn:microsoft.com/office/officeart/2005/8/layout/lProcess1"/>
    <dgm:cxn modelId="{49DD4C4C-7106-49BE-85E8-299699FD162E}" type="presParOf" srcId="{891F966E-52F5-446C-B240-174952AE67BE}" destId="{E76B7D9B-9C80-4A99-9420-6E7D8D31D06B}" srcOrd="0" destOrd="0" presId="urn:microsoft.com/office/officeart/2005/8/layout/lProcess1"/>
    <dgm:cxn modelId="{7F8941B4-DBB1-4DB7-83D6-DCF6B7B2B53D}" type="presParOf" srcId="{891F966E-52F5-446C-B240-174952AE67BE}" destId="{0B56D41D-797E-4CFF-BFB5-DDDC82736195}" srcOrd="1" destOrd="0" presId="urn:microsoft.com/office/officeart/2005/8/layout/lProcess1"/>
    <dgm:cxn modelId="{8838EACD-DF8D-4BF3-BEF7-6CF70C67D0F0}" type="presParOf" srcId="{891F966E-52F5-446C-B240-174952AE67BE}" destId="{EE97A226-5B9A-40CE-BA2D-F93B18C22CF3}" srcOrd="2" destOrd="0" presId="urn:microsoft.com/office/officeart/2005/8/layout/lProcess1"/>
    <dgm:cxn modelId="{72935EFC-4ACF-4F67-BB6D-9025AB929EE4}" type="presParOf" srcId="{891F966E-52F5-446C-B240-174952AE67BE}" destId="{FF42BE44-46B5-407F-87F6-926BC20A9164}" srcOrd="3" destOrd="0" presId="urn:microsoft.com/office/officeart/2005/8/layout/lProcess1"/>
    <dgm:cxn modelId="{6967BF82-0950-4EC7-AFBD-E4113DFBF589}" type="presParOf" srcId="{891F966E-52F5-446C-B240-174952AE67BE}" destId="{75D6CF32-02B6-4F30-9A04-8E883ECDCBF6}" srcOrd="4" destOrd="0" presId="urn:microsoft.com/office/officeart/2005/8/layout/lProcess1"/>
    <dgm:cxn modelId="{FFCE2AFF-174E-4EE0-8D1C-85649C2CDEE7}" type="presParOf" srcId="{891F966E-52F5-446C-B240-174952AE67BE}" destId="{8CCD8595-FE9E-436E-997D-AE2BADE2AE5E}" srcOrd="5" destOrd="0" presId="urn:microsoft.com/office/officeart/2005/8/layout/lProcess1"/>
    <dgm:cxn modelId="{80913A7B-5DD0-4CE9-8D12-CABF6A4C5D6B}" type="presParOf" srcId="{891F966E-52F5-446C-B240-174952AE67BE}" destId="{CB00D79C-5CEF-4656-AFD3-27365B441189}" srcOrd="6" destOrd="0" presId="urn:microsoft.com/office/officeart/2005/8/layout/lProcess1"/>
    <dgm:cxn modelId="{5BD849B9-9CA3-45E4-9B20-503A688DC6F8}" type="presParOf" srcId="{592002CF-EA00-4F92-BBD6-89F124C4135F}" destId="{4AF078B7-4D6C-477F-9C18-A0D724D1974A}" srcOrd="1" destOrd="0" presId="urn:microsoft.com/office/officeart/2005/8/layout/lProcess1"/>
    <dgm:cxn modelId="{3C4B6613-8299-43B9-B41B-492EC54DC968}" type="presParOf" srcId="{592002CF-EA00-4F92-BBD6-89F124C4135F}" destId="{2CF3B2AB-FC11-415D-A0D0-52C205CB2934}" srcOrd="2" destOrd="0" presId="urn:microsoft.com/office/officeart/2005/8/layout/lProcess1"/>
    <dgm:cxn modelId="{B32BA193-3DC1-47A5-A54A-D62A0B7D5D2C}" type="presParOf" srcId="{2CF3B2AB-FC11-415D-A0D0-52C205CB2934}" destId="{9F73B8AA-616B-4AA2-8F3D-52D06B45771D}" srcOrd="0" destOrd="0" presId="urn:microsoft.com/office/officeart/2005/8/layout/lProcess1"/>
    <dgm:cxn modelId="{6DC93EBA-F865-4C51-A279-38A5858FAA22}" type="presParOf" srcId="{2CF3B2AB-FC11-415D-A0D0-52C205CB2934}" destId="{519AD068-5880-43ED-9B60-11408F4044C1}" srcOrd="1" destOrd="0" presId="urn:microsoft.com/office/officeart/2005/8/layout/lProcess1"/>
    <dgm:cxn modelId="{103D973A-1CE9-4483-AD9E-242E1EDF9BC9}" type="presParOf" srcId="{2CF3B2AB-FC11-415D-A0D0-52C205CB2934}" destId="{1CA957C3-D7F5-44FA-97A6-F08A9E25E52B}" srcOrd="2" destOrd="0" presId="urn:microsoft.com/office/officeart/2005/8/layout/lProcess1"/>
    <dgm:cxn modelId="{D8E0F450-0080-42BA-AE7A-07F109392A36}" type="presParOf" srcId="{2CF3B2AB-FC11-415D-A0D0-52C205CB2934}" destId="{086E9998-F9C1-4CE8-948B-F8D71DE21353}" srcOrd="3" destOrd="0" presId="urn:microsoft.com/office/officeart/2005/8/layout/lProcess1"/>
    <dgm:cxn modelId="{33ACA880-3E8C-4911-9371-5D7BF08F4F87}" type="presParOf" srcId="{2CF3B2AB-FC11-415D-A0D0-52C205CB2934}" destId="{9A21E014-3B10-42C4-838B-F2855759F6F8}" srcOrd="4" destOrd="0" presId="urn:microsoft.com/office/officeart/2005/8/layout/lProcess1"/>
    <dgm:cxn modelId="{02FC6B4B-6430-42F1-B0E9-77A4F9F907B2}" type="presParOf" srcId="{2CF3B2AB-FC11-415D-A0D0-52C205CB2934}" destId="{334E52F7-D8B7-4EAA-A210-F9B0D78F06F6}" srcOrd="5" destOrd="0" presId="urn:microsoft.com/office/officeart/2005/8/layout/lProcess1"/>
    <dgm:cxn modelId="{5C6782F5-20AA-4515-BE37-43FD771F2E99}" type="presParOf" srcId="{2CF3B2AB-FC11-415D-A0D0-52C205CB2934}" destId="{77F1FA9E-0DF8-43B2-8641-716436F71BA7}" srcOrd="6" destOrd="0" presId="urn:microsoft.com/office/officeart/2005/8/layout/lProcess1"/>
    <dgm:cxn modelId="{3DDC695A-1F50-488C-94B5-558C08041101}" type="presParOf" srcId="{592002CF-EA00-4F92-BBD6-89F124C4135F}" destId="{3DDF20FA-7ADC-465C-9593-9633072A29EB}" srcOrd="3" destOrd="0" presId="urn:microsoft.com/office/officeart/2005/8/layout/lProcess1"/>
    <dgm:cxn modelId="{54C3113E-4C7B-4BFF-8074-0535D7E16401}" type="presParOf" srcId="{592002CF-EA00-4F92-BBD6-89F124C4135F}" destId="{D0F7F1C6-FC26-48A3-85EB-F9034564A324}" srcOrd="4" destOrd="0" presId="urn:microsoft.com/office/officeart/2005/8/layout/lProcess1"/>
    <dgm:cxn modelId="{FF6642A2-181C-4EAC-A38C-7A3FFDC4BA66}" type="presParOf" srcId="{D0F7F1C6-FC26-48A3-85EB-F9034564A324}" destId="{E590A6C4-5ED3-4431-B9B1-A825C4B0CB93}" srcOrd="0" destOrd="0" presId="urn:microsoft.com/office/officeart/2005/8/layout/lProcess1"/>
    <dgm:cxn modelId="{C3A5E822-D92F-496F-A69D-59C7BC13B16F}" type="presParOf" srcId="{D0F7F1C6-FC26-48A3-85EB-F9034564A324}" destId="{42DCB1DB-B218-4415-8833-9CA7638CD579}" srcOrd="1" destOrd="0" presId="urn:microsoft.com/office/officeart/2005/8/layout/lProcess1"/>
    <dgm:cxn modelId="{F3119383-E316-4094-AF60-ADF90D734E5B}" type="presParOf" srcId="{D0F7F1C6-FC26-48A3-85EB-F9034564A324}" destId="{2D1FE3B7-680A-4E33-BC4E-AD3A8ECCFBD0}" srcOrd="2" destOrd="0" presId="urn:microsoft.com/office/officeart/2005/8/layout/lProcess1"/>
    <dgm:cxn modelId="{ECC9B362-4292-4626-A7A5-163BDC2963E5}" type="presParOf" srcId="{D0F7F1C6-FC26-48A3-85EB-F9034564A324}" destId="{51FCD99F-2FC7-45E9-915B-E3862540BF0F}" srcOrd="3" destOrd="0" presId="urn:microsoft.com/office/officeart/2005/8/layout/lProcess1"/>
    <dgm:cxn modelId="{793A6D88-8B94-4675-987E-E4BBDC0DE226}" type="presParOf" srcId="{D0F7F1C6-FC26-48A3-85EB-F9034564A324}" destId="{438BACB5-615F-47BB-9504-85BD99837D10}" srcOrd="4" destOrd="0" presId="urn:microsoft.com/office/officeart/2005/8/layout/lProcess1"/>
    <dgm:cxn modelId="{7A28D6C9-5C36-48DF-82FE-8CFBB763DC21}" type="presParOf" srcId="{D0F7F1C6-FC26-48A3-85EB-F9034564A324}" destId="{4CFDCA23-C947-4A28-A95C-04BF9385DD34}" srcOrd="5" destOrd="0" presId="urn:microsoft.com/office/officeart/2005/8/layout/lProcess1"/>
    <dgm:cxn modelId="{90B31AFF-9024-4B61-B1DB-D7D79D6AA886}" type="presParOf" srcId="{D0F7F1C6-FC26-48A3-85EB-F9034564A324}" destId="{04138BB1-45A8-4104-BFC3-83D55A56BB3A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B7D9B-9C80-4A99-9420-6E7D8D31D06B}">
      <dsp:nvSpPr>
        <dsp:cNvPr id="0" name=""/>
        <dsp:cNvSpPr/>
      </dsp:nvSpPr>
      <dsp:spPr>
        <a:xfrm>
          <a:off x="428624" y="159"/>
          <a:ext cx="2305917" cy="576479"/>
        </a:xfrm>
        <a:prstGeom prst="roundRect">
          <a:avLst>
            <a:gd name="adj" fmla="val 10000"/>
          </a:avLst>
        </a:prstGeom>
        <a:solidFill>
          <a:srgbClr val="E8984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Round 1</a:t>
          </a:r>
        </a:p>
      </dsp:txBody>
      <dsp:txXfrm>
        <a:off x="445508" y="17043"/>
        <a:ext cx="2272149" cy="542711"/>
      </dsp:txXfrm>
    </dsp:sp>
    <dsp:sp modelId="{0B56D41D-797E-4CFF-BFB5-DDDC82736195}">
      <dsp:nvSpPr>
        <dsp:cNvPr id="0" name=""/>
        <dsp:cNvSpPr/>
      </dsp:nvSpPr>
      <dsp:spPr>
        <a:xfrm rot="5400000">
          <a:off x="1531141" y="627081"/>
          <a:ext cx="100883" cy="100883"/>
        </a:xfrm>
        <a:prstGeom prst="rightArrow">
          <a:avLst>
            <a:gd name="adj1" fmla="val 667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7A226-5B9A-40CE-BA2D-F93B18C22CF3}">
      <dsp:nvSpPr>
        <dsp:cNvPr id="0" name=""/>
        <dsp:cNvSpPr/>
      </dsp:nvSpPr>
      <dsp:spPr>
        <a:xfrm>
          <a:off x="428624" y="778407"/>
          <a:ext cx="2305917" cy="576479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May 2019</a:t>
          </a:r>
        </a:p>
      </dsp:txBody>
      <dsp:txXfrm>
        <a:off x="445508" y="795291"/>
        <a:ext cx="2272149" cy="542711"/>
      </dsp:txXfrm>
    </dsp:sp>
    <dsp:sp modelId="{FF42BE44-46B5-407F-87F6-926BC20A9164}">
      <dsp:nvSpPr>
        <dsp:cNvPr id="0" name=""/>
        <dsp:cNvSpPr/>
      </dsp:nvSpPr>
      <dsp:spPr>
        <a:xfrm rot="5400000">
          <a:off x="1531141" y="1405328"/>
          <a:ext cx="100883" cy="100883"/>
        </a:xfrm>
        <a:prstGeom prst="rightArrow">
          <a:avLst>
            <a:gd name="adj1" fmla="val 667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6CF32-02B6-4F30-9A04-8E883ECDCBF6}">
      <dsp:nvSpPr>
        <dsp:cNvPr id="0" name=""/>
        <dsp:cNvSpPr/>
      </dsp:nvSpPr>
      <dsp:spPr>
        <a:xfrm>
          <a:off x="428624" y="1556654"/>
          <a:ext cx="2305917" cy="576479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Moderate to low moisture content (MC)</a:t>
          </a:r>
        </a:p>
      </dsp:txBody>
      <dsp:txXfrm>
        <a:off x="445508" y="1573538"/>
        <a:ext cx="2272149" cy="542711"/>
      </dsp:txXfrm>
    </dsp:sp>
    <dsp:sp modelId="{8CCD8595-FE9E-436E-997D-AE2BADE2AE5E}">
      <dsp:nvSpPr>
        <dsp:cNvPr id="0" name=""/>
        <dsp:cNvSpPr/>
      </dsp:nvSpPr>
      <dsp:spPr>
        <a:xfrm rot="5400000">
          <a:off x="1531141" y="2183575"/>
          <a:ext cx="100883" cy="100883"/>
        </a:xfrm>
        <a:prstGeom prst="rightArrow">
          <a:avLst>
            <a:gd name="adj1" fmla="val 667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0D79C-5CEF-4656-AFD3-27365B441189}">
      <dsp:nvSpPr>
        <dsp:cNvPr id="0" name=""/>
        <dsp:cNvSpPr/>
      </dsp:nvSpPr>
      <dsp:spPr>
        <a:xfrm>
          <a:off x="428624" y="2334901"/>
          <a:ext cx="2305917" cy="576479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MC 20-27%</a:t>
          </a:r>
        </a:p>
      </dsp:txBody>
      <dsp:txXfrm>
        <a:off x="445508" y="2351785"/>
        <a:ext cx="2272149" cy="542711"/>
      </dsp:txXfrm>
    </dsp:sp>
    <dsp:sp modelId="{9F73B8AA-616B-4AA2-8F3D-52D06B45771D}">
      <dsp:nvSpPr>
        <dsp:cNvPr id="0" name=""/>
        <dsp:cNvSpPr/>
      </dsp:nvSpPr>
      <dsp:spPr>
        <a:xfrm>
          <a:off x="3057371" y="159"/>
          <a:ext cx="2305917" cy="576479"/>
        </a:xfrm>
        <a:prstGeom prst="roundRect">
          <a:avLst>
            <a:gd name="adj" fmla="val 10000"/>
          </a:avLst>
        </a:prstGeom>
        <a:solidFill>
          <a:srgbClr val="E8984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Round 2 </a:t>
          </a:r>
        </a:p>
      </dsp:txBody>
      <dsp:txXfrm>
        <a:off x="3074255" y="17043"/>
        <a:ext cx="2272149" cy="542711"/>
      </dsp:txXfrm>
    </dsp:sp>
    <dsp:sp modelId="{519AD068-5880-43ED-9B60-11408F4044C1}">
      <dsp:nvSpPr>
        <dsp:cNvPr id="0" name=""/>
        <dsp:cNvSpPr/>
      </dsp:nvSpPr>
      <dsp:spPr>
        <a:xfrm rot="5400000">
          <a:off x="4159888" y="627081"/>
          <a:ext cx="100883" cy="100883"/>
        </a:xfrm>
        <a:prstGeom prst="rightArrow">
          <a:avLst>
            <a:gd name="adj1" fmla="val 667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957C3-D7F5-44FA-97A6-F08A9E25E52B}">
      <dsp:nvSpPr>
        <dsp:cNvPr id="0" name=""/>
        <dsp:cNvSpPr/>
      </dsp:nvSpPr>
      <dsp:spPr>
        <a:xfrm>
          <a:off x="3057371" y="778407"/>
          <a:ext cx="2305917" cy="576479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December 2019</a:t>
          </a:r>
        </a:p>
      </dsp:txBody>
      <dsp:txXfrm>
        <a:off x="3074255" y="795291"/>
        <a:ext cx="2272149" cy="542711"/>
      </dsp:txXfrm>
    </dsp:sp>
    <dsp:sp modelId="{086E9998-F9C1-4CE8-948B-F8D71DE21353}">
      <dsp:nvSpPr>
        <dsp:cNvPr id="0" name=""/>
        <dsp:cNvSpPr/>
      </dsp:nvSpPr>
      <dsp:spPr>
        <a:xfrm rot="5400000">
          <a:off x="4159888" y="1405328"/>
          <a:ext cx="100883" cy="100883"/>
        </a:xfrm>
        <a:prstGeom prst="rightArrow">
          <a:avLst>
            <a:gd name="adj1" fmla="val 667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21E014-3B10-42C4-838B-F2855759F6F8}">
      <dsp:nvSpPr>
        <dsp:cNvPr id="0" name=""/>
        <dsp:cNvSpPr/>
      </dsp:nvSpPr>
      <dsp:spPr>
        <a:xfrm>
          <a:off x="3057371" y="1556654"/>
          <a:ext cx="2305917" cy="576479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Same fuel as round 1, cured for 9 months</a:t>
          </a:r>
        </a:p>
      </dsp:txBody>
      <dsp:txXfrm>
        <a:off x="3074255" y="1573538"/>
        <a:ext cx="2272149" cy="542711"/>
      </dsp:txXfrm>
    </dsp:sp>
    <dsp:sp modelId="{334E52F7-D8B7-4EAA-A210-F9B0D78F06F6}">
      <dsp:nvSpPr>
        <dsp:cNvPr id="0" name=""/>
        <dsp:cNvSpPr/>
      </dsp:nvSpPr>
      <dsp:spPr>
        <a:xfrm rot="5400000">
          <a:off x="4159888" y="2183575"/>
          <a:ext cx="100883" cy="100883"/>
        </a:xfrm>
        <a:prstGeom prst="rightArrow">
          <a:avLst>
            <a:gd name="adj1" fmla="val 667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1FA9E-0DF8-43B2-8641-716436F71BA7}">
      <dsp:nvSpPr>
        <dsp:cNvPr id="0" name=""/>
        <dsp:cNvSpPr/>
      </dsp:nvSpPr>
      <dsp:spPr>
        <a:xfrm>
          <a:off x="3057371" y="2334901"/>
          <a:ext cx="2305917" cy="576479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MC 6-9%</a:t>
          </a:r>
        </a:p>
      </dsp:txBody>
      <dsp:txXfrm>
        <a:off x="3074255" y="2351785"/>
        <a:ext cx="2272149" cy="542711"/>
      </dsp:txXfrm>
    </dsp:sp>
    <dsp:sp modelId="{E590A6C4-5ED3-4431-B9B1-A825C4B0CB93}">
      <dsp:nvSpPr>
        <dsp:cNvPr id="0" name=""/>
        <dsp:cNvSpPr/>
      </dsp:nvSpPr>
      <dsp:spPr>
        <a:xfrm>
          <a:off x="5686117" y="159"/>
          <a:ext cx="2560329" cy="562741"/>
        </a:xfrm>
        <a:prstGeom prst="roundRect">
          <a:avLst>
            <a:gd name="adj" fmla="val 10000"/>
          </a:avLst>
        </a:prstGeom>
        <a:solidFill>
          <a:srgbClr val="E8984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Round 3</a:t>
          </a:r>
        </a:p>
      </dsp:txBody>
      <dsp:txXfrm>
        <a:off x="5702599" y="16641"/>
        <a:ext cx="2527365" cy="529777"/>
      </dsp:txXfrm>
    </dsp:sp>
    <dsp:sp modelId="{42DCB1DB-B218-4415-8833-9CA7638CD579}">
      <dsp:nvSpPr>
        <dsp:cNvPr id="0" name=""/>
        <dsp:cNvSpPr/>
      </dsp:nvSpPr>
      <dsp:spPr>
        <a:xfrm rot="5400000">
          <a:off x="6915840" y="613343"/>
          <a:ext cx="100883" cy="100883"/>
        </a:xfrm>
        <a:prstGeom prst="rightArrow">
          <a:avLst>
            <a:gd name="adj1" fmla="val 667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1FE3B7-680A-4E33-BC4E-AD3A8ECCFBD0}">
      <dsp:nvSpPr>
        <dsp:cNvPr id="0" name=""/>
        <dsp:cNvSpPr/>
      </dsp:nvSpPr>
      <dsp:spPr>
        <a:xfrm>
          <a:off x="5813323" y="764669"/>
          <a:ext cx="2305917" cy="576479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June 2021</a:t>
          </a:r>
        </a:p>
      </dsp:txBody>
      <dsp:txXfrm>
        <a:off x="5830207" y="781553"/>
        <a:ext cx="2272149" cy="542711"/>
      </dsp:txXfrm>
    </dsp:sp>
    <dsp:sp modelId="{51FCD99F-2FC7-45E9-915B-E3862540BF0F}">
      <dsp:nvSpPr>
        <dsp:cNvPr id="0" name=""/>
        <dsp:cNvSpPr/>
      </dsp:nvSpPr>
      <dsp:spPr>
        <a:xfrm rot="5400000">
          <a:off x="6915840" y="1391591"/>
          <a:ext cx="100883" cy="100883"/>
        </a:xfrm>
        <a:prstGeom prst="rightArrow">
          <a:avLst>
            <a:gd name="adj1" fmla="val 667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BACB5-615F-47BB-9504-85BD99837D10}">
      <dsp:nvSpPr>
        <dsp:cNvPr id="0" name=""/>
        <dsp:cNvSpPr/>
      </dsp:nvSpPr>
      <dsp:spPr>
        <a:xfrm>
          <a:off x="5813323" y="1542916"/>
          <a:ext cx="2305917" cy="576479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New pallet of wood, uncured</a:t>
          </a:r>
        </a:p>
      </dsp:txBody>
      <dsp:txXfrm>
        <a:off x="5830207" y="1559800"/>
        <a:ext cx="2272149" cy="542711"/>
      </dsp:txXfrm>
    </dsp:sp>
    <dsp:sp modelId="{4CFDCA23-C947-4A28-A95C-04BF9385DD34}">
      <dsp:nvSpPr>
        <dsp:cNvPr id="0" name=""/>
        <dsp:cNvSpPr/>
      </dsp:nvSpPr>
      <dsp:spPr>
        <a:xfrm rot="5400000">
          <a:off x="6915840" y="2169838"/>
          <a:ext cx="100883" cy="100883"/>
        </a:xfrm>
        <a:prstGeom prst="rightArrow">
          <a:avLst>
            <a:gd name="adj1" fmla="val 667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138BB1-45A8-4104-BFC3-83D55A56BB3A}">
      <dsp:nvSpPr>
        <dsp:cNvPr id="0" name=""/>
        <dsp:cNvSpPr/>
      </dsp:nvSpPr>
      <dsp:spPr>
        <a:xfrm>
          <a:off x="5813323" y="2321164"/>
          <a:ext cx="2305917" cy="576479"/>
        </a:xfrm>
        <a:prstGeom prst="roundRect">
          <a:avLst>
            <a:gd name="adj" fmla="val 10000"/>
          </a:avLst>
        </a:prstGeom>
        <a:solidFill>
          <a:srgbClr val="4472C4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MC 14-35%</a:t>
          </a:r>
        </a:p>
      </dsp:txBody>
      <dsp:txXfrm>
        <a:off x="5830207" y="2338048"/>
        <a:ext cx="2272149" cy="542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FBBE3-D286-42D9-A577-F50176EEF35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E45BB-C9E1-4BE1-85CC-B619C8E8C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45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95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79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36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58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89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19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95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8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84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46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1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50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9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19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00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88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53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1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2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37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6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8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A870C-1061-453E-B878-F6C60F0B1BB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3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descr="Title slide. Presentation title is: Recreational Fire Pit Emissions Testing&quot;&#10;Presented by: Shaw Urbanski from the USDA Forest Service">
            <a:extLst>
              <a:ext uri="{FF2B5EF4-FFF2-40B4-BE49-F238E27FC236}">
                <a16:creationId xmlns:a16="http://schemas.microsoft.com/office/drawing/2014/main" id="{1154FA79-31FE-45B6-99A9-2FF766A9B05D}"/>
              </a:ext>
            </a:extLst>
          </p:cNvPr>
          <p:cNvGrpSpPr/>
          <p:nvPr/>
        </p:nvGrpSpPr>
        <p:grpSpPr>
          <a:xfrm>
            <a:off x="10160" y="-62101"/>
            <a:ext cx="12192000" cy="6948828"/>
            <a:chOff x="0" y="-82421"/>
            <a:chExt cx="12192000" cy="694882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2FDC05-A652-472A-BA85-3AE1072D9BC6}"/>
                </a:ext>
              </a:extLst>
            </p:cNvPr>
            <p:cNvSpPr/>
            <p:nvPr/>
          </p:nvSpPr>
          <p:spPr>
            <a:xfrm flipV="1">
              <a:off x="0" y="-82421"/>
              <a:ext cx="12192000" cy="1806547"/>
            </a:xfrm>
            <a:prstGeom prst="rect">
              <a:avLst/>
            </a:prstGeom>
            <a:gradFill>
              <a:gsLst>
                <a:gs pos="96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  <a:gs pos="20000">
                  <a:schemeClr val="accent6">
                    <a:lumMod val="40000"/>
                    <a:lumOff val="60000"/>
                  </a:schemeClr>
                </a:gs>
                <a:gs pos="70000">
                  <a:schemeClr val="accent6">
                    <a:lumMod val="40000"/>
                    <a:lumOff val="60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563AEC5-1808-4CCF-8BC3-5064C1424CA5}"/>
                </a:ext>
              </a:extLst>
            </p:cNvPr>
            <p:cNvGrpSpPr/>
            <p:nvPr/>
          </p:nvGrpSpPr>
          <p:grpSpPr>
            <a:xfrm>
              <a:off x="0" y="6043447"/>
              <a:ext cx="12192000" cy="822960"/>
              <a:chOff x="0" y="6043447"/>
              <a:chExt cx="12192000" cy="82296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E98FB95-2818-410C-89BB-79BB0A8E8E65}"/>
                  </a:ext>
                </a:extLst>
              </p:cNvPr>
              <p:cNvSpPr/>
              <p:nvPr/>
            </p:nvSpPr>
            <p:spPr>
              <a:xfrm>
                <a:off x="0" y="6043447"/>
                <a:ext cx="12192000" cy="822960"/>
              </a:xfrm>
              <a:prstGeom prst="rect">
                <a:avLst/>
              </a:prstGeom>
              <a:gradFill>
                <a:gsLst>
                  <a:gs pos="96000">
                    <a:schemeClr val="accent6">
                      <a:lumMod val="60000"/>
                      <a:lumOff val="40000"/>
                    </a:schemeClr>
                  </a:gs>
                  <a:gs pos="0">
                    <a:schemeClr val="bg1"/>
                  </a:gs>
                  <a:gs pos="20000">
                    <a:schemeClr val="accent6">
                      <a:lumMod val="40000"/>
                      <a:lumOff val="60000"/>
                    </a:schemeClr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45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633FDC3-D2F0-4428-8151-8A6F95B08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572" y="6230710"/>
                <a:ext cx="1536325" cy="487723"/>
              </a:xfrm>
              <a:prstGeom prst="rect">
                <a:avLst/>
              </a:prstGeom>
            </p:spPr>
          </p:pic>
        </p:grp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18DF22D3-B231-BF9D-A77A-C239456B5FF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5707" y="303836"/>
            <a:ext cx="10515600" cy="9733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j-cs"/>
              </a:rPr>
              <a:t>Recreational Fire Pit Emissions Testing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pSp>
        <p:nvGrpSpPr>
          <p:cNvPr id="4" name="Group 3" descr="Title slide. Presentation title is: Recreational Fire Pit Emissions Testing&quot;&#10;Presented by: Shaw Urbanski from the USDA Forest Service">
            <a:extLst>
              <a:ext uri="{FF2B5EF4-FFF2-40B4-BE49-F238E27FC236}">
                <a16:creationId xmlns:a16="http://schemas.microsoft.com/office/drawing/2014/main" id="{45B7F348-1650-10AA-4980-2311F92ADD5E}"/>
              </a:ext>
            </a:extLst>
          </p:cNvPr>
          <p:cNvGrpSpPr/>
          <p:nvPr/>
        </p:nvGrpSpPr>
        <p:grpSpPr>
          <a:xfrm>
            <a:off x="1440047" y="2164070"/>
            <a:ext cx="8886920" cy="942843"/>
            <a:chOff x="1543267" y="1969215"/>
            <a:chExt cx="8886920" cy="9428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892E59-0BC9-2451-682F-1A56DD7E2821}"/>
                </a:ext>
              </a:extLst>
            </p:cNvPr>
            <p:cNvSpPr txBox="1"/>
            <p:nvPr/>
          </p:nvSpPr>
          <p:spPr>
            <a:xfrm>
              <a:off x="1543267" y="1969215"/>
              <a:ext cx="88869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Shawn Urbanski, Emily Lincoln, Steve Baker, Bryce Nordgren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B46E36-5149-8EAA-E0D0-09D124387D53}"/>
                </a:ext>
              </a:extLst>
            </p:cNvPr>
            <p:cNvSpPr txBox="1"/>
            <p:nvPr/>
          </p:nvSpPr>
          <p:spPr>
            <a:xfrm>
              <a:off x="1902243" y="2388838"/>
              <a:ext cx="81689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USDA Forest Service, Rocky Mountain Research Station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D7BCA9E-120A-0F13-0558-85C6A2AFBA99}"/>
              </a:ext>
            </a:extLst>
          </p:cNvPr>
          <p:cNvSpPr txBox="1"/>
          <p:nvPr/>
        </p:nvSpPr>
        <p:spPr>
          <a:xfrm>
            <a:off x="2103306" y="3260154"/>
            <a:ext cx="756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Anne Jackson, Minnesota Pollution Control Agency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5A5A5-52F0-0C1F-A137-D869251176E3}"/>
              </a:ext>
            </a:extLst>
          </p:cNvPr>
          <p:cNvSpPr txBox="1"/>
          <p:nvPr/>
        </p:nvSpPr>
        <p:spPr>
          <a:xfrm>
            <a:off x="1341313" y="4491604"/>
            <a:ext cx="9084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US EPA 2023 International Emissions Inventory Conference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3EB043-0F10-B945-8A5B-A872696A51BA}"/>
              </a:ext>
            </a:extLst>
          </p:cNvPr>
          <p:cNvSpPr txBox="1"/>
          <p:nvPr/>
        </p:nvSpPr>
        <p:spPr>
          <a:xfrm>
            <a:off x="4905836" y="5004977"/>
            <a:ext cx="1955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Seattle, WA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FA38D4-B6B8-FE08-A981-9D8DB04CE843}"/>
              </a:ext>
            </a:extLst>
          </p:cNvPr>
          <p:cNvSpPr txBox="1"/>
          <p:nvPr/>
        </p:nvSpPr>
        <p:spPr>
          <a:xfrm>
            <a:off x="4314328" y="5552026"/>
            <a:ext cx="3138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September 28, 2023</a:t>
            </a:r>
          </a:p>
        </p:txBody>
      </p:sp>
    </p:spTree>
    <p:extLst>
      <p:ext uri="{BB962C8B-B14F-4D97-AF65-F5344CB8AC3E}">
        <p14:creationId xmlns:p14="http://schemas.microsoft.com/office/powerpoint/2010/main" val="3576207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descr="Plot of gaseous carbon emissions and radiant heat flux versus time for a typical burn. Included in the plot are vertical lines marking the time of firewood additions. ">
            <a:extLst>
              <a:ext uri="{FF2B5EF4-FFF2-40B4-BE49-F238E27FC236}">
                <a16:creationId xmlns:a16="http://schemas.microsoft.com/office/drawing/2014/main" id="{1154FA79-31FE-45B6-99A9-2FF766A9B05D}"/>
              </a:ext>
            </a:extLst>
          </p:cNvPr>
          <p:cNvGrpSpPr/>
          <p:nvPr/>
        </p:nvGrpSpPr>
        <p:grpSpPr>
          <a:xfrm>
            <a:off x="10160" y="-62100"/>
            <a:ext cx="12192000" cy="6948827"/>
            <a:chOff x="0" y="-82420"/>
            <a:chExt cx="12192000" cy="69488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2FDC05-A652-472A-BA85-3AE1072D9BC6}"/>
                </a:ext>
              </a:extLst>
            </p:cNvPr>
            <p:cNvSpPr/>
            <p:nvPr/>
          </p:nvSpPr>
          <p:spPr>
            <a:xfrm flipV="1">
              <a:off x="0" y="-82420"/>
              <a:ext cx="12192000" cy="822960"/>
            </a:xfrm>
            <a:prstGeom prst="rect">
              <a:avLst/>
            </a:prstGeom>
            <a:gradFill>
              <a:gsLst>
                <a:gs pos="96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  <a:gs pos="20000">
                  <a:schemeClr val="accent6">
                    <a:lumMod val="40000"/>
                    <a:lumOff val="60000"/>
                  </a:schemeClr>
                </a:gs>
                <a:gs pos="70000">
                  <a:schemeClr val="accent6">
                    <a:lumMod val="40000"/>
                    <a:lumOff val="60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563AEC5-1808-4CCF-8BC3-5064C1424CA5}"/>
                </a:ext>
              </a:extLst>
            </p:cNvPr>
            <p:cNvGrpSpPr/>
            <p:nvPr/>
          </p:nvGrpSpPr>
          <p:grpSpPr>
            <a:xfrm>
              <a:off x="0" y="6043447"/>
              <a:ext cx="12192000" cy="822960"/>
              <a:chOff x="0" y="6043447"/>
              <a:chExt cx="12192000" cy="82296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E98FB95-2818-410C-89BB-79BB0A8E8E65}"/>
                  </a:ext>
                </a:extLst>
              </p:cNvPr>
              <p:cNvSpPr/>
              <p:nvPr/>
            </p:nvSpPr>
            <p:spPr>
              <a:xfrm>
                <a:off x="0" y="6043447"/>
                <a:ext cx="12192000" cy="822960"/>
              </a:xfrm>
              <a:prstGeom prst="rect">
                <a:avLst/>
              </a:prstGeom>
              <a:gradFill>
                <a:gsLst>
                  <a:gs pos="96000">
                    <a:schemeClr val="accent6">
                      <a:lumMod val="60000"/>
                      <a:lumOff val="40000"/>
                    </a:schemeClr>
                  </a:gs>
                  <a:gs pos="0">
                    <a:schemeClr val="bg1"/>
                  </a:gs>
                  <a:gs pos="20000">
                    <a:schemeClr val="accent6">
                      <a:lumMod val="40000"/>
                      <a:lumOff val="60000"/>
                    </a:schemeClr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45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633FDC3-D2F0-4428-8151-8A6F95B08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572" y="6230710"/>
                <a:ext cx="1536325" cy="487723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A702E0-C1D5-43E9-92AE-CC43E37299E9}"/>
              </a:ext>
            </a:extLst>
          </p:cNvPr>
          <p:cNvSpPr txBox="1"/>
          <p:nvPr/>
        </p:nvSpPr>
        <p:spPr>
          <a:xfrm>
            <a:off x="2931539" y="11650"/>
            <a:ext cx="6418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Recreational Firepit Emissions Testing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AE0CFC-F487-D38D-7AC9-D9C801F30C5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4104" y="815473"/>
            <a:ext cx="2011774" cy="9541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Typical burn profile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7" descr="Plot of typical burn profile">
            <a:extLst>
              <a:ext uri="{FF2B5EF4-FFF2-40B4-BE49-F238E27FC236}">
                <a16:creationId xmlns:a16="http://schemas.microsoft.com/office/drawing/2014/main" id="{BE9274B6-4225-1CEE-A1DD-4BD1F4E50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864" y="791530"/>
            <a:ext cx="7732553" cy="5187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3DE1DB-B718-C4FE-0E51-E75997882173}"/>
              </a:ext>
            </a:extLst>
          </p:cNvPr>
          <p:cNvSpPr txBox="1"/>
          <p:nvPr/>
        </p:nvSpPr>
        <p:spPr>
          <a:xfrm>
            <a:off x="9530636" y="5222331"/>
            <a:ext cx="245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Round 1, May 10, 2019 </a:t>
            </a:r>
          </a:p>
          <a:p>
            <a:pPr algn="ctr"/>
            <a:r>
              <a:rPr lang="en-US" dirty="0"/>
              <a:t>Solo Firepit (MC = 14%)</a:t>
            </a:r>
          </a:p>
        </p:txBody>
      </p:sp>
    </p:spTree>
    <p:extLst>
      <p:ext uri="{BB962C8B-B14F-4D97-AF65-F5344CB8AC3E}">
        <p14:creationId xmlns:p14="http://schemas.microsoft.com/office/powerpoint/2010/main" val="3528745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descr="Summary of particulate matter emission factors measured in the study">
            <a:extLst>
              <a:ext uri="{FF2B5EF4-FFF2-40B4-BE49-F238E27FC236}">
                <a16:creationId xmlns:a16="http://schemas.microsoft.com/office/drawing/2014/main" id="{1154FA79-31FE-45B6-99A9-2FF766A9B05D}"/>
              </a:ext>
            </a:extLst>
          </p:cNvPr>
          <p:cNvGrpSpPr/>
          <p:nvPr/>
        </p:nvGrpSpPr>
        <p:grpSpPr>
          <a:xfrm>
            <a:off x="10160" y="-62100"/>
            <a:ext cx="12192000" cy="6948827"/>
            <a:chOff x="0" y="-82420"/>
            <a:chExt cx="12192000" cy="69488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2FDC05-A652-472A-BA85-3AE1072D9BC6}"/>
                </a:ext>
              </a:extLst>
            </p:cNvPr>
            <p:cNvSpPr/>
            <p:nvPr/>
          </p:nvSpPr>
          <p:spPr>
            <a:xfrm flipV="1">
              <a:off x="0" y="-82420"/>
              <a:ext cx="12192000" cy="822960"/>
            </a:xfrm>
            <a:prstGeom prst="rect">
              <a:avLst/>
            </a:prstGeom>
            <a:gradFill>
              <a:gsLst>
                <a:gs pos="96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  <a:gs pos="20000">
                  <a:schemeClr val="accent6">
                    <a:lumMod val="40000"/>
                    <a:lumOff val="60000"/>
                  </a:schemeClr>
                </a:gs>
                <a:gs pos="70000">
                  <a:schemeClr val="accent6">
                    <a:lumMod val="40000"/>
                    <a:lumOff val="60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563AEC5-1808-4CCF-8BC3-5064C1424CA5}"/>
                </a:ext>
              </a:extLst>
            </p:cNvPr>
            <p:cNvGrpSpPr/>
            <p:nvPr/>
          </p:nvGrpSpPr>
          <p:grpSpPr>
            <a:xfrm>
              <a:off x="0" y="6043447"/>
              <a:ext cx="12192000" cy="822960"/>
              <a:chOff x="0" y="6043447"/>
              <a:chExt cx="12192000" cy="82296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E98FB95-2818-410C-89BB-79BB0A8E8E65}"/>
                  </a:ext>
                </a:extLst>
              </p:cNvPr>
              <p:cNvSpPr/>
              <p:nvPr/>
            </p:nvSpPr>
            <p:spPr>
              <a:xfrm>
                <a:off x="0" y="6043447"/>
                <a:ext cx="12192000" cy="822960"/>
              </a:xfrm>
              <a:prstGeom prst="rect">
                <a:avLst/>
              </a:prstGeom>
              <a:gradFill>
                <a:gsLst>
                  <a:gs pos="96000">
                    <a:schemeClr val="accent6">
                      <a:lumMod val="60000"/>
                      <a:lumOff val="40000"/>
                    </a:schemeClr>
                  </a:gs>
                  <a:gs pos="0">
                    <a:schemeClr val="bg1"/>
                  </a:gs>
                  <a:gs pos="20000">
                    <a:schemeClr val="accent6">
                      <a:lumMod val="40000"/>
                      <a:lumOff val="60000"/>
                    </a:schemeClr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45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633FDC3-D2F0-4428-8151-8A6F95B08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572" y="6230710"/>
                <a:ext cx="1536325" cy="487723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A702E0-C1D5-43E9-92AE-CC43E37299E9}"/>
              </a:ext>
            </a:extLst>
          </p:cNvPr>
          <p:cNvSpPr txBox="1"/>
          <p:nvPr/>
        </p:nvSpPr>
        <p:spPr>
          <a:xfrm>
            <a:off x="2931539" y="11650"/>
            <a:ext cx="6722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Recreational Fire Pit Emissions Testing</a:t>
            </a:r>
          </a:p>
        </p:txBody>
      </p:sp>
      <p:grpSp>
        <p:nvGrpSpPr>
          <p:cNvPr id="27" name="Group 26" descr="Box plot of particulate matter emission factors grouped by fire pit and burn cycle stage.">
            <a:extLst>
              <a:ext uri="{FF2B5EF4-FFF2-40B4-BE49-F238E27FC236}">
                <a16:creationId xmlns:a16="http://schemas.microsoft.com/office/drawing/2014/main" id="{3BAFFD00-5FBE-C1C1-39C7-6FAEADF68A8E}"/>
              </a:ext>
            </a:extLst>
          </p:cNvPr>
          <p:cNvGrpSpPr/>
          <p:nvPr/>
        </p:nvGrpSpPr>
        <p:grpSpPr>
          <a:xfrm>
            <a:off x="619749" y="1543813"/>
            <a:ext cx="5486411" cy="4114808"/>
            <a:chOff x="654308" y="1735938"/>
            <a:chExt cx="5486411" cy="411480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B7B2CA9-98ED-9AEA-6631-406DE6602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08" y="1735938"/>
              <a:ext cx="5486411" cy="411480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41112E-1984-D165-9FCA-AB1C160AE43E}"/>
                </a:ext>
              </a:extLst>
            </p:cNvPr>
            <p:cNvSpPr txBox="1"/>
            <p:nvPr/>
          </p:nvSpPr>
          <p:spPr>
            <a:xfrm>
              <a:off x="1696548" y="1879001"/>
              <a:ext cx="947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Burn-up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11B825-A4CE-8661-3BF2-2472FE574314}"/>
                </a:ext>
              </a:extLst>
            </p:cNvPr>
            <p:cNvSpPr txBox="1"/>
            <p:nvPr/>
          </p:nvSpPr>
          <p:spPr>
            <a:xfrm>
              <a:off x="3090269" y="1879001"/>
              <a:ext cx="13331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Steady-burn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ADCDD7-6CA0-B2CA-351E-96C4B4B204DA}"/>
                </a:ext>
              </a:extLst>
            </p:cNvPr>
            <p:cNvSpPr txBox="1"/>
            <p:nvPr/>
          </p:nvSpPr>
          <p:spPr>
            <a:xfrm>
              <a:off x="4577498" y="1879001"/>
              <a:ext cx="1233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Burn-down</a:t>
              </a:r>
            </a:p>
          </p:txBody>
        </p:sp>
      </p:grpSp>
      <p:sp>
        <p:nvSpPr>
          <p:cNvPr id="18" name="Title 17">
            <a:extLst>
              <a:ext uri="{FF2B5EF4-FFF2-40B4-BE49-F238E27FC236}">
                <a16:creationId xmlns:a16="http://schemas.microsoft.com/office/drawing/2014/main" id="{37703E4D-16B5-8E2E-C1FE-1CC26344B4F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357415" y="879577"/>
            <a:ext cx="3477170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PM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Emission Factors</a:t>
            </a:r>
          </a:p>
        </p:txBody>
      </p:sp>
      <p:graphicFrame>
        <p:nvGraphicFramePr>
          <p:cNvPr id="19" name="Table 24">
            <a:extLst>
              <a:ext uri="{FF2B5EF4-FFF2-40B4-BE49-F238E27FC236}">
                <a16:creationId xmlns:a16="http://schemas.microsoft.com/office/drawing/2014/main" id="{EE407017-58B4-CBA7-26A5-67F5D17AE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569778"/>
              </p:ext>
            </p:extLst>
          </p:nvPr>
        </p:nvGraphicFramePr>
        <p:xfrm>
          <a:off x="6984239" y="1697187"/>
          <a:ext cx="3840480" cy="2494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0120">
                  <a:extLst>
                    <a:ext uri="{9D8B030D-6E8A-4147-A177-3AD203B41FA5}">
                      <a16:colId xmlns:a16="http://schemas.microsoft.com/office/drawing/2014/main" val="3583952058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2710809982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2277776285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7068935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Burn-up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Steady- burn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Burn-down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550178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EFPM (g kg</a:t>
                      </a:r>
                      <a:r>
                        <a:rPr lang="en-US" baseline="30000" dirty="0"/>
                        <a:t>-1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803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243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Breeo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807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Pilot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533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954891"/>
                  </a:ext>
                </a:extLst>
              </a:tr>
            </a:tbl>
          </a:graphicData>
        </a:graphic>
      </p:graphicFrame>
      <p:graphicFrame>
        <p:nvGraphicFramePr>
          <p:cNvPr id="28" name="Table 28">
            <a:extLst>
              <a:ext uri="{FF2B5EF4-FFF2-40B4-BE49-F238E27FC236}">
                <a16:creationId xmlns:a16="http://schemas.microsoft.com/office/drawing/2014/main" id="{3BF77E72-CDB3-37E2-6E88-096C64DA6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057314"/>
              </p:ext>
            </p:extLst>
          </p:nvPr>
        </p:nvGraphicFramePr>
        <p:xfrm>
          <a:off x="6776750" y="4596613"/>
          <a:ext cx="448056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80560">
                  <a:extLst>
                    <a:ext uri="{9D8B030D-6E8A-4147-A177-3AD203B41FA5}">
                      <a16:colId xmlns:a16="http://schemas.microsoft.com/office/drawing/2014/main" val="2858284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No. tests = 31, Moisture Content: 6 – 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299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920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descr="Comparison of particulate matter emission factors measured in our study with those measured in previous studies.">
            <a:extLst>
              <a:ext uri="{FF2B5EF4-FFF2-40B4-BE49-F238E27FC236}">
                <a16:creationId xmlns:a16="http://schemas.microsoft.com/office/drawing/2014/main" id="{1154FA79-31FE-45B6-99A9-2FF766A9B05D}"/>
              </a:ext>
            </a:extLst>
          </p:cNvPr>
          <p:cNvGrpSpPr/>
          <p:nvPr/>
        </p:nvGrpSpPr>
        <p:grpSpPr>
          <a:xfrm>
            <a:off x="10160" y="-62100"/>
            <a:ext cx="12192000" cy="6948827"/>
            <a:chOff x="0" y="-82420"/>
            <a:chExt cx="12192000" cy="69488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2FDC05-A652-472A-BA85-3AE1072D9BC6}"/>
                </a:ext>
              </a:extLst>
            </p:cNvPr>
            <p:cNvSpPr/>
            <p:nvPr/>
          </p:nvSpPr>
          <p:spPr>
            <a:xfrm flipV="1">
              <a:off x="0" y="-82420"/>
              <a:ext cx="12192000" cy="822960"/>
            </a:xfrm>
            <a:prstGeom prst="rect">
              <a:avLst/>
            </a:prstGeom>
            <a:gradFill>
              <a:gsLst>
                <a:gs pos="96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  <a:gs pos="20000">
                  <a:schemeClr val="accent6">
                    <a:lumMod val="40000"/>
                    <a:lumOff val="60000"/>
                  </a:schemeClr>
                </a:gs>
                <a:gs pos="70000">
                  <a:schemeClr val="accent6">
                    <a:lumMod val="40000"/>
                    <a:lumOff val="60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563AEC5-1808-4CCF-8BC3-5064C1424CA5}"/>
                </a:ext>
              </a:extLst>
            </p:cNvPr>
            <p:cNvGrpSpPr/>
            <p:nvPr/>
          </p:nvGrpSpPr>
          <p:grpSpPr>
            <a:xfrm>
              <a:off x="0" y="6043447"/>
              <a:ext cx="12192000" cy="822960"/>
              <a:chOff x="0" y="6043447"/>
              <a:chExt cx="12192000" cy="82296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E98FB95-2818-410C-89BB-79BB0A8E8E65}"/>
                  </a:ext>
                </a:extLst>
              </p:cNvPr>
              <p:cNvSpPr/>
              <p:nvPr/>
            </p:nvSpPr>
            <p:spPr>
              <a:xfrm>
                <a:off x="0" y="6043447"/>
                <a:ext cx="12192000" cy="822960"/>
              </a:xfrm>
              <a:prstGeom prst="rect">
                <a:avLst/>
              </a:prstGeom>
              <a:gradFill>
                <a:gsLst>
                  <a:gs pos="96000">
                    <a:schemeClr val="accent6">
                      <a:lumMod val="60000"/>
                      <a:lumOff val="40000"/>
                    </a:schemeClr>
                  </a:gs>
                  <a:gs pos="0">
                    <a:schemeClr val="bg1"/>
                  </a:gs>
                  <a:gs pos="20000">
                    <a:schemeClr val="accent6">
                      <a:lumMod val="40000"/>
                      <a:lumOff val="60000"/>
                    </a:schemeClr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45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633FDC3-D2F0-4428-8151-8A6F95B08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572" y="6230710"/>
                <a:ext cx="1536325" cy="487723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A702E0-C1D5-43E9-92AE-CC43E37299E9}"/>
              </a:ext>
            </a:extLst>
          </p:cNvPr>
          <p:cNvSpPr txBox="1"/>
          <p:nvPr/>
        </p:nvSpPr>
        <p:spPr>
          <a:xfrm>
            <a:off x="2931539" y="11650"/>
            <a:ext cx="6722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Recreational Fire Pit Emissions Testing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6E654D-3D51-5F26-F816-C72C8EE0E00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59054" y="834610"/>
            <a:ext cx="6808880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EFPM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2.5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: “low-smoke”/barrel design fire pits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versus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 AP-42 and pile burns of logging slash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006DB3-4621-CDCC-DF4E-B687CE6B3B18}"/>
              </a:ext>
            </a:extLst>
          </p:cNvPr>
          <p:cNvSpPr txBox="1"/>
          <p:nvPr/>
        </p:nvSpPr>
        <p:spPr>
          <a:xfrm>
            <a:off x="8864272" y="5464687"/>
            <a:ext cx="3117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AP-42 from Houck et al. (2001) </a:t>
            </a:r>
          </a:p>
          <a:p>
            <a:r>
              <a:rPr lang="en-US" sz="1600" dirty="0"/>
              <a:t>Pile burns from Wright et al. (2010)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15A7BE4-E3BA-7F48-E261-D5486376D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9" y="1985166"/>
            <a:ext cx="5029210" cy="3771908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FE514D6-ED34-03BD-48D4-59F829F22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308066"/>
              </p:ext>
            </p:extLst>
          </p:nvPr>
        </p:nvGraphicFramePr>
        <p:xfrm>
          <a:off x="6166792" y="2230904"/>
          <a:ext cx="5394960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94960">
                  <a:extLst>
                    <a:ext uri="{9D8B030D-6E8A-4147-A177-3AD203B41FA5}">
                      <a16:colId xmlns:a16="http://schemas.microsoft.com/office/drawing/2014/main" val="2230288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dirty="0"/>
                        <a:t>“low-smoke” / barrel design fire pits  </a:t>
                      </a:r>
                      <a:r>
                        <a:rPr lang="en-US" sz="2000" dirty="0">
                          <a:sym typeface="Symbol" panose="05050102010706020507" pitchFamily="18" charset="2"/>
                        </a:rPr>
                        <a:t> 2.2 g kg</a:t>
                      </a:r>
                      <a:r>
                        <a:rPr lang="en-US" sz="2000" baseline="30000" dirty="0">
                          <a:sym typeface="Symbol" panose="05050102010706020507" pitchFamily="18" charset="2"/>
                        </a:rPr>
                        <a:t>-1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9779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1106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AP-42 (outdoor woodburning device) </a:t>
                      </a:r>
                      <a:r>
                        <a:rPr lang="en-US" sz="2000" dirty="0">
                          <a:sym typeface="Symbol" panose="05050102010706020507" pitchFamily="18" charset="2"/>
                        </a:rPr>
                        <a:t> 11.8 g kg</a:t>
                      </a:r>
                      <a:r>
                        <a:rPr lang="en-US" sz="2000" baseline="30000" dirty="0">
                          <a:sym typeface="Symbol" panose="05050102010706020507" pitchFamily="18" charset="2"/>
                        </a:rPr>
                        <a:t>-1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0825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9725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Pile burn of logging slash = 6.8 g kg</a:t>
                      </a:r>
                      <a:r>
                        <a:rPr lang="en-US" sz="2000" baseline="30000" dirty="0"/>
                        <a:t>-1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99637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0EB6BFA-E027-28A7-FF15-C65C75234866}"/>
              </a:ext>
            </a:extLst>
          </p:cNvPr>
          <p:cNvSpPr txBox="1"/>
          <p:nvPr/>
        </p:nvSpPr>
        <p:spPr>
          <a:xfrm>
            <a:off x="1847461" y="3688884"/>
            <a:ext cx="1259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Steady-burn </a:t>
            </a:r>
          </a:p>
          <a:p>
            <a:pPr algn="ctr"/>
            <a:r>
              <a:rPr lang="en-US" sz="1400" dirty="0"/>
              <a:t>stage</a:t>
            </a:r>
          </a:p>
        </p:txBody>
      </p:sp>
    </p:spTree>
    <p:extLst>
      <p:ext uri="{BB962C8B-B14F-4D97-AF65-F5344CB8AC3E}">
        <p14:creationId xmlns:p14="http://schemas.microsoft.com/office/powerpoint/2010/main" val="3748767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descr="Plots of particulate matter emission factors versus firewood moisture content for the steady-burn and burn-up fire stages. ">
            <a:extLst>
              <a:ext uri="{FF2B5EF4-FFF2-40B4-BE49-F238E27FC236}">
                <a16:creationId xmlns:a16="http://schemas.microsoft.com/office/drawing/2014/main" id="{1154FA79-31FE-45B6-99A9-2FF766A9B05D}"/>
              </a:ext>
            </a:extLst>
          </p:cNvPr>
          <p:cNvGrpSpPr/>
          <p:nvPr/>
        </p:nvGrpSpPr>
        <p:grpSpPr>
          <a:xfrm>
            <a:off x="10160" y="-62100"/>
            <a:ext cx="12192000" cy="6948827"/>
            <a:chOff x="0" y="-82420"/>
            <a:chExt cx="12192000" cy="69488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2FDC05-A652-472A-BA85-3AE1072D9BC6}"/>
                </a:ext>
              </a:extLst>
            </p:cNvPr>
            <p:cNvSpPr/>
            <p:nvPr/>
          </p:nvSpPr>
          <p:spPr>
            <a:xfrm flipV="1">
              <a:off x="0" y="-82420"/>
              <a:ext cx="12192000" cy="822960"/>
            </a:xfrm>
            <a:prstGeom prst="rect">
              <a:avLst/>
            </a:prstGeom>
            <a:gradFill>
              <a:gsLst>
                <a:gs pos="96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  <a:gs pos="20000">
                  <a:schemeClr val="accent6">
                    <a:lumMod val="40000"/>
                    <a:lumOff val="60000"/>
                  </a:schemeClr>
                </a:gs>
                <a:gs pos="70000">
                  <a:schemeClr val="accent6">
                    <a:lumMod val="40000"/>
                    <a:lumOff val="60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563AEC5-1808-4CCF-8BC3-5064C1424CA5}"/>
                </a:ext>
              </a:extLst>
            </p:cNvPr>
            <p:cNvGrpSpPr/>
            <p:nvPr/>
          </p:nvGrpSpPr>
          <p:grpSpPr>
            <a:xfrm>
              <a:off x="0" y="6043447"/>
              <a:ext cx="12192000" cy="822960"/>
              <a:chOff x="0" y="6043447"/>
              <a:chExt cx="12192000" cy="82296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E98FB95-2818-410C-89BB-79BB0A8E8E65}"/>
                  </a:ext>
                </a:extLst>
              </p:cNvPr>
              <p:cNvSpPr/>
              <p:nvPr/>
            </p:nvSpPr>
            <p:spPr>
              <a:xfrm>
                <a:off x="0" y="6043447"/>
                <a:ext cx="12192000" cy="822960"/>
              </a:xfrm>
              <a:prstGeom prst="rect">
                <a:avLst/>
              </a:prstGeom>
              <a:gradFill>
                <a:gsLst>
                  <a:gs pos="96000">
                    <a:schemeClr val="accent6">
                      <a:lumMod val="60000"/>
                      <a:lumOff val="40000"/>
                    </a:schemeClr>
                  </a:gs>
                  <a:gs pos="0">
                    <a:schemeClr val="bg1"/>
                  </a:gs>
                  <a:gs pos="20000">
                    <a:schemeClr val="accent6">
                      <a:lumMod val="40000"/>
                      <a:lumOff val="60000"/>
                    </a:schemeClr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45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633FDC3-D2F0-4428-8151-8A6F95B08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572" y="6230710"/>
                <a:ext cx="1536325" cy="487723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A702E0-C1D5-43E9-92AE-CC43E37299E9}"/>
              </a:ext>
            </a:extLst>
          </p:cNvPr>
          <p:cNvSpPr txBox="1"/>
          <p:nvPr/>
        </p:nvSpPr>
        <p:spPr>
          <a:xfrm>
            <a:off x="2931539" y="11650"/>
            <a:ext cx="6722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Recreational Fire Pit Emissions Testing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DF4B3B-1988-44C1-22C5-39E80F76699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9675" y="834610"/>
            <a:ext cx="7003167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Does firewood moisture content influence EFPM?</a:t>
            </a:r>
          </a:p>
        </p:txBody>
      </p:sp>
      <p:grpSp>
        <p:nvGrpSpPr>
          <p:cNvPr id="11" name="Group 10" descr="Particulate matter emission factors plotted versus firewood moisture content for the steady-burn stage. The correlation is very weak.">
            <a:extLst>
              <a:ext uri="{FF2B5EF4-FFF2-40B4-BE49-F238E27FC236}">
                <a16:creationId xmlns:a16="http://schemas.microsoft.com/office/drawing/2014/main" id="{58C2D056-FB6B-EF16-AFA5-224E11FB4810}"/>
              </a:ext>
            </a:extLst>
          </p:cNvPr>
          <p:cNvGrpSpPr/>
          <p:nvPr/>
        </p:nvGrpSpPr>
        <p:grpSpPr>
          <a:xfrm>
            <a:off x="374663" y="1477818"/>
            <a:ext cx="5815596" cy="4404406"/>
            <a:chOff x="553258" y="1484670"/>
            <a:chExt cx="5815596" cy="4404406"/>
          </a:xfrm>
        </p:grpSpPr>
        <p:pic>
          <p:nvPicPr>
            <p:cNvPr id="7" name="Picture 6" descr="Chart, scatter chart&#10;&#10;Description automatically generated">
              <a:extLst>
                <a:ext uri="{FF2B5EF4-FFF2-40B4-BE49-F238E27FC236}">
                  <a16:creationId xmlns:a16="http://schemas.microsoft.com/office/drawing/2014/main" id="{3A3E2D49-E636-ABA5-9389-E64322D20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58" y="1527380"/>
              <a:ext cx="5815596" cy="43616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2EF605-F3C0-D41B-9FF8-8C7FAC32FF31}"/>
                </a:ext>
              </a:extLst>
            </p:cNvPr>
            <p:cNvSpPr txBox="1"/>
            <p:nvPr/>
          </p:nvSpPr>
          <p:spPr>
            <a:xfrm>
              <a:off x="2608729" y="1484670"/>
              <a:ext cx="1899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Steady-burn Stage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106F8B-6E99-31FD-3783-7D615F644922}"/>
                </a:ext>
              </a:extLst>
            </p:cNvPr>
            <p:cNvSpPr txBox="1"/>
            <p:nvPr/>
          </p:nvSpPr>
          <p:spPr>
            <a:xfrm>
              <a:off x="1686075" y="1969554"/>
              <a:ext cx="20783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y = 1.5 + 0.04x</a:t>
              </a:r>
            </a:p>
            <a:p>
              <a:pPr algn="ctr"/>
              <a:r>
                <a:rPr lang="en-US" sz="1400" dirty="0"/>
                <a:t>R</a:t>
              </a:r>
              <a:r>
                <a:rPr lang="en-US" sz="1400" baseline="30000" dirty="0"/>
                <a:t>2</a:t>
              </a:r>
              <a:r>
                <a:rPr lang="en-US" sz="1400" dirty="0"/>
                <a:t> = 0.12, p-value = 0.056 </a:t>
              </a:r>
            </a:p>
          </p:txBody>
        </p:sp>
      </p:grp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51B7607-E35D-6543-2F6F-BA5B94F72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953197"/>
              </p:ext>
            </p:extLst>
          </p:nvPr>
        </p:nvGraphicFramePr>
        <p:xfrm>
          <a:off x="7083496" y="950970"/>
          <a:ext cx="4663440" cy="2072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63440">
                  <a:extLst>
                    <a:ext uri="{9D8B030D-6E8A-4147-A177-3AD203B41FA5}">
                      <a16:colId xmlns:a16="http://schemas.microsoft.com/office/drawing/2014/main" val="1388729734"/>
                    </a:ext>
                  </a:extLst>
                </a:gridCol>
              </a:tblGrid>
              <a:tr h="391026">
                <a:tc>
                  <a:txBody>
                    <a:bodyPr/>
                    <a:lstStyle/>
                    <a:p>
                      <a:r>
                        <a:rPr lang="en-US" sz="2000" dirty="0"/>
                        <a:t>No strong influence for steady-burn stage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1853781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648176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r>
                        <a:rPr lang="en-US" sz="2000" dirty="0"/>
                        <a:t>Not enough tests to sort fire pit/MC effects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464360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9431481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r>
                        <a:rPr lang="en-US" sz="2000" dirty="0"/>
                        <a:t>MC does impact </a:t>
                      </a:r>
                      <a:r>
                        <a:rPr lang="en-US" sz="2000" i="0" dirty="0"/>
                        <a:t>burn-up</a:t>
                      </a:r>
                      <a:r>
                        <a:rPr lang="en-US" sz="2000" dirty="0"/>
                        <a:t> stage: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3757733"/>
                  </a:ext>
                </a:extLst>
              </a:tr>
              <a:tr h="391026">
                <a:tc>
                  <a:txBody>
                    <a:bodyPr/>
                    <a:lstStyle/>
                    <a:p>
                      <a:r>
                        <a:rPr lang="en-US" sz="2000" dirty="0"/>
                        <a:t>       EFPM increases with MC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752623"/>
                  </a:ext>
                </a:extLst>
              </a:tr>
            </a:tbl>
          </a:graphicData>
        </a:graphic>
      </p:graphicFrame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03730F4C-097D-B864-6624-D8C53EB88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511" y="3273346"/>
            <a:ext cx="3621031" cy="2715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83134-8B94-B887-F407-AD33E3275042}"/>
              </a:ext>
            </a:extLst>
          </p:cNvPr>
          <p:cNvSpPr txBox="1"/>
          <p:nvPr/>
        </p:nvSpPr>
        <p:spPr>
          <a:xfrm>
            <a:off x="8954675" y="3217319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Burn-up</a:t>
            </a:r>
          </a:p>
        </p:txBody>
      </p:sp>
    </p:spTree>
    <p:extLst>
      <p:ext uri="{BB962C8B-B14F-4D97-AF65-F5344CB8AC3E}">
        <p14:creationId xmlns:p14="http://schemas.microsoft.com/office/powerpoint/2010/main" val="3969372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descr="Weighting of emissions factors during the three fire stages to derive a burn average emission factor.">
            <a:extLst>
              <a:ext uri="{FF2B5EF4-FFF2-40B4-BE49-F238E27FC236}">
                <a16:creationId xmlns:a16="http://schemas.microsoft.com/office/drawing/2014/main" id="{1154FA79-31FE-45B6-99A9-2FF766A9B05D}"/>
              </a:ext>
            </a:extLst>
          </p:cNvPr>
          <p:cNvGrpSpPr/>
          <p:nvPr/>
        </p:nvGrpSpPr>
        <p:grpSpPr>
          <a:xfrm>
            <a:off x="10160" y="-62100"/>
            <a:ext cx="12192000" cy="6948827"/>
            <a:chOff x="0" y="-82420"/>
            <a:chExt cx="12192000" cy="69488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2FDC05-A652-472A-BA85-3AE1072D9BC6}"/>
                </a:ext>
              </a:extLst>
            </p:cNvPr>
            <p:cNvSpPr/>
            <p:nvPr/>
          </p:nvSpPr>
          <p:spPr>
            <a:xfrm flipV="1">
              <a:off x="0" y="-82420"/>
              <a:ext cx="12192000" cy="822960"/>
            </a:xfrm>
            <a:prstGeom prst="rect">
              <a:avLst/>
            </a:prstGeom>
            <a:gradFill>
              <a:gsLst>
                <a:gs pos="96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  <a:gs pos="20000">
                  <a:schemeClr val="accent6">
                    <a:lumMod val="40000"/>
                    <a:lumOff val="60000"/>
                  </a:schemeClr>
                </a:gs>
                <a:gs pos="70000">
                  <a:schemeClr val="accent6">
                    <a:lumMod val="40000"/>
                    <a:lumOff val="60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563AEC5-1808-4CCF-8BC3-5064C1424CA5}"/>
                </a:ext>
              </a:extLst>
            </p:cNvPr>
            <p:cNvGrpSpPr/>
            <p:nvPr/>
          </p:nvGrpSpPr>
          <p:grpSpPr>
            <a:xfrm>
              <a:off x="0" y="6043447"/>
              <a:ext cx="12192000" cy="822960"/>
              <a:chOff x="0" y="6043447"/>
              <a:chExt cx="12192000" cy="82296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E98FB95-2818-410C-89BB-79BB0A8E8E65}"/>
                  </a:ext>
                </a:extLst>
              </p:cNvPr>
              <p:cNvSpPr/>
              <p:nvPr/>
            </p:nvSpPr>
            <p:spPr>
              <a:xfrm>
                <a:off x="0" y="6043447"/>
                <a:ext cx="12192000" cy="822960"/>
              </a:xfrm>
              <a:prstGeom prst="rect">
                <a:avLst/>
              </a:prstGeom>
              <a:gradFill>
                <a:gsLst>
                  <a:gs pos="96000">
                    <a:schemeClr val="accent6">
                      <a:lumMod val="60000"/>
                      <a:lumOff val="40000"/>
                    </a:schemeClr>
                  </a:gs>
                  <a:gs pos="0">
                    <a:schemeClr val="bg1"/>
                  </a:gs>
                  <a:gs pos="20000">
                    <a:schemeClr val="accent6">
                      <a:lumMod val="40000"/>
                      <a:lumOff val="60000"/>
                    </a:schemeClr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45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633FDC3-D2F0-4428-8151-8A6F95B08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572" y="6230710"/>
                <a:ext cx="1536325" cy="487723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A702E0-C1D5-43E9-92AE-CC43E37299E9}"/>
              </a:ext>
            </a:extLst>
          </p:cNvPr>
          <p:cNvSpPr txBox="1"/>
          <p:nvPr/>
        </p:nvSpPr>
        <p:spPr>
          <a:xfrm>
            <a:off x="2931539" y="11650"/>
            <a:ext cx="6722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Recreational Fire Pit Emissions Testing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7BF2280-CDD4-4507-2C86-95B86CF31C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5732" y="739897"/>
            <a:ext cx="862466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Weighting combustion phases for single EF based on firewood 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input</a:t>
            </a: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2063F6CD-E0D8-C2B6-517F-7D50BEA8E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793609"/>
              </p:ext>
            </p:extLst>
          </p:nvPr>
        </p:nvGraphicFramePr>
        <p:xfrm>
          <a:off x="438371" y="2474957"/>
          <a:ext cx="6366740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66740">
                  <a:extLst>
                    <a:ext uri="{9D8B030D-6E8A-4147-A177-3AD203B41FA5}">
                      <a16:colId xmlns:a16="http://schemas.microsoft.com/office/drawing/2014/main" val="301189768"/>
                    </a:ext>
                  </a:extLst>
                </a:gridCol>
              </a:tblGrid>
              <a:tr h="355002">
                <a:tc>
                  <a:txBody>
                    <a:bodyPr/>
                    <a:lstStyle/>
                    <a:p>
                      <a:r>
                        <a:rPr lang="en-US" sz="2400" dirty="0"/>
                        <a:t>Create model of typical burn</a:t>
                      </a:r>
                      <a:r>
                        <a:rPr lang="en-US" dirty="0"/>
                        <a:t>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6639848"/>
                  </a:ext>
                </a:extLst>
              </a:tr>
              <a:tr h="355002">
                <a:tc>
                  <a:txBody>
                    <a:bodyPr/>
                    <a:lstStyle/>
                    <a:p>
                      <a:r>
                        <a:rPr lang="en-US" dirty="0"/>
                        <a:t>Test data – EF, firewood addition rate, combustion completeness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7105921"/>
                  </a:ext>
                </a:extLst>
              </a:tr>
              <a:tr h="266252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2613618"/>
                  </a:ext>
                </a:extLst>
              </a:tr>
              <a:tr h="355002">
                <a:tc>
                  <a:txBody>
                    <a:bodyPr/>
                    <a:lstStyle/>
                    <a:p>
                      <a:r>
                        <a:rPr lang="en-US" dirty="0"/>
                        <a:t>Assumptions for typical burn –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0836914"/>
                  </a:ext>
                </a:extLst>
              </a:tr>
              <a:tr h="355002">
                <a:tc>
                  <a:txBody>
                    <a:bodyPr/>
                    <a:lstStyle/>
                    <a:p>
                      <a:r>
                        <a:rPr lang="en-US" dirty="0"/>
                        <a:t>   Similar fueling approach and appliance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5818069"/>
                  </a:ext>
                </a:extLst>
              </a:tr>
              <a:tr h="3550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Split hardwood at MC = 15%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4011637"/>
                  </a:ext>
                </a:extLst>
              </a:tr>
              <a:tr h="266252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7034752"/>
                  </a:ext>
                </a:extLst>
              </a:tr>
              <a:tr h="355002">
                <a:tc>
                  <a:txBody>
                    <a:bodyPr/>
                    <a:lstStyle/>
                    <a:p>
                      <a:r>
                        <a:rPr lang="en-US" dirty="0"/>
                        <a:t>Burn stage durations (minutes) –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2044252"/>
                  </a:ext>
                </a:extLst>
              </a:tr>
              <a:tr h="355002">
                <a:tc>
                  <a:txBody>
                    <a:bodyPr/>
                    <a:lstStyle/>
                    <a:p>
                      <a:r>
                        <a:rPr lang="en-US" dirty="0"/>
                        <a:t>     Burn-up = 20, Steady-burn = 120, Burn-down = 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4211454"/>
                  </a:ext>
                </a:extLst>
              </a:tr>
            </a:tbl>
          </a:graphicData>
        </a:graphic>
      </p:graphicFrame>
      <p:grpSp>
        <p:nvGrpSpPr>
          <p:cNvPr id="14" name="Group 13" descr="Bar chart quantifying firewood input and firewood consumption by fire stage for a model recreational burn based on our test data.">
            <a:extLst>
              <a:ext uri="{FF2B5EF4-FFF2-40B4-BE49-F238E27FC236}">
                <a16:creationId xmlns:a16="http://schemas.microsoft.com/office/drawing/2014/main" id="{6D5049CD-A516-619D-282C-864998AE48CE}"/>
              </a:ext>
            </a:extLst>
          </p:cNvPr>
          <p:cNvGrpSpPr/>
          <p:nvPr/>
        </p:nvGrpSpPr>
        <p:grpSpPr>
          <a:xfrm>
            <a:off x="7048160" y="2082432"/>
            <a:ext cx="4572009" cy="3615281"/>
            <a:chOff x="7063894" y="1378492"/>
            <a:chExt cx="4572009" cy="361528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C79840-85BA-9060-70C8-84F06AEA5180}"/>
                </a:ext>
              </a:extLst>
            </p:cNvPr>
            <p:cNvGrpSpPr/>
            <p:nvPr/>
          </p:nvGrpSpPr>
          <p:grpSpPr>
            <a:xfrm>
              <a:off x="7063894" y="1564766"/>
              <a:ext cx="4572009" cy="3429007"/>
              <a:chOff x="645534" y="1470997"/>
              <a:chExt cx="4572009" cy="3429007"/>
            </a:xfrm>
          </p:grpSpPr>
          <p:pic>
            <p:nvPicPr>
              <p:cNvPr id="11" name="Picture 10" descr="Chart, bar chart&#10;&#10;Description automatically generated">
                <a:extLst>
                  <a:ext uri="{FF2B5EF4-FFF2-40B4-BE49-F238E27FC236}">
                    <a16:creationId xmlns:a16="http://schemas.microsoft.com/office/drawing/2014/main" id="{37573321-B119-761D-13A0-2A8E0981C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534" y="1470997"/>
                <a:ext cx="4572009" cy="3429007"/>
              </a:xfrm>
              <a:prstGeom prst="rect">
                <a:avLst/>
              </a:prstGeom>
            </p:spPr>
          </p:pic>
          <p:cxnSp>
            <p:nvCxnSpPr>
              <p:cNvPr id="13" name="Connector: Elbow 12">
                <a:extLst>
                  <a:ext uri="{FF2B5EF4-FFF2-40B4-BE49-F238E27FC236}">
                    <a16:creationId xmlns:a16="http://schemas.microsoft.com/office/drawing/2014/main" id="{7CA32188-8815-5D48-8F74-BB8D6559F90C}"/>
                  </a:ext>
                </a:extLst>
              </p:cNvPr>
              <p:cNvCxnSpPr/>
              <p:nvPr/>
            </p:nvCxnSpPr>
            <p:spPr>
              <a:xfrm>
                <a:off x="2259106" y="3594847"/>
                <a:ext cx="510988" cy="331694"/>
              </a:xfrm>
              <a:prstGeom prst="bentConnector3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or: Elbow 18">
                <a:extLst>
                  <a:ext uri="{FF2B5EF4-FFF2-40B4-BE49-F238E27FC236}">
                    <a16:creationId xmlns:a16="http://schemas.microsoft.com/office/drawing/2014/main" id="{ECC2B146-5730-3912-6BCD-7FE02ED7AA5B}"/>
                  </a:ext>
                </a:extLst>
              </p:cNvPr>
              <p:cNvCxnSpPr/>
              <p:nvPr/>
            </p:nvCxnSpPr>
            <p:spPr>
              <a:xfrm>
                <a:off x="3406277" y="2310830"/>
                <a:ext cx="548640" cy="1554480"/>
              </a:xfrm>
              <a:prstGeom prst="bentConnector3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2CCB7AA-577A-9177-8FB4-9D749BCB49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2100" y="2197082"/>
                <a:ext cx="1165747" cy="106607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CC65828-CC56-A8FA-71D8-98FBFAD8F1DA}"/>
                  </a:ext>
                </a:extLst>
              </p:cNvPr>
              <p:cNvSpPr txBox="1"/>
              <p:nvPr/>
            </p:nvSpPr>
            <p:spPr>
              <a:xfrm>
                <a:off x="1341584" y="1889305"/>
                <a:ext cx="10102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consumed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F914EA-BED3-DC6E-3DAB-BE0C77DBB553}"/>
                </a:ext>
              </a:extLst>
            </p:cNvPr>
            <p:cNvSpPr txBox="1"/>
            <p:nvPr/>
          </p:nvSpPr>
          <p:spPr>
            <a:xfrm>
              <a:off x="7906870" y="1378492"/>
              <a:ext cx="32660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Firewood addition &amp; combustion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6BC5CE2-E1F9-0285-CC5F-01CE7FC22030}"/>
              </a:ext>
            </a:extLst>
          </p:cNvPr>
          <p:cNvSpPr txBox="1"/>
          <p:nvPr/>
        </p:nvSpPr>
        <p:spPr>
          <a:xfrm>
            <a:off x="1529757" y="1502845"/>
            <a:ext cx="476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Weighted EF = 2.0 g kg</a:t>
            </a:r>
            <a:r>
              <a:rPr lang="en-US" sz="2400" baseline="30000" dirty="0"/>
              <a:t>-1</a:t>
            </a:r>
            <a:r>
              <a:rPr lang="en-US" sz="2400" dirty="0"/>
              <a:t> (4.0 </a:t>
            </a:r>
            <a:r>
              <a:rPr lang="en-US" sz="2400" dirty="0" err="1"/>
              <a:t>lb</a:t>
            </a:r>
            <a:r>
              <a:rPr lang="en-US" sz="2400" dirty="0"/>
              <a:t> ton</a:t>
            </a:r>
            <a:r>
              <a:rPr lang="en-US" sz="2400" baseline="30000" dirty="0"/>
              <a:t>-1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7415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hart, bar chart&#10;&#10;Description automatically generated">
            <a:extLst>
              <a:ext uri="{FF2B5EF4-FFF2-40B4-BE49-F238E27FC236}">
                <a16:creationId xmlns:a16="http://schemas.microsoft.com/office/drawing/2014/main" id="{4834E495-9D4F-9805-3840-4D10130D5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110" y="1195787"/>
            <a:ext cx="4572009" cy="3429007"/>
          </a:xfrm>
          <a:prstGeom prst="rect">
            <a:avLst/>
          </a:prstGeom>
        </p:spPr>
      </p:pic>
      <p:grpSp>
        <p:nvGrpSpPr>
          <p:cNvPr id="20" name="Group 19" descr="Impact of low-smoke fire pits on particulate matter emissions based on firewood use survey by  the Minnesota Pollution Control Agency.">
            <a:extLst>
              <a:ext uri="{FF2B5EF4-FFF2-40B4-BE49-F238E27FC236}">
                <a16:creationId xmlns:a16="http://schemas.microsoft.com/office/drawing/2014/main" id="{1154FA79-31FE-45B6-99A9-2FF766A9B05D}"/>
              </a:ext>
            </a:extLst>
          </p:cNvPr>
          <p:cNvGrpSpPr/>
          <p:nvPr/>
        </p:nvGrpSpPr>
        <p:grpSpPr>
          <a:xfrm>
            <a:off x="10160" y="-62100"/>
            <a:ext cx="12192000" cy="6948827"/>
            <a:chOff x="0" y="-82420"/>
            <a:chExt cx="12192000" cy="69488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2FDC05-A652-472A-BA85-3AE1072D9BC6}"/>
                </a:ext>
              </a:extLst>
            </p:cNvPr>
            <p:cNvSpPr/>
            <p:nvPr/>
          </p:nvSpPr>
          <p:spPr>
            <a:xfrm flipV="1">
              <a:off x="0" y="-82420"/>
              <a:ext cx="12192000" cy="822960"/>
            </a:xfrm>
            <a:prstGeom prst="rect">
              <a:avLst/>
            </a:prstGeom>
            <a:gradFill>
              <a:gsLst>
                <a:gs pos="96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  <a:gs pos="20000">
                  <a:schemeClr val="accent6">
                    <a:lumMod val="40000"/>
                    <a:lumOff val="60000"/>
                  </a:schemeClr>
                </a:gs>
                <a:gs pos="70000">
                  <a:schemeClr val="accent6">
                    <a:lumMod val="40000"/>
                    <a:lumOff val="60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563AEC5-1808-4CCF-8BC3-5064C1424CA5}"/>
                </a:ext>
              </a:extLst>
            </p:cNvPr>
            <p:cNvGrpSpPr/>
            <p:nvPr/>
          </p:nvGrpSpPr>
          <p:grpSpPr>
            <a:xfrm>
              <a:off x="0" y="6043447"/>
              <a:ext cx="12192000" cy="822960"/>
              <a:chOff x="0" y="6043447"/>
              <a:chExt cx="12192000" cy="82296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E98FB95-2818-410C-89BB-79BB0A8E8E65}"/>
                  </a:ext>
                </a:extLst>
              </p:cNvPr>
              <p:cNvSpPr/>
              <p:nvPr/>
            </p:nvSpPr>
            <p:spPr>
              <a:xfrm>
                <a:off x="0" y="6043447"/>
                <a:ext cx="12192000" cy="822960"/>
              </a:xfrm>
              <a:prstGeom prst="rect">
                <a:avLst/>
              </a:prstGeom>
              <a:gradFill>
                <a:gsLst>
                  <a:gs pos="96000">
                    <a:schemeClr val="accent6">
                      <a:lumMod val="60000"/>
                      <a:lumOff val="40000"/>
                    </a:schemeClr>
                  </a:gs>
                  <a:gs pos="0">
                    <a:schemeClr val="bg1"/>
                  </a:gs>
                  <a:gs pos="20000">
                    <a:schemeClr val="accent6">
                      <a:lumMod val="40000"/>
                      <a:lumOff val="60000"/>
                    </a:schemeClr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45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633FDC3-D2F0-4428-8151-8A6F95B08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572" y="6230710"/>
                <a:ext cx="1536325" cy="487723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A702E0-C1D5-43E9-92AE-CC43E37299E9}"/>
              </a:ext>
            </a:extLst>
          </p:cNvPr>
          <p:cNvSpPr txBox="1"/>
          <p:nvPr/>
        </p:nvSpPr>
        <p:spPr>
          <a:xfrm>
            <a:off x="2931539" y="11650"/>
            <a:ext cx="6722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Recreational Fire Pit Emissions Testing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D88E7D-913B-91B6-4851-3B1376A46710}"/>
              </a:ext>
            </a:extLst>
          </p:cNvPr>
          <p:cNvSpPr txBox="1"/>
          <p:nvPr/>
        </p:nvSpPr>
        <p:spPr>
          <a:xfrm>
            <a:off x="5033505" y="4950678"/>
            <a:ext cx="66591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Replacing 1 fire pit provides  </a:t>
            </a:r>
            <a:r>
              <a:rPr lang="en-US" sz="2000" dirty="0">
                <a:sym typeface="Symbol" panose="05050102010706020507" pitchFamily="18" charset="2"/>
              </a:rPr>
              <a:t> 7 </a:t>
            </a:r>
            <a:r>
              <a:rPr lang="en-US" sz="2000" dirty="0" err="1">
                <a:sym typeface="Symbol" panose="05050102010706020507" pitchFamily="18" charset="2"/>
              </a:rPr>
              <a:t>lb</a:t>
            </a:r>
            <a:r>
              <a:rPr lang="en-US" sz="2000" dirty="0">
                <a:sym typeface="Symbol" panose="05050102010706020507" pitchFamily="18" charset="2"/>
              </a:rPr>
              <a:t> y</a:t>
            </a:r>
            <a:r>
              <a:rPr lang="en-US" sz="2000" baseline="30000" dirty="0">
                <a:sym typeface="Symbol" panose="05050102010706020507" pitchFamily="18" charset="2"/>
              </a:rPr>
              <a:t>-1</a:t>
            </a:r>
            <a:r>
              <a:rPr lang="en-US" sz="2000" dirty="0">
                <a:sym typeface="Symbol" panose="05050102010706020507" pitchFamily="18" charset="2"/>
              </a:rPr>
              <a:t>  reduction in PM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1 pp increase ‘low-smoke’ ORE = 1.24% reduction in emissions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1B91317-C882-4596-E4BA-B468EB206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367971"/>
              </p:ext>
            </p:extLst>
          </p:nvPr>
        </p:nvGraphicFramePr>
        <p:xfrm>
          <a:off x="419812" y="1490428"/>
          <a:ext cx="5212080" cy="29058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12080">
                  <a:extLst>
                    <a:ext uri="{9D8B030D-6E8A-4147-A177-3AD203B41FA5}">
                      <a16:colId xmlns:a16="http://schemas.microsoft.com/office/drawing/2014/main" val="3347810312"/>
                    </a:ext>
                  </a:extLst>
                </a:gridCol>
              </a:tblGrid>
              <a:tr h="634526">
                <a:tc>
                  <a:txBody>
                    <a:bodyPr/>
                    <a:lstStyle/>
                    <a:p>
                      <a:r>
                        <a:rPr lang="en-US" dirty="0">
                          <a:cs typeface="Calibri"/>
                        </a:rPr>
                        <a:t>Minnesota residential wood combustion survey</a:t>
                      </a:r>
                    </a:p>
                    <a:p>
                      <a:r>
                        <a:rPr lang="en-US" dirty="0">
                          <a:cs typeface="Calibri"/>
                        </a:rPr>
                        <a:t>MSP Metro region estimates for 2018: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8491918"/>
                  </a:ext>
                </a:extLst>
              </a:tr>
              <a:tr h="24172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236996"/>
                  </a:ext>
                </a:extLst>
              </a:tr>
              <a:tr h="362586">
                <a:tc>
                  <a:txBody>
                    <a:bodyPr/>
                    <a:lstStyle/>
                    <a:p>
                      <a:r>
                        <a:rPr lang="en-US" dirty="0"/>
                        <a:t># Outdoor Recreational Equipment (ORE) = 358,371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88460429"/>
                  </a:ext>
                </a:extLst>
              </a:tr>
              <a:tr h="24172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0325352"/>
                  </a:ext>
                </a:extLst>
              </a:tr>
              <a:tr h="362586">
                <a:tc>
                  <a:txBody>
                    <a:bodyPr/>
                    <a:lstStyle/>
                    <a:p>
                      <a:r>
                        <a:rPr lang="en-US" dirty="0"/>
                        <a:t>Annual wood use = 0.25 cord/piece = 0.363 ton/piece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1944536"/>
                  </a:ext>
                </a:extLst>
              </a:tr>
              <a:tr h="266319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0428044"/>
                  </a:ext>
                </a:extLst>
              </a:tr>
              <a:tr h="3625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cs typeface="Calibri"/>
                        </a:rPr>
                        <a:t>Annual PM2.5 = 1533 ton             (EFPM = 23.6 </a:t>
                      </a:r>
                      <a:r>
                        <a:rPr lang="en-US" dirty="0" err="1">
                          <a:cs typeface="Calibri"/>
                        </a:rPr>
                        <a:t>lb</a:t>
                      </a:r>
                      <a:r>
                        <a:rPr lang="en-US" dirty="0">
                          <a:cs typeface="Calibri"/>
                        </a:rPr>
                        <a:t>/ton)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5352528"/>
                  </a:ext>
                </a:extLst>
              </a:tr>
              <a:tr h="4144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4837378"/>
                  </a:ext>
                </a:extLst>
              </a:tr>
            </a:tbl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1F02BF28-D3C8-46F9-5DD7-08E0285B2B0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51061" y="719536"/>
            <a:ext cx="4033284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Emission Inventory Impact</a:t>
            </a:r>
          </a:p>
        </p:txBody>
      </p:sp>
      <p:pic>
        <p:nvPicPr>
          <p:cNvPr id="11" name="Picture 10" descr="Minnesota Pollution Control Agency firewood use survey">
            <a:extLst>
              <a:ext uri="{FF2B5EF4-FFF2-40B4-BE49-F238E27FC236}">
                <a16:creationId xmlns:a16="http://schemas.microsoft.com/office/drawing/2014/main" id="{648EAFD4-7A2D-2EAA-5C2E-E35B44352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00" y="4033520"/>
            <a:ext cx="1554615" cy="20301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1B6108-6E39-EBC9-D42E-19E8996672FF}"/>
              </a:ext>
            </a:extLst>
          </p:cNvPr>
          <p:cNvSpPr txBox="1"/>
          <p:nvPr/>
        </p:nvSpPr>
        <p:spPr>
          <a:xfrm>
            <a:off x="2382786" y="4725426"/>
            <a:ext cx="2544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‘typical burn’ implies </a:t>
            </a:r>
            <a:r>
              <a:rPr lang="en-US" dirty="0">
                <a:sym typeface="Symbol" panose="05050102010706020507" pitchFamily="18" charset="2"/>
              </a:rPr>
              <a:t> 9 burns / year/ 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33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descr="Conclusions&#10;">
            <a:extLst>
              <a:ext uri="{FF2B5EF4-FFF2-40B4-BE49-F238E27FC236}">
                <a16:creationId xmlns:a16="http://schemas.microsoft.com/office/drawing/2014/main" id="{1154FA79-31FE-45B6-99A9-2FF766A9B05D}"/>
              </a:ext>
            </a:extLst>
          </p:cNvPr>
          <p:cNvGrpSpPr/>
          <p:nvPr/>
        </p:nvGrpSpPr>
        <p:grpSpPr>
          <a:xfrm>
            <a:off x="10160" y="-62100"/>
            <a:ext cx="12192000" cy="6948827"/>
            <a:chOff x="0" y="-82420"/>
            <a:chExt cx="12192000" cy="69488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2FDC05-A652-472A-BA85-3AE1072D9BC6}"/>
                </a:ext>
              </a:extLst>
            </p:cNvPr>
            <p:cNvSpPr/>
            <p:nvPr/>
          </p:nvSpPr>
          <p:spPr>
            <a:xfrm flipV="1">
              <a:off x="0" y="-82420"/>
              <a:ext cx="12192000" cy="822960"/>
            </a:xfrm>
            <a:prstGeom prst="rect">
              <a:avLst/>
            </a:prstGeom>
            <a:gradFill>
              <a:gsLst>
                <a:gs pos="96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  <a:gs pos="20000">
                  <a:schemeClr val="accent6">
                    <a:lumMod val="40000"/>
                    <a:lumOff val="60000"/>
                  </a:schemeClr>
                </a:gs>
                <a:gs pos="70000">
                  <a:schemeClr val="accent6">
                    <a:lumMod val="40000"/>
                    <a:lumOff val="60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563AEC5-1808-4CCF-8BC3-5064C1424CA5}"/>
                </a:ext>
              </a:extLst>
            </p:cNvPr>
            <p:cNvGrpSpPr/>
            <p:nvPr/>
          </p:nvGrpSpPr>
          <p:grpSpPr>
            <a:xfrm>
              <a:off x="0" y="6043447"/>
              <a:ext cx="12192000" cy="822960"/>
              <a:chOff x="0" y="6043447"/>
              <a:chExt cx="12192000" cy="82296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E98FB95-2818-410C-89BB-79BB0A8E8E65}"/>
                  </a:ext>
                </a:extLst>
              </p:cNvPr>
              <p:cNvSpPr/>
              <p:nvPr/>
            </p:nvSpPr>
            <p:spPr>
              <a:xfrm>
                <a:off x="0" y="6043447"/>
                <a:ext cx="12192000" cy="822960"/>
              </a:xfrm>
              <a:prstGeom prst="rect">
                <a:avLst/>
              </a:prstGeom>
              <a:gradFill>
                <a:gsLst>
                  <a:gs pos="96000">
                    <a:schemeClr val="accent6">
                      <a:lumMod val="60000"/>
                      <a:lumOff val="40000"/>
                    </a:schemeClr>
                  </a:gs>
                  <a:gs pos="0">
                    <a:schemeClr val="bg1"/>
                  </a:gs>
                  <a:gs pos="20000">
                    <a:schemeClr val="accent6">
                      <a:lumMod val="40000"/>
                      <a:lumOff val="60000"/>
                    </a:schemeClr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45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633FDC3-D2F0-4428-8151-8A6F95B08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572" y="6230710"/>
                <a:ext cx="1536325" cy="487723"/>
              </a:xfrm>
              <a:prstGeom prst="rect">
                <a:avLst/>
              </a:prstGeom>
            </p:spPr>
          </p:pic>
        </p:grpSp>
      </p:grpSp>
      <p:graphicFrame>
        <p:nvGraphicFramePr>
          <p:cNvPr id="5" name="Table 6" descr="Conclusions:&#10;EFPM for “low-smoke”/barrel design fire pits  80% lower than AP-42&#10;&#10;&#10;">
            <a:extLst>
              <a:ext uri="{FF2B5EF4-FFF2-40B4-BE49-F238E27FC236}">
                <a16:creationId xmlns:a16="http://schemas.microsoft.com/office/drawing/2014/main" id="{A625E0B3-A71A-B12E-BE70-5016FA6EC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609645"/>
              </p:ext>
            </p:extLst>
          </p:nvPr>
        </p:nvGraphicFramePr>
        <p:xfrm>
          <a:off x="1187777" y="980891"/>
          <a:ext cx="10222345" cy="36817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22345">
                  <a:extLst>
                    <a:ext uri="{9D8B030D-6E8A-4147-A177-3AD203B41FA5}">
                      <a16:colId xmlns:a16="http://schemas.microsoft.com/office/drawing/2014/main" val="192290074"/>
                    </a:ext>
                  </a:extLst>
                </a:gridCol>
              </a:tblGrid>
              <a:tr h="4542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EFPM for “low-smoke”/barrel design fire pits  80% lower than AP-42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5756760"/>
                  </a:ext>
                </a:extLst>
              </a:tr>
              <a:tr h="280369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0034697"/>
                  </a:ext>
                </a:extLst>
              </a:tr>
              <a:tr h="454249">
                <a:tc>
                  <a:txBody>
                    <a:bodyPr/>
                    <a:lstStyle/>
                    <a:p>
                      <a:r>
                        <a:rPr lang="en-US" sz="2400" dirty="0"/>
                        <a:t>PM emissions normalized to radiant heat flux increase with MC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6471909"/>
                  </a:ext>
                </a:extLst>
              </a:tr>
              <a:tr h="280369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6595920"/>
                  </a:ext>
                </a:extLst>
              </a:tr>
              <a:tr h="280369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5536421"/>
                  </a:ext>
                </a:extLst>
              </a:tr>
              <a:tr h="8176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Higher MC 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 lower radiant heat yield  greater firewood use  more emissions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6834942"/>
                  </a:ext>
                </a:extLst>
              </a:tr>
              <a:tr h="280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5351975"/>
                  </a:ext>
                </a:extLst>
              </a:tr>
              <a:tr h="817649">
                <a:tc>
                  <a:txBody>
                    <a:bodyPr/>
                    <a:lstStyle/>
                    <a:p>
                      <a:r>
                        <a:rPr lang="en-US" sz="2400" dirty="0"/>
                        <a:t>Improved MC handling and increased test number would have  reduced uncertainty in emissions prediction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5997343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A665C9FA-78F7-78F7-742F-7A30FF28EE0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11408" y="-62100"/>
            <a:ext cx="2414444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930622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descr="Additional questions to be addressed in future work">
            <a:extLst>
              <a:ext uri="{FF2B5EF4-FFF2-40B4-BE49-F238E27FC236}">
                <a16:creationId xmlns:a16="http://schemas.microsoft.com/office/drawing/2014/main" id="{1154FA79-31FE-45B6-99A9-2FF766A9B05D}"/>
              </a:ext>
            </a:extLst>
          </p:cNvPr>
          <p:cNvGrpSpPr/>
          <p:nvPr/>
        </p:nvGrpSpPr>
        <p:grpSpPr>
          <a:xfrm>
            <a:off x="10160" y="-62100"/>
            <a:ext cx="12192000" cy="6948827"/>
            <a:chOff x="0" y="-82420"/>
            <a:chExt cx="12192000" cy="69488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2FDC05-A652-472A-BA85-3AE1072D9BC6}"/>
                </a:ext>
              </a:extLst>
            </p:cNvPr>
            <p:cNvSpPr/>
            <p:nvPr/>
          </p:nvSpPr>
          <p:spPr>
            <a:xfrm flipV="1">
              <a:off x="0" y="-82420"/>
              <a:ext cx="12192000" cy="822960"/>
            </a:xfrm>
            <a:prstGeom prst="rect">
              <a:avLst/>
            </a:prstGeom>
            <a:gradFill>
              <a:gsLst>
                <a:gs pos="96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  <a:gs pos="20000">
                  <a:schemeClr val="accent6">
                    <a:lumMod val="40000"/>
                    <a:lumOff val="60000"/>
                  </a:schemeClr>
                </a:gs>
                <a:gs pos="70000">
                  <a:schemeClr val="accent6">
                    <a:lumMod val="40000"/>
                    <a:lumOff val="60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563AEC5-1808-4CCF-8BC3-5064C1424CA5}"/>
                </a:ext>
              </a:extLst>
            </p:cNvPr>
            <p:cNvGrpSpPr/>
            <p:nvPr/>
          </p:nvGrpSpPr>
          <p:grpSpPr>
            <a:xfrm>
              <a:off x="0" y="6043447"/>
              <a:ext cx="12192000" cy="822960"/>
              <a:chOff x="0" y="6043447"/>
              <a:chExt cx="12192000" cy="82296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E98FB95-2818-410C-89BB-79BB0A8E8E65}"/>
                  </a:ext>
                </a:extLst>
              </p:cNvPr>
              <p:cNvSpPr/>
              <p:nvPr/>
            </p:nvSpPr>
            <p:spPr>
              <a:xfrm>
                <a:off x="0" y="6043447"/>
                <a:ext cx="12192000" cy="822960"/>
              </a:xfrm>
              <a:prstGeom prst="rect">
                <a:avLst/>
              </a:prstGeom>
              <a:gradFill>
                <a:gsLst>
                  <a:gs pos="96000">
                    <a:schemeClr val="accent6">
                      <a:lumMod val="60000"/>
                      <a:lumOff val="40000"/>
                    </a:schemeClr>
                  </a:gs>
                  <a:gs pos="0">
                    <a:schemeClr val="bg1"/>
                  </a:gs>
                  <a:gs pos="20000">
                    <a:schemeClr val="accent6">
                      <a:lumMod val="40000"/>
                      <a:lumOff val="60000"/>
                    </a:schemeClr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45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633FDC3-D2F0-4428-8151-8A6F95B08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572" y="6230710"/>
                <a:ext cx="1536325" cy="487723"/>
              </a:xfrm>
              <a:prstGeom prst="rect">
                <a:avLst/>
              </a:prstGeom>
            </p:spPr>
          </p:pic>
        </p:grpSp>
      </p:grp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A625E0B3-A71A-B12E-BE70-5016FA6EC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437386"/>
              </p:ext>
            </p:extLst>
          </p:nvPr>
        </p:nvGraphicFramePr>
        <p:xfrm>
          <a:off x="1990466" y="1420458"/>
          <a:ext cx="8863063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63063">
                  <a:extLst>
                    <a:ext uri="{9D8B030D-6E8A-4147-A177-3AD203B41FA5}">
                      <a16:colId xmlns:a16="http://schemas.microsoft.com/office/drawing/2014/main" val="1922900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How does real world fire pit activity compare with standardized fueling used in testing?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6471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6595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How do fire pits used in testing compare versus other designs?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9085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6834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Small EFPM difference between “low smoke” &amp; Pilot suggests physical dimensions are important factor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5997343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A665C9FA-78F7-78F7-742F-7A30FF28EE0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362052" y="56992"/>
            <a:ext cx="3769173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Additional Questions </a:t>
            </a:r>
          </a:p>
        </p:txBody>
      </p:sp>
    </p:spTree>
    <p:extLst>
      <p:ext uri="{BB962C8B-B14F-4D97-AF65-F5344CB8AC3E}">
        <p14:creationId xmlns:p14="http://schemas.microsoft.com/office/powerpoint/2010/main" val="773088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descr="Thank You. Any questions?">
            <a:extLst>
              <a:ext uri="{FF2B5EF4-FFF2-40B4-BE49-F238E27FC236}">
                <a16:creationId xmlns:a16="http://schemas.microsoft.com/office/drawing/2014/main" id="{1154FA79-31FE-45B6-99A9-2FF766A9B05D}"/>
              </a:ext>
            </a:extLst>
          </p:cNvPr>
          <p:cNvGrpSpPr/>
          <p:nvPr/>
        </p:nvGrpSpPr>
        <p:grpSpPr>
          <a:xfrm>
            <a:off x="10160" y="-62100"/>
            <a:ext cx="12192000" cy="6948827"/>
            <a:chOff x="0" y="-82420"/>
            <a:chExt cx="12192000" cy="69488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2FDC05-A652-472A-BA85-3AE1072D9BC6}"/>
                </a:ext>
              </a:extLst>
            </p:cNvPr>
            <p:cNvSpPr/>
            <p:nvPr/>
          </p:nvSpPr>
          <p:spPr>
            <a:xfrm flipV="1">
              <a:off x="0" y="-82420"/>
              <a:ext cx="12192000" cy="822960"/>
            </a:xfrm>
            <a:prstGeom prst="rect">
              <a:avLst/>
            </a:prstGeom>
            <a:gradFill>
              <a:gsLst>
                <a:gs pos="96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  <a:gs pos="20000">
                  <a:schemeClr val="accent6">
                    <a:lumMod val="40000"/>
                    <a:lumOff val="60000"/>
                  </a:schemeClr>
                </a:gs>
                <a:gs pos="70000">
                  <a:schemeClr val="accent6">
                    <a:lumMod val="40000"/>
                    <a:lumOff val="60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563AEC5-1808-4CCF-8BC3-5064C1424CA5}"/>
                </a:ext>
              </a:extLst>
            </p:cNvPr>
            <p:cNvGrpSpPr/>
            <p:nvPr/>
          </p:nvGrpSpPr>
          <p:grpSpPr>
            <a:xfrm>
              <a:off x="0" y="6043447"/>
              <a:ext cx="12192000" cy="822960"/>
              <a:chOff x="0" y="6043447"/>
              <a:chExt cx="12192000" cy="82296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E98FB95-2818-410C-89BB-79BB0A8E8E65}"/>
                  </a:ext>
                </a:extLst>
              </p:cNvPr>
              <p:cNvSpPr/>
              <p:nvPr/>
            </p:nvSpPr>
            <p:spPr>
              <a:xfrm>
                <a:off x="0" y="6043447"/>
                <a:ext cx="12192000" cy="822960"/>
              </a:xfrm>
              <a:prstGeom prst="rect">
                <a:avLst/>
              </a:prstGeom>
              <a:gradFill>
                <a:gsLst>
                  <a:gs pos="96000">
                    <a:schemeClr val="accent6">
                      <a:lumMod val="60000"/>
                      <a:lumOff val="40000"/>
                    </a:schemeClr>
                  </a:gs>
                  <a:gs pos="0">
                    <a:schemeClr val="bg1"/>
                  </a:gs>
                  <a:gs pos="20000">
                    <a:schemeClr val="accent6">
                      <a:lumMod val="40000"/>
                      <a:lumOff val="60000"/>
                    </a:schemeClr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45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633FDC3-D2F0-4428-8151-8A6F95B08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572" y="6230710"/>
                <a:ext cx="1536325" cy="487723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A702E0-C1D5-43E9-92AE-CC43E37299E9}"/>
              </a:ext>
            </a:extLst>
          </p:cNvPr>
          <p:cNvSpPr txBox="1"/>
          <p:nvPr/>
        </p:nvSpPr>
        <p:spPr>
          <a:xfrm>
            <a:off x="2931539" y="11650"/>
            <a:ext cx="6722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Recreational Fire Pit Emissions Testing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E8B48D-AFEB-B8C0-33D9-0C76FF18DDC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06835" y="1603514"/>
            <a:ext cx="4198650" cy="28623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2710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descr="Motivation for the study and primary questions addressed by the study.">
            <a:extLst>
              <a:ext uri="{FF2B5EF4-FFF2-40B4-BE49-F238E27FC236}">
                <a16:creationId xmlns:a16="http://schemas.microsoft.com/office/drawing/2014/main" id="{1154FA79-31FE-45B6-99A9-2FF766A9B05D}"/>
              </a:ext>
            </a:extLst>
          </p:cNvPr>
          <p:cNvGrpSpPr/>
          <p:nvPr/>
        </p:nvGrpSpPr>
        <p:grpSpPr>
          <a:xfrm>
            <a:off x="10160" y="-62100"/>
            <a:ext cx="12192000" cy="6948827"/>
            <a:chOff x="0" y="-82420"/>
            <a:chExt cx="12192000" cy="69488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2FDC05-A652-472A-BA85-3AE1072D9BC6}"/>
                </a:ext>
              </a:extLst>
            </p:cNvPr>
            <p:cNvSpPr/>
            <p:nvPr/>
          </p:nvSpPr>
          <p:spPr>
            <a:xfrm flipV="1">
              <a:off x="0" y="-82420"/>
              <a:ext cx="12192000" cy="822960"/>
            </a:xfrm>
            <a:prstGeom prst="rect">
              <a:avLst/>
            </a:prstGeom>
            <a:gradFill>
              <a:gsLst>
                <a:gs pos="96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  <a:gs pos="20000">
                  <a:schemeClr val="accent6">
                    <a:lumMod val="40000"/>
                    <a:lumOff val="60000"/>
                  </a:schemeClr>
                </a:gs>
                <a:gs pos="70000">
                  <a:schemeClr val="accent6">
                    <a:lumMod val="40000"/>
                    <a:lumOff val="60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563AEC5-1808-4CCF-8BC3-5064C1424CA5}"/>
                </a:ext>
              </a:extLst>
            </p:cNvPr>
            <p:cNvGrpSpPr/>
            <p:nvPr/>
          </p:nvGrpSpPr>
          <p:grpSpPr>
            <a:xfrm>
              <a:off x="0" y="6043447"/>
              <a:ext cx="12192000" cy="822960"/>
              <a:chOff x="0" y="6043447"/>
              <a:chExt cx="12192000" cy="82296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E98FB95-2818-410C-89BB-79BB0A8E8E65}"/>
                  </a:ext>
                </a:extLst>
              </p:cNvPr>
              <p:cNvSpPr/>
              <p:nvPr/>
            </p:nvSpPr>
            <p:spPr>
              <a:xfrm>
                <a:off x="0" y="6043447"/>
                <a:ext cx="12192000" cy="822960"/>
              </a:xfrm>
              <a:prstGeom prst="rect">
                <a:avLst/>
              </a:prstGeom>
              <a:gradFill>
                <a:gsLst>
                  <a:gs pos="96000">
                    <a:schemeClr val="accent6">
                      <a:lumMod val="60000"/>
                      <a:lumOff val="40000"/>
                    </a:schemeClr>
                  </a:gs>
                  <a:gs pos="0">
                    <a:schemeClr val="bg1"/>
                  </a:gs>
                  <a:gs pos="20000">
                    <a:schemeClr val="accent6">
                      <a:lumMod val="40000"/>
                      <a:lumOff val="60000"/>
                    </a:schemeClr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45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633FDC3-D2F0-4428-8151-8A6F95B08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572" y="6230710"/>
                <a:ext cx="1536325" cy="487723"/>
              </a:xfrm>
              <a:prstGeom prst="rect">
                <a:avLst/>
              </a:prstGeom>
            </p:spPr>
          </p:pic>
        </p:grpSp>
      </p:grp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A27A9F73-944D-AADF-1CB8-A1FC05C7D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785153"/>
              </p:ext>
            </p:extLst>
          </p:nvPr>
        </p:nvGraphicFramePr>
        <p:xfrm>
          <a:off x="6615953" y="1355586"/>
          <a:ext cx="5029200" cy="367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84353565"/>
                    </a:ext>
                  </a:extLst>
                </a:gridCol>
              </a:tblGrid>
              <a:tr h="4541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Study Questions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509113"/>
                  </a:ext>
                </a:extLst>
              </a:tr>
              <a:tr h="2422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2869607"/>
                  </a:ext>
                </a:extLst>
              </a:tr>
              <a:tr h="908303">
                <a:tc>
                  <a:txBody>
                    <a:bodyPr/>
                    <a:lstStyle/>
                    <a:p>
                      <a:r>
                        <a:rPr lang="en-US" dirty="0"/>
                        <a:t>Do “low-smoke” fire pits have lower PM</a:t>
                      </a:r>
                      <a:r>
                        <a:rPr lang="en-US" baseline="-25000" dirty="0"/>
                        <a:t>2.5</a:t>
                      </a:r>
                      <a:r>
                        <a:rPr lang="en-US" dirty="0"/>
                        <a:t> emission factors (EFPM) than traditional fire pits? 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1213679"/>
                  </a:ext>
                </a:extLst>
              </a:tr>
              <a:tr h="24221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0459193"/>
                  </a:ext>
                </a:extLst>
              </a:tr>
              <a:tr h="908303">
                <a:tc>
                  <a:txBody>
                    <a:bodyPr/>
                    <a:lstStyle/>
                    <a:p>
                      <a:r>
                        <a:rPr lang="en-US" dirty="0"/>
                        <a:t>Provide data for estimating PM</a:t>
                      </a:r>
                      <a:r>
                        <a:rPr lang="en-US" baseline="-25000" dirty="0"/>
                        <a:t>2.5</a:t>
                      </a:r>
                      <a:r>
                        <a:rPr lang="en-US" dirty="0"/>
                        <a:t> emissions from “low-smoke” outdoor recreational fire pit use in Minnesota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8087826"/>
                  </a:ext>
                </a:extLst>
              </a:tr>
              <a:tr h="266601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285570"/>
                  </a:ext>
                </a:extLst>
              </a:tr>
              <a:tr h="635812">
                <a:tc>
                  <a:txBody>
                    <a:bodyPr/>
                    <a:lstStyle/>
                    <a:p>
                      <a:r>
                        <a:rPr lang="en-US" dirty="0"/>
                        <a:t>What is effect of firewood moisture content (MC) on PM emissions?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3543303"/>
                  </a:ext>
                </a:extLst>
              </a:tr>
            </a:tbl>
          </a:graphicData>
        </a:graphic>
      </p:graphicFrame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C8E98579-F29F-26B8-4B8E-F58EB2D67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631527"/>
              </p:ext>
            </p:extLst>
          </p:nvPr>
        </p:nvGraphicFramePr>
        <p:xfrm>
          <a:off x="546847" y="1113090"/>
          <a:ext cx="5283328" cy="4286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83328">
                  <a:extLst>
                    <a:ext uri="{9D8B030D-6E8A-4147-A177-3AD203B41FA5}">
                      <a16:colId xmlns:a16="http://schemas.microsoft.com/office/drawing/2014/main" val="84353565"/>
                    </a:ext>
                  </a:extLst>
                </a:gridCol>
              </a:tblGrid>
              <a:tr h="4455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Motivation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2946941"/>
                  </a:ext>
                </a:extLst>
              </a:tr>
              <a:tr h="2376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2576546"/>
                  </a:ext>
                </a:extLst>
              </a:tr>
              <a:tr h="623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Initiated and Funded by the Minnesota Pollution Control Agency (MPCA)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2869607"/>
                  </a:ext>
                </a:extLst>
              </a:tr>
              <a:tr h="2376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2815442"/>
                  </a:ext>
                </a:extLst>
              </a:tr>
              <a:tr h="891143">
                <a:tc>
                  <a:txBody>
                    <a:bodyPr/>
                    <a:lstStyle/>
                    <a:p>
                      <a:r>
                        <a:rPr lang="en-US" dirty="0"/>
                        <a:t>Sales of woodburning outdoor recreational wood burning  equipment (ORE) – fire pits –  have increased significantly since COVID-19 pandemic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1213679"/>
                  </a:ext>
                </a:extLst>
              </a:tr>
              <a:tr h="26142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9331905"/>
                  </a:ext>
                </a:extLst>
              </a:tr>
              <a:tr h="623800">
                <a:tc>
                  <a:txBody>
                    <a:bodyPr/>
                    <a:lstStyle/>
                    <a:p>
                      <a:r>
                        <a:rPr lang="en-US" dirty="0"/>
                        <a:t>Anecdotal evidence of increased use of backyard fire pits in urban/suburban areas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8087826"/>
                  </a:ext>
                </a:extLst>
              </a:tr>
              <a:tr h="26142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3543303"/>
                  </a:ext>
                </a:extLst>
              </a:tr>
              <a:tr h="623800">
                <a:tc>
                  <a:txBody>
                    <a:bodyPr/>
                    <a:lstStyle/>
                    <a:p>
                      <a:r>
                        <a:rPr lang="en-US" dirty="0"/>
                        <a:t>Increased consumer demand for “smokeless” fire pits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5910406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E6A2A71-D0A6-08FE-5B46-88D9D36489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62354" y="-26416"/>
            <a:ext cx="7756705" cy="699178"/>
          </a:xfrm>
        </p:spPr>
        <p:txBody>
          <a:bodyPr/>
          <a:lstStyle/>
          <a:p>
            <a:r>
              <a:rPr lang="en-US" dirty="0"/>
              <a:t>Motivation and Study Questions</a:t>
            </a:r>
          </a:p>
        </p:txBody>
      </p:sp>
    </p:spTree>
    <p:extLst>
      <p:ext uri="{BB962C8B-B14F-4D97-AF65-F5344CB8AC3E}">
        <p14:creationId xmlns:p14="http://schemas.microsoft.com/office/powerpoint/2010/main" val="1452095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702E0-C1D5-43E9-92AE-CC43E37299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93791" y="-24062"/>
            <a:ext cx="6418360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Recreational Firepit Emissions Testing</a:t>
            </a:r>
          </a:p>
        </p:txBody>
      </p:sp>
      <p:grpSp>
        <p:nvGrpSpPr>
          <p:cNvPr id="5" name="Group 4" descr="Equation for calculating emission rates from biomass burning &#10;">
            <a:extLst>
              <a:ext uri="{FF2B5EF4-FFF2-40B4-BE49-F238E27FC236}">
                <a16:creationId xmlns:a16="http://schemas.microsoft.com/office/drawing/2014/main" id="{BDDE4EB8-5C1D-44D3-BCE8-830DE4BA5907}"/>
              </a:ext>
            </a:extLst>
          </p:cNvPr>
          <p:cNvGrpSpPr/>
          <p:nvPr/>
        </p:nvGrpSpPr>
        <p:grpSpPr>
          <a:xfrm>
            <a:off x="3185052" y="895466"/>
            <a:ext cx="5842217" cy="914400"/>
            <a:chOff x="2212767" y="2335436"/>
            <a:chExt cx="5842217" cy="9144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0DCC61F-8642-4780-A3B3-E75B39143944}"/>
                </a:ext>
              </a:extLst>
            </p:cNvPr>
            <p:cNvSpPr txBox="1"/>
            <p:nvPr/>
          </p:nvSpPr>
          <p:spPr>
            <a:xfrm>
              <a:off x="6198130" y="2335436"/>
              <a:ext cx="1856854" cy="91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Fuel </a:t>
              </a:r>
            </a:p>
            <a:p>
              <a:pPr algn="ctr"/>
              <a:r>
                <a:rPr lang="en-US" sz="2400" dirty="0"/>
                <a:t>Consumption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8A0027-5A72-4A14-B751-DEA03B0E49C0}"/>
                </a:ext>
              </a:extLst>
            </p:cNvPr>
            <p:cNvSpPr txBox="1"/>
            <p:nvPr/>
          </p:nvSpPr>
          <p:spPr>
            <a:xfrm>
              <a:off x="2212767" y="2335436"/>
              <a:ext cx="1285929" cy="9144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400" dirty="0"/>
                <a:t>Emission Rate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817DB2-6C84-44F9-8538-BC64D23C5ED5}"/>
                </a:ext>
              </a:extLst>
            </p:cNvPr>
            <p:cNvSpPr txBox="1"/>
            <p:nvPr/>
          </p:nvSpPr>
          <p:spPr>
            <a:xfrm>
              <a:off x="4202854" y="2335436"/>
              <a:ext cx="1285929" cy="9144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400" dirty="0"/>
                <a:t>Emission Factor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224106-15D7-42A4-8A53-EA1C1178B403}"/>
                </a:ext>
              </a:extLst>
            </p:cNvPr>
            <p:cNvSpPr txBox="1"/>
            <p:nvPr/>
          </p:nvSpPr>
          <p:spPr>
            <a:xfrm>
              <a:off x="3659182" y="256084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=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0FC102-A47E-4C44-9C37-F97C435877B5}"/>
                </a:ext>
              </a:extLst>
            </p:cNvPr>
            <p:cNvSpPr txBox="1"/>
            <p:nvPr/>
          </p:nvSpPr>
          <p:spPr>
            <a:xfrm>
              <a:off x="5724013" y="2491537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ym typeface="Symbol" panose="05050102010706020507" pitchFamily="18" charset="2"/>
                </a:rPr>
                <a:t></a:t>
              </a:r>
              <a:endParaRPr lang="en-US" sz="2400" dirty="0"/>
            </a:p>
          </p:txBody>
        </p:sp>
      </p:grpSp>
      <p:grpSp>
        <p:nvGrpSpPr>
          <p:cNvPr id="8" name="Group 7" descr="Equation for calculating emission rates from biomass burning">
            <a:extLst>
              <a:ext uri="{FF2B5EF4-FFF2-40B4-BE49-F238E27FC236}">
                <a16:creationId xmlns:a16="http://schemas.microsoft.com/office/drawing/2014/main" id="{87DAA455-1EE5-40DE-96E0-1EB12EF5983F}"/>
              </a:ext>
            </a:extLst>
          </p:cNvPr>
          <p:cNvGrpSpPr/>
          <p:nvPr/>
        </p:nvGrpSpPr>
        <p:grpSpPr>
          <a:xfrm>
            <a:off x="1919076" y="2108205"/>
            <a:ext cx="8374168" cy="882534"/>
            <a:chOff x="1334856" y="3764631"/>
            <a:chExt cx="8374168" cy="88253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B33FBB-DD99-41B0-BAF7-565B943E8038}"/>
                </a:ext>
              </a:extLst>
            </p:cNvPr>
            <p:cNvSpPr txBox="1"/>
            <p:nvPr/>
          </p:nvSpPr>
          <p:spPr>
            <a:xfrm>
              <a:off x="3492615" y="3824205"/>
              <a:ext cx="319792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EFPM  </a:t>
              </a:r>
            </a:p>
            <a:p>
              <a:pPr algn="ctr"/>
              <a:r>
                <a:rPr lang="en-US" sz="2000" dirty="0"/>
                <a:t>(g-PM</a:t>
              </a:r>
              <a:r>
                <a:rPr lang="en-US" sz="2000" baseline="-25000" dirty="0"/>
                <a:t>2.5</a:t>
              </a:r>
              <a:r>
                <a:rPr lang="en-US" sz="2000" dirty="0"/>
                <a:t>/kg-fuel consumed) 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DB7144-8167-46CA-8F07-AB8E47AF221F}"/>
                </a:ext>
              </a:extLst>
            </p:cNvPr>
            <p:cNvSpPr txBox="1"/>
            <p:nvPr/>
          </p:nvSpPr>
          <p:spPr>
            <a:xfrm>
              <a:off x="6787023" y="3824205"/>
              <a:ext cx="2922001" cy="822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FC  </a:t>
              </a:r>
            </a:p>
            <a:p>
              <a:pPr algn="ctr"/>
              <a:r>
                <a:rPr lang="en-US" sz="1800" dirty="0"/>
                <a:t>(</a:t>
              </a:r>
              <a:r>
                <a:rPr lang="en-US" sz="2000" dirty="0"/>
                <a:t>kg-fuel consumed/hour) 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B667DF-E572-42BC-8E2D-1D82384CD0C2}"/>
                </a:ext>
              </a:extLst>
            </p:cNvPr>
            <p:cNvSpPr txBox="1"/>
            <p:nvPr/>
          </p:nvSpPr>
          <p:spPr>
            <a:xfrm>
              <a:off x="1334856" y="3824205"/>
              <a:ext cx="191199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EPM  </a:t>
              </a:r>
            </a:p>
            <a:p>
              <a:pPr algn="ctr"/>
              <a:r>
                <a:rPr lang="en-US" sz="2000" dirty="0"/>
                <a:t>(g-PM</a:t>
              </a:r>
              <a:r>
                <a:rPr lang="en-US" sz="2000" baseline="-25000" dirty="0"/>
                <a:t>2.5</a:t>
              </a:r>
              <a:r>
                <a:rPr lang="en-US" sz="2000" dirty="0"/>
                <a:t>/hour) 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A244C7-D958-4D26-A628-F337A7F39B79}"/>
                </a:ext>
              </a:extLst>
            </p:cNvPr>
            <p:cNvSpPr txBox="1"/>
            <p:nvPr/>
          </p:nvSpPr>
          <p:spPr>
            <a:xfrm>
              <a:off x="3275034" y="3771291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=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ADA91F-D096-442A-8151-A075A3CF0C31}"/>
                </a:ext>
              </a:extLst>
            </p:cNvPr>
            <p:cNvSpPr txBox="1"/>
            <p:nvPr/>
          </p:nvSpPr>
          <p:spPr>
            <a:xfrm>
              <a:off x="6555141" y="3764631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ym typeface="Symbol" panose="05050102010706020507" pitchFamily="18" charset="2"/>
                </a:rPr>
                <a:t></a:t>
              </a:r>
              <a:endParaRPr lang="en-US" sz="24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667F953-6578-4B42-ACDC-23A2CAAF8BD3}"/>
              </a:ext>
            </a:extLst>
          </p:cNvPr>
          <p:cNvSpPr txBox="1"/>
          <p:nvPr/>
        </p:nvSpPr>
        <p:spPr>
          <a:xfrm>
            <a:off x="1519736" y="3429000"/>
            <a:ext cx="8565678" cy="5253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Measure EFPM, FC and other factors to estimate EPM for firepit 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E99FC1-0C69-4F86-A6BE-1C437B33EC67}"/>
              </a:ext>
            </a:extLst>
          </p:cNvPr>
          <p:cNvSpPr txBox="1"/>
          <p:nvPr/>
        </p:nvSpPr>
        <p:spPr>
          <a:xfrm>
            <a:off x="1519736" y="4148208"/>
            <a:ext cx="670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FC, a function of user behavior, will drive emissions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CD71C9-AF73-4B47-9F5C-B15D9A5DAF1A}"/>
              </a:ext>
            </a:extLst>
          </p:cNvPr>
          <p:cNvSpPr txBox="1"/>
          <p:nvPr/>
        </p:nvSpPr>
        <p:spPr>
          <a:xfrm>
            <a:off x="1519736" y="4975436"/>
            <a:ext cx="7212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Need to:	Standardize FC across tests </a:t>
            </a:r>
          </a:p>
          <a:p>
            <a:r>
              <a:rPr lang="en-US" sz="2400" dirty="0"/>
              <a:t>		Extrapolate test results to real world use</a:t>
            </a:r>
          </a:p>
        </p:txBody>
      </p:sp>
      <p:grpSp>
        <p:nvGrpSpPr>
          <p:cNvPr id="21" name="Group 20" descr="This slide describes the equation for calculating particulate matter emissions for open biomass burning.  Particulate matter emissions are calculated as the product of fuel consumed and the PM emission factor">
            <a:extLst>
              <a:ext uri="{FF2B5EF4-FFF2-40B4-BE49-F238E27FC236}">
                <a16:creationId xmlns:a16="http://schemas.microsoft.com/office/drawing/2014/main" id="{05D249A8-04FA-4B00-9E1C-DE20B05D63ED}"/>
              </a:ext>
            </a:extLst>
          </p:cNvPr>
          <p:cNvGrpSpPr/>
          <p:nvPr/>
        </p:nvGrpSpPr>
        <p:grpSpPr>
          <a:xfrm>
            <a:off x="0" y="-82420"/>
            <a:ext cx="12192000" cy="6948827"/>
            <a:chOff x="0" y="-82420"/>
            <a:chExt cx="12192000" cy="694882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93CC451-19E5-4E70-9224-331CA63D8BB7}"/>
                </a:ext>
              </a:extLst>
            </p:cNvPr>
            <p:cNvSpPr/>
            <p:nvPr/>
          </p:nvSpPr>
          <p:spPr>
            <a:xfrm flipV="1">
              <a:off x="0" y="-82420"/>
              <a:ext cx="12192000" cy="822960"/>
            </a:xfrm>
            <a:prstGeom prst="rect">
              <a:avLst/>
            </a:prstGeom>
            <a:gradFill>
              <a:gsLst>
                <a:gs pos="96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  <a:gs pos="20000">
                  <a:schemeClr val="accent6">
                    <a:lumMod val="40000"/>
                    <a:lumOff val="60000"/>
                  </a:schemeClr>
                </a:gs>
                <a:gs pos="70000">
                  <a:schemeClr val="accent6">
                    <a:lumMod val="40000"/>
                    <a:lumOff val="60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CDC28AC-797D-4291-A9AC-8AA4CD3CA6E5}"/>
                </a:ext>
              </a:extLst>
            </p:cNvPr>
            <p:cNvGrpSpPr/>
            <p:nvPr/>
          </p:nvGrpSpPr>
          <p:grpSpPr>
            <a:xfrm>
              <a:off x="0" y="6043447"/>
              <a:ext cx="12192000" cy="822960"/>
              <a:chOff x="0" y="6043447"/>
              <a:chExt cx="12192000" cy="82296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D2C3DC9-615C-4DCE-94DF-03977EDE2353}"/>
                  </a:ext>
                </a:extLst>
              </p:cNvPr>
              <p:cNvSpPr/>
              <p:nvPr/>
            </p:nvSpPr>
            <p:spPr>
              <a:xfrm>
                <a:off x="0" y="6043447"/>
                <a:ext cx="12192000" cy="822960"/>
              </a:xfrm>
              <a:prstGeom prst="rect">
                <a:avLst/>
              </a:prstGeom>
              <a:gradFill>
                <a:gsLst>
                  <a:gs pos="96000">
                    <a:schemeClr val="accent6">
                      <a:lumMod val="60000"/>
                      <a:lumOff val="40000"/>
                    </a:schemeClr>
                  </a:gs>
                  <a:gs pos="0">
                    <a:schemeClr val="bg1"/>
                  </a:gs>
                  <a:gs pos="20000">
                    <a:schemeClr val="accent6">
                      <a:lumMod val="40000"/>
                      <a:lumOff val="60000"/>
                    </a:schemeClr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45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F4EF2FE-4A50-4707-881F-C650468EA2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572" y="6230710"/>
                <a:ext cx="1536325" cy="487723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8AA886D-4407-34C9-630B-3AD45AD8BDFF}"/>
              </a:ext>
            </a:extLst>
          </p:cNvPr>
          <p:cNvSpPr txBox="1"/>
          <p:nvPr/>
        </p:nvSpPr>
        <p:spPr>
          <a:xfrm>
            <a:off x="2931539" y="11650"/>
            <a:ext cx="6722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Recreational Fire Pit Emissions Testing</a:t>
            </a:r>
          </a:p>
        </p:txBody>
      </p:sp>
    </p:spTree>
    <p:extLst>
      <p:ext uri="{BB962C8B-B14F-4D97-AF65-F5344CB8AC3E}">
        <p14:creationId xmlns:p14="http://schemas.microsoft.com/office/powerpoint/2010/main" val="2925580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 descr="Photographs of the three fire pits tested in this study">
            <a:extLst>
              <a:ext uri="{FF2B5EF4-FFF2-40B4-BE49-F238E27FC236}">
                <a16:creationId xmlns:a16="http://schemas.microsoft.com/office/drawing/2014/main" id="{0FB3A96C-4480-4FCE-9D0D-4583DEA5B2FC}"/>
              </a:ext>
            </a:extLst>
          </p:cNvPr>
          <p:cNvGrpSpPr/>
          <p:nvPr/>
        </p:nvGrpSpPr>
        <p:grpSpPr>
          <a:xfrm>
            <a:off x="10160" y="-62100"/>
            <a:ext cx="12192000" cy="6948827"/>
            <a:chOff x="0" y="-82420"/>
            <a:chExt cx="12192000" cy="694882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F7BAE81-EDB6-412A-841B-04A53151A65C}"/>
                </a:ext>
              </a:extLst>
            </p:cNvPr>
            <p:cNvSpPr/>
            <p:nvPr/>
          </p:nvSpPr>
          <p:spPr>
            <a:xfrm flipV="1">
              <a:off x="0" y="-82420"/>
              <a:ext cx="12192000" cy="822960"/>
            </a:xfrm>
            <a:prstGeom prst="rect">
              <a:avLst/>
            </a:prstGeom>
            <a:gradFill>
              <a:gsLst>
                <a:gs pos="96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  <a:gs pos="20000">
                  <a:schemeClr val="accent6">
                    <a:lumMod val="40000"/>
                    <a:lumOff val="60000"/>
                  </a:schemeClr>
                </a:gs>
                <a:gs pos="70000">
                  <a:schemeClr val="accent6">
                    <a:lumMod val="40000"/>
                    <a:lumOff val="60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537C31D-15C8-4661-B767-79D80A94F504}"/>
                </a:ext>
              </a:extLst>
            </p:cNvPr>
            <p:cNvGrpSpPr/>
            <p:nvPr/>
          </p:nvGrpSpPr>
          <p:grpSpPr>
            <a:xfrm>
              <a:off x="0" y="6043447"/>
              <a:ext cx="12192000" cy="822960"/>
              <a:chOff x="0" y="6043447"/>
              <a:chExt cx="12192000" cy="82296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EE09D82-A202-418E-8D24-72FCABB5F108}"/>
                  </a:ext>
                </a:extLst>
              </p:cNvPr>
              <p:cNvSpPr/>
              <p:nvPr/>
            </p:nvSpPr>
            <p:spPr>
              <a:xfrm>
                <a:off x="0" y="6043447"/>
                <a:ext cx="12192000" cy="822960"/>
              </a:xfrm>
              <a:prstGeom prst="rect">
                <a:avLst/>
              </a:prstGeom>
              <a:gradFill>
                <a:gsLst>
                  <a:gs pos="96000">
                    <a:schemeClr val="accent6">
                      <a:lumMod val="60000"/>
                      <a:lumOff val="40000"/>
                    </a:schemeClr>
                  </a:gs>
                  <a:gs pos="0">
                    <a:schemeClr val="bg1"/>
                  </a:gs>
                  <a:gs pos="20000">
                    <a:schemeClr val="accent6">
                      <a:lumMod val="40000"/>
                      <a:lumOff val="60000"/>
                    </a:schemeClr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45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C5560DD-011C-49DC-943E-05817114D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572" y="6230710"/>
                <a:ext cx="1536325" cy="487723"/>
              </a:xfrm>
              <a:prstGeom prst="rect">
                <a:avLst/>
              </a:prstGeom>
            </p:spPr>
          </p:pic>
        </p:grpSp>
      </p:grpSp>
      <p:grpSp>
        <p:nvGrpSpPr>
          <p:cNvPr id="5" name="Group 4" descr="Photograph of the three fire pits tested in this study&#10;">
            <a:extLst>
              <a:ext uri="{FF2B5EF4-FFF2-40B4-BE49-F238E27FC236}">
                <a16:creationId xmlns:a16="http://schemas.microsoft.com/office/drawing/2014/main" id="{E8744755-EEDF-439D-AB38-5DB624DDA592}"/>
              </a:ext>
            </a:extLst>
          </p:cNvPr>
          <p:cNvGrpSpPr/>
          <p:nvPr/>
        </p:nvGrpSpPr>
        <p:grpSpPr>
          <a:xfrm>
            <a:off x="2216859" y="1848963"/>
            <a:ext cx="7513713" cy="2587093"/>
            <a:chOff x="692858" y="1449837"/>
            <a:chExt cx="7513713" cy="258709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978358-0E65-405F-B8F8-46F0C6F21E1E}"/>
                </a:ext>
              </a:extLst>
            </p:cNvPr>
            <p:cNvSpPr/>
            <p:nvPr/>
          </p:nvSpPr>
          <p:spPr>
            <a:xfrm>
              <a:off x="692858" y="1449837"/>
              <a:ext cx="2199029" cy="2587093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defTabSz="457200"/>
              <a:endPara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2D7B580-8784-4AAD-A658-FAE21419636D}"/>
                </a:ext>
              </a:extLst>
            </p:cNvPr>
            <p:cNvSpPr/>
            <p:nvPr/>
          </p:nvSpPr>
          <p:spPr>
            <a:xfrm>
              <a:off x="802809" y="1553321"/>
              <a:ext cx="1979126" cy="1681610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0" r="-1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B9448EA-83E9-4663-A6D7-F2583C928858}"/>
                </a:ext>
              </a:extLst>
            </p:cNvPr>
            <p:cNvSpPr/>
            <p:nvPr/>
          </p:nvSpPr>
          <p:spPr>
            <a:xfrm>
              <a:off x="802809" y="3234932"/>
              <a:ext cx="1979126" cy="698515"/>
            </a:xfrm>
            <a:custGeom>
              <a:avLst/>
              <a:gdLst>
                <a:gd name="connsiteX0" fmla="*/ 0 w 1979126"/>
                <a:gd name="connsiteY0" fmla="*/ 0 h 698515"/>
                <a:gd name="connsiteX1" fmla="*/ 1979126 w 1979126"/>
                <a:gd name="connsiteY1" fmla="*/ 0 h 698515"/>
                <a:gd name="connsiteX2" fmla="*/ 1979126 w 1979126"/>
                <a:gd name="connsiteY2" fmla="*/ 698515 h 698515"/>
                <a:gd name="connsiteX3" fmla="*/ 0 w 1979126"/>
                <a:gd name="connsiteY3" fmla="*/ 698515 h 698515"/>
                <a:gd name="connsiteX4" fmla="*/ 0 w 1979126"/>
                <a:gd name="connsiteY4" fmla="*/ 0 h 69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126" h="698515">
                  <a:moveTo>
                    <a:pt x="0" y="0"/>
                  </a:moveTo>
                  <a:lnTo>
                    <a:pt x="1979126" y="0"/>
                  </a:lnTo>
                  <a:lnTo>
                    <a:pt x="1979126" y="698515"/>
                  </a:lnTo>
                  <a:lnTo>
                    <a:pt x="0" y="69851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Solo Yukon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72C408-1479-41D0-83AB-F041DDB2EF4F}"/>
                </a:ext>
              </a:extLst>
            </p:cNvPr>
            <p:cNvSpPr/>
            <p:nvPr/>
          </p:nvSpPr>
          <p:spPr>
            <a:xfrm>
              <a:off x="3350200" y="1449837"/>
              <a:ext cx="2199029" cy="2587093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B3516F-3D39-4B4C-AA16-5DCEB7DCB5E4}"/>
                </a:ext>
              </a:extLst>
            </p:cNvPr>
            <p:cNvSpPr/>
            <p:nvPr/>
          </p:nvSpPr>
          <p:spPr>
            <a:xfrm>
              <a:off x="3460151" y="1553321"/>
              <a:ext cx="1979126" cy="1681610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3000" r="-1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6824478-CC7A-4226-A29E-59C5B9AA34CB}"/>
                </a:ext>
              </a:extLst>
            </p:cNvPr>
            <p:cNvSpPr/>
            <p:nvPr/>
          </p:nvSpPr>
          <p:spPr>
            <a:xfrm>
              <a:off x="3460151" y="3234932"/>
              <a:ext cx="1979126" cy="698515"/>
            </a:xfrm>
            <a:custGeom>
              <a:avLst/>
              <a:gdLst>
                <a:gd name="connsiteX0" fmla="*/ 0 w 1979126"/>
                <a:gd name="connsiteY0" fmla="*/ 0 h 698515"/>
                <a:gd name="connsiteX1" fmla="*/ 1979126 w 1979126"/>
                <a:gd name="connsiteY1" fmla="*/ 0 h 698515"/>
                <a:gd name="connsiteX2" fmla="*/ 1979126 w 1979126"/>
                <a:gd name="connsiteY2" fmla="*/ 698515 h 698515"/>
                <a:gd name="connsiteX3" fmla="*/ 0 w 1979126"/>
                <a:gd name="connsiteY3" fmla="*/ 698515 h 698515"/>
                <a:gd name="connsiteX4" fmla="*/ 0 w 1979126"/>
                <a:gd name="connsiteY4" fmla="*/ 0 h 69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126" h="698515">
                  <a:moveTo>
                    <a:pt x="0" y="0"/>
                  </a:moveTo>
                  <a:lnTo>
                    <a:pt x="1979126" y="0"/>
                  </a:lnTo>
                  <a:lnTo>
                    <a:pt x="1979126" y="698515"/>
                  </a:lnTo>
                  <a:lnTo>
                    <a:pt x="0" y="69851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Breeo</a:t>
              </a:r>
              <a:endParaRPr lang="en-US" sz="3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7D9794-597D-4A53-93C0-0A984BF74F73}"/>
                </a:ext>
              </a:extLst>
            </p:cNvPr>
            <p:cNvSpPr/>
            <p:nvPr/>
          </p:nvSpPr>
          <p:spPr>
            <a:xfrm>
              <a:off x="6007542" y="1449837"/>
              <a:ext cx="2199029" cy="2587093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989399-88BC-4E69-B66D-D720EE7AC047}"/>
                </a:ext>
              </a:extLst>
            </p:cNvPr>
            <p:cNvSpPr/>
            <p:nvPr/>
          </p:nvSpPr>
          <p:spPr>
            <a:xfrm>
              <a:off x="6117494" y="1553321"/>
              <a:ext cx="1979126" cy="1681610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3000" r="-1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EF23525-E70F-4243-BA94-34201B7DB992}"/>
                </a:ext>
              </a:extLst>
            </p:cNvPr>
            <p:cNvSpPr/>
            <p:nvPr/>
          </p:nvSpPr>
          <p:spPr>
            <a:xfrm>
              <a:off x="6117494" y="3234932"/>
              <a:ext cx="1979126" cy="698515"/>
            </a:xfrm>
            <a:custGeom>
              <a:avLst/>
              <a:gdLst>
                <a:gd name="connsiteX0" fmla="*/ 0 w 1979126"/>
                <a:gd name="connsiteY0" fmla="*/ 0 h 698515"/>
                <a:gd name="connsiteX1" fmla="*/ 1979126 w 1979126"/>
                <a:gd name="connsiteY1" fmla="*/ 0 h 698515"/>
                <a:gd name="connsiteX2" fmla="*/ 1979126 w 1979126"/>
                <a:gd name="connsiteY2" fmla="*/ 698515 h 698515"/>
                <a:gd name="connsiteX3" fmla="*/ 0 w 1979126"/>
                <a:gd name="connsiteY3" fmla="*/ 698515 h 698515"/>
                <a:gd name="connsiteX4" fmla="*/ 0 w 1979126"/>
                <a:gd name="connsiteY4" fmla="*/ 0 h 69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126" h="698515">
                  <a:moveTo>
                    <a:pt x="0" y="0"/>
                  </a:moveTo>
                  <a:lnTo>
                    <a:pt x="1979126" y="0"/>
                  </a:lnTo>
                  <a:lnTo>
                    <a:pt x="1979126" y="698515"/>
                  </a:lnTo>
                  <a:lnTo>
                    <a:pt x="0" y="69851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Pilot Rock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D9C5119-4D2A-4C31-A328-B0ED01DCF1EB}"/>
              </a:ext>
            </a:extLst>
          </p:cNvPr>
          <p:cNvSpPr txBox="1"/>
          <p:nvPr/>
        </p:nvSpPr>
        <p:spPr>
          <a:xfrm>
            <a:off x="3282961" y="1010965"/>
            <a:ext cx="280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“Low-smoke” Fire Pits</a:t>
            </a:r>
          </a:p>
        </p:txBody>
      </p:sp>
      <p:cxnSp>
        <p:nvCxnSpPr>
          <p:cNvPr id="18" name="Straight Arrow Connector 17" descr="The two fire pits on the left are advertised as low-smoke fire pits">
            <a:extLst>
              <a:ext uri="{FF2B5EF4-FFF2-40B4-BE49-F238E27FC236}">
                <a16:creationId xmlns:a16="http://schemas.microsoft.com/office/drawing/2014/main" id="{995BE033-FC4B-4114-8C17-3F792FECE20B}"/>
              </a:ext>
            </a:extLst>
          </p:cNvPr>
          <p:cNvCxnSpPr/>
          <p:nvPr/>
        </p:nvCxnSpPr>
        <p:spPr>
          <a:xfrm>
            <a:off x="2216859" y="1651454"/>
            <a:ext cx="485637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 descr="Campground fir epit">
            <a:extLst>
              <a:ext uri="{FF2B5EF4-FFF2-40B4-BE49-F238E27FC236}">
                <a16:creationId xmlns:a16="http://schemas.microsoft.com/office/drawing/2014/main" id="{D026F7D6-1A2F-4060-8E1A-9B5A9238B07E}"/>
              </a:ext>
            </a:extLst>
          </p:cNvPr>
          <p:cNvCxnSpPr/>
          <p:nvPr/>
        </p:nvCxnSpPr>
        <p:spPr>
          <a:xfrm>
            <a:off x="7531543" y="1651454"/>
            <a:ext cx="219902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87C418-7E2B-4517-9D61-ACE2ADFED026}"/>
              </a:ext>
            </a:extLst>
          </p:cNvPr>
          <p:cNvSpPr txBox="1"/>
          <p:nvPr/>
        </p:nvSpPr>
        <p:spPr>
          <a:xfrm>
            <a:off x="7447867" y="4570252"/>
            <a:ext cx="2527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3/16” thick steel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8” high heat shield with cooling air gap.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32” diameter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97BAA0-9B99-48AB-972B-BC7F90F54016}"/>
              </a:ext>
            </a:extLst>
          </p:cNvPr>
          <p:cNvSpPr txBox="1"/>
          <p:nvPr/>
        </p:nvSpPr>
        <p:spPr>
          <a:xfrm>
            <a:off x="7447866" y="963648"/>
            <a:ext cx="2527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Accessible Campground Fire 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AF074B-6E38-47BA-A3C5-3542B3266F3C}"/>
              </a:ext>
            </a:extLst>
          </p:cNvPr>
          <p:cNvSpPr txBox="1"/>
          <p:nvPr/>
        </p:nvSpPr>
        <p:spPr>
          <a:xfrm>
            <a:off x="2216858" y="4570254"/>
            <a:ext cx="2366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304 stainless steel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38 pounds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27” diameter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17” height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C004A5-A3A5-4CB9-9AAF-A1293FAD5AC4}"/>
              </a:ext>
            </a:extLst>
          </p:cNvPr>
          <p:cNvSpPr txBox="1"/>
          <p:nvPr/>
        </p:nvSpPr>
        <p:spPr>
          <a:xfrm>
            <a:off x="4799751" y="4570253"/>
            <a:ext cx="25671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304 stainless steel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62 pounds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24” diameter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16” height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3DA409-EC3A-23F3-EE83-87E37A14BB4A}"/>
              </a:ext>
            </a:extLst>
          </p:cNvPr>
          <p:cNvSpPr txBox="1"/>
          <p:nvPr/>
        </p:nvSpPr>
        <p:spPr>
          <a:xfrm>
            <a:off x="2931539" y="11650"/>
            <a:ext cx="6722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Recreational Fire Pit Emissions Testing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D9F5C0E-F2C1-63E3-326E-A5A002F7085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3232" y="822658"/>
            <a:ext cx="1625174" cy="9445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Fire Pits Tested</a:t>
            </a:r>
          </a:p>
        </p:txBody>
      </p:sp>
    </p:spTree>
    <p:extLst>
      <p:ext uri="{BB962C8B-B14F-4D97-AF65-F5344CB8AC3E}">
        <p14:creationId xmlns:p14="http://schemas.microsoft.com/office/powerpoint/2010/main" val="310148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descr="Photographs of firewood used in emissions testing">
            <a:extLst>
              <a:ext uri="{FF2B5EF4-FFF2-40B4-BE49-F238E27FC236}">
                <a16:creationId xmlns:a16="http://schemas.microsoft.com/office/drawing/2014/main" id="{1154FA79-31FE-45B6-99A9-2FF766A9B05D}"/>
              </a:ext>
            </a:extLst>
          </p:cNvPr>
          <p:cNvGrpSpPr/>
          <p:nvPr/>
        </p:nvGrpSpPr>
        <p:grpSpPr>
          <a:xfrm>
            <a:off x="10160" y="-62100"/>
            <a:ext cx="12192000" cy="6948827"/>
            <a:chOff x="0" y="-82420"/>
            <a:chExt cx="12192000" cy="69488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2FDC05-A652-472A-BA85-3AE1072D9BC6}"/>
                </a:ext>
              </a:extLst>
            </p:cNvPr>
            <p:cNvSpPr/>
            <p:nvPr/>
          </p:nvSpPr>
          <p:spPr>
            <a:xfrm flipV="1">
              <a:off x="0" y="-82420"/>
              <a:ext cx="12192000" cy="822960"/>
            </a:xfrm>
            <a:prstGeom prst="rect">
              <a:avLst/>
            </a:prstGeom>
            <a:gradFill>
              <a:gsLst>
                <a:gs pos="96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  <a:gs pos="20000">
                  <a:schemeClr val="accent6">
                    <a:lumMod val="40000"/>
                    <a:lumOff val="60000"/>
                  </a:schemeClr>
                </a:gs>
                <a:gs pos="70000">
                  <a:schemeClr val="accent6">
                    <a:lumMod val="40000"/>
                    <a:lumOff val="60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563AEC5-1808-4CCF-8BC3-5064C1424CA5}"/>
                </a:ext>
              </a:extLst>
            </p:cNvPr>
            <p:cNvGrpSpPr/>
            <p:nvPr/>
          </p:nvGrpSpPr>
          <p:grpSpPr>
            <a:xfrm>
              <a:off x="0" y="6043447"/>
              <a:ext cx="12192000" cy="822960"/>
              <a:chOff x="0" y="6043447"/>
              <a:chExt cx="12192000" cy="82296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E98FB95-2818-410C-89BB-79BB0A8E8E65}"/>
                  </a:ext>
                </a:extLst>
              </p:cNvPr>
              <p:cNvSpPr/>
              <p:nvPr/>
            </p:nvSpPr>
            <p:spPr>
              <a:xfrm>
                <a:off x="0" y="6043447"/>
                <a:ext cx="12192000" cy="822960"/>
              </a:xfrm>
              <a:prstGeom prst="rect">
                <a:avLst/>
              </a:prstGeom>
              <a:gradFill>
                <a:gsLst>
                  <a:gs pos="96000">
                    <a:schemeClr val="accent6">
                      <a:lumMod val="60000"/>
                      <a:lumOff val="40000"/>
                    </a:schemeClr>
                  </a:gs>
                  <a:gs pos="0">
                    <a:schemeClr val="bg1"/>
                  </a:gs>
                  <a:gs pos="20000">
                    <a:schemeClr val="accent6">
                      <a:lumMod val="40000"/>
                      <a:lumOff val="60000"/>
                    </a:schemeClr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45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633FDC3-D2F0-4428-8151-8A6F95B08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572" y="6230710"/>
                <a:ext cx="1536325" cy="487723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A702E0-C1D5-43E9-92AE-CC43E37299E9}"/>
              </a:ext>
            </a:extLst>
          </p:cNvPr>
          <p:cNvSpPr txBox="1"/>
          <p:nvPr/>
        </p:nvSpPr>
        <p:spPr>
          <a:xfrm>
            <a:off x="2931539" y="11650"/>
            <a:ext cx="6722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Recreational Fire Pit Emissions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C4369-2519-492B-57CB-72B6A04929B9}"/>
              </a:ext>
            </a:extLst>
          </p:cNvPr>
          <p:cNvSpPr txBox="1">
            <a:spLocks/>
          </p:cNvSpPr>
          <p:nvPr/>
        </p:nvSpPr>
        <p:spPr>
          <a:xfrm>
            <a:off x="2587098" y="958730"/>
            <a:ext cx="2491109" cy="1049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Split firewood, red oak, maple, and birch, from Minnesota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pallet of firewood">
            <a:extLst>
              <a:ext uri="{FF2B5EF4-FFF2-40B4-BE49-F238E27FC236}">
                <a16:creationId xmlns:a16="http://schemas.microsoft.com/office/drawing/2014/main" id="{EA2D5F30-23C5-1791-6309-B785374B77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7"/>
          <a:stretch/>
        </p:blipFill>
        <p:spPr>
          <a:xfrm>
            <a:off x="2587098" y="2096599"/>
            <a:ext cx="2294776" cy="1390593"/>
          </a:xfrm>
          <a:prstGeom prst="rect">
            <a:avLst/>
          </a:prstGeom>
        </p:spPr>
      </p:pic>
      <p:pic>
        <p:nvPicPr>
          <p:cNvPr id="7" name="Picture 6" descr="A picture containing text, brick&#10;&#10;Description automatically generated">
            <a:extLst>
              <a:ext uri="{FF2B5EF4-FFF2-40B4-BE49-F238E27FC236}">
                <a16:creationId xmlns:a16="http://schemas.microsoft.com/office/drawing/2014/main" id="{14743535-9D25-2C63-0DB6-06A48DDA88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4" t="8612" r="5317" b="8612"/>
          <a:stretch/>
        </p:blipFill>
        <p:spPr>
          <a:xfrm>
            <a:off x="5265366" y="833194"/>
            <a:ext cx="2139284" cy="1366155"/>
          </a:xfrm>
          <a:prstGeom prst="rect">
            <a:avLst/>
          </a:prstGeom>
        </p:spPr>
      </p:pic>
      <p:pic>
        <p:nvPicPr>
          <p:cNvPr id="8" name="Picture 7" descr="A picture containing text, bread&#10;&#10;Description automatically generated">
            <a:extLst>
              <a:ext uri="{FF2B5EF4-FFF2-40B4-BE49-F238E27FC236}">
                <a16:creationId xmlns:a16="http://schemas.microsoft.com/office/drawing/2014/main" id="{9CB9E855-72BD-272C-1B8B-0830F10E3B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2" t="21519" r="1952" b="8613"/>
          <a:stretch/>
        </p:blipFill>
        <p:spPr>
          <a:xfrm>
            <a:off x="5265367" y="2264329"/>
            <a:ext cx="2139285" cy="1297955"/>
          </a:xfrm>
          <a:prstGeom prst="rect">
            <a:avLst/>
          </a:prstGeom>
        </p:spPr>
      </p:pic>
      <p:graphicFrame>
        <p:nvGraphicFramePr>
          <p:cNvPr id="9" name="Diagram 8" descr="Emissions testing was conducted in three separate rounds using firewood with moisture contents ranges from 6 percent to 35 percent. Moisture content is reported as percent of oven dry mass. ">
            <a:extLst>
              <a:ext uri="{FF2B5EF4-FFF2-40B4-BE49-F238E27FC236}">
                <a16:creationId xmlns:a16="http://schemas.microsoft.com/office/drawing/2014/main" id="{A12CAA6B-3A6C-6304-A891-2B4AADE5C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3552180"/>
              </p:ext>
            </p:extLst>
          </p:nvPr>
        </p:nvGraphicFramePr>
        <p:xfrm>
          <a:off x="2000511" y="3818164"/>
          <a:ext cx="8675072" cy="2911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Picture 9" descr="Firewood  being conditioned in the environmental chamber ">
            <a:extLst>
              <a:ext uri="{FF2B5EF4-FFF2-40B4-BE49-F238E27FC236}">
                <a16:creationId xmlns:a16="http://schemas.microsoft.com/office/drawing/2014/main" id="{2A7064A1-BA04-BA5A-B262-3952DB21AF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0046" y="1129709"/>
            <a:ext cx="2852378" cy="213928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99B921-392B-B2A6-BEBF-113BB8233B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6355" y="904418"/>
            <a:ext cx="1245702" cy="7064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Fuels</a:t>
            </a:r>
          </a:p>
        </p:txBody>
      </p:sp>
    </p:spTree>
    <p:extLst>
      <p:ext uri="{BB962C8B-B14F-4D97-AF65-F5344CB8AC3E}">
        <p14:creationId xmlns:p14="http://schemas.microsoft.com/office/powerpoint/2010/main" val="1600088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 descr="Schematic diagram and photograph of the Forest Service Missoula Fire Sciences Combustion Laboratory ">
            <a:extLst>
              <a:ext uri="{FF2B5EF4-FFF2-40B4-BE49-F238E27FC236}">
                <a16:creationId xmlns:a16="http://schemas.microsoft.com/office/drawing/2014/main" id="{D111CD80-6448-4BAD-90F8-3BC7245BB33A}"/>
              </a:ext>
            </a:extLst>
          </p:cNvPr>
          <p:cNvGrpSpPr/>
          <p:nvPr/>
        </p:nvGrpSpPr>
        <p:grpSpPr>
          <a:xfrm>
            <a:off x="10160" y="-62100"/>
            <a:ext cx="12192000" cy="6948827"/>
            <a:chOff x="0" y="-82420"/>
            <a:chExt cx="12192000" cy="6948827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99FB223-C7E4-4DFF-AE54-8E6E017F1EE7}"/>
                </a:ext>
              </a:extLst>
            </p:cNvPr>
            <p:cNvSpPr/>
            <p:nvPr/>
          </p:nvSpPr>
          <p:spPr>
            <a:xfrm flipV="1">
              <a:off x="0" y="-82420"/>
              <a:ext cx="12192000" cy="822960"/>
            </a:xfrm>
            <a:prstGeom prst="rect">
              <a:avLst/>
            </a:prstGeom>
            <a:gradFill>
              <a:gsLst>
                <a:gs pos="96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  <a:gs pos="20000">
                  <a:schemeClr val="accent6">
                    <a:lumMod val="40000"/>
                    <a:lumOff val="60000"/>
                  </a:schemeClr>
                </a:gs>
                <a:gs pos="70000">
                  <a:schemeClr val="accent6">
                    <a:lumMod val="40000"/>
                    <a:lumOff val="60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11D35A8-4357-4DD8-AC83-BF15B792CE47}"/>
                </a:ext>
              </a:extLst>
            </p:cNvPr>
            <p:cNvGrpSpPr/>
            <p:nvPr/>
          </p:nvGrpSpPr>
          <p:grpSpPr>
            <a:xfrm>
              <a:off x="0" y="6043447"/>
              <a:ext cx="12192000" cy="822960"/>
              <a:chOff x="0" y="6043447"/>
              <a:chExt cx="12192000" cy="82296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1E05085-242B-483D-92E7-BE18C5770CAC}"/>
                  </a:ext>
                </a:extLst>
              </p:cNvPr>
              <p:cNvSpPr/>
              <p:nvPr/>
            </p:nvSpPr>
            <p:spPr>
              <a:xfrm>
                <a:off x="0" y="6043447"/>
                <a:ext cx="12192000" cy="822960"/>
              </a:xfrm>
              <a:prstGeom prst="rect">
                <a:avLst/>
              </a:prstGeom>
              <a:gradFill>
                <a:gsLst>
                  <a:gs pos="96000">
                    <a:schemeClr val="accent6">
                      <a:lumMod val="60000"/>
                      <a:lumOff val="40000"/>
                    </a:schemeClr>
                  </a:gs>
                  <a:gs pos="0">
                    <a:schemeClr val="bg1"/>
                  </a:gs>
                  <a:gs pos="20000">
                    <a:schemeClr val="accent6">
                      <a:lumMod val="40000"/>
                      <a:lumOff val="60000"/>
                    </a:schemeClr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45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BE0378E4-1527-489A-9923-1CE71A8F3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572" y="6230710"/>
                <a:ext cx="1536325" cy="487723"/>
              </a:xfrm>
              <a:prstGeom prst="rect">
                <a:avLst/>
              </a:prstGeom>
            </p:spPr>
          </p:pic>
        </p:grpSp>
      </p:grpSp>
      <p:pic>
        <p:nvPicPr>
          <p:cNvPr id="60" name="Picture 59" descr="A picture containing engine&#10;&#10;Description automatically generated">
            <a:extLst>
              <a:ext uri="{FF2B5EF4-FFF2-40B4-BE49-F238E27FC236}">
                <a16:creationId xmlns:a16="http://schemas.microsoft.com/office/drawing/2014/main" id="{2B2F3F0A-EC95-453E-A34C-23E4790E9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1769" y="2831383"/>
            <a:ext cx="3544145" cy="258233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35863B4-EA15-4E35-BEAB-022EE1068B58}"/>
              </a:ext>
            </a:extLst>
          </p:cNvPr>
          <p:cNvSpPr txBox="1"/>
          <p:nvPr/>
        </p:nvSpPr>
        <p:spPr>
          <a:xfrm>
            <a:off x="5983522" y="1502461"/>
            <a:ext cx="3657600" cy="7601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Mixing ratio &amp; T uniform across the width of the stack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AEBA2B6-406F-444F-86A9-261903487DC6}"/>
              </a:ext>
            </a:extLst>
          </p:cNvPr>
          <p:cNvSpPr txBox="1"/>
          <p:nvPr/>
        </p:nvSpPr>
        <p:spPr>
          <a:xfrm>
            <a:off x="4060010" y="4365482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Diffuser ring mixes the air and entrained emissions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C92B65-255D-41B1-A6FE-0507B3BB3FF8}"/>
              </a:ext>
            </a:extLst>
          </p:cNvPr>
          <p:cNvSpPr txBox="1"/>
          <p:nvPr/>
        </p:nvSpPr>
        <p:spPr>
          <a:xfrm>
            <a:off x="4060010" y="2517107"/>
            <a:ext cx="3657600" cy="8729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Outdoor air into chamber at floor along the walls and exhausted through stack</a:t>
            </a:r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E3E236B-BE0E-40A8-ADB6-7C40A465BDA4}"/>
              </a:ext>
            </a:extLst>
          </p:cNvPr>
          <p:cNvSpPr txBox="1"/>
          <p:nvPr/>
        </p:nvSpPr>
        <p:spPr>
          <a:xfrm>
            <a:off x="4060010" y="3524214"/>
            <a:ext cx="3657600" cy="7071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Firepit centered under intake funnel of exhaust stack</a:t>
            </a:r>
          </a:p>
        </p:txBody>
      </p:sp>
      <p:grpSp>
        <p:nvGrpSpPr>
          <p:cNvPr id="5" name="Group 4" descr="Schematic of the Missoula Fire Sciences Lab combustion facility">
            <a:extLst>
              <a:ext uri="{FF2B5EF4-FFF2-40B4-BE49-F238E27FC236}">
                <a16:creationId xmlns:a16="http://schemas.microsoft.com/office/drawing/2014/main" id="{21306B22-E9F4-4375-92D1-1E78160018C6}"/>
              </a:ext>
            </a:extLst>
          </p:cNvPr>
          <p:cNvGrpSpPr>
            <a:grpSpLocks noChangeAspect="1"/>
          </p:cNvGrpSpPr>
          <p:nvPr/>
        </p:nvGrpSpPr>
        <p:grpSpPr>
          <a:xfrm>
            <a:off x="666990" y="785233"/>
            <a:ext cx="3127248" cy="5337592"/>
            <a:chOff x="666989" y="785232"/>
            <a:chExt cx="3233509" cy="561851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65DBA77-9128-42CE-A39A-804E09D081BC}"/>
                </a:ext>
              </a:extLst>
            </p:cNvPr>
            <p:cNvGrpSpPr/>
            <p:nvPr/>
          </p:nvGrpSpPr>
          <p:grpSpPr>
            <a:xfrm>
              <a:off x="666989" y="785232"/>
              <a:ext cx="3233509" cy="5618519"/>
              <a:chOff x="2517051" y="458650"/>
              <a:chExt cx="3233509" cy="5618519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54BB3D1-1B00-4256-BEB9-29D324EA9ABA}"/>
                  </a:ext>
                </a:extLst>
              </p:cNvPr>
              <p:cNvSpPr/>
              <p:nvPr/>
            </p:nvSpPr>
            <p:spPr>
              <a:xfrm>
                <a:off x="2997200" y="1869440"/>
                <a:ext cx="2753360" cy="374904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90A632CE-A18D-4764-9B9B-7E24FE174088}"/>
                  </a:ext>
                </a:extLst>
              </p:cNvPr>
              <p:cNvCxnSpPr/>
              <p:nvPr/>
            </p:nvCxnSpPr>
            <p:spPr>
              <a:xfrm>
                <a:off x="2997200" y="5781040"/>
                <a:ext cx="275336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E732F7D-C0C6-4682-8AF6-EA8B7996EA79}"/>
                  </a:ext>
                </a:extLst>
              </p:cNvPr>
              <p:cNvSpPr txBox="1"/>
              <p:nvPr/>
            </p:nvSpPr>
            <p:spPr>
              <a:xfrm>
                <a:off x="3958541" y="5738615"/>
                <a:ext cx="7585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12.5 m</a:t>
                </a:r>
              </a:p>
            </p:txBody>
          </p: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91BAB9AE-7473-4784-9414-232E5BD47D0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965200" y="3743960"/>
                <a:ext cx="374904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6F4ABBC-9488-488F-AE2D-CB888311DAA9}"/>
                  </a:ext>
                </a:extLst>
              </p:cNvPr>
              <p:cNvSpPr txBox="1"/>
              <p:nvPr/>
            </p:nvSpPr>
            <p:spPr>
              <a:xfrm rot="16200000">
                <a:off x="2384803" y="3545269"/>
                <a:ext cx="6030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17 m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B4707629-B5CC-4826-BFDF-A14981D4146D}"/>
                  </a:ext>
                </a:extLst>
              </p:cNvPr>
              <p:cNvSpPr/>
              <p:nvPr/>
            </p:nvSpPr>
            <p:spPr>
              <a:xfrm>
                <a:off x="2997200" y="1228763"/>
                <a:ext cx="2753360" cy="64008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sa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9AD3A19F-94B7-4DD8-96FC-469D4455B3F7}"/>
                  </a:ext>
                </a:extLst>
              </p:cNvPr>
              <p:cNvGrpSpPr/>
              <p:nvPr/>
            </p:nvGrpSpPr>
            <p:grpSpPr>
              <a:xfrm>
                <a:off x="3852940" y="1238181"/>
                <a:ext cx="1005840" cy="3931920"/>
                <a:chOff x="3853178" y="894079"/>
                <a:chExt cx="914400" cy="4133332"/>
              </a:xfrm>
            </p:grpSpPr>
            <p:sp>
              <p:nvSpPr>
                <p:cNvPr id="100" name="Isosceles Triangle 99">
                  <a:extLst>
                    <a:ext uri="{FF2B5EF4-FFF2-40B4-BE49-F238E27FC236}">
                      <a16:creationId xmlns:a16="http://schemas.microsoft.com/office/drawing/2014/main" id="{F93627A2-5C13-455E-AC50-7AA7A2DA7E31}"/>
                    </a:ext>
                  </a:extLst>
                </p:cNvPr>
                <p:cNvSpPr/>
                <p:nvPr/>
              </p:nvSpPr>
              <p:spPr>
                <a:xfrm>
                  <a:off x="3853178" y="4651491"/>
                  <a:ext cx="914400" cy="375920"/>
                </a:xfrm>
                <a:prstGeom prst="triangle">
                  <a:avLst/>
                </a:prstGeom>
                <a:solidFill>
                  <a:srgbClr val="5B9BD5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2ED3789-DC97-476F-B785-22585BB2E8A5}"/>
                    </a:ext>
                  </a:extLst>
                </p:cNvPr>
                <p:cNvSpPr/>
                <p:nvPr/>
              </p:nvSpPr>
              <p:spPr>
                <a:xfrm>
                  <a:off x="4127498" y="894079"/>
                  <a:ext cx="365760" cy="3931920"/>
                </a:xfrm>
                <a:prstGeom prst="rect">
                  <a:avLst/>
                </a:prstGeom>
                <a:solidFill>
                  <a:srgbClr val="5B9BD5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E6CB1676-B5EE-4A3F-8F0F-A3371383E90F}"/>
                  </a:ext>
                </a:extLst>
              </p:cNvPr>
              <p:cNvSpPr txBox="1"/>
              <p:nvPr/>
            </p:nvSpPr>
            <p:spPr>
              <a:xfrm>
                <a:off x="3365567" y="5185864"/>
                <a:ext cx="5629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firepit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069F9E6B-6157-4EEC-B8EA-718F8FD26E84}"/>
                  </a:ext>
                </a:extLst>
              </p:cNvPr>
              <p:cNvSpPr txBox="1"/>
              <p:nvPr/>
            </p:nvSpPr>
            <p:spPr>
              <a:xfrm>
                <a:off x="3740981" y="458650"/>
                <a:ext cx="11418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exhaust fan</a:t>
                </a:r>
              </a:p>
            </p:txBody>
          </p:sp>
          <p:sp>
            <p:nvSpPr>
              <p:cNvPr id="81" name="Cylinder 80">
                <a:extLst>
                  <a:ext uri="{FF2B5EF4-FFF2-40B4-BE49-F238E27FC236}">
                    <a16:creationId xmlns:a16="http://schemas.microsoft.com/office/drawing/2014/main" id="{59B894A2-E089-4416-B632-84ED38F48EB2}"/>
                  </a:ext>
                </a:extLst>
              </p:cNvPr>
              <p:cNvSpPr/>
              <p:nvPr/>
            </p:nvSpPr>
            <p:spPr>
              <a:xfrm>
                <a:off x="3843018" y="822960"/>
                <a:ext cx="914400" cy="415221"/>
              </a:xfrm>
              <a:prstGeom prst="can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82" name="Picture 81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E4972073-6468-4BA3-9C12-8D3F6813E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4458" y="791541"/>
                <a:ext cx="731520" cy="585216"/>
              </a:xfrm>
              <a:prstGeom prst="rect">
                <a:avLst/>
              </a:prstGeom>
              <a:scene3d>
                <a:camera prst="orthographicFront">
                  <a:rot lat="3000000" lon="0" rev="0"/>
                </a:camera>
                <a:lightRig rig="threePt" dir="t"/>
              </a:scene3d>
              <a:sp3d>
                <a:bevelT w="50800" h="101600"/>
              </a:sp3d>
            </p:spPr>
          </p:pic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42971C8-FDD6-4F70-B99F-33821FD92FA8}"/>
                  </a:ext>
                </a:extLst>
              </p:cNvPr>
              <p:cNvSpPr txBox="1"/>
              <p:nvPr/>
            </p:nvSpPr>
            <p:spPr>
              <a:xfrm>
                <a:off x="3038887" y="1345025"/>
                <a:ext cx="9512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Sampling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platform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AD2447A3-C118-4119-959C-5D55F8A31BAC}"/>
                  </a:ext>
                </a:extLst>
              </p:cNvPr>
              <p:cNvCxnSpPr/>
              <p:nvPr/>
            </p:nvCxnSpPr>
            <p:spPr>
              <a:xfrm>
                <a:off x="4569460" y="1574800"/>
                <a:ext cx="9144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D8D6C956-C339-43B6-9258-21C54F259A06}"/>
                  </a:ext>
                </a:extLst>
              </p:cNvPr>
              <p:cNvCxnSpPr/>
              <p:nvPr/>
            </p:nvCxnSpPr>
            <p:spPr>
              <a:xfrm>
                <a:off x="4042408" y="1574800"/>
                <a:ext cx="9144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86E3F78-316E-41F0-8843-E2B8F27A9D3B}"/>
                  </a:ext>
                </a:extLst>
              </p:cNvPr>
              <p:cNvCxnSpPr/>
              <p:nvPr/>
            </p:nvCxnSpPr>
            <p:spPr>
              <a:xfrm>
                <a:off x="4569460" y="1670050"/>
                <a:ext cx="9144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0091111-291A-4CBB-9A32-7EF84C166256}"/>
                  </a:ext>
                </a:extLst>
              </p:cNvPr>
              <p:cNvCxnSpPr/>
              <p:nvPr/>
            </p:nvCxnSpPr>
            <p:spPr>
              <a:xfrm>
                <a:off x="4042408" y="1670050"/>
                <a:ext cx="9144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33B4CB49-D6CE-4502-BAF3-3F3096B1A31D}"/>
                  </a:ext>
                </a:extLst>
              </p:cNvPr>
              <p:cNvCxnSpPr/>
              <p:nvPr/>
            </p:nvCxnSpPr>
            <p:spPr>
              <a:xfrm>
                <a:off x="4152898" y="3930650"/>
                <a:ext cx="41148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18FAE3C-DA33-4EAF-BA43-3752DC87E6CB}"/>
                  </a:ext>
                </a:extLst>
              </p:cNvPr>
              <p:cNvSpPr txBox="1"/>
              <p:nvPr/>
            </p:nvSpPr>
            <p:spPr>
              <a:xfrm>
                <a:off x="4090220" y="3615551"/>
                <a:ext cx="5389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1.6 m</a:t>
                </a: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B59E8DDF-F4F7-4898-AA9C-C5B3644421C0}"/>
                  </a:ext>
                </a:extLst>
              </p:cNvPr>
              <p:cNvCxnSpPr/>
              <p:nvPr/>
            </p:nvCxnSpPr>
            <p:spPr>
              <a:xfrm>
                <a:off x="4152898" y="4591050"/>
                <a:ext cx="118872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A92369C-E799-468D-B363-CAD4C5C26C58}"/>
                  </a:ext>
                </a:extLst>
              </p:cNvPr>
              <p:cNvCxnSpPr/>
              <p:nvPr/>
            </p:nvCxnSpPr>
            <p:spPr>
              <a:xfrm>
                <a:off x="4438648" y="4591050"/>
                <a:ext cx="118872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C5C6DFEC-A953-45B9-9ECE-DA2185D536A7}"/>
                  </a:ext>
                </a:extLst>
              </p:cNvPr>
              <p:cNvSpPr txBox="1"/>
              <p:nvPr/>
            </p:nvSpPr>
            <p:spPr>
              <a:xfrm>
                <a:off x="3180714" y="4016071"/>
                <a:ext cx="6623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diffuser orifice</a:t>
                </a:r>
              </a:p>
            </p:txBody>
          </p: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97515EA3-4745-43B2-AAD9-B0740705FE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0975" y="4371576"/>
                <a:ext cx="311433" cy="18137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68700A46-109B-4514-A7D0-F0E21A14DA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06691" y="5215114"/>
                <a:ext cx="462239" cy="429074"/>
              </a:xfrm>
              <a:prstGeom prst="rect">
                <a:avLst/>
              </a:prstGeom>
            </p:spPr>
          </p:pic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2874647F-5CC1-40BD-A720-914A89BFD4E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693185" y="5117775"/>
                <a:ext cx="1683994" cy="439928"/>
                <a:chOff x="1803669" y="4371576"/>
                <a:chExt cx="3582962" cy="936018"/>
              </a:xfrm>
            </p:grpSpPr>
            <p:pic>
              <p:nvPicPr>
                <p:cNvPr id="98" name="Graphic 97" descr="Solar Panels with solid fill">
                  <a:extLst>
                    <a:ext uri="{FF2B5EF4-FFF2-40B4-BE49-F238E27FC236}">
                      <a16:creationId xmlns:a16="http://schemas.microsoft.com/office/drawing/2014/main" id="{28A631EB-47F2-4153-AFB1-B641C48777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 rot="16200000" flipH="1">
                  <a:off x="4472231" y="4393194"/>
                  <a:ext cx="914401" cy="914399"/>
                </a:xfrm>
                <a:prstGeom prst="rect">
                  <a:avLst/>
                </a:prstGeom>
              </p:spPr>
            </p:pic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D7B15543-9F94-44B0-995C-A340A69FC1A1}"/>
                    </a:ext>
                  </a:extLst>
                </p:cNvPr>
                <p:cNvSpPr/>
                <p:nvPr/>
              </p:nvSpPr>
              <p:spPr>
                <a:xfrm>
                  <a:off x="1803669" y="4371576"/>
                  <a:ext cx="275956" cy="302024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8BB14E81-0113-41F5-8A92-B29EF999BBC2}"/>
                  </a:ext>
                </a:extLst>
              </p:cNvPr>
              <p:cNvSpPr txBox="1"/>
              <p:nvPr/>
            </p:nvSpPr>
            <p:spPr>
              <a:xfrm>
                <a:off x="4814777" y="4814670"/>
                <a:ext cx="9204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Radiometer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EE161DB0-BFA9-4434-9198-8FEFDC000342}"/>
                  </a:ext>
                </a:extLst>
              </p:cNvPr>
              <p:cNvSpPr txBox="1"/>
              <p:nvPr/>
            </p:nvSpPr>
            <p:spPr>
              <a:xfrm>
                <a:off x="4747260" y="1235366"/>
                <a:ext cx="8203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Gas &amp; particle sampling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6D484DA-49D3-49A9-A886-F55EF593AAE4}"/>
                </a:ext>
              </a:extLst>
            </p:cNvPr>
            <p:cNvGrpSpPr/>
            <p:nvPr/>
          </p:nvGrpSpPr>
          <p:grpSpPr>
            <a:xfrm flipH="1">
              <a:off x="933778" y="1573507"/>
              <a:ext cx="1560884" cy="4196502"/>
              <a:chOff x="2265680" y="1345025"/>
              <a:chExt cx="1560884" cy="4196502"/>
            </a:xfrm>
          </p:grpSpPr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31DF71AC-A6A9-49A4-858A-54FE70B264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64564" y="5541527"/>
                <a:ext cx="76200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dash"/>
                <a:miter lim="800000"/>
                <a:tailEnd type="triangle"/>
              </a:ln>
              <a:effectLst/>
            </p:spPr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F6E92729-6906-408A-91F6-D40D64F23B6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889760" y="5142699"/>
                <a:ext cx="76200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dash"/>
                <a:miter lim="800000"/>
                <a:tailEnd type="triangle"/>
              </a:ln>
              <a:effectLst/>
            </p:spPr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A958B30A-D93F-4FF5-885E-E5F3BC5B25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65680" y="3057542"/>
                <a:ext cx="5080" cy="1644234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dash"/>
                <a:miter lim="800000"/>
                <a:tailEnd type="triangle"/>
              </a:ln>
              <a:effectLst/>
            </p:spPr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482E35B1-EB2C-4903-A477-DAEB92D018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65680" y="1345025"/>
                <a:ext cx="5080" cy="1637030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dash"/>
                <a:miter lim="800000"/>
                <a:tailEnd type="triangle"/>
              </a:ln>
              <a:effectLst/>
            </p:spPr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73253F52-2E6C-48A6-A4B4-DA5C03EA36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81607" y="5541527"/>
                <a:ext cx="76200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dash"/>
                <a:miter lim="800000"/>
                <a:tailEnd type="triangle"/>
              </a:ln>
              <a:effectLst/>
            </p:spPr>
          </p:cxnSp>
        </p:grp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257EB6C1-67C0-4562-B354-0CCFAD7B5920}"/>
              </a:ext>
            </a:extLst>
          </p:cNvPr>
          <p:cNvSpPr txBox="1"/>
          <p:nvPr/>
        </p:nvSpPr>
        <p:spPr>
          <a:xfrm>
            <a:off x="3816533" y="892045"/>
            <a:ext cx="3657600" cy="6891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Gas &amp; aerosol instruments sample emissions + ambient air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8F54B3F-BE3F-4225-94B3-15A420A8333F}"/>
              </a:ext>
            </a:extLst>
          </p:cNvPr>
          <p:cNvSpPr txBox="1"/>
          <p:nvPr/>
        </p:nvSpPr>
        <p:spPr>
          <a:xfrm>
            <a:off x="4627962" y="5108741"/>
            <a:ext cx="2587249" cy="9207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Instruments on chamber floor measure radiant heat flux, T, RH, CO</a:t>
            </a:r>
            <a:r>
              <a:rPr lang="en-US" baseline="-25000" dirty="0"/>
              <a:t>2</a:t>
            </a:r>
            <a:endParaRPr lang="en-US" dirty="0"/>
          </a:p>
        </p:txBody>
      </p:sp>
      <p:cxnSp>
        <p:nvCxnSpPr>
          <p:cNvPr id="6" name="Straight Arrow Connector 5" descr="Gas and particle measurement instrumentation was place on the sampling platform">
            <a:extLst>
              <a:ext uri="{FF2B5EF4-FFF2-40B4-BE49-F238E27FC236}">
                <a16:creationId xmlns:a16="http://schemas.microsoft.com/office/drawing/2014/main" id="{6CE86BE2-75BD-4271-9D18-8A6234E6AECB}"/>
              </a:ext>
            </a:extLst>
          </p:cNvPr>
          <p:cNvCxnSpPr/>
          <p:nvPr/>
        </p:nvCxnSpPr>
        <p:spPr>
          <a:xfrm flipH="1">
            <a:off x="3817467" y="1619468"/>
            <a:ext cx="2143760" cy="37126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 descr="Radiant heat flux sensor and sensors for temperature, relative humidity, and carbon dioxide were located on the combustion chamber floor near the fire pit being tested">
            <a:extLst>
              <a:ext uri="{FF2B5EF4-FFF2-40B4-BE49-F238E27FC236}">
                <a16:creationId xmlns:a16="http://schemas.microsoft.com/office/drawing/2014/main" id="{8C977456-72B8-4339-9904-7072D70EDBF9}"/>
              </a:ext>
            </a:extLst>
          </p:cNvPr>
          <p:cNvCxnSpPr>
            <a:cxnSpLocks/>
          </p:cNvCxnSpPr>
          <p:nvPr/>
        </p:nvCxnSpPr>
        <p:spPr>
          <a:xfrm flipH="1">
            <a:off x="4104640" y="5590279"/>
            <a:ext cx="63508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0638DC6-91D4-CBAD-49F1-8F0BB501A62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425409" y="750182"/>
            <a:ext cx="2766591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USDA Forest Service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Combustion Facility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90B8B6-6D70-A414-CCE8-CC04F6444087}"/>
              </a:ext>
            </a:extLst>
          </p:cNvPr>
          <p:cNvSpPr txBox="1"/>
          <p:nvPr/>
        </p:nvSpPr>
        <p:spPr>
          <a:xfrm>
            <a:off x="2931539" y="11650"/>
            <a:ext cx="6722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Recreational Fire Pit Emissions Testing</a:t>
            </a:r>
          </a:p>
        </p:txBody>
      </p:sp>
    </p:spTree>
    <p:extLst>
      <p:ext uri="{BB962C8B-B14F-4D97-AF65-F5344CB8AC3E}">
        <p14:creationId xmlns:p14="http://schemas.microsoft.com/office/powerpoint/2010/main" val="4151859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 descr="Photographs and schematic of equipment setup for emission testing ">
            <a:extLst>
              <a:ext uri="{FF2B5EF4-FFF2-40B4-BE49-F238E27FC236}">
                <a16:creationId xmlns:a16="http://schemas.microsoft.com/office/drawing/2014/main" id="{FFAD63D7-D60C-4FCD-8AE8-5510FA748F81}"/>
              </a:ext>
            </a:extLst>
          </p:cNvPr>
          <p:cNvGrpSpPr/>
          <p:nvPr/>
        </p:nvGrpSpPr>
        <p:grpSpPr>
          <a:xfrm>
            <a:off x="0" y="-45414"/>
            <a:ext cx="12192000" cy="6948827"/>
            <a:chOff x="0" y="-82420"/>
            <a:chExt cx="12192000" cy="694882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868EEDA-6D26-4FAD-A5DC-6B83E3D45825}"/>
                </a:ext>
              </a:extLst>
            </p:cNvPr>
            <p:cNvSpPr/>
            <p:nvPr/>
          </p:nvSpPr>
          <p:spPr>
            <a:xfrm flipV="1">
              <a:off x="0" y="-82420"/>
              <a:ext cx="12192000" cy="822960"/>
            </a:xfrm>
            <a:prstGeom prst="rect">
              <a:avLst/>
            </a:prstGeom>
            <a:gradFill>
              <a:gsLst>
                <a:gs pos="96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  <a:gs pos="20000">
                  <a:schemeClr val="accent6">
                    <a:lumMod val="40000"/>
                    <a:lumOff val="60000"/>
                  </a:schemeClr>
                </a:gs>
                <a:gs pos="70000">
                  <a:schemeClr val="accent6">
                    <a:lumMod val="40000"/>
                    <a:lumOff val="60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DC25D90-78BB-4B4A-81CB-C73BC3896401}"/>
                </a:ext>
              </a:extLst>
            </p:cNvPr>
            <p:cNvGrpSpPr/>
            <p:nvPr/>
          </p:nvGrpSpPr>
          <p:grpSpPr>
            <a:xfrm>
              <a:off x="0" y="6043447"/>
              <a:ext cx="12192000" cy="822960"/>
              <a:chOff x="0" y="6043447"/>
              <a:chExt cx="12192000" cy="82296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03AC06F-5165-409D-941D-9EE09A9E5CE1}"/>
                  </a:ext>
                </a:extLst>
              </p:cNvPr>
              <p:cNvSpPr/>
              <p:nvPr/>
            </p:nvSpPr>
            <p:spPr>
              <a:xfrm>
                <a:off x="0" y="6043447"/>
                <a:ext cx="12192000" cy="822960"/>
              </a:xfrm>
              <a:prstGeom prst="rect">
                <a:avLst/>
              </a:prstGeom>
              <a:gradFill>
                <a:gsLst>
                  <a:gs pos="96000">
                    <a:schemeClr val="accent6">
                      <a:lumMod val="60000"/>
                      <a:lumOff val="40000"/>
                    </a:schemeClr>
                  </a:gs>
                  <a:gs pos="0">
                    <a:schemeClr val="bg1"/>
                  </a:gs>
                  <a:gs pos="20000">
                    <a:schemeClr val="accent6">
                      <a:lumMod val="40000"/>
                      <a:lumOff val="60000"/>
                    </a:schemeClr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45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8026A86-42DC-47D6-A0D9-DF4D1021C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572" y="6230710"/>
                <a:ext cx="1536325" cy="487723"/>
              </a:xfrm>
              <a:prstGeom prst="rect">
                <a:avLst/>
              </a:prstGeom>
            </p:spPr>
          </p:pic>
        </p:grpSp>
      </p:grpSp>
      <p:pic>
        <p:nvPicPr>
          <p:cNvPr id="130" name="Picture 129" descr="A picture containing ground, kitchen appliance, barbecue&#10;&#10;Description automatically generated">
            <a:extLst>
              <a:ext uri="{FF2B5EF4-FFF2-40B4-BE49-F238E27FC236}">
                <a16:creationId xmlns:a16="http://schemas.microsoft.com/office/drawing/2014/main" id="{FCCCBDFD-4158-45AD-BA7D-2B4DBE6D42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27" t="16162" r="8795"/>
          <a:stretch/>
        </p:blipFill>
        <p:spPr>
          <a:xfrm>
            <a:off x="2376432" y="3123371"/>
            <a:ext cx="3200400" cy="2795926"/>
          </a:xfrm>
          <a:prstGeom prst="rect">
            <a:avLst/>
          </a:prstGeom>
        </p:spPr>
      </p:pic>
      <p:grpSp>
        <p:nvGrpSpPr>
          <p:cNvPr id="14" name="Group 13" descr="schematic showing location of fire pit, radiant heat flux sensor, and carbon dioxide sensor">
            <a:extLst>
              <a:ext uri="{FF2B5EF4-FFF2-40B4-BE49-F238E27FC236}">
                <a16:creationId xmlns:a16="http://schemas.microsoft.com/office/drawing/2014/main" id="{A5D96B62-5F0A-44C3-A421-4894495D4942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8477776" y="2710733"/>
            <a:ext cx="2290156" cy="4458608"/>
            <a:chOff x="758713" y="-155082"/>
            <a:chExt cx="4740608" cy="879997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74A18B5-8F4F-43EF-8017-8CE2F493B3E5}"/>
                </a:ext>
              </a:extLst>
            </p:cNvPr>
            <p:cNvSpPr/>
            <p:nvPr/>
          </p:nvSpPr>
          <p:spPr>
            <a:xfrm>
              <a:off x="2653048" y="2395470"/>
              <a:ext cx="2468880" cy="24688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2AA71D7-A8DC-4776-8C91-07E5B20AEE6B}"/>
                </a:ext>
              </a:extLst>
            </p:cNvPr>
            <p:cNvCxnSpPr/>
            <p:nvPr/>
          </p:nvCxnSpPr>
          <p:spPr>
            <a:xfrm rot="5400000" flipV="1">
              <a:off x="2653048" y="3642575"/>
              <a:ext cx="2468880" cy="0"/>
            </a:xfrm>
            <a:prstGeom prst="line">
              <a:avLst/>
            </a:prstGeom>
            <a:ln w="12700" cap="flat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3F6FCEC-2C46-49C5-94D8-24AF385A15AE}"/>
                </a:ext>
              </a:extLst>
            </p:cNvPr>
            <p:cNvCxnSpPr/>
            <p:nvPr/>
          </p:nvCxnSpPr>
          <p:spPr>
            <a:xfrm flipV="1">
              <a:off x="1414531" y="3629696"/>
              <a:ext cx="2468880" cy="0"/>
            </a:xfrm>
            <a:prstGeom prst="line">
              <a:avLst/>
            </a:prstGeom>
            <a:ln w="12700" cap="flat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A08DE08-7B32-49FD-89E2-18753007A780}"/>
                </a:ext>
              </a:extLst>
            </p:cNvPr>
            <p:cNvCxnSpPr/>
            <p:nvPr/>
          </p:nvCxnSpPr>
          <p:spPr>
            <a:xfrm rot="5400000" flipV="1">
              <a:off x="2650900" y="2404055"/>
              <a:ext cx="2468880" cy="0"/>
            </a:xfrm>
            <a:prstGeom prst="line">
              <a:avLst/>
            </a:prstGeom>
            <a:ln w="12700" cap="flat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CB9799-8A38-45D6-B2CA-E2543164378D}"/>
                </a:ext>
              </a:extLst>
            </p:cNvPr>
            <p:cNvCxnSpPr/>
            <p:nvPr/>
          </p:nvCxnSpPr>
          <p:spPr>
            <a:xfrm rot="5400000" flipV="1">
              <a:off x="1924102" y="5619049"/>
              <a:ext cx="3931920" cy="0"/>
            </a:xfrm>
            <a:prstGeom prst="line">
              <a:avLst/>
            </a:prstGeom>
            <a:ln w="12700" cap="flat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86E78A1-337E-4C28-839C-51FC7E2B2EF7}"/>
                </a:ext>
              </a:extLst>
            </p:cNvPr>
            <p:cNvSpPr/>
            <p:nvPr/>
          </p:nvSpPr>
          <p:spPr>
            <a:xfrm>
              <a:off x="3798622" y="7593374"/>
              <a:ext cx="182880" cy="18288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D174C8-99C5-4721-A78D-9BAE2F664EC7}"/>
                </a:ext>
              </a:extLst>
            </p:cNvPr>
            <p:cNvSpPr txBox="1"/>
            <p:nvPr/>
          </p:nvSpPr>
          <p:spPr>
            <a:xfrm rot="16200000">
              <a:off x="2175716" y="7035715"/>
              <a:ext cx="2358275" cy="860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Background</a:t>
              </a:r>
            </a:p>
            <a:p>
              <a:pPr algn="ctr" defTabSz="457200"/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CO</a:t>
              </a:r>
              <a:r>
                <a:rPr lang="en-US" sz="1200" baseline="-250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2</a:t>
              </a:r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 measurement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4E1390-4896-4277-AB42-3C00E9E01157}"/>
                </a:ext>
              </a:extLst>
            </p:cNvPr>
            <p:cNvSpPr txBox="1"/>
            <p:nvPr/>
          </p:nvSpPr>
          <p:spPr>
            <a:xfrm rot="16200000">
              <a:off x="3095839" y="2769802"/>
              <a:ext cx="1255619" cy="573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US" sz="14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Fire Pit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62296C-D66C-43E8-AC3D-DAB602744207}"/>
                </a:ext>
              </a:extLst>
            </p:cNvPr>
            <p:cNvSpPr txBox="1"/>
            <p:nvPr/>
          </p:nvSpPr>
          <p:spPr>
            <a:xfrm rot="16200000">
              <a:off x="2260645" y="517475"/>
              <a:ext cx="2205194" cy="860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Radiant heat flux</a:t>
              </a:r>
            </a:p>
            <a:p>
              <a:pPr algn="ctr" defTabSz="457200"/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measurement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B3848D5-8A69-405B-934E-29FF02BC8FED}"/>
                </a:ext>
              </a:extLst>
            </p:cNvPr>
            <p:cNvSpPr/>
            <p:nvPr/>
          </p:nvSpPr>
          <p:spPr>
            <a:xfrm>
              <a:off x="3809353" y="1074509"/>
              <a:ext cx="182880" cy="1828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03CE4AC-FB03-4351-A939-6B8CF10758D0}"/>
                </a:ext>
              </a:extLst>
            </p:cNvPr>
            <p:cNvSpPr/>
            <p:nvPr/>
          </p:nvSpPr>
          <p:spPr>
            <a:xfrm>
              <a:off x="1248608" y="3538256"/>
              <a:ext cx="182880" cy="1828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651D409-6D05-41C6-A6F7-B66342C175ED}"/>
                </a:ext>
              </a:extLst>
            </p:cNvPr>
            <p:cNvSpPr txBox="1"/>
            <p:nvPr/>
          </p:nvSpPr>
          <p:spPr>
            <a:xfrm rot="16200000">
              <a:off x="86156" y="2058158"/>
              <a:ext cx="2205194" cy="860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Radiant heat flux</a:t>
              </a:r>
            </a:p>
            <a:p>
              <a:pPr algn="ctr" defTabSz="457200"/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measurement</a:t>
              </a:r>
            </a:p>
          </p:txBody>
        </p:sp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565DF802-B8B7-4438-9C1D-BF073B5A649A}"/>
                </a:ext>
              </a:extLst>
            </p:cNvPr>
            <p:cNvSpPr/>
            <p:nvPr/>
          </p:nvSpPr>
          <p:spPr>
            <a:xfrm>
              <a:off x="4018430" y="3649862"/>
              <a:ext cx="640080" cy="4023360"/>
            </a:xfrm>
            <a:prstGeom prst="rightBrace">
              <a:avLst/>
            </a:prstGeom>
            <a:ln w="222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8FA6B8-065D-49B4-A5B9-C7B7E92651B4}"/>
                </a:ext>
              </a:extLst>
            </p:cNvPr>
            <p:cNvSpPr txBox="1"/>
            <p:nvPr/>
          </p:nvSpPr>
          <p:spPr>
            <a:xfrm rot="16200000">
              <a:off x="4428807" y="5601776"/>
              <a:ext cx="1378746" cy="51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43 inches</a:t>
              </a:r>
            </a:p>
          </p:txBody>
        </p:sp>
        <p:sp>
          <p:nvSpPr>
            <p:cNvPr id="29" name="Right Brace 28">
              <a:extLst>
                <a:ext uri="{FF2B5EF4-FFF2-40B4-BE49-F238E27FC236}">
                  <a16:creationId xmlns:a16="http://schemas.microsoft.com/office/drawing/2014/main" id="{81C36A49-F91D-438F-B4B2-DAA879AA1FD1}"/>
                </a:ext>
              </a:extLst>
            </p:cNvPr>
            <p:cNvSpPr/>
            <p:nvPr/>
          </p:nvSpPr>
          <p:spPr>
            <a:xfrm rot="5400000">
              <a:off x="2267538" y="2806736"/>
              <a:ext cx="640080" cy="2468880"/>
            </a:xfrm>
            <a:prstGeom prst="rightBrace">
              <a:avLst/>
            </a:prstGeom>
            <a:ln w="222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1A47A6-44FA-4C82-A045-528AEC047CC1}"/>
                </a:ext>
              </a:extLst>
            </p:cNvPr>
            <p:cNvSpPr txBox="1"/>
            <p:nvPr/>
          </p:nvSpPr>
          <p:spPr>
            <a:xfrm rot="16200000">
              <a:off x="1698036" y="4575835"/>
              <a:ext cx="1378746" cy="51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27 inches</a:t>
              </a:r>
            </a:p>
          </p:txBody>
        </p:sp>
        <p:sp>
          <p:nvSpPr>
            <p:cNvPr id="31" name="Right Brace 30">
              <a:extLst>
                <a:ext uri="{FF2B5EF4-FFF2-40B4-BE49-F238E27FC236}">
                  <a16:creationId xmlns:a16="http://schemas.microsoft.com/office/drawing/2014/main" id="{6CC69BD2-08A8-4E4A-946F-0A33D14595B5}"/>
                </a:ext>
              </a:extLst>
            </p:cNvPr>
            <p:cNvSpPr/>
            <p:nvPr/>
          </p:nvSpPr>
          <p:spPr>
            <a:xfrm>
              <a:off x="4016086" y="1169615"/>
              <a:ext cx="640080" cy="2468880"/>
            </a:xfrm>
            <a:prstGeom prst="rightBrace">
              <a:avLst/>
            </a:prstGeom>
            <a:ln w="222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810CE1-26F2-4810-A12D-5A1E3F911059}"/>
                </a:ext>
              </a:extLst>
            </p:cNvPr>
            <p:cNvSpPr txBox="1"/>
            <p:nvPr/>
          </p:nvSpPr>
          <p:spPr>
            <a:xfrm rot="16200000">
              <a:off x="4551925" y="1734143"/>
              <a:ext cx="1378746" cy="516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27 inches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DC384E7-E0B2-4E8E-8D96-A87D52955788}"/>
              </a:ext>
            </a:extLst>
          </p:cNvPr>
          <p:cNvSpPr txBox="1"/>
          <p:nvPr/>
        </p:nvSpPr>
        <p:spPr>
          <a:xfrm>
            <a:off x="5766932" y="942753"/>
            <a:ext cx="3919712" cy="1297599"/>
          </a:xfrm>
          <a:prstGeom prst="rect">
            <a:avLst/>
          </a:prstGeom>
          <a:ln w="63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>
              <a:lnSpc>
                <a:spcPct val="107000"/>
              </a:lnSpc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Sampling Platform</a:t>
            </a:r>
          </a:p>
          <a:p>
            <a:pPr marL="285750" indent="-285750" defTabSz="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Emissions instrumentation on the sampling platform </a:t>
            </a:r>
          </a:p>
          <a:p>
            <a:pPr marL="285750" indent="-285750" defTabSz="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Measure PM, CO</a:t>
            </a:r>
            <a:r>
              <a:rPr lang="en-US" baseline="-250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, CO, CH</a:t>
            </a:r>
            <a:r>
              <a:rPr lang="en-US" baseline="-250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D68CCCA-5A18-4F91-A586-41922C928ECD}"/>
              </a:ext>
            </a:extLst>
          </p:cNvPr>
          <p:cNvSpPr txBox="1"/>
          <p:nvPr/>
        </p:nvSpPr>
        <p:spPr>
          <a:xfrm>
            <a:off x="5800227" y="2583909"/>
            <a:ext cx="442474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20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Combustion Chamber Floor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The firepit under the center of the exhaust stack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Radiant heat sensors on two sides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Gas analyzer monitored the background CO</a:t>
            </a:r>
            <a:r>
              <a:rPr lang="en-US" baseline="-250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concentration.</a:t>
            </a:r>
          </a:p>
        </p:txBody>
      </p:sp>
      <p:pic>
        <p:nvPicPr>
          <p:cNvPr id="89" name="Picture 88" descr="A picture containing text&#10;&#10;Description automatically generated">
            <a:extLst>
              <a:ext uri="{FF2B5EF4-FFF2-40B4-BE49-F238E27FC236}">
                <a16:creationId xmlns:a16="http://schemas.microsoft.com/office/drawing/2014/main" id="{9D90ADF8-27F2-49F6-BCE8-BC4853AF62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25"/>
          <a:stretch/>
        </p:blipFill>
        <p:spPr>
          <a:xfrm>
            <a:off x="2430074" y="795923"/>
            <a:ext cx="2779432" cy="2075538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1D350F-7D87-D85D-9690-A7A09BCCE94E}"/>
              </a:ext>
            </a:extLst>
          </p:cNvPr>
          <p:cNvSpPr txBox="1"/>
          <p:nvPr/>
        </p:nvSpPr>
        <p:spPr>
          <a:xfrm>
            <a:off x="2931539" y="11650"/>
            <a:ext cx="6722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Recreational Fire Pit Emissions Testing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67D0BDA-C02B-866B-021E-8918CE350EA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6195" y="882119"/>
            <a:ext cx="1245702" cy="7064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Setup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AF71-E5B8-6783-A3C7-878679239AD8}"/>
              </a:ext>
            </a:extLst>
          </p:cNvPr>
          <p:cNvSpPr txBox="1"/>
          <p:nvPr/>
        </p:nvSpPr>
        <p:spPr>
          <a:xfrm>
            <a:off x="8804649" y="1717828"/>
            <a:ext cx="3116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Continuous measurement </a:t>
            </a:r>
          </a:p>
          <a:p>
            <a:r>
              <a:rPr lang="en-US" dirty="0"/>
              <a:t>CO2, CO, CH4 via </a:t>
            </a:r>
          </a:p>
          <a:p>
            <a:r>
              <a:rPr lang="en-US" dirty="0"/>
              <a:t>Cavity Ring-down Spectroscopy</a:t>
            </a:r>
          </a:p>
        </p:txBody>
      </p:sp>
    </p:spTree>
    <p:extLst>
      <p:ext uri="{BB962C8B-B14F-4D97-AF65-F5344CB8AC3E}">
        <p14:creationId xmlns:p14="http://schemas.microsoft.com/office/powerpoint/2010/main" val="1915597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descr="Schematic of smoke sampling for quantifying emissions. Description of the carbon mass balance method that was used to calculate emission factors for particulate matter and other air pollutnats. ">
            <a:extLst>
              <a:ext uri="{FF2B5EF4-FFF2-40B4-BE49-F238E27FC236}">
                <a16:creationId xmlns:a16="http://schemas.microsoft.com/office/drawing/2014/main" id="{1154FA79-31FE-45B6-99A9-2FF766A9B05D}"/>
              </a:ext>
            </a:extLst>
          </p:cNvPr>
          <p:cNvGrpSpPr/>
          <p:nvPr/>
        </p:nvGrpSpPr>
        <p:grpSpPr>
          <a:xfrm>
            <a:off x="10160" y="-62100"/>
            <a:ext cx="12192000" cy="6948827"/>
            <a:chOff x="0" y="-82420"/>
            <a:chExt cx="12192000" cy="69488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2FDC05-A652-472A-BA85-3AE1072D9BC6}"/>
                </a:ext>
              </a:extLst>
            </p:cNvPr>
            <p:cNvSpPr/>
            <p:nvPr/>
          </p:nvSpPr>
          <p:spPr>
            <a:xfrm flipV="1">
              <a:off x="0" y="-82420"/>
              <a:ext cx="12192000" cy="822960"/>
            </a:xfrm>
            <a:prstGeom prst="rect">
              <a:avLst/>
            </a:prstGeom>
            <a:gradFill>
              <a:gsLst>
                <a:gs pos="96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  <a:gs pos="20000">
                  <a:schemeClr val="accent6">
                    <a:lumMod val="40000"/>
                    <a:lumOff val="60000"/>
                  </a:schemeClr>
                </a:gs>
                <a:gs pos="70000">
                  <a:schemeClr val="accent6">
                    <a:lumMod val="40000"/>
                    <a:lumOff val="60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563AEC5-1808-4CCF-8BC3-5064C1424CA5}"/>
                </a:ext>
              </a:extLst>
            </p:cNvPr>
            <p:cNvGrpSpPr/>
            <p:nvPr/>
          </p:nvGrpSpPr>
          <p:grpSpPr>
            <a:xfrm>
              <a:off x="0" y="6043447"/>
              <a:ext cx="12192000" cy="822960"/>
              <a:chOff x="0" y="6043447"/>
              <a:chExt cx="12192000" cy="82296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E98FB95-2818-410C-89BB-79BB0A8E8E65}"/>
                  </a:ext>
                </a:extLst>
              </p:cNvPr>
              <p:cNvSpPr/>
              <p:nvPr/>
            </p:nvSpPr>
            <p:spPr>
              <a:xfrm>
                <a:off x="0" y="6043447"/>
                <a:ext cx="12192000" cy="822960"/>
              </a:xfrm>
              <a:prstGeom prst="rect">
                <a:avLst/>
              </a:prstGeom>
              <a:gradFill>
                <a:gsLst>
                  <a:gs pos="96000">
                    <a:schemeClr val="accent6">
                      <a:lumMod val="60000"/>
                      <a:lumOff val="40000"/>
                    </a:schemeClr>
                  </a:gs>
                  <a:gs pos="0">
                    <a:schemeClr val="bg1"/>
                  </a:gs>
                  <a:gs pos="20000">
                    <a:schemeClr val="accent6">
                      <a:lumMod val="40000"/>
                      <a:lumOff val="60000"/>
                    </a:schemeClr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45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633FDC3-D2F0-4428-8151-8A6F95B08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572" y="6230710"/>
                <a:ext cx="1536325" cy="487723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A702E0-C1D5-43E9-92AE-CC43E37299E9}"/>
              </a:ext>
            </a:extLst>
          </p:cNvPr>
          <p:cNvSpPr txBox="1"/>
          <p:nvPr/>
        </p:nvSpPr>
        <p:spPr>
          <a:xfrm>
            <a:off x="2931539" y="11650"/>
            <a:ext cx="6418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Recreational Firepit Emissions Testing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709727-6D91-CA57-B2E1-F8BFA4E78D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6194" y="882119"/>
            <a:ext cx="2208345" cy="7064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Quantifying EF</a:t>
            </a:r>
          </a:p>
        </p:txBody>
      </p:sp>
      <p:pic>
        <p:nvPicPr>
          <p:cNvPr id="6" name="Picture 5" descr="schematic illustrating smoke sampling method for quantifying emission factors">
            <a:extLst>
              <a:ext uri="{FF2B5EF4-FFF2-40B4-BE49-F238E27FC236}">
                <a16:creationId xmlns:a16="http://schemas.microsoft.com/office/drawing/2014/main" id="{390D3A7E-9173-E238-6878-E98C57DF1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339" y="1511567"/>
            <a:ext cx="5255207" cy="413344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00FBB34-4010-09BB-1314-CA102A7F23EE}"/>
              </a:ext>
            </a:extLst>
          </p:cNvPr>
          <p:cNvSpPr txBox="1">
            <a:spLocks/>
          </p:cNvSpPr>
          <p:nvPr/>
        </p:nvSpPr>
        <p:spPr>
          <a:xfrm>
            <a:off x="7120093" y="780652"/>
            <a:ext cx="4206240" cy="4196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+mn-lt"/>
                <a:cs typeface="Arial" panose="020B0604020202020204" pitchFamily="34" charset="0"/>
              </a:rPr>
              <a:t>Carbon Mass Balance Method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0573AA-15D4-64DF-F293-491ACDC4D4D5}"/>
              </a:ext>
            </a:extLst>
          </p:cNvPr>
          <p:cNvSpPr txBox="1"/>
          <p:nvPr/>
        </p:nvSpPr>
        <p:spPr>
          <a:xfrm>
            <a:off x="6915905" y="1305617"/>
            <a:ext cx="4614616" cy="1251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All volatilized carbon species  measured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>
                <a:solidFill>
                  <a:prstClr val="black"/>
                </a:solidFill>
                <a:cs typeface="Arial" panose="020B0604020202020204" pitchFamily="34" charset="0"/>
              </a:rPr>
              <a:t>Emissions are well mixed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>
                <a:solidFill>
                  <a:prstClr val="black"/>
                </a:solidFill>
                <a:cs typeface="Arial" panose="020B0604020202020204" pitchFamily="34" charset="0"/>
              </a:rPr>
              <a:t>volatilized fuel C% =  unburnt fuel C%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8C851E6-435D-AEA1-79D4-30DF1A4A4BF8}"/>
                  </a:ext>
                </a:extLst>
              </p:cNvPr>
              <p:cNvSpPr/>
              <p:nvPr/>
            </p:nvSpPr>
            <p:spPr>
              <a:xfrm>
                <a:off x="7226192" y="3063904"/>
                <a:ext cx="3994042" cy="4698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libri"/>
                          <a:cs typeface="Times New Roman"/>
                        </a:rPr>
                        <m:t>∆</m:t>
                      </m:r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/>
                              <a:cs typeface="Times New Roman"/>
                              <a:sym typeface="Symbol"/>
                            </a:rPr>
                            <m:t>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/>
                              <a:cs typeface="Times New Roman"/>
                            </a:rPr>
                            <m:t>𝑖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 </m:t>
                      </m:r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  <a:ea typeface="Calibri"/>
                              <a:cs typeface="Times New Roman"/>
                              <a:sym typeface="Symbol"/>
                            </a:rPr>
                            <m:t>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/>
                            </a:rPr>
                            <m:t>𝑒𝑚𝑖𝑡𝑡𝑒𝑑</m:t>
                          </m:r>
                        </m:sup>
                      </m:sSub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/>
                              <a:cs typeface="Times New Roman"/>
                              <a:sym typeface="Symbol"/>
                            </a:rPr>
                            <m:t>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/>
                              <a:cs typeface="Times New Roman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/>
                              <a:cs typeface="Times New Roman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/>
                              <a:cs typeface="Times New Roman"/>
                            </a:rPr>
                            <m:t>𝑠𝑚𝑜𝑘𝑒</m:t>
                          </m:r>
                        </m:sup>
                      </m:sSubSup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libri"/>
                          <a:cs typeface="Times New Roman"/>
                        </a:rPr>
                        <m:t>−</m:t>
                      </m:r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/>
                              <a:cs typeface="Times New Roman"/>
                              <a:sym typeface="Symbol"/>
                            </a:rPr>
                            <m:t>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/>
                              <a:cs typeface="Times New Roman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/>
                              <a:cs typeface="Times New Roman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/>
                              <a:cs typeface="Times New Roman"/>
                            </a:rPr>
                            <m:t>𝑏𝑘𝑔𝑑</m:t>
                          </m:r>
                        </m:sup>
                      </m:sSub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8C851E6-435D-AEA1-79D4-30DF1A4A4B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192" y="3063904"/>
                <a:ext cx="3994042" cy="469872"/>
              </a:xfrm>
              <a:prstGeom prst="rect">
                <a:avLst/>
              </a:prstGeom>
              <a:blipFill>
                <a:blip r:embed="rId4"/>
                <a:stretch>
                  <a:fillRect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785E1C6-2E1C-C9AF-2657-02BE63639E6E}"/>
              </a:ext>
            </a:extLst>
          </p:cNvPr>
          <p:cNvSpPr txBox="1"/>
          <p:nvPr/>
        </p:nvSpPr>
        <p:spPr>
          <a:xfrm>
            <a:off x="7432906" y="2603023"/>
            <a:ext cx="3580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prstClr val="black"/>
                </a:solidFill>
                <a:cs typeface="Arial" panose="020B0604020202020204" pitchFamily="34" charset="0"/>
              </a:rPr>
              <a:t>Excess mixing ratio =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Emissions </a:t>
            </a:r>
          </a:p>
        </p:txBody>
      </p:sp>
      <p:pic>
        <p:nvPicPr>
          <p:cNvPr id="11" name="Picture 15" descr="Equation for calculating an emission factor form smoke measurements using the carbon mass balance method">
            <a:extLst>
              <a:ext uri="{FF2B5EF4-FFF2-40B4-BE49-F238E27FC236}">
                <a16:creationId xmlns:a16="http://schemas.microsoft.com/office/drawing/2014/main" id="{8678AEC4-7103-FA7A-07FB-24210491E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63213" y="3875517"/>
            <a:ext cx="4320000" cy="66000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A62800-0DF8-12E9-1376-D90547617554}"/>
              </a:ext>
            </a:extLst>
          </p:cNvPr>
          <p:cNvSpPr txBox="1"/>
          <p:nvPr/>
        </p:nvSpPr>
        <p:spPr>
          <a:xfrm>
            <a:off x="7727547" y="5209859"/>
            <a:ext cx="299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 Fuel carbon fraction (C%)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770DD5-2678-A5FA-E1EB-75AE9A1A4766}"/>
              </a:ext>
            </a:extLst>
          </p:cNvPr>
          <p:cNvSpPr txBox="1"/>
          <p:nvPr/>
        </p:nvSpPr>
        <p:spPr>
          <a:xfrm>
            <a:off x="7740564" y="4803539"/>
            <a:ext cx="2965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Sum of volatilized carbon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9C2C40-E220-15E9-23F5-134FC25A922E}"/>
              </a:ext>
            </a:extLst>
          </p:cNvPr>
          <p:cNvSpPr txBox="1"/>
          <p:nvPr/>
        </p:nvSpPr>
        <p:spPr>
          <a:xfrm>
            <a:off x="7161431" y="5613687"/>
            <a:ext cx="4123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90% of volatilized C in CO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CO, and CH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03611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descr="Description of the  burn-cycle used for fire pit emissions testing, Photographs showing the three burn cycle stages: burn-up, steady-burn, and burn-down.">
            <a:extLst>
              <a:ext uri="{FF2B5EF4-FFF2-40B4-BE49-F238E27FC236}">
                <a16:creationId xmlns:a16="http://schemas.microsoft.com/office/drawing/2014/main" id="{1154FA79-31FE-45B6-99A9-2FF766A9B05D}"/>
              </a:ext>
            </a:extLst>
          </p:cNvPr>
          <p:cNvGrpSpPr/>
          <p:nvPr/>
        </p:nvGrpSpPr>
        <p:grpSpPr>
          <a:xfrm>
            <a:off x="10160" y="-62100"/>
            <a:ext cx="12192000" cy="6948827"/>
            <a:chOff x="0" y="-82420"/>
            <a:chExt cx="12192000" cy="69488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2FDC05-A652-472A-BA85-3AE1072D9BC6}"/>
                </a:ext>
              </a:extLst>
            </p:cNvPr>
            <p:cNvSpPr/>
            <p:nvPr/>
          </p:nvSpPr>
          <p:spPr>
            <a:xfrm flipV="1">
              <a:off x="0" y="-82420"/>
              <a:ext cx="12192000" cy="822960"/>
            </a:xfrm>
            <a:prstGeom prst="rect">
              <a:avLst/>
            </a:prstGeom>
            <a:gradFill>
              <a:gsLst>
                <a:gs pos="96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  <a:gs pos="20000">
                  <a:schemeClr val="accent6">
                    <a:lumMod val="40000"/>
                    <a:lumOff val="60000"/>
                  </a:schemeClr>
                </a:gs>
                <a:gs pos="70000">
                  <a:schemeClr val="accent6">
                    <a:lumMod val="40000"/>
                    <a:lumOff val="60000"/>
                  </a:schemeClr>
                </a:gs>
                <a:gs pos="45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563AEC5-1808-4CCF-8BC3-5064C1424CA5}"/>
                </a:ext>
              </a:extLst>
            </p:cNvPr>
            <p:cNvGrpSpPr/>
            <p:nvPr/>
          </p:nvGrpSpPr>
          <p:grpSpPr>
            <a:xfrm>
              <a:off x="0" y="6043447"/>
              <a:ext cx="12192000" cy="822960"/>
              <a:chOff x="0" y="6043447"/>
              <a:chExt cx="12192000" cy="82296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E98FB95-2818-410C-89BB-79BB0A8E8E65}"/>
                  </a:ext>
                </a:extLst>
              </p:cNvPr>
              <p:cNvSpPr/>
              <p:nvPr/>
            </p:nvSpPr>
            <p:spPr>
              <a:xfrm>
                <a:off x="0" y="6043447"/>
                <a:ext cx="12192000" cy="822960"/>
              </a:xfrm>
              <a:prstGeom prst="rect">
                <a:avLst/>
              </a:prstGeom>
              <a:gradFill>
                <a:gsLst>
                  <a:gs pos="96000">
                    <a:schemeClr val="accent6">
                      <a:lumMod val="60000"/>
                      <a:lumOff val="40000"/>
                    </a:schemeClr>
                  </a:gs>
                  <a:gs pos="0">
                    <a:schemeClr val="bg1"/>
                  </a:gs>
                  <a:gs pos="20000">
                    <a:schemeClr val="accent6">
                      <a:lumMod val="40000"/>
                      <a:lumOff val="60000"/>
                    </a:schemeClr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45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633FDC3-D2F0-4428-8151-8A6F95B08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572" y="6230710"/>
                <a:ext cx="1536325" cy="487723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A702E0-C1D5-43E9-92AE-CC43E37299E9}"/>
              </a:ext>
            </a:extLst>
          </p:cNvPr>
          <p:cNvSpPr txBox="1"/>
          <p:nvPr/>
        </p:nvSpPr>
        <p:spPr>
          <a:xfrm>
            <a:off x="2931539" y="11650"/>
            <a:ext cx="6722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Recreational Fire Pit Emissions Testing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B3ACA6-2846-7DDD-6C3E-983F7BEA25D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4105" y="815473"/>
            <a:ext cx="1385406" cy="9541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Burn cycle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BCDFF-7959-6CD1-0815-48228E74DEE6}"/>
              </a:ext>
            </a:extLst>
          </p:cNvPr>
          <p:cNvSpPr txBox="1"/>
          <p:nvPr/>
        </p:nvSpPr>
        <p:spPr>
          <a:xfrm>
            <a:off x="2146303" y="879112"/>
            <a:ext cx="1582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Burnup Stage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EA3670-8719-618D-1695-2F6944791282}"/>
              </a:ext>
            </a:extLst>
          </p:cNvPr>
          <p:cNvSpPr txBox="1"/>
          <p:nvPr/>
        </p:nvSpPr>
        <p:spPr>
          <a:xfrm>
            <a:off x="1921659" y="4608946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additions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5 min.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Duration 25 min.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Fuel added 15 kg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49DA9-DC8F-B758-2040-0C8C7B06F1E2}"/>
              </a:ext>
            </a:extLst>
          </p:cNvPr>
          <p:cNvSpPr txBox="1"/>
          <p:nvPr/>
        </p:nvSpPr>
        <p:spPr>
          <a:xfrm>
            <a:off x="5065006" y="4608946"/>
            <a:ext cx="2135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additions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10 min.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Duration 55 min.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Fuel added 11 kg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969D4-7CF4-F9CD-25A0-B55BC60D6C64}"/>
              </a:ext>
            </a:extLst>
          </p:cNvPr>
          <p:cNvSpPr txBox="1"/>
          <p:nvPr/>
        </p:nvSpPr>
        <p:spPr>
          <a:xfrm>
            <a:off x="8005309" y="4608946"/>
            <a:ext cx="2468880" cy="9907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Begins 10 min. after last steady stage fueling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25 min.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DEDB37-8D23-61A6-80D0-C0F1672F0088}"/>
              </a:ext>
            </a:extLst>
          </p:cNvPr>
          <p:cNvSpPr txBox="1"/>
          <p:nvPr/>
        </p:nvSpPr>
        <p:spPr>
          <a:xfrm>
            <a:off x="5095463" y="879112"/>
            <a:ext cx="2074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Steady Burn Stage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8B35A-46C9-C517-ABF3-A8D289E822B2}"/>
              </a:ext>
            </a:extLst>
          </p:cNvPr>
          <p:cNvSpPr txBox="1"/>
          <p:nvPr/>
        </p:nvSpPr>
        <p:spPr>
          <a:xfrm>
            <a:off x="8290547" y="879112"/>
            <a:ext cx="1898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Burndown Stage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3BE8FE-ACC1-D43A-E84B-2D0239D36F22}"/>
              </a:ext>
            </a:extLst>
          </p:cNvPr>
          <p:cNvSpPr txBox="1"/>
          <p:nvPr/>
        </p:nvSpPr>
        <p:spPr>
          <a:xfrm>
            <a:off x="4917205" y="1342618"/>
            <a:ext cx="243112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recreational 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8A3465-9155-843F-EF09-48EC6746A446}"/>
              </a:ext>
            </a:extLst>
          </p:cNvPr>
          <p:cNvSpPr txBox="1"/>
          <p:nvPr/>
        </p:nvSpPr>
        <p:spPr>
          <a:xfrm>
            <a:off x="1922249" y="1342618"/>
            <a:ext cx="203014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Achieve steady fire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402294-C47D-E626-06F2-BF6813B15C29}"/>
              </a:ext>
            </a:extLst>
          </p:cNvPr>
          <p:cNvSpPr txBox="1"/>
          <p:nvPr/>
        </p:nvSpPr>
        <p:spPr>
          <a:xfrm>
            <a:off x="8587128" y="1342617"/>
            <a:ext cx="1305242" cy="341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Smoldering</a:t>
            </a:r>
          </a:p>
        </p:txBody>
      </p:sp>
      <p:pic>
        <p:nvPicPr>
          <p:cNvPr id="13" name="Picture 12" descr="Photograph of fire pit during the burndown stage. Burndown stage involves glowing combustion of char ">
            <a:extLst>
              <a:ext uri="{FF2B5EF4-FFF2-40B4-BE49-F238E27FC236}">
                <a16:creationId xmlns:a16="http://schemas.microsoft.com/office/drawing/2014/main" id="{F679CAD2-2BA7-CB4B-957B-8D56EC90F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305" y="1976071"/>
            <a:ext cx="1950889" cy="2408129"/>
          </a:xfrm>
          <a:prstGeom prst="rect">
            <a:avLst/>
          </a:prstGeom>
        </p:spPr>
      </p:pic>
      <p:pic>
        <p:nvPicPr>
          <p:cNvPr id="14" name="Picture 13" descr="Photograph of fire pit during the steady-burn stage. The steady-burn stage which involves maintenance of a robust and steady fire is  the primary use mode.">
            <a:extLst>
              <a:ext uri="{FF2B5EF4-FFF2-40B4-BE49-F238E27FC236}">
                <a16:creationId xmlns:a16="http://schemas.microsoft.com/office/drawing/2014/main" id="{6788F7C9-E90A-B2DE-EDCD-A04CBBCCA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743" y="1976071"/>
            <a:ext cx="2024047" cy="2408129"/>
          </a:xfrm>
          <a:prstGeom prst="rect">
            <a:avLst/>
          </a:prstGeom>
        </p:spPr>
      </p:pic>
      <p:pic>
        <p:nvPicPr>
          <p:cNvPr id="15" name="Picture 14" descr="Photograph of fire pit during fire  ignition.">
            <a:extLst>
              <a:ext uri="{FF2B5EF4-FFF2-40B4-BE49-F238E27FC236}">
                <a16:creationId xmlns:a16="http://schemas.microsoft.com/office/drawing/2014/main" id="{D40DE35B-FB7B-1E4B-E582-DE35EE87D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249" y="1976071"/>
            <a:ext cx="2030144" cy="24081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AB65BA6-6565-0B9D-6C7E-4B34A90FA9EC}"/>
              </a:ext>
            </a:extLst>
          </p:cNvPr>
          <p:cNvSpPr txBox="1"/>
          <p:nvPr/>
        </p:nvSpPr>
        <p:spPr>
          <a:xfrm>
            <a:off x="1354381" y="5694162"/>
            <a:ext cx="103370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additions weighed. Periodically reserve fuel for moisture content. Extinguish to preserve charcoal &amp; unburnt fuel</a:t>
            </a:r>
          </a:p>
        </p:txBody>
      </p:sp>
    </p:spTree>
    <p:extLst>
      <p:ext uri="{BB962C8B-B14F-4D97-AF65-F5344CB8AC3E}">
        <p14:creationId xmlns:p14="http://schemas.microsoft.com/office/powerpoint/2010/main" val="18473242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F0C8EA2CE84E479AC0A574DB72B76F" ma:contentTypeVersion="17" ma:contentTypeDescription="Create a new document." ma:contentTypeScope="" ma:versionID="91c4eec26b9609c0ee404daedf0c1108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605fc644-0d06-4264-aed0-9a087ec4c1e3" xmlns:ns6="53e275be-c5d4-4e52-b0ea-04a2bfe699d1" targetNamespace="http://schemas.microsoft.com/office/2006/metadata/properties" ma:root="true" ma:fieldsID="0f082d2ded697239954f9fcfd4abcbae" ns1:_="" ns2:_="" ns3:_="" ns4:_="" ns5:_="" ns6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605fc644-0d06-4264-aed0-9a087ec4c1e3"/>
    <xsd:import namespace="53e275be-c5d4-4e52-b0ea-04a2bfe699d1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5:MediaServiceMetadata" minOccurs="0"/>
                <xsd:element ref="ns5:MediaServiceFastMetadata" minOccurs="0"/>
                <xsd:element ref="ns5:lcf76f155ced4ddcb4097134ff3c332f" minOccurs="0"/>
                <xsd:element ref="ns5:MediaServiceGenerationTime" minOccurs="0"/>
                <xsd:element ref="ns5:MediaServiceEventHashCode" minOccurs="0"/>
                <xsd:element ref="ns6:SharedWithUsers" minOccurs="0"/>
                <xsd:element ref="ns6:SharedWithDetails" minOccurs="0"/>
                <xsd:element ref="ns5:MediaServiceObjectDetectorVersions" minOccurs="0"/>
                <xsd:element ref="ns5:MediaServiceOCR" minOccurs="0"/>
                <xsd:element ref="ns5:MediaServiceSearchProperties" minOccurs="0"/>
                <xsd:element ref="ns5:MediaServiceDateTaken" minOccurs="0"/>
                <xsd:element ref="ns5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e5afed52-de88-449b-b6dd-36277c67fd42}" ma:internalName="TaxCatchAllLabel" ma:readOnly="true" ma:showField="CatchAllDataLabel" ma:web="53e275be-c5d4-4e52-b0ea-04a2bfe699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e5afed52-de88-449b-b6dd-36277c67fd42}" ma:internalName="TaxCatchAll" ma:showField="CatchAllData" ma:web="53e275be-c5d4-4e52-b0ea-04a2bfe699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5fc644-0d06-4264-aed0-9a087ec4c1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29f62856-1543-49d4-a736-4569d363f5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3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3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3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3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4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e275be-c5d4-4e52-b0ea-04a2bfe699d1" elementFormDefault="qualified">
    <xsd:import namespace="http://schemas.microsoft.com/office/2006/documentManagement/types"/>
    <xsd:import namespace="http://schemas.microsoft.com/office/infopath/2007/PartnerControls"/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9f62856-1543-49d4-a736-4569d363f533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Document_x0020_Creation_x0020_Date xmlns="4ffa91fb-a0ff-4ac5-b2db-65c790d184a4">2023-10-30T10:50:47Z</Document_x0020_Creation_x0020_Date>
    <TaxCatchAll xmlns="4ffa91fb-a0ff-4ac5-b2db-65c790d184a4" xsi:nil="true"/>
    <TaxKeywordTaxHTField xmlns="4ffa91fb-a0ff-4ac5-b2db-65c790d184a4">
      <Terms xmlns="http://schemas.microsoft.com/office/infopath/2007/PartnerControls"/>
    </TaxKeywordTaxHTField>
    <Language xmlns="http://schemas.microsoft.com/sharepoint/v3">English</Language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lcf76f155ced4ddcb4097134ff3c332f xmlns="605fc644-0d06-4264-aed0-9a087ec4c1e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35DF903-F0B4-413E-8369-256CE1F9C95A}"/>
</file>

<file path=customXml/itemProps2.xml><?xml version="1.0" encoding="utf-8"?>
<ds:datastoreItem xmlns:ds="http://schemas.openxmlformats.org/officeDocument/2006/customXml" ds:itemID="{8B296B2C-3CD4-4BA1-88E8-C59D1181C2AD}"/>
</file>

<file path=customXml/itemProps3.xml><?xml version="1.0" encoding="utf-8"?>
<ds:datastoreItem xmlns:ds="http://schemas.openxmlformats.org/officeDocument/2006/customXml" ds:itemID="{6D760F24-C2B5-4039-82D5-24506F7190F5}"/>
</file>

<file path=customXml/itemProps4.xml><?xml version="1.0" encoding="utf-8"?>
<ds:datastoreItem xmlns:ds="http://schemas.openxmlformats.org/officeDocument/2006/customXml" ds:itemID="{05DC7A12-6DE0-4B7E-8B9C-9EAFA0376B56}"/>
</file>

<file path=docProps/app.xml><?xml version="1.0" encoding="utf-8"?>
<Properties xmlns="http://schemas.openxmlformats.org/officeDocument/2006/extended-properties" xmlns:vt="http://schemas.openxmlformats.org/officeDocument/2006/docPropsVTypes">
  <TotalTime>7273</TotalTime>
  <Words>1172</Words>
  <Application>Microsoft Office PowerPoint</Application>
  <PresentationFormat>Widescreen</PresentationFormat>
  <Paragraphs>226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Courier New</vt:lpstr>
      <vt:lpstr>Symbol</vt:lpstr>
      <vt:lpstr>1_Office Theme</vt:lpstr>
      <vt:lpstr>2_office theme</vt:lpstr>
      <vt:lpstr>Recreational Fire Pit Emissions Testing</vt:lpstr>
      <vt:lpstr>Motivation and Study Questions</vt:lpstr>
      <vt:lpstr>Recreational Firepit Emissions Testing</vt:lpstr>
      <vt:lpstr>Fire Pits Tested</vt:lpstr>
      <vt:lpstr>Fuels</vt:lpstr>
      <vt:lpstr>USDA Forest Service  Combustion Facility</vt:lpstr>
      <vt:lpstr>Setup</vt:lpstr>
      <vt:lpstr>Quantifying EF</vt:lpstr>
      <vt:lpstr>Burn cycle</vt:lpstr>
      <vt:lpstr>Typical burn profile</vt:lpstr>
      <vt:lpstr>PM2.5 Emission Factors</vt:lpstr>
      <vt:lpstr>EFPM2.5: “low-smoke”/barrel design fire pits versus AP-42 and pile burns of logging slash</vt:lpstr>
      <vt:lpstr>Does firewood moisture content influence EFPM?</vt:lpstr>
      <vt:lpstr>Weighting combustion phases for single EF based on firewood input</vt:lpstr>
      <vt:lpstr>Emission Inventory Impact</vt:lpstr>
      <vt:lpstr>Conclusions</vt:lpstr>
      <vt:lpstr>Additional Questions </vt:lpstr>
      <vt:lpstr>THANK YOU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Urbanski, Shawn -FS</dc:creator>
  <cp:lastModifiedBy>Urbanski, Shawn - FS, CO</cp:lastModifiedBy>
  <cp:revision>538</cp:revision>
  <dcterms:created xsi:type="dcterms:W3CDTF">2022-02-04T14:45:46Z</dcterms:created>
  <dcterms:modified xsi:type="dcterms:W3CDTF">2023-10-30T16:41:45Z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0x01010002F0C8EA2CE84E479AC0A574DB72B76F</vt:lpwstr>
  </property>
</Properties>
</file>