
<file path=[Content_Types].xml><?xml version="1.0" encoding="utf-8"?>
<Types xmlns="http://schemas.openxmlformats.org/package/2006/content-types">
  <Default Extension="emf" ContentType="image/x-emf"/>
  <Default Extension="jpeg" ContentType="image/jpeg"/>
  <Default Extension="m4a" ContentType="audio/mp4"/>
  <Default Extension="png" ContentType="image/png"/>
  <Default Extension="rels" ContentType="application/vnd.openxmlformats-package.relationships+xml"/>
  <Default Extension="svg" ContentType="image/svg+xml"/>
  <Default Extension="wdp" ContentType="image/vnd.ms-photo"/>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theme/theme3.xml" ContentType="application/vnd.openxmlformats-officedocument.theme+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revisionInfo.xml" ContentType="application/vnd.ms-powerpoint.revisioninfo+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942" r:id="rId5"/>
    <p:sldMasterId id="2147483904" r:id="rId6"/>
    <p:sldMasterId id="2147483959" r:id="rId7"/>
    <p:sldMasterId id="2147483826" r:id="rId8"/>
  </p:sldMasterIdLst>
  <p:notesMasterIdLst>
    <p:notesMasterId r:id="rId26"/>
  </p:notesMasterIdLst>
  <p:sldIdLst>
    <p:sldId id="273" r:id="rId9"/>
    <p:sldId id="261" r:id="rId10"/>
    <p:sldId id="260" r:id="rId11"/>
    <p:sldId id="259" r:id="rId12"/>
    <p:sldId id="258" r:id="rId13"/>
    <p:sldId id="257" r:id="rId14"/>
    <p:sldId id="266" r:id="rId15"/>
    <p:sldId id="265" r:id="rId16"/>
    <p:sldId id="264" r:id="rId17"/>
    <p:sldId id="262" r:id="rId18"/>
    <p:sldId id="263" r:id="rId19"/>
    <p:sldId id="272" r:id="rId20"/>
    <p:sldId id="271" r:id="rId21"/>
    <p:sldId id="269" r:id="rId22"/>
    <p:sldId id="270" r:id="rId23"/>
    <p:sldId id="268" r:id="rId24"/>
    <p:sldId id="267" r:id="rId2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F636AD57-9858-9024-4802-A356768D03F2}" name="Peterson, Cassidy" initials="PC" userId="S::peterson.cassidy@epa.gov::f8f7160e-573c-44f1-9beb-cca5bac0a7a4" providerId="AD"/>
</p188:authorLst>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CC7A4353-A65A-228A-A634-83DE27525C2A}" v="4" dt="2024-07-29T19:41:40.638"/>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67078" autoAdjust="0"/>
  </p:normalViewPr>
  <p:slideViewPr>
    <p:cSldViewPr snapToGrid="0">
      <p:cViewPr varScale="1">
        <p:scale>
          <a:sx n="44" d="100"/>
          <a:sy n="44" d="100"/>
        </p:scale>
        <p:origin x="1500" y="2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Master" Target="slideMasters/slideMaster4.xml"/><Relationship Id="rId13" Type="http://schemas.openxmlformats.org/officeDocument/2006/relationships/slide" Target="slides/slide5.xml"/><Relationship Id="rId18" Type="http://schemas.openxmlformats.org/officeDocument/2006/relationships/slide" Target="slides/slide10.xml"/><Relationship Id="rId26" Type="http://schemas.openxmlformats.org/officeDocument/2006/relationships/notesMaster" Target="notesMasters/notesMaster1.xml"/><Relationship Id="rId3" Type="http://schemas.openxmlformats.org/officeDocument/2006/relationships/customXml" Target="../customXml/item3.xml"/><Relationship Id="rId21" Type="http://schemas.openxmlformats.org/officeDocument/2006/relationships/slide" Target="slides/slide13.xml"/><Relationship Id="rId7" Type="http://schemas.openxmlformats.org/officeDocument/2006/relationships/slideMaster" Target="slideMasters/slideMaster3.xml"/><Relationship Id="rId12" Type="http://schemas.openxmlformats.org/officeDocument/2006/relationships/slide" Target="slides/slide4.xml"/><Relationship Id="rId17" Type="http://schemas.openxmlformats.org/officeDocument/2006/relationships/slide" Target="slides/slide9.xml"/><Relationship Id="rId25" Type="http://schemas.openxmlformats.org/officeDocument/2006/relationships/slide" Target="slides/slide17.xml"/><Relationship Id="rId2" Type="http://schemas.openxmlformats.org/officeDocument/2006/relationships/customXml" Target="../customXml/item2.xml"/><Relationship Id="rId16" Type="http://schemas.openxmlformats.org/officeDocument/2006/relationships/slide" Target="slides/slide8.xml"/><Relationship Id="rId20" Type="http://schemas.openxmlformats.org/officeDocument/2006/relationships/slide" Target="slides/slide12.xml"/><Relationship Id="rId29" Type="http://schemas.openxmlformats.org/officeDocument/2006/relationships/theme" Target="theme/theme1.xml"/><Relationship Id="rId1" Type="http://schemas.openxmlformats.org/officeDocument/2006/relationships/customXml" Target="../customXml/item1.xml"/><Relationship Id="rId6" Type="http://schemas.openxmlformats.org/officeDocument/2006/relationships/slideMaster" Target="slideMasters/slideMaster2.xml"/><Relationship Id="rId11" Type="http://schemas.openxmlformats.org/officeDocument/2006/relationships/slide" Target="slides/slide3.xml"/><Relationship Id="rId24" Type="http://schemas.openxmlformats.org/officeDocument/2006/relationships/slide" Target="slides/slide16.xml"/><Relationship Id="rId32" Type="http://schemas.microsoft.com/office/2018/10/relationships/authors" Target="authors.xml"/><Relationship Id="rId5" Type="http://schemas.openxmlformats.org/officeDocument/2006/relationships/slideMaster" Target="slideMasters/slideMaster1.xml"/><Relationship Id="rId15" Type="http://schemas.openxmlformats.org/officeDocument/2006/relationships/slide" Target="slides/slide7.xml"/><Relationship Id="rId23" Type="http://schemas.openxmlformats.org/officeDocument/2006/relationships/slide" Target="slides/slide15.xml"/><Relationship Id="rId28" Type="http://schemas.openxmlformats.org/officeDocument/2006/relationships/viewProps" Target="viewProps.xml"/><Relationship Id="rId10" Type="http://schemas.openxmlformats.org/officeDocument/2006/relationships/slide" Target="slides/slide2.xml"/><Relationship Id="rId19" Type="http://schemas.openxmlformats.org/officeDocument/2006/relationships/slide" Target="slides/slide11.xml"/><Relationship Id="rId31" Type="http://schemas.microsoft.com/office/2015/10/relationships/revisionInfo" Target="revisionInfo.xml"/><Relationship Id="rId4" Type="http://schemas.openxmlformats.org/officeDocument/2006/relationships/customXml" Target="../customXml/item4.xml"/><Relationship Id="rId9" Type="http://schemas.openxmlformats.org/officeDocument/2006/relationships/slide" Target="slides/slide1.xml"/><Relationship Id="rId14" Type="http://schemas.openxmlformats.org/officeDocument/2006/relationships/slide" Target="slides/slide6.xml"/><Relationship Id="rId22" Type="http://schemas.openxmlformats.org/officeDocument/2006/relationships/slide" Target="slides/slide14.xml"/><Relationship Id="rId27" Type="http://schemas.openxmlformats.org/officeDocument/2006/relationships/presProps" Target="presProps.xml"/><Relationship Id="rId30"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9C8ECB15-2324-4B2A-86F4-40AE017FC510}" type="datetimeFigureOut">
              <a:t>8/2/2024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E092E63-3744-4E7C-A1EB-0BE179978F24}" type="slidenum">
              <a:t>‹#›</a:t>
            </a:fld>
            <a:endParaRPr lang="en-US"/>
          </a:p>
        </p:txBody>
      </p:sp>
    </p:spTree>
    <p:extLst>
      <p:ext uri="{BB962C8B-B14F-4D97-AF65-F5344CB8AC3E}">
        <p14:creationId xmlns:p14="http://schemas.microsoft.com/office/powerpoint/2010/main" val="389294405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8" Type="http://schemas.openxmlformats.org/officeDocument/2006/relationships/hyperlink" Target="https://www.epa.gov/sites/default/files/2018-10/documents/site_disposition_strategy_placeholder.pdf" TargetMode="External"/><Relationship Id="rId3" Type="http://schemas.openxmlformats.org/officeDocument/2006/relationships/hyperlink" Target="https://www.epa.gov/sites/default/files/2018-10/documents/site_reuse_assessment_placeholder.pdf" TargetMode="External"/><Relationship Id="rId7" Type="http://schemas.openxmlformats.org/officeDocument/2006/relationships/hyperlink" Target="https://www.epa.gov/sites/default/files/2018-10/documents/community_health_assessment_placeholder.pdf" TargetMode="External"/><Relationship Id="rId12" Type="http://schemas.openxmlformats.org/officeDocument/2006/relationships/hyperlink" Target="https://www.epa.gov/sites/default/files/2018-11/documents/evaluation_of_market_viability_fact_sheet_11-26-18revised.pdf" TargetMode="External"/><Relationship Id="rId2" Type="http://schemas.openxmlformats.org/officeDocument/2006/relationships/slide" Target="../slides/slide13.xml"/><Relationship Id="rId1" Type="http://schemas.openxmlformats.org/officeDocument/2006/relationships/notesMaster" Target="../notesMasters/notesMaster1.xml"/><Relationship Id="rId6" Type="http://schemas.openxmlformats.org/officeDocument/2006/relationships/hyperlink" Target="https://www.epa.gov/sites/default/files/2018-10/documents/infrastructure_evaluation_placeholder.pdf" TargetMode="External"/><Relationship Id="rId11" Type="http://schemas.openxmlformats.org/officeDocument/2006/relationships/hyperlink" Target="https://www.epa.gov/sites/default/files/2018-10/documents/resource_roadmap.pdf" TargetMode="External"/><Relationship Id="rId5" Type="http://schemas.openxmlformats.org/officeDocument/2006/relationships/hyperlink" Target="https://www.epa.gov/sites/default/files/2018-10/documents/market_evaluation_placeholder.pdf" TargetMode="External"/><Relationship Id="rId10" Type="http://schemas.openxmlformats.org/officeDocument/2006/relationships/hyperlink" Target="https://www.epa.gov/sites/default/files/2018-11/documents/brownfields_revitalization_plan_fact_sheet_11-15-18_1.pdf" TargetMode="External"/><Relationship Id="rId4" Type="http://schemas.openxmlformats.org/officeDocument/2006/relationships/hyperlink" Target="https://www.epa.gov/sites/default/files/2018-10/documents/lande_use_assessment_placeholder.pdf" TargetMode="External"/><Relationship Id="rId9" Type="http://schemas.openxmlformats.org/officeDocument/2006/relationships/hyperlink" Target="https://www.epa.gov/sites/default/files/2018-10/documents/site_reuse_vision_placeholder.pdf" TargetMode="Externa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TRANSCRIPTION: </a:t>
            </a:r>
            <a:r>
              <a:rPr lang="en-US"/>
              <a:t>In this section, we'll discuss what financial resources are available to help your Community address Brownfield sites. This includes the EPA Brownville program, competitive Brownfield grants assessment grants, cleanup grants, multi-purpose grants, job training grants and revolving loan fund grants.</a:t>
            </a:r>
          </a:p>
          <a:p>
            <a:endParaRPr lang="en-US" dirty="0">
              <a:cs typeface="Calibri"/>
            </a:endParaRPr>
          </a:p>
        </p:txBody>
      </p:sp>
      <p:sp>
        <p:nvSpPr>
          <p:cNvPr id="4" name="Slide Number Placeholder 3"/>
          <p:cNvSpPr>
            <a:spLocks noGrp="1"/>
          </p:cNvSpPr>
          <p:nvPr>
            <p:ph type="sldNum" sz="quarter" idx="5"/>
          </p:nvPr>
        </p:nvSpPr>
        <p:spPr/>
        <p:txBody>
          <a:bodyPr/>
          <a:lstStyle/>
          <a:p>
            <a:fld id="{BE092E63-3744-4E7C-A1EB-0BE179978F24}" type="slidenum">
              <a:rPr lang="en-US"/>
              <a:t>1</a:t>
            </a:fld>
            <a:endParaRPr lang="en-US"/>
          </a:p>
        </p:txBody>
      </p:sp>
    </p:spTree>
    <p:extLst>
      <p:ext uri="{BB962C8B-B14F-4D97-AF65-F5344CB8AC3E}">
        <p14:creationId xmlns:p14="http://schemas.microsoft.com/office/powerpoint/2010/main" val="5229597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eaLnBrk="0" fontAlgn="base" hangingPunct="0">
              <a:spcBef>
                <a:spcPct val="0"/>
              </a:spcBef>
              <a:spcAft>
                <a:spcPct val="0"/>
              </a:spcAft>
            </a:pPr>
            <a:r>
              <a:rPr lang="en-US" altLang="en-US" dirty="0">
                <a:latin typeface="Calibri"/>
                <a:cs typeface="Calibri"/>
              </a:rPr>
              <a:t>TRANSCRIPTION: </a:t>
            </a:r>
            <a:r>
              <a:rPr lang="en-US" dirty="0"/>
              <a:t>The EPA Brownfield program competitive brownfield grants enable recipients to hold public meetings, create a brownfield inventory or list of potential sites or known sites, prioritize sites with community feedback and secure contractor technical expertise. To help identify, plan, assess and clean up brownfield sites for safe for use. So as previously mentioned, the competitive brownfield grants available to communities. Include assessment grants, cleanup grants, multi-purpose grants, revolving loan fund grants and job training grants.</a:t>
            </a:r>
            <a:endParaRPr lang="en-US" altLang="en-US" dirty="0">
              <a:latin typeface="Calibri" panose="020F0502020204030204" pitchFamily="34" charset="0"/>
              <a:cs typeface="Calibri" panose="020F0502020204030204" pitchFamily="34" charset="0"/>
            </a:endParaRPr>
          </a:p>
          <a:p>
            <a:pPr>
              <a:spcBef>
                <a:spcPct val="0"/>
              </a:spcBef>
              <a:spcAft>
                <a:spcPct val="0"/>
              </a:spcAft>
            </a:pPr>
            <a:endParaRPr lang="en-US" altLang="en-US" sz="1200" b="0" i="0" u="none" strike="noStrike" cap="none" normalizeH="0" baseline="0" dirty="0">
              <a:ln>
                <a:noFill/>
              </a:ln>
              <a:solidFill>
                <a:schemeClr val="tx1"/>
              </a:solidFill>
              <a:effectLst/>
              <a:latin typeface="Calibri" panose="020F0502020204030204" pitchFamily="34" charset="0"/>
              <a:cs typeface="Calibri" panose="020F0502020204030204" pitchFamily="34" charset="0"/>
            </a:endParaRPr>
          </a:p>
        </p:txBody>
      </p:sp>
      <p:sp>
        <p:nvSpPr>
          <p:cNvPr id="4" name="Slide Number Placeholder 3"/>
          <p:cNvSpPr>
            <a:spLocks noGrp="1"/>
          </p:cNvSpPr>
          <p:nvPr>
            <p:ph type="sldNum" sz="quarter" idx="10"/>
          </p:nvPr>
        </p:nvSpPr>
        <p:spPr>
          <a:xfrm>
            <a:off x="3970938" y="8772669"/>
            <a:ext cx="3037840" cy="461804"/>
          </a:xfrm>
          <a:prstGeom prst="rect">
            <a:avLst/>
          </a:prstGeom>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5695BAC0-FDCD-48B2-9431-FA9D95494BA2}"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9163329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TRANSCRIPTION: </a:t>
            </a:r>
            <a:r>
              <a:rPr lang="en-US" dirty="0"/>
              <a:t>Brownfield assessment grants allow a grant recipient to look at sites with known or potential contamination and fund activities there. Activities might include inventory or compile a list of brownfield sites characterization, identify past uses based on their history. Assessment determine existing contamination both by looking at the records of the site operations and also actually conducting some site sampling and analysis. Area wide and site specific cleanup and redevelopment planning involves scoping and planning. The process for site assessment, cleanup and safe reuse, and community involvement in forming and engaging stakeholders and nearby residents as the process proceeds.</a:t>
            </a:r>
            <a:endParaRPr lang="en-US" dirty="0">
              <a:cs typeface="Calibri"/>
            </a:endParaRPr>
          </a:p>
          <a:p>
            <a:endParaRPr lang="en-US"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B05F127-409F-466E-B667-B7CF959805D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01211316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TRANSCRIPTION: </a:t>
            </a:r>
            <a:r>
              <a:rPr lang="en-US" dirty="0"/>
              <a:t>Brownfields cleanup grants allow the grant recipient to carry out cleanup activities at one or more brownfield sites. An eligible entity must own the site or sites at the time of application. Cleanup activities include cleanup, planning, community involvement plans. The final analysis of brownfield cleanup alternatives, or ABBA, documents remediation, engineering, and Oregon institutional controls or land use controls, administrative records and clean up completion reports or letters.</a:t>
            </a:r>
          </a:p>
          <a:p>
            <a:endParaRPr lang="en-US" dirty="0">
              <a:cs typeface="Calibri"/>
            </a:endParaRPr>
          </a:p>
          <a:p>
            <a:endParaRPr lang="en-US" dirty="0">
              <a:cs typeface="Calibri"/>
            </a:endParaRPr>
          </a:p>
          <a:p>
            <a:pPr marL="171450" indent="-171450">
              <a:buFont typeface="Arial" panose="020B0604020202020204" pitchFamily="34" charset="0"/>
              <a:buChar char="•"/>
            </a:pPr>
            <a:endParaRPr lang="en-US" b="1" dirty="0"/>
          </a:p>
          <a:p>
            <a:r>
              <a:rPr lang="en-US" b="1" i="1" dirty="0">
                <a:cs typeface="Calibri" panose="020F0502020204030204"/>
              </a:rPr>
              <a:t>Notes: </a:t>
            </a:r>
          </a:p>
          <a:p>
            <a:pPr marL="171450" indent="-171450">
              <a:buFont typeface="Arial" panose="020B0604020202020204" pitchFamily="34" charset="0"/>
              <a:buChar char="•"/>
            </a:pPr>
            <a:r>
              <a:rPr lang="en-US" b="1" i="1"/>
              <a:t>Cleanup Grants: </a:t>
            </a:r>
            <a:r>
              <a:rPr lang="en-US" b="0" i="1" dirty="0"/>
              <a:t>The period of performance is 4 years.</a:t>
            </a:r>
            <a:r>
              <a:rPr lang="en-US" i="1" dirty="0"/>
              <a:t> </a:t>
            </a:r>
            <a:endParaRPr lang="en-US" i="1" dirty="0">
              <a:cs typeface="Calibri"/>
            </a:endParaRPr>
          </a:p>
          <a:p>
            <a:pPr marL="171450" indent="-171450">
              <a:buFont typeface="Arial" panose="020B0604020202020204" pitchFamily="34" charset="0"/>
              <a:buChar char="•"/>
            </a:pPr>
            <a:endParaRPr lang="en-US" b="0" i="1" dirty="0">
              <a:cs typeface="Calibri"/>
            </a:endParaRPr>
          </a:p>
          <a:p>
            <a:pPr marL="171450" indent="-171450">
              <a:buFont typeface="Arial" panose="020B0604020202020204" pitchFamily="34" charset="0"/>
              <a:buChar char="•"/>
            </a:pPr>
            <a:r>
              <a:rPr lang="en-US" b="0" i="1" dirty="0"/>
              <a:t>New threshold requirement:</a:t>
            </a:r>
            <a:r>
              <a:rPr lang="en-US" i="1" dirty="0"/>
              <a:t> </a:t>
            </a:r>
          </a:p>
          <a:p>
            <a:pPr marL="171450" indent="-171450">
              <a:buFont typeface="Arial" panose="020B0604020202020204" pitchFamily="34" charset="0"/>
              <a:buChar char="•"/>
            </a:pPr>
            <a:endParaRPr lang="en-US" i="1" dirty="0">
              <a:cs typeface="Calibri"/>
            </a:endParaRPr>
          </a:p>
          <a:p>
            <a:pPr marL="171450" indent="-171450">
              <a:buFont typeface="Arial" panose="020B0604020202020204" pitchFamily="34" charset="0"/>
              <a:buChar char="•"/>
            </a:pPr>
            <a:r>
              <a:rPr lang="en-US" sz="1800" i="1" dirty="0">
                <a:effectLst/>
                <a:latin typeface="Times New Roman"/>
                <a:ea typeface="Times New Roman" panose="02020603050405020304" pitchFamily="18" charset="0"/>
                <a:cs typeface="Times New Roman"/>
              </a:rPr>
              <a:t>For an applicant that is a State or Tribal Environmental Authority: Include a statement affirming that there is a sufficient level of site characterization from the environmental site assessment performed to date for the remediation work to begin on the site(s).</a:t>
            </a:r>
          </a:p>
          <a:p>
            <a:pPr marL="228600" marR="0">
              <a:spcBef>
                <a:spcPts val="0"/>
              </a:spcBef>
              <a:spcAft>
                <a:spcPts val="0"/>
              </a:spcAft>
            </a:pPr>
            <a:r>
              <a:rPr lang="en-US" sz="1800" i="1" dirty="0">
                <a:effectLst/>
                <a:latin typeface="Times New Roman"/>
                <a:ea typeface="Times New Roman" panose="02020603050405020304" pitchFamily="18" charset="0"/>
                <a:cs typeface="Times New Roman"/>
              </a:rPr>
              <a:t> </a:t>
            </a:r>
          </a:p>
          <a:p>
            <a:pPr marL="457200" indent="-228600"/>
            <a:r>
              <a:rPr lang="en-US" sz="1800" i="1" dirty="0">
                <a:effectLst/>
                <a:latin typeface="Times New Roman"/>
                <a:ea typeface="Times New Roman" panose="02020603050405020304" pitchFamily="18" charset="0"/>
                <a:cs typeface="Times New Roman"/>
              </a:rPr>
              <a:t>For an applicant other than a State or Tribal Environmental Authority that is proposing a site(s) that is required to be enrolled in a voluntary response program, attach a current letter from the appropriate State or Tribal Environmental Authority (or equivalent state or tribal regulatory oversight authority) that:</a:t>
            </a:r>
            <a:r>
              <a:rPr lang="en-US" sz="1800" i="1" dirty="0">
                <a:latin typeface="Times New Roman"/>
                <a:ea typeface="Times New Roman" panose="02020603050405020304" pitchFamily="18" charset="0"/>
                <a:cs typeface="Times New Roman"/>
              </a:rPr>
              <a:t> </a:t>
            </a:r>
            <a:endParaRPr lang="en-US" sz="1800" i="1" dirty="0">
              <a:effectLst/>
              <a:latin typeface="Times New Roman" panose="02020603050405020304" pitchFamily="18" charset="0"/>
              <a:ea typeface="Times New Roman" panose="02020603050405020304" pitchFamily="18" charset="0"/>
              <a:cs typeface="Times New Roman"/>
            </a:endParaRPr>
          </a:p>
          <a:p>
            <a:pPr marL="628650" indent="-400050">
              <a:buAutoNum type="romanLcParenBoth"/>
            </a:pPr>
            <a:r>
              <a:rPr lang="en-US" sz="1800" i="1" dirty="0">
                <a:effectLst/>
                <a:latin typeface="Times New Roman"/>
                <a:ea typeface="Times New Roman" panose="02020603050405020304" pitchFamily="18" charset="0"/>
                <a:cs typeface="Times New Roman"/>
              </a:rPr>
              <a:t>Affirms that the site(s) is enrolled, or intends to be enrolled, in the state or tribal voluntary cleanup program.</a:t>
            </a:r>
            <a:r>
              <a:rPr lang="en-US" sz="1800" i="1" dirty="0">
                <a:latin typeface="Times New Roman"/>
                <a:ea typeface="Times New Roman" panose="02020603050405020304" pitchFamily="18" charset="0"/>
                <a:cs typeface="Times New Roman"/>
              </a:rPr>
              <a:t> </a:t>
            </a:r>
            <a:endParaRPr lang="en-US" sz="1800" i="1" dirty="0">
              <a:effectLst/>
              <a:latin typeface="Times New Roman" panose="02020603050405020304" pitchFamily="18" charset="0"/>
              <a:ea typeface="Times New Roman" panose="02020603050405020304" pitchFamily="18" charset="0"/>
              <a:cs typeface="Times New Roman"/>
            </a:endParaRPr>
          </a:p>
          <a:p>
            <a:pPr marL="628650" marR="0" indent="-400050">
              <a:spcBef>
                <a:spcPts val="0"/>
              </a:spcBef>
              <a:spcAft>
                <a:spcPts val="0"/>
              </a:spcAft>
              <a:buAutoNum type="romanLcParenBoth"/>
            </a:pPr>
            <a:r>
              <a:rPr lang="en-US" sz="1800" i="1" dirty="0">
                <a:effectLst/>
                <a:latin typeface="Times New Roman"/>
                <a:ea typeface="Times New Roman" panose="02020603050405020304" pitchFamily="18" charset="0"/>
                <a:cs typeface="Times New Roman"/>
              </a:rPr>
              <a:t>Indicates that there is a sufficient level of site characterization from the environmental site assessment performed to date for the remediation work to begin on the site(s).</a:t>
            </a:r>
          </a:p>
          <a:p>
            <a:pPr marL="228600" marR="0">
              <a:spcBef>
                <a:spcPts val="0"/>
              </a:spcBef>
              <a:spcAft>
                <a:spcPts val="0"/>
              </a:spcAft>
            </a:pPr>
            <a:r>
              <a:rPr lang="en-US" sz="1800" i="1" dirty="0">
                <a:effectLst/>
                <a:latin typeface="Times New Roman"/>
                <a:ea typeface="Times New Roman" panose="02020603050405020304" pitchFamily="18" charset="0"/>
                <a:cs typeface="Times New Roman"/>
              </a:rPr>
              <a:t> </a:t>
            </a:r>
          </a:p>
          <a:p>
            <a:pPr marL="457200" indent="-228600"/>
            <a:r>
              <a:rPr lang="en-US" sz="1800" i="1" dirty="0">
                <a:effectLst/>
                <a:latin typeface="Times New Roman"/>
                <a:ea typeface="Times New Roman" panose="02020603050405020304" pitchFamily="18" charset="0"/>
                <a:cs typeface="Times New Roman"/>
              </a:rPr>
              <a:t>For an applicant other than a State or Tribal Environmental Authority that is proposing a site(s) that is not required to be enrolled in a voluntary cleanup program or State or Tribal equivalent oversight program (e.g., sites contaminated with hazardous building material or petroleum:</a:t>
            </a:r>
            <a:r>
              <a:rPr lang="en-US" sz="1800" i="1" dirty="0">
                <a:latin typeface="Times New Roman"/>
                <a:ea typeface="Times New Roman" panose="02020603050405020304" pitchFamily="18" charset="0"/>
                <a:cs typeface="Times New Roman"/>
              </a:rPr>
              <a:t> </a:t>
            </a:r>
            <a:endParaRPr lang="en-US" sz="1800" i="1" dirty="0">
              <a:effectLst/>
              <a:latin typeface="Times New Roman" panose="02020603050405020304" pitchFamily="18" charset="0"/>
              <a:ea typeface="Times New Roman" panose="02020603050405020304" pitchFamily="18" charset="0"/>
              <a:cs typeface="Times New Roman"/>
            </a:endParaRPr>
          </a:p>
          <a:p>
            <a:pPr marL="628650" indent="-400050">
              <a:buAutoNum type="romanLcParenBoth"/>
            </a:pPr>
            <a:r>
              <a:rPr lang="en-US" sz="1800" i="1" dirty="0">
                <a:effectLst/>
                <a:latin typeface="Times New Roman"/>
                <a:ea typeface="Times New Roman" panose="02020603050405020304" pitchFamily="18" charset="0"/>
                <a:cs typeface="Times New Roman"/>
              </a:rPr>
              <a:t>Attach a current letter from the appropriate State or Tribal Environmental Authority (or equivalent state or tribal regulatory oversight authority) that explains why the site(s) is not required to be enrolled.</a:t>
            </a:r>
            <a:r>
              <a:rPr lang="en-US" sz="1800" i="1" dirty="0">
                <a:latin typeface="Times New Roman"/>
                <a:ea typeface="Times New Roman" panose="02020603050405020304" pitchFamily="18" charset="0"/>
                <a:cs typeface="Times New Roman"/>
              </a:rPr>
              <a:t> </a:t>
            </a:r>
            <a:endParaRPr lang="en-US" sz="1800" i="1" dirty="0">
              <a:effectLst/>
              <a:latin typeface="Times New Roman" panose="02020603050405020304" pitchFamily="18" charset="0"/>
              <a:ea typeface="Times New Roman" panose="02020603050405020304" pitchFamily="18" charset="0"/>
              <a:cs typeface="Times New Roman"/>
            </a:endParaRPr>
          </a:p>
          <a:p>
            <a:pPr marL="628650" marR="0" indent="-400050">
              <a:spcBef>
                <a:spcPts val="0"/>
              </a:spcBef>
              <a:spcAft>
                <a:spcPts val="0"/>
              </a:spcAft>
              <a:buAutoNum type="romanLcParenBoth"/>
            </a:pPr>
            <a:r>
              <a:rPr lang="en-US" sz="1800" i="1" dirty="0">
                <a:effectLst/>
                <a:latin typeface="Times New Roman"/>
                <a:ea typeface="Times New Roman" panose="02020603050405020304" pitchFamily="18" charset="0"/>
                <a:cs typeface="Times New Roman"/>
              </a:rPr>
              <a:t>Additionally, state in response to this threshold criterion whether a licensed Qualified Environmental Professional has certified that there is a sufficient level of site characterization from the environmental site assessment performed to date for the remediation work to begin on the site(s).</a:t>
            </a:r>
          </a:p>
          <a:p>
            <a:pPr marL="0" indent="0">
              <a:buFont typeface="Arial" panose="020B0604020202020204" pitchFamily="34" charset="0"/>
              <a:buNone/>
            </a:pPr>
            <a:endParaRPr lang="en-US"/>
          </a:p>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B05F127-409F-466E-B667-B7CF959805D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6005888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TRANSCRIPTION: </a:t>
            </a:r>
            <a:r>
              <a:rPr lang="en-US" dirty="0"/>
              <a:t>Brownfield multi-purpose grants allow the grant recipient to use their grant funding to carry out a range of eligible assessment and cleanup activities on brownfield sites, including planning and conducting community engagement activities. This type of grant is most appropriate for communities that have identified through community engagement efforts a discrete area, such as a neighborhood several neighboring towns, a district, a corridor, a shared planning area, or a census tract that has one or more. Brownfield sites.</a:t>
            </a:r>
            <a:endParaRPr lang="en-US" dirty="0">
              <a:cs typeface="Calibri"/>
            </a:endParaRPr>
          </a:p>
          <a:p>
            <a:endParaRPr lang="en-US" dirty="0">
              <a:cs typeface="Calibri"/>
            </a:endParaRPr>
          </a:p>
          <a:p>
            <a:endParaRPr lang="en-US" dirty="0">
              <a:cs typeface="Calibri"/>
            </a:endParaRPr>
          </a:p>
          <a:p>
            <a:r>
              <a:rPr lang="en-US" sz="1200" b="0" i="1" kern="1200" dirty="0">
                <a:solidFill>
                  <a:schemeClr val="tx1"/>
                </a:solidFill>
                <a:effectLst/>
                <a:latin typeface="+mn-lt"/>
                <a:ea typeface="+mn-ea"/>
                <a:cs typeface="+mn-cs"/>
              </a:rPr>
              <a:t>An applicant should demonstrate how grant funds will result in at least:</a:t>
            </a:r>
            <a:endParaRPr lang="en-US" i="1" dirty="0">
              <a:cs typeface="Calibri"/>
            </a:endParaRPr>
          </a:p>
          <a:p>
            <a:pPr marL="171450" indent="-171450">
              <a:buFont typeface="Arial" panose="020B0604020202020204" pitchFamily="34" charset="0"/>
              <a:buChar char="•"/>
            </a:pPr>
            <a:r>
              <a:rPr lang="en-US" sz="1200" b="0" i="1" kern="1200" dirty="0">
                <a:solidFill>
                  <a:schemeClr val="tx1"/>
                </a:solidFill>
                <a:effectLst/>
                <a:latin typeface="+mn-lt"/>
                <a:ea typeface="+mn-ea"/>
                <a:cs typeface="+mn-cs"/>
              </a:rPr>
              <a:t>one Phase II environmental site assessment;</a:t>
            </a:r>
            <a:endParaRPr lang="en-US" sz="1200" b="0" i="1" kern="1200" dirty="0">
              <a:solidFill>
                <a:schemeClr val="tx1"/>
              </a:solidFill>
              <a:effectLst/>
              <a:latin typeface="+mn-lt"/>
              <a:cs typeface="Calibri"/>
            </a:endParaRPr>
          </a:p>
          <a:p>
            <a:pPr marL="171450" indent="-171450">
              <a:buFont typeface="Arial" panose="020B0604020202020204" pitchFamily="34" charset="0"/>
              <a:buChar char="•"/>
            </a:pPr>
            <a:r>
              <a:rPr lang="en-US" sz="1200" b="0" i="1" kern="1200" dirty="0">
                <a:solidFill>
                  <a:schemeClr val="tx1"/>
                </a:solidFill>
                <a:effectLst/>
                <a:latin typeface="+mn-lt"/>
                <a:ea typeface="+mn-ea"/>
                <a:cs typeface="+mn-cs"/>
              </a:rPr>
              <a:t>one brownfield site cleanup; and</a:t>
            </a:r>
            <a:endParaRPr lang="en-US" sz="1200" b="0" i="1" kern="1200" dirty="0">
              <a:solidFill>
                <a:schemeClr val="tx1"/>
              </a:solidFill>
              <a:effectLst/>
              <a:latin typeface="+mn-lt"/>
              <a:cs typeface="Calibri"/>
            </a:endParaRPr>
          </a:p>
          <a:p>
            <a:pPr marL="171450" indent="-171450">
              <a:buFont typeface="Arial" panose="020B0604020202020204" pitchFamily="34" charset="0"/>
              <a:buChar char="•"/>
            </a:pPr>
            <a:r>
              <a:rPr lang="en-US" sz="1200" b="0" i="1" kern="1200" dirty="0">
                <a:solidFill>
                  <a:schemeClr val="tx1"/>
                </a:solidFill>
                <a:effectLst/>
                <a:latin typeface="+mn-lt"/>
                <a:ea typeface="+mn-ea"/>
                <a:cs typeface="+mn-cs"/>
              </a:rPr>
              <a:t>an overall plan for revitalization that includes a feasible reuse of one or more brownfield sites, if there is not already a plan in place.</a:t>
            </a:r>
            <a:endParaRPr lang="en-US" sz="1200" b="0" i="1" kern="1200" dirty="0">
              <a:solidFill>
                <a:schemeClr val="tx1"/>
              </a:solidFill>
              <a:effectLst/>
              <a:latin typeface="+mn-lt"/>
              <a:cs typeface="Calibri"/>
            </a:endParaRPr>
          </a:p>
          <a:p>
            <a:br>
              <a:rPr lang="en-US" dirty="0">
                <a:cs typeface="+mn-lt"/>
              </a:rPr>
            </a:br>
            <a:endParaRPr lang="en-US"/>
          </a:p>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B05F127-409F-466E-B667-B7CF959805D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0812786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TRANSCRIPTION: </a:t>
            </a:r>
            <a:r>
              <a:rPr lang="en-US" dirty="0"/>
              <a:t>The Brownfields Revolving Loan Fund Grant allows the grant recipient to capitalize a revolving loan fund program. The recipients, brownfields are a left program will provide loans and sub grants to eligible entities to carry out clean up activities and support community outreach at brownfield sites. As loans are repaid, the grant funds revolve to make new loans and support other brownfield's clean up projects.</a:t>
            </a:r>
          </a:p>
          <a:p>
            <a:endParaRPr lang="en-US" dirty="0">
              <a:cs typeface="Calibri"/>
            </a:endParaRPr>
          </a:p>
          <a:p>
            <a:pPr marL="171450" indent="-171450">
              <a:buFont typeface="Arial" panose="020B0604020202020204" pitchFamily="34" charset="0"/>
              <a:buChar char="•"/>
            </a:pPr>
            <a:endParaRPr lang="en-US" b="1" dirty="0">
              <a:cs typeface="Calibri"/>
            </a:endParaRPr>
          </a:p>
          <a:p>
            <a:r>
              <a:rPr lang="en-US" b="1" i="1" dirty="0">
                <a:cs typeface="Calibri"/>
              </a:rPr>
              <a:t>Notes: </a:t>
            </a:r>
          </a:p>
          <a:p>
            <a:pPr marL="171450" indent="-171450">
              <a:buFont typeface="Arial" panose="020B0604020202020204" pitchFamily="34" charset="0"/>
              <a:buChar char="•"/>
            </a:pPr>
            <a:r>
              <a:rPr lang="en-US" b="1" i="1" dirty="0"/>
              <a:t>Revolving Loan Fund Grants:</a:t>
            </a:r>
            <a:r>
              <a:rPr lang="en-US" i="1" dirty="0"/>
              <a:t> The fund “revolves” when entities lend funds to public and private borrowers to finance environmental cleanup activities at brownfields, and then using loan repayments and interest to provide new loans.) </a:t>
            </a:r>
            <a:endParaRPr lang="en-US" i="1" dirty="0">
              <a:cs typeface="Calibri"/>
            </a:endParaRPr>
          </a:p>
          <a:p>
            <a:pPr marL="171450" indent="-171450">
              <a:buFont typeface="Arial" panose="020B0604020202020204" pitchFamily="34" charset="0"/>
              <a:buChar char="•"/>
            </a:pPr>
            <a:r>
              <a:rPr lang="en-US" i="1" dirty="0"/>
              <a:t>The initial period of performance is 5 years.</a:t>
            </a:r>
            <a:endParaRPr lang="en-US" i="1" dirty="0">
              <a:cs typeface="Calibri"/>
            </a:endParaRPr>
          </a:p>
          <a:p>
            <a:pPr marL="171450" indent="-171450">
              <a:buFont typeface="Arial" panose="020B0604020202020204" pitchFamily="34" charset="0"/>
              <a:buChar char="•"/>
            </a:pPr>
            <a:r>
              <a:rPr lang="en-US" sz="1800" i="1" kern="1400" dirty="0">
                <a:ln>
                  <a:noFill/>
                </a:ln>
                <a:solidFill>
                  <a:srgbClr val="000000"/>
                </a:solidFill>
                <a:effectLst/>
                <a:latin typeface="Calibri"/>
                <a:cs typeface="Calibri"/>
              </a:rPr>
              <a:t>In FY 2023, eligible entities that currently have, or are a part of (i.e., a coalition member), an open Brownfields RLF cooperative agreement at the time of application are not eligible to apply for an RLF Grant through the competition cycle.</a:t>
            </a:r>
            <a:r>
              <a:rPr lang="en-US" sz="1800" i="1" kern="1400" dirty="0">
                <a:solidFill>
                  <a:srgbClr val="000000"/>
                </a:solidFill>
                <a:latin typeface="Calibri"/>
                <a:cs typeface="Calibri"/>
              </a:rPr>
              <a:t> </a:t>
            </a:r>
            <a:endParaRPr lang="en-US" sz="1800" i="1" kern="1400" dirty="0">
              <a:ln>
                <a:noFill/>
              </a:ln>
              <a:solidFill>
                <a:srgbClr val="000000"/>
              </a:solidFill>
              <a:effectLst/>
              <a:latin typeface="Calibri" panose="020F0502020204030204" pitchFamily="34" charset="0"/>
              <a:cs typeface="Calibri"/>
            </a:endParaRPr>
          </a:p>
          <a:p>
            <a:pPr marL="171450" indent="-171450">
              <a:buFont typeface="Arial" panose="020B0604020202020204" pitchFamily="34" charset="0"/>
              <a:buChar char="•"/>
            </a:pPr>
            <a:r>
              <a:rPr lang="en-US" sz="1800" i="1" kern="1400" dirty="0">
                <a:ln>
                  <a:noFill/>
                </a:ln>
                <a:solidFill>
                  <a:srgbClr val="000000"/>
                </a:solidFill>
                <a:effectLst/>
                <a:latin typeface="Calibri"/>
                <a:cs typeface="Calibri"/>
              </a:rPr>
              <a:t>Existing, high-performing RLF Grant recipients</a:t>
            </a:r>
            <a:r>
              <a:rPr lang="en-US" sz="2800" b="0" i="1" dirty="0">
                <a:solidFill>
                  <a:srgbClr val="1B1B1B"/>
                </a:solidFill>
                <a:effectLst/>
                <a:latin typeface="Source Sans Pro Web"/>
              </a:rPr>
              <a:t> </a:t>
            </a:r>
            <a:r>
              <a:rPr lang="en-US" sz="2800" b="1" i="1" dirty="0">
                <a:solidFill>
                  <a:srgbClr val="1B1B1B"/>
                </a:solidFill>
                <a:effectLst/>
                <a:latin typeface="Source Sans Pro Web"/>
              </a:rPr>
              <a:t>with an open RLF cooperative agreement</a:t>
            </a:r>
            <a:r>
              <a:rPr lang="en-US" sz="2800" b="0" i="1" dirty="0">
                <a:solidFill>
                  <a:srgbClr val="1B1B1B"/>
                </a:solidFill>
                <a:effectLst/>
                <a:latin typeface="Source Sans Pro Web"/>
              </a:rPr>
              <a:t> will be given the opportunity to request additional funding to capitalize their RLF program through the Brownfields Program’s annual, non-competitive, supplemental funding process. </a:t>
            </a:r>
            <a:r>
              <a:rPr lang="en-US" sz="1800" i="1" kern="1400" dirty="0">
                <a:ln>
                  <a:noFill/>
                </a:ln>
                <a:solidFill>
                  <a:srgbClr val="000000"/>
                </a:solidFill>
                <a:effectLst/>
                <a:latin typeface="Calibri"/>
                <a:cs typeface="Calibri"/>
              </a:rPr>
              <a:t> </a:t>
            </a:r>
          </a:p>
          <a:p>
            <a:pPr marL="171450" indent="-171450">
              <a:buFont typeface="Arial" panose="020B0604020202020204" pitchFamily="34" charset="0"/>
              <a:buChar char="•"/>
            </a:pPr>
            <a:endParaRPr lang="en-US" i="1"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B05F127-409F-466E-B667-B7CF959805D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61526333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TRANSCRIPTION: Brownfields job training grants allow the grant recipient to use their grant funding to recruit, train and place unemployed and underemployed residents of communities affected by brownfields. Trainings such as Brownfield's cleanup and remediation, emergency planning and response, stormwater management, environmental health and safety can be supported under this grant.</a:t>
            </a:r>
          </a:p>
          <a:p>
            <a:endParaRPr lang="en-US" dirty="0">
              <a:cs typeface="Calibri"/>
            </a:endParaRPr>
          </a:p>
          <a:p>
            <a:endParaRPr lang="en-US" dirty="0"/>
          </a:p>
          <a:p>
            <a:r>
              <a:rPr lang="en-US" i="1" dirty="0"/>
              <a:t>Notes: Brownfields </a:t>
            </a:r>
            <a:r>
              <a:rPr lang="en-US" sz="1200" b="0" i="1" kern="1200" dirty="0">
                <a:solidFill>
                  <a:schemeClr val="tx1"/>
                </a:solidFill>
                <a:effectLst/>
                <a:latin typeface="+mn-lt"/>
                <a:ea typeface="+mn-ea"/>
                <a:cs typeface="+mn-cs"/>
              </a:rPr>
              <a:t>Job Training </a:t>
            </a:r>
            <a:r>
              <a:rPr lang="en-US" i="1" dirty="0"/>
              <a:t>(JT</a:t>
            </a:r>
            <a:r>
              <a:rPr lang="en-US" sz="1200" b="0" i="1" kern="1200" dirty="0">
                <a:solidFill>
                  <a:schemeClr val="tx1"/>
                </a:solidFill>
                <a:effectLst/>
                <a:latin typeface="+mn-lt"/>
                <a:ea typeface="+mn-ea"/>
                <a:cs typeface="+mn-cs"/>
              </a:rPr>
              <a:t>) Grants allow nonprofits, local governments, and other organizations to recruit, train, and place unemployed and under-employed residents of areas affected by the presence of brownfields. </a:t>
            </a:r>
            <a:endParaRPr lang="en-US" i="1" dirty="0">
              <a:cs typeface="Calibri"/>
            </a:endParaRPr>
          </a:p>
          <a:p>
            <a:pPr marL="171450" indent="-171450">
              <a:buFont typeface="Arial" panose="020B0604020202020204" pitchFamily="34" charset="0"/>
              <a:buChar char="•"/>
            </a:pPr>
            <a:r>
              <a:rPr lang="en-US" i="1" dirty="0"/>
              <a:t>Annual grant competition/period</a:t>
            </a:r>
            <a:r>
              <a:rPr lang="en-US" i="1" baseline="0" dirty="0"/>
              <a:t> of performance is </a:t>
            </a:r>
            <a:r>
              <a:rPr lang="en-US" i="1" dirty="0"/>
              <a:t>5 years</a:t>
            </a:r>
            <a:r>
              <a:rPr lang="en-US" i="1" baseline="0" dirty="0"/>
              <a:t>.</a:t>
            </a:r>
            <a:endParaRPr lang="en-US" i="1" dirty="0">
              <a:cs typeface="Calibri"/>
            </a:endParaRPr>
          </a:p>
          <a:p>
            <a:pPr marL="171450" indent="-171450">
              <a:buFont typeface="Arial" panose="020B0604020202020204" pitchFamily="34" charset="0"/>
              <a:buChar char="•"/>
            </a:pPr>
            <a:r>
              <a:rPr lang="en-US" i="1" dirty="0"/>
              <a:t>The</a:t>
            </a:r>
            <a:r>
              <a:rPr lang="en-US" i="1" baseline="0" dirty="0"/>
              <a:t> goal of the program is to train residents of environmental justice/brownfields communities in the environmental field.</a:t>
            </a:r>
            <a:endParaRPr lang="en-US" i="1" dirty="0">
              <a:cs typeface="Calibri"/>
            </a:endParaRPr>
          </a:p>
          <a:p>
            <a:pPr marL="171450" marR="0" indent="-171450" algn="l" defTabSz="447675" rtl="0" eaLnBrk="0" fontAlgn="base" latinLnBrk="0" hangingPunct="0">
              <a:lnSpc>
                <a:spcPct val="100000"/>
              </a:lnSpc>
              <a:spcBef>
                <a:spcPct val="30000"/>
              </a:spcBef>
              <a:spcAft>
                <a:spcPct val="0"/>
              </a:spcAft>
              <a:buClr>
                <a:srgbClr val="000000"/>
              </a:buClr>
              <a:buSzPct val="100000"/>
              <a:buFont typeface="Arial" panose="020B0604020202020204" pitchFamily="34" charset="0"/>
              <a:buChar char="•"/>
              <a:tabLst/>
              <a:defRPr/>
            </a:pPr>
            <a:r>
              <a:rPr lang="en-US" i="1" dirty="0"/>
              <a:t>Residents learn skills needed to secure full-time, sustainable, employment in green jobs.</a:t>
            </a:r>
            <a:endParaRPr lang="en-US" i="1" dirty="0">
              <a:cs typeface="Calibri"/>
            </a:endParaRPr>
          </a:p>
          <a:p>
            <a:pPr marL="171450" indent="-171450">
              <a:buFont typeface="Arial" panose="020B0604020202020204" pitchFamily="34" charset="0"/>
              <a:buChar char="•"/>
            </a:pPr>
            <a:r>
              <a:rPr lang="en-US" i="1" dirty="0"/>
              <a:t>These grants help build more sustainable futures for communities.</a:t>
            </a:r>
            <a:endParaRPr lang="en-US" i="1" dirty="0">
              <a:cs typeface="Calibri"/>
            </a:endParaRPr>
          </a:p>
          <a:p>
            <a:pPr marL="171450" indent="-171450" defTabSz="447675" eaLnBrk="0" fontAlgn="base" hangingPunct="0">
              <a:spcBef>
                <a:spcPct val="30000"/>
              </a:spcBef>
              <a:spcAft>
                <a:spcPct val="0"/>
              </a:spcAft>
              <a:buClr>
                <a:srgbClr val="000000"/>
              </a:buClr>
              <a:buSzPct val="100000"/>
              <a:buFont typeface="Arial" panose="020B0604020202020204" pitchFamily="34" charset="0"/>
              <a:buChar char="•"/>
              <a:defRPr/>
            </a:pPr>
            <a:r>
              <a:rPr lang="en-US" sz="1200" i="1" dirty="0"/>
              <a:t>To facilitate cleanup of contaminated properties and prepare trainees for future employment in the environmental field.</a:t>
            </a:r>
            <a:r>
              <a:rPr lang="en-US" i="1" dirty="0"/>
              <a:t> </a:t>
            </a:r>
            <a:endParaRPr lang="en-US" i="1" dirty="0">
              <a:cs typeface="Calibri"/>
            </a:endParaRPr>
          </a:p>
          <a:p>
            <a:pPr marR="0" algn="l" defTabSz="447675" rtl="0" eaLnBrk="0" fontAlgn="base" latinLnBrk="0" hangingPunct="0">
              <a:lnSpc>
                <a:spcPct val="100000"/>
              </a:lnSpc>
              <a:spcBef>
                <a:spcPct val="30000"/>
              </a:spcBef>
              <a:spcAft>
                <a:spcPct val="0"/>
              </a:spcAft>
              <a:buClr>
                <a:srgbClr val="000000"/>
              </a:buClr>
              <a:buSzPct val="100000"/>
              <a:tabLst/>
              <a:defRPr/>
            </a:pPr>
            <a:endParaRPr lang="en-US" sz="1200" baseline="0">
              <a:latin typeface="Arial" charset="0"/>
              <a:cs typeface="Arial"/>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B05F127-409F-466E-B667-B7CF959805D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7865389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TRANSCRIPTION: </a:t>
            </a:r>
            <a:r>
              <a:rPr lang="en-US" dirty="0"/>
              <a:t>Eligible entities for Brownfield grants include states, US territories, tribal nations, intertribal consortia, local and regional governments and nonprofits. Under 501C3 and that broader definition of nonprofits are eligible for Brownville clean up grants and are all of sub grants, so please see the most recent brownfields cleanup, RFA, or requests for applications for specific details.</a:t>
            </a:r>
            <a:endParaRPr lang="en-US" dirty="0">
              <a:cs typeface="Calibri"/>
            </a:endParaRPr>
          </a:p>
          <a:p>
            <a:endParaRPr lang="en-US"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B05F127-409F-466E-B667-B7CF959805D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1521027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TRANSCRIPTION: </a:t>
            </a:r>
            <a:r>
              <a:rPr lang="en-US" dirty="0"/>
              <a:t>CERCLA Section 128, a state and tribal response program funds. EPA allocates section 128 a funds to eligible states, territories and tribes to support the establishment and enhancement of state and tribal response programs. This includes support for capacity building creation and maintenance of a public record of sites and their programs. Limited site specific work and related program development support. And there is a relevant fact sheet that can give you additional detail. CERCLA Section 128, a state and tribal response program funding, that can be found on the EPA brownfields web page.</a:t>
            </a:r>
          </a:p>
          <a:p>
            <a:endParaRPr lang="en-US" dirty="0">
              <a:cs typeface="Calibri"/>
            </a:endParaRPr>
          </a:p>
        </p:txBody>
      </p:sp>
      <p:sp>
        <p:nvSpPr>
          <p:cNvPr id="4" name="Slide Number Placeholder 3"/>
          <p:cNvSpPr>
            <a:spLocks noGrp="1"/>
          </p:cNvSpPr>
          <p:nvPr>
            <p:ph type="sldNum" sz="quarter" idx="5"/>
          </p:nvPr>
        </p:nvSpPr>
        <p:spPr/>
        <p:txBody>
          <a:bodyPr/>
          <a:lstStyle/>
          <a:p>
            <a:fld id="{BE092E63-3744-4E7C-A1EB-0BE179978F24}" type="slidenum">
              <a:rPr lang="en-US"/>
              <a:t>9</a:t>
            </a:fld>
            <a:endParaRPr lang="en-US"/>
          </a:p>
        </p:txBody>
      </p:sp>
    </p:spTree>
    <p:extLst>
      <p:ext uri="{BB962C8B-B14F-4D97-AF65-F5344CB8AC3E}">
        <p14:creationId xmlns:p14="http://schemas.microsoft.com/office/powerpoint/2010/main" val="352720062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86000" y="514350"/>
            <a:ext cx="4572000" cy="2571750"/>
          </a:xfrm>
        </p:spPr>
      </p:sp>
      <p:sp>
        <p:nvSpPr>
          <p:cNvPr id="3" name="Notes Placeholder 2"/>
          <p:cNvSpPr>
            <a:spLocks noGrp="1"/>
          </p:cNvSpPr>
          <p:nvPr>
            <p:ph type="body" idx="1"/>
          </p:nvPr>
        </p:nvSpPr>
        <p:spPr/>
        <p:txBody>
          <a:bodyPr/>
          <a:lstStyle/>
          <a:p>
            <a:pPr defTabSz="1463040">
              <a:defRPr/>
            </a:pPr>
            <a:r>
              <a:rPr lang="en-US" dirty="0">
                <a:cs typeface="Calibri"/>
              </a:rPr>
              <a:t>TRANSCRIPTION: </a:t>
            </a:r>
            <a:r>
              <a:rPr lang="en-US" dirty="0"/>
              <a:t>Some contaminated properties cannot receive EPA brownfields funding. Congress excluded the following types of properties from being designated as a brownfield for purposes of receiving EPA Brownville Resources, Superfund sites proposed or listed on the national priorities. List property under Administrative orders, court orders. Administrative orders on consent, judicial consent decrees and other enforcement actions. Property owned or under control of the federal government.</a:t>
            </a:r>
          </a:p>
          <a:p>
            <a:pPr defTabSz="1463040">
              <a:defRPr/>
            </a:pPr>
            <a:endParaRPr lang="en-US"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B07E96F-8E76-4185-93C0-A705EF49F24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02785063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TRANSCRIPTION: </a:t>
            </a:r>
            <a:r>
              <a:rPr lang="en-US"/>
              <a:t>This slide depicts the roles and responsibilities for brownville's activities and they're split between EPA. The state or tribe and the Brownville Grant recipient. And so the EPA. Awards, grants, offers technical assistance and provides tools and guidance on brownfields and land of utilization topics including site assessment, clean up liability and reuse plan. States or tribes set clean up standards, develop environmental policy, and oversee and approve site cleanup and reuse decisions by administering the state and tribal response program and related health and safety programs. Brownfield grantees use EPA Brownfield grants, technical assistance, and other federal, state, and local funds to conduct activities such as site assessment and clean up, create brownfield inventories, and develop safe site reuse plan. So state and local entities oversee brownfields cleanup. EPA does not provide regulatory oversight. Federal and state grant funding and technical assistance can get the revitalization process started.</a:t>
            </a:r>
          </a:p>
          <a:p>
            <a:endParaRPr lang="en-US" dirty="0">
              <a:cs typeface="Calibri"/>
            </a:endParaRPr>
          </a:p>
        </p:txBody>
      </p:sp>
      <p:sp>
        <p:nvSpPr>
          <p:cNvPr id="4" name="Slide Number Placeholder 3"/>
          <p:cNvSpPr>
            <a:spLocks noGrp="1"/>
          </p:cNvSpPr>
          <p:nvPr>
            <p:ph type="sldNum" sz="quarter" idx="5"/>
          </p:nvPr>
        </p:nvSpPr>
        <p:spPr/>
        <p:txBody>
          <a:bodyPr/>
          <a:lstStyle/>
          <a:p>
            <a:fld id="{BE092E63-3744-4E7C-A1EB-0BE179978F24}" type="slidenum">
              <a:rPr lang="en-US"/>
              <a:t>11</a:t>
            </a:fld>
            <a:endParaRPr lang="en-US"/>
          </a:p>
        </p:txBody>
      </p:sp>
    </p:spTree>
    <p:extLst>
      <p:ext uri="{BB962C8B-B14F-4D97-AF65-F5344CB8AC3E}">
        <p14:creationId xmlns:p14="http://schemas.microsoft.com/office/powerpoint/2010/main" val="278879316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2286000" y="514350"/>
            <a:ext cx="4572000" cy="2571750"/>
          </a:xfrm>
        </p:spPr>
      </p:sp>
      <p:sp>
        <p:nvSpPr>
          <p:cNvPr id="3" name="Notes Placeholder 2"/>
          <p:cNvSpPr>
            <a:spLocks noGrp="1"/>
          </p:cNvSpPr>
          <p:nvPr>
            <p:ph type="body" idx="1"/>
          </p:nvPr>
        </p:nvSpPr>
        <p:spPr/>
        <p:txBody>
          <a:bodyPr/>
          <a:lstStyle/>
          <a:p>
            <a:pPr defTabSz="1463040">
              <a:defRPr/>
            </a:pPr>
            <a:r>
              <a:rPr lang="en-US" dirty="0">
                <a:cs typeface="Calibri"/>
              </a:rPr>
              <a:t>TRANSCRIPTION: </a:t>
            </a:r>
            <a:r>
              <a:rPr lang="en-US" dirty="0"/>
              <a:t>EPA's Brownfield technical assistance targeted brownfields assessment, or TBA's, are conducted by an EPA contractor on behalf of an eligible entities. Services include site assessments, cleanup options, cost estimates and community outreach EPA regional offices. Determine which site receives a TBA as resources allow, applications may be submitted to the EPA region. Why use the TBA environmental information reduces uncertainty and helps the community and investors make reuse decisions. EPA's early engagement helps attract new partners such as grant programs and private investors.</a:t>
            </a:r>
          </a:p>
          <a:p>
            <a:pPr defTabSz="1463040">
              <a:defRPr/>
            </a:pPr>
            <a:endParaRPr lang="en-US" dirty="0">
              <a:cs typeface="Calibri"/>
            </a:endParaRPr>
          </a:p>
          <a:p>
            <a:pPr defTabSz="1463040">
              <a:defRPr/>
            </a:pPr>
            <a:endParaRPr lang="en-US" b="1" dirty="0">
              <a:cs typeface="Calibri"/>
            </a:endParaRPr>
          </a:p>
          <a:p>
            <a:pPr defTabSz="1463040">
              <a:defRPr/>
            </a:pPr>
            <a:endParaRPr lang="en-US" b="1" dirty="0"/>
          </a:p>
          <a:p>
            <a:pPr defTabSz="1463040">
              <a:defRPr/>
            </a:pPr>
            <a:r>
              <a:rPr lang="en-US" b="1" i="1" dirty="0"/>
              <a:t>Notes: How the TBA program works:</a:t>
            </a:r>
            <a:endParaRPr lang="en-US" i="1" dirty="0">
              <a:cs typeface="Calibri"/>
            </a:endParaRPr>
          </a:p>
          <a:p>
            <a:pPr marL="228600" indent="-228600" defTabSz="1463040">
              <a:buFont typeface="Calibri,Sans-Serif"/>
              <a:buChar char="•"/>
              <a:defRPr/>
            </a:pPr>
            <a:r>
              <a:rPr lang="en-US" i="1" dirty="0"/>
              <a:t>Program is free for recipients.</a:t>
            </a:r>
            <a:endParaRPr lang="en-US" i="1" dirty="0">
              <a:cs typeface="Calibri"/>
            </a:endParaRPr>
          </a:p>
          <a:p>
            <a:pPr marL="228600" indent="-228600" defTabSz="1463040">
              <a:buFont typeface="Calibri,Sans-Serif"/>
              <a:buChar char="•"/>
              <a:defRPr/>
            </a:pPr>
            <a:r>
              <a:rPr lang="en-US" i="1" dirty="0"/>
              <a:t>EPA deems if a property is eligible</a:t>
            </a:r>
            <a:endParaRPr lang="en-US" i="1" dirty="0">
              <a:cs typeface="Calibri"/>
            </a:endParaRPr>
          </a:p>
          <a:p>
            <a:pPr marL="228600" indent="-228600" defTabSz="1463040">
              <a:buFont typeface="Calibri,Sans-Serif"/>
              <a:buChar char="•"/>
              <a:defRPr/>
            </a:pPr>
            <a:r>
              <a:rPr lang="en-US" i="1" dirty="0"/>
              <a:t>EPA contractors conduct research about past property uses and may sample for environmental contamination</a:t>
            </a:r>
            <a:endParaRPr lang="en-US" i="1" dirty="0">
              <a:cs typeface="Calibri"/>
            </a:endParaRPr>
          </a:p>
          <a:p>
            <a:pPr marL="0" marR="0" lvl="0" indent="0" algn="l" defTabSz="1463040">
              <a:lnSpc>
                <a:spcPct val="100000"/>
              </a:lnSpc>
              <a:spcBef>
                <a:spcPts val="0"/>
              </a:spcBef>
              <a:spcAft>
                <a:spcPts val="0"/>
              </a:spcAft>
              <a:buNone/>
              <a:tabLst/>
              <a:defRPr/>
            </a:pPr>
            <a:endParaRPr lang="en-US" i="1" dirty="0">
              <a:cs typeface="Calibri"/>
            </a:endParaRPr>
          </a:p>
          <a:p>
            <a:pPr defTabSz="1463040">
              <a:defRPr/>
            </a:pPr>
            <a:r>
              <a:rPr lang="en-US" b="1" i="1" dirty="0"/>
              <a:t>What the TBA program is not:</a:t>
            </a:r>
            <a:endParaRPr lang="en-US" i="1" dirty="0">
              <a:cs typeface="Calibri"/>
            </a:endParaRPr>
          </a:p>
          <a:p>
            <a:pPr marL="228600" indent="-228600" defTabSz="1463040">
              <a:buFont typeface="Calibri,Sans-Serif"/>
              <a:buChar char="•"/>
              <a:defRPr/>
            </a:pPr>
            <a:r>
              <a:rPr lang="en-US" i="1" dirty="0"/>
              <a:t>Not enforcement; it is a voluntary program to identify solutions, not to punish property owners or buyers.</a:t>
            </a:r>
            <a:endParaRPr lang="en-US" i="1" dirty="0">
              <a:cs typeface="Calibri"/>
            </a:endParaRPr>
          </a:p>
          <a:p>
            <a:pPr marL="228600" indent="-228600">
              <a:buFont typeface="Calibri,Sans-Serif"/>
              <a:buChar char="•"/>
            </a:pPr>
            <a:r>
              <a:rPr lang="en-US" i="1" dirty="0"/>
              <a:t>Not redevelopment funding; EPA does not have funding to build reuse projects.</a:t>
            </a:r>
            <a:endParaRPr lang="en-US" i="1"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B07E96F-8E76-4185-93C0-A705EF49F24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4694203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20000"/>
          </a:bodyPr>
          <a:lstStyle/>
          <a:p>
            <a:pPr>
              <a:lnSpc>
                <a:spcPct val="90000"/>
              </a:lnSpc>
              <a:spcAft>
                <a:spcPts val="600"/>
              </a:spcAft>
              <a:defRPr/>
            </a:pPr>
            <a:r>
              <a:rPr lang="en-US" i="1" dirty="0">
                <a:solidFill>
                  <a:schemeClr val="accent1">
                    <a:lumMod val="75000"/>
                  </a:schemeClr>
                </a:solidFill>
                <a:cs typeface="Calibri"/>
              </a:rPr>
              <a:t>TRANSCRIPTION: </a:t>
            </a:r>
            <a:r>
              <a:rPr lang="en-US" dirty="0">
                <a:solidFill>
                  <a:schemeClr val="accent1">
                    <a:lumMod val="75000"/>
                  </a:schemeClr>
                </a:solidFill>
              </a:rPr>
              <a:t>EPA Brownfields contractor technical assistance. Technical expertise to support safe brownfield's reuse technical assistance. TA is designed to help communities identify practical, safe reuse options and approaches that support local goals. Contractor provided TA. Gives communities direct access to Brownfield site planning, design and finance experts.</a:t>
            </a:r>
            <a:endParaRPr lang="en-US" i="1" dirty="0">
              <a:solidFill>
                <a:schemeClr val="accent1">
                  <a:lumMod val="75000"/>
                </a:schemeClr>
              </a:solidFill>
              <a:cs typeface="Calibri"/>
            </a:endParaRPr>
          </a:p>
          <a:p>
            <a:pPr>
              <a:lnSpc>
                <a:spcPct val="90000"/>
              </a:lnSpc>
              <a:spcAft>
                <a:spcPts val="600"/>
              </a:spcAft>
              <a:defRPr/>
            </a:pPr>
            <a:endParaRPr lang="en-US" i="1" dirty="0">
              <a:solidFill>
                <a:schemeClr val="accent1">
                  <a:lumMod val="75000"/>
                </a:schemeClr>
              </a:solidFill>
              <a:cs typeface="Calibri"/>
            </a:endParaRPr>
          </a:p>
          <a:p>
            <a:pPr>
              <a:lnSpc>
                <a:spcPct val="90000"/>
              </a:lnSpc>
              <a:spcAft>
                <a:spcPts val="600"/>
              </a:spcAft>
              <a:defRPr/>
            </a:pPr>
            <a:endParaRPr lang="en-US" i="1" dirty="0">
              <a:solidFill>
                <a:schemeClr val="accent1">
                  <a:lumMod val="75000"/>
                </a:schemeClr>
              </a:solidFill>
              <a:cs typeface="Calibri"/>
            </a:endParaRPr>
          </a:p>
          <a:p>
            <a:pPr>
              <a:lnSpc>
                <a:spcPct val="90000"/>
              </a:lnSpc>
              <a:spcAft>
                <a:spcPts val="600"/>
              </a:spcAft>
              <a:defRPr/>
            </a:pPr>
            <a:r>
              <a:rPr lang="en-US" i="1" dirty="0">
                <a:solidFill>
                  <a:schemeClr val="accent1">
                    <a:lumMod val="75000"/>
                  </a:schemeClr>
                </a:solidFill>
              </a:rPr>
              <a:t>Notes: Activities that help to determine safe brownfield site reuse, decide cleanup, etc.</a:t>
            </a:r>
            <a:endParaRPr lang="en-US" i="1" dirty="0">
              <a:cs typeface="Calibri"/>
            </a:endParaRPr>
          </a:p>
          <a:p>
            <a:pPr indent="-228600">
              <a:lnSpc>
                <a:spcPct val="90000"/>
              </a:lnSpc>
              <a:spcAft>
                <a:spcPts val="600"/>
              </a:spcAft>
              <a:buFont typeface="Arial" panose="020B0604020202020204" pitchFamily="34" charset="0"/>
              <a:buChar char="•"/>
            </a:pPr>
            <a:r>
              <a:rPr lang="en-US" sz="1200" b="0" i="1" dirty="0">
                <a:effectLst/>
                <a:hlinkClick r:id="rId3"/>
              </a:rPr>
              <a:t>Site Reuse Assessment</a:t>
            </a:r>
            <a:endParaRPr lang="en-US" sz="1200" b="0" i="1" dirty="0">
              <a:effectLst/>
              <a:cs typeface="Calibri"/>
            </a:endParaRPr>
          </a:p>
          <a:p>
            <a:pPr indent="-228600">
              <a:lnSpc>
                <a:spcPct val="90000"/>
              </a:lnSpc>
              <a:spcAft>
                <a:spcPts val="600"/>
              </a:spcAft>
              <a:buFont typeface="Arial" panose="020B0604020202020204" pitchFamily="34" charset="0"/>
              <a:buChar char="•"/>
            </a:pPr>
            <a:r>
              <a:rPr lang="en-US" sz="1200" b="0" i="1" dirty="0">
                <a:effectLst/>
                <a:hlinkClick r:id="rId4"/>
              </a:rPr>
              <a:t>Land Use Assessment</a:t>
            </a:r>
            <a:endParaRPr lang="en-US" sz="1200" b="0" i="1" dirty="0">
              <a:effectLst/>
              <a:cs typeface="Calibri"/>
            </a:endParaRPr>
          </a:p>
          <a:p>
            <a:pPr indent="-228600">
              <a:lnSpc>
                <a:spcPct val="90000"/>
              </a:lnSpc>
              <a:spcAft>
                <a:spcPts val="600"/>
              </a:spcAft>
              <a:buFont typeface="Arial" panose="020B0604020202020204" pitchFamily="34" charset="0"/>
              <a:buChar char="•"/>
            </a:pPr>
            <a:r>
              <a:rPr lang="en-US" sz="1200" b="0" i="1" dirty="0">
                <a:effectLst/>
                <a:hlinkClick r:id="rId5"/>
              </a:rPr>
              <a:t>Market Study</a:t>
            </a:r>
            <a:endParaRPr lang="en-US" sz="1200" b="0" i="1" dirty="0">
              <a:effectLst/>
              <a:cs typeface="Calibri"/>
            </a:endParaRPr>
          </a:p>
          <a:p>
            <a:pPr indent="-228600">
              <a:lnSpc>
                <a:spcPct val="90000"/>
              </a:lnSpc>
              <a:spcAft>
                <a:spcPts val="600"/>
              </a:spcAft>
              <a:buFont typeface="Arial" panose="020B0604020202020204" pitchFamily="34" charset="0"/>
              <a:buChar char="•"/>
            </a:pPr>
            <a:r>
              <a:rPr lang="en-US" sz="1200" b="0" i="1" dirty="0">
                <a:effectLst/>
                <a:hlinkClick r:id="rId6"/>
              </a:rPr>
              <a:t>Infrastructure Evaluation</a:t>
            </a:r>
            <a:endParaRPr lang="en-US" sz="1200" b="0" i="1" dirty="0">
              <a:effectLst/>
              <a:cs typeface="Calibri"/>
            </a:endParaRPr>
          </a:p>
          <a:p>
            <a:pPr indent="-228600">
              <a:lnSpc>
                <a:spcPct val="90000"/>
              </a:lnSpc>
              <a:spcAft>
                <a:spcPts val="600"/>
              </a:spcAft>
              <a:buFont typeface="Arial" panose="020B0604020202020204" pitchFamily="34" charset="0"/>
              <a:buChar char="•"/>
            </a:pPr>
            <a:r>
              <a:rPr lang="en-US" sz="1200" b="0" i="1" dirty="0">
                <a:effectLst/>
                <a:hlinkClick r:id="rId7"/>
              </a:rPr>
              <a:t>Community Health Assessment</a:t>
            </a:r>
            <a:endParaRPr lang="en-US" sz="1200" b="0" i="1" dirty="0">
              <a:effectLst/>
              <a:cs typeface="Calibri"/>
            </a:endParaRPr>
          </a:p>
          <a:p>
            <a:pPr indent="-228600">
              <a:lnSpc>
                <a:spcPct val="90000"/>
              </a:lnSpc>
              <a:spcAft>
                <a:spcPts val="600"/>
              </a:spcAft>
              <a:buFont typeface="Arial" panose="020B0604020202020204" pitchFamily="34" charset="0"/>
              <a:buChar char="•"/>
            </a:pPr>
            <a:r>
              <a:rPr lang="en-US" sz="1200" b="0" i="1" dirty="0">
                <a:effectLst/>
                <a:hlinkClick r:id="rId8"/>
              </a:rPr>
              <a:t>Site Disposition Strategy</a:t>
            </a:r>
            <a:endParaRPr lang="en-US" sz="1200" b="0" i="1" dirty="0">
              <a:effectLst/>
              <a:cs typeface="Calibri"/>
            </a:endParaRPr>
          </a:p>
          <a:p>
            <a:pPr indent="-228600">
              <a:lnSpc>
                <a:spcPct val="90000"/>
              </a:lnSpc>
              <a:spcAft>
                <a:spcPts val="600"/>
              </a:spcAft>
              <a:buFont typeface="Arial" panose="020B0604020202020204" pitchFamily="34" charset="0"/>
              <a:buChar char="•"/>
            </a:pPr>
            <a:endParaRPr lang="en-US" sz="1200" b="0" i="1" dirty="0">
              <a:effectLst/>
              <a:cs typeface="Calibri"/>
            </a:endParaRPr>
          </a:p>
          <a:p>
            <a:pPr indent="-228600">
              <a:lnSpc>
                <a:spcPct val="90000"/>
              </a:lnSpc>
              <a:spcAft>
                <a:spcPts val="600"/>
              </a:spcAft>
              <a:buFont typeface="Arial" panose="020B0604020202020204" pitchFamily="34" charset="0"/>
              <a:buChar char="•"/>
            </a:pPr>
            <a:r>
              <a:rPr lang="en-US" sz="1200" b="0" i="1" dirty="0">
                <a:effectLst/>
                <a:hlinkClick r:id="rId9"/>
              </a:rPr>
              <a:t>Site Reuse Vision</a:t>
            </a:r>
            <a:endParaRPr lang="en-US" sz="1200" b="0" i="1" dirty="0">
              <a:effectLst/>
              <a:cs typeface="Calibri"/>
            </a:endParaRPr>
          </a:p>
          <a:p>
            <a:pPr indent="-228600">
              <a:lnSpc>
                <a:spcPct val="90000"/>
              </a:lnSpc>
              <a:spcAft>
                <a:spcPts val="600"/>
              </a:spcAft>
              <a:buFont typeface="Arial" panose="020B0604020202020204" pitchFamily="34" charset="0"/>
              <a:buChar char="•"/>
            </a:pPr>
            <a:r>
              <a:rPr lang="en-US" sz="1200" b="0" i="1" dirty="0">
                <a:effectLst/>
                <a:hlinkClick r:id="rId10"/>
              </a:rPr>
              <a:t>Revitalization Plan</a:t>
            </a:r>
            <a:endParaRPr lang="en-US" sz="1200" b="0" i="1" dirty="0">
              <a:effectLst/>
              <a:cs typeface="Calibri"/>
            </a:endParaRPr>
          </a:p>
          <a:p>
            <a:pPr indent="-228600">
              <a:lnSpc>
                <a:spcPct val="90000"/>
              </a:lnSpc>
              <a:spcAft>
                <a:spcPts val="600"/>
              </a:spcAft>
              <a:buFont typeface="Arial" panose="020B0604020202020204" pitchFamily="34" charset="0"/>
              <a:buChar char="•"/>
            </a:pPr>
            <a:r>
              <a:rPr lang="en-US" sz="1200" b="0" i="1" dirty="0">
                <a:effectLst/>
                <a:hlinkClick r:id="rId11"/>
              </a:rPr>
              <a:t>Resource Roadmap</a:t>
            </a:r>
            <a:endParaRPr lang="en-US" sz="1200" b="0" i="1" dirty="0">
              <a:effectLst/>
              <a:cs typeface="Calibri"/>
            </a:endParaRPr>
          </a:p>
          <a:p>
            <a:pPr indent="-228600">
              <a:lnSpc>
                <a:spcPct val="90000"/>
              </a:lnSpc>
              <a:spcAft>
                <a:spcPts val="600"/>
              </a:spcAft>
              <a:buFont typeface="Arial" panose="020B0604020202020204" pitchFamily="34" charset="0"/>
              <a:buChar char="•"/>
            </a:pPr>
            <a:r>
              <a:rPr lang="en-US" sz="1200" b="0" i="1" dirty="0">
                <a:effectLst/>
                <a:hlinkClick r:id="rId12"/>
              </a:rPr>
              <a:t>Evaluation of Market Viability</a:t>
            </a:r>
            <a:endParaRPr lang="en-US" sz="1200" b="0" i="1" dirty="0">
              <a:effectLst/>
              <a:cs typeface="Calibri"/>
            </a:endParaRPr>
          </a:p>
          <a:p>
            <a:pPr marL="0" marR="0" lvl="0" indent="0" algn="l" defTabSz="914400" rtl="0" eaLnBrk="0" fontAlgn="base" latinLnBrk="0" hangingPunct="0">
              <a:lnSpc>
                <a:spcPct val="100000"/>
              </a:lnSpc>
              <a:spcBef>
                <a:spcPct val="0"/>
              </a:spcBef>
              <a:spcAft>
                <a:spcPct val="0"/>
              </a:spcAft>
              <a:buClrTx/>
              <a:buSzTx/>
              <a:buFontTx/>
              <a:buNone/>
              <a:tabLst/>
            </a:pPr>
            <a:endParaRPr lang="en-US" altLang="en-US" sz="1200" b="0" i="1" u="none" strike="noStrike" cap="none" normalizeH="0" baseline="0" dirty="0">
              <a:ln>
                <a:noFill/>
              </a:ln>
              <a:solidFill>
                <a:schemeClr val="tx1"/>
              </a:solidFill>
              <a:effectLst/>
              <a:latin typeface="Calibri" panose="020F0502020204030204" pitchFamily="34" charset="0"/>
              <a:cs typeface="Calibri" panose="020F0502020204030204" pitchFamily="34" charset="0"/>
            </a:endParaRPr>
          </a:p>
        </p:txBody>
      </p:sp>
      <p:sp>
        <p:nvSpPr>
          <p:cNvPr id="4" name="Slide Number Placeholder 3"/>
          <p:cNvSpPr>
            <a:spLocks noGrp="1"/>
          </p:cNvSpPr>
          <p:nvPr>
            <p:ph type="sldNum" sz="quarter" idx="10"/>
          </p:nvPr>
        </p:nvSpPr>
        <p:spPr>
          <a:xfrm>
            <a:off x="3970938" y="8772669"/>
            <a:ext cx="3037840" cy="461804"/>
          </a:xfrm>
          <a:prstGeom prst="rect">
            <a:avLst/>
          </a:prstGeom>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5695BAC0-FDCD-48B2-9431-FA9D95494BA2}"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79500215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cs typeface="Calibri"/>
              </a:rPr>
              <a:t>TRANSCRIPTION: </a:t>
            </a:r>
            <a:r>
              <a:rPr lang="en-US" dirty="0"/>
              <a:t>Land Revitalization technical assistance explores, develops and advances innovative approaches to help communities sustainably reuse contaminated or potentially contaminated properties.</a:t>
            </a:r>
          </a:p>
          <a:p>
            <a:endParaRPr lang="en-US" dirty="0">
              <a:cs typeface="Calibri"/>
            </a:endParaRPr>
          </a:p>
        </p:txBody>
      </p:sp>
      <p:sp>
        <p:nvSpPr>
          <p:cNvPr id="4" name="Slide Number Placeholder 3"/>
          <p:cNvSpPr>
            <a:spLocks noGrp="1"/>
          </p:cNvSpPr>
          <p:nvPr>
            <p:ph type="sldNum" sz="quarter" idx="10"/>
          </p:nvPr>
        </p:nvSpPr>
        <p:spPr>
          <a:xfrm>
            <a:off x="3970938" y="8772669"/>
            <a:ext cx="3037840" cy="461804"/>
          </a:xfrm>
          <a:prstGeom prst="rect">
            <a:avLst/>
          </a:prstGeom>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5695BAC0-FDCD-48B2-9431-FA9D95494BA2}"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6625843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cs typeface="Calibri"/>
              </a:rPr>
              <a:t>TRANSCRIPTION: </a:t>
            </a:r>
            <a:r>
              <a:rPr lang="en-US" dirty="0"/>
              <a:t>Other kinds of technical assistance can help the community identify site reuse opportunities for their EPA funded brownfield sites. And on this slide, there are several that are depicted site reuse visions, site reuse assessment, market study and infrastructure evaluation, all of which helps the community plan and also secure the necessary funding to move ahead to reach their goal.</a:t>
            </a:r>
            <a:endParaRPr lang="en-US" dirty="0">
              <a:cs typeface="Calibri"/>
            </a:endParaRPr>
          </a:p>
          <a:p>
            <a:endParaRPr lang="en-US" dirty="0">
              <a:cs typeface="Calibri"/>
            </a:endParaRP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B05F127-409F-466E-B667-B7CF959805D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31406668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cs typeface="Calibri"/>
              </a:rPr>
              <a:t>TRANSCRIPTION: </a:t>
            </a:r>
            <a:r>
              <a:rPr lang="en-US" dirty="0"/>
              <a:t>Section 128. A technical assistance grant. Section 128A recipients eligible states, territories, and tribes may request funds on behalf of a small Community, tribe, rural area, or disadvantaged area to carry out technical assistance activities. Outlined in CERCLA section 104 K7. Them. There's some links to fact sheets that talk more about this type of grant. Examples of activities include compiling an inventory of brownfields, facilitating community involvement in a brownfields project, providing brownfields training, providing technical assistance, or TA to a community new to brownfields. And performing community visioning or market analysis.</a:t>
            </a:r>
            <a:endParaRPr lang="en-US" dirty="0">
              <a:cs typeface="Calibri"/>
            </a:endParaRPr>
          </a:p>
          <a:p>
            <a:endParaRPr lang="en-US" dirty="0">
              <a:cs typeface="Calibri"/>
            </a:endParaRPr>
          </a:p>
        </p:txBody>
      </p:sp>
      <p:sp>
        <p:nvSpPr>
          <p:cNvPr id="4" name="Slide Number Placeholder 3"/>
          <p:cNvSpPr>
            <a:spLocks noGrp="1"/>
          </p:cNvSpPr>
          <p:nvPr>
            <p:ph type="sldNum" sz="quarter" idx="10"/>
          </p:nvPr>
        </p:nvSpPr>
        <p:spPr>
          <a:xfrm>
            <a:off x="3970938" y="8772669"/>
            <a:ext cx="3037840" cy="461804"/>
          </a:xfrm>
          <a:prstGeom prst="rect">
            <a:avLst/>
          </a:prstGeom>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5695BAC0-FDCD-48B2-9431-FA9D95494BA2}"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32913474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TRANSCRIPTION: </a:t>
            </a:r>
            <a:r>
              <a:rPr lang="en-US"/>
              <a:t>EPA's Brownfields program has always had other federal program partners. And So what is depicted in this slide is the 2021 brownfields Federal Programs Guide, where you can see links to different federal agencies and the programs that are potential leverage sources for funding federal infrastructure investment programs related to brownfields include the 2021. Infrastructure investment and JOBS Act and new programs under the 2022 inflation reduction.</a:t>
            </a:r>
          </a:p>
          <a:p>
            <a:endParaRPr lang="en-US" dirty="0">
              <a:cs typeface="Calibri"/>
            </a:endParaRPr>
          </a:p>
        </p:txBody>
      </p:sp>
      <p:sp>
        <p:nvSpPr>
          <p:cNvPr id="4" name="Slide Number Placeholder 3"/>
          <p:cNvSpPr>
            <a:spLocks noGrp="1"/>
          </p:cNvSpPr>
          <p:nvPr>
            <p:ph type="sldNum" sz="quarter" idx="5"/>
          </p:nvPr>
        </p:nvSpPr>
        <p:spPr/>
        <p:txBody>
          <a:bodyPr/>
          <a:lstStyle/>
          <a:p>
            <a:fld id="{BE092E63-3744-4E7C-A1EB-0BE179978F24}" type="slidenum">
              <a:rPr lang="en-US"/>
              <a:t>17</a:t>
            </a:fld>
            <a:endParaRPr lang="en-US"/>
          </a:p>
        </p:txBody>
      </p:sp>
    </p:spTree>
    <p:extLst>
      <p:ext uri="{BB962C8B-B14F-4D97-AF65-F5344CB8AC3E}">
        <p14:creationId xmlns:p14="http://schemas.microsoft.com/office/powerpoint/2010/main" val="1843819024"/>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emf"/><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jpeg"/><Relationship Id="rId1" Type="http://schemas.openxmlformats.org/officeDocument/2006/relationships/slideMaster" Target="../slideMasters/slideMaster1.xml"/><Relationship Id="rId4" Type="http://schemas.openxmlformats.org/officeDocument/2006/relationships/image" Target="../media/image2.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emf"/><Relationship Id="rId1" Type="http://schemas.openxmlformats.org/officeDocument/2006/relationships/slideMaster" Target="../slideMasters/slideMaster1.xml"/><Relationship Id="rId4" Type="http://schemas.openxmlformats.org/officeDocument/2006/relationships/image" Target="../media/image2.png"/></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jpeg"/><Relationship Id="rId1" Type="http://schemas.openxmlformats.org/officeDocument/2006/relationships/slideMaster" Target="../slideMasters/slideMaster1.xml"/><Relationship Id="rId4" Type="http://schemas.openxmlformats.org/officeDocument/2006/relationships/image" Target="../media/image2.png"/></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1.xml"/><Relationship Id="rId4" Type="http://schemas.openxmlformats.org/officeDocument/2006/relationships/image" Target="../media/image2.png"/></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7.png"/><Relationship Id="rId1" Type="http://schemas.openxmlformats.org/officeDocument/2006/relationships/slideMaster" Target="../slideMasters/slideMaster2.xml"/><Relationship Id="rId5" Type="http://schemas.microsoft.com/office/2007/relationships/hdphoto" Target="../media/hdphoto2.wdp"/><Relationship Id="rId4" Type="http://schemas.openxmlformats.org/officeDocument/2006/relationships/image" Target="../media/image8.png"/></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2.xml"/><Relationship Id="rId4" Type="http://schemas.openxmlformats.org/officeDocument/2006/relationships/image" Target="../media/image14.jpeg"/></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2.xml"/><Relationship Id="rId4" Type="http://schemas.openxmlformats.org/officeDocument/2006/relationships/image" Target="../media/image2.png"/></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15.png"/><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3" Type="http://schemas.microsoft.com/office/2007/relationships/hdphoto" Target="../media/hdphoto4.wdp"/><Relationship Id="rId2" Type="http://schemas.openxmlformats.org/officeDocument/2006/relationships/image" Target="../media/image17.png"/><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3.xml"/><Relationship Id="rId4" Type="http://schemas.openxmlformats.org/officeDocument/2006/relationships/image" Target="../media/image2.png"/></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3.xml"/><Relationship Id="rId4" Type="http://schemas.openxmlformats.org/officeDocument/2006/relationships/image" Target="../media/image2.png"/></Relationships>
</file>

<file path=ppt/slideLayouts/_rels/slideLayout3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emf"/><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4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9.jpeg"/><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4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20.jpeg"/><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4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21.jpeg"/><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4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22.png"/><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4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3.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4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4.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50.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25.jpeg"/><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5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26.jpeg"/><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5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27.jpeg"/><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5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28.jpeg"/><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5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29.jpeg"/><Relationship Id="rId1" Type="http://schemas.openxmlformats.org/officeDocument/2006/relationships/slideMaster" Target="../slideMasters/slideMaster4.xml"/><Relationship Id="rId4" Type="http://schemas.openxmlformats.org/officeDocument/2006/relationships/image" Target="../media/image3.png"/></Relationships>
</file>

<file path=ppt/slideLayouts/_rels/slideLayout5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emf"/><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5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0.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5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1.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5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0.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5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1.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6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2.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6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6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2.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6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3.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6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4.jpe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6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6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6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6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6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7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71.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72.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73.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74.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75.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76.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77.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78.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79.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80.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81.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82.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83.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8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8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8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87.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88.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89.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90.xml.rels><?xml version="1.0" encoding="UTF-8" standalone="yes"?>
<Relationships xmlns="http://schemas.openxmlformats.org/package/2006/relationships"><Relationship Id="rId3" Type="http://schemas.openxmlformats.org/officeDocument/2006/relationships/image" Target="../media/image6.svg"/><Relationship Id="rId2" Type="http://schemas.openxmlformats.org/officeDocument/2006/relationships/image" Target="../media/image5.png"/><Relationship Id="rId1" Type="http://schemas.openxmlformats.org/officeDocument/2006/relationships/slideMaster" Target="../slideMasters/slideMaster4.xml"/><Relationship Id="rId4" Type="http://schemas.openxmlformats.org/officeDocument/2006/relationships/image" Target="../media/image2.png"/></Relationships>
</file>

<file path=ppt/slideLayouts/_rels/slideLayout9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9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9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9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9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Option 1 - Light Theme">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FA1FA516-DA7E-44C5-BC61-019820F62F43}"/>
              </a:ext>
            </a:extLst>
          </p:cNvPr>
          <p:cNvPicPr>
            <a:picLocks noChangeAspect="1"/>
          </p:cNvPicPr>
          <p:nvPr userDrawn="1"/>
        </p:nvPicPr>
        <p:blipFill rotWithShape="1">
          <a:blip r:embed="rId2"/>
          <a:srcRect l="6336"/>
          <a:stretch/>
        </p:blipFill>
        <p:spPr>
          <a:xfrm>
            <a:off x="-27363" y="3047925"/>
            <a:ext cx="12220687" cy="3678218"/>
          </a:xfrm>
          <a:prstGeom prst="rect">
            <a:avLst/>
          </a:prstGeom>
          <a:ln w="174625">
            <a:noFill/>
            <a:extLst>
              <a:ext uri="{C807C97D-BFC1-408E-A445-0C87EB9F89A2}">
                <ask:lineSketchStyleProps xmlns:ask="http://schemas.microsoft.com/office/drawing/2018/sketchyshapes" sd="1219033472">
                  <a:custGeom>
                    <a:avLst/>
                    <a:gdLst>
                      <a:gd name="connsiteX0" fmla="*/ 0 w 12210703"/>
                      <a:gd name="connsiteY0" fmla="*/ 0 h 3124037"/>
                      <a:gd name="connsiteX1" fmla="*/ 703569 w 12210703"/>
                      <a:gd name="connsiteY1" fmla="*/ 0 h 3124037"/>
                      <a:gd name="connsiteX2" fmla="*/ 1285031 w 12210703"/>
                      <a:gd name="connsiteY2" fmla="*/ 0 h 3124037"/>
                      <a:gd name="connsiteX3" fmla="*/ 1866493 w 12210703"/>
                      <a:gd name="connsiteY3" fmla="*/ 0 h 3124037"/>
                      <a:gd name="connsiteX4" fmla="*/ 2447955 w 12210703"/>
                      <a:gd name="connsiteY4" fmla="*/ 0 h 3124037"/>
                      <a:gd name="connsiteX5" fmla="*/ 2663096 w 12210703"/>
                      <a:gd name="connsiteY5" fmla="*/ 0 h 3124037"/>
                      <a:gd name="connsiteX6" fmla="*/ 3366665 w 12210703"/>
                      <a:gd name="connsiteY6" fmla="*/ 0 h 3124037"/>
                      <a:gd name="connsiteX7" fmla="*/ 3581806 w 12210703"/>
                      <a:gd name="connsiteY7" fmla="*/ 0 h 3124037"/>
                      <a:gd name="connsiteX8" fmla="*/ 4163268 w 12210703"/>
                      <a:gd name="connsiteY8" fmla="*/ 0 h 3124037"/>
                      <a:gd name="connsiteX9" fmla="*/ 4988944 w 12210703"/>
                      <a:gd name="connsiteY9" fmla="*/ 0 h 3124037"/>
                      <a:gd name="connsiteX10" fmla="*/ 5814620 w 12210703"/>
                      <a:gd name="connsiteY10" fmla="*/ 0 h 3124037"/>
                      <a:gd name="connsiteX11" fmla="*/ 6518190 w 12210703"/>
                      <a:gd name="connsiteY11" fmla="*/ 0 h 3124037"/>
                      <a:gd name="connsiteX12" fmla="*/ 6977545 w 12210703"/>
                      <a:gd name="connsiteY12" fmla="*/ 0 h 3124037"/>
                      <a:gd name="connsiteX13" fmla="*/ 7192686 w 12210703"/>
                      <a:gd name="connsiteY13" fmla="*/ 0 h 3124037"/>
                      <a:gd name="connsiteX14" fmla="*/ 7652041 w 12210703"/>
                      <a:gd name="connsiteY14" fmla="*/ 0 h 3124037"/>
                      <a:gd name="connsiteX15" fmla="*/ 8355610 w 12210703"/>
                      <a:gd name="connsiteY15" fmla="*/ 0 h 3124037"/>
                      <a:gd name="connsiteX16" fmla="*/ 9181286 w 12210703"/>
                      <a:gd name="connsiteY16" fmla="*/ 0 h 3124037"/>
                      <a:gd name="connsiteX17" fmla="*/ 9396427 w 12210703"/>
                      <a:gd name="connsiteY17" fmla="*/ 0 h 3124037"/>
                      <a:gd name="connsiteX18" fmla="*/ 9611568 w 12210703"/>
                      <a:gd name="connsiteY18" fmla="*/ 0 h 3124037"/>
                      <a:gd name="connsiteX19" fmla="*/ 10437244 w 12210703"/>
                      <a:gd name="connsiteY19" fmla="*/ 0 h 3124037"/>
                      <a:gd name="connsiteX20" fmla="*/ 10652385 w 12210703"/>
                      <a:gd name="connsiteY20" fmla="*/ 0 h 3124037"/>
                      <a:gd name="connsiteX21" fmla="*/ 11233847 w 12210703"/>
                      <a:gd name="connsiteY21" fmla="*/ 0 h 3124037"/>
                      <a:gd name="connsiteX22" fmla="*/ 11571095 w 12210703"/>
                      <a:gd name="connsiteY22" fmla="*/ 0 h 3124037"/>
                      <a:gd name="connsiteX23" fmla="*/ 12210703 w 12210703"/>
                      <a:gd name="connsiteY23" fmla="*/ 0 h 3124037"/>
                      <a:gd name="connsiteX24" fmla="*/ 12210703 w 12210703"/>
                      <a:gd name="connsiteY24" fmla="*/ 458192 h 3124037"/>
                      <a:gd name="connsiteX25" fmla="*/ 12210703 w 12210703"/>
                      <a:gd name="connsiteY25" fmla="*/ 1041346 h 3124037"/>
                      <a:gd name="connsiteX26" fmla="*/ 12210703 w 12210703"/>
                      <a:gd name="connsiteY26" fmla="*/ 1468297 h 3124037"/>
                      <a:gd name="connsiteX27" fmla="*/ 12210703 w 12210703"/>
                      <a:gd name="connsiteY27" fmla="*/ 1988970 h 3124037"/>
                      <a:gd name="connsiteX28" fmla="*/ 12210703 w 12210703"/>
                      <a:gd name="connsiteY28" fmla="*/ 2478403 h 3124037"/>
                      <a:gd name="connsiteX29" fmla="*/ 12210703 w 12210703"/>
                      <a:gd name="connsiteY29" fmla="*/ 3124037 h 3124037"/>
                      <a:gd name="connsiteX30" fmla="*/ 11751348 w 12210703"/>
                      <a:gd name="connsiteY30" fmla="*/ 3124037 h 3124037"/>
                      <a:gd name="connsiteX31" fmla="*/ 10925672 w 12210703"/>
                      <a:gd name="connsiteY31" fmla="*/ 3124037 h 3124037"/>
                      <a:gd name="connsiteX32" fmla="*/ 10466317 w 12210703"/>
                      <a:gd name="connsiteY32" fmla="*/ 3124037 h 3124037"/>
                      <a:gd name="connsiteX33" fmla="*/ 9640641 w 12210703"/>
                      <a:gd name="connsiteY33" fmla="*/ 3124037 h 3124037"/>
                      <a:gd name="connsiteX34" fmla="*/ 9059179 w 12210703"/>
                      <a:gd name="connsiteY34" fmla="*/ 3124037 h 3124037"/>
                      <a:gd name="connsiteX35" fmla="*/ 8233503 w 12210703"/>
                      <a:gd name="connsiteY35" fmla="*/ 3124037 h 3124037"/>
                      <a:gd name="connsiteX36" fmla="*/ 7407826 w 12210703"/>
                      <a:gd name="connsiteY36" fmla="*/ 3124037 h 3124037"/>
                      <a:gd name="connsiteX37" fmla="*/ 7070578 w 12210703"/>
                      <a:gd name="connsiteY37" fmla="*/ 3124037 h 3124037"/>
                      <a:gd name="connsiteX38" fmla="*/ 6611223 w 12210703"/>
                      <a:gd name="connsiteY38" fmla="*/ 3124037 h 3124037"/>
                      <a:gd name="connsiteX39" fmla="*/ 6029761 w 12210703"/>
                      <a:gd name="connsiteY39" fmla="*/ 3124037 h 3124037"/>
                      <a:gd name="connsiteX40" fmla="*/ 5448299 w 12210703"/>
                      <a:gd name="connsiteY40" fmla="*/ 3124037 h 3124037"/>
                      <a:gd name="connsiteX41" fmla="*/ 4744730 w 12210703"/>
                      <a:gd name="connsiteY41" fmla="*/ 3124037 h 3124037"/>
                      <a:gd name="connsiteX42" fmla="*/ 4407482 w 12210703"/>
                      <a:gd name="connsiteY42" fmla="*/ 3124037 h 3124037"/>
                      <a:gd name="connsiteX43" fmla="*/ 4070234 w 12210703"/>
                      <a:gd name="connsiteY43" fmla="*/ 3124037 h 3124037"/>
                      <a:gd name="connsiteX44" fmla="*/ 3244558 w 12210703"/>
                      <a:gd name="connsiteY44" fmla="*/ 3124037 h 3124037"/>
                      <a:gd name="connsiteX45" fmla="*/ 2418882 w 12210703"/>
                      <a:gd name="connsiteY45" fmla="*/ 3124037 h 3124037"/>
                      <a:gd name="connsiteX46" fmla="*/ 1837420 w 12210703"/>
                      <a:gd name="connsiteY46" fmla="*/ 3124037 h 3124037"/>
                      <a:gd name="connsiteX47" fmla="*/ 1622279 w 12210703"/>
                      <a:gd name="connsiteY47" fmla="*/ 3124037 h 3124037"/>
                      <a:gd name="connsiteX48" fmla="*/ 1407138 w 12210703"/>
                      <a:gd name="connsiteY48" fmla="*/ 3124037 h 3124037"/>
                      <a:gd name="connsiteX49" fmla="*/ 581462 w 12210703"/>
                      <a:gd name="connsiteY49" fmla="*/ 3124037 h 3124037"/>
                      <a:gd name="connsiteX50" fmla="*/ 0 w 12210703"/>
                      <a:gd name="connsiteY50" fmla="*/ 3124037 h 3124037"/>
                      <a:gd name="connsiteX51" fmla="*/ 0 w 12210703"/>
                      <a:gd name="connsiteY51" fmla="*/ 2540883 h 3124037"/>
                      <a:gd name="connsiteX52" fmla="*/ 0 w 12210703"/>
                      <a:gd name="connsiteY52" fmla="*/ 2051451 h 3124037"/>
                      <a:gd name="connsiteX53" fmla="*/ 0 w 12210703"/>
                      <a:gd name="connsiteY53" fmla="*/ 1624499 h 3124037"/>
                      <a:gd name="connsiteX54" fmla="*/ 0 w 12210703"/>
                      <a:gd name="connsiteY54" fmla="*/ 1197548 h 3124037"/>
                      <a:gd name="connsiteX55" fmla="*/ 0 w 12210703"/>
                      <a:gd name="connsiteY55" fmla="*/ 770596 h 3124037"/>
                      <a:gd name="connsiteX56" fmla="*/ 0 w 12210703"/>
                      <a:gd name="connsiteY56" fmla="*/ 0 h 312403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Lst>
                    <a:rect l="l" t="t" r="r" b="b"/>
                    <a:pathLst>
                      <a:path w="12210703" h="3124037" fill="none" extrusionOk="0">
                        <a:moveTo>
                          <a:pt x="0" y="0"/>
                        </a:moveTo>
                        <a:cubicBezTo>
                          <a:pt x="332060" y="-8077"/>
                          <a:pt x="536234" y="2303"/>
                          <a:pt x="703569" y="0"/>
                        </a:cubicBezTo>
                        <a:cubicBezTo>
                          <a:pt x="870904" y="-2303"/>
                          <a:pt x="1130880" y="16626"/>
                          <a:pt x="1285031" y="0"/>
                        </a:cubicBezTo>
                        <a:cubicBezTo>
                          <a:pt x="1439182" y="-16626"/>
                          <a:pt x="1653803" y="32590"/>
                          <a:pt x="1866493" y="0"/>
                        </a:cubicBezTo>
                        <a:cubicBezTo>
                          <a:pt x="2079183" y="-32590"/>
                          <a:pt x="2302266" y="17223"/>
                          <a:pt x="2447955" y="0"/>
                        </a:cubicBezTo>
                        <a:cubicBezTo>
                          <a:pt x="2593644" y="-17223"/>
                          <a:pt x="2603390" y="15656"/>
                          <a:pt x="2663096" y="0"/>
                        </a:cubicBezTo>
                        <a:cubicBezTo>
                          <a:pt x="2722802" y="-15656"/>
                          <a:pt x="3224666" y="39535"/>
                          <a:pt x="3366665" y="0"/>
                        </a:cubicBezTo>
                        <a:cubicBezTo>
                          <a:pt x="3508664" y="-39535"/>
                          <a:pt x="3512401" y="1070"/>
                          <a:pt x="3581806" y="0"/>
                        </a:cubicBezTo>
                        <a:cubicBezTo>
                          <a:pt x="3651211" y="-1070"/>
                          <a:pt x="3925228" y="55345"/>
                          <a:pt x="4163268" y="0"/>
                        </a:cubicBezTo>
                        <a:cubicBezTo>
                          <a:pt x="4401308" y="-55345"/>
                          <a:pt x="4734096" y="5535"/>
                          <a:pt x="4988944" y="0"/>
                        </a:cubicBezTo>
                        <a:cubicBezTo>
                          <a:pt x="5243792" y="-5535"/>
                          <a:pt x="5580064" y="54286"/>
                          <a:pt x="5814620" y="0"/>
                        </a:cubicBezTo>
                        <a:cubicBezTo>
                          <a:pt x="6049176" y="-54286"/>
                          <a:pt x="6181158" y="33769"/>
                          <a:pt x="6518190" y="0"/>
                        </a:cubicBezTo>
                        <a:cubicBezTo>
                          <a:pt x="6855222" y="-33769"/>
                          <a:pt x="6805043" y="54745"/>
                          <a:pt x="6977545" y="0"/>
                        </a:cubicBezTo>
                        <a:cubicBezTo>
                          <a:pt x="7150047" y="-54745"/>
                          <a:pt x="7122501" y="15683"/>
                          <a:pt x="7192686" y="0"/>
                        </a:cubicBezTo>
                        <a:cubicBezTo>
                          <a:pt x="7262871" y="-15683"/>
                          <a:pt x="7537169" y="9142"/>
                          <a:pt x="7652041" y="0"/>
                        </a:cubicBezTo>
                        <a:cubicBezTo>
                          <a:pt x="7766914" y="-9142"/>
                          <a:pt x="8051395" y="72171"/>
                          <a:pt x="8355610" y="0"/>
                        </a:cubicBezTo>
                        <a:cubicBezTo>
                          <a:pt x="8659825" y="-72171"/>
                          <a:pt x="8990477" y="85849"/>
                          <a:pt x="9181286" y="0"/>
                        </a:cubicBezTo>
                        <a:cubicBezTo>
                          <a:pt x="9372095" y="-85849"/>
                          <a:pt x="9327845" y="24387"/>
                          <a:pt x="9396427" y="0"/>
                        </a:cubicBezTo>
                        <a:cubicBezTo>
                          <a:pt x="9465009" y="-24387"/>
                          <a:pt x="9546163" y="11365"/>
                          <a:pt x="9611568" y="0"/>
                        </a:cubicBezTo>
                        <a:cubicBezTo>
                          <a:pt x="9676973" y="-11365"/>
                          <a:pt x="10123658" y="8333"/>
                          <a:pt x="10437244" y="0"/>
                        </a:cubicBezTo>
                        <a:cubicBezTo>
                          <a:pt x="10750830" y="-8333"/>
                          <a:pt x="10605731" y="2255"/>
                          <a:pt x="10652385" y="0"/>
                        </a:cubicBezTo>
                        <a:cubicBezTo>
                          <a:pt x="10699039" y="-2255"/>
                          <a:pt x="11028787" y="35030"/>
                          <a:pt x="11233847" y="0"/>
                        </a:cubicBezTo>
                        <a:cubicBezTo>
                          <a:pt x="11438907" y="-35030"/>
                          <a:pt x="11462060" y="38507"/>
                          <a:pt x="11571095" y="0"/>
                        </a:cubicBezTo>
                        <a:cubicBezTo>
                          <a:pt x="11680130" y="-38507"/>
                          <a:pt x="11899250" y="48279"/>
                          <a:pt x="12210703" y="0"/>
                        </a:cubicBezTo>
                        <a:cubicBezTo>
                          <a:pt x="12239655" y="164573"/>
                          <a:pt x="12208377" y="364329"/>
                          <a:pt x="12210703" y="458192"/>
                        </a:cubicBezTo>
                        <a:cubicBezTo>
                          <a:pt x="12213029" y="552055"/>
                          <a:pt x="12142769" y="828761"/>
                          <a:pt x="12210703" y="1041346"/>
                        </a:cubicBezTo>
                        <a:cubicBezTo>
                          <a:pt x="12278637" y="1253931"/>
                          <a:pt x="12207336" y="1376272"/>
                          <a:pt x="12210703" y="1468297"/>
                        </a:cubicBezTo>
                        <a:cubicBezTo>
                          <a:pt x="12214070" y="1560322"/>
                          <a:pt x="12185712" y="1851764"/>
                          <a:pt x="12210703" y="1988970"/>
                        </a:cubicBezTo>
                        <a:cubicBezTo>
                          <a:pt x="12235694" y="2126176"/>
                          <a:pt x="12190722" y="2262838"/>
                          <a:pt x="12210703" y="2478403"/>
                        </a:cubicBezTo>
                        <a:cubicBezTo>
                          <a:pt x="12230684" y="2693968"/>
                          <a:pt x="12205890" y="2933661"/>
                          <a:pt x="12210703" y="3124037"/>
                        </a:cubicBezTo>
                        <a:cubicBezTo>
                          <a:pt x="11994861" y="3136411"/>
                          <a:pt x="11978228" y="3080386"/>
                          <a:pt x="11751348" y="3124037"/>
                        </a:cubicBezTo>
                        <a:cubicBezTo>
                          <a:pt x="11524469" y="3167688"/>
                          <a:pt x="11208795" y="3048938"/>
                          <a:pt x="10925672" y="3124037"/>
                        </a:cubicBezTo>
                        <a:cubicBezTo>
                          <a:pt x="10642549" y="3199136"/>
                          <a:pt x="10618140" y="3118954"/>
                          <a:pt x="10466317" y="3124037"/>
                        </a:cubicBezTo>
                        <a:cubicBezTo>
                          <a:pt x="10314495" y="3129120"/>
                          <a:pt x="9848979" y="3115200"/>
                          <a:pt x="9640641" y="3124037"/>
                        </a:cubicBezTo>
                        <a:cubicBezTo>
                          <a:pt x="9432303" y="3132874"/>
                          <a:pt x="9185399" y="3090572"/>
                          <a:pt x="9059179" y="3124037"/>
                        </a:cubicBezTo>
                        <a:cubicBezTo>
                          <a:pt x="8932959" y="3157502"/>
                          <a:pt x="8495720" y="3122649"/>
                          <a:pt x="8233503" y="3124037"/>
                        </a:cubicBezTo>
                        <a:cubicBezTo>
                          <a:pt x="7971286" y="3125425"/>
                          <a:pt x="7653645" y="3055446"/>
                          <a:pt x="7407826" y="3124037"/>
                        </a:cubicBezTo>
                        <a:cubicBezTo>
                          <a:pt x="7162007" y="3192628"/>
                          <a:pt x="7179236" y="3117791"/>
                          <a:pt x="7070578" y="3124037"/>
                        </a:cubicBezTo>
                        <a:cubicBezTo>
                          <a:pt x="6961920" y="3130283"/>
                          <a:pt x="6792162" y="3103346"/>
                          <a:pt x="6611223" y="3124037"/>
                        </a:cubicBezTo>
                        <a:cubicBezTo>
                          <a:pt x="6430284" y="3144728"/>
                          <a:pt x="6208972" y="3094840"/>
                          <a:pt x="6029761" y="3124037"/>
                        </a:cubicBezTo>
                        <a:cubicBezTo>
                          <a:pt x="5850550" y="3153234"/>
                          <a:pt x="5713726" y="3094714"/>
                          <a:pt x="5448299" y="3124037"/>
                        </a:cubicBezTo>
                        <a:cubicBezTo>
                          <a:pt x="5182872" y="3153360"/>
                          <a:pt x="5089421" y="3074788"/>
                          <a:pt x="4744730" y="3124037"/>
                        </a:cubicBezTo>
                        <a:cubicBezTo>
                          <a:pt x="4400039" y="3173286"/>
                          <a:pt x="4489216" y="3122479"/>
                          <a:pt x="4407482" y="3124037"/>
                        </a:cubicBezTo>
                        <a:cubicBezTo>
                          <a:pt x="4325748" y="3125595"/>
                          <a:pt x="4137693" y="3118389"/>
                          <a:pt x="4070234" y="3124037"/>
                        </a:cubicBezTo>
                        <a:cubicBezTo>
                          <a:pt x="4002775" y="3129685"/>
                          <a:pt x="3587571" y="3112772"/>
                          <a:pt x="3244558" y="3124037"/>
                        </a:cubicBezTo>
                        <a:cubicBezTo>
                          <a:pt x="2901545" y="3135302"/>
                          <a:pt x="2712599" y="3109188"/>
                          <a:pt x="2418882" y="3124037"/>
                        </a:cubicBezTo>
                        <a:cubicBezTo>
                          <a:pt x="2125165" y="3138886"/>
                          <a:pt x="1982405" y="3121053"/>
                          <a:pt x="1837420" y="3124037"/>
                        </a:cubicBezTo>
                        <a:cubicBezTo>
                          <a:pt x="1692435" y="3127021"/>
                          <a:pt x="1687616" y="3107284"/>
                          <a:pt x="1622279" y="3124037"/>
                        </a:cubicBezTo>
                        <a:cubicBezTo>
                          <a:pt x="1556942" y="3140790"/>
                          <a:pt x="1502048" y="3116605"/>
                          <a:pt x="1407138" y="3124037"/>
                        </a:cubicBezTo>
                        <a:cubicBezTo>
                          <a:pt x="1312228" y="3131469"/>
                          <a:pt x="915924" y="3122637"/>
                          <a:pt x="581462" y="3124037"/>
                        </a:cubicBezTo>
                        <a:cubicBezTo>
                          <a:pt x="247000" y="3125437"/>
                          <a:pt x="169059" y="3111275"/>
                          <a:pt x="0" y="3124037"/>
                        </a:cubicBezTo>
                        <a:cubicBezTo>
                          <a:pt x="-24351" y="2881398"/>
                          <a:pt x="1389" y="2729835"/>
                          <a:pt x="0" y="2540883"/>
                        </a:cubicBezTo>
                        <a:cubicBezTo>
                          <a:pt x="-1389" y="2351931"/>
                          <a:pt x="39087" y="2248944"/>
                          <a:pt x="0" y="2051451"/>
                        </a:cubicBezTo>
                        <a:cubicBezTo>
                          <a:pt x="-39087" y="1853958"/>
                          <a:pt x="14913" y="1819155"/>
                          <a:pt x="0" y="1624499"/>
                        </a:cubicBezTo>
                        <a:cubicBezTo>
                          <a:pt x="-14913" y="1429843"/>
                          <a:pt x="16413" y="1283238"/>
                          <a:pt x="0" y="1197548"/>
                        </a:cubicBezTo>
                        <a:cubicBezTo>
                          <a:pt x="-16413" y="1111858"/>
                          <a:pt x="14898" y="927111"/>
                          <a:pt x="0" y="770596"/>
                        </a:cubicBezTo>
                        <a:cubicBezTo>
                          <a:pt x="-14898" y="614081"/>
                          <a:pt x="6925" y="362041"/>
                          <a:pt x="0" y="0"/>
                        </a:cubicBezTo>
                        <a:close/>
                      </a:path>
                      <a:path w="12210703" h="3124037" stroke="0" extrusionOk="0">
                        <a:moveTo>
                          <a:pt x="0" y="0"/>
                        </a:moveTo>
                        <a:cubicBezTo>
                          <a:pt x="131411" y="-15048"/>
                          <a:pt x="302217" y="42119"/>
                          <a:pt x="459355" y="0"/>
                        </a:cubicBezTo>
                        <a:cubicBezTo>
                          <a:pt x="616493" y="-42119"/>
                          <a:pt x="599135" y="9266"/>
                          <a:pt x="674496" y="0"/>
                        </a:cubicBezTo>
                        <a:cubicBezTo>
                          <a:pt x="749857" y="-9266"/>
                          <a:pt x="1240954" y="44925"/>
                          <a:pt x="1500172" y="0"/>
                        </a:cubicBezTo>
                        <a:cubicBezTo>
                          <a:pt x="1759390" y="-44925"/>
                          <a:pt x="1734316" y="51151"/>
                          <a:pt x="1959527" y="0"/>
                        </a:cubicBezTo>
                        <a:cubicBezTo>
                          <a:pt x="2184739" y="-51151"/>
                          <a:pt x="2275342" y="32630"/>
                          <a:pt x="2418882" y="0"/>
                        </a:cubicBezTo>
                        <a:cubicBezTo>
                          <a:pt x="2562422" y="-32630"/>
                          <a:pt x="2862817" y="5338"/>
                          <a:pt x="3244558" y="0"/>
                        </a:cubicBezTo>
                        <a:cubicBezTo>
                          <a:pt x="3626299" y="-5338"/>
                          <a:pt x="3493535" y="35641"/>
                          <a:pt x="3581806" y="0"/>
                        </a:cubicBezTo>
                        <a:cubicBezTo>
                          <a:pt x="3670077" y="-35641"/>
                          <a:pt x="4143333" y="23730"/>
                          <a:pt x="4407482" y="0"/>
                        </a:cubicBezTo>
                        <a:cubicBezTo>
                          <a:pt x="4671631" y="-23730"/>
                          <a:pt x="5058687" y="53187"/>
                          <a:pt x="5233158" y="0"/>
                        </a:cubicBezTo>
                        <a:cubicBezTo>
                          <a:pt x="5407629" y="-53187"/>
                          <a:pt x="5669577" y="52003"/>
                          <a:pt x="5814620" y="0"/>
                        </a:cubicBezTo>
                        <a:cubicBezTo>
                          <a:pt x="5959663" y="-52003"/>
                          <a:pt x="6399153" y="71175"/>
                          <a:pt x="6640297" y="0"/>
                        </a:cubicBezTo>
                        <a:cubicBezTo>
                          <a:pt x="6881441" y="-71175"/>
                          <a:pt x="6999476" y="52369"/>
                          <a:pt x="7099652" y="0"/>
                        </a:cubicBezTo>
                        <a:cubicBezTo>
                          <a:pt x="7199829" y="-52369"/>
                          <a:pt x="7405159" y="22390"/>
                          <a:pt x="7559007" y="0"/>
                        </a:cubicBezTo>
                        <a:cubicBezTo>
                          <a:pt x="7712856" y="-22390"/>
                          <a:pt x="8040106" y="68618"/>
                          <a:pt x="8262576" y="0"/>
                        </a:cubicBezTo>
                        <a:cubicBezTo>
                          <a:pt x="8485046" y="-68618"/>
                          <a:pt x="8550580" y="52726"/>
                          <a:pt x="8721931" y="0"/>
                        </a:cubicBezTo>
                        <a:cubicBezTo>
                          <a:pt x="8893282" y="-52726"/>
                          <a:pt x="9346792" y="47105"/>
                          <a:pt x="9547607" y="0"/>
                        </a:cubicBezTo>
                        <a:cubicBezTo>
                          <a:pt x="9748422" y="-47105"/>
                          <a:pt x="10012447" y="59840"/>
                          <a:pt x="10373283" y="0"/>
                        </a:cubicBezTo>
                        <a:cubicBezTo>
                          <a:pt x="10734119" y="-59840"/>
                          <a:pt x="10737151" y="27328"/>
                          <a:pt x="10954745" y="0"/>
                        </a:cubicBezTo>
                        <a:cubicBezTo>
                          <a:pt x="11172339" y="-27328"/>
                          <a:pt x="11215349" y="33101"/>
                          <a:pt x="11414100" y="0"/>
                        </a:cubicBezTo>
                        <a:cubicBezTo>
                          <a:pt x="11612851" y="-33101"/>
                          <a:pt x="11575639" y="7974"/>
                          <a:pt x="11629241" y="0"/>
                        </a:cubicBezTo>
                        <a:cubicBezTo>
                          <a:pt x="11682843" y="-7974"/>
                          <a:pt x="12071252" y="59261"/>
                          <a:pt x="12210703" y="0"/>
                        </a:cubicBezTo>
                        <a:cubicBezTo>
                          <a:pt x="12259542" y="189235"/>
                          <a:pt x="12167322" y="250442"/>
                          <a:pt x="12210703" y="458192"/>
                        </a:cubicBezTo>
                        <a:cubicBezTo>
                          <a:pt x="12254084" y="665942"/>
                          <a:pt x="12183398" y="777545"/>
                          <a:pt x="12210703" y="947625"/>
                        </a:cubicBezTo>
                        <a:cubicBezTo>
                          <a:pt x="12238008" y="1117705"/>
                          <a:pt x="12196830" y="1233795"/>
                          <a:pt x="12210703" y="1405817"/>
                        </a:cubicBezTo>
                        <a:cubicBezTo>
                          <a:pt x="12224576" y="1577839"/>
                          <a:pt x="12160183" y="1704506"/>
                          <a:pt x="12210703" y="1957730"/>
                        </a:cubicBezTo>
                        <a:cubicBezTo>
                          <a:pt x="12261223" y="2210954"/>
                          <a:pt x="12202845" y="2294340"/>
                          <a:pt x="12210703" y="2478403"/>
                        </a:cubicBezTo>
                        <a:cubicBezTo>
                          <a:pt x="12218561" y="2662466"/>
                          <a:pt x="12165683" y="2895456"/>
                          <a:pt x="12210703" y="3124037"/>
                        </a:cubicBezTo>
                        <a:cubicBezTo>
                          <a:pt x="11825884" y="3150070"/>
                          <a:pt x="11654571" y="3083020"/>
                          <a:pt x="11385027" y="3124037"/>
                        </a:cubicBezTo>
                        <a:cubicBezTo>
                          <a:pt x="11115483" y="3165054"/>
                          <a:pt x="11026035" y="3115955"/>
                          <a:pt x="10681458" y="3124037"/>
                        </a:cubicBezTo>
                        <a:cubicBezTo>
                          <a:pt x="10336881" y="3132119"/>
                          <a:pt x="10452368" y="3116210"/>
                          <a:pt x="10344210" y="3124037"/>
                        </a:cubicBezTo>
                        <a:cubicBezTo>
                          <a:pt x="10236052" y="3131864"/>
                          <a:pt x="9825800" y="3041605"/>
                          <a:pt x="9640641" y="3124037"/>
                        </a:cubicBezTo>
                        <a:cubicBezTo>
                          <a:pt x="9455482" y="3206469"/>
                          <a:pt x="9516671" y="3119481"/>
                          <a:pt x="9425500" y="3124037"/>
                        </a:cubicBezTo>
                        <a:cubicBezTo>
                          <a:pt x="9334329" y="3128593"/>
                          <a:pt x="9061678" y="3070860"/>
                          <a:pt x="8721931" y="3124037"/>
                        </a:cubicBezTo>
                        <a:cubicBezTo>
                          <a:pt x="8382184" y="3177214"/>
                          <a:pt x="8518734" y="3088533"/>
                          <a:pt x="8384683" y="3124037"/>
                        </a:cubicBezTo>
                        <a:cubicBezTo>
                          <a:pt x="8250632" y="3159541"/>
                          <a:pt x="8262011" y="3122781"/>
                          <a:pt x="8169542" y="3124037"/>
                        </a:cubicBezTo>
                        <a:cubicBezTo>
                          <a:pt x="8077073" y="3125293"/>
                          <a:pt x="7974362" y="3119938"/>
                          <a:pt x="7832294" y="3124037"/>
                        </a:cubicBezTo>
                        <a:cubicBezTo>
                          <a:pt x="7690226" y="3128136"/>
                          <a:pt x="7269995" y="3058170"/>
                          <a:pt x="7128725" y="3124037"/>
                        </a:cubicBezTo>
                        <a:cubicBezTo>
                          <a:pt x="6987455" y="3189904"/>
                          <a:pt x="6932223" y="3088662"/>
                          <a:pt x="6791477" y="3124037"/>
                        </a:cubicBezTo>
                        <a:cubicBezTo>
                          <a:pt x="6650731" y="3159412"/>
                          <a:pt x="6645622" y="3117448"/>
                          <a:pt x="6576336" y="3124037"/>
                        </a:cubicBezTo>
                        <a:cubicBezTo>
                          <a:pt x="6507050" y="3130626"/>
                          <a:pt x="6356025" y="3087311"/>
                          <a:pt x="6239088" y="3124037"/>
                        </a:cubicBezTo>
                        <a:cubicBezTo>
                          <a:pt x="6122151" y="3160763"/>
                          <a:pt x="5962567" y="3099749"/>
                          <a:pt x="5779733" y="3124037"/>
                        </a:cubicBezTo>
                        <a:cubicBezTo>
                          <a:pt x="5596899" y="3148325"/>
                          <a:pt x="5475863" y="3098260"/>
                          <a:pt x="5198271" y="3124037"/>
                        </a:cubicBezTo>
                        <a:cubicBezTo>
                          <a:pt x="4920679" y="3149814"/>
                          <a:pt x="4942589" y="3088544"/>
                          <a:pt x="4861023" y="3124037"/>
                        </a:cubicBezTo>
                        <a:cubicBezTo>
                          <a:pt x="4779457" y="3159530"/>
                          <a:pt x="4297065" y="3091433"/>
                          <a:pt x="4035347" y="3124037"/>
                        </a:cubicBezTo>
                        <a:cubicBezTo>
                          <a:pt x="3773629" y="3156641"/>
                          <a:pt x="3688760" y="3080878"/>
                          <a:pt x="3453885" y="3124037"/>
                        </a:cubicBezTo>
                        <a:cubicBezTo>
                          <a:pt x="3219010" y="3167196"/>
                          <a:pt x="2866029" y="3042155"/>
                          <a:pt x="2628208" y="3124037"/>
                        </a:cubicBezTo>
                        <a:cubicBezTo>
                          <a:pt x="2390387" y="3205919"/>
                          <a:pt x="2091505" y="3057427"/>
                          <a:pt x="1924639" y="3124037"/>
                        </a:cubicBezTo>
                        <a:cubicBezTo>
                          <a:pt x="1757773" y="3190647"/>
                          <a:pt x="1557221" y="3092578"/>
                          <a:pt x="1465284" y="3124037"/>
                        </a:cubicBezTo>
                        <a:cubicBezTo>
                          <a:pt x="1373347" y="3155496"/>
                          <a:pt x="1080317" y="3049476"/>
                          <a:pt x="761715" y="3124037"/>
                        </a:cubicBezTo>
                        <a:cubicBezTo>
                          <a:pt x="443113" y="3198598"/>
                          <a:pt x="333266" y="3053907"/>
                          <a:pt x="0" y="3124037"/>
                        </a:cubicBezTo>
                        <a:cubicBezTo>
                          <a:pt x="-19288" y="2868563"/>
                          <a:pt x="27874" y="2789894"/>
                          <a:pt x="0" y="2603364"/>
                        </a:cubicBezTo>
                        <a:cubicBezTo>
                          <a:pt x="-27874" y="2416834"/>
                          <a:pt x="42659" y="2165578"/>
                          <a:pt x="0" y="2020211"/>
                        </a:cubicBezTo>
                        <a:cubicBezTo>
                          <a:pt x="-42659" y="1874844"/>
                          <a:pt x="42954" y="1691589"/>
                          <a:pt x="0" y="1437057"/>
                        </a:cubicBezTo>
                        <a:cubicBezTo>
                          <a:pt x="-42954" y="1182525"/>
                          <a:pt x="14411" y="1048344"/>
                          <a:pt x="0" y="885144"/>
                        </a:cubicBezTo>
                        <a:cubicBezTo>
                          <a:pt x="-14411" y="721944"/>
                          <a:pt x="4846" y="320068"/>
                          <a:pt x="0" y="0"/>
                        </a:cubicBezTo>
                        <a:close/>
                      </a:path>
                    </a:pathLst>
                  </a:custGeom>
                  <ask:type>
                    <ask:lineSketchNone/>
                  </ask:type>
                </ask:lineSketchStyleProps>
              </a:ext>
            </a:extLst>
          </a:ln>
        </p:spPr>
      </p:pic>
      <p:sp>
        <p:nvSpPr>
          <p:cNvPr id="18" name="Rectangle 17">
            <a:extLst>
              <a:ext uri="{FF2B5EF4-FFF2-40B4-BE49-F238E27FC236}">
                <a16:creationId xmlns:a16="http://schemas.microsoft.com/office/drawing/2014/main" id="{BCB1346F-6507-4C21-9035-5BA1BDDB9550}"/>
              </a:ext>
            </a:extLst>
          </p:cNvPr>
          <p:cNvSpPr/>
          <p:nvPr userDrawn="1"/>
        </p:nvSpPr>
        <p:spPr>
          <a:xfrm>
            <a:off x="21285" y="3044566"/>
            <a:ext cx="12172039" cy="1088830"/>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rapezoid 11">
            <a:extLst>
              <a:ext uri="{FF2B5EF4-FFF2-40B4-BE49-F238E27FC236}">
                <a16:creationId xmlns:a16="http://schemas.microsoft.com/office/drawing/2014/main" id="{DC2BBFF8-A991-44AC-9F53-18C92E82B11C}"/>
              </a:ext>
            </a:extLst>
          </p:cNvPr>
          <p:cNvSpPr/>
          <p:nvPr userDrawn="1"/>
        </p:nvSpPr>
        <p:spPr>
          <a:xfrm rot="10800000">
            <a:off x="-8030" y="0"/>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0"/>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Arrow: Pentagon 13">
            <a:extLst>
              <a:ext uri="{FF2B5EF4-FFF2-40B4-BE49-F238E27FC236}">
                <a16:creationId xmlns:a16="http://schemas.microsoft.com/office/drawing/2014/main" id="{B587CD72-1AB6-42E0-A76F-814F26C7958C}"/>
              </a:ext>
            </a:extLst>
          </p:cNvPr>
          <p:cNvSpPr/>
          <p:nvPr userDrawn="1"/>
        </p:nvSpPr>
        <p:spPr>
          <a:xfrm>
            <a:off x="-8029" y="577123"/>
            <a:ext cx="12200029" cy="1429444"/>
          </a:xfrm>
          <a:prstGeom prst="homePlate">
            <a:avLst>
              <a:gd name="adj" fmla="val 0"/>
            </a:avLst>
          </a:prstGeom>
          <a:solidFill>
            <a:srgbClr val="54AE48">
              <a:alpha val="58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503315" y="773505"/>
            <a:ext cx="10934088" cy="1005705"/>
          </a:xfrm>
        </p:spPr>
        <p:txBody>
          <a:bodyPr anchor="b"/>
          <a:lstStyle>
            <a:lvl1pPr algn="r">
              <a:defRPr sz="6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499871" y="2325507"/>
            <a:ext cx="10937532" cy="396761"/>
          </a:xfrm>
        </p:spPr>
        <p:txBody>
          <a:bodyPr/>
          <a:lstStyle>
            <a:lvl1pPr marL="0" indent="0" algn="r">
              <a:buNone/>
              <a:defRPr sz="2800">
                <a:solidFill>
                  <a:srgbClr val="002060"/>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grpSp>
        <p:nvGrpSpPr>
          <p:cNvPr id="17" name="Group 16">
            <a:extLst>
              <a:ext uri="{FF2B5EF4-FFF2-40B4-BE49-F238E27FC236}">
                <a16:creationId xmlns:a16="http://schemas.microsoft.com/office/drawing/2014/main" id="{3FF97385-1DB8-4EF1-9CF2-B535FA690C38}"/>
              </a:ext>
            </a:extLst>
          </p:cNvPr>
          <p:cNvGrpSpPr/>
          <p:nvPr userDrawn="1"/>
        </p:nvGrpSpPr>
        <p:grpSpPr>
          <a:xfrm>
            <a:off x="232789" y="4616762"/>
            <a:ext cx="822062" cy="822062"/>
            <a:chOff x="11222083" y="712971"/>
            <a:chExt cx="822062" cy="785012"/>
          </a:xfrm>
        </p:grpSpPr>
        <p:sp>
          <p:nvSpPr>
            <p:cNvPr id="22" name="Oval 21">
              <a:extLst>
                <a:ext uri="{FF2B5EF4-FFF2-40B4-BE49-F238E27FC236}">
                  <a16:creationId xmlns:a16="http://schemas.microsoft.com/office/drawing/2014/main" id="{B02161F4-0A4D-4180-92E0-40408F52D55C}"/>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3" name="Picture 22">
              <a:extLst>
                <a:ext uri="{FF2B5EF4-FFF2-40B4-BE49-F238E27FC236}">
                  <a16:creationId xmlns:a16="http://schemas.microsoft.com/office/drawing/2014/main" id="{36A5F341-E0C3-43E8-A05A-32C029DA4155}"/>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26" name="Picture 2" descr="Related image">
            <a:extLst>
              <a:ext uri="{FF2B5EF4-FFF2-40B4-BE49-F238E27FC236}">
                <a16:creationId xmlns:a16="http://schemas.microsoft.com/office/drawing/2014/main" id="{2A3C133C-81B7-4E5B-9147-2E8E3B9DC7AE}"/>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232789" y="5665325"/>
            <a:ext cx="822062" cy="822062"/>
          </a:xfrm>
          <a:prstGeom prst="rect">
            <a:avLst/>
          </a:prstGeom>
          <a:noFill/>
          <a:extLst>
            <a:ext uri="{909E8E84-426E-40DD-AFC4-6F175D3DCCD1}">
              <a14:hiddenFill xmlns:a14="http://schemas.microsoft.com/office/drawing/2010/main">
                <a:solidFill>
                  <a:srgbClr val="FFFFFF"/>
                </a:solidFill>
              </a14:hiddenFill>
            </a:ext>
          </a:extLst>
        </p:spPr>
      </p:pic>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4" y="6679054"/>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a:extLst>
              <a:ext uri="{FF2B5EF4-FFF2-40B4-BE49-F238E27FC236}">
                <a16:creationId xmlns:a16="http://schemas.microsoft.com/office/drawing/2014/main" id="{9E1F5307-E446-4657-82F2-4E10D6800083}"/>
              </a:ext>
            </a:extLst>
          </p:cNvPr>
          <p:cNvSpPr>
            <a:spLocks noGrp="1"/>
          </p:cNvSpPr>
          <p:nvPr>
            <p:ph type="dt" sz="half" idx="10"/>
          </p:nvPr>
        </p:nvSpPr>
        <p:spPr/>
        <p:txBody>
          <a:bodyPr/>
          <a:lstStyle/>
          <a:p>
            <a:endParaRPr lang="en-US"/>
          </a:p>
        </p:txBody>
      </p:sp>
      <p:sp>
        <p:nvSpPr>
          <p:cNvPr id="5" name="Footer Placeholder 4">
            <a:extLst>
              <a:ext uri="{FF2B5EF4-FFF2-40B4-BE49-F238E27FC236}">
                <a16:creationId xmlns:a16="http://schemas.microsoft.com/office/drawing/2014/main" id="{1516174F-E9DB-48CE-8BC2-0A00676CDD3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CF9B699-A141-4949-8E98-21FBFA1E61AD}"/>
              </a:ext>
            </a:extLst>
          </p:cNvPr>
          <p:cNvSpPr>
            <a:spLocks noGrp="1"/>
          </p:cNvSpPr>
          <p:nvPr>
            <p:ph type="sldNum" sz="quarter" idx="12"/>
          </p:nvPr>
        </p:nvSpPr>
        <p:spPr/>
        <p:txBody>
          <a:bodyPr/>
          <a:lstStyle/>
          <a:p>
            <a:fld id="{F7B8E44F-5FCC-43FC-B1C2-BC3C7DFA8195}" type="slidenum">
              <a:rPr lang="en-US" smtClean="0"/>
              <a:t>‹#›</a:t>
            </a:fld>
            <a:endParaRPr lang="en-US"/>
          </a:p>
        </p:txBody>
      </p:sp>
    </p:spTree>
    <p:extLst>
      <p:ext uri="{BB962C8B-B14F-4D97-AF65-F5344CB8AC3E}">
        <p14:creationId xmlns:p14="http://schemas.microsoft.com/office/powerpoint/2010/main" val="4020525333"/>
      </p:ext>
    </p:extLst>
  </p:cSld>
  <p:clrMapOvr>
    <a:masterClrMapping/>
  </p:clrMapOvr>
  <p:hf sldNum="0" hdr="0" ftr="0" dt="0"/>
  <p:extLst>
    <p:ext uri="{DCECCB84-F9BA-43D5-87BE-67443E8EF086}">
      <p15:sldGuideLst xmlns:p15="http://schemas.microsoft.com/office/powerpoint/2012/main"/>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Slide Option 2 - Light Theme">
    <p:spTree>
      <p:nvGrpSpPr>
        <p:cNvPr id="1" name=""/>
        <p:cNvGrpSpPr/>
        <p:nvPr/>
      </p:nvGrpSpPr>
      <p:grpSpPr>
        <a:xfrm>
          <a:off x="0" y="0"/>
          <a:ext cx="0" cy="0"/>
          <a:chOff x="0" y="0"/>
          <a:chExt cx="0" cy="0"/>
        </a:xfrm>
      </p:grpSpPr>
      <p:pic>
        <p:nvPicPr>
          <p:cNvPr id="6" name="Picture 5" descr="The side of a dirt field&#10;&#10;Description automatically generated">
            <a:extLst>
              <a:ext uri="{FF2B5EF4-FFF2-40B4-BE49-F238E27FC236}">
                <a16:creationId xmlns:a16="http://schemas.microsoft.com/office/drawing/2014/main" id="{3A541852-9051-495D-965B-844E7C642A52}"/>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t="14099" b="18802"/>
          <a:stretch/>
        </p:blipFill>
        <p:spPr>
          <a:xfrm>
            <a:off x="2640331" y="2280169"/>
            <a:ext cx="9551669" cy="4572780"/>
          </a:xfrm>
          <a:prstGeom prst="rect">
            <a:avLst/>
          </a:prstGeom>
        </p:spPr>
      </p:pic>
      <p:sp>
        <p:nvSpPr>
          <p:cNvPr id="18" name="Rectangle 17">
            <a:extLst>
              <a:ext uri="{FF2B5EF4-FFF2-40B4-BE49-F238E27FC236}">
                <a16:creationId xmlns:a16="http://schemas.microsoft.com/office/drawing/2014/main" id="{BCB1346F-6507-4C21-9035-5BA1BDDB9550}"/>
              </a:ext>
            </a:extLst>
          </p:cNvPr>
          <p:cNvSpPr/>
          <p:nvPr userDrawn="1"/>
        </p:nvSpPr>
        <p:spPr>
          <a:xfrm>
            <a:off x="19961" y="2134250"/>
            <a:ext cx="12172039" cy="1657293"/>
          </a:xfrm>
          <a:prstGeom prst="rect">
            <a:avLst/>
          </a:prstGeom>
          <a:gradFill flip="none" rotWithShape="1">
            <a:gsLst>
              <a:gs pos="0">
                <a:schemeClr val="bg1"/>
              </a:gs>
              <a:gs pos="55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rapezoid 11">
            <a:extLst>
              <a:ext uri="{FF2B5EF4-FFF2-40B4-BE49-F238E27FC236}">
                <a16:creationId xmlns:a16="http://schemas.microsoft.com/office/drawing/2014/main" id="{A47A7E59-43D4-40AC-81E7-5CED8A517C68}"/>
              </a:ext>
            </a:extLst>
          </p:cNvPr>
          <p:cNvSpPr/>
          <p:nvPr userDrawn="1"/>
        </p:nvSpPr>
        <p:spPr>
          <a:xfrm rot="10800000">
            <a:off x="-8030" y="0"/>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Trapezoid 11">
            <a:extLst>
              <a:ext uri="{FF2B5EF4-FFF2-40B4-BE49-F238E27FC236}">
                <a16:creationId xmlns:a16="http://schemas.microsoft.com/office/drawing/2014/main" id="{0D0321F5-D4C1-4A9C-9EAE-90062599980E}"/>
              </a:ext>
            </a:extLst>
          </p:cNvPr>
          <p:cNvSpPr/>
          <p:nvPr userDrawn="1"/>
        </p:nvSpPr>
        <p:spPr>
          <a:xfrm rot="10800000">
            <a:off x="-27364" y="5051"/>
            <a:ext cx="4965122" cy="6880894"/>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Arrow: Pentagon 13">
            <a:extLst>
              <a:ext uri="{FF2B5EF4-FFF2-40B4-BE49-F238E27FC236}">
                <a16:creationId xmlns:a16="http://schemas.microsoft.com/office/drawing/2014/main" id="{B587CD72-1AB6-42E0-A76F-814F26C7958C}"/>
              </a:ext>
            </a:extLst>
          </p:cNvPr>
          <p:cNvSpPr/>
          <p:nvPr userDrawn="1"/>
        </p:nvSpPr>
        <p:spPr>
          <a:xfrm>
            <a:off x="-8029" y="577123"/>
            <a:ext cx="12200029" cy="1429444"/>
          </a:xfrm>
          <a:prstGeom prst="homePlate">
            <a:avLst>
              <a:gd name="adj" fmla="val 0"/>
            </a:avLst>
          </a:prstGeom>
          <a:solidFill>
            <a:srgbClr val="54AE48">
              <a:alpha val="58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Title 1">
            <a:extLst>
              <a:ext uri="{FF2B5EF4-FFF2-40B4-BE49-F238E27FC236}">
                <a16:creationId xmlns:a16="http://schemas.microsoft.com/office/drawing/2014/main" id="{4E8B1E33-5986-466A-9B0B-FA767213CA35}"/>
              </a:ext>
            </a:extLst>
          </p:cNvPr>
          <p:cNvSpPr>
            <a:spLocks noGrp="1"/>
          </p:cNvSpPr>
          <p:nvPr>
            <p:ph type="ctrTitle"/>
          </p:nvPr>
        </p:nvSpPr>
        <p:spPr>
          <a:xfrm>
            <a:off x="503315" y="773505"/>
            <a:ext cx="10934088" cy="1005705"/>
          </a:xfrm>
        </p:spPr>
        <p:txBody>
          <a:bodyPr anchor="b"/>
          <a:lstStyle>
            <a:lvl1pPr algn="r">
              <a:defRPr sz="6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25" name="Subtitle 2">
            <a:extLst>
              <a:ext uri="{FF2B5EF4-FFF2-40B4-BE49-F238E27FC236}">
                <a16:creationId xmlns:a16="http://schemas.microsoft.com/office/drawing/2014/main" id="{85F16701-141F-4DD0-BB81-D29E5D4614CF}"/>
              </a:ext>
            </a:extLst>
          </p:cNvPr>
          <p:cNvSpPr>
            <a:spLocks noGrp="1"/>
          </p:cNvSpPr>
          <p:nvPr>
            <p:ph type="subTitle" idx="1"/>
          </p:nvPr>
        </p:nvSpPr>
        <p:spPr>
          <a:xfrm>
            <a:off x="499871" y="2325507"/>
            <a:ext cx="10937532" cy="396761"/>
          </a:xfrm>
        </p:spPr>
        <p:txBody>
          <a:bodyPr/>
          <a:lstStyle>
            <a:lvl1pPr marL="0" indent="0" algn="r">
              <a:buNone/>
              <a:defRPr sz="2800">
                <a:solidFill>
                  <a:srgbClr val="002060"/>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pic>
        <p:nvPicPr>
          <p:cNvPr id="26" name="Picture 2" descr="Related image">
            <a:extLst>
              <a:ext uri="{FF2B5EF4-FFF2-40B4-BE49-F238E27FC236}">
                <a16:creationId xmlns:a16="http://schemas.microsoft.com/office/drawing/2014/main" id="{BBB94741-87EB-4542-A27D-0DDD4FE4D97A}"/>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114935" y="5665325"/>
            <a:ext cx="822062" cy="822062"/>
          </a:xfrm>
          <a:prstGeom prst="rect">
            <a:avLst/>
          </a:prstGeom>
          <a:noFill/>
          <a:extLst>
            <a:ext uri="{909E8E84-426E-40DD-AFC4-6F175D3DCCD1}">
              <a14:hiddenFill xmlns:a14="http://schemas.microsoft.com/office/drawing/2010/main">
                <a:solidFill>
                  <a:srgbClr val="FFFFFF"/>
                </a:solidFill>
              </a14:hiddenFill>
            </a:ext>
          </a:extLst>
        </p:spPr>
      </p:pic>
      <p:grpSp>
        <p:nvGrpSpPr>
          <p:cNvPr id="27" name="Group 26">
            <a:extLst>
              <a:ext uri="{FF2B5EF4-FFF2-40B4-BE49-F238E27FC236}">
                <a16:creationId xmlns:a16="http://schemas.microsoft.com/office/drawing/2014/main" id="{A76FE27A-5CBA-4CBC-9015-FB42B2A38056}"/>
              </a:ext>
            </a:extLst>
          </p:cNvPr>
          <p:cNvGrpSpPr/>
          <p:nvPr userDrawn="1"/>
        </p:nvGrpSpPr>
        <p:grpSpPr>
          <a:xfrm>
            <a:off x="1125475" y="5665325"/>
            <a:ext cx="822062" cy="822062"/>
            <a:chOff x="11222083" y="712971"/>
            <a:chExt cx="822062" cy="785012"/>
          </a:xfrm>
        </p:grpSpPr>
        <p:sp>
          <p:nvSpPr>
            <p:cNvPr id="28" name="Oval 27">
              <a:extLst>
                <a:ext uri="{FF2B5EF4-FFF2-40B4-BE49-F238E27FC236}">
                  <a16:creationId xmlns:a16="http://schemas.microsoft.com/office/drawing/2014/main" id="{DA64F852-7FED-432B-B68A-FCB57514C753}"/>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9" name="Picture 28">
              <a:extLst>
                <a:ext uri="{FF2B5EF4-FFF2-40B4-BE49-F238E27FC236}">
                  <a16:creationId xmlns:a16="http://schemas.microsoft.com/office/drawing/2014/main" id="{FAF9656E-54F5-4405-BA82-174839DB222A}"/>
                </a:ext>
              </a:extLst>
            </p:cNvPr>
            <p:cNvPicPr>
              <a:picLocks noChangeAspect="1"/>
            </p:cNvPicPr>
            <p:nvPr userDrawn="1"/>
          </p:nvPicPr>
          <p:blipFill>
            <a:blip r:embed="rId4"/>
            <a:stretch>
              <a:fillRect/>
            </a:stretch>
          </p:blipFill>
          <p:spPr>
            <a:xfrm>
              <a:off x="11328830" y="811070"/>
              <a:ext cx="621950" cy="477528"/>
            </a:xfrm>
            <a:prstGeom prst="rect">
              <a:avLst/>
            </a:prstGeom>
          </p:spPr>
        </p:pic>
      </p:grpSp>
      <p:sp>
        <p:nvSpPr>
          <p:cNvPr id="31" name="Rectangle 30">
            <a:extLst>
              <a:ext uri="{FF2B5EF4-FFF2-40B4-BE49-F238E27FC236}">
                <a16:creationId xmlns:a16="http://schemas.microsoft.com/office/drawing/2014/main" id="{9815CBBB-FE7A-44A0-A24F-5BCB4B9B9132}"/>
              </a:ext>
            </a:extLst>
          </p:cNvPr>
          <p:cNvSpPr/>
          <p:nvPr userDrawn="1"/>
        </p:nvSpPr>
        <p:spPr>
          <a:xfrm rot="10800000">
            <a:off x="-27364" y="6679054"/>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27916270"/>
      </p:ext>
    </p:extLst>
  </p:cSld>
  <p:clrMapOvr>
    <a:masterClrMapping/>
  </p:clrMapOvr>
  <p:hf sldNum="0" hdr="0" ftr="0" dt="0"/>
  <p:extLst>
    <p:ext uri="{DCECCB84-F9BA-43D5-87BE-67443E8EF086}">
      <p15:sldGuideLst xmlns:p15="http://schemas.microsoft.com/office/powerpoint/2012/main"/>
    </p:ext>
  </p:extLs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itle Slide Option 3 - Light Theme">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FA1FA516-DA7E-44C5-BC61-019820F62F43}"/>
              </a:ext>
            </a:extLst>
          </p:cNvPr>
          <p:cNvPicPr>
            <a:picLocks noChangeAspect="1"/>
          </p:cNvPicPr>
          <p:nvPr userDrawn="1"/>
        </p:nvPicPr>
        <p:blipFill rotWithShape="1">
          <a:blip r:embed="rId2"/>
          <a:srcRect l="3118" r="8344"/>
          <a:stretch/>
        </p:blipFill>
        <p:spPr>
          <a:xfrm>
            <a:off x="-8027" y="3387413"/>
            <a:ext cx="12194061" cy="3470587"/>
          </a:xfrm>
          <a:prstGeom prst="rect">
            <a:avLst/>
          </a:prstGeom>
          <a:ln w="174625">
            <a:noFill/>
            <a:extLst>
              <a:ext uri="{C807C97D-BFC1-408E-A445-0C87EB9F89A2}">
                <ask:lineSketchStyleProps xmlns:ask="http://schemas.microsoft.com/office/drawing/2018/sketchyshapes" sd="1219033472">
                  <a:custGeom>
                    <a:avLst/>
                    <a:gdLst>
                      <a:gd name="connsiteX0" fmla="*/ 0 w 12210703"/>
                      <a:gd name="connsiteY0" fmla="*/ 0 h 3124037"/>
                      <a:gd name="connsiteX1" fmla="*/ 703569 w 12210703"/>
                      <a:gd name="connsiteY1" fmla="*/ 0 h 3124037"/>
                      <a:gd name="connsiteX2" fmla="*/ 1285031 w 12210703"/>
                      <a:gd name="connsiteY2" fmla="*/ 0 h 3124037"/>
                      <a:gd name="connsiteX3" fmla="*/ 1866493 w 12210703"/>
                      <a:gd name="connsiteY3" fmla="*/ 0 h 3124037"/>
                      <a:gd name="connsiteX4" fmla="*/ 2447955 w 12210703"/>
                      <a:gd name="connsiteY4" fmla="*/ 0 h 3124037"/>
                      <a:gd name="connsiteX5" fmla="*/ 2663096 w 12210703"/>
                      <a:gd name="connsiteY5" fmla="*/ 0 h 3124037"/>
                      <a:gd name="connsiteX6" fmla="*/ 3366665 w 12210703"/>
                      <a:gd name="connsiteY6" fmla="*/ 0 h 3124037"/>
                      <a:gd name="connsiteX7" fmla="*/ 3581806 w 12210703"/>
                      <a:gd name="connsiteY7" fmla="*/ 0 h 3124037"/>
                      <a:gd name="connsiteX8" fmla="*/ 4163268 w 12210703"/>
                      <a:gd name="connsiteY8" fmla="*/ 0 h 3124037"/>
                      <a:gd name="connsiteX9" fmla="*/ 4988944 w 12210703"/>
                      <a:gd name="connsiteY9" fmla="*/ 0 h 3124037"/>
                      <a:gd name="connsiteX10" fmla="*/ 5814620 w 12210703"/>
                      <a:gd name="connsiteY10" fmla="*/ 0 h 3124037"/>
                      <a:gd name="connsiteX11" fmla="*/ 6518190 w 12210703"/>
                      <a:gd name="connsiteY11" fmla="*/ 0 h 3124037"/>
                      <a:gd name="connsiteX12" fmla="*/ 6977545 w 12210703"/>
                      <a:gd name="connsiteY12" fmla="*/ 0 h 3124037"/>
                      <a:gd name="connsiteX13" fmla="*/ 7192686 w 12210703"/>
                      <a:gd name="connsiteY13" fmla="*/ 0 h 3124037"/>
                      <a:gd name="connsiteX14" fmla="*/ 7652041 w 12210703"/>
                      <a:gd name="connsiteY14" fmla="*/ 0 h 3124037"/>
                      <a:gd name="connsiteX15" fmla="*/ 8355610 w 12210703"/>
                      <a:gd name="connsiteY15" fmla="*/ 0 h 3124037"/>
                      <a:gd name="connsiteX16" fmla="*/ 9181286 w 12210703"/>
                      <a:gd name="connsiteY16" fmla="*/ 0 h 3124037"/>
                      <a:gd name="connsiteX17" fmla="*/ 9396427 w 12210703"/>
                      <a:gd name="connsiteY17" fmla="*/ 0 h 3124037"/>
                      <a:gd name="connsiteX18" fmla="*/ 9611568 w 12210703"/>
                      <a:gd name="connsiteY18" fmla="*/ 0 h 3124037"/>
                      <a:gd name="connsiteX19" fmla="*/ 10437244 w 12210703"/>
                      <a:gd name="connsiteY19" fmla="*/ 0 h 3124037"/>
                      <a:gd name="connsiteX20" fmla="*/ 10652385 w 12210703"/>
                      <a:gd name="connsiteY20" fmla="*/ 0 h 3124037"/>
                      <a:gd name="connsiteX21" fmla="*/ 11233847 w 12210703"/>
                      <a:gd name="connsiteY21" fmla="*/ 0 h 3124037"/>
                      <a:gd name="connsiteX22" fmla="*/ 11571095 w 12210703"/>
                      <a:gd name="connsiteY22" fmla="*/ 0 h 3124037"/>
                      <a:gd name="connsiteX23" fmla="*/ 12210703 w 12210703"/>
                      <a:gd name="connsiteY23" fmla="*/ 0 h 3124037"/>
                      <a:gd name="connsiteX24" fmla="*/ 12210703 w 12210703"/>
                      <a:gd name="connsiteY24" fmla="*/ 458192 h 3124037"/>
                      <a:gd name="connsiteX25" fmla="*/ 12210703 w 12210703"/>
                      <a:gd name="connsiteY25" fmla="*/ 1041346 h 3124037"/>
                      <a:gd name="connsiteX26" fmla="*/ 12210703 w 12210703"/>
                      <a:gd name="connsiteY26" fmla="*/ 1468297 h 3124037"/>
                      <a:gd name="connsiteX27" fmla="*/ 12210703 w 12210703"/>
                      <a:gd name="connsiteY27" fmla="*/ 1988970 h 3124037"/>
                      <a:gd name="connsiteX28" fmla="*/ 12210703 w 12210703"/>
                      <a:gd name="connsiteY28" fmla="*/ 2478403 h 3124037"/>
                      <a:gd name="connsiteX29" fmla="*/ 12210703 w 12210703"/>
                      <a:gd name="connsiteY29" fmla="*/ 3124037 h 3124037"/>
                      <a:gd name="connsiteX30" fmla="*/ 11751348 w 12210703"/>
                      <a:gd name="connsiteY30" fmla="*/ 3124037 h 3124037"/>
                      <a:gd name="connsiteX31" fmla="*/ 10925672 w 12210703"/>
                      <a:gd name="connsiteY31" fmla="*/ 3124037 h 3124037"/>
                      <a:gd name="connsiteX32" fmla="*/ 10466317 w 12210703"/>
                      <a:gd name="connsiteY32" fmla="*/ 3124037 h 3124037"/>
                      <a:gd name="connsiteX33" fmla="*/ 9640641 w 12210703"/>
                      <a:gd name="connsiteY33" fmla="*/ 3124037 h 3124037"/>
                      <a:gd name="connsiteX34" fmla="*/ 9059179 w 12210703"/>
                      <a:gd name="connsiteY34" fmla="*/ 3124037 h 3124037"/>
                      <a:gd name="connsiteX35" fmla="*/ 8233503 w 12210703"/>
                      <a:gd name="connsiteY35" fmla="*/ 3124037 h 3124037"/>
                      <a:gd name="connsiteX36" fmla="*/ 7407826 w 12210703"/>
                      <a:gd name="connsiteY36" fmla="*/ 3124037 h 3124037"/>
                      <a:gd name="connsiteX37" fmla="*/ 7070578 w 12210703"/>
                      <a:gd name="connsiteY37" fmla="*/ 3124037 h 3124037"/>
                      <a:gd name="connsiteX38" fmla="*/ 6611223 w 12210703"/>
                      <a:gd name="connsiteY38" fmla="*/ 3124037 h 3124037"/>
                      <a:gd name="connsiteX39" fmla="*/ 6029761 w 12210703"/>
                      <a:gd name="connsiteY39" fmla="*/ 3124037 h 3124037"/>
                      <a:gd name="connsiteX40" fmla="*/ 5448299 w 12210703"/>
                      <a:gd name="connsiteY40" fmla="*/ 3124037 h 3124037"/>
                      <a:gd name="connsiteX41" fmla="*/ 4744730 w 12210703"/>
                      <a:gd name="connsiteY41" fmla="*/ 3124037 h 3124037"/>
                      <a:gd name="connsiteX42" fmla="*/ 4407482 w 12210703"/>
                      <a:gd name="connsiteY42" fmla="*/ 3124037 h 3124037"/>
                      <a:gd name="connsiteX43" fmla="*/ 4070234 w 12210703"/>
                      <a:gd name="connsiteY43" fmla="*/ 3124037 h 3124037"/>
                      <a:gd name="connsiteX44" fmla="*/ 3244558 w 12210703"/>
                      <a:gd name="connsiteY44" fmla="*/ 3124037 h 3124037"/>
                      <a:gd name="connsiteX45" fmla="*/ 2418882 w 12210703"/>
                      <a:gd name="connsiteY45" fmla="*/ 3124037 h 3124037"/>
                      <a:gd name="connsiteX46" fmla="*/ 1837420 w 12210703"/>
                      <a:gd name="connsiteY46" fmla="*/ 3124037 h 3124037"/>
                      <a:gd name="connsiteX47" fmla="*/ 1622279 w 12210703"/>
                      <a:gd name="connsiteY47" fmla="*/ 3124037 h 3124037"/>
                      <a:gd name="connsiteX48" fmla="*/ 1407138 w 12210703"/>
                      <a:gd name="connsiteY48" fmla="*/ 3124037 h 3124037"/>
                      <a:gd name="connsiteX49" fmla="*/ 581462 w 12210703"/>
                      <a:gd name="connsiteY49" fmla="*/ 3124037 h 3124037"/>
                      <a:gd name="connsiteX50" fmla="*/ 0 w 12210703"/>
                      <a:gd name="connsiteY50" fmla="*/ 3124037 h 3124037"/>
                      <a:gd name="connsiteX51" fmla="*/ 0 w 12210703"/>
                      <a:gd name="connsiteY51" fmla="*/ 2540883 h 3124037"/>
                      <a:gd name="connsiteX52" fmla="*/ 0 w 12210703"/>
                      <a:gd name="connsiteY52" fmla="*/ 2051451 h 3124037"/>
                      <a:gd name="connsiteX53" fmla="*/ 0 w 12210703"/>
                      <a:gd name="connsiteY53" fmla="*/ 1624499 h 3124037"/>
                      <a:gd name="connsiteX54" fmla="*/ 0 w 12210703"/>
                      <a:gd name="connsiteY54" fmla="*/ 1197548 h 3124037"/>
                      <a:gd name="connsiteX55" fmla="*/ 0 w 12210703"/>
                      <a:gd name="connsiteY55" fmla="*/ 770596 h 3124037"/>
                      <a:gd name="connsiteX56" fmla="*/ 0 w 12210703"/>
                      <a:gd name="connsiteY56" fmla="*/ 0 h 312403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Lst>
                    <a:rect l="l" t="t" r="r" b="b"/>
                    <a:pathLst>
                      <a:path w="12210703" h="3124037" fill="none" extrusionOk="0">
                        <a:moveTo>
                          <a:pt x="0" y="0"/>
                        </a:moveTo>
                        <a:cubicBezTo>
                          <a:pt x="332060" y="-8077"/>
                          <a:pt x="536234" y="2303"/>
                          <a:pt x="703569" y="0"/>
                        </a:cubicBezTo>
                        <a:cubicBezTo>
                          <a:pt x="870904" y="-2303"/>
                          <a:pt x="1130880" y="16626"/>
                          <a:pt x="1285031" y="0"/>
                        </a:cubicBezTo>
                        <a:cubicBezTo>
                          <a:pt x="1439182" y="-16626"/>
                          <a:pt x="1653803" y="32590"/>
                          <a:pt x="1866493" y="0"/>
                        </a:cubicBezTo>
                        <a:cubicBezTo>
                          <a:pt x="2079183" y="-32590"/>
                          <a:pt x="2302266" y="17223"/>
                          <a:pt x="2447955" y="0"/>
                        </a:cubicBezTo>
                        <a:cubicBezTo>
                          <a:pt x="2593644" y="-17223"/>
                          <a:pt x="2603390" y="15656"/>
                          <a:pt x="2663096" y="0"/>
                        </a:cubicBezTo>
                        <a:cubicBezTo>
                          <a:pt x="2722802" y="-15656"/>
                          <a:pt x="3224666" y="39535"/>
                          <a:pt x="3366665" y="0"/>
                        </a:cubicBezTo>
                        <a:cubicBezTo>
                          <a:pt x="3508664" y="-39535"/>
                          <a:pt x="3512401" y="1070"/>
                          <a:pt x="3581806" y="0"/>
                        </a:cubicBezTo>
                        <a:cubicBezTo>
                          <a:pt x="3651211" y="-1070"/>
                          <a:pt x="3925228" y="55345"/>
                          <a:pt x="4163268" y="0"/>
                        </a:cubicBezTo>
                        <a:cubicBezTo>
                          <a:pt x="4401308" y="-55345"/>
                          <a:pt x="4734096" y="5535"/>
                          <a:pt x="4988944" y="0"/>
                        </a:cubicBezTo>
                        <a:cubicBezTo>
                          <a:pt x="5243792" y="-5535"/>
                          <a:pt x="5580064" y="54286"/>
                          <a:pt x="5814620" y="0"/>
                        </a:cubicBezTo>
                        <a:cubicBezTo>
                          <a:pt x="6049176" y="-54286"/>
                          <a:pt x="6181158" y="33769"/>
                          <a:pt x="6518190" y="0"/>
                        </a:cubicBezTo>
                        <a:cubicBezTo>
                          <a:pt x="6855222" y="-33769"/>
                          <a:pt x="6805043" y="54745"/>
                          <a:pt x="6977545" y="0"/>
                        </a:cubicBezTo>
                        <a:cubicBezTo>
                          <a:pt x="7150047" y="-54745"/>
                          <a:pt x="7122501" y="15683"/>
                          <a:pt x="7192686" y="0"/>
                        </a:cubicBezTo>
                        <a:cubicBezTo>
                          <a:pt x="7262871" y="-15683"/>
                          <a:pt x="7537169" y="9142"/>
                          <a:pt x="7652041" y="0"/>
                        </a:cubicBezTo>
                        <a:cubicBezTo>
                          <a:pt x="7766914" y="-9142"/>
                          <a:pt x="8051395" y="72171"/>
                          <a:pt x="8355610" y="0"/>
                        </a:cubicBezTo>
                        <a:cubicBezTo>
                          <a:pt x="8659825" y="-72171"/>
                          <a:pt x="8990477" y="85849"/>
                          <a:pt x="9181286" y="0"/>
                        </a:cubicBezTo>
                        <a:cubicBezTo>
                          <a:pt x="9372095" y="-85849"/>
                          <a:pt x="9327845" y="24387"/>
                          <a:pt x="9396427" y="0"/>
                        </a:cubicBezTo>
                        <a:cubicBezTo>
                          <a:pt x="9465009" y="-24387"/>
                          <a:pt x="9546163" y="11365"/>
                          <a:pt x="9611568" y="0"/>
                        </a:cubicBezTo>
                        <a:cubicBezTo>
                          <a:pt x="9676973" y="-11365"/>
                          <a:pt x="10123658" y="8333"/>
                          <a:pt x="10437244" y="0"/>
                        </a:cubicBezTo>
                        <a:cubicBezTo>
                          <a:pt x="10750830" y="-8333"/>
                          <a:pt x="10605731" y="2255"/>
                          <a:pt x="10652385" y="0"/>
                        </a:cubicBezTo>
                        <a:cubicBezTo>
                          <a:pt x="10699039" y="-2255"/>
                          <a:pt x="11028787" y="35030"/>
                          <a:pt x="11233847" y="0"/>
                        </a:cubicBezTo>
                        <a:cubicBezTo>
                          <a:pt x="11438907" y="-35030"/>
                          <a:pt x="11462060" y="38507"/>
                          <a:pt x="11571095" y="0"/>
                        </a:cubicBezTo>
                        <a:cubicBezTo>
                          <a:pt x="11680130" y="-38507"/>
                          <a:pt x="11899250" y="48279"/>
                          <a:pt x="12210703" y="0"/>
                        </a:cubicBezTo>
                        <a:cubicBezTo>
                          <a:pt x="12239655" y="164573"/>
                          <a:pt x="12208377" y="364329"/>
                          <a:pt x="12210703" y="458192"/>
                        </a:cubicBezTo>
                        <a:cubicBezTo>
                          <a:pt x="12213029" y="552055"/>
                          <a:pt x="12142769" y="828761"/>
                          <a:pt x="12210703" y="1041346"/>
                        </a:cubicBezTo>
                        <a:cubicBezTo>
                          <a:pt x="12278637" y="1253931"/>
                          <a:pt x="12207336" y="1376272"/>
                          <a:pt x="12210703" y="1468297"/>
                        </a:cubicBezTo>
                        <a:cubicBezTo>
                          <a:pt x="12214070" y="1560322"/>
                          <a:pt x="12185712" y="1851764"/>
                          <a:pt x="12210703" y="1988970"/>
                        </a:cubicBezTo>
                        <a:cubicBezTo>
                          <a:pt x="12235694" y="2126176"/>
                          <a:pt x="12190722" y="2262838"/>
                          <a:pt x="12210703" y="2478403"/>
                        </a:cubicBezTo>
                        <a:cubicBezTo>
                          <a:pt x="12230684" y="2693968"/>
                          <a:pt x="12205890" y="2933661"/>
                          <a:pt x="12210703" y="3124037"/>
                        </a:cubicBezTo>
                        <a:cubicBezTo>
                          <a:pt x="11994861" y="3136411"/>
                          <a:pt x="11978228" y="3080386"/>
                          <a:pt x="11751348" y="3124037"/>
                        </a:cubicBezTo>
                        <a:cubicBezTo>
                          <a:pt x="11524469" y="3167688"/>
                          <a:pt x="11208795" y="3048938"/>
                          <a:pt x="10925672" y="3124037"/>
                        </a:cubicBezTo>
                        <a:cubicBezTo>
                          <a:pt x="10642549" y="3199136"/>
                          <a:pt x="10618140" y="3118954"/>
                          <a:pt x="10466317" y="3124037"/>
                        </a:cubicBezTo>
                        <a:cubicBezTo>
                          <a:pt x="10314495" y="3129120"/>
                          <a:pt x="9848979" y="3115200"/>
                          <a:pt x="9640641" y="3124037"/>
                        </a:cubicBezTo>
                        <a:cubicBezTo>
                          <a:pt x="9432303" y="3132874"/>
                          <a:pt x="9185399" y="3090572"/>
                          <a:pt x="9059179" y="3124037"/>
                        </a:cubicBezTo>
                        <a:cubicBezTo>
                          <a:pt x="8932959" y="3157502"/>
                          <a:pt x="8495720" y="3122649"/>
                          <a:pt x="8233503" y="3124037"/>
                        </a:cubicBezTo>
                        <a:cubicBezTo>
                          <a:pt x="7971286" y="3125425"/>
                          <a:pt x="7653645" y="3055446"/>
                          <a:pt x="7407826" y="3124037"/>
                        </a:cubicBezTo>
                        <a:cubicBezTo>
                          <a:pt x="7162007" y="3192628"/>
                          <a:pt x="7179236" y="3117791"/>
                          <a:pt x="7070578" y="3124037"/>
                        </a:cubicBezTo>
                        <a:cubicBezTo>
                          <a:pt x="6961920" y="3130283"/>
                          <a:pt x="6792162" y="3103346"/>
                          <a:pt x="6611223" y="3124037"/>
                        </a:cubicBezTo>
                        <a:cubicBezTo>
                          <a:pt x="6430284" y="3144728"/>
                          <a:pt x="6208972" y="3094840"/>
                          <a:pt x="6029761" y="3124037"/>
                        </a:cubicBezTo>
                        <a:cubicBezTo>
                          <a:pt x="5850550" y="3153234"/>
                          <a:pt x="5713726" y="3094714"/>
                          <a:pt x="5448299" y="3124037"/>
                        </a:cubicBezTo>
                        <a:cubicBezTo>
                          <a:pt x="5182872" y="3153360"/>
                          <a:pt x="5089421" y="3074788"/>
                          <a:pt x="4744730" y="3124037"/>
                        </a:cubicBezTo>
                        <a:cubicBezTo>
                          <a:pt x="4400039" y="3173286"/>
                          <a:pt x="4489216" y="3122479"/>
                          <a:pt x="4407482" y="3124037"/>
                        </a:cubicBezTo>
                        <a:cubicBezTo>
                          <a:pt x="4325748" y="3125595"/>
                          <a:pt x="4137693" y="3118389"/>
                          <a:pt x="4070234" y="3124037"/>
                        </a:cubicBezTo>
                        <a:cubicBezTo>
                          <a:pt x="4002775" y="3129685"/>
                          <a:pt x="3587571" y="3112772"/>
                          <a:pt x="3244558" y="3124037"/>
                        </a:cubicBezTo>
                        <a:cubicBezTo>
                          <a:pt x="2901545" y="3135302"/>
                          <a:pt x="2712599" y="3109188"/>
                          <a:pt x="2418882" y="3124037"/>
                        </a:cubicBezTo>
                        <a:cubicBezTo>
                          <a:pt x="2125165" y="3138886"/>
                          <a:pt x="1982405" y="3121053"/>
                          <a:pt x="1837420" y="3124037"/>
                        </a:cubicBezTo>
                        <a:cubicBezTo>
                          <a:pt x="1692435" y="3127021"/>
                          <a:pt x="1687616" y="3107284"/>
                          <a:pt x="1622279" y="3124037"/>
                        </a:cubicBezTo>
                        <a:cubicBezTo>
                          <a:pt x="1556942" y="3140790"/>
                          <a:pt x="1502048" y="3116605"/>
                          <a:pt x="1407138" y="3124037"/>
                        </a:cubicBezTo>
                        <a:cubicBezTo>
                          <a:pt x="1312228" y="3131469"/>
                          <a:pt x="915924" y="3122637"/>
                          <a:pt x="581462" y="3124037"/>
                        </a:cubicBezTo>
                        <a:cubicBezTo>
                          <a:pt x="247000" y="3125437"/>
                          <a:pt x="169059" y="3111275"/>
                          <a:pt x="0" y="3124037"/>
                        </a:cubicBezTo>
                        <a:cubicBezTo>
                          <a:pt x="-24351" y="2881398"/>
                          <a:pt x="1389" y="2729835"/>
                          <a:pt x="0" y="2540883"/>
                        </a:cubicBezTo>
                        <a:cubicBezTo>
                          <a:pt x="-1389" y="2351931"/>
                          <a:pt x="39087" y="2248944"/>
                          <a:pt x="0" y="2051451"/>
                        </a:cubicBezTo>
                        <a:cubicBezTo>
                          <a:pt x="-39087" y="1853958"/>
                          <a:pt x="14913" y="1819155"/>
                          <a:pt x="0" y="1624499"/>
                        </a:cubicBezTo>
                        <a:cubicBezTo>
                          <a:pt x="-14913" y="1429843"/>
                          <a:pt x="16413" y="1283238"/>
                          <a:pt x="0" y="1197548"/>
                        </a:cubicBezTo>
                        <a:cubicBezTo>
                          <a:pt x="-16413" y="1111858"/>
                          <a:pt x="14898" y="927111"/>
                          <a:pt x="0" y="770596"/>
                        </a:cubicBezTo>
                        <a:cubicBezTo>
                          <a:pt x="-14898" y="614081"/>
                          <a:pt x="6925" y="362041"/>
                          <a:pt x="0" y="0"/>
                        </a:cubicBezTo>
                        <a:close/>
                      </a:path>
                      <a:path w="12210703" h="3124037" stroke="0" extrusionOk="0">
                        <a:moveTo>
                          <a:pt x="0" y="0"/>
                        </a:moveTo>
                        <a:cubicBezTo>
                          <a:pt x="131411" y="-15048"/>
                          <a:pt x="302217" y="42119"/>
                          <a:pt x="459355" y="0"/>
                        </a:cubicBezTo>
                        <a:cubicBezTo>
                          <a:pt x="616493" y="-42119"/>
                          <a:pt x="599135" y="9266"/>
                          <a:pt x="674496" y="0"/>
                        </a:cubicBezTo>
                        <a:cubicBezTo>
                          <a:pt x="749857" y="-9266"/>
                          <a:pt x="1240954" y="44925"/>
                          <a:pt x="1500172" y="0"/>
                        </a:cubicBezTo>
                        <a:cubicBezTo>
                          <a:pt x="1759390" y="-44925"/>
                          <a:pt x="1734316" y="51151"/>
                          <a:pt x="1959527" y="0"/>
                        </a:cubicBezTo>
                        <a:cubicBezTo>
                          <a:pt x="2184739" y="-51151"/>
                          <a:pt x="2275342" y="32630"/>
                          <a:pt x="2418882" y="0"/>
                        </a:cubicBezTo>
                        <a:cubicBezTo>
                          <a:pt x="2562422" y="-32630"/>
                          <a:pt x="2862817" y="5338"/>
                          <a:pt x="3244558" y="0"/>
                        </a:cubicBezTo>
                        <a:cubicBezTo>
                          <a:pt x="3626299" y="-5338"/>
                          <a:pt x="3493535" y="35641"/>
                          <a:pt x="3581806" y="0"/>
                        </a:cubicBezTo>
                        <a:cubicBezTo>
                          <a:pt x="3670077" y="-35641"/>
                          <a:pt x="4143333" y="23730"/>
                          <a:pt x="4407482" y="0"/>
                        </a:cubicBezTo>
                        <a:cubicBezTo>
                          <a:pt x="4671631" y="-23730"/>
                          <a:pt x="5058687" y="53187"/>
                          <a:pt x="5233158" y="0"/>
                        </a:cubicBezTo>
                        <a:cubicBezTo>
                          <a:pt x="5407629" y="-53187"/>
                          <a:pt x="5669577" y="52003"/>
                          <a:pt x="5814620" y="0"/>
                        </a:cubicBezTo>
                        <a:cubicBezTo>
                          <a:pt x="5959663" y="-52003"/>
                          <a:pt x="6399153" y="71175"/>
                          <a:pt x="6640297" y="0"/>
                        </a:cubicBezTo>
                        <a:cubicBezTo>
                          <a:pt x="6881441" y="-71175"/>
                          <a:pt x="6999476" y="52369"/>
                          <a:pt x="7099652" y="0"/>
                        </a:cubicBezTo>
                        <a:cubicBezTo>
                          <a:pt x="7199829" y="-52369"/>
                          <a:pt x="7405159" y="22390"/>
                          <a:pt x="7559007" y="0"/>
                        </a:cubicBezTo>
                        <a:cubicBezTo>
                          <a:pt x="7712856" y="-22390"/>
                          <a:pt x="8040106" y="68618"/>
                          <a:pt x="8262576" y="0"/>
                        </a:cubicBezTo>
                        <a:cubicBezTo>
                          <a:pt x="8485046" y="-68618"/>
                          <a:pt x="8550580" y="52726"/>
                          <a:pt x="8721931" y="0"/>
                        </a:cubicBezTo>
                        <a:cubicBezTo>
                          <a:pt x="8893282" y="-52726"/>
                          <a:pt x="9346792" y="47105"/>
                          <a:pt x="9547607" y="0"/>
                        </a:cubicBezTo>
                        <a:cubicBezTo>
                          <a:pt x="9748422" y="-47105"/>
                          <a:pt x="10012447" y="59840"/>
                          <a:pt x="10373283" y="0"/>
                        </a:cubicBezTo>
                        <a:cubicBezTo>
                          <a:pt x="10734119" y="-59840"/>
                          <a:pt x="10737151" y="27328"/>
                          <a:pt x="10954745" y="0"/>
                        </a:cubicBezTo>
                        <a:cubicBezTo>
                          <a:pt x="11172339" y="-27328"/>
                          <a:pt x="11215349" y="33101"/>
                          <a:pt x="11414100" y="0"/>
                        </a:cubicBezTo>
                        <a:cubicBezTo>
                          <a:pt x="11612851" y="-33101"/>
                          <a:pt x="11575639" y="7974"/>
                          <a:pt x="11629241" y="0"/>
                        </a:cubicBezTo>
                        <a:cubicBezTo>
                          <a:pt x="11682843" y="-7974"/>
                          <a:pt x="12071252" y="59261"/>
                          <a:pt x="12210703" y="0"/>
                        </a:cubicBezTo>
                        <a:cubicBezTo>
                          <a:pt x="12259542" y="189235"/>
                          <a:pt x="12167322" y="250442"/>
                          <a:pt x="12210703" y="458192"/>
                        </a:cubicBezTo>
                        <a:cubicBezTo>
                          <a:pt x="12254084" y="665942"/>
                          <a:pt x="12183398" y="777545"/>
                          <a:pt x="12210703" y="947625"/>
                        </a:cubicBezTo>
                        <a:cubicBezTo>
                          <a:pt x="12238008" y="1117705"/>
                          <a:pt x="12196830" y="1233795"/>
                          <a:pt x="12210703" y="1405817"/>
                        </a:cubicBezTo>
                        <a:cubicBezTo>
                          <a:pt x="12224576" y="1577839"/>
                          <a:pt x="12160183" y="1704506"/>
                          <a:pt x="12210703" y="1957730"/>
                        </a:cubicBezTo>
                        <a:cubicBezTo>
                          <a:pt x="12261223" y="2210954"/>
                          <a:pt x="12202845" y="2294340"/>
                          <a:pt x="12210703" y="2478403"/>
                        </a:cubicBezTo>
                        <a:cubicBezTo>
                          <a:pt x="12218561" y="2662466"/>
                          <a:pt x="12165683" y="2895456"/>
                          <a:pt x="12210703" y="3124037"/>
                        </a:cubicBezTo>
                        <a:cubicBezTo>
                          <a:pt x="11825884" y="3150070"/>
                          <a:pt x="11654571" y="3083020"/>
                          <a:pt x="11385027" y="3124037"/>
                        </a:cubicBezTo>
                        <a:cubicBezTo>
                          <a:pt x="11115483" y="3165054"/>
                          <a:pt x="11026035" y="3115955"/>
                          <a:pt x="10681458" y="3124037"/>
                        </a:cubicBezTo>
                        <a:cubicBezTo>
                          <a:pt x="10336881" y="3132119"/>
                          <a:pt x="10452368" y="3116210"/>
                          <a:pt x="10344210" y="3124037"/>
                        </a:cubicBezTo>
                        <a:cubicBezTo>
                          <a:pt x="10236052" y="3131864"/>
                          <a:pt x="9825800" y="3041605"/>
                          <a:pt x="9640641" y="3124037"/>
                        </a:cubicBezTo>
                        <a:cubicBezTo>
                          <a:pt x="9455482" y="3206469"/>
                          <a:pt x="9516671" y="3119481"/>
                          <a:pt x="9425500" y="3124037"/>
                        </a:cubicBezTo>
                        <a:cubicBezTo>
                          <a:pt x="9334329" y="3128593"/>
                          <a:pt x="9061678" y="3070860"/>
                          <a:pt x="8721931" y="3124037"/>
                        </a:cubicBezTo>
                        <a:cubicBezTo>
                          <a:pt x="8382184" y="3177214"/>
                          <a:pt x="8518734" y="3088533"/>
                          <a:pt x="8384683" y="3124037"/>
                        </a:cubicBezTo>
                        <a:cubicBezTo>
                          <a:pt x="8250632" y="3159541"/>
                          <a:pt x="8262011" y="3122781"/>
                          <a:pt x="8169542" y="3124037"/>
                        </a:cubicBezTo>
                        <a:cubicBezTo>
                          <a:pt x="8077073" y="3125293"/>
                          <a:pt x="7974362" y="3119938"/>
                          <a:pt x="7832294" y="3124037"/>
                        </a:cubicBezTo>
                        <a:cubicBezTo>
                          <a:pt x="7690226" y="3128136"/>
                          <a:pt x="7269995" y="3058170"/>
                          <a:pt x="7128725" y="3124037"/>
                        </a:cubicBezTo>
                        <a:cubicBezTo>
                          <a:pt x="6987455" y="3189904"/>
                          <a:pt x="6932223" y="3088662"/>
                          <a:pt x="6791477" y="3124037"/>
                        </a:cubicBezTo>
                        <a:cubicBezTo>
                          <a:pt x="6650731" y="3159412"/>
                          <a:pt x="6645622" y="3117448"/>
                          <a:pt x="6576336" y="3124037"/>
                        </a:cubicBezTo>
                        <a:cubicBezTo>
                          <a:pt x="6507050" y="3130626"/>
                          <a:pt x="6356025" y="3087311"/>
                          <a:pt x="6239088" y="3124037"/>
                        </a:cubicBezTo>
                        <a:cubicBezTo>
                          <a:pt x="6122151" y="3160763"/>
                          <a:pt x="5962567" y="3099749"/>
                          <a:pt x="5779733" y="3124037"/>
                        </a:cubicBezTo>
                        <a:cubicBezTo>
                          <a:pt x="5596899" y="3148325"/>
                          <a:pt x="5475863" y="3098260"/>
                          <a:pt x="5198271" y="3124037"/>
                        </a:cubicBezTo>
                        <a:cubicBezTo>
                          <a:pt x="4920679" y="3149814"/>
                          <a:pt x="4942589" y="3088544"/>
                          <a:pt x="4861023" y="3124037"/>
                        </a:cubicBezTo>
                        <a:cubicBezTo>
                          <a:pt x="4779457" y="3159530"/>
                          <a:pt x="4297065" y="3091433"/>
                          <a:pt x="4035347" y="3124037"/>
                        </a:cubicBezTo>
                        <a:cubicBezTo>
                          <a:pt x="3773629" y="3156641"/>
                          <a:pt x="3688760" y="3080878"/>
                          <a:pt x="3453885" y="3124037"/>
                        </a:cubicBezTo>
                        <a:cubicBezTo>
                          <a:pt x="3219010" y="3167196"/>
                          <a:pt x="2866029" y="3042155"/>
                          <a:pt x="2628208" y="3124037"/>
                        </a:cubicBezTo>
                        <a:cubicBezTo>
                          <a:pt x="2390387" y="3205919"/>
                          <a:pt x="2091505" y="3057427"/>
                          <a:pt x="1924639" y="3124037"/>
                        </a:cubicBezTo>
                        <a:cubicBezTo>
                          <a:pt x="1757773" y="3190647"/>
                          <a:pt x="1557221" y="3092578"/>
                          <a:pt x="1465284" y="3124037"/>
                        </a:cubicBezTo>
                        <a:cubicBezTo>
                          <a:pt x="1373347" y="3155496"/>
                          <a:pt x="1080317" y="3049476"/>
                          <a:pt x="761715" y="3124037"/>
                        </a:cubicBezTo>
                        <a:cubicBezTo>
                          <a:pt x="443113" y="3198598"/>
                          <a:pt x="333266" y="3053907"/>
                          <a:pt x="0" y="3124037"/>
                        </a:cubicBezTo>
                        <a:cubicBezTo>
                          <a:pt x="-19288" y="2868563"/>
                          <a:pt x="27874" y="2789894"/>
                          <a:pt x="0" y="2603364"/>
                        </a:cubicBezTo>
                        <a:cubicBezTo>
                          <a:pt x="-27874" y="2416834"/>
                          <a:pt x="42659" y="2165578"/>
                          <a:pt x="0" y="2020211"/>
                        </a:cubicBezTo>
                        <a:cubicBezTo>
                          <a:pt x="-42659" y="1874844"/>
                          <a:pt x="42954" y="1691589"/>
                          <a:pt x="0" y="1437057"/>
                        </a:cubicBezTo>
                        <a:cubicBezTo>
                          <a:pt x="-42954" y="1182525"/>
                          <a:pt x="14411" y="1048344"/>
                          <a:pt x="0" y="885144"/>
                        </a:cubicBezTo>
                        <a:cubicBezTo>
                          <a:pt x="-14411" y="721944"/>
                          <a:pt x="4846" y="320068"/>
                          <a:pt x="0" y="0"/>
                        </a:cubicBezTo>
                        <a:close/>
                      </a:path>
                    </a:pathLst>
                  </a:custGeom>
                  <ask:type>
                    <ask:lineSketchNone/>
                  </ask:type>
                </ask:lineSketchStyleProps>
              </a:ext>
            </a:extLst>
          </a:ln>
        </p:spPr>
      </p:pic>
      <p:sp>
        <p:nvSpPr>
          <p:cNvPr id="4" name="Rectangle 3">
            <a:extLst>
              <a:ext uri="{FF2B5EF4-FFF2-40B4-BE49-F238E27FC236}">
                <a16:creationId xmlns:a16="http://schemas.microsoft.com/office/drawing/2014/main" id="{8397EE7A-73D8-4B23-8B18-22D047B4EC9E}"/>
              </a:ext>
            </a:extLst>
          </p:cNvPr>
          <p:cNvSpPr/>
          <p:nvPr userDrawn="1"/>
        </p:nvSpPr>
        <p:spPr>
          <a:xfrm>
            <a:off x="19961" y="3318212"/>
            <a:ext cx="12172039" cy="1419114"/>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rapezoid 11">
            <a:extLst>
              <a:ext uri="{FF2B5EF4-FFF2-40B4-BE49-F238E27FC236}">
                <a16:creationId xmlns:a16="http://schemas.microsoft.com/office/drawing/2014/main" id="{FC7DB6B8-09F7-4F57-B24B-E916EEB6D688}"/>
              </a:ext>
            </a:extLst>
          </p:cNvPr>
          <p:cNvSpPr/>
          <p:nvPr userDrawn="1"/>
        </p:nvSpPr>
        <p:spPr>
          <a:xfrm rot="10800000">
            <a:off x="109117" y="0"/>
            <a:ext cx="6104028"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Trapezoid 11">
            <a:extLst>
              <a:ext uri="{FF2B5EF4-FFF2-40B4-BE49-F238E27FC236}">
                <a16:creationId xmlns:a16="http://schemas.microsoft.com/office/drawing/2014/main" id="{5971663B-7643-4ACB-BA06-9B84BF21F939}"/>
              </a:ext>
            </a:extLst>
          </p:cNvPr>
          <p:cNvSpPr/>
          <p:nvPr userDrawn="1"/>
        </p:nvSpPr>
        <p:spPr>
          <a:xfrm rot="10800000">
            <a:off x="-13996" y="0"/>
            <a:ext cx="5343076"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3996" y="2649805"/>
            <a:ext cx="12205995" cy="642006"/>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5" y="2755202"/>
            <a:ext cx="11582185" cy="483807"/>
          </a:xfrm>
        </p:spPr>
        <p:txBody>
          <a:bodyPr/>
          <a:lstStyle>
            <a:lvl1pPr marL="0" indent="0" algn="r">
              <a:buNone/>
              <a:defRPr sz="2800">
                <a:solidFill>
                  <a:srgbClr val="002060"/>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24" name="Title 1">
            <a:extLst>
              <a:ext uri="{FF2B5EF4-FFF2-40B4-BE49-F238E27FC236}">
                <a16:creationId xmlns:a16="http://schemas.microsoft.com/office/drawing/2014/main" id="{ECE9AB98-F0FA-441A-B47B-34A9FB79CAE6}"/>
              </a:ext>
            </a:extLst>
          </p:cNvPr>
          <p:cNvSpPr>
            <a:spLocks noGrp="1"/>
          </p:cNvSpPr>
          <p:nvPr>
            <p:ph type="ctrTitle"/>
          </p:nvPr>
        </p:nvSpPr>
        <p:spPr>
          <a:xfrm>
            <a:off x="258225" y="288726"/>
            <a:ext cx="558420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25" name="Picture 2" descr="Related image">
            <a:extLst>
              <a:ext uri="{FF2B5EF4-FFF2-40B4-BE49-F238E27FC236}">
                <a16:creationId xmlns:a16="http://schemas.microsoft.com/office/drawing/2014/main" id="{B21A4786-E28E-4F02-B7CB-DB0A19738220}"/>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10101173" y="242022"/>
            <a:ext cx="822062" cy="822062"/>
          </a:xfrm>
          <a:prstGeom prst="rect">
            <a:avLst/>
          </a:prstGeom>
          <a:noFill/>
          <a:extLst>
            <a:ext uri="{909E8E84-426E-40DD-AFC4-6F175D3DCCD1}">
              <a14:hiddenFill xmlns:a14="http://schemas.microsoft.com/office/drawing/2010/main">
                <a:solidFill>
                  <a:srgbClr val="FFFFFF"/>
                </a:solidFill>
              </a14:hiddenFill>
            </a:ext>
          </a:extLst>
        </p:spPr>
      </p:pic>
      <p:grpSp>
        <p:nvGrpSpPr>
          <p:cNvPr id="26" name="Group 25">
            <a:extLst>
              <a:ext uri="{FF2B5EF4-FFF2-40B4-BE49-F238E27FC236}">
                <a16:creationId xmlns:a16="http://schemas.microsoft.com/office/drawing/2014/main" id="{18894132-BD4B-471E-AA1A-E2F340A0BEF3}"/>
              </a:ext>
            </a:extLst>
          </p:cNvPr>
          <p:cNvGrpSpPr/>
          <p:nvPr userDrawn="1"/>
        </p:nvGrpSpPr>
        <p:grpSpPr>
          <a:xfrm>
            <a:off x="11111713" y="242022"/>
            <a:ext cx="822062" cy="822062"/>
            <a:chOff x="11222083" y="712971"/>
            <a:chExt cx="822062" cy="785012"/>
          </a:xfrm>
        </p:grpSpPr>
        <p:sp>
          <p:nvSpPr>
            <p:cNvPr id="27" name="Oval 26">
              <a:extLst>
                <a:ext uri="{FF2B5EF4-FFF2-40B4-BE49-F238E27FC236}">
                  <a16:creationId xmlns:a16="http://schemas.microsoft.com/office/drawing/2014/main" id="{9F9EDD23-24A4-4AE3-A602-BE3C2C355436}"/>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8" name="Picture 27">
              <a:extLst>
                <a:ext uri="{FF2B5EF4-FFF2-40B4-BE49-F238E27FC236}">
                  <a16:creationId xmlns:a16="http://schemas.microsoft.com/office/drawing/2014/main" id="{251A2BF4-0E34-4DCE-B83A-3DEE44791CFB}"/>
                </a:ext>
              </a:extLst>
            </p:cNvPr>
            <p:cNvPicPr>
              <a:picLocks noChangeAspect="1"/>
            </p:cNvPicPr>
            <p:nvPr userDrawn="1"/>
          </p:nvPicPr>
          <p:blipFill>
            <a:blip r:embed="rId4"/>
            <a:stretch>
              <a:fillRect/>
            </a:stretch>
          </p:blipFill>
          <p:spPr>
            <a:xfrm>
              <a:off x="11328830" y="811070"/>
              <a:ext cx="621950" cy="477528"/>
            </a:xfrm>
            <a:prstGeom prst="rect">
              <a:avLst/>
            </a:prstGeom>
          </p:spPr>
        </p:pic>
      </p:grpSp>
      <p:sp>
        <p:nvSpPr>
          <p:cNvPr id="30" name="Rectangle 29">
            <a:extLst>
              <a:ext uri="{FF2B5EF4-FFF2-40B4-BE49-F238E27FC236}">
                <a16:creationId xmlns:a16="http://schemas.microsoft.com/office/drawing/2014/main" id="{0DEAFCED-4179-40DD-AA00-B36C8A6183FE}"/>
              </a:ext>
            </a:extLst>
          </p:cNvPr>
          <p:cNvSpPr/>
          <p:nvPr userDrawn="1"/>
        </p:nvSpPr>
        <p:spPr>
          <a:xfrm rot="10800000">
            <a:off x="-27364" y="6679054"/>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500312168"/>
      </p:ext>
    </p:extLst>
  </p:cSld>
  <p:clrMapOvr>
    <a:masterClrMapping/>
  </p:clrMapOvr>
  <p:hf sldNum="0" hdr="0" ftr="0" dt="0"/>
  <p:extLst>
    <p:ext uri="{DCECCB84-F9BA-43D5-87BE-67443E8EF086}">
      <p15:sldGuideLst xmlns:p15="http://schemas.microsoft.com/office/powerpoint/2012/main"/>
    </p:ext>
  </p:extLst>
</p:sldLayout>
</file>

<file path=ppt/slideLayouts/slideLayout4.xml><?xml version="1.0" encoding="utf-8"?>
<p:sldLayout xmlns:a="http://schemas.openxmlformats.org/drawingml/2006/main" xmlns:r="http://schemas.openxmlformats.org/officeDocument/2006/relationships" xmlns:p="http://schemas.openxmlformats.org/presentationml/2006/main" type="title" preserve="1">
  <p:cSld name="Title Slide Option 4 - Light Theme">
    <p:spTree>
      <p:nvGrpSpPr>
        <p:cNvPr id="1" name=""/>
        <p:cNvGrpSpPr/>
        <p:nvPr/>
      </p:nvGrpSpPr>
      <p:grpSpPr>
        <a:xfrm>
          <a:off x="0" y="0"/>
          <a:ext cx="0" cy="0"/>
          <a:chOff x="0" y="0"/>
          <a:chExt cx="0" cy="0"/>
        </a:xfrm>
      </p:grpSpPr>
      <p:pic>
        <p:nvPicPr>
          <p:cNvPr id="20" name="Picture 19" descr="The side of a dirt field&#10;&#10;Description automatically generated">
            <a:extLst>
              <a:ext uri="{FF2B5EF4-FFF2-40B4-BE49-F238E27FC236}">
                <a16:creationId xmlns:a16="http://schemas.microsoft.com/office/drawing/2014/main" id="{AEEDCFA8-C9AE-4A00-94D1-7D9180A6590E}"/>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t="14099" b="25180"/>
          <a:stretch/>
        </p:blipFill>
        <p:spPr>
          <a:xfrm>
            <a:off x="2325189" y="2867454"/>
            <a:ext cx="9870399" cy="3990546"/>
          </a:xfrm>
          <a:prstGeom prst="rect">
            <a:avLst/>
          </a:prstGeom>
        </p:spPr>
      </p:pic>
      <p:sp>
        <p:nvSpPr>
          <p:cNvPr id="17" name="Rectangle 16">
            <a:extLst>
              <a:ext uri="{FF2B5EF4-FFF2-40B4-BE49-F238E27FC236}">
                <a16:creationId xmlns:a16="http://schemas.microsoft.com/office/drawing/2014/main" id="{2AF1D213-49F0-4AA8-B30E-FF0387F22A03}"/>
              </a:ext>
            </a:extLst>
          </p:cNvPr>
          <p:cNvSpPr/>
          <p:nvPr userDrawn="1"/>
        </p:nvSpPr>
        <p:spPr>
          <a:xfrm>
            <a:off x="9980" y="2712869"/>
            <a:ext cx="12172039" cy="1294749"/>
          </a:xfrm>
          <a:prstGeom prst="rect">
            <a:avLst/>
          </a:prstGeom>
          <a:gradFill flip="none" rotWithShape="1">
            <a:gsLst>
              <a:gs pos="0">
                <a:schemeClr val="bg1"/>
              </a:gs>
              <a:gs pos="55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Rectangle 3">
            <a:extLst>
              <a:ext uri="{FF2B5EF4-FFF2-40B4-BE49-F238E27FC236}">
                <a16:creationId xmlns:a16="http://schemas.microsoft.com/office/drawing/2014/main" id="{8397EE7A-73D8-4B23-8B18-22D047B4EC9E}"/>
              </a:ext>
            </a:extLst>
          </p:cNvPr>
          <p:cNvSpPr/>
          <p:nvPr userDrawn="1"/>
        </p:nvSpPr>
        <p:spPr>
          <a:xfrm>
            <a:off x="27989" y="2709067"/>
            <a:ext cx="12172039" cy="1498361"/>
          </a:xfrm>
          <a:prstGeom prst="rect">
            <a:avLst/>
          </a:prstGeom>
          <a:gradFill flip="none" rotWithShape="1">
            <a:gsLst>
              <a:gs pos="15000">
                <a:srgbClr val="FFFFFF"/>
              </a:gs>
              <a:gs pos="0">
                <a:schemeClr val="bg1"/>
              </a:gs>
              <a:gs pos="43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Trapezoid 11">
            <a:extLst>
              <a:ext uri="{FF2B5EF4-FFF2-40B4-BE49-F238E27FC236}">
                <a16:creationId xmlns:a16="http://schemas.microsoft.com/office/drawing/2014/main" id="{F930AEAB-58CB-4FD3-9A6F-94B28611E466}"/>
              </a:ext>
            </a:extLst>
          </p:cNvPr>
          <p:cNvSpPr/>
          <p:nvPr userDrawn="1"/>
        </p:nvSpPr>
        <p:spPr>
          <a:xfrm rot="10800000">
            <a:off x="113025" y="-22628"/>
            <a:ext cx="6104028"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Trapezoid 11">
            <a:extLst>
              <a:ext uri="{FF2B5EF4-FFF2-40B4-BE49-F238E27FC236}">
                <a16:creationId xmlns:a16="http://schemas.microsoft.com/office/drawing/2014/main" id="{86B8939C-5A6B-4EEE-B770-13E4A8A8485B}"/>
              </a:ext>
            </a:extLst>
          </p:cNvPr>
          <p:cNvSpPr/>
          <p:nvPr userDrawn="1"/>
        </p:nvSpPr>
        <p:spPr>
          <a:xfrm rot="10800000">
            <a:off x="5540" y="-22629"/>
            <a:ext cx="5343076"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3996" y="2649805"/>
            <a:ext cx="12205995" cy="642006"/>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258225" y="288726"/>
            <a:ext cx="558420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5" y="2755202"/>
            <a:ext cx="11582185" cy="483807"/>
          </a:xfrm>
        </p:spPr>
        <p:txBody>
          <a:bodyPr/>
          <a:lstStyle>
            <a:lvl1pPr marL="0" indent="0" algn="r">
              <a:buNone/>
              <a:defRPr sz="2800">
                <a:solidFill>
                  <a:srgbClr val="002060"/>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pic>
        <p:nvPicPr>
          <p:cNvPr id="16" name="Picture 2" descr="Related image">
            <a:extLst>
              <a:ext uri="{FF2B5EF4-FFF2-40B4-BE49-F238E27FC236}">
                <a16:creationId xmlns:a16="http://schemas.microsoft.com/office/drawing/2014/main" id="{CB240646-1354-4798-BF8A-2D5E1CBBF481}"/>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10101173" y="242022"/>
            <a:ext cx="822062" cy="822062"/>
          </a:xfrm>
          <a:prstGeom prst="rect">
            <a:avLst/>
          </a:prstGeom>
          <a:noFill/>
          <a:extLst>
            <a:ext uri="{909E8E84-426E-40DD-AFC4-6F175D3DCCD1}">
              <a14:hiddenFill xmlns:a14="http://schemas.microsoft.com/office/drawing/2010/main">
                <a:solidFill>
                  <a:srgbClr val="FFFFFF"/>
                </a:solidFill>
              </a14:hiddenFill>
            </a:ext>
          </a:extLst>
        </p:spPr>
      </p:pic>
      <p:grpSp>
        <p:nvGrpSpPr>
          <p:cNvPr id="21" name="Group 20">
            <a:extLst>
              <a:ext uri="{FF2B5EF4-FFF2-40B4-BE49-F238E27FC236}">
                <a16:creationId xmlns:a16="http://schemas.microsoft.com/office/drawing/2014/main" id="{E8D3D271-C87F-4A17-A419-B8ABB11A1E1D}"/>
              </a:ext>
            </a:extLst>
          </p:cNvPr>
          <p:cNvGrpSpPr/>
          <p:nvPr userDrawn="1"/>
        </p:nvGrpSpPr>
        <p:grpSpPr>
          <a:xfrm>
            <a:off x="11111713" y="242022"/>
            <a:ext cx="822062" cy="822062"/>
            <a:chOff x="11222083" y="712971"/>
            <a:chExt cx="822062" cy="785012"/>
          </a:xfrm>
        </p:grpSpPr>
        <p:sp>
          <p:nvSpPr>
            <p:cNvPr id="22" name="Oval 21">
              <a:extLst>
                <a:ext uri="{FF2B5EF4-FFF2-40B4-BE49-F238E27FC236}">
                  <a16:creationId xmlns:a16="http://schemas.microsoft.com/office/drawing/2014/main" id="{25C4CCF7-49C2-4050-B62F-DA2A7AC472B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3" name="Picture 22">
              <a:extLst>
                <a:ext uri="{FF2B5EF4-FFF2-40B4-BE49-F238E27FC236}">
                  <a16:creationId xmlns:a16="http://schemas.microsoft.com/office/drawing/2014/main" id="{1E79910E-FB32-4AC7-8CEE-5F52BA1CBE38}"/>
                </a:ext>
              </a:extLst>
            </p:cNvPr>
            <p:cNvPicPr>
              <a:picLocks noChangeAspect="1"/>
            </p:cNvPicPr>
            <p:nvPr userDrawn="1"/>
          </p:nvPicPr>
          <p:blipFill>
            <a:blip r:embed="rId4"/>
            <a:stretch>
              <a:fillRect/>
            </a:stretch>
          </p:blipFill>
          <p:spPr>
            <a:xfrm>
              <a:off x="11328830" y="811070"/>
              <a:ext cx="621950" cy="477528"/>
            </a:xfrm>
            <a:prstGeom prst="rect">
              <a:avLst/>
            </a:prstGeom>
          </p:spPr>
        </p:pic>
      </p:grpSp>
      <p:sp>
        <p:nvSpPr>
          <p:cNvPr id="28" name="Rectangle 27">
            <a:extLst>
              <a:ext uri="{FF2B5EF4-FFF2-40B4-BE49-F238E27FC236}">
                <a16:creationId xmlns:a16="http://schemas.microsoft.com/office/drawing/2014/main" id="{143D5AB3-EE76-497D-B373-5036D76EF8E5}"/>
              </a:ext>
            </a:extLst>
          </p:cNvPr>
          <p:cNvSpPr/>
          <p:nvPr userDrawn="1"/>
        </p:nvSpPr>
        <p:spPr>
          <a:xfrm rot="10800000">
            <a:off x="-27364" y="6679054"/>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631620147"/>
      </p:ext>
    </p:extLst>
  </p:cSld>
  <p:clrMapOvr>
    <a:masterClrMapping/>
  </p:clrMapOvr>
  <p:hf sldNum="0" hdr="0" ftr="0" dt="0"/>
  <p:extLst>
    <p:ext uri="{DCECCB84-F9BA-43D5-87BE-67443E8EF086}">
      <p15:sldGuideLst xmlns:p15="http://schemas.microsoft.com/office/powerpoint/2012/main"/>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1_Two Content - Light Them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C57EAE-9C1C-48A6-8C9E-FF798216A608}"/>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Content Placeholder 2">
            <a:extLst>
              <a:ext uri="{FF2B5EF4-FFF2-40B4-BE49-F238E27FC236}">
                <a16:creationId xmlns:a16="http://schemas.microsoft.com/office/drawing/2014/main" id="{74BFDBE9-CC9A-4BD3-AA36-871FCB780582}"/>
              </a:ext>
            </a:extLst>
          </p:cNvPr>
          <p:cNvSpPr>
            <a:spLocks noGrp="1"/>
          </p:cNvSpPr>
          <p:nvPr>
            <p:ph sz="half" idx="1"/>
          </p:nvPr>
        </p:nvSpPr>
        <p:spPr>
          <a:xfrm>
            <a:off x="838200" y="1825625"/>
            <a:ext cx="5181600" cy="4398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5B0082B4-7199-4E50-9A29-FAB0803F1E5A}"/>
              </a:ext>
            </a:extLst>
          </p:cNvPr>
          <p:cNvSpPr>
            <a:spLocks noGrp="1"/>
          </p:cNvSpPr>
          <p:nvPr>
            <p:ph sz="half" idx="2"/>
          </p:nvPr>
        </p:nvSpPr>
        <p:spPr>
          <a:xfrm>
            <a:off x="6172202" y="1825625"/>
            <a:ext cx="5181600" cy="4398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Rectangle 11">
            <a:extLst>
              <a:ext uri="{FF2B5EF4-FFF2-40B4-BE49-F238E27FC236}">
                <a16:creationId xmlns:a16="http://schemas.microsoft.com/office/drawing/2014/main" id="{4B913994-A48E-4770-BBA4-0897B9E61BD0}"/>
              </a:ext>
            </a:extLst>
          </p:cNvPr>
          <p:cNvSpPr/>
          <p:nvPr userDrawn="1"/>
        </p:nvSpPr>
        <p:spPr>
          <a:xfrm>
            <a:off x="497304" y="0"/>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BABF82D1-BC8F-4560-A207-4F785D4C6B46}"/>
              </a:ext>
            </a:extLst>
          </p:cNvPr>
          <p:cNvSpPr/>
          <p:nvPr userDrawn="1"/>
        </p:nvSpPr>
        <p:spPr>
          <a:xfrm>
            <a:off x="497304" y="1104899"/>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5" name="Group 14">
            <a:extLst>
              <a:ext uri="{FF2B5EF4-FFF2-40B4-BE49-F238E27FC236}">
                <a16:creationId xmlns:a16="http://schemas.microsoft.com/office/drawing/2014/main" id="{63241BBC-EE28-4740-BA17-B9EB150204FD}"/>
              </a:ext>
            </a:extLst>
          </p:cNvPr>
          <p:cNvGrpSpPr/>
          <p:nvPr userDrawn="1"/>
        </p:nvGrpSpPr>
        <p:grpSpPr>
          <a:xfrm>
            <a:off x="11095173" y="5813434"/>
            <a:ext cx="822062" cy="822062"/>
            <a:chOff x="11222083" y="712971"/>
            <a:chExt cx="822062" cy="785012"/>
          </a:xfrm>
        </p:grpSpPr>
        <p:sp>
          <p:nvSpPr>
            <p:cNvPr id="16" name="Oval 15">
              <a:extLst>
                <a:ext uri="{FF2B5EF4-FFF2-40B4-BE49-F238E27FC236}">
                  <a16:creationId xmlns:a16="http://schemas.microsoft.com/office/drawing/2014/main" id="{52CD13E3-382F-4785-B330-630A5FDB310E}"/>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7" name="Picture 16">
              <a:extLst>
                <a:ext uri="{FF2B5EF4-FFF2-40B4-BE49-F238E27FC236}">
                  <a16:creationId xmlns:a16="http://schemas.microsoft.com/office/drawing/2014/main" id="{0E634A03-053B-4392-9A23-2580B4F12D6A}"/>
                </a:ext>
              </a:extLst>
            </p:cNvPr>
            <p:cNvPicPr>
              <a:picLocks noChangeAspect="1"/>
            </p:cNvPicPr>
            <p:nvPr userDrawn="1"/>
          </p:nvPicPr>
          <p:blipFill>
            <a:blip r:embed="rId2"/>
            <a:stretch>
              <a:fillRect/>
            </a:stretch>
          </p:blipFill>
          <p:spPr>
            <a:xfrm>
              <a:off x="11328830" y="811070"/>
              <a:ext cx="621950" cy="477528"/>
            </a:xfrm>
            <a:prstGeom prst="rect">
              <a:avLst/>
            </a:prstGeom>
          </p:spPr>
        </p:pic>
      </p:grpSp>
      <p:sp>
        <p:nvSpPr>
          <p:cNvPr id="18" name="Rectangle 17">
            <a:extLst>
              <a:ext uri="{FF2B5EF4-FFF2-40B4-BE49-F238E27FC236}">
                <a16:creationId xmlns:a16="http://schemas.microsoft.com/office/drawing/2014/main" id="{7FC5144A-461D-44A3-9707-B289748B9DD6}"/>
              </a:ext>
            </a:extLst>
          </p:cNvPr>
          <p:cNvSpPr/>
          <p:nvPr userDrawn="1"/>
        </p:nvSpPr>
        <p:spPr>
          <a:xfrm rot="5400000">
            <a:off x="-3333752" y="3333750"/>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545707949"/>
      </p:ext>
    </p:extLst>
  </p:cSld>
  <p:clrMapOvr>
    <a:masterClrMapping/>
  </p:clrMapOvr>
  <p:hf sldNum="0" hdr="0" ftr="0" dt="0"/>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2_One Content - Light Them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C57EAE-9C1C-48A6-8C9E-FF798216A608}"/>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4" name="Content Placeholder 3">
            <a:extLst>
              <a:ext uri="{FF2B5EF4-FFF2-40B4-BE49-F238E27FC236}">
                <a16:creationId xmlns:a16="http://schemas.microsoft.com/office/drawing/2014/main" id="{5B0082B4-7199-4E50-9A29-FAB0803F1E5A}"/>
              </a:ext>
            </a:extLst>
          </p:cNvPr>
          <p:cNvSpPr>
            <a:spLocks noGrp="1"/>
          </p:cNvSpPr>
          <p:nvPr>
            <p:ph sz="half" idx="2"/>
          </p:nvPr>
        </p:nvSpPr>
        <p:spPr>
          <a:xfrm>
            <a:off x="838200" y="1873127"/>
            <a:ext cx="10515602"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Rectangle 11">
            <a:extLst>
              <a:ext uri="{FF2B5EF4-FFF2-40B4-BE49-F238E27FC236}">
                <a16:creationId xmlns:a16="http://schemas.microsoft.com/office/drawing/2014/main" id="{4B913994-A48E-4770-BBA4-0897B9E61BD0}"/>
              </a:ext>
            </a:extLst>
          </p:cNvPr>
          <p:cNvSpPr/>
          <p:nvPr userDrawn="1"/>
        </p:nvSpPr>
        <p:spPr>
          <a:xfrm>
            <a:off x="497304" y="0"/>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BABF82D1-BC8F-4560-A207-4F785D4C6B46}"/>
              </a:ext>
            </a:extLst>
          </p:cNvPr>
          <p:cNvSpPr/>
          <p:nvPr userDrawn="1"/>
        </p:nvSpPr>
        <p:spPr>
          <a:xfrm>
            <a:off x="497304" y="1104899"/>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5" name="Group 14">
            <a:extLst>
              <a:ext uri="{FF2B5EF4-FFF2-40B4-BE49-F238E27FC236}">
                <a16:creationId xmlns:a16="http://schemas.microsoft.com/office/drawing/2014/main" id="{63241BBC-EE28-4740-BA17-B9EB150204FD}"/>
              </a:ext>
            </a:extLst>
          </p:cNvPr>
          <p:cNvGrpSpPr/>
          <p:nvPr userDrawn="1"/>
        </p:nvGrpSpPr>
        <p:grpSpPr>
          <a:xfrm>
            <a:off x="11095173" y="5813434"/>
            <a:ext cx="822062" cy="822062"/>
            <a:chOff x="11222083" y="712971"/>
            <a:chExt cx="822062" cy="785012"/>
          </a:xfrm>
        </p:grpSpPr>
        <p:sp>
          <p:nvSpPr>
            <p:cNvPr id="16" name="Oval 15">
              <a:extLst>
                <a:ext uri="{FF2B5EF4-FFF2-40B4-BE49-F238E27FC236}">
                  <a16:creationId xmlns:a16="http://schemas.microsoft.com/office/drawing/2014/main" id="{52CD13E3-382F-4785-B330-630A5FDB310E}"/>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7" name="Picture 16">
              <a:extLst>
                <a:ext uri="{FF2B5EF4-FFF2-40B4-BE49-F238E27FC236}">
                  <a16:creationId xmlns:a16="http://schemas.microsoft.com/office/drawing/2014/main" id="{0E634A03-053B-4392-9A23-2580B4F12D6A}"/>
                </a:ext>
              </a:extLst>
            </p:cNvPr>
            <p:cNvPicPr>
              <a:picLocks noChangeAspect="1"/>
            </p:cNvPicPr>
            <p:nvPr userDrawn="1"/>
          </p:nvPicPr>
          <p:blipFill>
            <a:blip r:embed="rId2"/>
            <a:stretch>
              <a:fillRect/>
            </a:stretch>
          </p:blipFill>
          <p:spPr>
            <a:xfrm>
              <a:off x="11328830" y="811070"/>
              <a:ext cx="621950" cy="477528"/>
            </a:xfrm>
            <a:prstGeom prst="rect">
              <a:avLst/>
            </a:prstGeom>
          </p:spPr>
        </p:pic>
      </p:grpSp>
      <p:sp>
        <p:nvSpPr>
          <p:cNvPr id="18" name="Rectangle 17">
            <a:extLst>
              <a:ext uri="{FF2B5EF4-FFF2-40B4-BE49-F238E27FC236}">
                <a16:creationId xmlns:a16="http://schemas.microsoft.com/office/drawing/2014/main" id="{7FC5144A-461D-44A3-9707-B289748B9DD6}"/>
              </a:ext>
            </a:extLst>
          </p:cNvPr>
          <p:cNvSpPr/>
          <p:nvPr userDrawn="1"/>
        </p:nvSpPr>
        <p:spPr>
          <a:xfrm rot="5400000">
            <a:off x="-3333752" y="3333750"/>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7883434"/>
      </p:ext>
    </p:extLst>
  </p:cSld>
  <p:clrMapOvr>
    <a:masterClrMapping/>
  </p:clrMapOvr>
  <p:hf sldNum="0" hdr="0" ftr="0" dt="0"/>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1_Title Only - Light Theme">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grpSp>
        <p:nvGrpSpPr>
          <p:cNvPr id="9" name="Group 8">
            <a:extLst>
              <a:ext uri="{FF2B5EF4-FFF2-40B4-BE49-F238E27FC236}">
                <a16:creationId xmlns:a16="http://schemas.microsoft.com/office/drawing/2014/main" id="{05CCACDE-0812-4B05-8BB5-20721B46A381}"/>
              </a:ext>
            </a:extLst>
          </p:cNvPr>
          <p:cNvGrpSpPr/>
          <p:nvPr userDrawn="1"/>
        </p:nvGrpSpPr>
        <p:grpSpPr>
          <a:xfrm>
            <a:off x="11095173" y="5813434"/>
            <a:ext cx="822062" cy="822062"/>
            <a:chOff x="11222083" y="712971"/>
            <a:chExt cx="822062" cy="785012"/>
          </a:xfrm>
        </p:grpSpPr>
        <p:sp>
          <p:nvSpPr>
            <p:cNvPr id="15" name="Oval 14">
              <a:extLst>
                <a:ext uri="{FF2B5EF4-FFF2-40B4-BE49-F238E27FC236}">
                  <a16:creationId xmlns:a16="http://schemas.microsoft.com/office/drawing/2014/main" id="{2EABFE90-5F82-4B9B-AA9C-EA30DCF11049}"/>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6" name="Picture 15">
              <a:extLst>
                <a:ext uri="{FF2B5EF4-FFF2-40B4-BE49-F238E27FC236}">
                  <a16:creationId xmlns:a16="http://schemas.microsoft.com/office/drawing/2014/main" id="{023315C9-6F57-40C1-AC8A-EAC5A36C8EA2}"/>
                </a:ext>
              </a:extLst>
            </p:cNvPr>
            <p:cNvPicPr>
              <a:picLocks noChangeAspect="1"/>
            </p:cNvPicPr>
            <p:nvPr userDrawn="1"/>
          </p:nvPicPr>
          <p:blipFill>
            <a:blip r:embed="rId4"/>
            <a:stretch>
              <a:fillRect/>
            </a:stretch>
          </p:blipFill>
          <p:spPr>
            <a:xfrm>
              <a:off x="11328830" y="811070"/>
              <a:ext cx="621950" cy="477528"/>
            </a:xfrm>
            <a:prstGeom prst="rect">
              <a:avLst/>
            </a:prstGeom>
          </p:spPr>
        </p:pic>
      </p:grpSp>
      <p:sp>
        <p:nvSpPr>
          <p:cNvPr id="17" name="Rectangle 16">
            <a:extLst>
              <a:ext uri="{FF2B5EF4-FFF2-40B4-BE49-F238E27FC236}">
                <a16:creationId xmlns:a16="http://schemas.microsoft.com/office/drawing/2014/main" id="{92DC4CE6-5668-489E-9AB1-61F4E58B1527}"/>
              </a:ext>
            </a:extLst>
          </p:cNvPr>
          <p:cNvSpPr/>
          <p:nvPr userDrawn="1"/>
        </p:nvSpPr>
        <p:spPr>
          <a:xfrm>
            <a:off x="497304" y="0"/>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497304" y="1104899"/>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7692878"/>
      </p:ext>
    </p:extLst>
  </p:cSld>
  <p:clrMapOvr>
    <a:masterClrMapping/>
  </p:clrMapOvr>
  <p:hf sldNum="0" hdr="0" ftr="0" dt="0"/>
</p:sldLayout>
</file>

<file path=ppt/slideLayouts/slideLayout8.xml><?xml version="1.0" encoding="utf-8"?>
<p:sldLayout xmlns:a="http://schemas.openxmlformats.org/drawingml/2006/main" xmlns:r="http://schemas.openxmlformats.org/officeDocument/2006/relationships" xmlns:p="http://schemas.openxmlformats.org/presentationml/2006/main" userDrawn="1">
  <p:cSld name="Title Only Option 2 - Light Theme">
    <p:bg>
      <p:bgPr>
        <a:gradFill flip="none" rotWithShape="1">
          <a:gsLst>
            <a:gs pos="0">
              <a:schemeClr val="accent1">
                <a:lumMod val="5000"/>
                <a:lumOff val="95000"/>
              </a:schemeClr>
            </a:gs>
            <a:gs pos="63000">
              <a:srgbClr val="B0CBE7"/>
            </a:gs>
            <a:gs pos="0">
              <a:srgbClr val="ECF3FA"/>
            </a:gs>
            <a:gs pos="100000">
              <a:srgbClr val="558BCD"/>
            </a:gs>
          </a:gsLst>
          <a:lin ang="8100000" scaled="1"/>
          <a:tileRect/>
        </a:gradFill>
        <a:effectLst/>
      </p:bgPr>
    </p:bg>
    <p:spTree>
      <p:nvGrpSpPr>
        <p:cNvPr id="1" name=""/>
        <p:cNvGrpSpPr/>
        <p:nvPr/>
      </p:nvGrpSpPr>
      <p:grpSpPr>
        <a:xfrm>
          <a:off x="0" y="0"/>
          <a:ext cx="0" cy="0"/>
          <a:chOff x="0" y="0"/>
          <a:chExt cx="0" cy="0"/>
        </a:xfrm>
      </p:grpSpPr>
      <p:sp>
        <p:nvSpPr>
          <p:cNvPr id="7" name="Freeform: Shape 6">
            <a:extLst>
              <a:ext uri="{FF2B5EF4-FFF2-40B4-BE49-F238E27FC236}">
                <a16:creationId xmlns:a16="http://schemas.microsoft.com/office/drawing/2014/main" id="{FD2AA2C5-3590-4572-A3AE-5696F995BC0D}"/>
              </a:ext>
            </a:extLst>
          </p:cNvPr>
          <p:cNvSpPr/>
          <p:nvPr userDrawn="1"/>
        </p:nvSpPr>
        <p:spPr>
          <a:xfrm rot="5400000">
            <a:off x="10800181" y="197396"/>
            <a:ext cx="1589214" cy="1194422"/>
          </a:xfrm>
          <a:custGeom>
            <a:avLst/>
            <a:gdLst>
              <a:gd name="connsiteX0" fmla="*/ 0 w 8115300"/>
              <a:gd name="connsiteY0" fmla="*/ 19050 h 6877050"/>
              <a:gd name="connsiteX1" fmla="*/ 19050 w 8115300"/>
              <a:gd name="connsiteY1" fmla="*/ 6877050 h 6877050"/>
              <a:gd name="connsiteX2" fmla="*/ 5905500 w 8115300"/>
              <a:gd name="connsiteY2" fmla="*/ 5753100 h 6877050"/>
              <a:gd name="connsiteX3" fmla="*/ 6572250 w 8115300"/>
              <a:gd name="connsiteY3" fmla="*/ 22860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908400"/>
              <a:gd name="connsiteX1" fmla="*/ 19050 w 8115300"/>
              <a:gd name="connsiteY1" fmla="*/ 6877050 h 6908400"/>
              <a:gd name="connsiteX2" fmla="*/ 5905500 w 8115300"/>
              <a:gd name="connsiteY2" fmla="*/ 5753100 h 6908400"/>
              <a:gd name="connsiteX3" fmla="*/ 6572250 w 8115300"/>
              <a:gd name="connsiteY3" fmla="*/ 2286000 h 6908400"/>
              <a:gd name="connsiteX4" fmla="*/ 7143750 w 8115300"/>
              <a:gd name="connsiteY4" fmla="*/ 762000 h 6908400"/>
              <a:gd name="connsiteX5" fmla="*/ 8115300 w 8115300"/>
              <a:gd name="connsiteY5" fmla="*/ 0 h 6908400"/>
              <a:gd name="connsiteX6" fmla="*/ 0 w 8115300"/>
              <a:gd name="connsiteY6" fmla="*/ 19050 h 6908400"/>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09728"/>
              <a:gd name="connsiteX1" fmla="*/ 19050 w 8115300"/>
              <a:gd name="connsiteY1" fmla="*/ 6877050 h 7109728"/>
              <a:gd name="connsiteX2" fmla="*/ 5905500 w 8115300"/>
              <a:gd name="connsiteY2" fmla="*/ 5753100 h 7109728"/>
              <a:gd name="connsiteX3" fmla="*/ 6572250 w 8115300"/>
              <a:gd name="connsiteY3" fmla="*/ 2286000 h 7109728"/>
              <a:gd name="connsiteX4" fmla="*/ 7143750 w 8115300"/>
              <a:gd name="connsiteY4" fmla="*/ 762000 h 7109728"/>
              <a:gd name="connsiteX5" fmla="*/ 8115300 w 8115300"/>
              <a:gd name="connsiteY5" fmla="*/ 0 h 7109728"/>
              <a:gd name="connsiteX6" fmla="*/ 0 w 8115300"/>
              <a:gd name="connsiteY6" fmla="*/ 19050 h 7109728"/>
              <a:gd name="connsiteX0" fmla="*/ 0 w 8115300"/>
              <a:gd name="connsiteY0" fmla="*/ 19050 h 7073247"/>
              <a:gd name="connsiteX1" fmla="*/ 19050 w 8115300"/>
              <a:gd name="connsiteY1" fmla="*/ 6877050 h 7073247"/>
              <a:gd name="connsiteX2" fmla="*/ 5905500 w 8115300"/>
              <a:gd name="connsiteY2" fmla="*/ 5753100 h 7073247"/>
              <a:gd name="connsiteX3" fmla="*/ 6572250 w 8115300"/>
              <a:gd name="connsiteY3" fmla="*/ 2286000 h 7073247"/>
              <a:gd name="connsiteX4" fmla="*/ 7143750 w 8115300"/>
              <a:gd name="connsiteY4" fmla="*/ 762000 h 7073247"/>
              <a:gd name="connsiteX5" fmla="*/ 8115300 w 8115300"/>
              <a:gd name="connsiteY5" fmla="*/ 0 h 7073247"/>
              <a:gd name="connsiteX6" fmla="*/ 0 w 8115300"/>
              <a:gd name="connsiteY6" fmla="*/ 19050 h 7073247"/>
              <a:gd name="connsiteX0" fmla="*/ 0 w 8115300"/>
              <a:gd name="connsiteY0" fmla="*/ 19050 h 6985875"/>
              <a:gd name="connsiteX1" fmla="*/ 19050 w 8115300"/>
              <a:gd name="connsiteY1" fmla="*/ 6877050 h 6985875"/>
              <a:gd name="connsiteX2" fmla="*/ 5905500 w 8115300"/>
              <a:gd name="connsiteY2" fmla="*/ 5753100 h 6985875"/>
              <a:gd name="connsiteX3" fmla="*/ 6572250 w 8115300"/>
              <a:gd name="connsiteY3" fmla="*/ 2286000 h 6985875"/>
              <a:gd name="connsiteX4" fmla="*/ 7143750 w 8115300"/>
              <a:gd name="connsiteY4" fmla="*/ 762000 h 6985875"/>
              <a:gd name="connsiteX5" fmla="*/ 8115300 w 8115300"/>
              <a:gd name="connsiteY5" fmla="*/ 0 h 6985875"/>
              <a:gd name="connsiteX6" fmla="*/ 0 w 8115300"/>
              <a:gd name="connsiteY6" fmla="*/ 19050 h 6985875"/>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910916"/>
              <a:gd name="connsiteX1" fmla="*/ 19050 w 8115300"/>
              <a:gd name="connsiteY1" fmla="*/ 6877050 h 6910916"/>
              <a:gd name="connsiteX2" fmla="*/ 5943600 w 8115300"/>
              <a:gd name="connsiteY2" fmla="*/ 5810250 h 6910916"/>
              <a:gd name="connsiteX3" fmla="*/ 6896100 w 8115300"/>
              <a:gd name="connsiteY3" fmla="*/ 2171700 h 6910916"/>
              <a:gd name="connsiteX4" fmla="*/ 7143750 w 8115300"/>
              <a:gd name="connsiteY4" fmla="*/ 762000 h 6910916"/>
              <a:gd name="connsiteX5" fmla="*/ 8115300 w 8115300"/>
              <a:gd name="connsiteY5" fmla="*/ 0 h 6910916"/>
              <a:gd name="connsiteX6" fmla="*/ 0 w 8115300"/>
              <a:gd name="connsiteY6" fmla="*/ 19050 h 6910916"/>
              <a:gd name="connsiteX0" fmla="*/ 0 w 8115300"/>
              <a:gd name="connsiteY0" fmla="*/ 19050 h 6877050"/>
              <a:gd name="connsiteX1" fmla="*/ 19050 w 8115300"/>
              <a:gd name="connsiteY1" fmla="*/ 6877050 h 6877050"/>
              <a:gd name="connsiteX2" fmla="*/ 5695950 w 8115300"/>
              <a:gd name="connsiteY2" fmla="*/ 554355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0070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410450 w 8115300"/>
              <a:gd name="connsiteY4" fmla="*/ 781050 h 6877050"/>
              <a:gd name="connsiteX5" fmla="*/ 8115300 w 8115300"/>
              <a:gd name="connsiteY5" fmla="*/ 0 h 6877050"/>
              <a:gd name="connsiteX6" fmla="*/ 0 w 8115300"/>
              <a:gd name="connsiteY6" fmla="*/ 19050 h 6877050"/>
              <a:gd name="connsiteX0" fmla="*/ 0 w 8248650"/>
              <a:gd name="connsiteY0" fmla="*/ 19050 h 6877050"/>
              <a:gd name="connsiteX1" fmla="*/ 19050 w 8248650"/>
              <a:gd name="connsiteY1" fmla="*/ 6877050 h 6877050"/>
              <a:gd name="connsiteX2" fmla="*/ 544830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8724900" h="6877050">
                <a:moveTo>
                  <a:pt x="0" y="19050"/>
                </a:moveTo>
                <a:lnTo>
                  <a:pt x="19050" y="6877050"/>
                </a:lnTo>
                <a:cubicBezTo>
                  <a:pt x="2857500" y="6826250"/>
                  <a:pt x="4629150" y="6356350"/>
                  <a:pt x="5429250" y="5372100"/>
                </a:cubicBezTo>
                <a:cubicBezTo>
                  <a:pt x="6127750" y="4616450"/>
                  <a:pt x="6635750" y="2870200"/>
                  <a:pt x="6953250" y="1924050"/>
                </a:cubicBezTo>
                <a:cubicBezTo>
                  <a:pt x="7086600" y="1454150"/>
                  <a:pt x="7239000" y="1117600"/>
                  <a:pt x="7467600" y="800100"/>
                </a:cubicBezTo>
                <a:cubicBezTo>
                  <a:pt x="7734300" y="488950"/>
                  <a:pt x="8115300" y="101600"/>
                  <a:pt x="8724900" y="0"/>
                </a:cubicBezTo>
                <a:lnTo>
                  <a:pt x="0" y="19050"/>
                </a:lnTo>
                <a:close/>
              </a:path>
            </a:pathLst>
          </a:custGeom>
          <a:gradFill flip="none" rotWithShape="1">
            <a:gsLst>
              <a:gs pos="0">
                <a:schemeClr val="accent1">
                  <a:lumMod val="5000"/>
                  <a:lumOff val="95000"/>
                </a:schemeClr>
              </a:gs>
              <a:gs pos="97000">
                <a:srgbClr val="1DB344"/>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5" name="Freeform: Shape 4">
            <a:extLst>
              <a:ext uri="{FF2B5EF4-FFF2-40B4-BE49-F238E27FC236}">
                <a16:creationId xmlns:a16="http://schemas.microsoft.com/office/drawing/2014/main" id="{B43BCF1C-96CD-40E6-A56D-F4C5BC948F0E}"/>
              </a:ext>
            </a:extLst>
          </p:cNvPr>
          <p:cNvSpPr/>
          <p:nvPr userDrawn="1"/>
        </p:nvSpPr>
        <p:spPr>
          <a:xfrm rot="5400000">
            <a:off x="10998181" y="131748"/>
            <a:ext cx="1325565" cy="1062074"/>
          </a:xfrm>
          <a:custGeom>
            <a:avLst/>
            <a:gdLst>
              <a:gd name="connsiteX0" fmla="*/ 0 w 8115300"/>
              <a:gd name="connsiteY0" fmla="*/ 19050 h 6877050"/>
              <a:gd name="connsiteX1" fmla="*/ 19050 w 8115300"/>
              <a:gd name="connsiteY1" fmla="*/ 6877050 h 6877050"/>
              <a:gd name="connsiteX2" fmla="*/ 5905500 w 8115300"/>
              <a:gd name="connsiteY2" fmla="*/ 5753100 h 6877050"/>
              <a:gd name="connsiteX3" fmla="*/ 6572250 w 8115300"/>
              <a:gd name="connsiteY3" fmla="*/ 22860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908400"/>
              <a:gd name="connsiteX1" fmla="*/ 19050 w 8115300"/>
              <a:gd name="connsiteY1" fmla="*/ 6877050 h 6908400"/>
              <a:gd name="connsiteX2" fmla="*/ 5905500 w 8115300"/>
              <a:gd name="connsiteY2" fmla="*/ 5753100 h 6908400"/>
              <a:gd name="connsiteX3" fmla="*/ 6572250 w 8115300"/>
              <a:gd name="connsiteY3" fmla="*/ 2286000 h 6908400"/>
              <a:gd name="connsiteX4" fmla="*/ 7143750 w 8115300"/>
              <a:gd name="connsiteY4" fmla="*/ 762000 h 6908400"/>
              <a:gd name="connsiteX5" fmla="*/ 8115300 w 8115300"/>
              <a:gd name="connsiteY5" fmla="*/ 0 h 6908400"/>
              <a:gd name="connsiteX6" fmla="*/ 0 w 8115300"/>
              <a:gd name="connsiteY6" fmla="*/ 19050 h 6908400"/>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09728"/>
              <a:gd name="connsiteX1" fmla="*/ 19050 w 8115300"/>
              <a:gd name="connsiteY1" fmla="*/ 6877050 h 7109728"/>
              <a:gd name="connsiteX2" fmla="*/ 5905500 w 8115300"/>
              <a:gd name="connsiteY2" fmla="*/ 5753100 h 7109728"/>
              <a:gd name="connsiteX3" fmla="*/ 6572250 w 8115300"/>
              <a:gd name="connsiteY3" fmla="*/ 2286000 h 7109728"/>
              <a:gd name="connsiteX4" fmla="*/ 7143750 w 8115300"/>
              <a:gd name="connsiteY4" fmla="*/ 762000 h 7109728"/>
              <a:gd name="connsiteX5" fmla="*/ 8115300 w 8115300"/>
              <a:gd name="connsiteY5" fmla="*/ 0 h 7109728"/>
              <a:gd name="connsiteX6" fmla="*/ 0 w 8115300"/>
              <a:gd name="connsiteY6" fmla="*/ 19050 h 7109728"/>
              <a:gd name="connsiteX0" fmla="*/ 0 w 8115300"/>
              <a:gd name="connsiteY0" fmla="*/ 19050 h 7073247"/>
              <a:gd name="connsiteX1" fmla="*/ 19050 w 8115300"/>
              <a:gd name="connsiteY1" fmla="*/ 6877050 h 7073247"/>
              <a:gd name="connsiteX2" fmla="*/ 5905500 w 8115300"/>
              <a:gd name="connsiteY2" fmla="*/ 5753100 h 7073247"/>
              <a:gd name="connsiteX3" fmla="*/ 6572250 w 8115300"/>
              <a:gd name="connsiteY3" fmla="*/ 2286000 h 7073247"/>
              <a:gd name="connsiteX4" fmla="*/ 7143750 w 8115300"/>
              <a:gd name="connsiteY4" fmla="*/ 762000 h 7073247"/>
              <a:gd name="connsiteX5" fmla="*/ 8115300 w 8115300"/>
              <a:gd name="connsiteY5" fmla="*/ 0 h 7073247"/>
              <a:gd name="connsiteX6" fmla="*/ 0 w 8115300"/>
              <a:gd name="connsiteY6" fmla="*/ 19050 h 7073247"/>
              <a:gd name="connsiteX0" fmla="*/ 0 w 8115300"/>
              <a:gd name="connsiteY0" fmla="*/ 19050 h 6985875"/>
              <a:gd name="connsiteX1" fmla="*/ 19050 w 8115300"/>
              <a:gd name="connsiteY1" fmla="*/ 6877050 h 6985875"/>
              <a:gd name="connsiteX2" fmla="*/ 5905500 w 8115300"/>
              <a:gd name="connsiteY2" fmla="*/ 5753100 h 6985875"/>
              <a:gd name="connsiteX3" fmla="*/ 6572250 w 8115300"/>
              <a:gd name="connsiteY3" fmla="*/ 2286000 h 6985875"/>
              <a:gd name="connsiteX4" fmla="*/ 7143750 w 8115300"/>
              <a:gd name="connsiteY4" fmla="*/ 762000 h 6985875"/>
              <a:gd name="connsiteX5" fmla="*/ 8115300 w 8115300"/>
              <a:gd name="connsiteY5" fmla="*/ 0 h 6985875"/>
              <a:gd name="connsiteX6" fmla="*/ 0 w 8115300"/>
              <a:gd name="connsiteY6" fmla="*/ 19050 h 6985875"/>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910916"/>
              <a:gd name="connsiteX1" fmla="*/ 19050 w 8115300"/>
              <a:gd name="connsiteY1" fmla="*/ 6877050 h 6910916"/>
              <a:gd name="connsiteX2" fmla="*/ 5943600 w 8115300"/>
              <a:gd name="connsiteY2" fmla="*/ 5810250 h 6910916"/>
              <a:gd name="connsiteX3" fmla="*/ 6896100 w 8115300"/>
              <a:gd name="connsiteY3" fmla="*/ 2171700 h 6910916"/>
              <a:gd name="connsiteX4" fmla="*/ 7143750 w 8115300"/>
              <a:gd name="connsiteY4" fmla="*/ 762000 h 6910916"/>
              <a:gd name="connsiteX5" fmla="*/ 8115300 w 8115300"/>
              <a:gd name="connsiteY5" fmla="*/ 0 h 6910916"/>
              <a:gd name="connsiteX6" fmla="*/ 0 w 8115300"/>
              <a:gd name="connsiteY6" fmla="*/ 19050 h 6910916"/>
              <a:gd name="connsiteX0" fmla="*/ 0 w 8115300"/>
              <a:gd name="connsiteY0" fmla="*/ 19050 h 6877050"/>
              <a:gd name="connsiteX1" fmla="*/ 19050 w 8115300"/>
              <a:gd name="connsiteY1" fmla="*/ 6877050 h 6877050"/>
              <a:gd name="connsiteX2" fmla="*/ 5695950 w 8115300"/>
              <a:gd name="connsiteY2" fmla="*/ 554355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0070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410450 w 8115300"/>
              <a:gd name="connsiteY4" fmla="*/ 781050 h 6877050"/>
              <a:gd name="connsiteX5" fmla="*/ 8115300 w 8115300"/>
              <a:gd name="connsiteY5" fmla="*/ 0 h 6877050"/>
              <a:gd name="connsiteX6" fmla="*/ 0 w 8115300"/>
              <a:gd name="connsiteY6" fmla="*/ 19050 h 6877050"/>
              <a:gd name="connsiteX0" fmla="*/ 0 w 8248650"/>
              <a:gd name="connsiteY0" fmla="*/ 19050 h 6877050"/>
              <a:gd name="connsiteX1" fmla="*/ 19050 w 8248650"/>
              <a:gd name="connsiteY1" fmla="*/ 6877050 h 6877050"/>
              <a:gd name="connsiteX2" fmla="*/ 544830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8724900" h="6877050">
                <a:moveTo>
                  <a:pt x="0" y="19050"/>
                </a:moveTo>
                <a:lnTo>
                  <a:pt x="19050" y="6877050"/>
                </a:lnTo>
                <a:cubicBezTo>
                  <a:pt x="2857500" y="6826250"/>
                  <a:pt x="4629150" y="6356350"/>
                  <a:pt x="5429250" y="5372100"/>
                </a:cubicBezTo>
                <a:cubicBezTo>
                  <a:pt x="6127750" y="4616450"/>
                  <a:pt x="6635750" y="2870200"/>
                  <a:pt x="6953250" y="1924050"/>
                </a:cubicBezTo>
                <a:cubicBezTo>
                  <a:pt x="7086600" y="1454150"/>
                  <a:pt x="7239000" y="1117600"/>
                  <a:pt x="7467600" y="800100"/>
                </a:cubicBezTo>
                <a:cubicBezTo>
                  <a:pt x="7734300" y="488950"/>
                  <a:pt x="8115300" y="101600"/>
                  <a:pt x="8724900" y="0"/>
                </a:cubicBezTo>
                <a:lnTo>
                  <a:pt x="0" y="19050"/>
                </a:lnTo>
                <a:close/>
              </a:path>
            </a:pathLst>
          </a:custGeom>
          <a:gradFill flip="none" rotWithShape="1">
            <a:gsLst>
              <a:gs pos="0">
                <a:schemeClr val="accent1">
                  <a:lumMod val="5000"/>
                  <a:lumOff val="95000"/>
                </a:schemeClr>
              </a:gs>
              <a:gs pos="40000">
                <a:schemeClr val="accent1">
                  <a:lumMod val="45000"/>
                  <a:lumOff val="55000"/>
                </a:schemeClr>
              </a:gs>
              <a:gs pos="56000">
                <a:schemeClr val="accent1">
                  <a:lumMod val="45000"/>
                  <a:lumOff val="55000"/>
                </a:schemeClr>
              </a:gs>
              <a:gs pos="100000">
                <a:srgbClr val="5590CC"/>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9" name="Title 1">
            <a:extLst>
              <a:ext uri="{FF2B5EF4-FFF2-40B4-BE49-F238E27FC236}">
                <a16:creationId xmlns:a16="http://schemas.microsoft.com/office/drawing/2014/main" id="{884D964B-1D11-4CFB-ABE5-A814E7DF57C8}"/>
              </a:ext>
            </a:extLst>
          </p:cNvPr>
          <p:cNvSpPr>
            <a:spLocks noGrp="1"/>
          </p:cNvSpPr>
          <p:nvPr>
            <p:ph type="title"/>
          </p:nvPr>
        </p:nvSpPr>
        <p:spPr>
          <a:xfrm>
            <a:off x="838199" y="2501513"/>
            <a:ext cx="10515600" cy="1325563"/>
          </a:xfrm>
        </p:spPr>
        <p:txBody>
          <a:bodyPr>
            <a:normAutofit/>
          </a:bodyPr>
          <a:lstStyle>
            <a:lvl1pPr algn="ctr">
              <a:defRPr sz="6000">
                <a:solidFill>
                  <a:srgbClr val="183460"/>
                </a:solidFill>
                <a:latin typeface="Segoe UI Semilight" panose="020B0402040204020203" pitchFamily="34" charset="0"/>
                <a:cs typeface="Segoe UI Semilight" panose="020B0402040204020203" pitchFamily="34" charset="0"/>
              </a:defRPr>
            </a:lvl1pPr>
          </a:lstStyle>
          <a:p>
            <a:endParaRPr lang="en-US"/>
          </a:p>
        </p:txBody>
      </p:sp>
      <p:grpSp>
        <p:nvGrpSpPr>
          <p:cNvPr id="15" name="Group 14">
            <a:extLst>
              <a:ext uri="{FF2B5EF4-FFF2-40B4-BE49-F238E27FC236}">
                <a16:creationId xmlns:a16="http://schemas.microsoft.com/office/drawing/2014/main" id="{7E3C0C62-5F9F-4BDF-9474-8D07B88A54EE}"/>
              </a:ext>
            </a:extLst>
          </p:cNvPr>
          <p:cNvGrpSpPr/>
          <p:nvPr userDrawn="1"/>
        </p:nvGrpSpPr>
        <p:grpSpPr>
          <a:xfrm>
            <a:off x="11292795" y="67136"/>
            <a:ext cx="822062" cy="822062"/>
            <a:chOff x="11222083" y="712971"/>
            <a:chExt cx="822062" cy="785012"/>
          </a:xfrm>
        </p:grpSpPr>
        <p:sp>
          <p:nvSpPr>
            <p:cNvPr id="16" name="Oval 15">
              <a:extLst>
                <a:ext uri="{FF2B5EF4-FFF2-40B4-BE49-F238E27FC236}">
                  <a16:creationId xmlns:a16="http://schemas.microsoft.com/office/drawing/2014/main" id="{6BDD4846-A62E-4917-81BB-686B8E02E80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7" name="Picture 16">
              <a:extLst>
                <a:ext uri="{FF2B5EF4-FFF2-40B4-BE49-F238E27FC236}">
                  <a16:creationId xmlns:a16="http://schemas.microsoft.com/office/drawing/2014/main" id="{F6DD85F9-E71A-453B-B301-835E9EA299A7}"/>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347006003"/>
      </p:ext>
    </p:extLst>
  </p:cSld>
  <p:clrMapOvr>
    <a:masterClrMapping/>
  </p:clrMapOvr>
  <p:hf sldNum="0" hdr="0" ftr="0" dt="0"/>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13_Cover">
    <p:spTree>
      <p:nvGrpSpPr>
        <p:cNvPr id="1" name=""/>
        <p:cNvGrpSpPr/>
        <p:nvPr/>
      </p:nvGrpSpPr>
      <p:grpSpPr>
        <a:xfrm>
          <a:off x="0" y="0"/>
          <a:ext cx="0" cy="0"/>
          <a:chOff x="0" y="0"/>
          <a:chExt cx="0" cy="0"/>
        </a:xfrm>
      </p:grpSpPr>
      <p:pic>
        <p:nvPicPr>
          <p:cNvPr id="5" name="Picture 4" descr="An aerial view of a city&#10;&#10;Description automatically generated with medium confidence">
            <a:extLst>
              <a:ext uri="{FF2B5EF4-FFF2-40B4-BE49-F238E27FC236}">
                <a16:creationId xmlns:a16="http://schemas.microsoft.com/office/drawing/2014/main" id="{DC91764C-BC8D-4919-B733-EFD04C4FC079}"/>
              </a:ext>
            </a:extLst>
          </p:cNvPr>
          <p:cNvPicPr>
            <a:picLocks noChangeAspect="1"/>
          </p:cNvPicPr>
          <p:nvPr userDrawn="1"/>
        </p:nvPicPr>
        <p:blipFill rotWithShape="1">
          <a:blip r:embed="rId2" cstate="print">
            <a:duotone>
              <a:schemeClr val="accent1">
                <a:shade val="45000"/>
                <a:satMod val="135000"/>
              </a:schemeClr>
              <a:prstClr val="white"/>
            </a:duotone>
            <a:alphaModFix amt="70000"/>
            <a:extLst>
              <a:ext uri="{BEBA8EAE-BF5A-486C-A8C5-ECC9F3942E4B}">
                <a14:imgProps xmlns:a14="http://schemas.microsoft.com/office/drawing/2010/main">
                  <a14:imgLayer r:embed="rId3">
                    <a14:imgEffect>
                      <a14:colorTemperature colorTemp="3008"/>
                    </a14:imgEffect>
                    <a14:imgEffect>
                      <a14:saturation sat="0"/>
                    </a14:imgEffect>
                  </a14:imgLayer>
                </a14:imgProps>
              </a:ext>
              <a:ext uri="{28A0092B-C50C-407E-A947-70E740481C1C}">
                <a14:useLocalDpi xmlns:a14="http://schemas.microsoft.com/office/drawing/2010/main" val="0"/>
              </a:ext>
            </a:extLst>
          </a:blip>
          <a:srcRect l="8222" r="10692"/>
          <a:stretch/>
        </p:blipFill>
        <p:spPr>
          <a:xfrm>
            <a:off x="9961" y="0"/>
            <a:ext cx="9352631" cy="6858000"/>
          </a:xfrm>
          <a:prstGeom prst="rect">
            <a:avLst/>
          </a:prstGeom>
          <a:solidFill>
            <a:schemeClr val="bg1">
              <a:alpha val="14000"/>
            </a:schemeClr>
          </a:solidFill>
        </p:spPr>
      </p:pic>
      <p:pic>
        <p:nvPicPr>
          <p:cNvPr id="8" name="Picture 7">
            <a:extLst>
              <a:ext uri="{FF2B5EF4-FFF2-40B4-BE49-F238E27FC236}">
                <a16:creationId xmlns:a16="http://schemas.microsoft.com/office/drawing/2014/main" id="{62E2C2A6-1BF4-4391-933A-5A40A2EC37A3}"/>
              </a:ext>
            </a:extLst>
          </p:cNvPr>
          <p:cNvPicPr>
            <a:picLocks noChangeAspect="1"/>
          </p:cNvPicPr>
          <p:nvPr userDrawn="1"/>
        </p:nvPicPr>
        <p:blipFill rotWithShape="1">
          <a:blip r:embed="rId4" cstate="print">
            <a:duotone>
              <a:schemeClr val="accent1">
                <a:shade val="45000"/>
                <a:satMod val="135000"/>
              </a:schemeClr>
              <a:prstClr val="white"/>
            </a:duotone>
            <a:alphaModFix amt="46000"/>
            <a:extLst>
              <a:ext uri="{BEBA8EAE-BF5A-486C-A8C5-ECC9F3942E4B}">
                <a14:imgProps xmlns:a14="http://schemas.microsoft.com/office/drawing/2010/main">
                  <a14:imgLayer r:embed="rId5">
                    <a14:imgEffect>
                      <a14:saturation sat="0"/>
                    </a14:imgEffect>
                  </a14:imgLayer>
                </a14:imgProps>
              </a:ext>
              <a:ext uri="{28A0092B-C50C-407E-A947-70E740481C1C}">
                <a14:useLocalDpi xmlns:a14="http://schemas.microsoft.com/office/drawing/2010/main" val="0"/>
              </a:ext>
            </a:extLst>
          </a:blip>
          <a:srcRect r="33231"/>
          <a:stretch/>
        </p:blipFill>
        <p:spPr>
          <a:xfrm>
            <a:off x="-3129006" y="4478550"/>
            <a:ext cx="2469365" cy="1808459"/>
          </a:xfrm>
          <a:prstGeom prst="rect">
            <a:avLst/>
          </a:prstGeom>
          <a:noFill/>
        </p:spPr>
      </p:pic>
      <p:sp>
        <p:nvSpPr>
          <p:cNvPr id="6" name="Rectangle 5">
            <a:extLst>
              <a:ext uri="{FF2B5EF4-FFF2-40B4-BE49-F238E27FC236}">
                <a16:creationId xmlns:a16="http://schemas.microsoft.com/office/drawing/2014/main" id="{C5075257-AD26-4FB3-A61A-D2F947C2152E}"/>
              </a:ext>
            </a:extLst>
          </p:cNvPr>
          <p:cNvSpPr/>
          <p:nvPr userDrawn="1"/>
        </p:nvSpPr>
        <p:spPr>
          <a:xfrm>
            <a:off x="8538384" y="0"/>
            <a:ext cx="3643655" cy="155863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p>
        </p:txBody>
      </p:sp>
      <p:sp>
        <p:nvSpPr>
          <p:cNvPr id="3" name="Subtitle 2"/>
          <p:cNvSpPr>
            <a:spLocks noGrp="1"/>
          </p:cNvSpPr>
          <p:nvPr>
            <p:ph type="subTitle" idx="1"/>
          </p:nvPr>
        </p:nvSpPr>
        <p:spPr>
          <a:xfrm>
            <a:off x="3984" y="4773179"/>
            <a:ext cx="8534400" cy="609600"/>
          </a:xfrm>
          <a:noFill/>
        </p:spPr>
        <p:txBody>
          <a:bodyPr anchor="ctr">
            <a:normAutofit/>
          </a:bodyPr>
          <a:lstStyle>
            <a:lvl1pPr marL="0" indent="0" algn="r">
              <a:buNone/>
              <a:defRPr sz="2182" b="1">
                <a:solidFill>
                  <a:schemeClr val="accent3"/>
                </a:solidFill>
                <a:latin typeface="Avenir Next LT Pro Demi" panose="020B0704020202020204" pitchFamily="34" charset="0"/>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Click to edit Master subtitle style</a:t>
            </a:r>
          </a:p>
        </p:txBody>
      </p:sp>
      <p:sp>
        <p:nvSpPr>
          <p:cNvPr id="9" name="Text Placeholder 8">
            <a:extLst>
              <a:ext uri="{FF2B5EF4-FFF2-40B4-BE49-F238E27FC236}">
                <a16:creationId xmlns:a16="http://schemas.microsoft.com/office/drawing/2014/main" id="{EE9CACB7-493B-404B-908D-0A81E1BC1962}"/>
              </a:ext>
            </a:extLst>
          </p:cNvPr>
          <p:cNvSpPr>
            <a:spLocks noGrp="1"/>
          </p:cNvSpPr>
          <p:nvPr>
            <p:ph type="body" sz="quarter" idx="13"/>
          </p:nvPr>
        </p:nvSpPr>
        <p:spPr>
          <a:xfrm>
            <a:off x="3265145" y="5349875"/>
            <a:ext cx="5283200" cy="365125"/>
          </a:xfrm>
          <a:noFill/>
        </p:spPr>
        <p:txBody>
          <a:bodyPr anchor="ctr">
            <a:noAutofit/>
          </a:bodyPr>
          <a:lstStyle>
            <a:lvl1pPr marL="0" indent="0" algn="r">
              <a:buFontTx/>
              <a:buNone/>
              <a:defRPr sz="1636">
                <a:solidFill>
                  <a:schemeClr val="accent4"/>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r>
              <a:rPr lang="en-US"/>
              <a:t>Click to edit Master text style</a:t>
            </a:r>
          </a:p>
        </p:txBody>
      </p:sp>
      <p:sp>
        <p:nvSpPr>
          <p:cNvPr id="11" name="Title 1">
            <a:extLst>
              <a:ext uri="{FF2B5EF4-FFF2-40B4-BE49-F238E27FC236}">
                <a16:creationId xmlns:a16="http://schemas.microsoft.com/office/drawing/2014/main" id="{425FB526-6576-45F8-A4A0-F23444AFBD22}"/>
              </a:ext>
            </a:extLst>
          </p:cNvPr>
          <p:cNvSpPr>
            <a:spLocks noGrp="1"/>
          </p:cNvSpPr>
          <p:nvPr>
            <p:ph type="ctrTitle" hasCustomPrompt="1"/>
          </p:nvPr>
        </p:nvSpPr>
        <p:spPr>
          <a:xfrm>
            <a:off x="-3677205" y="3705946"/>
            <a:ext cx="12192000" cy="827088"/>
          </a:xfrm>
          <a:noFill/>
        </p:spPr>
        <p:txBody>
          <a:bodyPr anchor="ctr">
            <a:normAutofit/>
          </a:bodyPr>
          <a:lstStyle>
            <a:lvl1pPr algn="r">
              <a:defRPr sz="3682" b="1">
                <a:solidFill>
                  <a:schemeClr val="accent1"/>
                </a:solidFill>
                <a:latin typeface="+mj-lt"/>
              </a:defRPr>
            </a:lvl1pPr>
          </a:lstStyle>
          <a:p>
            <a:r>
              <a:rPr lang="en-US"/>
              <a:t>CLICK TO EDIT MASTER TITLE STYLE</a:t>
            </a:r>
          </a:p>
        </p:txBody>
      </p:sp>
      <p:sp>
        <p:nvSpPr>
          <p:cNvPr id="4" name="Arrow: Chevron 3">
            <a:extLst>
              <a:ext uri="{FF2B5EF4-FFF2-40B4-BE49-F238E27FC236}">
                <a16:creationId xmlns:a16="http://schemas.microsoft.com/office/drawing/2014/main" id="{41990CC6-0DCA-45D3-94E1-DC9C9736F205}"/>
              </a:ext>
            </a:extLst>
          </p:cNvPr>
          <p:cNvSpPr/>
          <p:nvPr userDrawn="1"/>
        </p:nvSpPr>
        <p:spPr>
          <a:xfrm>
            <a:off x="8144745" y="-67253"/>
            <a:ext cx="2043091" cy="9680864"/>
          </a:xfrm>
          <a:prstGeom prst="chevron">
            <a:avLst>
              <a:gd name="adj" fmla="val 57329"/>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solidFill>
                <a:schemeClr val="tx1"/>
              </a:solidFill>
            </a:endParaRPr>
          </a:p>
        </p:txBody>
      </p:sp>
    </p:spTree>
    <p:extLst>
      <p:ext uri="{BB962C8B-B14F-4D97-AF65-F5344CB8AC3E}">
        <p14:creationId xmlns:p14="http://schemas.microsoft.com/office/powerpoint/2010/main" val="3966305562"/>
      </p:ext>
    </p:extLst>
  </p:cSld>
  <p:clrMapOvr>
    <a:masterClrMapping/>
  </p:clrMapOvr>
  <p:hf sldNum="0" hdr="0" ftr="0" dt="0"/>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3" name="Arrow: Pentagon 2">
            <a:extLst>
              <a:ext uri="{FF2B5EF4-FFF2-40B4-BE49-F238E27FC236}">
                <a16:creationId xmlns:a16="http://schemas.microsoft.com/office/drawing/2014/main" id="{021CA1E5-831D-4F85-96D1-7EB4DDE48E2A}"/>
              </a:ext>
            </a:extLst>
          </p:cNvPr>
          <p:cNvSpPr/>
          <p:nvPr userDrawn="1"/>
        </p:nvSpPr>
        <p:spPr>
          <a:xfrm>
            <a:off x="0" y="0"/>
            <a:ext cx="5588000" cy="6858000"/>
          </a:xfrm>
          <a:prstGeom prst="homePlate">
            <a:avLst>
              <a:gd name="adj" fmla="val 28523"/>
            </a:avLst>
          </a:prstGeom>
          <a:blipFill dpi="0" rotWithShape="1">
            <a:blip r:embed="rId2" cstate="print">
              <a:duotone>
                <a:schemeClr val="accent1">
                  <a:shade val="45000"/>
                  <a:satMod val="135000"/>
                </a:schemeClr>
                <a:prstClr val="white"/>
              </a:duotone>
              <a:extLst>
                <a:ext uri="{28A0092B-C50C-407E-A947-70E740481C1C}">
                  <a14:useLocalDpi xmlns:a14="http://schemas.microsoft.com/office/drawing/2010/main" val="0"/>
                </a:ext>
              </a:extLst>
            </a:blip>
            <a:srcRect/>
            <a:stretch>
              <a:fillRect l="-22514" r="-48182"/>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p>
        </p:txBody>
      </p:sp>
      <p:sp>
        <p:nvSpPr>
          <p:cNvPr id="4" name="Subtitle 2">
            <a:extLst>
              <a:ext uri="{FF2B5EF4-FFF2-40B4-BE49-F238E27FC236}">
                <a16:creationId xmlns:a16="http://schemas.microsoft.com/office/drawing/2014/main" id="{45206C8D-6940-4E64-B562-1569CA7296D5}"/>
              </a:ext>
            </a:extLst>
          </p:cNvPr>
          <p:cNvSpPr>
            <a:spLocks noGrp="1"/>
          </p:cNvSpPr>
          <p:nvPr>
            <p:ph type="subTitle" idx="1"/>
          </p:nvPr>
        </p:nvSpPr>
        <p:spPr>
          <a:xfrm>
            <a:off x="3316783" y="2217046"/>
            <a:ext cx="8534400" cy="609600"/>
          </a:xfrm>
          <a:noFill/>
        </p:spPr>
        <p:txBody>
          <a:bodyPr anchor="ctr">
            <a:normAutofit/>
          </a:bodyPr>
          <a:lstStyle>
            <a:lvl1pPr marL="0" indent="0" algn="r">
              <a:buNone/>
              <a:defRPr sz="2182" b="1">
                <a:solidFill>
                  <a:schemeClr val="accent3"/>
                </a:solidFill>
                <a:latin typeface="Avenir Next LT Pro Demi" panose="020B0704020202020204" pitchFamily="34" charset="0"/>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Click to edit Master subtitle style</a:t>
            </a:r>
          </a:p>
        </p:txBody>
      </p:sp>
      <p:sp>
        <p:nvSpPr>
          <p:cNvPr id="5" name="Text Placeholder 8">
            <a:extLst>
              <a:ext uri="{FF2B5EF4-FFF2-40B4-BE49-F238E27FC236}">
                <a16:creationId xmlns:a16="http://schemas.microsoft.com/office/drawing/2014/main" id="{2D8F21ED-2F8A-49E3-B5DB-0A705B12E607}"/>
              </a:ext>
            </a:extLst>
          </p:cNvPr>
          <p:cNvSpPr>
            <a:spLocks noGrp="1"/>
          </p:cNvSpPr>
          <p:nvPr>
            <p:ph type="body" sz="quarter" idx="13"/>
          </p:nvPr>
        </p:nvSpPr>
        <p:spPr>
          <a:xfrm>
            <a:off x="6567983" y="2939230"/>
            <a:ext cx="5283200" cy="365125"/>
          </a:xfrm>
          <a:noFill/>
        </p:spPr>
        <p:txBody>
          <a:bodyPr anchor="ctr">
            <a:noAutofit/>
          </a:bodyPr>
          <a:lstStyle>
            <a:lvl1pPr marL="0" indent="0" algn="r">
              <a:buFontTx/>
              <a:buNone/>
              <a:defRPr sz="1636">
                <a:solidFill>
                  <a:schemeClr val="accent5"/>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r>
              <a:rPr lang="en-US"/>
              <a:t>Click to edit Master text style</a:t>
            </a:r>
          </a:p>
        </p:txBody>
      </p:sp>
      <p:sp>
        <p:nvSpPr>
          <p:cNvPr id="7" name="Title 1">
            <a:extLst>
              <a:ext uri="{FF2B5EF4-FFF2-40B4-BE49-F238E27FC236}">
                <a16:creationId xmlns:a16="http://schemas.microsoft.com/office/drawing/2014/main" id="{FAB1552F-81CC-441F-A6D4-66A4FB3DFF66}"/>
              </a:ext>
            </a:extLst>
          </p:cNvPr>
          <p:cNvSpPr>
            <a:spLocks noGrp="1"/>
          </p:cNvSpPr>
          <p:nvPr>
            <p:ph type="ctrTitle" hasCustomPrompt="1"/>
          </p:nvPr>
        </p:nvSpPr>
        <p:spPr>
          <a:xfrm>
            <a:off x="5245508" y="648581"/>
            <a:ext cx="6605675" cy="1470025"/>
          </a:xfrm>
          <a:noFill/>
        </p:spPr>
        <p:txBody>
          <a:bodyPr anchor="ctr">
            <a:normAutofit/>
          </a:bodyPr>
          <a:lstStyle>
            <a:lvl1pPr algn="r">
              <a:defRPr sz="3682" b="1">
                <a:solidFill>
                  <a:schemeClr val="accent1"/>
                </a:solidFill>
                <a:latin typeface="+mj-lt"/>
              </a:defRPr>
            </a:lvl1pPr>
          </a:lstStyle>
          <a:p>
            <a:r>
              <a:rPr lang="en-US"/>
              <a:t>CLICK TO EDIT MASTER TITLE STYLE</a:t>
            </a:r>
          </a:p>
        </p:txBody>
      </p:sp>
    </p:spTree>
    <p:extLst>
      <p:ext uri="{BB962C8B-B14F-4D97-AF65-F5344CB8AC3E}">
        <p14:creationId xmlns:p14="http://schemas.microsoft.com/office/powerpoint/2010/main" val="3073550526"/>
      </p:ext>
    </p:extLst>
  </p:cSld>
  <p:clrMapOvr>
    <a:masterClrMapping/>
  </p:clrMapOvr>
  <p:hf sldNum="0" hdr="0" ftr="0" dt="0"/>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sp>
        <p:nvSpPr>
          <p:cNvPr id="3" name="Arrow: Pentagon 2">
            <a:extLst>
              <a:ext uri="{FF2B5EF4-FFF2-40B4-BE49-F238E27FC236}">
                <a16:creationId xmlns:a16="http://schemas.microsoft.com/office/drawing/2014/main" id="{021CA1E5-831D-4F85-96D1-7EB4DDE48E2A}"/>
              </a:ext>
            </a:extLst>
          </p:cNvPr>
          <p:cNvSpPr/>
          <p:nvPr userDrawn="1"/>
        </p:nvSpPr>
        <p:spPr>
          <a:xfrm>
            <a:off x="0" y="0"/>
            <a:ext cx="5593976" cy="6858000"/>
          </a:xfrm>
          <a:prstGeom prst="homePlate">
            <a:avLst>
              <a:gd name="adj" fmla="val 28523"/>
            </a:avLst>
          </a:prstGeom>
          <a:blipFill dpi="0" rotWithShape="1">
            <a:blip r:embed="rId2" cstate="print">
              <a:duotone>
                <a:schemeClr val="accent1">
                  <a:shade val="45000"/>
                  <a:satMod val="135000"/>
                </a:schemeClr>
                <a:prstClr val="white"/>
              </a:duotone>
              <a:extLst>
                <a:ext uri="{28A0092B-C50C-407E-A947-70E740481C1C}">
                  <a14:useLocalDpi xmlns:a14="http://schemas.microsoft.com/office/drawing/2010/main" val="0"/>
                </a:ext>
              </a:extLst>
            </a:blip>
            <a:srcRect/>
            <a:stretch>
              <a:fillRect l="-4539" r="-4435"/>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p>
        </p:txBody>
      </p:sp>
      <p:sp>
        <p:nvSpPr>
          <p:cNvPr id="7" name="Subtitle 2">
            <a:extLst>
              <a:ext uri="{FF2B5EF4-FFF2-40B4-BE49-F238E27FC236}">
                <a16:creationId xmlns:a16="http://schemas.microsoft.com/office/drawing/2014/main" id="{EC5F7ADD-E029-41FC-B80F-7C1CE78758C8}"/>
              </a:ext>
            </a:extLst>
          </p:cNvPr>
          <p:cNvSpPr>
            <a:spLocks noGrp="1"/>
          </p:cNvSpPr>
          <p:nvPr>
            <p:ph type="subTitle" idx="1"/>
          </p:nvPr>
        </p:nvSpPr>
        <p:spPr>
          <a:xfrm>
            <a:off x="3316783" y="2217046"/>
            <a:ext cx="8534400" cy="609600"/>
          </a:xfrm>
          <a:noFill/>
        </p:spPr>
        <p:txBody>
          <a:bodyPr anchor="ctr">
            <a:normAutofit/>
          </a:bodyPr>
          <a:lstStyle>
            <a:lvl1pPr marL="0" indent="0" algn="r">
              <a:buNone/>
              <a:defRPr sz="2182" b="1">
                <a:solidFill>
                  <a:schemeClr val="accent3"/>
                </a:solidFill>
                <a:latin typeface="Avenir Next LT Pro Demi" panose="020B0704020202020204" pitchFamily="34" charset="0"/>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Click to edit Master subtitle style</a:t>
            </a:r>
          </a:p>
        </p:txBody>
      </p:sp>
      <p:sp>
        <p:nvSpPr>
          <p:cNvPr id="8" name="Text Placeholder 8">
            <a:extLst>
              <a:ext uri="{FF2B5EF4-FFF2-40B4-BE49-F238E27FC236}">
                <a16:creationId xmlns:a16="http://schemas.microsoft.com/office/drawing/2014/main" id="{EFCE0E6B-6EC9-4A17-829F-AF81682C9F53}"/>
              </a:ext>
            </a:extLst>
          </p:cNvPr>
          <p:cNvSpPr>
            <a:spLocks noGrp="1"/>
          </p:cNvSpPr>
          <p:nvPr>
            <p:ph type="body" sz="quarter" idx="13"/>
          </p:nvPr>
        </p:nvSpPr>
        <p:spPr>
          <a:xfrm>
            <a:off x="6567983" y="2939230"/>
            <a:ext cx="5283200" cy="365125"/>
          </a:xfrm>
          <a:noFill/>
        </p:spPr>
        <p:txBody>
          <a:bodyPr anchor="ctr">
            <a:noAutofit/>
          </a:bodyPr>
          <a:lstStyle>
            <a:lvl1pPr marL="0" indent="0" algn="r">
              <a:buFontTx/>
              <a:buNone/>
              <a:defRPr sz="1636">
                <a:solidFill>
                  <a:schemeClr val="accent5"/>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r>
              <a:rPr lang="en-US"/>
              <a:t>Click to edit Master text style</a:t>
            </a:r>
          </a:p>
        </p:txBody>
      </p:sp>
      <p:sp>
        <p:nvSpPr>
          <p:cNvPr id="9" name="Title 1">
            <a:extLst>
              <a:ext uri="{FF2B5EF4-FFF2-40B4-BE49-F238E27FC236}">
                <a16:creationId xmlns:a16="http://schemas.microsoft.com/office/drawing/2014/main" id="{69C07AE2-F879-4DA4-B2AA-6EE0F928D6F6}"/>
              </a:ext>
            </a:extLst>
          </p:cNvPr>
          <p:cNvSpPr>
            <a:spLocks noGrp="1"/>
          </p:cNvSpPr>
          <p:nvPr>
            <p:ph type="ctrTitle" hasCustomPrompt="1"/>
          </p:nvPr>
        </p:nvSpPr>
        <p:spPr>
          <a:xfrm>
            <a:off x="5245508" y="648581"/>
            <a:ext cx="6605675" cy="1470025"/>
          </a:xfrm>
          <a:noFill/>
        </p:spPr>
        <p:txBody>
          <a:bodyPr anchor="ctr">
            <a:normAutofit/>
          </a:bodyPr>
          <a:lstStyle>
            <a:lvl1pPr algn="r">
              <a:defRPr sz="3682" b="1">
                <a:solidFill>
                  <a:schemeClr val="accent1"/>
                </a:solidFill>
                <a:latin typeface="+mj-lt"/>
              </a:defRPr>
            </a:lvl1pPr>
          </a:lstStyle>
          <a:p>
            <a:r>
              <a:rPr lang="en-US"/>
              <a:t>CLICK TO EDIT MASTER TITLE STYLE</a:t>
            </a:r>
          </a:p>
        </p:txBody>
      </p:sp>
    </p:spTree>
    <p:extLst>
      <p:ext uri="{BB962C8B-B14F-4D97-AF65-F5344CB8AC3E}">
        <p14:creationId xmlns:p14="http://schemas.microsoft.com/office/powerpoint/2010/main" val="1136476386"/>
      </p:ext>
    </p:extLst>
  </p:cSld>
  <p:clrMapOvr>
    <a:masterClrMapping/>
  </p:clrMapOvr>
  <p:hf sldNum="0" hdr="0" ftr="0" dt="0"/>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2_Custom Layout">
    <p:spTree>
      <p:nvGrpSpPr>
        <p:cNvPr id="1" name=""/>
        <p:cNvGrpSpPr/>
        <p:nvPr/>
      </p:nvGrpSpPr>
      <p:grpSpPr>
        <a:xfrm>
          <a:off x="0" y="0"/>
          <a:ext cx="0" cy="0"/>
          <a:chOff x="0" y="0"/>
          <a:chExt cx="0" cy="0"/>
        </a:xfrm>
      </p:grpSpPr>
      <p:sp>
        <p:nvSpPr>
          <p:cNvPr id="3" name="Arrow: Pentagon 2">
            <a:extLst>
              <a:ext uri="{FF2B5EF4-FFF2-40B4-BE49-F238E27FC236}">
                <a16:creationId xmlns:a16="http://schemas.microsoft.com/office/drawing/2014/main" id="{021CA1E5-831D-4F85-96D1-7EB4DDE48E2A}"/>
              </a:ext>
            </a:extLst>
          </p:cNvPr>
          <p:cNvSpPr/>
          <p:nvPr userDrawn="1"/>
        </p:nvSpPr>
        <p:spPr>
          <a:xfrm>
            <a:off x="0" y="0"/>
            <a:ext cx="5593976" cy="6858000"/>
          </a:xfrm>
          <a:prstGeom prst="homePlate">
            <a:avLst>
              <a:gd name="adj" fmla="val 28523"/>
            </a:avLst>
          </a:prstGeom>
          <a:blipFill dpi="0" rotWithShape="1">
            <a:blip r:embed="rId2" cstate="print">
              <a:duotone>
                <a:schemeClr val="accent1">
                  <a:shade val="45000"/>
                  <a:satMod val="135000"/>
                </a:schemeClr>
                <a:prstClr val="white"/>
              </a:duotone>
              <a:extLst>
                <a:ext uri="{28A0092B-C50C-407E-A947-70E740481C1C}">
                  <a14:useLocalDpi xmlns:a14="http://schemas.microsoft.com/office/drawing/2010/main" val="0"/>
                </a:ext>
              </a:extLst>
            </a:blip>
            <a:srcRect/>
            <a:stretch>
              <a:fillRect l="-3205" r="-36539"/>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p>
        </p:txBody>
      </p:sp>
      <p:sp>
        <p:nvSpPr>
          <p:cNvPr id="7" name="Subtitle 2">
            <a:extLst>
              <a:ext uri="{FF2B5EF4-FFF2-40B4-BE49-F238E27FC236}">
                <a16:creationId xmlns:a16="http://schemas.microsoft.com/office/drawing/2014/main" id="{A8FD7CA9-EC1D-400D-87BF-9CF79D80BD33}"/>
              </a:ext>
            </a:extLst>
          </p:cNvPr>
          <p:cNvSpPr>
            <a:spLocks noGrp="1"/>
          </p:cNvSpPr>
          <p:nvPr>
            <p:ph type="subTitle" idx="1"/>
          </p:nvPr>
        </p:nvSpPr>
        <p:spPr>
          <a:xfrm>
            <a:off x="3316783" y="2217046"/>
            <a:ext cx="8534400" cy="609600"/>
          </a:xfrm>
          <a:noFill/>
        </p:spPr>
        <p:txBody>
          <a:bodyPr anchor="ctr">
            <a:normAutofit/>
          </a:bodyPr>
          <a:lstStyle>
            <a:lvl1pPr marL="0" indent="0" algn="r">
              <a:buNone/>
              <a:defRPr sz="2182" b="1">
                <a:solidFill>
                  <a:schemeClr val="accent3"/>
                </a:solidFill>
                <a:latin typeface="Avenir Next LT Pro Demi" panose="020B0704020202020204" pitchFamily="34" charset="0"/>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Click to edit Master subtitle style</a:t>
            </a:r>
          </a:p>
        </p:txBody>
      </p:sp>
      <p:sp>
        <p:nvSpPr>
          <p:cNvPr id="8" name="Text Placeholder 8">
            <a:extLst>
              <a:ext uri="{FF2B5EF4-FFF2-40B4-BE49-F238E27FC236}">
                <a16:creationId xmlns:a16="http://schemas.microsoft.com/office/drawing/2014/main" id="{06500577-2B2B-45AC-8F3B-24913B2FA8B5}"/>
              </a:ext>
            </a:extLst>
          </p:cNvPr>
          <p:cNvSpPr>
            <a:spLocks noGrp="1"/>
          </p:cNvSpPr>
          <p:nvPr>
            <p:ph type="body" sz="quarter" idx="13"/>
          </p:nvPr>
        </p:nvSpPr>
        <p:spPr>
          <a:xfrm>
            <a:off x="6567983" y="2939230"/>
            <a:ext cx="5283200" cy="365125"/>
          </a:xfrm>
          <a:noFill/>
        </p:spPr>
        <p:txBody>
          <a:bodyPr anchor="ctr">
            <a:noAutofit/>
          </a:bodyPr>
          <a:lstStyle>
            <a:lvl1pPr marL="0" indent="0" algn="r">
              <a:buFontTx/>
              <a:buNone/>
              <a:defRPr sz="1636">
                <a:solidFill>
                  <a:schemeClr val="accent5"/>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r>
              <a:rPr lang="en-US"/>
              <a:t>Click to edit Master text style</a:t>
            </a:r>
          </a:p>
        </p:txBody>
      </p:sp>
      <p:sp>
        <p:nvSpPr>
          <p:cNvPr id="9" name="Title 1">
            <a:extLst>
              <a:ext uri="{FF2B5EF4-FFF2-40B4-BE49-F238E27FC236}">
                <a16:creationId xmlns:a16="http://schemas.microsoft.com/office/drawing/2014/main" id="{95E723CA-8C7D-42B5-96DA-583CC64F2CF2}"/>
              </a:ext>
            </a:extLst>
          </p:cNvPr>
          <p:cNvSpPr>
            <a:spLocks noGrp="1"/>
          </p:cNvSpPr>
          <p:nvPr>
            <p:ph type="ctrTitle" hasCustomPrompt="1"/>
          </p:nvPr>
        </p:nvSpPr>
        <p:spPr>
          <a:xfrm>
            <a:off x="5245508" y="648581"/>
            <a:ext cx="6605675" cy="1470025"/>
          </a:xfrm>
          <a:noFill/>
        </p:spPr>
        <p:txBody>
          <a:bodyPr anchor="ctr">
            <a:normAutofit/>
          </a:bodyPr>
          <a:lstStyle>
            <a:lvl1pPr algn="r">
              <a:defRPr sz="3682" b="1">
                <a:solidFill>
                  <a:schemeClr val="accent1"/>
                </a:solidFill>
                <a:latin typeface="+mj-lt"/>
              </a:defRPr>
            </a:lvl1pPr>
          </a:lstStyle>
          <a:p>
            <a:r>
              <a:rPr lang="en-US"/>
              <a:t>CLICK TO EDIT MASTER TITLE STYLE</a:t>
            </a:r>
          </a:p>
        </p:txBody>
      </p:sp>
    </p:spTree>
    <p:extLst>
      <p:ext uri="{BB962C8B-B14F-4D97-AF65-F5344CB8AC3E}">
        <p14:creationId xmlns:p14="http://schemas.microsoft.com/office/powerpoint/2010/main" val="2565704659"/>
      </p:ext>
    </p:extLst>
  </p:cSld>
  <p:clrMapOvr>
    <a:masterClrMapping/>
  </p:clrMapOvr>
  <p:hf sldNum="0" hdr="0" ftr="0" dt="0"/>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3_Custom Layout">
    <p:spTree>
      <p:nvGrpSpPr>
        <p:cNvPr id="1" name=""/>
        <p:cNvGrpSpPr/>
        <p:nvPr/>
      </p:nvGrpSpPr>
      <p:grpSpPr>
        <a:xfrm>
          <a:off x="0" y="0"/>
          <a:ext cx="0" cy="0"/>
          <a:chOff x="0" y="0"/>
          <a:chExt cx="0" cy="0"/>
        </a:xfrm>
      </p:grpSpPr>
      <p:sp>
        <p:nvSpPr>
          <p:cNvPr id="3" name="Arrow: Pentagon 2">
            <a:extLst>
              <a:ext uri="{FF2B5EF4-FFF2-40B4-BE49-F238E27FC236}">
                <a16:creationId xmlns:a16="http://schemas.microsoft.com/office/drawing/2014/main" id="{021CA1E5-831D-4F85-96D1-7EB4DDE48E2A}"/>
              </a:ext>
            </a:extLst>
          </p:cNvPr>
          <p:cNvSpPr/>
          <p:nvPr userDrawn="1"/>
        </p:nvSpPr>
        <p:spPr>
          <a:xfrm>
            <a:off x="0" y="0"/>
            <a:ext cx="5593976" cy="6858000"/>
          </a:xfrm>
          <a:prstGeom prst="homePlate">
            <a:avLst>
              <a:gd name="adj" fmla="val 28523"/>
            </a:avLst>
          </a:prstGeom>
          <a:blipFill dpi="0" rotWithShape="1">
            <a:blip r:embed="rId2" cstate="print">
              <a:duotone>
                <a:schemeClr val="accent1">
                  <a:shade val="45000"/>
                  <a:satMod val="135000"/>
                </a:schemeClr>
                <a:prstClr val="white"/>
              </a:duotone>
              <a:extLst>
                <a:ext uri="{28A0092B-C50C-407E-A947-70E740481C1C}">
                  <a14:useLocalDpi xmlns:a14="http://schemas.microsoft.com/office/drawing/2010/main" val="0"/>
                </a:ext>
              </a:extLst>
            </a:blip>
            <a:srcRect/>
            <a:stretch>
              <a:fillRect l="-55128" r="-24359"/>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p>
        </p:txBody>
      </p:sp>
      <p:sp>
        <p:nvSpPr>
          <p:cNvPr id="7" name="Subtitle 2">
            <a:extLst>
              <a:ext uri="{FF2B5EF4-FFF2-40B4-BE49-F238E27FC236}">
                <a16:creationId xmlns:a16="http://schemas.microsoft.com/office/drawing/2014/main" id="{81F012B2-CEA8-48BD-82F6-6FF33DE7B66F}"/>
              </a:ext>
            </a:extLst>
          </p:cNvPr>
          <p:cNvSpPr>
            <a:spLocks noGrp="1"/>
          </p:cNvSpPr>
          <p:nvPr>
            <p:ph type="subTitle" idx="1"/>
          </p:nvPr>
        </p:nvSpPr>
        <p:spPr>
          <a:xfrm>
            <a:off x="3316783" y="2217046"/>
            <a:ext cx="8534400" cy="609600"/>
          </a:xfrm>
          <a:noFill/>
        </p:spPr>
        <p:txBody>
          <a:bodyPr anchor="ctr">
            <a:normAutofit/>
          </a:bodyPr>
          <a:lstStyle>
            <a:lvl1pPr marL="0" indent="0" algn="r">
              <a:buNone/>
              <a:defRPr sz="2182" b="1">
                <a:solidFill>
                  <a:schemeClr val="accent3"/>
                </a:solidFill>
                <a:latin typeface="Avenir Next LT Pro Demi" panose="020B0704020202020204" pitchFamily="34" charset="0"/>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Click to edit Master subtitle style</a:t>
            </a:r>
          </a:p>
        </p:txBody>
      </p:sp>
      <p:sp>
        <p:nvSpPr>
          <p:cNvPr id="8" name="Text Placeholder 8">
            <a:extLst>
              <a:ext uri="{FF2B5EF4-FFF2-40B4-BE49-F238E27FC236}">
                <a16:creationId xmlns:a16="http://schemas.microsoft.com/office/drawing/2014/main" id="{F6EAE5E4-A54C-4585-B0A6-7F74987B500F}"/>
              </a:ext>
            </a:extLst>
          </p:cNvPr>
          <p:cNvSpPr>
            <a:spLocks noGrp="1"/>
          </p:cNvSpPr>
          <p:nvPr>
            <p:ph type="body" sz="quarter" idx="13"/>
          </p:nvPr>
        </p:nvSpPr>
        <p:spPr>
          <a:xfrm>
            <a:off x="6567983" y="2939230"/>
            <a:ext cx="5283200" cy="365125"/>
          </a:xfrm>
          <a:noFill/>
        </p:spPr>
        <p:txBody>
          <a:bodyPr anchor="ctr">
            <a:noAutofit/>
          </a:bodyPr>
          <a:lstStyle>
            <a:lvl1pPr marL="0" indent="0" algn="r">
              <a:buFontTx/>
              <a:buNone/>
              <a:defRPr sz="1636">
                <a:solidFill>
                  <a:schemeClr val="accent5"/>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r>
              <a:rPr lang="en-US"/>
              <a:t>Click to edit Master text style</a:t>
            </a:r>
          </a:p>
        </p:txBody>
      </p:sp>
      <p:sp>
        <p:nvSpPr>
          <p:cNvPr id="9" name="Title 1">
            <a:extLst>
              <a:ext uri="{FF2B5EF4-FFF2-40B4-BE49-F238E27FC236}">
                <a16:creationId xmlns:a16="http://schemas.microsoft.com/office/drawing/2014/main" id="{A20D38AC-EEC2-4B1C-A5CD-D8A117187072}"/>
              </a:ext>
            </a:extLst>
          </p:cNvPr>
          <p:cNvSpPr>
            <a:spLocks noGrp="1"/>
          </p:cNvSpPr>
          <p:nvPr>
            <p:ph type="ctrTitle" hasCustomPrompt="1"/>
          </p:nvPr>
        </p:nvSpPr>
        <p:spPr>
          <a:xfrm>
            <a:off x="5245508" y="648581"/>
            <a:ext cx="6605675" cy="1470025"/>
          </a:xfrm>
          <a:noFill/>
        </p:spPr>
        <p:txBody>
          <a:bodyPr anchor="ctr">
            <a:normAutofit/>
          </a:bodyPr>
          <a:lstStyle>
            <a:lvl1pPr algn="r">
              <a:defRPr sz="3682" b="1">
                <a:solidFill>
                  <a:schemeClr val="accent1"/>
                </a:solidFill>
                <a:latin typeface="+mj-lt"/>
              </a:defRPr>
            </a:lvl1pPr>
          </a:lstStyle>
          <a:p>
            <a:r>
              <a:rPr lang="en-US"/>
              <a:t>CLICK TO EDIT MASTER TITLE STYLE</a:t>
            </a:r>
          </a:p>
        </p:txBody>
      </p:sp>
    </p:spTree>
    <p:extLst>
      <p:ext uri="{BB962C8B-B14F-4D97-AF65-F5344CB8AC3E}">
        <p14:creationId xmlns:p14="http://schemas.microsoft.com/office/powerpoint/2010/main" val="4123872047"/>
      </p:ext>
    </p:extLst>
  </p:cSld>
  <p:clrMapOvr>
    <a:masterClrMapping/>
  </p:clrMapOvr>
  <p:hf sldNum="0" hdr="0" ftr="0" dt="0"/>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4_Custom Layout">
    <p:spTree>
      <p:nvGrpSpPr>
        <p:cNvPr id="1" name=""/>
        <p:cNvGrpSpPr/>
        <p:nvPr/>
      </p:nvGrpSpPr>
      <p:grpSpPr>
        <a:xfrm>
          <a:off x="0" y="0"/>
          <a:ext cx="0" cy="0"/>
          <a:chOff x="0" y="0"/>
          <a:chExt cx="0" cy="0"/>
        </a:xfrm>
      </p:grpSpPr>
      <p:sp>
        <p:nvSpPr>
          <p:cNvPr id="3" name="Arrow: Pentagon 2">
            <a:extLst>
              <a:ext uri="{FF2B5EF4-FFF2-40B4-BE49-F238E27FC236}">
                <a16:creationId xmlns:a16="http://schemas.microsoft.com/office/drawing/2014/main" id="{021CA1E5-831D-4F85-96D1-7EB4DDE48E2A}"/>
              </a:ext>
            </a:extLst>
          </p:cNvPr>
          <p:cNvSpPr/>
          <p:nvPr userDrawn="1"/>
        </p:nvSpPr>
        <p:spPr>
          <a:xfrm>
            <a:off x="0" y="0"/>
            <a:ext cx="5593976" cy="6858000"/>
          </a:xfrm>
          <a:prstGeom prst="homePlate">
            <a:avLst>
              <a:gd name="adj" fmla="val 28523"/>
            </a:avLst>
          </a:prstGeom>
          <a:blipFill dpi="0" rotWithShape="1">
            <a:blip r:embed="rId2" cstate="print">
              <a:duotone>
                <a:schemeClr val="accent1">
                  <a:shade val="45000"/>
                  <a:satMod val="135000"/>
                </a:schemeClr>
                <a:prstClr val="white"/>
              </a:duotone>
              <a:alphaModFix amt="73000"/>
              <a:extLst>
                <a:ext uri="{28A0092B-C50C-407E-A947-70E740481C1C}">
                  <a14:useLocalDpi xmlns:a14="http://schemas.microsoft.com/office/drawing/2010/main" val="0"/>
                </a:ext>
              </a:extLst>
            </a:blip>
            <a:srcRect/>
            <a:stretch>
              <a:fillRect l="-30129" r="-4486"/>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p>
        </p:txBody>
      </p:sp>
      <p:sp>
        <p:nvSpPr>
          <p:cNvPr id="9" name="Subtitle 2">
            <a:extLst>
              <a:ext uri="{FF2B5EF4-FFF2-40B4-BE49-F238E27FC236}">
                <a16:creationId xmlns:a16="http://schemas.microsoft.com/office/drawing/2014/main" id="{7C5872EB-FE48-4BF2-935A-66D4C2F34306}"/>
              </a:ext>
            </a:extLst>
          </p:cNvPr>
          <p:cNvSpPr>
            <a:spLocks noGrp="1"/>
          </p:cNvSpPr>
          <p:nvPr>
            <p:ph type="subTitle" idx="1"/>
          </p:nvPr>
        </p:nvSpPr>
        <p:spPr>
          <a:xfrm>
            <a:off x="3316783" y="2217046"/>
            <a:ext cx="8534400" cy="609600"/>
          </a:xfrm>
          <a:noFill/>
        </p:spPr>
        <p:txBody>
          <a:bodyPr anchor="ctr">
            <a:normAutofit/>
          </a:bodyPr>
          <a:lstStyle>
            <a:lvl1pPr marL="0" indent="0" algn="r">
              <a:buNone/>
              <a:defRPr sz="2182" b="1">
                <a:solidFill>
                  <a:schemeClr val="accent3"/>
                </a:solidFill>
                <a:latin typeface="Avenir Next LT Pro Demi" panose="020B0704020202020204" pitchFamily="34" charset="0"/>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Click to edit Master subtitle style</a:t>
            </a:r>
          </a:p>
        </p:txBody>
      </p:sp>
      <p:sp>
        <p:nvSpPr>
          <p:cNvPr id="10" name="Text Placeholder 8">
            <a:extLst>
              <a:ext uri="{FF2B5EF4-FFF2-40B4-BE49-F238E27FC236}">
                <a16:creationId xmlns:a16="http://schemas.microsoft.com/office/drawing/2014/main" id="{A778ED2A-D688-40AC-8B38-E4E06EF2C4DB}"/>
              </a:ext>
            </a:extLst>
          </p:cNvPr>
          <p:cNvSpPr>
            <a:spLocks noGrp="1"/>
          </p:cNvSpPr>
          <p:nvPr>
            <p:ph type="body" sz="quarter" idx="13"/>
          </p:nvPr>
        </p:nvSpPr>
        <p:spPr>
          <a:xfrm>
            <a:off x="6567983" y="2939230"/>
            <a:ext cx="5283200" cy="365125"/>
          </a:xfrm>
          <a:noFill/>
        </p:spPr>
        <p:txBody>
          <a:bodyPr anchor="ctr">
            <a:noAutofit/>
          </a:bodyPr>
          <a:lstStyle>
            <a:lvl1pPr marL="0" indent="0" algn="r">
              <a:buFontTx/>
              <a:buNone/>
              <a:defRPr sz="1636">
                <a:solidFill>
                  <a:schemeClr val="accent5"/>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r>
              <a:rPr lang="en-US"/>
              <a:t>Click to edit Master text style</a:t>
            </a:r>
          </a:p>
        </p:txBody>
      </p:sp>
      <p:sp>
        <p:nvSpPr>
          <p:cNvPr id="11" name="Title 1">
            <a:extLst>
              <a:ext uri="{FF2B5EF4-FFF2-40B4-BE49-F238E27FC236}">
                <a16:creationId xmlns:a16="http://schemas.microsoft.com/office/drawing/2014/main" id="{74C34C26-E87C-403E-A9A8-3A45D06D501A}"/>
              </a:ext>
            </a:extLst>
          </p:cNvPr>
          <p:cNvSpPr>
            <a:spLocks noGrp="1"/>
          </p:cNvSpPr>
          <p:nvPr>
            <p:ph type="ctrTitle" hasCustomPrompt="1"/>
          </p:nvPr>
        </p:nvSpPr>
        <p:spPr>
          <a:xfrm>
            <a:off x="5245508" y="648581"/>
            <a:ext cx="6605675" cy="1470025"/>
          </a:xfrm>
          <a:noFill/>
        </p:spPr>
        <p:txBody>
          <a:bodyPr anchor="ctr">
            <a:normAutofit/>
          </a:bodyPr>
          <a:lstStyle>
            <a:lvl1pPr algn="r">
              <a:defRPr sz="3682" b="1">
                <a:solidFill>
                  <a:schemeClr val="accent1"/>
                </a:solidFill>
                <a:latin typeface="+mj-lt"/>
              </a:defRPr>
            </a:lvl1pPr>
          </a:lstStyle>
          <a:p>
            <a:r>
              <a:rPr lang="en-US"/>
              <a:t>CLICK TO EDIT MASTER TITLE STYLE</a:t>
            </a:r>
          </a:p>
        </p:txBody>
      </p:sp>
    </p:spTree>
    <p:extLst>
      <p:ext uri="{BB962C8B-B14F-4D97-AF65-F5344CB8AC3E}">
        <p14:creationId xmlns:p14="http://schemas.microsoft.com/office/powerpoint/2010/main" val="2617155103"/>
      </p:ext>
    </p:extLst>
  </p:cSld>
  <p:clrMapOvr>
    <a:masterClrMapping/>
  </p:clrMapOvr>
  <p:hf sldNum="0" hdr="0" ftr="0" dt="0"/>
</p:sldLayout>
</file>

<file path=ppt/slideLayouts/slideLayout15.xml><?xml version="1.0" encoding="utf-8"?>
<p:sldLayout xmlns:a="http://schemas.openxmlformats.org/drawingml/2006/main" xmlns:r="http://schemas.openxmlformats.org/officeDocument/2006/relationships" xmlns:p="http://schemas.openxmlformats.org/presentationml/2006/main" type="title" preserve="1">
  <p:cSld name="4_Title Slide Urban Garden">
    <p:spTree>
      <p:nvGrpSpPr>
        <p:cNvPr id="1" name=""/>
        <p:cNvGrpSpPr/>
        <p:nvPr/>
      </p:nvGrpSpPr>
      <p:grpSpPr>
        <a:xfrm>
          <a:off x="0" y="0"/>
          <a:ext cx="0" cy="0"/>
          <a:chOff x="0" y="0"/>
          <a:chExt cx="0" cy="0"/>
        </a:xfrm>
      </p:grpSpPr>
      <p:sp>
        <p:nvSpPr>
          <p:cNvPr id="19" name="Trapezoid 11">
            <a:extLst>
              <a:ext uri="{FF2B5EF4-FFF2-40B4-BE49-F238E27FC236}">
                <a16:creationId xmlns:a16="http://schemas.microsoft.com/office/drawing/2014/main" id="{F930AEAB-58CB-4FD3-9A6F-94B28611E466}"/>
              </a:ext>
            </a:extLst>
          </p:cNvPr>
          <p:cNvSpPr/>
          <p:nvPr userDrawn="1"/>
        </p:nvSpPr>
        <p:spPr>
          <a:xfrm rot="10800000" flipH="1">
            <a:off x="1602769" y="-22628"/>
            <a:ext cx="10606663"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sp>
        <p:nvSpPr>
          <p:cNvPr id="24" name="Trapezoid 11">
            <a:extLst>
              <a:ext uri="{FF2B5EF4-FFF2-40B4-BE49-F238E27FC236}">
                <a16:creationId xmlns:a16="http://schemas.microsoft.com/office/drawing/2014/main" id="{86B8939C-5A6B-4EEE-B770-13E4A8A8485B}"/>
              </a:ext>
            </a:extLst>
          </p:cNvPr>
          <p:cNvSpPr/>
          <p:nvPr userDrawn="1"/>
        </p:nvSpPr>
        <p:spPr>
          <a:xfrm rot="10800000" flipH="1">
            <a:off x="4263775" y="0"/>
            <a:ext cx="7945658"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flipH="1">
            <a:off x="7068619" y="2637210"/>
            <a:ext cx="4878317" cy="2078628"/>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flipH="1">
            <a:off x="6414607" y="224444"/>
            <a:ext cx="5584207" cy="2202691"/>
          </a:xfrm>
        </p:spPr>
        <p:txBody>
          <a:bodyPr anchor="b">
            <a:normAutofit/>
          </a:bodyPr>
          <a:lstStyle>
            <a:lvl1pPr algn="r">
              <a:defRPr sz="4346">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flipH="1">
            <a:off x="7732899" y="2834301"/>
            <a:ext cx="4459101" cy="483807"/>
          </a:xfrm>
        </p:spPr>
        <p:txBody>
          <a:bodyPr/>
          <a:lstStyle>
            <a:lvl1pPr marL="0" indent="0" algn="l">
              <a:buNone/>
              <a:defRPr sz="2434">
                <a:solidFill>
                  <a:srgbClr val="002060"/>
                </a:solidFill>
              </a:defRPr>
            </a:lvl1pPr>
            <a:lvl2pPr marL="397442" indent="0" algn="ctr">
              <a:buNone/>
              <a:defRPr sz="1739"/>
            </a:lvl2pPr>
            <a:lvl3pPr marL="794883" indent="0" algn="ctr">
              <a:buNone/>
              <a:defRPr sz="1565"/>
            </a:lvl3pPr>
            <a:lvl4pPr marL="1192325" indent="0" algn="ctr">
              <a:buNone/>
              <a:defRPr sz="1391"/>
            </a:lvl4pPr>
            <a:lvl5pPr marL="1589767" indent="0" algn="ctr">
              <a:buNone/>
              <a:defRPr sz="1391"/>
            </a:lvl5pPr>
            <a:lvl6pPr marL="1987208" indent="0" algn="ctr">
              <a:buNone/>
              <a:defRPr sz="1391"/>
            </a:lvl6pPr>
            <a:lvl7pPr marL="2384650" indent="0" algn="ctr">
              <a:buNone/>
              <a:defRPr sz="1391"/>
            </a:lvl7pPr>
            <a:lvl8pPr marL="2782092" indent="0" algn="ctr">
              <a:buNone/>
              <a:defRPr sz="1391"/>
            </a:lvl8pPr>
            <a:lvl9pPr marL="3179533" indent="0" algn="ctr">
              <a:buNone/>
              <a:defRPr sz="1391"/>
            </a:lvl9pPr>
          </a:lstStyle>
          <a:p>
            <a:r>
              <a:rPr lang="en-US"/>
              <a:t>Click to edit Master subtitle style</a:t>
            </a:r>
          </a:p>
        </p:txBody>
      </p:sp>
      <p:pic>
        <p:nvPicPr>
          <p:cNvPr id="16" name="Picture 2" descr="Related image">
            <a:extLst>
              <a:ext uri="{FF2B5EF4-FFF2-40B4-BE49-F238E27FC236}">
                <a16:creationId xmlns:a16="http://schemas.microsoft.com/office/drawing/2014/main" id="{CB240646-1354-4798-BF8A-2D5E1CBBF481}"/>
              </a:ext>
            </a:extLst>
          </p:cNvPr>
          <p:cNvPicPr>
            <a:picLocks noChangeArrowheads="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4471739" y="-2107846"/>
            <a:ext cx="932329" cy="810491"/>
          </a:xfrm>
          <a:prstGeom prst="rect">
            <a:avLst/>
          </a:prstGeom>
          <a:noFill/>
          <a:extLst>
            <a:ext uri="{909E8E84-426E-40DD-AFC4-6F175D3DCCD1}">
              <a14:hiddenFill xmlns:a14="http://schemas.microsoft.com/office/drawing/2010/main">
                <a:solidFill>
                  <a:srgbClr val="FFFFFF"/>
                </a:solidFill>
              </a14:hiddenFill>
            </a:ext>
          </a:extLst>
        </p:spPr>
      </p:pic>
      <p:grpSp>
        <p:nvGrpSpPr>
          <p:cNvPr id="21" name="Group 20">
            <a:extLst>
              <a:ext uri="{FF2B5EF4-FFF2-40B4-BE49-F238E27FC236}">
                <a16:creationId xmlns:a16="http://schemas.microsoft.com/office/drawing/2014/main" id="{E8D3D271-C87F-4A17-A419-B8ABB11A1E1D}"/>
              </a:ext>
            </a:extLst>
          </p:cNvPr>
          <p:cNvGrpSpPr/>
          <p:nvPr userDrawn="1"/>
        </p:nvGrpSpPr>
        <p:grpSpPr>
          <a:xfrm>
            <a:off x="5482278" y="-2107847"/>
            <a:ext cx="932329" cy="810491"/>
            <a:chOff x="11222083" y="712971"/>
            <a:chExt cx="822062" cy="785012"/>
          </a:xfrm>
        </p:grpSpPr>
        <p:sp>
          <p:nvSpPr>
            <p:cNvPr id="22" name="Oval 21">
              <a:extLst>
                <a:ext uri="{FF2B5EF4-FFF2-40B4-BE49-F238E27FC236}">
                  <a16:creationId xmlns:a16="http://schemas.microsoft.com/office/drawing/2014/main" id="{25C4CCF7-49C2-4050-B62F-DA2A7AC472B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pic>
          <p:nvPicPr>
            <p:cNvPr id="23" name="Picture 22">
              <a:extLst>
                <a:ext uri="{FF2B5EF4-FFF2-40B4-BE49-F238E27FC236}">
                  <a16:creationId xmlns:a16="http://schemas.microsoft.com/office/drawing/2014/main" id="{1E79910E-FB32-4AC7-8CEE-5F52BA1CBE38}"/>
                </a:ext>
              </a:extLst>
            </p:cNvPr>
            <p:cNvPicPr>
              <a:picLocks noChangeAspect="1"/>
            </p:cNvPicPr>
            <p:nvPr userDrawn="1"/>
          </p:nvPicPr>
          <p:blipFill>
            <a:blip r:embed="rId3"/>
            <a:stretch>
              <a:fillRect/>
            </a:stretch>
          </p:blipFill>
          <p:spPr>
            <a:xfrm>
              <a:off x="11328830" y="811070"/>
              <a:ext cx="621950" cy="477528"/>
            </a:xfrm>
            <a:prstGeom prst="rect">
              <a:avLst/>
            </a:prstGeom>
          </p:spPr>
        </p:pic>
      </p:grpSp>
      <p:sp>
        <p:nvSpPr>
          <p:cNvPr id="28" name="Rectangle 27">
            <a:extLst>
              <a:ext uri="{FF2B5EF4-FFF2-40B4-BE49-F238E27FC236}">
                <a16:creationId xmlns:a16="http://schemas.microsoft.com/office/drawing/2014/main" id="{143D5AB3-EE76-497D-B373-5036D76EF8E5}"/>
              </a:ext>
            </a:extLst>
          </p:cNvPr>
          <p:cNvSpPr/>
          <p:nvPr userDrawn="1"/>
        </p:nvSpPr>
        <p:spPr>
          <a:xfrm rot="10800000" flipH="1">
            <a:off x="-27364"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pic>
        <p:nvPicPr>
          <p:cNvPr id="13" name="Picture 2" descr="Related image">
            <a:extLst>
              <a:ext uri="{FF2B5EF4-FFF2-40B4-BE49-F238E27FC236}">
                <a16:creationId xmlns:a16="http://schemas.microsoft.com/office/drawing/2014/main" id="{AC0D47AD-3650-49A5-8CE6-4B162FAD87B5}"/>
              </a:ext>
            </a:extLst>
          </p:cNvPr>
          <p:cNvPicPr>
            <a:picLocks noChangeArrowheads="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0315254" y="5747096"/>
            <a:ext cx="700728" cy="748145"/>
          </a:xfrm>
          <a:prstGeom prst="rect">
            <a:avLst/>
          </a:prstGeom>
          <a:noFill/>
          <a:extLst>
            <a:ext uri="{909E8E84-426E-40DD-AFC4-6F175D3DCCD1}">
              <a14:hiddenFill xmlns:a14="http://schemas.microsoft.com/office/drawing/2010/main">
                <a:solidFill>
                  <a:srgbClr val="FFFFFF"/>
                </a:solidFill>
              </a14:hiddenFill>
            </a:ext>
          </a:extLst>
        </p:spPr>
      </p:pic>
      <p:grpSp>
        <p:nvGrpSpPr>
          <p:cNvPr id="14" name="Group 13">
            <a:extLst>
              <a:ext uri="{FF2B5EF4-FFF2-40B4-BE49-F238E27FC236}">
                <a16:creationId xmlns:a16="http://schemas.microsoft.com/office/drawing/2014/main" id="{116A377D-FE63-4B7A-A091-BA403B198EB9}"/>
              </a:ext>
            </a:extLst>
          </p:cNvPr>
          <p:cNvGrpSpPr/>
          <p:nvPr userDrawn="1"/>
        </p:nvGrpSpPr>
        <p:grpSpPr>
          <a:xfrm>
            <a:off x="11325793" y="5747095"/>
            <a:ext cx="700728" cy="748145"/>
            <a:chOff x="11222083" y="712971"/>
            <a:chExt cx="822062" cy="785012"/>
          </a:xfrm>
        </p:grpSpPr>
        <p:sp>
          <p:nvSpPr>
            <p:cNvPr id="17" name="Oval 16">
              <a:extLst>
                <a:ext uri="{FF2B5EF4-FFF2-40B4-BE49-F238E27FC236}">
                  <a16:creationId xmlns:a16="http://schemas.microsoft.com/office/drawing/2014/main" id="{44DB0699-C203-4E38-9A2D-FAA486E132D3}"/>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pic>
          <p:nvPicPr>
            <p:cNvPr id="18" name="Picture 17">
              <a:extLst>
                <a:ext uri="{FF2B5EF4-FFF2-40B4-BE49-F238E27FC236}">
                  <a16:creationId xmlns:a16="http://schemas.microsoft.com/office/drawing/2014/main" id="{00E4D4B3-F477-4778-9235-6F64FF85D361}"/>
                </a:ext>
              </a:extLst>
            </p:cNvPr>
            <p:cNvPicPr>
              <a:picLocks noChangeAspect="1"/>
            </p:cNvPicPr>
            <p:nvPr userDrawn="1"/>
          </p:nvPicPr>
          <p:blipFill>
            <a:blip r:embed="rId3"/>
            <a:stretch>
              <a:fillRect/>
            </a:stretch>
          </p:blipFill>
          <p:spPr>
            <a:xfrm>
              <a:off x="11328830" y="811070"/>
              <a:ext cx="621950" cy="477528"/>
            </a:xfrm>
            <a:prstGeom prst="rect">
              <a:avLst/>
            </a:prstGeom>
          </p:spPr>
        </p:pic>
      </p:grpSp>
      <p:pic>
        <p:nvPicPr>
          <p:cNvPr id="6" name="Picture 5" descr="A group of people posing for a photo in front of a house&#10;&#10;Description automatically generated">
            <a:extLst>
              <a:ext uri="{FF2B5EF4-FFF2-40B4-BE49-F238E27FC236}">
                <a16:creationId xmlns:a16="http://schemas.microsoft.com/office/drawing/2014/main" id="{EB52D61D-D59E-4E21-9590-550C704C1A56}"/>
              </a:ext>
            </a:extLst>
          </p:cNvPr>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12562" y="-22629"/>
            <a:ext cx="6083438" cy="7042353"/>
          </a:xfrm>
          <a:prstGeom prst="rect">
            <a:avLst/>
          </a:prstGeom>
        </p:spPr>
      </p:pic>
    </p:spTree>
    <p:extLst>
      <p:ext uri="{BB962C8B-B14F-4D97-AF65-F5344CB8AC3E}">
        <p14:creationId xmlns:p14="http://schemas.microsoft.com/office/powerpoint/2010/main" val="2089589201"/>
      </p:ext>
    </p:extLst>
  </p:cSld>
  <p:clrMapOvr>
    <a:masterClrMapping/>
  </p:clrMapOvr>
  <p:hf sldNum="0" hdr="0" ftr="0" dt="0"/>
  <p:extLst>
    <p:ext uri="{DCECCB84-F9BA-43D5-87BE-67443E8EF086}">
      <p15:sldGuideLst xmlns:p15="http://schemas.microsoft.com/office/powerpoint/2012/main"/>
    </p:ext>
  </p:extLst>
</p:sldLayout>
</file>

<file path=ppt/slideLayouts/slideLayout16.xml><?xml version="1.0" encoding="utf-8"?>
<p:sldLayout xmlns:a="http://schemas.openxmlformats.org/drawingml/2006/main" xmlns:r="http://schemas.openxmlformats.org/officeDocument/2006/relationships" xmlns:p="http://schemas.openxmlformats.org/presentationml/2006/main" type="title" preserve="1">
  <p:cSld name="5_Title Slide Urban Garden">
    <p:spTree>
      <p:nvGrpSpPr>
        <p:cNvPr id="1" name=""/>
        <p:cNvGrpSpPr/>
        <p:nvPr/>
      </p:nvGrpSpPr>
      <p:grpSpPr>
        <a:xfrm>
          <a:off x="0" y="0"/>
          <a:ext cx="0" cy="0"/>
          <a:chOff x="0" y="0"/>
          <a:chExt cx="0" cy="0"/>
        </a:xfrm>
      </p:grpSpPr>
      <p:sp>
        <p:nvSpPr>
          <p:cNvPr id="19" name="Trapezoid 11">
            <a:extLst>
              <a:ext uri="{FF2B5EF4-FFF2-40B4-BE49-F238E27FC236}">
                <a16:creationId xmlns:a16="http://schemas.microsoft.com/office/drawing/2014/main" id="{F930AEAB-58CB-4FD3-9A6F-94B28611E466}"/>
              </a:ext>
            </a:extLst>
          </p:cNvPr>
          <p:cNvSpPr/>
          <p:nvPr userDrawn="1"/>
        </p:nvSpPr>
        <p:spPr>
          <a:xfrm rot="10800000">
            <a:off x="113023" y="-8980"/>
            <a:ext cx="6316355"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sp>
        <p:nvSpPr>
          <p:cNvPr id="24" name="Trapezoid 11">
            <a:extLst>
              <a:ext uri="{FF2B5EF4-FFF2-40B4-BE49-F238E27FC236}">
                <a16:creationId xmlns:a16="http://schemas.microsoft.com/office/drawing/2014/main" id="{86B8939C-5A6B-4EEE-B770-13E4A8A8485B}"/>
              </a:ext>
            </a:extLst>
          </p:cNvPr>
          <p:cNvSpPr/>
          <p:nvPr userDrawn="1"/>
        </p:nvSpPr>
        <p:spPr>
          <a:xfrm rot="10800000">
            <a:off x="-24529" y="-11309"/>
            <a:ext cx="5178901"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2637" y="2649806"/>
            <a:ext cx="12166724" cy="589203"/>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258225" y="288727"/>
            <a:ext cx="5584207" cy="2202691"/>
          </a:xfrm>
        </p:spPr>
        <p:txBody>
          <a:bodyPr anchor="b">
            <a:normAutofit/>
          </a:bodyPr>
          <a:lstStyle>
            <a:lvl1pPr algn="l">
              <a:defRPr sz="4346">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12638" y="2755202"/>
            <a:ext cx="4459101" cy="483807"/>
          </a:xfrm>
        </p:spPr>
        <p:txBody>
          <a:bodyPr/>
          <a:lstStyle>
            <a:lvl1pPr marL="0" indent="0" algn="r">
              <a:buNone/>
              <a:defRPr sz="2434">
                <a:solidFill>
                  <a:srgbClr val="002060"/>
                </a:solidFill>
              </a:defRPr>
            </a:lvl1pPr>
            <a:lvl2pPr marL="397442" indent="0" algn="ctr">
              <a:buNone/>
              <a:defRPr sz="1739"/>
            </a:lvl2pPr>
            <a:lvl3pPr marL="794883" indent="0" algn="ctr">
              <a:buNone/>
              <a:defRPr sz="1565"/>
            </a:lvl3pPr>
            <a:lvl4pPr marL="1192325" indent="0" algn="ctr">
              <a:buNone/>
              <a:defRPr sz="1391"/>
            </a:lvl4pPr>
            <a:lvl5pPr marL="1589767" indent="0" algn="ctr">
              <a:buNone/>
              <a:defRPr sz="1391"/>
            </a:lvl5pPr>
            <a:lvl6pPr marL="1987208" indent="0" algn="ctr">
              <a:buNone/>
              <a:defRPr sz="1391"/>
            </a:lvl6pPr>
            <a:lvl7pPr marL="2384650" indent="0" algn="ctr">
              <a:buNone/>
              <a:defRPr sz="1391"/>
            </a:lvl7pPr>
            <a:lvl8pPr marL="2782092" indent="0" algn="ctr">
              <a:buNone/>
              <a:defRPr sz="1391"/>
            </a:lvl8pPr>
            <a:lvl9pPr marL="3179533" indent="0" algn="ctr">
              <a:buNone/>
              <a:defRPr sz="1391"/>
            </a:lvl9pPr>
          </a:lstStyle>
          <a:p>
            <a:r>
              <a:rPr lang="en-US"/>
              <a:t>Click to edit Master subtitle style</a:t>
            </a:r>
          </a:p>
        </p:txBody>
      </p:sp>
      <p:pic>
        <p:nvPicPr>
          <p:cNvPr id="16" name="Picture 2" descr="Related image">
            <a:extLst>
              <a:ext uri="{FF2B5EF4-FFF2-40B4-BE49-F238E27FC236}">
                <a16:creationId xmlns:a16="http://schemas.microsoft.com/office/drawing/2014/main" id="{CB240646-1354-4798-BF8A-2D5E1CBBF481}"/>
              </a:ext>
            </a:extLst>
          </p:cNvPr>
          <p:cNvPicPr>
            <a:picLocks noChangeArrowheads="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0210799" y="242023"/>
            <a:ext cx="750985" cy="748145"/>
          </a:xfrm>
          <a:prstGeom prst="rect">
            <a:avLst/>
          </a:prstGeom>
          <a:noFill/>
          <a:extLst>
            <a:ext uri="{909E8E84-426E-40DD-AFC4-6F175D3DCCD1}">
              <a14:hiddenFill xmlns:a14="http://schemas.microsoft.com/office/drawing/2010/main">
                <a:solidFill>
                  <a:srgbClr val="FFFFFF"/>
                </a:solidFill>
              </a14:hiddenFill>
            </a:ext>
          </a:extLst>
        </p:spPr>
      </p:pic>
      <p:grpSp>
        <p:nvGrpSpPr>
          <p:cNvPr id="21" name="Group 20">
            <a:extLst>
              <a:ext uri="{FF2B5EF4-FFF2-40B4-BE49-F238E27FC236}">
                <a16:creationId xmlns:a16="http://schemas.microsoft.com/office/drawing/2014/main" id="{E8D3D271-C87F-4A17-A419-B8ABB11A1E1D}"/>
              </a:ext>
            </a:extLst>
          </p:cNvPr>
          <p:cNvGrpSpPr/>
          <p:nvPr userDrawn="1"/>
        </p:nvGrpSpPr>
        <p:grpSpPr>
          <a:xfrm>
            <a:off x="11221338" y="242022"/>
            <a:ext cx="750985" cy="748145"/>
            <a:chOff x="11222083" y="712971"/>
            <a:chExt cx="822062" cy="785012"/>
          </a:xfrm>
        </p:grpSpPr>
        <p:sp>
          <p:nvSpPr>
            <p:cNvPr id="22" name="Oval 21">
              <a:extLst>
                <a:ext uri="{FF2B5EF4-FFF2-40B4-BE49-F238E27FC236}">
                  <a16:creationId xmlns:a16="http://schemas.microsoft.com/office/drawing/2014/main" id="{25C4CCF7-49C2-4050-B62F-DA2A7AC472B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pic>
          <p:nvPicPr>
            <p:cNvPr id="23" name="Picture 22">
              <a:extLst>
                <a:ext uri="{FF2B5EF4-FFF2-40B4-BE49-F238E27FC236}">
                  <a16:creationId xmlns:a16="http://schemas.microsoft.com/office/drawing/2014/main" id="{1E79910E-FB32-4AC7-8CEE-5F52BA1CBE38}"/>
                </a:ext>
              </a:extLst>
            </p:cNvPr>
            <p:cNvPicPr>
              <a:picLocks noChangeAspect="1"/>
            </p:cNvPicPr>
            <p:nvPr userDrawn="1"/>
          </p:nvPicPr>
          <p:blipFill>
            <a:blip r:embed="rId3"/>
            <a:stretch>
              <a:fillRect/>
            </a:stretch>
          </p:blipFill>
          <p:spPr>
            <a:xfrm>
              <a:off x="11328830" y="811070"/>
              <a:ext cx="621950" cy="477528"/>
            </a:xfrm>
            <a:prstGeom prst="rect">
              <a:avLst/>
            </a:prstGeom>
          </p:spPr>
        </p:pic>
      </p:grpSp>
      <p:sp>
        <p:nvSpPr>
          <p:cNvPr id="28" name="Rectangle 27">
            <a:extLst>
              <a:ext uri="{FF2B5EF4-FFF2-40B4-BE49-F238E27FC236}">
                <a16:creationId xmlns:a16="http://schemas.microsoft.com/office/drawing/2014/main" id="{143D5AB3-EE76-497D-B373-5036D76EF8E5}"/>
              </a:ext>
            </a:extLst>
          </p:cNvPr>
          <p:cNvSpPr/>
          <p:nvPr userDrawn="1"/>
        </p:nvSpPr>
        <p:spPr>
          <a:xfrm rot="10800000">
            <a:off x="-27364"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spTree>
    <p:extLst>
      <p:ext uri="{BB962C8B-B14F-4D97-AF65-F5344CB8AC3E}">
        <p14:creationId xmlns:p14="http://schemas.microsoft.com/office/powerpoint/2010/main" val="1139407275"/>
      </p:ext>
    </p:extLst>
  </p:cSld>
  <p:clrMapOvr>
    <a:masterClrMapping/>
  </p:clrMapOvr>
  <p:hf sldNum="0" hdr="0" ftr="0" dt="0"/>
  <p:extLst>
    <p:ext uri="{DCECCB84-F9BA-43D5-87BE-67443E8EF086}">
      <p15:sldGuideLst xmlns:p15="http://schemas.microsoft.com/office/powerpoint/2012/main"/>
    </p:ext>
  </p:extLst>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userDrawn="1">
  <p:cSld name="1_Title Slide">
    <p:spTree>
      <p:nvGrpSpPr>
        <p:cNvPr id="1" name=""/>
        <p:cNvGrpSpPr/>
        <p:nvPr/>
      </p:nvGrpSpPr>
      <p:grpSpPr>
        <a:xfrm>
          <a:off x="0" y="0"/>
          <a:ext cx="0" cy="0"/>
          <a:chOff x="0" y="0"/>
          <a:chExt cx="0" cy="0"/>
        </a:xfrm>
      </p:grpSpPr>
      <p:sp>
        <p:nvSpPr>
          <p:cNvPr id="27" name="Subtitle 2">
            <a:extLst>
              <a:ext uri="{FF2B5EF4-FFF2-40B4-BE49-F238E27FC236}">
                <a16:creationId xmlns:a16="http://schemas.microsoft.com/office/drawing/2014/main" id="{C7B2D077-C527-4C81-8D31-80FF9C2C2951}"/>
              </a:ext>
            </a:extLst>
          </p:cNvPr>
          <p:cNvSpPr>
            <a:spLocks noGrp="1"/>
          </p:cNvSpPr>
          <p:nvPr>
            <p:ph type="subTitle" idx="1" hasCustomPrompt="1"/>
          </p:nvPr>
        </p:nvSpPr>
        <p:spPr>
          <a:xfrm>
            <a:off x="1403171" y="270452"/>
            <a:ext cx="10024027"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6" name="Rectangle 15">
            <a:extLst>
              <a:ext uri="{FF2B5EF4-FFF2-40B4-BE49-F238E27FC236}">
                <a16:creationId xmlns:a16="http://schemas.microsoft.com/office/drawing/2014/main" id="{46DAEE7A-9DE3-4524-BC4D-C74E7C1878D8}"/>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9" name="Rectangle 18">
            <a:extLst>
              <a:ext uri="{FF2B5EF4-FFF2-40B4-BE49-F238E27FC236}">
                <a16:creationId xmlns:a16="http://schemas.microsoft.com/office/drawing/2014/main" id="{7A526C39-89B5-45AE-A331-15537B7F9539}"/>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20" name="Group 19">
            <a:extLst>
              <a:ext uri="{FF2B5EF4-FFF2-40B4-BE49-F238E27FC236}">
                <a16:creationId xmlns:a16="http://schemas.microsoft.com/office/drawing/2014/main" id="{7016960F-0592-4D26-9A6B-41D9E9DE35CB}"/>
              </a:ext>
            </a:extLst>
          </p:cNvPr>
          <p:cNvGrpSpPr/>
          <p:nvPr userDrawn="1"/>
        </p:nvGrpSpPr>
        <p:grpSpPr>
          <a:xfrm>
            <a:off x="11065266" y="5813434"/>
            <a:ext cx="753509" cy="748145"/>
            <a:chOff x="11222083" y="712971"/>
            <a:chExt cx="822062" cy="785012"/>
          </a:xfrm>
        </p:grpSpPr>
        <p:sp>
          <p:nvSpPr>
            <p:cNvPr id="21" name="Oval 20">
              <a:extLst>
                <a:ext uri="{FF2B5EF4-FFF2-40B4-BE49-F238E27FC236}">
                  <a16:creationId xmlns:a16="http://schemas.microsoft.com/office/drawing/2014/main" id="{65225213-8661-46A4-B8CD-39EE8708FE56}"/>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2" name="Picture 21">
              <a:extLst>
                <a:ext uri="{FF2B5EF4-FFF2-40B4-BE49-F238E27FC236}">
                  <a16:creationId xmlns:a16="http://schemas.microsoft.com/office/drawing/2014/main" id="{58A575F6-F57A-48C2-A1E6-3CE184FE92FD}"/>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752256359"/>
      </p:ext>
    </p:extLst>
  </p:cSld>
  <p:clrMapOvr>
    <a:masterClrMapping/>
  </p:clrMapOvr>
  <p:hf sldNum="0" hdr="0" ftr="0" dt="0"/>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2_One Content - Light Them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C57EAE-9C1C-48A6-8C9E-FF798216A608}"/>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4" name="Content Placeholder 3">
            <a:extLst>
              <a:ext uri="{FF2B5EF4-FFF2-40B4-BE49-F238E27FC236}">
                <a16:creationId xmlns:a16="http://schemas.microsoft.com/office/drawing/2014/main" id="{5B0082B4-7199-4E50-9A29-FAB0803F1E5A}"/>
              </a:ext>
            </a:extLst>
          </p:cNvPr>
          <p:cNvSpPr>
            <a:spLocks noGrp="1"/>
          </p:cNvSpPr>
          <p:nvPr>
            <p:ph sz="half" idx="2"/>
          </p:nvPr>
        </p:nvSpPr>
        <p:spPr>
          <a:xfrm>
            <a:off x="838200" y="1873127"/>
            <a:ext cx="10515602"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Rectangle 11">
            <a:extLst>
              <a:ext uri="{FF2B5EF4-FFF2-40B4-BE49-F238E27FC236}">
                <a16:creationId xmlns:a16="http://schemas.microsoft.com/office/drawing/2014/main" id="{4B913994-A48E-4770-BBA4-0897B9E61BD0}"/>
              </a:ext>
            </a:extLst>
          </p:cNvPr>
          <p:cNvSpPr/>
          <p:nvPr userDrawn="1"/>
        </p:nvSpPr>
        <p:spPr>
          <a:xfrm>
            <a:off x="497304" y="0"/>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BABF82D1-BC8F-4560-A207-4F785D4C6B46}"/>
              </a:ext>
            </a:extLst>
          </p:cNvPr>
          <p:cNvSpPr/>
          <p:nvPr userDrawn="1"/>
        </p:nvSpPr>
        <p:spPr>
          <a:xfrm>
            <a:off x="497304" y="1104899"/>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5" name="Group 14">
            <a:extLst>
              <a:ext uri="{FF2B5EF4-FFF2-40B4-BE49-F238E27FC236}">
                <a16:creationId xmlns:a16="http://schemas.microsoft.com/office/drawing/2014/main" id="{63241BBC-EE28-4740-BA17-B9EB150204FD}"/>
              </a:ext>
            </a:extLst>
          </p:cNvPr>
          <p:cNvGrpSpPr/>
          <p:nvPr userDrawn="1"/>
        </p:nvGrpSpPr>
        <p:grpSpPr>
          <a:xfrm>
            <a:off x="11095173" y="5813434"/>
            <a:ext cx="822062" cy="822062"/>
            <a:chOff x="11222083" y="712971"/>
            <a:chExt cx="822062" cy="785012"/>
          </a:xfrm>
        </p:grpSpPr>
        <p:sp>
          <p:nvSpPr>
            <p:cNvPr id="16" name="Oval 15">
              <a:extLst>
                <a:ext uri="{FF2B5EF4-FFF2-40B4-BE49-F238E27FC236}">
                  <a16:creationId xmlns:a16="http://schemas.microsoft.com/office/drawing/2014/main" id="{52CD13E3-382F-4785-B330-630A5FDB310E}"/>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7" name="Picture 16">
              <a:extLst>
                <a:ext uri="{FF2B5EF4-FFF2-40B4-BE49-F238E27FC236}">
                  <a16:creationId xmlns:a16="http://schemas.microsoft.com/office/drawing/2014/main" id="{0E634A03-053B-4392-9A23-2580B4F12D6A}"/>
                </a:ext>
              </a:extLst>
            </p:cNvPr>
            <p:cNvPicPr>
              <a:picLocks noChangeAspect="1"/>
            </p:cNvPicPr>
            <p:nvPr userDrawn="1"/>
          </p:nvPicPr>
          <p:blipFill>
            <a:blip r:embed="rId2"/>
            <a:stretch>
              <a:fillRect/>
            </a:stretch>
          </p:blipFill>
          <p:spPr>
            <a:xfrm>
              <a:off x="11328830" y="811070"/>
              <a:ext cx="621950" cy="477528"/>
            </a:xfrm>
            <a:prstGeom prst="rect">
              <a:avLst/>
            </a:prstGeom>
          </p:spPr>
        </p:pic>
      </p:grpSp>
      <p:sp>
        <p:nvSpPr>
          <p:cNvPr id="18" name="Rectangle 17">
            <a:extLst>
              <a:ext uri="{FF2B5EF4-FFF2-40B4-BE49-F238E27FC236}">
                <a16:creationId xmlns:a16="http://schemas.microsoft.com/office/drawing/2014/main" id="{7FC5144A-461D-44A3-9707-B289748B9DD6}"/>
              </a:ext>
            </a:extLst>
          </p:cNvPr>
          <p:cNvSpPr/>
          <p:nvPr userDrawn="1"/>
        </p:nvSpPr>
        <p:spPr>
          <a:xfrm rot="5400000">
            <a:off x="-3333752" y="3333750"/>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716100731"/>
      </p:ext>
    </p:extLst>
  </p:cSld>
  <p:clrMapOvr>
    <a:masterClrMapping/>
  </p:clrMapOvr>
  <p:hf sldNum="0" hdr="0" ftr="0" dt="0"/>
</p:sldLayout>
</file>

<file path=ppt/slideLayouts/slideLayout19.xml><?xml version="1.0" encoding="utf-8"?>
<p:sldLayout xmlns:a="http://schemas.openxmlformats.org/drawingml/2006/main" xmlns:r="http://schemas.openxmlformats.org/officeDocument/2006/relationships" xmlns:p="http://schemas.openxmlformats.org/presentationml/2006/main" type="titleOnly">
  <p:cSld name="Body Slide Cityscape Ribbon on Left">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grpSp>
        <p:nvGrpSpPr>
          <p:cNvPr id="9" name="Group 8">
            <a:extLst>
              <a:ext uri="{FF2B5EF4-FFF2-40B4-BE49-F238E27FC236}">
                <a16:creationId xmlns:a16="http://schemas.microsoft.com/office/drawing/2014/main" id="{05CCACDE-0812-4B05-8BB5-20721B46A381}"/>
              </a:ext>
            </a:extLst>
          </p:cNvPr>
          <p:cNvGrpSpPr/>
          <p:nvPr userDrawn="1"/>
        </p:nvGrpSpPr>
        <p:grpSpPr>
          <a:xfrm>
            <a:off x="11201400" y="5813434"/>
            <a:ext cx="754384" cy="748145"/>
            <a:chOff x="11222083" y="712971"/>
            <a:chExt cx="822062" cy="785012"/>
          </a:xfrm>
        </p:grpSpPr>
        <p:sp>
          <p:nvSpPr>
            <p:cNvPr id="15" name="Oval 14">
              <a:extLst>
                <a:ext uri="{FF2B5EF4-FFF2-40B4-BE49-F238E27FC236}">
                  <a16:creationId xmlns:a16="http://schemas.microsoft.com/office/drawing/2014/main" id="{2EABFE90-5F82-4B9B-AA9C-EA30DCF11049}"/>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pic>
          <p:nvPicPr>
            <p:cNvPr id="16" name="Picture 15">
              <a:extLst>
                <a:ext uri="{FF2B5EF4-FFF2-40B4-BE49-F238E27FC236}">
                  <a16:creationId xmlns:a16="http://schemas.microsoft.com/office/drawing/2014/main" id="{023315C9-6F57-40C1-AC8A-EAC5A36C8EA2}"/>
                </a:ext>
              </a:extLst>
            </p:cNvPr>
            <p:cNvPicPr>
              <a:picLocks noChangeAspect="1"/>
            </p:cNvPicPr>
            <p:nvPr userDrawn="1"/>
          </p:nvPicPr>
          <p:blipFill>
            <a:blip r:embed="rId4"/>
            <a:stretch>
              <a:fillRect/>
            </a:stretch>
          </p:blipFill>
          <p:spPr>
            <a:xfrm>
              <a:off x="11328830" y="811070"/>
              <a:ext cx="621950" cy="477528"/>
            </a:xfrm>
            <a:prstGeom prst="rect">
              <a:avLst/>
            </a:prstGeom>
          </p:spPr>
        </p:pic>
      </p:grpSp>
      <p:sp>
        <p:nvSpPr>
          <p:cNvPr id="17" name="Rectangle 16">
            <a:extLst>
              <a:ext uri="{FF2B5EF4-FFF2-40B4-BE49-F238E27FC236}">
                <a16:creationId xmlns:a16="http://schemas.microsoft.com/office/drawing/2014/main" id="{92DC4CE6-5668-489E-9AB1-61F4E58B1527}"/>
              </a:ext>
            </a:extLst>
          </p:cNvPr>
          <p:cNvSpPr/>
          <p:nvPr userDrawn="1"/>
        </p:nvSpPr>
        <p:spPr>
          <a:xfrm>
            <a:off x="497305" y="1"/>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497305" y="1104900"/>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504"/>
          </a:p>
        </p:txBody>
      </p:sp>
    </p:spTree>
    <p:extLst>
      <p:ext uri="{BB962C8B-B14F-4D97-AF65-F5344CB8AC3E}">
        <p14:creationId xmlns:p14="http://schemas.microsoft.com/office/powerpoint/2010/main" val="3650408961"/>
      </p:ext>
    </p:extLst>
  </p:cSld>
  <p:clrMapOvr>
    <a:masterClrMapping/>
  </p:clrMapOvr>
  <p:hf sldNum="0" hdr="0" ftr="0" dt="0"/>
</p:sldLayout>
</file>

<file path=ppt/slideLayouts/slideLayout20.xml><?xml version="1.0" encoding="utf-8"?>
<p:sldLayout xmlns:a="http://schemas.openxmlformats.org/drawingml/2006/main" xmlns:r="http://schemas.openxmlformats.org/officeDocument/2006/relationships" xmlns:p="http://schemas.openxmlformats.org/presentationml/2006/main" userDrawn="1">
  <p:cSld name="Q &amp; A or Thank You Slide">
    <p:bg>
      <p:bgPr>
        <a:gradFill flip="none" rotWithShape="1">
          <a:gsLst>
            <a:gs pos="0">
              <a:schemeClr val="accent1">
                <a:lumMod val="5000"/>
                <a:lumOff val="95000"/>
              </a:schemeClr>
            </a:gs>
            <a:gs pos="63000">
              <a:srgbClr val="B0CBE7"/>
            </a:gs>
            <a:gs pos="0">
              <a:srgbClr val="ECF3FA"/>
            </a:gs>
            <a:gs pos="100000">
              <a:srgbClr val="558BCD"/>
            </a:gs>
          </a:gsLst>
          <a:lin ang="8100000" scaled="1"/>
          <a:tileRect/>
        </a:gradFill>
        <a:effectLst/>
      </p:bgPr>
    </p:bg>
    <p:spTree>
      <p:nvGrpSpPr>
        <p:cNvPr id="1" name=""/>
        <p:cNvGrpSpPr/>
        <p:nvPr/>
      </p:nvGrpSpPr>
      <p:grpSpPr>
        <a:xfrm>
          <a:off x="0" y="0"/>
          <a:ext cx="0" cy="0"/>
          <a:chOff x="0" y="0"/>
          <a:chExt cx="0" cy="0"/>
        </a:xfrm>
      </p:grpSpPr>
      <p:sp>
        <p:nvSpPr>
          <p:cNvPr id="7" name="Freeform: Shape 6">
            <a:extLst>
              <a:ext uri="{FF2B5EF4-FFF2-40B4-BE49-F238E27FC236}">
                <a16:creationId xmlns:a16="http://schemas.microsoft.com/office/drawing/2014/main" id="{FD2AA2C5-3590-4572-A3AE-5696F995BC0D}"/>
              </a:ext>
            </a:extLst>
          </p:cNvPr>
          <p:cNvSpPr/>
          <p:nvPr userDrawn="1"/>
        </p:nvSpPr>
        <p:spPr>
          <a:xfrm rot="5400000">
            <a:off x="10800181" y="197396"/>
            <a:ext cx="1589214" cy="1194422"/>
          </a:xfrm>
          <a:custGeom>
            <a:avLst/>
            <a:gdLst>
              <a:gd name="connsiteX0" fmla="*/ 0 w 8115300"/>
              <a:gd name="connsiteY0" fmla="*/ 19050 h 6877050"/>
              <a:gd name="connsiteX1" fmla="*/ 19050 w 8115300"/>
              <a:gd name="connsiteY1" fmla="*/ 6877050 h 6877050"/>
              <a:gd name="connsiteX2" fmla="*/ 5905500 w 8115300"/>
              <a:gd name="connsiteY2" fmla="*/ 5753100 h 6877050"/>
              <a:gd name="connsiteX3" fmla="*/ 6572250 w 8115300"/>
              <a:gd name="connsiteY3" fmla="*/ 22860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908400"/>
              <a:gd name="connsiteX1" fmla="*/ 19050 w 8115300"/>
              <a:gd name="connsiteY1" fmla="*/ 6877050 h 6908400"/>
              <a:gd name="connsiteX2" fmla="*/ 5905500 w 8115300"/>
              <a:gd name="connsiteY2" fmla="*/ 5753100 h 6908400"/>
              <a:gd name="connsiteX3" fmla="*/ 6572250 w 8115300"/>
              <a:gd name="connsiteY3" fmla="*/ 2286000 h 6908400"/>
              <a:gd name="connsiteX4" fmla="*/ 7143750 w 8115300"/>
              <a:gd name="connsiteY4" fmla="*/ 762000 h 6908400"/>
              <a:gd name="connsiteX5" fmla="*/ 8115300 w 8115300"/>
              <a:gd name="connsiteY5" fmla="*/ 0 h 6908400"/>
              <a:gd name="connsiteX6" fmla="*/ 0 w 8115300"/>
              <a:gd name="connsiteY6" fmla="*/ 19050 h 6908400"/>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09728"/>
              <a:gd name="connsiteX1" fmla="*/ 19050 w 8115300"/>
              <a:gd name="connsiteY1" fmla="*/ 6877050 h 7109728"/>
              <a:gd name="connsiteX2" fmla="*/ 5905500 w 8115300"/>
              <a:gd name="connsiteY2" fmla="*/ 5753100 h 7109728"/>
              <a:gd name="connsiteX3" fmla="*/ 6572250 w 8115300"/>
              <a:gd name="connsiteY3" fmla="*/ 2286000 h 7109728"/>
              <a:gd name="connsiteX4" fmla="*/ 7143750 w 8115300"/>
              <a:gd name="connsiteY4" fmla="*/ 762000 h 7109728"/>
              <a:gd name="connsiteX5" fmla="*/ 8115300 w 8115300"/>
              <a:gd name="connsiteY5" fmla="*/ 0 h 7109728"/>
              <a:gd name="connsiteX6" fmla="*/ 0 w 8115300"/>
              <a:gd name="connsiteY6" fmla="*/ 19050 h 7109728"/>
              <a:gd name="connsiteX0" fmla="*/ 0 w 8115300"/>
              <a:gd name="connsiteY0" fmla="*/ 19050 h 7073247"/>
              <a:gd name="connsiteX1" fmla="*/ 19050 w 8115300"/>
              <a:gd name="connsiteY1" fmla="*/ 6877050 h 7073247"/>
              <a:gd name="connsiteX2" fmla="*/ 5905500 w 8115300"/>
              <a:gd name="connsiteY2" fmla="*/ 5753100 h 7073247"/>
              <a:gd name="connsiteX3" fmla="*/ 6572250 w 8115300"/>
              <a:gd name="connsiteY3" fmla="*/ 2286000 h 7073247"/>
              <a:gd name="connsiteX4" fmla="*/ 7143750 w 8115300"/>
              <a:gd name="connsiteY4" fmla="*/ 762000 h 7073247"/>
              <a:gd name="connsiteX5" fmla="*/ 8115300 w 8115300"/>
              <a:gd name="connsiteY5" fmla="*/ 0 h 7073247"/>
              <a:gd name="connsiteX6" fmla="*/ 0 w 8115300"/>
              <a:gd name="connsiteY6" fmla="*/ 19050 h 7073247"/>
              <a:gd name="connsiteX0" fmla="*/ 0 w 8115300"/>
              <a:gd name="connsiteY0" fmla="*/ 19050 h 6985875"/>
              <a:gd name="connsiteX1" fmla="*/ 19050 w 8115300"/>
              <a:gd name="connsiteY1" fmla="*/ 6877050 h 6985875"/>
              <a:gd name="connsiteX2" fmla="*/ 5905500 w 8115300"/>
              <a:gd name="connsiteY2" fmla="*/ 5753100 h 6985875"/>
              <a:gd name="connsiteX3" fmla="*/ 6572250 w 8115300"/>
              <a:gd name="connsiteY3" fmla="*/ 2286000 h 6985875"/>
              <a:gd name="connsiteX4" fmla="*/ 7143750 w 8115300"/>
              <a:gd name="connsiteY4" fmla="*/ 762000 h 6985875"/>
              <a:gd name="connsiteX5" fmla="*/ 8115300 w 8115300"/>
              <a:gd name="connsiteY5" fmla="*/ 0 h 6985875"/>
              <a:gd name="connsiteX6" fmla="*/ 0 w 8115300"/>
              <a:gd name="connsiteY6" fmla="*/ 19050 h 6985875"/>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910916"/>
              <a:gd name="connsiteX1" fmla="*/ 19050 w 8115300"/>
              <a:gd name="connsiteY1" fmla="*/ 6877050 h 6910916"/>
              <a:gd name="connsiteX2" fmla="*/ 5943600 w 8115300"/>
              <a:gd name="connsiteY2" fmla="*/ 5810250 h 6910916"/>
              <a:gd name="connsiteX3" fmla="*/ 6896100 w 8115300"/>
              <a:gd name="connsiteY3" fmla="*/ 2171700 h 6910916"/>
              <a:gd name="connsiteX4" fmla="*/ 7143750 w 8115300"/>
              <a:gd name="connsiteY4" fmla="*/ 762000 h 6910916"/>
              <a:gd name="connsiteX5" fmla="*/ 8115300 w 8115300"/>
              <a:gd name="connsiteY5" fmla="*/ 0 h 6910916"/>
              <a:gd name="connsiteX6" fmla="*/ 0 w 8115300"/>
              <a:gd name="connsiteY6" fmla="*/ 19050 h 6910916"/>
              <a:gd name="connsiteX0" fmla="*/ 0 w 8115300"/>
              <a:gd name="connsiteY0" fmla="*/ 19050 h 6877050"/>
              <a:gd name="connsiteX1" fmla="*/ 19050 w 8115300"/>
              <a:gd name="connsiteY1" fmla="*/ 6877050 h 6877050"/>
              <a:gd name="connsiteX2" fmla="*/ 5695950 w 8115300"/>
              <a:gd name="connsiteY2" fmla="*/ 554355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0070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410450 w 8115300"/>
              <a:gd name="connsiteY4" fmla="*/ 781050 h 6877050"/>
              <a:gd name="connsiteX5" fmla="*/ 8115300 w 8115300"/>
              <a:gd name="connsiteY5" fmla="*/ 0 h 6877050"/>
              <a:gd name="connsiteX6" fmla="*/ 0 w 8115300"/>
              <a:gd name="connsiteY6" fmla="*/ 19050 h 6877050"/>
              <a:gd name="connsiteX0" fmla="*/ 0 w 8248650"/>
              <a:gd name="connsiteY0" fmla="*/ 19050 h 6877050"/>
              <a:gd name="connsiteX1" fmla="*/ 19050 w 8248650"/>
              <a:gd name="connsiteY1" fmla="*/ 6877050 h 6877050"/>
              <a:gd name="connsiteX2" fmla="*/ 544830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8724900" h="6877050">
                <a:moveTo>
                  <a:pt x="0" y="19050"/>
                </a:moveTo>
                <a:lnTo>
                  <a:pt x="19050" y="6877050"/>
                </a:lnTo>
                <a:cubicBezTo>
                  <a:pt x="2857500" y="6826250"/>
                  <a:pt x="4629150" y="6356350"/>
                  <a:pt x="5429250" y="5372100"/>
                </a:cubicBezTo>
                <a:cubicBezTo>
                  <a:pt x="6127750" y="4616450"/>
                  <a:pt x="6635750" y="2870200"/>
                  <a:pt x="6953250" y="1924050"/>
                </a:cubicBezTo>
                <a:cubicBezTo>
                  <a:pt x="7086600" y="1454150"/>
                  <a:pt x="7239000" y="1117600"/>
                  <a:pt x="7467600" y="800100"/>
                </a:cubicBezTo>
                <a:cubicBezTo>
                  <a:pt x="7734300" y="488950"/>
                  <a:pt x="8115300" y="101600"/>
                  <a:pt x="8724900" y="0"/>
                </a:cubicBezTo>
                <a:lnTo>
                  <a:pt x="0" y="19050"/>
                </a:lnTo>
                <a:close/>
              </a:path>
            </a:pathLst>
          </a:custGeom>
          <a:gradFill flip="none" rotWithShape="1">
            <a:gsLst>
              <a:gs pos="0">
                <a:schemeClr val="accent1">
                  <a:lumMod val="5000"/>
                  <a:lumOff val="95000"/>
                </a:schemeClr>
              </a:gs>
              <a:gs pos="97000">
                <a:srgbClr val="1DB344"/>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5" name="Freeform: Shape 4">
            <a:extLst>
              <a:ext uri="{FF2B5EF4-FFF2-40B4-BE49-F238E27FC236}">
                <a16:creationId xmlns:a16="http://schemas.microsoft.com/office/drawing/2014/main" id="{B43BCF1C-96CD-40E6-A56D-F4C5BC948F0E}"/>
              </a:ext>
            </a:extLst>
          </p:cNvPr>
          <p:cNvSpPr/>
          <p:nvPr userDrawn="1"/>
        </p:nvSpPr>
        <p:spPr>
          <a:xfrm rot="5400000">
            <a:off x="10998181" y="131748"/>
            <a:ext cx="1325565" cy="1062074"/>
          </a:xfrm>
          <a:custGeom>
            <a:avLst/>
            <a:gdLst>
              <a:gd name="connsiteX0" fmla="*/ 0 w 8115300"/>
              <a:gd name="connsiteY0" fmla="*/ 19050 h 6877050"/>
              <a:gd name="connsiteX1" fmla="*/ 19050 w 8115300"/>
              <a:gd name="connsiteY1" fmla="*/ 6877050 h 6877050"/>
              <a:gd name="connsiteX2" fmla="*/ 5905500 w 8115300"/>
              <a:gd name="connsiteY2" fmla="*/ 5753100 h 6877050"/>
              <a:gd name="connsiteX3" fmla="*/ 6572250 w 8115300"/>
              <a:gd name="connsiteY3" fmla="*/ 22860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908400"/>
              <a:gd name="connsiteX1" fmla="*/ 19050 w 8115300"/>
              <a:gd name="connsiteY1" fmla="*/ 6877050 h 6908400"/>
              <a:gd name="connsiteX2" fmla="*/ 5905500 w 8115300"/>
              <a:gd name="connsiteY2" fmla="*/ 5753100 h 6908400"/>
              <a:gd name="connsiteX3" fmla="*/ 6572250 w 8115300"/>
              <a:gd name="connsiteY3" fmla="*/ 2286000 h 6908400"/>
              <a:gd name="connsiteX4" fmla="*/ 7143750 w 8115300"/>
              <a:gd name="connsiteY4" fmla="*/ 762000 h 6908400"/>
              <a:gd name="connsiteX5" fmla="*/ 8115300 w 8115300"/>
              <a:gd name="connsiteY5" fmla="*/ 0 h 6908400"/>
              <a:gd name="connsiteX6" fmla="*/ 0 w 8115300"/>
              <a:gd name="connsiteY6" fmla="*/ 19050 h 6908400"/>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09728"/>
              <a:gd name="connsiteX1" fmla="*/ 19050 w 8115300"/>
              <a:gd name="connsiteY1" fmla="*/ 6877050 h 7109728"/>
              <a:gd name="connsiteX2" fmla="*/ 5905500 w 8115300"/>
              <a:gd name="connsiteY2" fmla="*/ 5753100 h 7109728"/>
              <a:gd name="connsiteX3" fmla="*/ 6572250 w 8115300"/>
              <a:gd name="connsiteY3" fmla="*/ 2286000 h 7109728"/>
              <a:gd name="connsiteX4" fmla="*/ 7143750 w 8115300"/>
              <a:gd name="connsiteY4" fmla="*/ 762000 h 7109728"/>
              <a:gd name="connsiteX5" fmla="*/ 8115300 w 8115300"/>
              <a:gd name="connsiteY5" fmla="*/ 0 h 7109728"/>
              <a:gd name="connsiteX6" fmla="*/ 0 w 8115300"/>
              <a:gd name="connsiteY6" fmla="*/ 19050 h 7109728"/>
              <a:gd name="connsiteX0" fmla="*/ 0 w 8115300"/>
              <a:gd name="connsiteY0" fmla="*/ 19050 h 7073247"/>
              <a:gd name="connsiteX1" fmla="*/ 19050 w 8115300"/>
              <a:gd name="connsiteY1" fmla="*/ 6877050 h 7073247"/>
              <a:gd name="connsiteX2" fmla="*/ 5905500 w 8115300"/>
              <a:gd name="connsiteY2" fmla="*/ 5753100 h 7073247"/>
              <a:gd name="connsiteX3" fmla="*/ 6572250 w 8115300"/>
              <a:gd name="connsiteY3" fmla="*/ 2286000 h 7073247"/>
              <a:gd name="connsiteX4" fmla="*/ 7143750 w 8115300"/>
              <a:gd name="connsiteY4" fmla="*/ 762000 h 7073247"/>
              <a:gd name="connsiteX5" fmla="*/ 8115300 w 8115300"/>
              <a:gd name="connsiteY5" fmla="*/ 0 h 7073247"/>
              <a:gd name="connsiteX6" fmla="*/ 0 w 8115300"/>
              <a:gd name="connsiteY6" fmla="*/ 19050 h 7073247"/>
              <a:gd name="connsiteX0" fmla="*/ 0 w 8115300"/>
              <a:gd name="connsiteY0" fmla="*/ 19050 h 6985875"/>
              <a:gd name="connsiteX1" fmla="*/ 19050 w 8115300"/>
              <a:gd name="connsiteY1" fmla="*/ 6877050 h 6985875"/>
              <a:gd name="connsiteX2" fmla="*/ 5905500 w 8115300"/>
              <a:gd name="connsiteY2" fmla="*/ 5753100 h 6985875"/>
              <a:gd name="connsiteX3" fmla="*/ 6572250 w 8115300"/>
              <a:gd name="connsiteY3" fmla="*/ 2286000 h 6985875"/>
              <a:gd name="connsiteX4" fmla="*/ 7143750 w 8115300"/>
              <a:gd name="connsiteY4" fmla="*/ 762000 h 6985875"/>
              <a:gd name="connsiteX5" fmla="*/ 8115300 w 8115300"/>
              <a:gd name="connsiteY5" fmla="*/ 0 h 6985875"/>
              <a:gd name="connsiteX6" fmla="*/ 0 w 8115300"/>
              <a:gd name="connsiteY6" fmla="*/ 19050 h 6985875"/>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910916"/>
              <a:gd name="connsiteX1" fmla="*/ 19050 w 8115300"/>
              <a:gd name="connsiteY1" fmla="*/ 6877050 h 6910916"/>
              <a:gd name="connsiteX2" fmla="*/ 5943600 w 8115300"/>
              <a:gd name="connsiteY2" fmla="*/ 5810250 h 6910916"/>
              <a:gd name="connsiteX3" fmla="*/ 6896100 w 8115300"/>
              <a:gd name="connsiteY3" fmla="*/ 2171700 h 6910916"/>
              <a:gd name="connsiteX4" fmla="*/ 7143750 w 8115300"/>
              <a:gd name="connsiteY4" fmla="*/ 762000 h 6910916"/>
              <a:gd name="connsiteX5" fmla="*/ 8115300 w 8115300"/>
              <a:gd name="connsiteY5" fmla="*/ 0 h 6910916"/>
              <a:gd name="connsiteX6" fmla="*/ 0 w 8115300"/>
              <a:gd name="connsiteY6" fmla="*/ 19050 h 6910916"/>
              <a:gd name="connsiteX0" fmla="*/ 0 w 8115300"/>
              <a:gd name="connsiteY0" fmla="*/ 19050 h 6877050"/>
              <a:gd name="connsiteX1" fmla="*/ 19050 w 8115300"/>
              <a:gd name="connsiteY1" fmla="*/ 6877050 h 6877050"/>
              <a:gd name="connsiteX2" fmla="*/ 5695950 w 8115300"/>
              <a:gd name="connsiteY2" fmla="*/ 554355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0070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410450 w 8115300"/>
              <a:gd name="connsiteY4" fmla="*/ 781050 h 6877050"/>
              <a:gd name="connsiteX5" fmla="*/ 8115300 w 8115300"/>
              <a:gd name="connsiteY5" fmla="*/ 0 h 6877050"/>
              <a:gd name="connsiteX6" fmla="*/ 0 w 8115300"/>
              <a:gd name="connsiteY6" fmla="*/ 19050 h 6877050"/>
              <a:gd name="connsiteX0" fmla="*/ 0 w 8248650"/>
              <a:gd name="connsiteY0" fmla="*/ 19050 h 6877050"/>
              <a:gd name="connsiteX1" fmla="*/ 19050 w 8248650"/>
              <a:gd name="connsiteY1" fmla="*/ 6877050 h 6877050"/>
              <a:gd name="connsiteX2" fmla="*/ 544830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8724900" h="6877050">
                <a:moveTo>
                  <a:pt x="0" y="19050"/>
                </a:moveTo>
                <a:lnTo>
                  <a:pt x="19050" y="6877050"/>
                </a:lnTo>
                <a:cubicBezTo>
                  <a:pt x="2857500" y="6826250"/>
                  <a:pt x="4629150" y="6356350"/>
                  <a:pt x="5429250" y="5372100"/>
                </a:cubicBezTo>
                <a:cubicBezTo>
                  <a:pt x="6127750" y="4616450"/>
                  <a:pt x="6635750" y="2870200"/>
                  <a:pt x="6953250" y="1924050"/>
                </a:cubicBezTo>
                <a:cubicBezTo>
                  <a:pt x="7086600" y="1454150"/>
                  <a:pt x="7239000" y="1117600"/>
                  <a:pt x="7467600" y="800100"/>
                </a:cubicBezTo>
                <a:cubicBezTo>
                  <a:pt x="7734300" y="488950"/>
                  <a:pt x="8115300" y="101600"/>
                  <a:pt x="8724900" y="0"/>
                </a:cubicBezTo>
                <a:lnTo>
                  <a:pt x="0" y="19050"/>
                </a:lnTo>
                <a:close/>
              </a:path>
            </a:pathLst>
          </a:custGeom>
          <a:gradFill flip="none" rotWithShape="1">
            <a:gsLst>
              <a:gs pos="0">
                <a:schemeClr val="accent1">
                  <a:lumMod val="5000"/>
                  <a:lumOff val="95000"/>
                </a:schemeClr>
              </a:gs>
              <a:gs pos="40000">
                <a:schemeClr val="accent1">
                  <a:lumMod val="45000"/>
                  <a:lumOff val="55000"/>
                </a:schemeClr>
              </a:gs>
              <a:gs pos="56000">
                <a:schemeClr val="accent1">
                  <a:lumMod val="45000"/>
                  <a:lumOff val="55000"/>
                </a:schemeClr>
              </a:gs>
              <a:gs pos="100000">
                <a:srgbClr val="5590CC"/>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9" name="Title 1">
            <a:extLst>
              <a:ext uri="{FF2B5EF4-FFF2-40B4-BE49-F238E27FC236}">
                <a16:creationId xmlns:a16="http://schemas.microsoft.com/office/drawing/2014/main" id="{884D964B-1D11-4CFB-ABE5-A814E7DF57C8}"/>
              </a:ext>
            </a:extLst>
          </p:cNvPr>
          <p:cNvSpPr>
            <a:spLocks noGrp="1"/>
          </p:cNvSpPr>
          <p:nvPr>
            <p:ph type="title"/>
          </p:nvPr>
        </p:nvSpPr>
        <p:spPr>
          <a:xfrm>
            <a:off x="838199" y="2501513"/>
            <a:ext cx="10515600" cy="1325563"/>
          </a:xfrm>
        </p:spPr>
        <p:txBody>
          <a:bodyPr>
            <a:normAutofit/>
          </a:bodyPr>
          <a:lstStyle>
            <a:lvl1pPr algn="ctr">
              <a:defRPr sz="6000">
                <a:solidFill>
                  <a:srgbClr val="183460"/>
                </a:solidFill>
                <a:latin typeface="Segoe UI Semilight" panose="020B0402040204020203" pitchFamily="34" charset="0"/>
                <a:cs typeface="Segoe UI Semilight" panose="020B0402040204020203" pitchFamily="34" charset="0"/>
              </a:defRPr>
            </a:lvl1pPr>
          </a:lstStyle>
          <a:p>
            <a:endParaRPr lang="en-US"/>
          </a:p>
        </p:txBody>
      </p:sp>
      <p:grpSp>
        <p:nvGrpSpPr>
          <p:cNvPr id="15" name="Group 14">
            <a:extLst>
              <a:ext uri="{FF2B5EF4-FFF2-40B4-BE49-F238E27FC236}">
                <a16:creationId xmlns:a16="http://schemas.microsoft.com/office/drawing/2014/main" id="{7E3C0C62-5F9F-4BDF-9474-8D07B88A54EE}"/>
              </a:ext>
            </a:extLst>
          </p:cNvPr>
          <p:cNvGrpSpPr/>
          <p:nvPr userDrawn="1"/>
        </p:nvGrpSpPr>
        <p:grpSpPr>
          <a:xfrm>
            <a:off x="11292795" y="67136"/>
            <a:ext cx="822062" cy="822062"/>
            <a:chOff x="11222083" y="712971"/>
            <a:chExt cx="822062" cy="785012"/>
          </a:xfrm>
        </p:grpSpPr>
        <p:sp>
          <p:nvSpPr>
            <p:cNvPr id="16" name="Oval 15">
              <a:extLst>
                <a:ext uri="{FF2B5EF4-FFF2-40B4-BE49-F238E27FC236}">
                  <a16:creationId xmlns:a16="http://schemas.microsoft.com/office/drawing/2014/main" id="{6BDD4846-A62E-4917-81BB-686B8E02E80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7" name="Picture 16">
              <a:extLst>
                <a:ext uri="{FF2B5EF4-FFF2-40B4-BE49-F238E27FC236}">
                  <a16:creationId xmlns:a16="http://schemas.microsoft.com/office/drawing/2014/main" id="{F6DD85F9-E71A-453B-B301-835E9EA299A7}"/>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777698993"/>
      </p:ext>
    </p:extLst>
  </p:cSld>
  <p:clrMapOvr>
    <a:masterClrMapping/>
  </p:clrMapOvr>
  <p:hf sldNum="0" hdr="0" ftr="0" dt="0"/>
</p:sldLayout>
</file>

<file path=ppt/slideLayouts/slideLayout2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pic>
        <p:nvPicPr>
          <p:cNvPr id="26" name="Picture 25" descr="An aerial view of a city&#10;&#10;Description automatically generated with medium confidence">
            <a:extLst>
              <a:ext uri="{FF2B5EF4-FFF2-40B4-BE49-F238E27FC236}">
                <a16:creationId xmlns:a16="http://schemas.microsoft.com/office/drawing/2014/main" id="{3703D8C5-7EE3-4F96-89B9-898A868FC45C}"/>
              </a:ext>
            </a:extLst>
          </p:cNvPr>
          <p:cNvPicPr>
            <a:picLocks noChangeAspect="1"/>
          </p:cNvPicPr>
          <p:nvPr userDrawn="1"/>
        </p:nvPicPr>
        <p:blipFill rotWithShape="1">
          <a:blip r:embed="rId2" cstate="print">
            <a:duotone>
              <a:schemeClr val="accent1">
                <a:shade val="45000"/>
                <a:satMod val="135000"/>
              </a:schemeClr>
              <a:prstClr val="white"/>
            </a:duotone>
            <a:alphaModFix amt="70000"/>
            <a:extLst>
              <a:ext uri="{BEBA8EAE-BF5A-486C-A8C5-ECC9F3942E4B}">
                <a14:imgProps xmlns:a14="http://schemas.microsoft.com/office/drawing/2010/main">
                  <a14:imgLayer r:embed="rId3">
                    <a14:imgEffect>
                      <a14:colorTemperature colorTemp="2152"/>
                    </a14:imgEffect>
                    <a14:imgEffect>
                      <a14:saturation sat="0"/>
                    </a14:imgEffect>
                  </a14:imgLayer>
                </a14:imgProps>
              </a:ext>
              <a:ext uri="{28A0092B-C50C-407E-A947-70E740481C1C}">
                <a14:useLocalDpi xmlns:a14="http://schemas.microsoft.com/office/drawing/2010/main" val="0"/>
              </a:ext>
            </a:extLst>
          </a:blip>
          <a:srcRect t="6651" r="1297" b="230"/>
          <a:stretch/>
        </p:blipFill>
        <p:spPr>
          <a:xfrm>
            <a:off x="-11288" y="-8468"/>
            <a:ext cx="12225868" cy="6858000"/>
          </a:xfrm>
          <a:prstGeom prst="rect">
            <a:avLst/>
          </a:prstGeom>
          <a:solidFill>
            <a:schemeClr val="bg1">
              <a:alpha val="77000"/>
            </a:schemeClr>
          </a:solidFill>
        </p:spPr>
      </p:pic>
      <p:cxnSp>
        <p:nvCxnSpPr>
          <p:cNvPr id="17" name="Straight Connector 16"/>
          <p:cNvCxnSpPr/>
          <p:nvPr/>
        </p:nvCxnSpPr>
        <p:spPr>
          <a:xfrm flipV="1">
            <a:off x="6852395" y="4167138"/>
            <a:ext cx="5363300"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9401564" y="-8467"/>
            <a:ext cx="16256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9" name="Freeform 18"/>
          <p:cNvSpPr/>
          <p:nvPr/>
        </p:nvSpPr>
        <p:spPr>
          <a:xfrm>
            <a:off x="9200484" y="-8466"/>
            <a:ext cx="302592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0" name="Freeform 19"/>
          <p:cNvSpPr/>
          <p:nvPr/>
        </p:nvSpPr>
        <p:spPr>
          <a:xfrm>
            <a:off x="9618166" y="-16934"/>
            <a:ext cx="2597529"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1" name="Freeform 20"/>
          <p:cNvSpPr/>
          <p:nvPr/>
        </p:nvSpPr>
        <p:spPr>
          <a:xfrm>
            <a:off x="8861817" y="3911599"/>
            <a:ext cx="3351420"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Freeform 21"/>
          <p:cNvSpPr/>
          <p:nvPr/>
        </p:nvSpPr>
        <p:spPr>
          <a:xfrm>
            <a:off x="9358527" y="-16934"/>
            <a:ext cx="2857168"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Freeform 22"/>
          <p:cNvSpPr/>
          <p:nvPr/>
        </p:nvSpPr>
        <p:spPr>
          <a:xfrm>
            <a:off x="11072324" y="-16934"/>
            <a:ext cx="1143373"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Freeform 23"/>
          <p:cNvSpPr/>
          <p:nvPr/>
        </p:nvSpPr>
        <p:spPr>
          <a:xfrm>
            <a:off x="10780930" y="-16935"/>
            <a:ext cx="142236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10758351" y="4885267"/>
            <a:ext cx="1458781"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Freeform 27"/>
          <p:cNvSpPr/>
          <p:nvPr/>
        </p:nvSpPr>
        <p:spPr>
          <a:xfrm>
            <a:off x="0" y="-16935"/>
            <a:ext cx="1151467"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ctrTitle"/>
          </p:nvPr>
        </p:nvSpPr>
        <p:spPr>
          <a:xfrm>
            <a:off x="1507461" y="2404534"/>
            <a:ext cx="7768958" cy="1646302"/>
          </a:xfrm>
        </p:spPr>
        <p:txBody>
          <a:bodyPr anchor="b">
            <a:noAutofit/>
          </a:bodyPr>
          <a:lstStyle>
            <a:lvl1pPr algn="r">
              <a:defRPr sz="5400">
                <a:solidFill>
                  <a:schemeClr val="accent1"/>
                </a:solidFill>
              </a:defRPr>
            </a:lvl1pPr>
          </a:lstStyle>
          <a:p>
            <a:r>
              <a:rPr lang="en-US"/>
              <a:t>Click to edit Master title style</a:t>
            </a:r>
          </a:p>
        </p:txBody>
      </p:sp>
      <p:sp>
        <p:nvSpPr>
          <p:cNvPr id="3" name="Subtitle 2"/>
          <p:cNvSpPr>
            <a:spLocks noGrp="1"/>
          </p:cNvSpPr>
          <p:nvPr>
            <p:ph type="subTitle" idx="1"/>
          </p:nvPr>
        </p:nvSpPr>
        <p:spPr>
          <a:xfrm>
            <a:off x="1507461" y="4050835"/>
            <a:ext cx="7768958" cy="1096899"/>
          </a:xfrm>
        </p:spPr>
        <p:txBody>
          <a:bodyPr anchor="t"/>
          <a:lstStyle>
            <a:lvl1pPr marL="0" indent="0" algn="r">
              <a:buNone/>
              <a:defRPr>
                <a:solidFill>
                  <a:schemeClr val="tx1">
                    <a:lumMod val="50000"/>
                    <a:lumOff val="50000"/>
                  </a:schemeClr>
                </a:solidFill>
              </a:defRPr>
            </a:lvl1pPr>
            <a:lvl2pPr marL="457198" indent="0" algn="ctr">
              <a:buNone/>
              <a:defRPr>
                <a:solidFill>
                  <a:schemeClr val="tx1">
                    <a:tint val="75000"/>
                  </a:schemeClr>
                </a:solidFill>
              </a:defRPr>
            </a:lvl2pPr>
            <a:lvl3pPr marL="914396" indent="0" algn="ctr">
              <a:buNone/>
              <a:defRPr>
                <a:solidFill>
                  <a:schemeClr val="tx1">
                    <a:tint val="75000"/>
                  </a:schemeClr>
                </a:solidFill>
              </a:defRPr>
            </a:lvl3pPr>
            <a:lvl4pPr marL="1371595" indent="0" algn="ctr">
              <a:buNone/>
              <a:defRPr>
                <a:solidFill>
                  <a:schemeClr val="tx1">
                    <a:tint val="75000"/>
                  </a:schemeClr>
                </a:solidFill>
              </a:defRPr>
            </a:lvl4pPr>
            <a:lvl5pPr marL="1828793" indent="0" algn="ctr">
              <a:buNone/>
              <a:defRPr>
                <a:solidFill>
                  <a:schemeClr val="tx1">
                    <a:tint val="75000"/>
                  </a:schemeClr>
                </a:solidFill>
              </a:defRPr>
            </a:lvl5pPr>
            <a:lvl6pPr marL="2285991" indent="0" algn="ctr">
              <a:buNone/>
              <a:defRPr>
                <a:solidFill>
                  <a:schemeClr val="tx1">
                    <a:tint val="75000"/>
                  </a:schemeClr>
                </a:solidFill>
              </a:defRPr>
            </a:lvl6pPr>
            <a:lvl7pPr marL="2743189" indent="0" algn="ctr">
              <a:buNone/>
              <a:defRPr>
                <a:solidFill>
                  <a:schemeClr val="tx1">
                    <a:tint val="75000"/>
                  </a:schemeClr>
                </a:solidFill>
              </a:defRPr>
            </a:lvl7pPr>
            <a:lvl8pPr marL="3200388" indent="0" algn="ctr">
              <a:buNone/>
              <a:defRPr>
                <a:solidFill>
                  <a:schemeClr val="tx1">
                    <a:tint val="75000"/>
                  </a:schemeClr>
                </a:solidFill>
              </a:defRPr>
            </a:lvl8pPr>
            <a:lvl9pPr marL="3657586"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B61BEF0D-F0BB-DE4B-95CE-6DB70DBA9567}" type="datetimeFigureOut">
              <a:rPr lang="en-US" dirty="0"/>
              <a:pPr/>
              <a:t>8/2/2024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a:p>
        </p:txBody>
      </p:sp>
    </p:spTree>
    <p:extLst>
      <p:ext uri="{BB962C8B-B14F-4D97-AF65-F5344CB8AC3E}">
        <p14:creationId xmlns:p14="http://schemas.microsoft.com/office/powerpoint/2010/main" val="2643863910"/>
      </p:ext>
    </p:extLst>
  </p:cSld>
  <p:clrMapOvr>
    <a:masterClrMapping/>
  </p:clrMapOvr>
  <p:hf sldNum="0" hdr="0" ftr="0" dt="0"/>
</p:sldLayout>
</file>

<file path=ppt/slideLayouts/slideLayout22.xml><?xml version="1.0" encoding="utf-8"?>
<p:sldLayout xmlns:a="http://schemas.openxmlformats.org/drawingml/2006/main" xmlns:r="http://schemas.openxmlformats.org/officeDocument/2006/relationships" xmlns:p="http://schemas.openxmlformats.org/presentationml/2006/main" showMasterSp="0" preserve="1" userDrawn="1">
  <p:cSld name="3_Title Slide">
    <p:spTree>
      <p:nvGrpSpPr>
        <p:cNvPr id="1" name=""/>
        <p:cNvGrpSpPr/>
        <p:nvPr/>
      </p:nvGrpSpPr>
      <p:grpSpPr>
        <a:xfrm>
          <a:off x="0" y="0"/>
          <a:ext cx="0" cy="0"/>
          <a:chOff x="0" y="0"/>
          <a:chExt cx="0" cy="0"/>
        </a:xfrm>
      </p:grpSpPr>
      <p:sp>
        <p:nvSpPr>
          <p:cNvPr id="27" name="Arrow: Pentagon 26">
            <a:extLst>
              <a:ext uri="{FF2B5EF4-FFF2-40B4-BE49-F238E27FC236}">
                <a16:creationId xmlns:a16="http://schemas.microsoft.com/office/drawing/2014/main" id="{98B1B092-9694-40A3-A480-4022F7539E65}"/>
              </a:ext>
            </a:extLst>
          </p:cNvPr>
          <p:cNvSpPr/>
          <p:nvPr userDrawn="1"/>
        </p:nvSpPr>
        <p:spPr>
          <a:xfrm>
            <a:off x="1" y="-673273"/>
            <a:ext cx="7923867" cy="8929676"/>
          </a:xfrm>
          <a:prstGeom prst="homePlate">
            <a:avLst>
              <a:gd name="adj" fmla="val 28523"/>
            </a:avLst>
          </a:prstGeom>
          <a:blipFill dpi="0" rotWithShape="1">
            <a:blip r:embed="rId2" cstate="print">
              <a:duotone>
                <a:schemeClr val="accent1">
                  <a:shade val="45000"/>
                  <a:satMod val="135000"/>
                </a:schemeClr>
                <a:prstClr val="white"/>
              </a:duotone>
              <a:extLst>
                <a:ext uri="{28A0092B-C50C-407E-A947-70E740481C1C}">
                  <a14:useLocalDpi xmlns:a14="http://schemas.microsoft.com/office/drawing/2010/main" val="0"/>
                </a:ext>
              </a:extLst>
            </a:blip>
            <a:srcRect/>
            <a:stretch>
              <a:fillRect l="-22514" r="-48182"/>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p>
        </p:txBody>
      </p:sp>
      <p:cxnSp>
        <p:nvCxnSpPr>
          <p:cNvPr id="17" name="Straight Connector 16"/>
          <p:cNvCxnSpPr/>
          <p:nvPr/>
        </p:nvCxnSpPr>
        <p:spPr>
          <a:xfrm flipV="1">
            <a:off x="2491095" y="4175602"/>
            <a:ext cx="5363300"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4973093" y="-66734"/>
            <a:ext cx="16256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9" name="Freeform 18"/>
          <p:cNvSpPr/>
          <p:nvPr/>
        </p:nvSpPr>
        <p:spPr>
          <a:xfrm>
            <a:off x="3764688" y="-8466"/>
            <a:ext cx="8547958"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0" name="Freeform 19"/>
          <p:cNvSpPr/>
          <p:nvPr/>
        </p:nvSpPr>
        <p:spPr>
          <a:xfrm>
            <a:off x="4182370" y="-16934"/>
            <a:ext cx="810628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1" name="Freeform 20"/>
          <p:cNvSpPr/>
          <p:nvPr/>
        </p:nvSpPr>
        <p:spPr>
          <a:xfrm>
            <a:off x="3426022" y="3938536"/>
            <a:ext cx="888662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Freeform 21"/>
          <p:cNvSpPr/>
          <p:nvPr/>
        </p:nvSpPr>
        <p:spPr>
          <a:xfrm>
            <a:off x="3922732" y="-16934"/>
            <a:ext cx="8322889"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US" sz="1432"/>
          </a:p>
        </p:txBody>
      </p:sp>
      <p:sp>
        <p:nvSpPr>
          <p:cNvPr id="23" name="Freeform 22"/>
          <p:cNvSpPr/>
          <p:nvPr/>
        </p:nvSpPr>
        <p:spPr>
          <a:xfrm>
            <a:off x="5636528" y="17699"/>
            <a:ext cx="6609093"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Freeform 23"/>
          <p:cNvSpPr/>
          <p:nvPr/>
        </p:nvSpPr>
        <p:spPr>
          <a:xfrm>
            <a:off x="5345134" y="-16935"/>
            <a:ext cx="6967512"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10853865" y="4885267"/>
            <a:ext cx="1458781"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ctrTitle"/>
          </p:nvPr>
        </p:nvSpPr>
        <p:spPr>
          <a:xfrm>
            <a:off x="6756737" y="1252341"/>
            <a:ext cx="5194591" cy="1646302"/>
          </a:xfrm>
        </p:spPr>
        <p:txBody>
          <a:bodyPr anchor="b">
            <a:noAutofit/>
          </a:bodyPr>
          <a:lstStyle>
            <a:lvl1pPr algn="r">
              <a:defRPr sz="5400">
                <a:solidFill>
                  <a:schemeClr val="bg1"/>
                </a:solidFill>
              </a:defRPr>
            </a:lvl1pPr>
          </a:lstStyle>
          <a:p>
            <a:r>
              <a:rPr lang="en-US"/>
              <a:t>Click to edit Master title style</a:t>
            </a:r>
          </a:p>
        </p:txBody>
      </p:sp>
    </p:spTree>
    <p:extLst>
      <p:ext uri="{BB962C8B-B14F-4D97-AF65-F5344CB8AC3E}">
        <p14:creationId xmlns:p14="http://schemas.microsoft.com/office/powerpoint/2010/main" val="4209165379"/>
      </p:ext>
    </p:extLst>
  </p:cSld>
  <p:clrMapOvr>
    <a:masterClrMapping/>
  </p:clrMapOvr>
  <p:hf sldNum="0" hdr="0" ftr="0" dt="0"/>
</p:sldLayout>
</file>

<file path=ppt/slideLayouts/slideLayout23.xml><?xml version="1.0" encoding="utf-8"?>
<p:sldLayout xmlns:a="http://schemas.openxmlformats.org/drawingml/2006/main" xmlns:r="http://schemas.openxmlformats.org/officeDocument/2006/relationships" xmlns:p="http://schemas.openxmlformats.org/presentationml/2006/main" showMasterSp="0" preserve="1" userDrawn="1">
  <p:cSld name="4_Title Slide">
    <p:spTree>
      <p:nvGrpSpPr>
        <p:cNvPr id="1" name=""/>
        <p:cNvGrpSpPr/>
        <p:nvPr/>
      </p:nvGrpSpPr>
      <p:grpSpPr>
        <a:xfrm>
          <a:off x="0" y="0"/>
          <a:ext cx="0" cy="0"/>
          <a:chOff x="0" y="0"/>
          <a:chExt cx="0" cy="0"/>
        </a:xfrm>
      </p:grpSpPr>
      <p:pic>
        <p:nvPicPr>
          <p:cNvPr id="4" name="Picture 3" descr="A group of people at a construction site&#10;&#10;Description automatically generated with low confidence">
            <a:extLst>
              <a:ext uri="{FF2B5EF4-FFF2-40B4-BE49-F238E27FC236}">
                <a16:creationId xmlns:a16="http://schemas.microsoft.com/office/drawing/2014/main" id="{E670CD85-0E83-4133-A81F-77BE7E383CE5}"/>
              </a:ext>
            </a:extLst>
          </p:cNvPr>
          <p:cNvPicPr>
            <a:picLocks noChangeAspect="1"/>
          </p:cNvPicPr>
          <p:nvPr userDrawn="1"/>
        </p:nvPicPr>
        <p:blipFill>
          <a:blip r:embed="rId2" cstate="print">
            <a:extLst>
              <a:ext uri="{BEBA8EAE-BF5A-486C-A8C5-ECC9F3942E4B}">
                <a14:imgProps xmlns:a14="http://schemas.microsoft.com/office/drawing/2010/main">
                  <a14:imgLayer r:embed="rId3">
                    <a14:imgEffect>
                      <a14:saturation sat="0"/>
                    </a14:imgEffect>
                  </a14:imgLayer>
                </a14:imgProps>
              </a:ext>
              <a:ext uri="{28A0092B-C50C-407E-A947-70E740481C1C}">
                <a14:useLocalDpi xmlns:a14="http://schemas.microsoft.com/office/drawing/2010/main" val="0"/>
              </a:ext>
            </a:extLst>
          </a:blip>
          <a:stretch>
            <a:fillRect/>
          </a:stretch>
        </p:blipFill>
        <p:spPr>
          <a:xfrm>
            <a:off x="-1002955" y="-490016"/>
            <a:ext cx="12723387" cy="7354169"/>
          </a:xfrm>
          <a:prstGeom prst="rect">
            <a:avLst/>
          </a:prstGeom>
        </p:spPr>
      </p:pic>
      <p:cxnSp>
        <p:nvCxnSpPr>
          <p:cNvPr id="17" name="Straight Connector 16"/>
          <p:cNvCxnSpPr/>
          <p:nvPr/>
        </p:nvCxnSpPr>
        <p:spPr>
          <a:xfrm flipV="1">
            <a:off x="2491095" y="4175602"/>
            <a:ext cx="5363300"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4973093" y="-66734"/>
            <a:ext cx="16256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9" name="Freeform 18"/>
          <p:cNvSpPr/>
          <p:nvPr/>
        </p:nvSpPr>
        <p:spPr>
          <a:xfrm>
            <a:off x="3764688" y="-8466"/>
            <a:ext cx="8547958"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0" name="Freeform 19"/>
          <p:cNvSpPr/>
          <p:nvPr/>
        </p:nvSpPr>
        <p:spPr>
          <a:xfrm>
            <a:off x="4182370" y="-16934"/>
            <a:ext cx="810628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1" name="Freeform 20"/>
          <p:cNvSpPr/>
          <p:nvPr/>
        </p:nvSpPr>
        <p:spPr>
          <a:xfrm>
            <a:off x="3426022" y="3923144"/>
            <a:ext cx="888662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Freeform 21"/>
          <p:cNvSpPr/>
          <p:nvPr/>
        </p:nvSpPr>
        <p:spPr>
          <a:xfrm>
            <a:off x="3922732" y="-16934"/>
            <a:ext cx="8322889"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US" sz="1432"/>
          </a:p>
        </p:txBody>
      </p:sp>
      <p:sp>
        <p:nvSpPr>
          <p:cNvPr id="23" name="Freeform 22"/>
          <p:cNvSpPr/>
          <p:nvPr/>
        </p:nvSpPr>
        <p:spPr>
          <a:xfrm>
            <a:off x="5636528" y="-5390"/>
            <a:ext cx="6609093"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Freeform 23"/>
          <p:cNvSpPr/>
          <p:nvPr/>
        </p:nvSpPr>
        <p:spPr>
          <a:xfrm>
            <a:off x="5345134" y="-16935"/>
            <a:ext cx="6967512"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10853865" y="4885267"/>
            <a:ext cx="1458781"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ctrTitle"/>
          </p:nvPr>
        </p:nvSpPr>
        <p:spPr>
          <a:xfrm>
            <a:off x="6756737" y="1252341"/>
            <a:ext cx="5194591" cy="1646302"/>
          </a:xfrm>
        </p:spPr>
        <p:txBody>
          <a:bodyPr anchor="b">
            <a:noAutofit/>
          </a:bodyPr>
          <a:lstStyle>
            <a:lvl1pPr algn="r">
              <a:defRPr sz="5400">
                <a:solidFill>
                  <a:schemeClr val="bg1"/>
                </a:solidFill>
              </a:defRPr>
            </a:lvl1pPr>
          </a:lstStyle>
          <a:p>
            <a:r>
              <a:rPr lang="en-US"/>
              <a:t>Click to edit Master title style</a:t>
            </a:r>
          </a:p>
        </p:txBody>
      </p:sp>
    </p:spTree>
    <p:extLst>
      <p:ext uri="{BB962C8B-B14F-4D97-AF65-F5344CB8AC3E}">
        <p14:creationId xmlns:p14="http://schemas.microsoft.com/office/powerpoint/2010/main" val="2261934405"/>
      </p:ext>
    </p:extLst>
  </p:cSld>
  <p:clrMapOvr>
    <a:masterClrMapping/>
  </p:clrMapOvr>
  <p:hf sldNum="0" hdr="0" ftr="0" dt="0"/>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preserve="1" userDrawn="1">
  <p:cSld name="5_Title Slide">
    <p:spTree>
      <p:nvGrpSpPr>
        <p:cNvPr id="1" name=""/>
        <p:cNvGrpSpPr/>
        <p:nvPr/>
      </p:nvGrpSpPr>
      <p:grpSpPr>
        <a:xfrm>
          <a:off x="0" y="0"/>
          <a:ext cx="0" cy="0"/>
          <a:chOff x="0" y="0"/>
          <a:chExt cx="0" cy="0"/>
        </a:xfrm>
      </p:grpSpPr>
      <p:sp>
        <p:nvSpPr>
          <p:cNvPr id="13" name="Arrow: Pentagon 12">
            <a:extLst>
              <a:ext uri="{FF2B5EF4-FFF2-40B4-BE49-F238E27FC236}">
                <a16:creationId xmlns:a16="http://schemas.microsoft.com/office/drawing/2014/main" id="{03D4C273-FA86-4796-88B2-94EFB5769632}"/>
              </a:ext>
            </a:extLst>
          </p:cNvPr>
          <p:cNvSpPr/>
          <p:nvPr userDrawn="1"/>
        </p:nvSpPr>
        <p:spPr>
          <a:xfrm>
            <a:off x="0" y="-265114"/>
            <a:ext cx="7560515" cy="7388228"/>
          </a:xfrm>
          <a:prstGeom prst="homePlate">
            <a:avLst>
              <a:gd name="adj" fmla="val 28523"/>
            </a:avLst>
          </a:prstGeom>
          <a:blipFill dpi="0"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a:stretch>
              <a:fillRect l="-55128" r="-24359"/>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p>
        </p:txBody>
      </p:sp>
      <p:cxnSp>
        <p:nvCxnSpPr>
          <p:cNvPr id="17" name="Straight Connector 16"/>
          <p:cNvCxnSpPr/>
          <p:nvPr/>
        </p:nvCxnSpPr>
        <p:spPr>
          <a:xfrm flipV="1">
            <a:off x="2491095" y="4175602"/>
            <a:ext cx="5363300"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4973093" y="-66734"/>
            <a:ext cx="16256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9" name="Freeform 18"/>
          <p:cNvSpPr/>
          <p:nvPr/>
        </p:nvSpPr>
        <p:spPr>
          <a:xfrm>
            <a:off x="3764688" y="-8466"/>
            <a:ext cx="8547958"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0" name="Freeform 19"/>
          <p:cNvSpPr/>
          <p:nvPr/>
        </p:nvSpPr>
        <p:spPr>
          <a:xfrm>
            <a:off x="4182370" y="-16934"/>
            <a:ext cx="810628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1" name="Freeform 20"/>
          <p:cNvSpPr/>
          <p:nvPr/>
        </p:nvSpPr>
        <p:spPr>
          <a:xfrm>
            <a:off x="3426022" y="3930840"/>
            <a:ext cx="888662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Freeform 21"/>
          <p:cNvSpPr/>
          <p:nvPr/>
        </p:nvSpPr>
        <p:spPr>
          <a:xfrm>
            <a:off x="3922732" y="-16934"/>
            <a:ext cx="8322889"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US" sz="1432"/>
          </a:p>
        </p:txBody>
      </p:sp>
      <p:sp>
        <p:nvSpPr>
          <p:cNvPr id="23" name="Freeform 22"/>
          <p:cNvSpPr/>
          <p:nvPr/>
        </p:nvSpPr>
        <p:spPr>
          <a:xfrm>
            <a:off x="5636528" y="-1542"/>
            <a:ext cx="6652129"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Freeform 23"/>
          <p:cNvSpPr/>
          <p:nvPr/>
        </p:nvSpPr>
        <p:spPr>
          <a:xfrm>
            <a:off x="5345134" y="-16935"/>
            <a:ext cx="6967512"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10853865" y="4885267"/>
            <a:ext cx="1458781"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 name="Title 1"/>
          <p:cNvSpPr>
            <a:spLocks noGrp="1"/>
          </p:cNvSpPr>
          <p:nvPr>
            <p:ph type="ctrTitle"/>
          </p:nvPr>
        </p:nvSpPr>
        <p:spPr>
          <a:xfrm>
            <a:off x="6756737" y="1252341"/>
            <a:ext cx="5194591" cy="1646302"/>
          </a:xfrm>
        </p:spPr>
        <p:txBody>
          <a:bodyPr anchor="b">
            <a:noAutofit/>
          </a:bodyPr>
          <a:lstStyle>
            <a:lvl1pPr algn="r">
              <a:defRPr sz="5400">
                <a:solidFill>
                  <a:schemeClr val="bg1"/>
                </a:solidFill>
              </a:defRPr>
            </a:lvl1pPr>
          </a:lstStyle>
          <a:p>
            <a:r>
              <a:rPr lang="en-US"/>
              <a:t>Click to edit Master title style</a:t>
            </a:r>
          </a:p>
        </p:txBody>
      </p:sp>
    </p:spTree>
    <p:extLst>
      <p:ext uri="{BB962C8B-B14F-4D97-AF65-F5344CB8AC3E}">
        <p14:creationId xmlns:p14="http://schemas.microsoft.com/office/powerpoint/2010/main" val="4170283201"/>
      </p:ext>
    </p:extLst>
  </p:cSld>
  <p:clrMapOvr>
    <a:masterClrMapping/>
  </p:clrMapOvr>
  <p:hf sldNum="0" hdr="0" ftr="0" dt="0"/>
</p:sldLayout>
</file>

<file path=ppt/slideLayouts/slideLayout25.xml><?xml version="1.0" encoding="utf-8"?>
<p:sldLayout xmlns:a="http://schemas.openxmlformats.org/drawingml/2006/main" xmlns:r="http://schemas.openxmlformats.org/officeDocument/2006/relationships" xmlns:p="http://schemas.openxmlformats.org/presentationml/2006/main" showMasterSp="0" preserve="1" userDrawn="1">
  <p:cSld name="1_Title Slide">
    <p:spTree>
      <p:nvGrpSpPr>
        <p:cNvPr id="1" name=""/>
        <p:cNvGrpSpPr/>
        <p:nvPr/>
      </p:nvGrpSpPr>
      <p:grpSpPr>
        <a:xfrm>
          <a:off x="0" y="0"/>
          <a:ext cx="0" cy="0"/>
          <a:chOff x="0" y="0"/>
          <a:chExt cx="0" cy="0"/>
        </a:xfrm>
      </p:grpSpPr>
      <p:sp>
        <p:nvSpPr>
          <p:cNvPr id="27" name="Subtitle 2">
            <a:extLst>
              <a:ext uri="{FF2B5EF4-FFF2-40B4-BE49-F238E27FC236}">
                <a16:creationId xmlns:a16="http://schemas.microsoft.com/office/drawing/2014/main" id="{C7B2D077-C527-4C81-8D31-80FF9C2C2951}"/>
              </a:ext>
            </a:extLst>
          </p:cNvPr>
          <p:cNvSpPr>
            <a:spLocks noGrp="1"/>
          </p:cNvSpPr>
          <p:nvPr>
            <p:ph type="subTitle" idx="1" hasCustomPrompt="1"/>
          </p:nvPr>
        </p:nvSpPr>
        <p:spPr>
          <a:xfrm>
            <a:off x="1403171" y="270452"/>
            <a:ext cx="10024027"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6" name="Rectangle 15">
            <a:extLst>
              <a:ext uri="{FF2B5EF4-FFF2-40B4-BE49-F238E27FC236}">
                <a16:creationId xmlns:a16="http://schemas.microsoft.com/office/drawing/2014/main" id="{46DAEE7A-9DE3-4524-BC4D-C74E7C1878D8}"/>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9" name="Rectangle 18">
            <a:extLst>
              <a:ext uri="{FF2B5EF4-FFF2-40B4-BE49-F238E27FC236}">
                <a16:creationId xmlns:a16="http://schemas.microsoft.com/office/drawing/2014/main" id="{7A526C39-89B5-45AE-A331-15537B7F9539}"/>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20" name="Group 19">
            <a:extLst>
              <a:ext uri="{FF2B5EF4-FFF2-40B4-BE49-F238E27FC236}">
                <a16:creationId xmlns:a16="http://schemas.microsoft.com/office/drawing/2014/main" id="{7016960F-0592-4D26-9A6B-41D9E9DE35CB}"/>
              </a:ext>
            </a:extLst>
          </p:cNvPr>
          <p:cNvGrpSpPr/>
          <p:nvPr userDrawn="1"/>
        </p:nvGrpSpPr>
        <p:grpSpPr>
          <a:xfrm>
            <a:off x="11144250" y="5839403"/>
            <a:ext cx="713254" cy="748145"/>
            <a:chOff x="11222083" y="712971"/>
            <a:chExt cx="822062" cy="785012"/>
          </a:xfrm>
        </p:grpSpPr>
        <p:sp>
          <p:nvSpPr>
            <p:cNvPr id="21" name="Oval 20">
              <a:extLst>
                <a:ext uri="{FF2B5EF4-FFF2-40B4-BE49-F238E27FC236}">
                  <a16:creationId xmlns:a16="http://schemas.microsoft.com/office/drawing/2014/main" id="{65225213-8661-46A4-B8CD-39EE8708FE56}"/>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2" name="Picture 21">
              <a:extLst>
                <a:ext uri="{FF2B5EF4-FFF2-40B4-BE49-F238E27FC236}">
                  <a16:creationId xmlns:a16="http://schemas.microsoft.com/office/drawing/2014/main" id="{58A575F6-F57A-48C2-A1E6-3CE184FE92FD}"/>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896655848"/>
      </p:ext>
    </p:extLst>
  </p:cSld>
  <p:clrMapOvr>
    <a:masterClrMapping/>
  </p:clrMapOvr>
  <p:hf sldNum="0" hdr="0" ftr="0" dt="0"/>
</p:sldLayout>
</file>

<file path=ppt/slideLayouts/slideLayout26.xml><?xml version="1.0" encoding="utf-8"?>
<p:sldLayout xmlns:a="http://schemas.openxmlformats.org/drawingml/2006/main" xmlns:r="http://schemas.openxmlformats.org/officeDocument/2006/relationships" xmlns:p="http://schemas.openxmlformats.org/presentationml/2006/main" showMasterSp="0" preserve="1" userDrawn="1">
  <p:cSld name="6_Title Slide">
    <p:spTree>
      <p:nvGrpSpPr>
        <p:cNvPr id="1" name=""/>
        <p:cNvGrpSpPr/>
        <p:nvPr/>
      </p:nvGrpSpPr>
      <p:grpSpPr>
        <a:xfrm>
          <a:off x="0" y="0"/>
          <a:ext cx="0" cy="0"/>
          <a:chOff x="0" y="0"/>
          <a:chExt cx="0" cy="0"/>
        </a:xfrm>
      </p:grpSpPr>
      <p:sp>
        <p:nvSpPr>
          <p:cNvPr id="27" name="Subtitle 2">
            <a:extLst>
              <a:ext uri="{FF2B5EF4-FFF2-40B4-BE49-F238E27FC236}">
                <a16:creationId xmlns:a16="http://schemas.microsoft.com/office/drawing/2014/main" id="{C7B2D077-C527-4C81-8D31-80FF9C2C2951}"/>
              </a:ext>
            </a:extLst>
          </p:cNvPr>
          <p:cNvSpPr>
            <a:spLocks noGrp="1"/>
          </p:cNvSpPr>
          <p:nvPr>
            <p:ph type="subTitle" idx="1" hasCustomPrompt="1"/>
          </p:nvPr>
        </p:nvSpPr>
        <p:spPr>
          <a:xfrm>
            <a:off x="342651" y="270452"/>
            <a:ext cx="10736579"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9" name="Rectangle 18">
            <a:extLst>
              <a:ext uri="{FF2B5EF4-FFF2-40B4-BE49-F238E27FC236}">
                <a16:creationId xmlns:a16="http://schemas.microsoft.com/office/drawing/2014/main" id="{17566E98-E187-4CD2-886D-05BA75E68802}"/>
              </a:ext>
            </a:extLst>
          </p:cNvPr>
          <p:cNvSpPr/>
          <p:nvPr userDrawn="1"/>
        </p:nvSpPr>
        <p:spPr>
          <a:xfrm>
            <a:off x="11291651"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0" name="Rectangle 19">
            <a:extLst>
              <a:ext uri="{FF2B5EF4-FFF2-40B4-BE49-F238E27FC236}">
                <a16:creationId xmlns:a16="http://schemas.microsoft.com/office/drawing/2014/main" id="{CA2B2219-1CD6-4F57-8FA3-025ECFB30F11}"/>
              </a:ext>
            </a:extLst>
          </p:cNvPr>
          <p:cNvSpPr/>
          <p:nvPr userDrawn="1"/>
        </p:nvSpPr>
        <p:spPr>
          <a:xfrm>
            <a:off x="11297323" y="1324869"/>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21" name="Group 20">
            <a:extLst>
              <a:ext uri="{FF2B5EF4-FFF2-40B4-BE49-F238E27FC236}">
                <a16:creationId xmlns:a16="http://schemas.microsoft.com/office/drawing/2014/main" id="{1ECDD0BE-EDB5-4770-84C0-113D01B13B4F}"/>
              </a:ext>
            </a:extLst>
          </p:cNvPr>
          <p:cNvGrpSpPr/>
          <p:nvPr userDrawn="1"/>
        </p:nvGrpSpPr>
        <p:grpSpPr>
          <a:xfrm>
            <a:off x="11046733" y="5795691"/>
            <a:ext cx="932329" cy="810491"/>
            <a:chOff x="11222083" y="712971"/>
            <a:chExt cx="822062" cy="785012"/>
          </a:xfrm>
        </p:grpSpPr>
        <p:sp>
          <p:nvSpPr>
            <p:cNvPr id="22" name="Oval 21">
              <a:extLst>
                <a:ext uri="{FF2B5EF4-FFF2-40B4-BE49-F238E27FC236}">
                  <a16:creationId xmlns:a16="http://schemas.microsoft.com/office/drawing/2014/main" id="{F0387901-AA0D-432B-9C31-34D06B7B8A64}"/>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Picture 24">
              <a:extLst>
                <a:ext uri="{FF2B5EF4-FFF2-40B4-BE49-F238E27FC236}">
                  <a16:creationId xmlns:a16="http://schemas.microsoft.com/office/drawing/2014/main" id="{83A5DC73-4ACF-40A1-9926-76FCDB52ECFA}"/>
                </a:ext>
              </a:extLst>
            </p:cNvPr>
            <p:cNvPicPr>
              <a:picLocks noChangeAspect="1"/>
            </p:cNvPicPr>
            <p:nvPr userDrawn="1"/>
          </p:nvPicPr>
          <p:blipFill>
            <a:blip r:embed="rId2"/>
            <a:stretch>
              <a:fillRect/>
            </a:stretch>
          </p:blipFill>
          <p:spPr>
            <a:xfrm>
              <a:off x="11328830" y="811070"/>
              <a:ext cx="621950" cy="477528"/>
            </a:xfrm>
            <a:prstGeom prst="rect">
              <a:avLst/>
            </a:prstGeom>
          </p:spPr>
        </p:pic>
      </p:grpSp>
      <p:sp>
        <p:nvSpPr>
          <p:cNvPr id="11" name="Rectangle 10">
            <a:extLst>
              <a:ext uri="{FF2B5EF4-FFF2-40B4-BE49-F238E27FC236}">
                <a16:creationId xmlns:a16="http://schemas.microsoft.com/office/drawing/2014/main" id="{4FD4D4F6-5154-42C6-99BB-A5DC33DD48AE}"/>
              </a:ext>
            </a:extLst>
          </p:cNvPr>
          <p:cNvSpPr/>
          <p:nvPr userDrawn="1"/>
        </p:nvSpPr>
        <p:spPr>
          <a:xfrm rot="5400000">
            <a:off x="8690950" y="3333745"/>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693797786"/>
      </p:ext>
    </p:extLst>
  </p:cSld>
  <p:clrMapOvr>
    <a:masterClrMapping/>
  </p:clrMapOvr>
  <p:hf sldNum="0" hdr="0" ftr="0" dt="0"/>
</p:sldLayout>
</file>

<file path=ppt/slideLayouts/slideLayout27.xml><?xml version="1.0" encoding="utf-8"?>
<p:sldLayout xmlns:a="http://schemas.openxmlformats.org/drawingml/2006/main" xmlns:r="http://schemas.openxmlformats.org/officeDocument/2006/relationships" xmlns:p="http://schemas.openxmlformats.org/presentationml/2006/main" showMasterSp="0" preserve="1" userDrawn="1">
  <p:cSld name="7_Title Slide">
    <p:spTree>
      <p:nvGrpSpPr>
        <p:cNvPr id="1" name=""/>
        <p:cNvGrpSpPr/>
        <p:nvPr/>
      </p:nvGrpSpPr>
      <p:grpSpPr>
        <a:xfrm>
          <a:off x="0" y="0"/>
          <a:ext cx="0" cy="0"/>
          <a:chOff x="0" y="0"/>
          <a:chExt cx="0" cy="0"/>
        </a:xfrm>
      </p:grpSpPr>
      <p:pic>
        <p:nvPicPr>
          <p:cNvPr id="11" name="Graphic 10">
            <a:extLst>
              <a:ext uri="{FF2B5EF4-FFF2-40B4-BE49-F238E27FC236}">
                <a16:creationId xmlns:a16="http://schemas.microsoft.com/office/drawing/2014/main" id="{E6576C3B-8A88-4500-9F6A-03B785294091}"/>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27" name="Subtitle 2">
            <a:extLst>
              <a:ext uri="{FF2B5EF4-FFF2-40B4-BE49-F238E27FC236}">
                <a16:creationId xmlns:a16="http://schemas.microsoft.com/office/drawing/2014/main" id="{C7B2D077-C527-4C81-8D31-80FF9C2C2951}"/>
              </a:ext>
            </a:extLst>
          </p:cNvPr>
          <p:cNvSpPr>
            <a:spLocks noGrp="1"/>
          </p:cNvSpPr>
          <p:nvPr>
            <p:ph type="subTitle" idx="1" hasCustomPrompt="1"/>
          </p:nvPr>
        </p:nvSpPr>
        <p:spPr>
          <a:xfrm>
            <a:off x="342651" y="270452"/>
            <a:ext cx="10509625"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grpSp>
        <p:nvGrpSpPr>
          <p:cNvPr id="12" name="Group 11">
            <a:extLst>
              <a:ext uri="{FF2B5EF4-FFF2-40B4-BE49-F238E27FC236}">
                <a16:creationId xmlns:a16="http://schemas.microsoft.com/office/drawing/2014/main" id="{0755F856-3344-416A-9622-F807C6C510C4}"/>
              </a:ext>
            </a:extLst>
          </p:cNvPr>
          <p:cNvGrpSpPr/>
          <p:nvPr userDrawn="1"/>
        </p:nvGrpSpPr>
        <p:grpSpPr>
          <a:xfrm>
            <a:off x="10955369" y="270452"/>
            <a:ext cx="932329" cy="810491"/>
            <a:chOff x="11222083" y="712971"/>
            <a:chExt cx="822062" cy="785012"/>
          </a:xfrm>
        </p:grpSpPr>
        <p:sp>
          <p:nvSpPr>
            <p:cNvPr id="13" name="Oval 12">
              <a:extLst>
                <a:ext uri="{FF2B5EF4-FFF2-40B4-BE49-F238E27FC236}">
                  <a16:creationId xmlns:a16="http://schemas.microsoft.com/office/drawing/2014/main" id="{C8188D21-CE5C-4A1A-A1FC-8D9BE4624D6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13">
              <a:extLst>
                <a:ext uri="{FF2B5EF4-FFF2-40B4-BE49-F238E27FC236}">
                  <a16:creationId xmlns:a16="http://schemas.microsoft.com/office/drawing/2014/main" id="{4123C731-53D4-4CE4-AB07-921ABCF04E83}"/>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35044947"/>
      </p:ext>
    </p:extLst>
  </p:cSld>
  <p:clrMapOvr>
    <a:masterClrMapping/>
  </p:clrMapOvr>
  <p:hf sldNum="0" hdr="0" ftr="0" dt="0"/>
</p:sldLayout>
</file>

<file path=ppt/slideLayouts/slideLayout28.xml><?xml version="1.0" encoding="utf-8"?>
<p:sldLayout xmlns:a="http://schemas.openxmlformats.org/drawingml/2006/main" xmlns:r="http://schemas.openxmlformats.org/officeDocument/2006/relationships" xmlns:p="http://schemas.openxmlformats.org/presentationml/2006/main" showMasterSp="0" preserve="1" userDrawn="1">
  <p:cSld name="2_Title Slide">
    <p:spTree>
      <p:nvGrpSpPr>
        <p:cNvPr id="1" name=""/>
        <p:cNvGrpSpPr/>
        <p:nvPr/>
      </p:nvGrpSpPr>
      <p:grpSpPr>
        <a:xfrm>
          <a:off x="0" y="0"/>
          <a:ext cx="0" cy="0"/>
          <a:chOff x="0" y="0"/>
          <a:chExt cx="0" cy="0"/>
        </a:xfrm>
      </p:grpSpPr>
      <p:cxnSp>
        <p:nvCxnSpPr>
          <p:cNvPr id="17" name="Straight Connector 16"/>
          <p:cNvCxnSpPr>
            <a:cxnSpLocks/>
          </p:cNvCxnSpPr>
          <p:nvPr/>
        </p:nvCxnSpPr>
        <p:spPr>
          <a:xfrm flipV="1">
            <a:off x="10362195" y="4167139"/>
            <a:ext cx="1853500" cy="2632595"/>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a:cxnSpLocks/>
          </p:cNvCxnSpPr>
          <p:nvPr/>
        </p:nvCxnSpPr>
        <p:spPr>
          <a:xfrm flipH="1">
            <a:off x="11027164" y="-16935"/>
            <a:ext cx="1164836" cy="6866468"/>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21" name="Freeform 20"/>
          <p:cNvSpPr/>
          <p:nvPr/>
        </p:nvSpPr>
        <p:spPr>
          <a:xfrm>
            <a:off x="10643703" y="3911599"/>
            <a:ext cx="1569534"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Freeform 22"/>
          <p:cNvSpPr/>
          <p:nvPr userDrawn="1"/>
        </p:nvSpPr>
        <p:spPr>
          <a:xfrm>
            <a:off x="11588768" y="-16934"/>
            <a:ext cx="626929"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US" sz="1432"/>
          </a:p>
        </p:txBody>
      </p:sp>
      <p:sp>
        <p:nvSpPr>
          <p:cNvPr id="24" name="Freeform 23"/>
          <p:cNvSpPr/>
          <p:nvPr userDrawn="1"/>
        </p:nvSpPr>
        <p:spPr>
          <a:xfrm>
            <a:off x="11461418" y="-16935"/>
            <a:ext cx="751819"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10758351" y="4885267"/>
            <a:ext cx="1458781"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Freeform 27"/>
          <p:cNvSpPr/>
          <p:nvPr/>
        </p:nvSpPr>
        <p:spPr>
          <a:xfrm>
            <a:off x="0" y="-64093"/>
            <a:ext cx="348534" cy="5745226"/>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Subtitle 2">
            <a:extLst>
              <a:ext uri="{FF2B5EF4-FFF2-40B4-BE49-F238E27FC236}">
                <a16:creationId xmlns:a16="http://schemas.microsoft.com/office/drawing/2014/main" id="{B46AAFEF-C275-4ECD-A4BE-B402218C980A}"/>
              </a:ext>
            </a:extLst>
          </p:cNvPr>
          <p:cNvSpPr>
            <a:spLocks noGrp="1"/>
          </p:cNvSpPr>
          <p:nvPr>
            <p:ph type="subTitle" idx="1" hasCustomPrompt="1"/>
          </p:nvPr>
        </p:nvSpPr>
        <p:spPr>
          <a:xfrm>
            <a:off x="342651" y="270452"/>
            <a:ext cx="10864011" cy="609600"/>
          </a:xfrm>
          <a:noFill/>
        </p:spPr>
        <p:txBody>
          <a:bodyPr anchor="ctr">
            <a:noAutofit/>
          </a:bodyPr>
          <a:lstStyle>
            <a:lvl1pPr marL="0" indent="0" algn="l">
              <a:buNone/>
              <a:defRPr sz="3682" b="1">
                <a:solidFill>
                  <a:schemeClr val="accent3">
                    <a:lumMod val="90000"/>
                    <a:lumOff val="10000"/>
                  </a:schemeClr>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Tree>
    <p:extLst>
      <p:ext uri="{BB962C8B-B14F-4D97-AF65-F5344CB8AC3E}">
        <p14:creationId xmlns:p14="http://schemas.microsoft.com/office/powerpoint/2010/main" val="494751436"/>
      </p:ext>
    </p:extLst>
  </p:cSld>
  <p:clrMapOvr>
    <a:masterClrMapping/>
  </p:clrMapOvr>
  <p:hf sldNum="0" hdr="0" ftr="0" dt="0"/>
</p:sldLayout>
</file>

<file path=ppt/slideLayouts/slideLayout29.xml><?xml version="1.0" encoding="utf-8"?>
<p:sldLayout xmlns:a="http://schemas.openxmlformats.org/drawingml/2006/main" xmlns:r="http://schemas.openxmlformats.org/officeDocument/2006/relationships" xmlns:p="http://schemas.openxmlformats.org/presentationml/2006/main" showMasterSp="0" preserve="1" userDrawn="1">
  <p:cSld name="8_Title Slide">
    <p:spTree>
      <p:nvGrpSpPr>
        <p:cNvPr id="1" name=""/>
        <p:cNvGrpSpPr/>
        <p:nvPr/>
      </p:nvGrpSpPr>
      <p:grpSpPr>
        <a:xfrm>
          <a:off x="0" y="0"/>
          <a:ext cx="0" cy="0"/>
          <a:chOff x="0" y="0"/>
          <a:chExt cx="0" cy="0"/>
        </a:xfrm>
      </p:grpSpPr>
      <p:cxnSp>
        <p:nvCxnSpPr>
          <p:cNvPr id="17" name="Straight Connector 16"/>
          <p:cNvCxnSpPr>
            <a:cxnSpLocks/>
          </p:cNvCxnSpPr>
          <p:nvPr/>
        </p:nvCxnSpPr>
        <p:spPr>
          <a:xfrm flipV="1">
            <a:off x="10362195" y="4167139"/>
            <a:ext cx="1853500" cy="2632595"/>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a:cxnSpLocks/>
          </p:cNvCxnSpPr>
          <p:nvPr/>
        </p:nvCxnSpPr>
        <p:spPr>
          <a:xfrm flipH="1">
            <a:off x="11027164" y="-16935"/>
            <a:ext cx="1164836" cy="6866468"/>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21" name="Freeform 20"/>
          <p:cNvSpPr/>
          <p:nvPr/>
        </p:nvSpPr>
        <p:spPr>
          <a:xfrm>
            <a:off x="10643703" y="3911599"/>
            <a:ext cx="1569534"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Freeform 22"/>
          <p:cNvSpPr/>
          <p:nvPr userDrawn="1"/>
        </p:nvSpPr>
        <p:spPr>
          <a:xfrm>
            <a:off x="11588768" y="-16934"/>
            <a:ext cx="626929"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US" sz="1432"/>
          </a:p>
        </p:txBody>
      </p:sp>
      <p:sp>
        <p:nvSpPr>
          <p:cNvPr id="24" name="Freeform 23"/>
          <p:cNvSpPr/>
          <p:nvPr userDrawn="1"/>
        </p:nvSpPr>
        <p:spPr>
          <a:xfrm>
            <a:off x="11461418" y="-16935"/>
            <a:ext cx="751819"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10758351" y="4885267"/>
            <a:ext cx="1458781"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Freeform 27"/>
          <p:cNvSpPr/>
          <p:nvPr/>
        </p:nvSpPr>
        <p:spPr>
          <a:xfrm>
            <a:off x="0" y="-64093"/>
            <a:ext cx="348534" cy="5745226"/>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Subtitle 2">
            <a:extLst>
              <a:ext uri="{FF2B5EF4-FFF2-40B4-BE49-F238E27FC236}">
                <a16:creationId xmlns:a16="http://schemas.microsoft.com/office/drawing/2014/main" id="{B46AAFEF-C275-4ECD-A4BE-B402218C980A}"/>
              </a:ext>
            </a:extLst>
          </p:cNvPr>
          <p:cNvSpPr>
            <a:spLocks noGrp="1"/>
          </p:cNvSpPr>
          <p:nvPr>
            <p:ph type="subTitle" idx="1" hasCustomPrompt="1"/>
          </p:nvPr>
        </p:nvSpPr>
        <p:spPr>
          <a:xfrm>
            <a:off x="342651" y="270452"/>
            <a:ext cx="11001210" cy="609600"/>
          </a:xfrm>
          <a:noFill/>
        </p:spPr>
        <p:txBody>
          <a:bodyPr anchor="ctr">
            <a:noAutofit/>
          </a:bodyPr>
          <a:lstStyle>
            <a:lvl1pPr marL="0" indent="0" algn="l">
              <a:buNone/>
              <a:defRPr sz="3682" b="1">
                <a:solidFill>
                  <a:schemeClr val="accent3">
                    <a:lumMod val="90000"/>
                    <a:lumOff val="10000"/>
                  </a:schemeClr>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Tree>
    <p:extLst>
      <p:ext uri="{BB962C8B-B14F-4D97-AF65-F5344CB8AC3E}">
        <p14:creationId xmlns:p14="http://schemas.microsoft.com/office/powerpoint/2010/main" val="1945740441"/>
      </p:ext>
    </p:extLst>
  </p:cSld>
  <p:clrMapOvr>
    <a:masterClrMapping/>
  </p:clrMapOvr>
  <p:hf sldNum="0" hdr="0" ftr="0" dt="0"/>
</p:sldLayout>
</file>

<file path=ppt/slideLayouts/slideLayout30.xml><?xml version="1.0" encoding="utf-8"?>
<p:sldLayout xmlns:a="http://schemas.openxmlformats.org/drawingml/2006/main" xmlns:r="http://schemas.openxmlformats.org/officeDocument/2006/relationships" xmlns:p="http://schemas.openxmlformats.org/presentationml/2006/main" showMasterSp="0" preserve="1" userDrawn="1">
  <p:cSld name="9_Title Slide">
    <p:spTree>
      <p:nvGrpSpPr>
        <p:cNvPr id="1" name=""/>
        <p:cNvGrpSpPr/>
        <p:nvPr/>
      </p:nvGrpSpPr>
      <p:grpSpPr>
        <a:xfrm>
          <a:off x="0" y="0"/>
          <a:ext cx="0" cy="0"/>
          <a:chOff x="0" y="0"/>
          <a:chExt cx="0" cy="0"/>
        </a:xfrm>
      </p:grpSpPr>
      <p:cxnSp>
        <p:nvCxnSpPr>
          <p:cNvPr id="17" name="Straight Connector 16"/>
          <p:cNvCxnSpPr>
            <a:cxnSpLocks/>
          </p:cNvCxnSpPr>
          <p:nvPr/>
        </p:nvCxnSpPr>
        <p:spPr>
          <a:xfrm flipV="1">
            <a:off x="10362195" y="4167139"/>
            <a:ext cx="1853500" cy="2632595"/>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a:cxnSpLocks/>
          </p:cNvCxnSpPr>
          <p:nvPr/>
        </p:nvCxnSpPr>
        <p:spPr>
          <a:xfrm flipH="1">
            <a:off x="11027164" y="-16935"/>
            <a:ext cx="1164836" cy="6866468"/>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21" name="Freeform 20"/>
          <p:cNvSpPr/>
          <p:nvPr/>
        </p:nvSpPr>
        <p:spPr>
          <a:xfrm>
            <a:off x="10643703" y="3911599"/>
            <a:ext cx="1569534"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Freeform 22"/>
          <p:cNvSpPr/>
          <p:nvPr userDrawn="1"/>
        </p:nvSpPr>
        <p:spPr>
          <a:xfrm>
            <a:off x="11588768" y="-16934"/>
            <a:ext cx="626929"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US" sz="1432"/>
          </a:p>
        </p:txBody>
      </p:sp>
      <p:sp>
        <p:nvSpPr>
          <p:cNvPr id="24" name="Freeform 23"/>
          <p:cNvSpPr/>
          <p:nvPr userDrawn="1"/>
        </p:nvSpPr>
        <p:spPr>
          <a:xfrm>
            <a:off x="11461418" y="-16935"/>
            <a:ext cx="751819"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10758351" y="4885267"/>
            <a:ext cx="1458781"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Freeform 27"/>
          <p:cNvSpPr/>
          <p:nvPr/>
        </p:nvSpPr>
        <p:spPr>
          <a:xfrm>
            <a:off x="0" y="-64093"/>
            <a:ext cx="348534" cy="5745226"/>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Subtitle 2">
            <a:extLst>
              <a:ext uri="{FF2B5EF4-FFF2-40B4-BE49-F238E27FC236}">
                <a16:creationId xmlns:a16="http://schemas.microsoft.com/office/drawing/2014/main" id="{B46AAFEF-C275-4ECD-A4BE-B402218C980A}"/>
              </a:ext>
            </a:extLst>
          </p:cNvPr>
          <p:cNvSpPr>
            <a:spLocks noGrp="1"/>
          </p:cNvSpPr>
          <p:nvPr>
            <p:ph type="subTitle" idx="1" hasCustomPrompt="1"/>
          </p:nvPr>
        </p:nvSpPr>
        <p:spPr>
          <a:xfrm>
            <a:off x="342651" y="270452"/>
            <a:ext cx="10926374" cy="609600"/>
          </a:xfrm>
          <a:noFill/>
        </p:spPr>
        <p:txBody>
          <a:bodyPr anchor="ctr">
            <a:noAutofit/>
          </a:bodyPr>
          <a:lstStyle>
            <a:lvl1pPr marL="0" indent="0" algn="l">
              <a:buNone/>
              <a:defRPr sz="3682" b="1">
                <a:solidFill>
                  <a:schemeClr val="accent3">
                    <a:lumMod val="90000"/>
                    <a:lumOff val="10000"/>
                  </a:schemeClr>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Tree>
    <p:extLst>
      <p:ext uri="{BB962C8B-B14F-4D97-AF65-F5344CB8AC3E}">
        <p14:creationId xmlns:p14="http://schemas.microsoft.com/office/powerpoint/2010/main" val="3766232577"/>
      </p:ext>
    </p:extLst>
  </p:cSld>
  <p:clrMapOvr>
    <a:masterClrMapping/>
  </p:clrMapOvr>
  <p:hf sldNum="0" hdr="0" ftr="0" dt="0"/>
</p:sldLayout>
</file>

<file path=ppt/slideLayouts/slideLayout31.xml><?xml version="1.0" encoding="utf-8"?>
<p:sldLayout xmlns:a="http://schemas.openxmlformats.org/drawingml/2006/main" xmlns:r="http://schemas.openxmlformats.org/officeDocument/2006/relationships" xmlns:p="http://schemas.openxmlformats.org/presentationml/2006/main" showMasterSp="0" preserve="1" userDrawn="1">
  <p:cSld name="10_Title Slide">
    <p:spTree>
      <p:nvGrpSpPr>
        <p:cNvPr id="1" name=""/>
        <p:cNvGrpSpPr/>
        <p:nvPr/>
      </p:nvGrpSpPr>
      <p:grpSpPr>
        <a:xfrm>
          <a:off x="0" y="0"/>
          <a:ext cx="0" cy="0"/>
          <a:chOff x="0" y="0"/>
          <a:chExt cx="0" cy="0"/>
        </a:xfrm>
      </p:grpSpPr>
      <p:sp>
        <p:nvSpPr>
          <p:cNvPr id="20" name="Rectangle 19">
            <a:extLst>
              <a:ext uri="{FF2B5EF4-FFF2-40B4-BE49-F238E27FC236}">
                <a16:creationId xmlns:a16="http://schemas.microsoft.com/office/drawing/2014/main" id="{DB4D1C56-5304-4B52-A8BD-F6A1896E5AA4}"/>
              </a:ext>
            </a:extLst>
          </p:cNvPr>
          <p:cNvSpPr/>
          <p:nvPr userDrawn="1"/>
        </p:nvSpPr>
        <p:spPr>
          <a:xfrm rot="5400000">
            <a:off x="-1235867"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1" name="Subtitle 2">
            <a:extLst>
              <a:ext uri="{FF2B5EF4-FFF2-40B4-BE49-F238E27FC236}">
                <a16:creationId xmlns:a16="http://schemas.microsoft.com/office/drawing/2014/main" id="{B46AAFEF-C275-4ECD-A4BE-B402218C980A}"/>
              </a:ext>
            </a:extLst>
          </p:cNvPr>
          <p:cNvSpPr>
            <a:spLocks noGrp="1"/>
          </p:cNvSpPr>
          <p:nvPr>
            <p:ph type="subTitle" idx="1" hasCustomPrompt="1"/>
          </p:nvPr>
        </p:nvSpPr>
        <p:spPr>
          <a:xfrm>
            <a:off x="808851" y="349831"/>
            <a:ext cx="3488176" cy="5741839"/>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4" name="Text Placeholder 8">
            <a:extLst>
              <a:ext uri="{FF2B5EF4-FFF2-40B4-BE49-F238E27FC236}">
                <a16:creationId xmlns:a16="http://schemas.microsoft.com/office/drawing/2014/main" id="{9D7AF3DF-DB85-4826-839E-67CDE0D9A4E6}"/>
              </a:ext>
            </a:extLst>
          </p:cNvPr>
          <p:cNvSpPr>
            <a:spLocks noGrp="1"/>
          </p:cNvSpPr>
          <p:nvPr>
            <p:ph type="body" sz="quarter" idx="15" hasCustomPrompt="1"/>
          </p:nvPr>
        </p:nvSpPr>
        <p:spPr>
          <a:xfrm rot="5400000">
            <a:off x="-2179552" y="2378933"/>
            <a:ext cx="4875470" cy="420013"/>
          </a:xfrm>
          <a:noFill/>
        </p:spPr>
        <p:txBody>
          <a:bodyPr anchor="ctr">
            <a:noAutofit/>
          </a:bodyPr>
          <a:lstStyle>
            <a:lvl1pPr marL="0" indent="0" algn="l">
              <a:buFontTx/>
              <a:buNone/>
              <a:defRPr sz="1636" b="1">
                <a:solidFill>
                  <a:schemeClr val="bg1"/>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r>
              <a:rPr lang="en-US"/>
              <a:t>Stakeholder</a:t>
            </a:r>
          </a:p>
        </p:txBody>
      </p:sp>
      <p:sp>
        <p:nvSpPr>
          <p:cNvPr id="6" name="Text Placeholder 5">
            <a:extLst>
              <a:ext uri="{FF2B5EF4-FFF2-40B4-BE49-F238E27FC236}">
                <a16:creationId xmlns:a16="http://schemas.microsoft.com/office/drawing/2014/main" id="{426B84BA-406E-4EF8-9C74-834477EA8584}"/>
              </a:ext>
            </a:extLst>
          </p:cNvPr>
          <p:cNvSpPr>
            <a:spLocks noGrp="1"/>
          </p:cNvSpPr>
          <p:nvPr>
            <p:ph type="body" sz="quarter" idx="16"/>
          </p:nvPr>
        </p:nvSpPr>
        <p:spPr>
          <a:xfrm>
            <a:off x="4726928" y="782883"/>
            <a:ext cx="5777252" cy="369332"/>
          </a:xfrm>
        </p:spPr>
        <p:txBody>
          <a:bodyPr>
            <a:spAutoFit/>
          </a:bodyPr>
          <a:lstStyle/>
          <a:p>
            <a:pPr lvl="0"/>
            <a:r>
              <a:rPr lang="en-US"/>
              <a:t>Click to edit Master text styles</a:t>
            </a:r>
          </a:p>
        </p:txBody>
      </p:sp>
      <p:sp>
        <p:nvSpPr>
          <p:cNvPr id="8" name="Content Placeholder 7">
            <a:extLst>
              <a:ext uri="{FF2B5EF4-FFF2-40B4-BE49-F238E27FC236}">
                <a16:creationId xmlns:a16="http://schemas.microsoft.com/office/drawing/2014/main" id="{719CD7EE-5C5E-4612-AEFC-A4B9F10AC6E4}"/>
              </a:ext>
            </a:extLst>
          </p:cNvPr>
          <p:cNvSpPr>
            <a:spLocks noGrp="1"/>
          </p:cNvSpPr>
          <p:nvPr>
            <p:ph sz="quarter" idx="17"/>
          </p:nvPr>
        </p:nvSpPr>
        <p:spPr>
          <a:xfrm>
            <a:off x="4706471" y="1599767"/>
            <a:ext cx="6774579" cy="4683486"/>
          </a:xfrm>
        </p:spPr>
        <p:txBody>
          <a:bodyPr/>
          <a:lstStyle>
            <a:lvl1pPr marL="0" indent="0">
              <a:buNone/>
              <a:defRPr/>
            </a:lvl1pPr>
            <a:lvl2pPr marL="457198" indent="0">
              <a:buNone/>
              <a:defRPr/>
            </a:lvl2pPr>
            <a:lvl3pPr marL="914396" indent="0">
              <a:buNone/>
              <a:defRPr/>
            </a:lvl3pPr>
            <a:lvl4pPr marL="1371594" indent="0">
              <a:buNone/>
              <a:defRPr/>
            </a:lvl4pPr>
            <a:lvl5pPr marL="1828793" indent="0">
              <a:buNone/>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22" name="Group 21">
            <a:extLst>
              <a:ext uri="{FF2B5EF4-FFF2-40B4-BE49-F238E27FC236}">
                <a16:creationId xmlns:a16="http://schemas.microsoft.com/office/drawing/2014/main" id="{BAF75BBF-F82F-43C2-8E45-4C664709B609}"/>
              </a:ext>
            </a:extLst>
          </p:cNvPr>
          <p:cNvGrpSpPr/>
          <p:nvPr userDrawn="1"/>
        </p:nvGrpSpPr>
        <p:grpSpPr>
          <a:xfrm>
            <a:off x="11075542" y="5813434"/>
            <a:ext cx="814951" cy="810491"/>
            <a:chOff x="11222083" y="712971"/>
            <a:chExt cx="822062" cy="785012"/>
          </a:xfrm>
        </p:grpSpPr>
        <p:sp>
          <p:nvSpPr>
            <p:cNvPr id="23" name="Oval 22">
              <a:extLst>
                <a:ext uri="{FF2B5EF4-FFF2-40B4-BE49-F238E27FC236}">
                  <a16:creationId xmlns:a16="http://schemas.microsoft.com/office/drawing/2014/main" id="{2ABE751D-9ACB-42F4-9FAD-D1E7D9A8B3D1}"/>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Picture 24">
              <a:extLst>
                <a:ext uri="{FF2B5EF4-FFF2-40B4-BE49-F238E27FC236}">
                  <a16:creationId xmlns:a16="http://schemas.microsoft.com/office/drawing/2014/main" id="{08C0E49F-D0F7-4C35-9C2E-BEFDA4319052}"/>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376589266"/>
      </p:ext>
    </p:extLst>
  </p:cSld>
  <p:clrMapOvr>
    <a:masterClrMapping/>
  </p:clrMapOvr>
  <p:hf sldNum="0" hdr="0" ftr="0" dt="0"/>
</p:sldLayout>
</file>

<file path=ppt/slideLayouts/slideLayout32.xml><?xml version="1.0" encoding="utf-8"?>
<p:sldLayout xmlns:a="http://schemas.openxmlformats.org/drawingml/2006/main" xmlns:r="http://schemas.openxmlformats.org/officeDocument/2006/relationships" xmlns:p="http://schemas.openxmlformats.org/presentationml/2006/main" showMasterSp="0" preserve="1" userDrawn="1">
  <p:cSld name="11_Title Slide">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AAB76CF9-0684-4215-B3AC-06AEDA229E82}"/>
              </a:ext>
            </a:extLst>
          </p:cNvPr>
          <p:cNvSpPr/>
          <p:nvPr userDrawn="1"/>
        </p:nvSpPr>
        <p:spPr>
          <a:xfrm rot="5400000">
            <a:off x="-3173098" y="3173094"/>
            <a:ext cx="6858003" cy="511807"/>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1" name="Subtitle 2">
            <a:extLst>
              <a:ext uri="{FF2B5EF4-FFF2-40B4-BE49-F238E27FC236}">
                <a16:creationId xmlns:a16="http://schemas.microsoft.com/office/drawing/2014/main" id="{B46AAFEF-C275-4ECD-A4BE-B402218C980A}"/>
              </a:ext>
            </a:extLst>
          </p:cNvPr>
          <p:cNvSpPr>
            <a:spLocks noGrp="1"/>
          </p:cNvSpPr>
          <p:nvPr>
            <p:ph type="subTitle" idx="1" hasCustomPrompt="1"/>
          </p:nvPr>
        </p:nvSpPr>
        <p:spPr>
          <a:xfrm>
            <a:off x="753818" y="112303"/>
            <a:ext cx="10158450"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4" name="Text Placeholder 8">
            <a:extLst>
              <a:ext uri="{FF2B5EF4-FFF2-40B4-BE49-F238E27FC236}">
                <a16:creationId xmlns:a16="http://schemas.microsoft.com/office/drawing/2014/main" id="{9D7AF3DF-DB85-4826-839E-67CDE0D9A4E6}"/>
              </a:ext>
            </a:extLst>
          </p:cNvPr>
          <p:cNvSpPr>
            <a:spLocks noGrp="1"/>
          </p:cNvSpPr>
          <p:nvPr>
            <p:ph type="body" sz="quarter" idx="15"/>
          </p:nvPr>
        </p:nvSpPr>
        <p:spPr>
          <a:xfrm rot="5400000">
            <a:off x="-2181831" y="2378933"/>
            <a:ext cx="4875470" cy="420013"/>
          </a:xfrm>
          <a:noFill/>
        </p:spPr>
        <p:txBody>
          <a:bodyPr anchor="ctr">
            <a:noAutofit/>
          </a:bodyPr>
          <a:lstStyle>
            <a:lvl1pPr marL="0" indent="0" algn="l">
              <a:buFontTx/>
              <a:buNone/>
              <a:defRPr sz="1636" b="1">
                <a:solidFill>
                  <a:schemeClr val="bg1"/>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endParaRPr lang="en-US"/>
          </a:p>
        </p:txBody>
      </p:sp>
      <p:sp>
        <p:nvSpPr>
          <p:cNvPr id="6" name="Text Placeholder 5">
            <a:extLst>
              <a:ext uri="{FF2B5EF4-FFF2-40B4-BE49-F238E27FC236}">
                <a16:creationId xmlns:a16="http://schemas.microsoft.com/office/drawing/2014/main" id="{426B84BA-406E-4EF8-9C74-834477EA8584}"/>
              </a:ext>
            </a:extLst>
          </p:cNvPr>
          <p:cNvSpPr>
            <a:spLocks noGrp="1"/>
          </p:cNvSpPr>
          <p:nvPr>
            <p:ph type="body" sz="quarter" idx="16"/>
          </p:nvPr>
        </p:nvSpPr>
        <p:spPr>
          <a:xfrm>
            <a:off x="753817" y="782883"/>
            <a:ext cx="9750362" cy="491768"/>
          </a:xfrm>
        </p:spPr>
        <p:txBody>
          <a:bodyPr/>
          <a:lstStyle>
            <a:lvl1pPr>
              <a:defRPr>
                <a:solidFill>
                  <a:schemeClr val="tx1"/>
                </a:solidFill>
              </a:defRPr>
            </a:lvl1pPr>
          </a:lstStyle>
          <a:p>
            <a:pPr lvl="0"/>
            <a:r>
              <a:rPr lang="en-US"/>
              <a:t>Click to edit Master text styles</a:t>
            </a:r>
          </a:p>
        </p:txBody>
      </p:sp>
      <p:sp>
        <p:nvSpPr>
          <p:cNvPr id="8" name="Content Placeholder 7">
            <a:extLst>
              <a:ext uri="{FF2B5EF4-FFF2-40B4-BE49-F238E27FC236}">
                <a16:creationId xmlns:a16="http://schemas.microsoft.com/office/drawing/2014/main" id="{719CD7EE-5C5E-4612-AEFC-A4B9F10AC6E4}"/>
              </a:ext>
            </a:extLst>
          </p:cNvPr>
          <p:cNvSpPr>
            <a:spLocks noGrp="1"/>
          </p:cNvSpPr>
          <p:nvPr>
            <p:ph sz="quarter" idx="17"/>
          </p:nvPr>
        </p:nvSpPr>
        <p:spPr>
          <a:xfrm>
            <a:off x="835462" y="1599767"/>
            <a:ext cx="10645588" cy="4683486"/>
          </a:xfrm>
        </p:spPr>
        <p:txBody>
          <a:bodyPr/>
          <a:lstStyle>
            <a:lvl1pPr marL="0" indent="0">
              <a:buNone/>
              <a:defRPr>
                <a:solidFill>
                  <a:schemeClr val="tx1"/>
                </a:solidFill>
              </a:defRPr>
            </a:lvl1pPr>
            <a:lvl2pPr marL="457198" indent="0">
              <a:buNone/>
              <a:defRPr>
                <a:solidFill>
                  <a:schemeClr val="tx1"/>
                </a:solidFill>
              </a:defRPr>
            </a:lvl2pPr>
            <a:lvl3pPr marL="914396" indent="0">
              <a:buNone/>
              <a:defRPr>
                <a:solidFill>
                  <a:schemeClr val="tx1"/>
                </a:solidFill>
              </a:defRPr>
            </a:lvl3pPr>
            <a:lvl4pPr marL="1371594" indent="0">
              <a:buNone/>
              <a:defRPr>
                <a:solidFill>
                  <a:schemeClr val="tx1"/>
                </a:solidFill>
              </a:defRPr>
            </a:lvl4pPr>
            <a:lvl5pPr marL="1828793" indent="0">
              <a:buNone/>
              <a:defRPr>
                <a:solidFill>
                  <a:schemeClr val="tx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23" name="Group 22">
            <a:extLst>
              <a:ext uri="{FF2B5EF4-FFF2-40B4-BE49-F238E27FC236}">
                <a16:creationId xmlns:a16="http://schemas.microsoft.com/office/drawing/2014/main" id="{E2949E72-9045-4A55-8051-724931040EE0}"/>
              </a:ext>
            </a:extLst>
          </p:cNvPr>
          <p:cNvGrpSpPr/>
          <p:nvPr userDrawn="1"/>
        </p:nvGrpSpPr>
        <p:grpSpPr>
          <a:xfrm>
            <a:off x="11050743" y="200674"/>
            <a:ext cx="860612" cy="748145"/>
            <a:chOff x="11222083" y="712971"/>
            <a:chExt cx="822062" cy="785012"/>
          </a:xfrm>
        </p:grpSpPr>
        <p:sp>
          <p:nvSpPr>
            <p:cNvPr id="25" name="Oval 24">
              <a:extLst>
                <a:ext uri="{FF2B5EF4-FFF2-40B4-BE49-F238E27FC236}">
                  <a16:creationId xmlns:a16="http://schemas.microsoft.com/office/drawing/2014/main" id="{544B9D1D-9C0B-43A8-870D-D7DC7E5C1515}"/>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6" name="Picture 25">
              <a:extLst>
                <a:ext uri="{FF2B5EF4-FFF2-40B4-BE49-F238E27FC236}">
                  <a16:creationId xmlns:a16="http://schemas.microsoft.com/office/drawing/2014/main" id="{2DB0087D-883B-4660-BCA1-4B0B946A9702}"/>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891571338"/>
      </p:ext>
    </p:extLst>
  </p:cSld>
  <p:clrMapOvr>
    <a:masterClrMapping/>
  </p:clrMapOvr>
  <p:hf sldNum="0" hdr="0" ftr="0" dt="0"/>
</p:sldLayout>
</file>

<file path=ppt/slideLayouts/slideLayout33.xml><?xml version="1.0" encoding="utf-8"?>
<p:sldLayout xmlns:a="http://schemas.openxmlformats.org/drawingml/2006/main" xmlns:r="http://schemas.openxmlformats.org/officeDocument/2006/relationships" xmlns:p="http://schemas.openxmlformats.org/presentationml/2006/main" showMasterSp="0" preserve="1" userDrawn="1">
  <p:cSld name="1_Title Slide">
    <p:spTree>
      <p:nvGrpSpPr>
        <p:cNvPr id="1" name=""/>
        <p:cNvGrpSpPr/>
        <p:nvPr/>
      </p:nvGrpSpPr>
      <p:grpSpPr>
        <a:xfrm>
          <a:off x="0" y="0"/>
          <a:ext cx="0" cy="0"/>
          <a:chOff x="0" y="0"/>
          <a:chExt cx="0" cy="0"/>
        </a:xfrm>
      </p:grpSpPr>
      <p:sp>
        <p:nvSpPr>
          <p:cNvPr id="27" name="Subtitle 2">
            <a:extLst>
              <a:ext uri="{FF2B5EF4-FFF2-40B4-BE49-F238E27FC236}">
                <a16:creationId xmlns:a16="http://schemas.microsoft.com/office/drawing/2014/main" id="{C7B2D077-C527-4C81-8D31-80FF9C2C2951}"/>
              </a:ext>
            </a:extLst>
          </p:cNvPr>
          <p:cNvSpPr>
            <a:spLocks noGrp="1"/>
          </p:cNvSpPr>
          <p:nvPr>
            <p:ph type="subTitle" idx="1" hasCustomPrompt="1"/>
          </p:nvPr>
        </p:nvSpPr>
        <p:spPr>
          <a:xfrm>
            <a:off x="1403171" y="270452"/>
            <a:ext cx="10024027"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6" name="Rectangle 15">
            <a:extLst>
              <a:ext uri="{FF2B5EF4-FFF2-40B4-BE49-F238E27FC236}">
                <a16:creationId xmlns:a16="http://schemas.microsoft.com/office/drawing/2014/main" id="{46DAEE7A-9DE3-4524-BC4D-C74E7C1878D8}"/>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9" name="Rectangle 18">
            <a:extLst>
              <a:ext uri="{FF2B5EF4-FFF2-40B4-BE49-F238E27FC236}">
                <a16:creationId xmlns:a16="http://schemas.microsoft.com/office/drawing/2014/main" id="{7A526C39-89B5-45AE-A331-15537B7F9539}"/>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20" name="Group 19">
            <a:extLst>
              <a:ext uri="{FF2B5EF4-FFF2-40B4-BE49-F238E27FC236}">
                <a16:creationId xmlns:a16="http://schemas.microsoft.com/office/drawing/2014/main" id="{7016960F-0592-4D26-9A6B-41D9E9DE35CB}"/>
              </a:ext>
            </a:extLst>
          </p:cNvPr>
          <p:cNvGrpSpPr/>
          <p:nvPr userDrawn="1"/>
        </p:nvGrpSpPr>
        <p:grpSpPr>
          <a:xfrm>
            <a:off x="11029950" y="5813434"/>
            <a:ext cx="788826" cy="748145"/>
            <a:chOff x="11222083" y="712971"/>
            <a:chExt cx="822062" cy="785012"/>
          </a:xfrm>
        </p:grpSpPr>
        <p:sp>
          <p:nvSpPr>
            <p:cNvPr id="21" name="Oval 20">
              <a:extLst>
                <a:ext uri="{FF2B5EF4-FFF2-40B4-BE49-F238E27FC236}">
                  <a16:creationId xmlns:a16="http://schemas.microsoft.com/office/drawing/2014/main" id="{65225213-8661-46A4-B8CD-39EE8708FE56}"/>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2" name="Picture 21">
              <a:extLst>
                <a:ext uri="{FF2B5EF4-FFF2-40B4-BE49-F238E27FC236}">
                  <a16:creationId xmlns:a16="http://schemas.microsoft.com/office/drawing/2014/main" id="{58A575F6-F57A-48C2-A1E6-3CE184FE92FD}"/>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829765074"/>
      </p:ext>
    </p:extLst>
  </p:cSld>
  <p:clrMapOvr>
    <a:masterClrMapping/>
  </p:clrMapOvr>
  <p:hf sldNum="0" hdr="0" ftr="0" dt="0"/>
</p:sldLayout>
</file>

<file path=ppt/slideLayouts/slideLayout34.xml><?xml version="1.0" encoding="utf-8"?>
<p:sldLayout xmlns:a="http://schemas.openxmlformats.org/drawingml/2006/main" xmlns:r="http://schemas.openxmlformats.org/officeDocument/2006/relationships" xmlns:p="http://schemas.openxmlformats.org/presentationml/2006/main" showMasterSp="0" preserve="1" userDrawn="1">
  <p:cSld name="6_Title Slide">
    <p:spTree>
      <p:nvGrpSpPr>
        <p:cNvPr id="1" name=""/>
        <p:cNvGrpSpPr/>
        <p:nvPr/>
      </p:nvGrpSpPr>
      <p:grpSpPr>
        <a:xfrm>
          <a:off x="0" y="0"/>
          <a:ext cx="0" cy="0"/>
          <a:chOff x="0" y="0"/>
          <a:chExt cx="0" cy="0"/>
        </a:xfrm>
      </p:grpSpPr>
      <p:sp>
        <p:nvSpPr>
          <p:cNvPr id="27" name="Subtitle 2">
            <a:extLst>
              <a:ext uri="{FF2B5EF4-FFF2-40B4-BE49-F238E27FC236}">
                <a16:creationId xmlns:a16="http://schemas.microsoft.com/office/drawing/2014/main" id="{C7B2D077-C527-4C81-8D31-80FF9C2C2951}"/>
              </a:ext>
            </a:extLst>
          </p:cNvPr>
          <p:cNvSpPr>
            <a:spLocks noGrp="1"/>
          </p:cNvSpPr>
          <p:nvPr>
            <p:ph type="subTitle" idx="1" hasCustomPrompt="1"/>
          </p:nvPr>
        </p:nvSpPr>
        <p:spPr>
          <a:xfrm>
            <a:off x="342651" y="270452"/>
            <a:ext cx="10736579"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9" name="Rectangle 18">
            <a:extLst>
              <a:ext uri="{FF2B5EF4-FFF2-40B4-BE49-F238E27FC236}">
                <a16:creationId xmlns:a16="http://schemas.microsoft.com/office/drawing/2014/main" id="{17566E98-E187-4CD2-886D-05BA75E68802}"/>
              </a:ext>
            </a:extLst>
          </p:cNvPr>
          <p:cNvSpPr/>
          <p:nvPr userDrawn="1"/>
        </p:nvSpPr>
        <p:spPr>
          <a:xfrm>
            <a:off x="11291651"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0" name="Rectangle 19">
            <a:extLst>
              <a:ext uri="{FF2B5EF4-FFF2-40B4-BE49-F238E27FC236}">
                <a16:creationId xmlns:a16="http://schemas.microsoft.com/office/drawing/2014/main" id="{CA2B2219-1CD6-4F57-8FA3-025ECFB30F11}"/>
              </a:ext>
            </a:extLst>
          </p:cNvPr>
          <p:cNvSpPr/>
          <p:nvPr userDrawn="1"/>
        </p:nvSpPr>
        <p:spPr>
          <a:xfrm>
            <a:off x="11297323" y="1324869"/>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21" name="Group 20">
            <a:extLst>
              <a:ext uri="{FF2B5EF4-FFF2-40B4-BE49-F238E27FC236}">
                <a16:creationId xmlns:a16="http://schemas.microsoft.com/office/drawing/2014/main" id="{1ECDD0BE-EDB5-4770-84C0-113D01B13B4F}"/>
              </a:ext>
            </a:extLst>
          </p:cNvPr>
          <p:cNvGrpSpPr/>
          <p:nvPr userDrawn="1"/>
        </p:nvGrpSpPr>
        <p:grpSpPr>
          <a:xfrm>
            <a:off x="11153775" y="5876925"/>
            <a:ext cx="733425" cy="729257"/>
            <a:chOff x="11222083" y="712971"/>
            <a:chExt cx="822062" cy="785012"/>
          </a:xfrm>
        </p:grpSpPr>
        <p:sp>
          <p:nvSpPr>
            <p:cNvPr id="22" name="Oval 21">
              <a:extLst>
                <a:ext uri="{FF2B5EF4-FFF2-40B4-BE49-F238E27FC236}">
                  <a16:creationId xmlns:a16="http://schemas.microsoft.com/office/drawing/2014/main" id="{F0387901-AA0D-432B-9C31-34D06B7B8A64}"/>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Picture 24">
              <a:extLst>
                <a:ext uri="{FF2B5EF4-FFF2-40B4-BE49-F238E27FC236}">
                  <a16:creationId xmlns:a16="http://schemas.microsoft.com/office/drawing/2014/main" id="{83A5DC73-4ACF-40A1-9926-76FCDB52ECFA}"/>
                </a:ext>
              </a:extLst>
            </p:cNvPr>
            <p:cNvPicPr>
              <a:picLocks noChangeAspect="1"/>
            </p:cNvPicPr>
            <p:nvPr userDrawn="1"/>
          </p:nvPicPr>
          <p:blipFill>
            <a:blip r:embed="rId2"/>
            <a:stretch>
              <a:fillRect/>
            </a:stretch>
          </p:blipFill>
          <p:spPr>
            <a:xfrm>
              <a:off x="11328830" y="811070"/>
              <a:ext cx="621950" cy="477528"/>
            </a:xfrm>
            <a:prstGeom prst="rect">
              <a:avLst/>
            </a:prstGeom>
          </p:spPr>
        </p:pic>
      </p:grpSp>
      <p:sp>
        <p:nvSpPr>
          <p:cNvPr id="11" name="Rectangle 10">
            <a:extLst>
              <a:ext uri="{FF2B5EF4-FFF2-40B4-BE49-F238E27FC236}">
                <a16:creationId xmlns:a16="http://schemas.microsoft.com/office/drawing/2014/main" id="{4FD4D4F6-5154-42C6-99BB-A5DC33DD48AE}"/>
              </a:ext>
            </a:extLst>
          </p:cNvPr>
          <p:cNvSpPr/>
          <p:nvPr userDrawn="1"/>
        </p:nvSpPr>
        <p:spPr>
          <a:xfrm rot="5400000">
            <a:off x="8690950" y="3333745"/>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041409609"/>
      </p:ext>
    </p:extLst>
  </p:cSld>
  <p:clrMapOvr>
    <a:masterClrMapping/>
  </p:clrMapOvr>
  <p:hf sldNum="0" hdr="0" ftr="0" dt="0"/>
</p:sldLayout>
</file>

<file path=ppt/slideLayouts/slideLayout35.xml><?xml version="1.0" encoding="utf-8"?>
<p:sldLayout xmlns:a="http://schemas.openxmlformats.org/drawingml/2006/main" xmlns:r="http://schemas.openxmlformats.org/officeDocument/2006/relationships" xmlns:p="http://schemas.openxmlformats.org/presentationml/2006/main" showMasterSp="0" preserve="1" userDrawn="1">
  <p:cSld name="7_Title Slide">
    <p:spTree>
      <p:nvGrpSpPr>
        <p:cNvPr id="1" name=""/>
        <p:cNvGrpSpPr/>
        <p:nvPr/>
      </p:nvGrpSpPr>
      <p:grpSpPr>
        <a:xfrm>
          <a:off x="0" y="0"/>
          <a:ext cx="0" cy="0"/>
          <a:chOff x="0" y="0"/>
          <a:chExt cx="0" cy="0"/>
        </a:xfrm>
      </p:grpSpPr>
      <p:pic>
        <p:nvPicPr>
          <p:cNvPr id="11" name="Graphic 10">
            <a:extLst>
              <a:ext uri="{FF2B5EF4-FFF2-40B4-BE49-F238E27FC236}">
                <a16:creationId xmlns:a16="http://schemas.microsoft.com/office/drawing/2014/main" id="{E6576C3B-8A88-4500-9F6A-03B785294091}"/>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27" name="Subtitle 2">
            <a:extLst>
              <a:ext uri="{FF2B5EF4-FFF2-40B4-BE49-F238E27FC236}">
                <a16:creationId xmlns:a16="http://schemas.microsoft.com/office/drawing/2014/main" id="{C7B2D077-C527-4C81-8D31-80FF9C2C2951}"/>
              </a:ext>
            </a:extLst>
          </p:cNvPr>
          <p:cNvSpPr>
            <a:spLocks noGrp="1"/>
          </p:cNvSpPr>
          <p:nvPr>
            <p:ph type="subTitle" idx="1" hasCustomPrompt="1"/>
          </p:nvPr>
        </p:nvSpPr>
        <p:spPr>
          <a:xfrm>
            <a:off x="342651" y="270452"/>
            <a:ext cx="10509625"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grpSp>
        <p:nvGrpSpPr>
          <p:cNvPr id="12" name="Group 11">
            <a:extLst>
              <a:ext uri="{FF2B5EF4-FFF2-40B4-BE49-F238E27FC236}">
                <a16:creationId xmlns:a16="http://schemas.microsoft.com/office/drawing/2014/main" id="{0755F856-3344-416A-9622-F807C6C510C4}"/>
              </a:ext>
            </a:extLst>
          </p:cNvPr>
          <p:cNvGrpSpPr/>
          <p:nvPr userDrawn="1"/>
        </p:nvGrpSpPr>
        <p:grpSpPr>
          <a:xfrm>
            <a:off x="11068050" y="270452"/>
            <a:ext cx="819648" cy="810491"/>
            <a:chOff x="11222083" y="712971"/>
            <a:chExt cx="822062" cy="785012"/>
          </a:xfrm>
        </p:grpSpPr>
        <p:sp>
          <p:nvSpPr>
            <p:cNvPr id="13" name="Oval 12">
              <a:extLst>
                <a:ext uri="{FF2B5EF4-FFF2-40B4-BE49-F238E27FC236}">
                  <a16:creationId xmlns:a16="http://schemas.microsoft.com/office/drawing/2014/main" id="{C8188D21-CE5C-4A1A-A1FC-8D9BE4624D6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13">
              <a:extLst>
                <a:ext uri="{FF2B5EF4-FFF2-40B4-BE49-F238E27FC236}">
                  <a16:creationId xmlns:a16="http://schemas.microsoft.com/office/drawing/2014/main" id="{4123C731-53D4-4CE4-AB07-921ABCF04E83}"/>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437790506"/>
      </p:ext>
    </p:extLst>
  </p:cSld>
  <p:clrMapOvr>
    <a:masterClrMapping/>
  </p:clrMapOvr>
  <p:hf sldNum="0" hdr="0" ftr="0" dt="0"/>
</p:sldLayout>
</file>

<file path=ppt/slideLayouts/slideLayout36.xml><?xml version="1.0" encoding="utf-8"?>
<p:sldLayout xmlns:a="http://schemas.openxmlformats.org/drawingml/2006/main" xmlns:r="http://schemas.openxmlformats.org/officeDocument/2006/relationships" xmlns:p="http://schemas.openxmlformats.org/presentationml/2006/main" showMasterSp="0" preserve="1" userDrawn="1">
  <p:cSld name="10_Title Slide">
    <p:spTree>
      <p:nvGrpSpPr>
        <p:cNvPr id="1" name=""/>
        <p:cNvGrpSpPr/>
        <p:nvPr/>
      </p:nvGrpSpPr>
      <p:grpSpPr>
        <a:xfrm>
          <a:off x="0" y="0"/>
          <a:ext cx="0" cy="0"/>
          <a:chOff x="0" y="0"/>
          <a:chExt cx="0" cy="0"/>
        </a:xfrm>
      </p:grpSpPr>
      <p:sp>
        <p:nvSpPr>
          <p:cNvPr id="20" name="Rectangle 19">
            <a:extLst>
              <a:ext uri="{FF2B5EF4-FFF2-40B4-BE49-F238E27FC236}">
                <a16:creationId xmlns:a16="http://schemas.microsoft.com/office/drawing/2014/main" id="{DB4D1C56-5304-4B52-A8BD-F6A1896E5AA4}"/>
              </a:ext>
            </a:extLst>
          </p:cNvPr>
          <p:cNvSpPr/>
          <p:nvPr userDrawn="1"/>
        </p:nvSpPr>
        <p:spPr>
          <a:xfrm rot="5400000">
            <a:off x="-1235867"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1" name="Subtitle 2">
            <a:extLst>
              <a:ext uri="{FF2B5EF4-FFF2-40B4-BE49-F238E27FC236}">
                <a16:creationId xmlns:a16="http://schemas.microsoft.com/office/drawing/2014/main" id="{B46AAFEF-C275-4ECD-A4BE-B402218C980A}"/>
              </a:ext>
            </a:extLst>
          </p:cNvPr>
          <p:cNvSpPr>
            <a:spLocks noGrp="1"/>
          </p:cNvSpPr>
          <p:nvPr>
            <p:ph type="subTitle" idx="1" hasCustomPrompt="1"/>
          </p:nvPr>
        </p:nvSpPr>
        <p:spPr>
          <a:xfrm>
            <a:off x="808851" y="349831"/>
            <a:ext cx="3488176" cy="5741839"/>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4" name="Text Placeholder 8">
            <a:extLst>
              <a:ext uri="{FF2B5EF4-FFF2-40B4-BE49-F238E27FC236}">
                <a16:creationId xmlns:a16="http://schemas.microsoft.com/office/drawing/2014/main" id="{9D7AF3DF-DB85-4826-839E-67CDE0D9A4E6}"/>
              </a:ext>
            </a:extLst>
          </p:cNvPr>
          <p:cNvSpPr>
            <a:spLocks noGrp="1"/>
          </p:cNvSpPr>
          <p:nvPr>
            <p:ph type="body" sz="quarter" idx="15" hasCustomPrompt="1"/>
          </p:nvPr>
        </p:nvSpPr>
        <p:spPr>
          <a:xfrm rot="5400000">
            <a:off x="-2179552" y="2378933"/>
            <a:ext cx="4875470" cy="420013"/>
          </a:xfrm>
          <a:noFill/>
        </p:spPr>
        <p:txBody>
          <a:bodyPr anchor="ctr">
            <a:noAutofit/>
          </a:bodyPr>
          <a:lstStyle>
            <a:lvl1pPr marL="0" indent="0" algn="l">
              <a:buFontTx/>
              <a:buNone/>
              <a:defRPr sz="1636" b="1">
                <a:solidFill>
                  <a:schemeClr val="bg1"/>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r>
              <a:rPr lang="en-US"/>
              <a:t>Stakeholder</a:t>
            </a:r>
          </a:p>
        </p:txBody>
      </p:sp>
      <p:sp>
        <p:nvSpPr>
          <p:cNvPr id="6" name="Text Placeholder 5">
            <a:extLst>
              <a:ext uri="{FF2B5EF4-FFF2-40B4-BE49-F238E27FC236}">
                <a16:creationId xmlns:a16="http://schemas.microsoft.com/office/drawing/2014/main" id="{426B84BA-406E-4EF8-9C74-834477EA8584}"/>
              </a:ext>
            </a:extLst>
          </p:cNvPr>
          <p:cNvSpPr>
            <a:spLocks noGrp="1"/>
          </p:cNvSpPr>
          <p:nvPr>
            <p:ph type="body" sz="quarter" idx="16"/>
          </p:nvPr>
        </p:nvSpPr>
        <p:spPr>
          <a:xfrm>
            <a:off x="4726928" y="782883"/>
            <a:ext cx="5777252" cy="369332"/>
          </a:xfrm>
        </p:spPr>
        <p:txBody>
          <a:bodyPr>
            <a:spAutoFit/>
          </a:bodyPr>
          <a:lstStyle/>
          <a:p>
            <a:pPr lvl="0"/>
            <a:r>
              <a:rPr lang="en-US"/>
              <a:t>Click to edit Master text styles</a:t>
            </a:r>
          </a:p>
        </p:txBody>
      </p:sp>
      <p:sp>
        <p:nvSpPr>
          <p:cNvPr id="8" name="Content Placeholder 7">
            <a:extLst>
              <a:ext uri="{FF2B5EF4-FFF2-40B4-BE49-F238E27FC236}">
                <a16:creationId xmlns:a16="http://schemas.microsoft.com/office/drawing/2014/main" id="{719CD7EE-5C5E-4612-AEFC-A4B9F10AC6E4}"/>
              </a:ext>
            </a:extLst>
          </p:cNvPr>
          <p:cNvSpPr>
            <a:spLocks noGrp="1"/>
          </p:cNvSpPr>
          <p:nvPr>
            <p:ph sz="quarter" idx="17"/>
          </p:nvPr>
        </p:nvSpPr>
        <p:spPr>
          <a:xfrm>
            <a:off x="4706471" y="1599767"/>
            <a:ext cx="6774579" cy="4683486"/>
          </a:xfrm>
        </p:spPr>
        <p:txBody>
          <a:bodyPr/>
          <a:lstStyle>
            <a:lvl1pPr marL="0" indent="0">
              <a:buNone/>
              <a:defRPr/>
            </a:lvl1pPr>
            <a:lvl2pPr marL="457198" indent="0">
              <a:buNone/>
              <a:defRPr/>
            </a:lvl2pPr>
            <a:lvl3pPr marL="914396" indent="0">
              <a:buNone/>
              <a:defRPr/>
            </a:lvl3pPr>
            <a:lvl4pPr marL="1371594" indent="0">
              <a:buNone/>
              <a:defRPr/>
            </a:lvl4pPr>
            <a:lvl5pPr marL="1828793" indent="0">
              <a:buNone/>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22" name="Group 21">
            <a:extLst>
              <a:ext uri="{FF2B5EF4-FFF2-40B4-BE49-F238E27FC236}">
                <a16:creationId xmlns:a16="http://schemas.microsoft.com/office/drawing/2014/main" id="{BAF75BBF-F82F-43C2-8E45-4C664709B609}"/>
              </a:ext>
            </a:extLst>
          </p:cNvPr>
          <p:cNvGrpSpPr/>
          <p:nvPr userDrawn="1"/>
        </p:nvGrpSpPr>
        <p:grpSpPr>
          <a:xfrm>
            <a:off x="11087100" y="5813434"/>
            <a:ext cx="803393" cy="810491"/>
            <a:chOff x="11222083" y="712971"/>
            <a:chExt cx="822062" cy="785012"/>
          </a:xfrm>
        </p:grpSpPr>
        <p:sp>
          <p:nvSpPr>
            <p:cNvPr id="23" name="Oval 22">
              <a:extLst>
                <a:ext uri="{FF2B5EF4-FFF2-40B4-BE49-F238E27FC236}">
                  <a16:creationId xmlns:a16="http://schemas.microsoft.com/office/drawing/2014/main" id="{2ABE751D-9ACB-42F4-9FAD-D1E7D9A8B3D1}"/>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Picture 24">
              <a:extLst>
                <a:ext uri="{FF2B5EF4-FFF2-40B4-BE49-F238E27FC236}">
                  <a16:creationId xmlns:a16="http://schemas.microsoft.com/office/drawing/2014/main" id="{08C0E49F-D0F7-4C35-9C2E-BEFDA4319052}"/>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369365006"/>
      </p:ext>
    </p:extLst>
  </p:cSld>
  <p:clrMapOvr>
    <a:masterClrMapping/>
  </p:clrMapOvr>
  <p:hf sldNum="0" hdr="0" ftr="0" dt="0"/>
</p:sldLayout>
</file>

<file path=ppt/slideLayouts/slideLayout37.xml><?xml version="1.0" encoding="utf-8"?>
<p:sldLayout xmlns:a="http://schemas.openxmlformats.org/drawingml/2006/main" xmlns:r="http://schemas.openxmlformats.org/officeDocument/2006/relationships" xmlns:p="http://schemas.openxmlformats.org/presentationml/2006/main" showMasterSp="0" preserve="1" userDrawn="1">
  <p:cSld name="11_Title Slide">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AAB76CF9-0684-4215-B3AC-06AEDA229E82}"/>
              </a:ext>
            </a:extLst>
          </p:cNvPr>
          <p:cNvSpPr/>
          <p:nvPr userDrawn="1"/>
        </p:nvSpPr>
        <p:spPr>
          <a:xfrm rot="5400000">
            <a:off x="-3173098" y="3173094"/>
            <a:ext cx="6858003" cy="511807"/>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1" name="Subtitle 2">
            <a:extLst>
              <a:ext uri="{FF2B5EF4-FFF2-40B4-BE49-F238E27FC236}">
                <a16:creationId xmlns:a16="http://schemas.microsoft.com/office/drawing/2014/main" id="{B46AAFEF-C275-4ECD-A4BE-B402218C980A}"/>
              </a:ext>
            </a:extLst>
          </p:cNvPr>
          <p:cNvSpPr>
            <a:spLocks noGrp="1"/>
          </p:cNvSpPr>
          <p:nvPr>
            <p:ph type="subTitle" idx="1" hasCustomPrompt="1"/>
          </p:nvPr>
        </p:nvSpPr>
        <p:spPr>
          <a:xfrm>
            <a:off x="753818" y="112303"/>
            <a:ext cx="10158450"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4" name="Text Placeholder 8">
            <a:extLst>
              <a:ext uri="{FF2B5EF4-FFF2-40B4-BE49-F238E27FC236}">
                <a16:creationId xmlns:a16="http://schemas.microsoft.com/office/drawing/2014/main" id="{9D7AF3DF-DB85-4826-839E-67CDE0D9A4E6}"/>
              </a:ext>
            </a:extLst>
          </p:cNvPr>
          <p:cNvSpPr>
            <a:spLocks noGrp="1"/>
          </p:cNvSpPr>
          <p:nvPr>
            <p:ph type="body" sz="quarter" idx="15"/>
          </p:nvPr>
        </p:nvSpPr>
        <p:spPr>
          <a:xfrm rot="5400000">
            <a:off x="-2181831" y="2378933"/>
            <a:ext cx="4875470" cy="420013"/>
          </a:xfrm>
          <a:noFill/>
        </p:spPr>
        <p:txBody>
          <a:bodyPr anchor="ctr">
            <a:noAutofit/>
          </a:bodyPr>
          <a:lstStyle>
            <a:lvl1pPr marL="0" indent="0" algn="l">
              <a:buFontTx/>
              <a:buNone/>
              <a:defRPr sz="1636" b="1">
                <a:solidFill>
                  <a:schemeClr val="bg1"/>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endParaRPr lang="en-US"/>
          </a:p>
        </p:txBody>
      </p:sp>
      <p:sp>
        <p:nvSpPr>
          <p:cNvPr id="6" name="Text Placeholder 5">
            <a:extLst>
              <a:ext uri="{FF2B5EF4-FFF2-40B4-BE49-F238E27FC236}">
                <a16:creationId xmlns:a16="http://schemas.microsoft.com/office/drawing/2014/main" id="{426B84BA-406E-4EF8-9C74-834477EA8584}"/>
              </a:ext>
            </a:extLst>
          </p:cNvPr>
          <p:cNvSpPr>
            <a:spLocks noGrp="1"/>
          </p:cNvSpPr>
          <p:nvPr>
            <p:ph type="body" sz="quarter" idx="16"/>
          </p:nvPr>
        </p:nvSpPr>
        <p:spPr>
          <a:xfrm>
            <a:off x="753817" y="782883"/>
            <a:ext cx="9750362" cy="491768"/>
          </a:xfrm>
        </p:spPr>
        <p:txBody>
          <a:bodyPr/>
          <a:lstStyle>
            <a:lvl1pPr>
              <a:defRPr>
                <a:solidFill>
                  <a:schemeClr val="tx1"/>
                </a:solidFill>
              </a:defRPr>
            </a:lvl1pPr>
          </a:lstStyle>
          <a:p>
            <a:pPr lvl="0"/>
            <a:r>
              <a:rPr lang="en-US"/>
              <a:t>Click to edit Master text styles</a:t>
            </a:r>
          </a:p>
        </p:txBody>
      </p:sp>
      <p:sp>
        <p:nvSpPr>
          <p:cNvPr id="8" name="Content Placeholder 7">
            <a:extLst>
              <a:ext uri="{FF2B5EF4-FFF2-40B4-BE49-F238E27FC236}">
                <a16:creationId xmlns:a16="http://schemas.microsoft.com/office/drawing/2014/main" id="{719CD7EE-5C5E-4612-AEFC-A4B9F10AC6E4}"/>
              </a:ext>
            </a:extLst>
          </p:cNvPr>
          <p:cNvSpPr>
            <a:spLocks noGrp="1"/>
          </p:cNvSpPr>
          <p:nvPr>
            <p:ph sz="quarter" idx="17"/>
          </p:nvPr>
        </p:nvSpPr>
        <p:spPr>
          <a:xfrm>
            <a:off x="835462" y="1599767"/>
            <a:ext cx="10645588" cy="4683486"/>
          </a:xfrm>
        </p:spPr>
        <p:txBody>
          <a:bodyPr/>
          <a:lstStyle>
            <a:lvl1pPr marL="0" indent="0">
              <a:buNone/>
              <a:defRPr>
                <a:solidFill>
                  <a:schemeClr val="tx1"/>
                </a:solidFill>
              </a:defRPr>
            </a:lvl1pPr>
            <a:lvl2pPr marL="457198" indent="0">
              <a:buNone/>
              <a:defRPr>
                <a:solidFill>
                  <a:schemeClr val="tx1"/>
                </a:solidFill>
              </a:defRPr>
            </a:lvl2pPr>
            <a:lvl3pPr marL="914396" indent="0">
              <a:buNone/>
              <a:defRPr>
                <a:solidFill>
                  <a:schemeClr val="tx1"/>
                </a:solidFill>
              </a:defRPr>
            </a:lvl3pPr>
            <a:lvl4pPr marL="1371594" indent="0">
              <a:buNone/>
              <a:defRPr>
                <a:solidFill>
                  <a:schemeClr val="tx1"/>
                </a:solidFill>
              </a:defRPr>
            </a:lvl4pPr>
            <a:lvl5pPr marL="1828793" indent="0">
              <a:buNone/>
              <a:defRPr>
                <a:solidFill>
                  <a:schemeClr val="tx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23" name="Group 22">
            <a:extLst>
              <a:ext uri="{FF2B5EF4-FFF2-40B4-BE49-F238E27FC236}">
                <a16:creationId xmlns:a16="http://schemas.microsoft.com/office/drawing/2014/main" id="{E2949E72-9045-4A55-8051-724931040EE0}"/>
              </a:ext>
            </a:extLst>
          </p:cNvPr>
          <p:cNvGrpSpPr/>
          <p:nvPr userDrawn="1"/>
        </p:nvGrpSpPr>
        <p:grpSpPr>
          <a:xfrm>
            <a:off x="11154279" y="200674"/>
            <a:ext cx="757076" cy="748145"/>
            <a:chOff x="11222083" y="712971"/>
            <a:chExt cx="822062" cy="785012"/>
          </a:xfrm>
        </p:grpSpPr>
        <p:sp>
          <p:nvSpPr>
            <p:cNvPr id="25" name="Oval 24">
              <a:extLst>
                <a:ext uri="{FF2B5EF4-FFF2-40B4-BE49-F238E27FC236}">
                  <a16:creationId xmlns:a16="http://schemas.microsoft.com/office/drawing/2014/main" id="{544B9D1D-9C0B-43A8-870D-D7DC7E5C1515}"/>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6" name="Picture 25">
              <a:extLst>
                <a:ext uri="{FF2B5EF4-FFF2-40B4-BE49-F238E27FC236}">
                  <a16:creationId xmlns:a16="http://schemas.microsoft.com/office/drawing/2014/main" id="{2DB0087D-883B-4660-BCA1-4B0B946A9702}"/>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667030758"/>
      </p:ext>
    </p:extLst>
  </p:cSld>
  <p:clrMapOvr>
    <a:masterClrMapping/>
  </p:clrMapOvr>
  <p:hf sldNum="0" hdr="0" ftr="0" dt="0"/>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7" name="Subtitle 2">
            <a:extLst>
              <a:ext uri="{FF2B5EF4-FFF2-40B4-BE49-F238E27FC236}">
                <a16:creationId xmlns:a16="http://schemas.microsoft.com/office/drawing/2014/main" id="{ACF08AF8-F70A-4E76-B314-431D65EC1232}"/>
              </a:ext>
            </a:extLst>
          </p:cNvPr>
          <p:cNvSpPr>
            <a:spLocks noGrp="1"/>
          </p:cNvSpPr>
          <p:nvPr>
            <p:ph type="subTitle" idx="1" hasCustomPrompt="1"/>
          </p:nvPr>
        </p:nvSpPr>
        <p:spPr>
          <a:xfrm>
            <a:off x="342651" y="270452"/>
            <a:ext cx="8993116" cy="609600"/>
          </a:xfrm>
          <a:noFill/>
        </p:spPr>
        <p:txBody>
          <a:bodyPr anchor="ctr">
            <a:noAutofit/>
          </a:bodyPr>
          <a:lstStyle>
            <a:lvl1pPr marL="0" indent="0" algn="l">
              <a:buNone/>
              <a:defRPr sz="3682" b="1">
                <a:solidFill>
                  <a:schemeClr val="accent3">
                    <a:lumMod val="90000"/>
                    <a:lumOff val="10000"/>
                  </a:schemeClr>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Tree>
    <p:extLst>
      <p:ext uri="{BB962C8B-B14F-4D97-AF65-F5344CB8AC3E}">
        <p14:creationId xmlns:p14="http://schemas.microsoft.com/office/powerpoint/2010/main" val="3194538404"/>
      </p:ext>
    </p:extLst>
  </p:cSld>
  <p:clrMapOvr>
    <a:masterClrMapping/>
  </p:clrMapOvr>
  <p:hf sldNum="0" hdr="0" ftr="0" dt="0"/>
</p:sldLayout>
</file>

<file path=ppt/slideLayouts/slideLayout3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12798" y="2700869"/>
            <a:ext cx="8463620" cy="1826581"/>
          </a:xfrm>
        </p:spPr>
        <p:txBody>
          <a:bodyPr anchor="b"/>
          <a:lstStyle>
            <a:lvl1pPr algn="l">
              <a:defRPr sz="4000" b="0" cap="none"/>
            </a:lvl1pPr>
          </a:lstStyle>
          <a:p>
            <a:r>
              <a:rPr lang="en-US"/>
              <a:t>Click to edit Master title style</a:t>
            </a:r>
          </a:p>
        </p:txBody>
      </p:sp>
      <p:sp>
        <p:nvSpPr>
          <p:cNvPr id="3" name="Text Placeholder 2"/>
          <p:cNvSpPr>
            <a:spLocks noGrp="1"/>
          </p:cNvSpPr>
          <p:nvPr>
            <p:ph type="body" idx="1"/>
          </p:nvPr>
        </p:nvSpPr>
        <p:spPr>
          <a:xfrm>
            <a:off x="812798" y="4527448"/>
            <a:ext cx="8463620" cy="860400"/>
          </a:xfrm>
        </p:spPr>
        <p:txBody>
          <a:bodyPr anchor="t"/>
          <a:lstStyle>
            <a:lvl1pPr marL="0" indent="0" algn="l">
              <a:buNone/>
              <a:defRPr sz="2000">
                <a:solidFill>
                  <a:schemeClr val="tx1">
                    <a:lumMod val="50000"/>
                    <a:lumOff val="50000"/>
                  </a:schemeClr>
                </a:solidFill>
              </a:defRPr>
            </a:lvl1pPr>
            <a:lvl2pPr marL="457198" indent="0">
              <a:buNone/>
              <a:defRPr sz="1800">
                <a:solidFill>
                  <a:schemeClr val="tx1">
                    <a:tint val="75000"/>
                  </a:schemeClr>
                </a:solidFill>
              </a:defRPr>
            </a:lvl2pPr>
            <a:lvl3pPr marL="914396" indent="0">
              <a:buNone/>
              <a:defRPr sz="1600">
                <a:solidFill>
                  <a:schemeClr val="tx1">
                    <a:tint val="75000"/>
                  </a:schemeClr>
                </a:solidFill>
              </a:defRPr>
            </a:lvl3pPr>
            <a:lvl4pPr marL="1371595" indent="0">
              <a:buNone/>
              <a:defRPr sz="1400">
                <a:solidFill>
                  <a:schemeClr val="tx1">
                    <a:tint val="75000"/>
                  </a:schemeClr>
                </a:solidFill>
              </a:defRPr>
            </a:lvl4pPr>
            <a:lvl5pPr marL="1828793" indent="0">
              <a:buNone/>
              <a:defRPr sz="1400">
                <a:solidFill>
                  <a:schemeClr val="tx1">
                    <a:tint val="75000"/>
                  </a:schemeClr>
                </a:solidFill>
              </a:defRPr>
            </a:lvl5pPr>
            <a:lvl6pPr marL="2285991" indent="0">
              <a:buNone/>
              <a:defRPr sz="1400">
                <a:solidFill>
                  <a:schemeClr val="tx1">
                    <a:tint val="75000"/>
                  </a:schemeClr>
                </a:solidFill>
              </a:defRPr>
            </a:lvl6pPr>
            <a:lvl7pPr marL="2743189" indent="0">
              <a:buNone/>
              <a:defRPr sz="1400">
                <a:solidFill>
                  <a:schemeClr val="tx1">
                    <a:tint val="75000"/>
                  </a:schemeClr>
                </a:solidFill>
              </a:defRPr>
            </a:lvl7pPr>
            <a:lvl8pPr marL="3200388" indent="0">
              <a:buNone/>
              <a:defRPr sz="1400">
                <a:solidFill>
                  <a:schemeClr val="tx1">
                    <a:tint val="75000"/>
                  </a:schemeClr>
                </a:solidFill>
              </a:defRPr>
            </a:lvl8pPr>
            <a:lvl9pPr marL="3657586"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8/2/2024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a:p>
        </p:txBody>
      </p:sp>
    </p:spTree>
    <p:extLst>
      <p:ext uri="{BB962C8B-B14F-4D97-AF65-F5344CB8AC3E}">
        <p14:creationId xmlns:p14="http://schemas.microsoft.com/office/powerpoint/2010/main" val="740062664"/>
      </p:ext>
    </p:extLst>
  </p:cSld>
  <p:clrMapOvr>
    <a:masterClrMapping/>
  </p:clrMapOvr>
  <p:hf sldNum="0" hdr="0" ftr="0" dt="0"/>
</p:sldLayout>
</file>

<file path=ppt/slideLayouts/slideLayout4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812798" y="609600"/>
            <a:ext cx="8463619" cy="1320800"/>
          </a:xfrm>
        </p:spPr>
        <p:txBody>
          <a:bodyPr/>
          <a:lstStyle/>
          <a:p>
            <a:r>
              <a:rPr lang="en-US"/>
              <a:t>Click to edit Master title style</a:t>
            </a:r>
          </a:p>
        </p:txBody>
      </p:sp>
      <p:sp>
        <p:nvSpPr>
          <p:cNvPr id="3" name="Date Placeholder 2"/>
          <p:cNvSpPr>
            <a:spLocks noGrp="1"/>
          </p:cNvSpPr>
          <p:nvPr>
            <p:ph type="dt" sz="half" idx="10"/>
          </p:nvPr>
        </p:nvSpPr>
        <p:spPr/>
        <p:txBody>
          <a:bodyPr/>
          <a:lstStyle/>
          <a:p>
            <a:fld id="{B61BEF0D-F0BB-DE4B-95CE-6DB70DBA9567}" type="datetimeFigureOut">
              <a:rPr lang="en-US" dirty="0"/>
              <a:pPr/>
              <a:t>8/2/2024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57F1E4F-1CFF-5643-939E-217C01CDF565}" type="slidenum">
              <a:rPr lang="en-US" dirty="0"/>
              <a:pPr/>
              <a:t>‹#›</a:t>
            </a:fld>
            <a:endParaRPr lang="en-US"/>
          </a:p>
        </p:txBody>
      </p:sp>
    </p:spTree>
    <p:extLst>
      <p:ext uri="{BB962C8B-B14F-4D97-AF65-F5344CB8AC3E}">
        <p14:creationId xmlns:p14="http://schemas.microsoft.com/office/powerpoint/2010/main" val="3835225725"/>
      </p:ext>
    </p:extLst>
  </p:cSld>
  <p:clrMapOvr>
    <a:masterClrMapping/>
  </p:clrMapOvr>
  <p:hf sldNum="0" hdr="0" ftr="0" dt="0"/>
</p:sldLayout>
</file>

<file path=ppt/slideLayouts/slideLayout4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195442077"/>
      </p:ext>
    </p:extLst>
  </p:cSld>
  <p:clrMapOvr>
    <a:masterClrMapping/>
  </p:clrMapOvr>
  <p:hf sldNum="0" hdr="0" ftr="0" dt="0"/>
</p:sldLayout>
</file>

<file path=ppt/slideLayouts/slideLayout42.xml><?xml version="1.0" encoding="utf-8"?>
<p:sldLayout xmlns:a="http://schemas.openxmlformats.org/drawingml/2006/main" xmlns:r="http://schemas.openxmlformats.org/officeDocument/2006/relationships" xmlns:p="http://schemas.openxmlformats.org/presentationml/2006/main" userDrawn="1">
  <p:cSld name="13_Cover">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C5075257-AD26-4FB3-A61A-D2F947C2152E}"/>
              </a:ext>
            </a:extLst>
          </p:cNvPr>
          <p:cNvSpPr/>
          <p:nvPr userDrawn="1"/>
        </p:nvSpPr>
        <p:spPr>
          <a:xfrm>
            <a:off x="8538384" y="0"/>
            <a:ext cx="3643655" cy="155863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p>
        </p:txBody>
      </p:sp>
      <p:sp>
        <p:nvSpPr>
          <p:cNvPr id="3" name="Subtitle 2"/>
          <p:cNvSpPr>
            <a:spLocks noGrp="1"/>
          </p:cNvSpPr>
          <p:nvPr>
            <p:ph type="subTitle" idx="1"/>
          </p:nvPr>
        </p:nvSpPr>
        <p:spPr>
          <a:xfrm>
            <a:off x="3984" y="4773179"/>
            <a:ext cx="8534400" cy="609600"/>
          </a:xfrm>
          <a:noFill/>
        </p:spPr>
        <p:txBody>
          <a:bodyPr anchor="ctr">
            <a:normAutofit/>
          </a:bodyPr>
          <a:lstStyle>
            <a:lvl1pPr marL="0" indent="0" algn="r">
              <a:buNone/>
              <a:defRPr sz="2182" b="1">
                <a:solidFill>
                  <a:schemeClr val="accent3"/>
                </a:solidFill>
                <a:latin typeface="Avenir Next LT Pro Demi" panose="020B0704020202020204" pitchFamily="34" charset="0"/>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Click to edit Master subtitle style</a:t>
            </a:r>
          </a:p>
        </p:txBody>
      </p:sp>
      <p:sp>
        <p:nvSpPr>
          <p:cNvPr id="9" name="Text Placeholder 8">
            <a:extLst>
              <a:ext uri="{FF2B5EF4-FFF2-40B4-BE49-F238E27FC236}">
                <a16:creationId xmlns:a16="http://schemas.microsoft.com/office/drawing/2014/main" id="{EE9CACB7-493B-404B-908D-0A81E1BC1962}"/>
              </a:ext>
            </a:extLst>
          </p:cNvPr>
          <p:cNvSpPr>
            <a:spLocks noGrp="1"/>
          </p:cNvSpPr>
          <p:nvPr>
            <p:ph type="body" sz="quarter" idx="13"/>
          </p:nvPr>
        </p:nvSpPr>
        <p:spPr>
          <a:xfrm>
            <a:off x="3265145" y="5349875"/>
            <a:ext cx="5283200" cy="365125"/>
          </a:xfrm>
          <a:noFill/>
        </p:spPr>
        <p:txBody>
          <a:bodyPr anchor="ctr">
            <a:noAutofit/>
          </a:bodyPr>
          <a:lstStyle>
            <a:lvl1pPr marL="0" indent="0" algn="r">
              <a:buFontTx/>
              <a:buNone/>
              <a:defRPr sz="1636">
                <a:solidFill>
                  <a:schemeClr val="accent4"/>
                </a:solidFill>
                <a:latin typeface="Avenir Next LT Pro" panose="020B0604020202020204" pitchFamily="34" charset="0"/>
              </a:defRPr>
            </a:lvl1pPr>
            <a:lvl2pPr>
              <a:defRPr sz="1186">
                <a:latin typeface="Avenir LT 35 Light" panose="020B0402020203020204" pitchFamily="34" charset="0"/>
              </a:defRPr>
            </a:lvl2pPr>
            <a:lvl3pPr>
              <a:defRPr sz="1186">
                <a:latin typeface="Avenir LT 35 Light" panose="020B0402020203020204" pitchFamily="34" charset="0"/>
              </a:defRPr>
            </a:lvl3pPr>
            <a:lvl4pPr>
              <a:defRPr sz="1186">
                <a:latin typeface="Avenir LT 35 Light" panose="020B0402020203020204" pitchFamily="34" charset="0"/>
              </a:defRPr>
            </a:lvl4pPr>
            <a:lvl5pPr>
              <a:defRPr sz="1186">
                <a:latin typeface="Avenir LT 35 Light" panose="020B0402020203020204" pitchFamily="34" charset="0"/>
              </a:defRPr>
            </a:lvl5pPr>
          </a:lstStyle>
          <a:p>
            <a:pPr lvl="0"/>
            <a:r>
              <a:rPr lang="en-US"/>
              <a:t>Click to edit Master text style</a:t>
            </a:r>
          </a:p>
        </p:txBody>
      </p:sp>
      <p:sp>
        <p:nvSpPr>
          <p:cNvPr id="11" name="Title 1">
            <a:extLst>
              <a:ext uri="{FF2B5EF4-FFF2-40B4-BE49-F238E27FC236}">
                <a16:creationId xmlns:a16="http://schemas.microsoft.com/office/drawing/2014/main" id="{425FB526-6576-45F8-A4A0-F23444AFBD22}"/>
              </a:ext>
            </a:extLst>
          </p:cNvPr>
          <p:cNvSpPr>
            <a:spLocks noGrp="1"/>
          </p:cNvSpPr>
          <p:nvPr>
            <p:ph type="ctrTitle" hasCustomPrompt="1"/>
          </p:nvPr>
        </p:nvSpPr>
        <p:spPr>
          <a:xfrm>
            <a:off x="-3677205" y="3705946"/>
            <a:ext cx="12192000" cy="827088"/>
          </a:xfrm>
          <a:noFill/>
        </p:spPr>
        <p:txBody>
          <a:bodyPr anchor="ctr">
            <a:normAutofit/>
          </a:bodyPr>
          <a:lstStyle>
            <a:lvl1pPr algn="r">
              <a:defRPr sz="3682" b="1">
                <a:solidFill>
                  <a:schemeClr val="accent1"/>
                </a:solidFill>
                <a:latin typeface="+mj-lt"/>
              </a:defRPr>
            </a:lvl1pPr>
          </a:lstStyle>
          <a:p>
            <a:r>
              <a:rPr lang="en-US"/>
              <a:t>CLICK TO EDIT MASTER TITLE STYLE</a:t>
            </a:r>
          </a:p>
        </p:txBody>
      </p:sp>
      <p:sp>
        <p:nvSpPr>
          <p:cNvPr id="4" name="Arrow: Chevron 3">
            <a:extLst>
              <a:ext uri="{FF2B5EF4-FFF2-40B4-BE49-F238E27FC236}">
                <a16:creationId xmlns:a16="http://schemas.microsoft.com/office/drawing/2014/main" id="{41990CC6-0DCA-45D3-94E1-DC9C9736F205}"/>
              </a:ext>
            </a:extLst>
          </p:cNvPr>
          <p:cNvSpPr/>
          <p:nvPr userDrawn="1"/>
        </p:nvSpPr>
        <p:spPr>
          <a:xfrm>
            <a:off x="8144745" y="-67253"/>
            <a:ext cx="2043091" cy="9680864"/>
          </a:xfrm>
          <a:prstGeom prst="chevron">
            <a:avLst>
              <a:gd name="adj" fmla="val 57329"/>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32">
              <a:solidFill>
                <a:schemeClr val="tx1"/>
              </a:solidFill>
            </a:endParaRPr>
          </a:p>
        </p:txBody>
      </p:sp>
    </p:spTree>
    <p:extLst>
      <p:ext uri="{BB962C8B-B14F-4D97-AF65-F5344CB8AC3E}">
        <p14:creationId xmlns:p14="http://schemas.microsoft.com/office/powerpoint/2010/main" val="1778861934"/>
      </p:ext>
    </p:extLst>
  </p:cSld>
  <p:clrMapOvr>
    <a:masterClrMapping/>
  </p:clrMapOvr>
  <p:hf sldNum="0" hdr="0" ftr="0" dt="0"/>
</p:sldLayout>
</file>

<file path=ppt/slideLayouts/slideLayout43.xml><?xml version="1.0" encoding="utf-8"?>
<p:sldLayout xmlns:a="http://schemas.openxmlformats.org/drawingml/2006/main" xmlns:r="http://schemas.openxmlformats.org/officeDocument/2006/relationships" xmlns:p="http://schemas.openxmlformats.org/presentationml/2006/main" type="title" preserve="1">
  <p:cSld name="Title Slide River Logos on Bottom">
    <p:spTree>
      <p:nvGrpSpPr>
        <p:cNvPr id="1" name=""/>
        <p:cNvGrpSpPr/>
        <p:nvPr/>
      </p:nvGrpSpPr>
      <p:grpSpPr>
        <a:xfrm>
          <a:off x="0" y="0"/>
          <a:ext cx="0" cy="0"/>
          <a:chOff x="0" y="0"/>
          <a:chExt cx="0" cy="0"/>
        </a:xfrm>
      </p:grpSpPr>
      <p:pic>
        <p:nvPicPr>
          <p:cNvPr id="15" name="Picture 14">
            <a:extLst>
              <a:ext uri="{FF2B5EF4-FFF2-40B4-BE49-F238E27FC236}">
                <a16:creationId xmlns:a16="http://schemas.microsoft.com/office/drawing/2014/main" id="{E15BFDB3-9533-419D-84CE-32EFC5EF32CB}"/>
              </a:ext>
            </a:extLst>
          </p:cNvPr>
          <p:cNvPicPr>
            <a:picLocks noChangeAspect="1"/>
          </p:cNvPicPr>
          <p:nvPr userDrawn="1"/>
        </p:nvPicPr>
        <p:blipFill rotWithShape="1">
          <a:blip r:embed="rId2"/>
          <a:srcRect l="29760"/>
          <a:stretch/>
        </p:blipFill>
        <p:spPr>
          <a:xfrm>
            <a:off x="-27366" y="3019443"/>
            <a:ext cx="12219367" cy="3678218"/>
          </a:xfrm>
          <a:prstGeom prst="rect">
            <a:avLst/>
          </a:prstGeom>
          <a:ln w="174625">
            <a:noFill/>
            <a:extLst>
              <a:ext uri="{C807C97D-BFC1-408E-A445-0C87EB9F89A2}">
                <ask:lineSketchStyleProps xmlns:ask="http://schemas.microsoft.com/office/drawing/2018/sketchyshapes" sd="1219033472">
                  <a:custGeom>
                    <a:avLst/>
                    <a:gdLst>
                      <a:gd name="connsiteX0" fmla="*/ 0 w 12210703"/>
                      <a:gd name="connsiteY0" fmla="*/ 0 h 3124037"/>
                      <a:gd name="connsiteX1" fmla="*/ 703569 w 12210703"/>
                      <a:gd name="connsiteY1" fmla="*/ 0 h 3124037"/>
                      <a:gd name="connsiteX2" fmla="*/ 1285031 w 12210703"/>
                      <a:gd name="connsiteY2" fmla="*/ 0 h 3124037"/>
                      <a:gd name="connsiteX3" fmla="*/ 1866493 w 12210703"/>
                      <a:gd name="connsiteY3" fmla="*/ 0 h 3124037"/>
                      <a:gd name="connsiteX4" fmla="*/ 2447955 w 12210703"/>
                      <a:gd name="connsiteY4" fmla="*/ 0 h 3124037"/>
                      <a:gd name="connsiteX5" fmla="*/ 2663096 w 12210703"/>
                      <a:gd name="connsiteY5" fmla="*/ 0 h 3124037"/>
                      <a:gd name="connsiteX6" fmla="*/ 3366665 w 12210703"/>
                      <a:gd name="connsiteY6" fmla="*/ 0 h 3124037"/>
                      <a:gd name="connsiteX7" fmla="*/ 3581806 w 12210703"/>
                      <a:gd name="connsiteY7" fmla="*/ 0 h 3124037"/>
                      <a:gd name="connsiteX8" fmla="*/ 4163268 w 12210703"/>
                      <a:gd name="connsiteY8" fmla="*/ 0 h 3124037"/>
                      <a:gd name="connsiteX9" fmla="*/ 4988944 w 12210703"/>
                      <a:gd name="connsiteY9" fmla="*/ 0 h 3124037"/>
                      <a:gd name="connsiteX10" fmla="*/ 5814620 w 12210703"/>
                      <a:gd name="connsiteY10" fmla="*/ 0 h 3124037"/>
                      <a:gd name="connsiteX11" fmla="*/ 6518190 w 12210703"/>
                      <a:gd name="connsiteY11" fmla="*/ 0 h 3124037"/>
                      <a:gd name="connsiteX12" fmla="*/ 6977545 w 12210703"/>
                      <a:gd name="connsiteY12" fmla="*/ 0 h 3124037"/>
                      <a:gd name="connsiteX13" fmla="*/ 7192686 w 12210703"/>
                      <a:gd name="connsiteY13" fmla="*/ 0 h 3124037"/>
                      <a:gd name="connsiteX14" fmla="*/ 7652041 w 12210703"/>
                      <a:gd name="connsiteY14" fmla="*/ 0 h 3124037"/>
                      <a:gd name="connsiteX15" fmla="*/ 8355610 w 12210703"/>
                      <a:gd name="connsiteY15" fmla="*/ 0 h 3124037"/>
                      <a:gd name="connsiteX16" fmla="*/ 9181286 w 12210703"/>
                      <a:gd name="connsiteY16" fmla="*/ 0 h 3124037"/>
                      <a:gd name="connsiteX17" fmla="*/ 9396427 w 12210703"/>
                      <a:gd name="connsiteY17" fmla="*/ 0 h 3124037"/>
                      <a:gd name="connsiteX18" fmla="*/ 9611568 w 12210703"/>
                      <a:gd name="connsiteY18" fmla="*/ 0 h 3124037"/>
                      <a:gd name="connsiteX19" fmla="*/ 10437244 w 12210703"/>
                      <a:gd name="connsiteY19" fmla="*/ 0 h 3124037"/>
                      <a:gd name="connsiteX20" fmla="*/ 10652385 w 12210703"/>
                      <a:gd name="connsiteY20" fmla="*/ 0 h 3124037"/>
                      <a:gd name="connsiteX21" fmla="*/ 11233847 w 12210703"/>
                      <a:gd name="connsiteY21" fmla="*/ 0 h 3124037"/>
                      <a:gd name="connsiteX22" fmla="*/ 11571095 w 12210703"/>
                      <a:gd name="connsiteY22" fmla="*/ 0 h 3124037"/>
                      <a:gd name="connsiteX23" fmla="*/ 12210703 w 12210703"/>
                      <a:gd name="connsiteY23" fmla="*/ 0 h 3124037"/>
                      <a:gd name="connsiteX24" fmla="*/ 12210703 w 12210703"/>
                      <a:gd name="connsiteY24" fmla="*/ 458192 h 3124037"/>
                      <a:gd name="connsiteX25" fmla="*/ 12210703 w 12210703"/>
                      <a:gd name="connsiteY25" fmla="*/ 1041346 h 3124037"/>
                      <a:gd name="connsiteX26" fmla="*/ 12210703 w 12210703"/>
                      <a:gd name="connsiteY26" fmla="*/ 1468297 h 3124037"/>
                      <a:gd name="connsiteX27" fmla="*/ 12210703 w 12210703"/>
                      <a:gd name="connsiteY27" fmla="*/ 1988970 h 3124037"/>
                      <a:gd name="connsiteX28" fmla="*/ 12210703 w 12210703"/>
                      <a:gd name="connsiteY28" fmla="*/ 2478403 h 3124037"/>
                      <a:gd name="connsiteX29" fmla="*/ 12210703 w 12210703"/>
                      <a:gd name="connsiteY29" fmla="*/ 3124037 h 3124037"/>
                      <a:gd name="connsiteX30" fmla="*/ 11751348 w 12210703"/>
                      <a:gd name="connsiteY30" fmla="*/ 3124037 h 3124037"/>
                      <a:gd name="connsiteX31" fmla="*/ 10925672 w 12210703"/>
                      <a:gd name="connsiteY31" fmla="*/ 3124037 h 3124037"/>
                      <a:gd name="connsiteX32" fmla="*/ 10466317 w 12210703"/>
                      <a:gd name="connsiteY32" fmla="*/ 3124037 h 3124037"/>
                      <a:gd name="connsiteX33" fmla="*/ 9640641 w 12210703"/>
                      <a:gd name="connsiteY33" fmla="*/ 3124037 h 3124037"/>
                      <a:gd name="connsiteX34" fmla="*/ 9059179 w 12210703"/>
                      <a:gd name="connsiteY34" fmla="*/ 3124037 h 3124037"/>
                      <a:gd name="connsiteX35" fmla="*/ 8233503 w 12210703"/>
                      <a:gd name="connsiteY35" fmla="*/ 3124037 h 3124037"/>
                      <a:gd name="connsiteX36" fmla="*/ 7407826 w 12210703"/>
                      <a:gd name="connsiteY36" fmla="*/ 3124037 h 3124037"/>
                      <a:gd name="connsiteX37" fmla="*/ 7070578 w 12210703"/>
                      <a:gd name="connsiteY37" fmla="*/ 3124037 h 3124037"/>
                      <a:gd name="connsiteX38" fmla="*/ 6611223 w 12210703"/>
                      <a:gd name="connsiteY38" fmla="*/ 3124037 h 3124037"/>
                      <a:gd name="connsiteX39" fmla="*/ 6029761 w 12210703"/>
                      <a:gd name="connsiteY39" fmla="*/ 3124037 h 3124037"/>
                      <a:gd name="connsiteX40" fmla="*/ 5448299 w 12210703"/>
                      <a:gd name="connsiteY40" fmla="*/ 3124037 h 3124037"/>
                      <a:gd name="connsiteX41" fmla="*/ 4744730 w 12210703"/>
                      <a:gd name="connsiteY41" fmla="*/ 3124037 h 3124037"/>
                      <a:gd name="connsiteX42" fmla="*/ 4407482 w 12210703"/>
                      <a:gd name="connsiteY42" fmla="*/ 3124037 h 3124037"/>
                      <a:gd name="connsiteX43" fmla="*/ 4070234 w 12210703"/>
                      <a:gd name="connsiteY43" fmla="*/ 3124037 h 3124037"/>
                      <a:gd name="connsiteX44" fmla="*/ 3244558 w 12210703"/>
                      <a:gd name="connsiteY44" fmla="*/ 3124037 h 3124037"/>
                      <a:gd name="connsiteX45" fmla="*/ 2418882 w 12210703"/>
                      <a:gd name="connsiteY45" fmla="*/ 3124037 h 3124037"/>
                      <a:gd name="connsiteX46" fmla="*/ 1837420 w 12210703"/>
                      <a:gd name="connsiteY46" fmla="*/ 3124037 h 3124037"/>
                      <a:gd name="connsiteX47" fmla="*/ 1622279 w 12210703"/>
                      <a:gd name="connsiteY47" fmla="*/ 3124037 h 3124037"/>
                      <a:gd name="connsiteX48" fmla="*/ 1407138 w 12210703"/>
                      <a:gd name="connsiteY48" fmla="*/ 3124037 h 3124037"/>
                      <a:gd name="connsiteX49" fmla="*/ 581462 w 12210703"/>
                      <a:gd name="connsiteY49" fmla="*/ 3124037 h 3124037"/>
                      <a:gd name="connsiteX50" fmla="*/ 0 w 12210703"/>
                      <a:gd name="connsiteY50" fmla="*/ 3124037 h 3124037"/>
                      <a:gd name="connsiteX51" fmla="*/ 0 w 12210703"/>
                      <a:gd name="connsiteY51" fmla="*/ 2540883 h 3124037"/>
                      <a:gd name="connsiteX52" fmla="*/ 0 w 12210703"/>
                      <a:gd name="connsiteY52" fmla="*/ 2051451 h 3124037"/>
                      <a:gd name="connsiteX53" fmla="*/ 0 w 12210703"/>
                      <a:gd name="connsiteY53" fmla="*/ 1624499 h 3124037"/>
                      <a:gd name="connsiteX54" fmla="*/ 0 w 12210703"/>
                      <a:gd name="connsiteY54" fmla="*/ 1197548 h 3124037"/>
                      <a:gd name="connsiteX55" fmla="*/ 0 w 12210703"/>
                      <a:gd name="connsiteY55" fmla="*/ 770596 h 3124037"/>
                      <a:gd name="connsiteX56" fmla="*/ 0 w 12210703"/>
                      <a:gd name="connsiteY56" fmla="*/ 0 h 312403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Lst>
                    <a:rect l="l" t="t" r="r" b="b"/>
                    <a:pathLst>
                      <a:path w="12210703" h="3124037" fill="none" extrusionOk="0">
                        <a:moveTo>
                          <a:pt x="0" y="0"/>
                        </a:moveTo>
                        <a:cubicBezTo>
                          <a:pt x="332060" y="-8077"/>
                          <a:pt x="536234" y="2303"/>
                          <a:pt x="703569" y="0"/>
                        </a:cubicBezTo>
                        <a:cubicBezTo>
                          <a:pt x="870904" y="-2303"/>
                          <a:pt x="1130880" y="16626"/>
                          <a:pt x="1285031" y="0"/>
                        </a:cubicBezTo>
                        <a:cubicBezTo>
                          <a:pt x="1439182" y="-16626"/>
                          <a:pt x="1653803" y="32590"/>
                          <a:pt x="1866493" y="0"/>
                        </a:cubicBezTo>
                        <a:cubicBezTo>
                          <a:pt x="2079183" y="-32590"/>
                          <a:pt x="2302266" y="17223"/>
                          <a:pt x="2447955" y="0"/>
                        </a:cubicBezTo>
                        <a:cubicBezTo>
                          <a:pt x="2593644" y="-17223"/>
                          <a:pt x="2603390" y="15656"/>
                          <a:pt x="2663096" y="0"/>
                        </a:cubicBezTo>
                        <a:cubicBezTo>
                          <a:pt x="2722802" y="-15656"/>
                          <a:pt x="3224666" y="39535"/>
                          <a:pt x="3366665" y="0"/>
                        </a:cubicBezTo>
                        <a:cubicBezTo>
                          <a:pt x="3508664" y="-39535"/>
                          <a:pt x="3512401" y="1070"/>
                          <a:pt x="3581806" y="0"/>
                        </a:cubicBezTo>
                        <a:cubicBezTo>
                          <a:pt x="3651211" y="-1070"/>
                          <a:pt x="3925228" y="55345"/>
                          <a:pt x="4163268" y="0"/>
                        </a:cubicBezTo>
                        <a:cubicBezTo>
                          <a:pt x="4401308" y="-55345"/>
                          <a:pt x="4734096" y="5535"/>
                          <a:pt x="4988944" y="0"/>
                        </a:cubicBezTo>
                        <a:cubicBezTo>
                          <a:pt x="5243792" y="-5535"/>
                          <a:pt x="5580064" y="54286"/>
                          <a:pt x="5814620" y="0"/>
                        </a:cubicBezTo>
                        <a:cubicBezTo>
                          <a:pt x="6049176" y="-54286"/>
                          <a:pt x="6181158" y="33769"/>
                          <a:pt x="6518190" y="0"/>
                        </a:cubicBezTo>
                        <a:cubicBezTo>
                          <a:pt x="6855222" y="-33769"/>
                          <a:pt x="6805043" y="54745"/>
                          <a:pt x="6977545" y="0"/>
                        </a:cubicBezTo>
                        <a:cubicBezTo>
                          <a:pt x="7150047" y="-54745"/>
                          <a:pt x="7122501" y="15683"/>
                          <a:pt x="7192686" y="0"/>
                        </a:cubicBezTo>
                        <a:cubicBezTo>
                          <a:pt x="7262871" y="-15683"/>
                          <a:pt x="7537169" y="9142"/>
                          <a:pt x="7652041" y="0"/>
                        </a:cubicBezTo>
                        <a:cubicBezTo>
                          <a:pt x="7766914" y="-9142"/>
                          <a:pt x="8051395" y="72171"/>
                          <a:pt x="8355610" y="0"/>
                        </a:cubicBezTo>
                        <a:cubicBezTo>
                          <a:pt x="8659825" y="-72171"/>
                          <a:pt x="8990477" y="85849"/>
                          <a:pt x="9181286" y="0"/>
                        </a:cubicBezTo>
                        <a:cubicBezTo>
                          <a:pt x="9372095" y="-85849"/>
                          <a:pt x="9327845" y="24387"/>
                          <a:pt x="9396427" y="0"/>
                        </a:cubicBezTo>
                        <a:cubicBezTo>
                          <a:pt x="9465009" y="-24387"/>
                          <a:pt x="9546163" y="11365"/>
                          <a:pt x="9611568" y="0"/>
                        </a:cubicBezTo>
                        <a:cubicBezTo>
                          <a:pt x="9676973" y="-11365"/>
                          <a:pt x="10123658" y="8333"/>
                          <a:pt x="10437244" y="0"/>
                        </a:cubicBezTo>
                        <a:cubicBezTo>
                          <a:pt x="10750830" y="-8333"/>
                          <a:pt x="10605731" y="2255"/>
                          <a:pt x="10652385" y="0"/>
                        </a:cubicBezTo>
                        <a:cubicBezTo>
                          <a:pt x="10699039" y="-2255"/>
                          <a:pt x="11028787" y="35030"/>
                          <a:pt x="11233847" y="0"/>
                        </a:cubicBezTo>
                        <a:cubicBezTo>
                          <a:pt x="11438907" y="-35030"/>
                          <a:pt x="11462060" y="38507"/>
                          <a:pt x="11571095" y="0"/>
                        </a:cubicBezTo>
                        <a:cubicBezTo>
                          <a:pt x="11680130" y="-38507"/>
                          <a:pt x="11899250" y="48279"/>
                          <a:pt x="12210703" y="0"/>
                        </a:cubicBezTo>
                        <a:cubicBezTo>
                          <a:pt x="12239655" y="164573"/>
                          <a:pt x="12208377" y="364329"/>
                          <a:pt x="12210703" y="458192"/>
                        </a:cubicBezTo>
                        <a:cubicBezTo>
                          <a:pt x="12213029" y="552055"/>
                          <a:pt x="12142769" y="828761"/>
                          <a:pt x="12210703" y="1041346"/>
                        </a:cubicBezTo>
                        <a:cubicBezTo>
                          <a:pt x="12278637" y="1253931"/>
                          <a:pt x="12207336" y="1376272"/>
                          <a:pt x="12210703" y="1468297"/>
                        </a:cubicBezTo>
                        <a:cubicBezTo>
                          <a:pt x="12214070" y="1560322"/>
                          <a:pt x="12185712" y="1851764"/>
                          <a:pt x="12210703" y="1988970"/>
                        </a:cubicBezTo>
                        <a:cubicBezTo>
                          <a:pt x="12235694" y="2126176"/>
                          <a:pt x="12190722" y="2262838"/>
                          <a:pt x="12210703" y="2478403"/>
                        </a:cubicBezTo>
                        <a:cubicBezTo>
                          <a:pt x="12230684" y="2693968"/>
                          <a:pt x="12205890" y="2933661"/>
                          <a:pt x="12210703" y="3124037"/>
                        </a:cubicBezTo>
                        <a:cubicBezTo>
                          <a:pt x="11994861" y="3136411"/>
                          <a:pt x="11978228" y="3080386"/>
                          <a:pt x="11751348" y="3124037"/>
                        </a:cubicBezTo>
                        <a:cubicBezTo>
                          <a:pt x="11524469" y="3167688"/>
                          <a:pt x="11208795" y="3048938"/>
                          <a:pt x="10925672" y="3124037"/>
                        </a:cubicBezTo>
                        <a:cubicBezTo>
                          <a:pt x="10642549" y="3199136"/>
                          <a:pt x="10618140" y="3118954"/>
                          <a:pt x="10466317" y="3124037"/>
                        </a:cubicBezTo>
                        <a:cubicBezTo>
                          <a:pt x="10314495" y="3129120"/>
                          <a:pt x="9848979" y="3115200"/>
                          <a:pt x="9640641" y="3124037"/>
                        </a:cubicBezTo>
                        <a:cubicBezTo>
                          <a:pt x="9432303" y="3132874"/>
                          <a:pt x="9185399" y="3090572"/>
                          <a:pt x="9059179" y="3124037"/>
                        </a:cubicBezTo>
                        <a:cubicBezTo>
                          <a:pt x="8932959" y="3157502"/>
                          <a:pt x="8495720" y="3122649"/>
                          <a:pt x="8233503" y="3124037"/>
                        </a:cubicBezTo>
                        <a:cubicBezTo>
                          <a:pt x="7971286" y="3125425"/>
                          <a:pt x="7653645" y="3055446"/>
                          <a:pt x="7407826" y="3124037"/>
                        </a:cubicBezTo>
                        <a:cubicBezTo>
                          <a:pt x="7162007" y="3192628"/>
                          <a:pt x="7179236" y="3117791"/>
                          <a:pt x="7070578" y="3124037"/>
                        </a:cubicBezTo>
                        <a:cubicBezTo>
                          <a:pt x="6961920" y="3130283"/>
                          <a:pt x="6792162" y="3103346"/>
                          <a:pt x="6611223" y="3124037"/>
                        </a:cubicBezTo>
                        <a:cubicBezTo>
                          <a:pt x="6430284" y="3144728"/>
                          <a:pt x="6208972" y="3094840"/>
                          <a:pt x="6029761" y="3124037"/>
                        </a:cubicBezTo>
                        <a:cubicBezTo>
                          <a:pt x="5850550" y="3153234"/>
                          <a:pt x="5713726" y="3094714"/>
                          <a:pt x="5448299" y="3124037"/>
                        </a:cubicBezTo>
                        <a:cubicBezTo>
                          <a:pt x="5182872" y="3153360"/>
                          <a:pt x="5089421" y="3074788"/>
                          <a:pt x="4744730" y="3124037"/>
                        </a:cubicBezTo>
                        <a:cubicBezTo>
                          <a:pt x="4400039" y="3173286"/>
                          <a:pt x="4489216" y="3122479"/>
                          <a:pt x="4407482" y="3124037"/>
                        </a:cubicBezTo>
                        <a:cubicBezTo>
                          <a:pt x="4325748" y="3125595"/>
                          <a:pt x="4137693" y="3118389"/>
                          <a:pt x="4070234" y="3124037"/>
                        </a:cubicBezTo>
                        <a:cubicBezTo>
                          <a:pt x="4002775" y="3129685"/>
                          <a:pt x="3587571" y="3112772"/>
                          <a:pt x="3244558" y="3124037"/>
                        </a:cubicBezTo>
                        <a:cubicBezTo>
                          <a:pt x="2901545" y="3135302"/>
                          <a:pt x="2712599" y="3109188"/>
                          <a:pt x="2418882" y="3124037"/>
                        </a:cubicBezTo>
                        <a:cubicBezTo>
                          <a:pt x="2125165" y="3138886"/>
                          <a:pt x="1982405" y="3121053"/>
                          <a:pt x="1837420" y="3124037"/>
                        </a:cubicBezTo>
                        <a:cubicBezTo>
                          <a:pt x="1692435" y="3127021"/>
                          <a:pt x="1687616" y="3107284"/>
                          <a:pt x="1622279" y="3124037"/>
                        </a:cubicBezTo>
                        <a:cubicBezTo>
                          <a:pt x="1556942" y="3140790"/>
                          <a:pt x="1502048" y="3116605"/>
                          <a:pt x="1407138" y="3124037"/>
                        </a:cubicBezTo>
                        <a:cubicBezTo>
                          <a:pt x="1312228" y="3131469"/>
                          <a:pt x="915924" y="3122637"/>
                          <a:pt x="581462" y="3124037"/>
                        </a:cubicBezTo>
                        <a:cubicBezTo>
                          <a:pt x="247000" y="3125437"/>
                          <a:pt x="169059" y="3111275"/>
                          <a:pt x="0" y="3124037"/>
                        </a:cubicBezTo>
                        <a:cubicBezTo>
                          <a:pt x="-24351" y="2881398"/>
                          <a:pt x="1389" y="2729835"/>
                          <a:pt x="0" y="2540883"/>
                        </a:cubicBezTo>
                        <a:cubicBezTo>
                          <a:pt x="-1389" y="2351931"/>
                          <a:pt x="39087" y="2248944"/>
                          <a:pt x="0" y="2051451"/>
                        </a:cubicBezTo>
                        <a:cubicBezTo>
                          <a:pt x="-39087" y="1853958"/>
                          <a:pt x="14913" y="1819155"/>
                          <a:pt x="0" y="1624499"/>
                        </a:cubicBezTo>
                        <a:cubicBezTo>
                          <a:pt x="-14913" y="1429843"/>
                          <a:pt x="16413" y="1283238"/>
                          <a:pt x="0" y="1197548"/>
                        </a:cubicBezTo>
                        <a:cubicBezTo>
                          <a:pt x="-16413" y="1111858"/>
                          <a:pt x="14898" y="927111"/>
                          <a:pt x="0" y="770596"/>
                        </a:cubicBezTo>
                        <a:cubicBezTo>
                          <a:pt x="-14898" y="614081"/>
                          <a:pt x="6925" y="362041"/>
                          <a:pt x="0" y="0"/>
                        </a:cubicBezTo>
                        <a:close/>
                      </a:path>
                      <a:path w="12210703" h="3124037" stroke="0" extrusionOk="0">
                        <a:moveTo>
                          <a:pt x="0" y="0"/>
                        </a:moveTo>
                        <a:cubicBezTo>
                          <a:pt x="131411" y="-15048"/>
                          <a:pt x="302217" y="42119"/>
                          <a:pt x="459355" y="0"/>
                        </a:cubicBezTo>
                        <a:cubicBezTo>
                          <a:pt x="616493" y="-42119"/>
                          <a:pt x="599135" y="9266"/>
                          <a:pt x="674496" y="0"/>
                        </a:cubicBezTo>
                        <a:cubicBezTo>
                          <a:pt x="749857" y="-9266"/>
                          <a:pt x="1240954" y="44925"/>
                          <a:pt x="1500172" y="0"/>
                        </a:cubicBezTo>
                        <a:cubicBezTo>
                          <a:pt x="1759390" y="-44925"/>
                          <a:pt x="1734316" y="51151"/>
                          <a:pt x="1959527" y="0"/>
                        </a:cubicBezTo>
                        <a:cubicBezTo>
                          <a:pt x="2184739" y="-51151"/>
                          <a:pt x="2275342" y="32630"/>
                          <a:pt x="2418882" y="0"/>
                        </a:cubicBezTo>
                        <a:cubicBezTo>
                          <a:pt x="2562422" y="-32630"/>
                          <a:pt x="2862817" y="5338"/>
                          <a:pt x="3244558" y="0"/>
                        </a:cubicBezTo>
                        <a:cubicBezTo>
                          <a:pt x="3626299" y="-5338"/>
                          <a:pt x="3493535" y="35641"/>
                          <a:pt x="3581806" y="0"/>
                        </a:cubicBezTo>
                        <a:cubicBezTo>
                          <a:pt x="3670077" y="-35641"/>
                          <a:pt x="4143333" y="23730"/>
                          <a:pt x="4407482" y="0"/>
                        </a:cubicBezTo>
                        <a:cubicBezTo>
                          <a:pt x="4671631" y="-23730"/>
                          <a:pt x="5058687" y="53187"/>
                          <a:pt x="5233158" y="0"/>
                        </a:cubicBezTo>
                        <a:cubicBezTo>
                          <a:pt x="5407629" y="-53187"/>
                          <a:pt x="5669577" y="52003"/>
                          <a:pt x="5814620" y="0"/>
                        </a:cubicBezTo>
                        <a:cubicBezTo>
                          <a:pt x="5959663" y="-52003"/>
                          <a:pt x="6399153" y="71175"/>
                          <a:pt x="6640297" y="0"/>
                        </a:cubicBezTo>
                        <a:cubicBezTo>
                          <a:pt x="6881441" y="-71175"/>
                          <a:pt x="6999476" y="52369"/>
                          <a:pt x="7099652" y="0"/>
                        </a:cubicBezTo>
                        <a:cubicBezTo>
                          <a:pt x="7199829" y="-52369"/>
                          <a:pt x="7405159" y="22390"/>
                          <a:pt x="7559007" y="0"/>
                        </a:cubicBezTo>
                        <a:cubicBezTo>
                          <a:pt x="7712856" y="-22390"/>
                          <a:pt x="8040106" y="68618"/>
                          <a:pt x="8262576" y="0"/>
                        </a:cubicBezTo>
                        <a:cubicBezTo>
                          <a:pt x="8485046" y="-68618"/>
                          <a:pt x="8550580" y="52726"/>
                          <a:pt x="8721931" y="0"/>
                        </a:cubicBezTo>
                        <a:cubicBezTo>
                          <a:pt x="8893282" y="-52726"/>
                          <a:pt x="9346792" y="47105"/>
                          <a:pt x="9547607" y="0"/>
                        </a:cubicBezTo>
                        <a:cubicBezTo>
                          <a:pt x="9748422" y="-47105"/>
                          <a:pt x="10012447" y="59840"/>
                          <a:pt x="10373283" y="0"/>
                        </a:cubicBezTo>
                        <a:cubicBezTo>
                          <a:pt x="10734119" y="-59840"/>
                          <a:pt x="10737151" y="27328"/>
                          <a:pt x="10954745" y="0"/>
                        </a:cubicBezTo>
                        <a:cubicBezTo>
                          <a:pt x="11172339" y="-27328"/>
                          <a:pt x="11215349" y="33101"/>
                          <a:pt x="11414100" y="0"/>
                        </a:cubicBezTo>
                        <a:cubicBezTo>
                          <a:pt x="11612851" y="-33101"/>
                          <a:pt x="11575639" y="7974"/>
                          <a:pt x="11629241" y="0"/>
                        </a:cubicBezTo>
                        <a:cubicBezTo>
                          <a:pt x="11682843" y="-7974"/>
                          <a:pt x="12071252" y="59261"/>
                          <a:pt x="12210703" y="0"/>
                        </a:cubicBezTo>
                        <a:cubicBezTo>
                          <a:pt x="12259542" y="189235"/>
                          <a:pt x="12167322" y="250442"/>
                          <a:pt x="12210703" y="458192"/>
                        </a:cubicBezTo>
                        <a:cubicBezTo>
                          <a:pt x="12254084" y="665942"/>
                          <a:pt x="12183398" y="777545"/>
                          <a:pt x="12210703" y="947625"/>
                        </a:cubicBezTo>
                        <a:cubicBezTo>
                          <a:pt x="12238008" y="1117705"/>
                          <a:pt x="12196830" y="1233795"/>
                          <a:pt x="12210703" y="1405817"/>
                        </a:cubicBezTo>
                        <a:cubicBezTo>
                          <a:pt x="12224576" y="1577839"/>
                          <a:pt x="12160183" y="1704506"/>
                          <a:pt x="12210703" y="1957730"/>
                        </a:cubicBezTo>
                        <a:cubicBezTo>
                          <a:pt x="12261223" y="2210954"/>
                          <a:pt x="12202845" y="2294340"/>
                          <a:pt x="12210703" y="2478403"/>
                        </a:cubicBezTo>
                        <a:cubicBezTo>
                          <a:pt x="12218561" y="2662466"/>
                          <a:pt x="12165683" y="2895456"/>
                          <a:pt x="12210703" y="3124037"/>
                        </a:cubicBezTo>
                        <a:cubicBezTo>
                          <a:pt x="11825884" y="3150070"/>
                          <a:pt x="11654571" y="3083020"/>
                          <a:pt x="11385027" y="3124037"/>
                        </a:cubicBezTo>
                        <a:cubicBezTo>
                          <a:pt x="11115483" y="3165054"/>
                          <a:pt x="11026035" y="3115955"/>
                          <a:pt x="10681458" y="3124037"/>
                        </a:cubicBezTo>
                        <a:cubicBezTo>
                          <a:pt x="10336881" y="3132119"/>
                          <a:pt x="10452368" y="3116210"/>
                          <a:pt x="10344210" y="3124037"/>
                        </a:cubicBezTo>
                        <a:cubicBezTo>
                          <a:pt x="10236052" y="3131864"/>
                          <a:pt x="9825800" y="3041605"/>
                          <a:pt x="9640641" y="3124037"/>
                        </a:cubicBezTo>
                        <a:cubicBezTo>
                          <a:pt x="9455482" y="3206469"/>
                          <a:pt x="9516671" y="3119481"/>
                          <a:pt x="9425500" y="3124037"/>
                        </a:cubicBezTo>
                        <a:cubicBezTo>
                          <a:pt x="9334329" y="3128593"/>
                          <a:pt x="9061678" y="3070860"/>
                          <a:pt x="8721931" y="3124037"/>
                        </a:cubicBezTo>
                        <a:cubicBezTo>
                          <a:pt x="8382184" y="3177214"/>
                          <a:pt x="8518734" y="3088533"/>
                          <a:pt x="8384683" y="3124037"/>
                        </a:cubicBezTo>
                        <a:cubicBezTo>
                          <a:pt x="8250632" y="3159541"/>
                          <a:pt x="8262011" y="3122781"/>
                          <a:pt x="8169542" y="3124037"/>
                        </a:cubicBezTo>
                        <a:cubicBezTo>
                          <a:pt x="8077073" y="3125293"/>
                          <a:pt x="7974362" y="3119938"/>
                          <a:pt x="7832294" y="3124037"/>
                        </a:cubicBezTo>
                        <a:cubicBezTo>
                          <a:pt x="7690226" y="3128136"/>
                          <a:pt x="7269995" y="3058170"/>
                          <a:pt x="7128725" y="3124037"/>
                        </a:cubicBezTo>
                        <a:cubicBezTo>
                          <a:pt x="6987455" y="3189904"/>
                          <a:pt x="6932223" y="3088662"/>
                          <a:pt x="6791477" y="3124037"/>
                        </a:cubicBezTo>
                        <a:cubicBezTo>
                          <a:pt x="6650731" y="3159412"/>
                          <a:pt x="6645622" y="3117448"/>
                          <a:pt x="6576336" y="3124037"/>
                        </a:cubicBezTo>
                        <a:cubicBezTo>
                          <a:pt x="6507050" y="3130626"/>
                          <a:pt x="6356025" y="3087311"/>
                          <a:pt x="6239088" y="3124037"/>
                        </a:cubicBezTo>
                        <a:cubicBezTo>
                          <a:pt x="6122151" y="3160763"/>
                          <a:pt x="5962567" y="3099749"/>
                          <a:pt x="5779733" y="3124037"/>
                        </a:cubicBezTo>
                        <a:cubicBezTo>
                          <a:pt x="5596899" y="3148325"/>
                          <a:pt x="5475863" y="3098260"/>
                          <a:pt x="5198271" y="3124037"/>
                        </a:cubicBezTo>
                        <a:cubicBezTo>
                          <a:pt x="4920679" y="3149814"/>
                          <a:pt x="4942589" y="3088544"/>
                          <a:pt x="4861023" y="3124037"/>
                        </a:cubicBezTo>
                        <a:cubicBezTo>
                          <a:pt x="4779457" y="3159530"/>
                          <a:pt x="4297065" y="3091433"/>
                          <a:pt x="4035347" y="3124037"/>
                        </a:cubicBezTo>
                        <a:cubicBezTo>
                          <a:pt x="3773629" y="3156641"/>
                          <a:pt x="3688760" y="3080878"/>
                          <a:pt x="3453885" y="3124037"/>
                        </a:cubicBezTo>
                        <a:cubicBezTo>
                          <a:pt x="3219010" y="3167196"/>
                          <a:pt x="2866029" y="3042155"/>
                          <a:pt x="2628208" y="3124037"/>
                        </a:cubicBezTo>
                        <a:cubicBezTo>
                          <a:pt x="2390387" y="3205919"/>
                          <a:pt x="2091505" y="3057427"/>
                          <a:pt x="1924639" y="3124037"/>
                        </a:cubicBezTo>
                        <a:cubicBezTo>
                          <a:pt x="1757773" y="3190647"/>
                          <a:pt x="1557221" y="3092578"/>
                          <a:pt x="1465284" y="3124037"/>
                        </a:cubicBezTo>
                        <a:cubicBezTo>
                          <a:pt x="1373347" y="3155496"/>
                          <a:pt x="1080317" y="3049476"/>
                          <a:pt x="761715" y="3124037"/>
                        </a:cubicBezTo>
                        <a:cubicBezTo>
                          <a:pt x="443113" y="3198598"/>
                          <a:pt x="333266" y="3053907"/>
                          <a:pt x="0" y="3124037"/>
                        </a:cubicBezTo>
                        <a:cubicBezTo>
                          <a:pt x="-19288" y="2868563"/>
                          <a:pt x="27874" y="2789894"/>
                          <a:pt x="0" y="2603364"/>
                        </a:cubicBezTo>
                        <a:cubicBezTo>
                          <a:pt x="-27874" y="2416834"/>
                          <a:pt x="42659" y="2165578"/>
                          <a:pt x="0" y="2020211"/>
                        </a:cubicBezTo>
                        <a:cubicBezTo>
                          <a:pt x="-42659" y="1874844"/>
                          <a:pt x="42954" y="1691589"/>
                          <a:pt x="0" y="1437057"/>
                        </a:cubicBezTo>
                        <a:cubicBezTo>
                          <a:pt x="-42954" y="1182525"/>
                          <a:pt x="14411" y="1048344"/>
                          <a:pt x="0" y="885144"/>
                        </a:cubicBezTo>
                        <a:cubicBezTo>
                          <a:pt x="-14411" y="721944"/>
                          <a:pt x="4846" y="320068"/>
                          <a:pt x="0" y="0"/>
                        </a:cubicBezTo>
                        <a:close/>
                      </a:path>
                    </a:pathLst>
                  </a:custGeom>
                  <ask:type>
                    <ask:lineSketchNone/>
                  </ask:type>
                </ask:lineSketchStyleProps>
              </a:ext>
            </a:extLst>
          </a:ln>
        </p:spPr>
      </p:pic>
      <p:sp>
        <p:nvSpPr>
          <p:cNvPr id="18" name="Rectangle 17">
            <a:extLst>
              <a:ext uri="{FF2B5EF4-FFF2-40B4-BE49-F238E27FC236}">
                <a16:creationId xmlns:a16="http://schemas.microsoft.com/office/drawing/2014/main" id="{BCB1346F-6507-4C21-9035-5BA1BDDB9550}"/>
              </a:ext>
            </a:extLst>
          </p:cNvPr>
          <p:cNvSpPr/>
          <p:nvPr userDrawn="1"/>
        </p:nvSpPr>
        <p:spPr>
          <a:xfrm>
            <a:off x="21288" y="3012417"/>
            <a:ext cx="12172038" cy="1088830"/>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Arrow: Pentagon 13">
            <a:extLst>
              <a:ext uri="{FF2B5EF4-FFF2-40B4-BE49-F238E27FC236}">
                <a16:creationId xmlns:a16="http://schemas.microsoft.com/office/drawing/2014/main" id="{B587CD72-1AB6-42E0-A76F-814F26C7958C}"/>
              </a:ext>
            </a:extLst>
          </p:cNvPr>
          <p:cNvSpPr/>
          <p:nvPr userDrawn="1"/>
        </p:nvSpPr>
        <p:spPr>
          <a:xfrm>
            <a:off x="-8029" y="577123"/>
            <a:ext cx="12200029" cy="1429444"/>
          </a:xfrm>
          <a:prstGeom prst="homePlate">
            <a:avLst>
              <a:gd name="adj" fmla="val 0"/>
            </a:avLst>
          </a:prstGeom>
          <a:solidFill>
            <a:srgbClr val="54AE48">
              <a:alpha val="58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503314" y="773508"/>
            <a:ext cx="10934088" cy="1005705"/>
          </a:xfrm>
        </p:spPr>
        <p:txBody>
          <a:bodyPr anchor="b"/>
          <a:lstStyle>
            <a:lvl1pPr algn="r">
              <a:defRPr sz="48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499872" y="2325511"/>
            <a:ext cx="10937532" cy="396761"/>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21" name="Group 20">
            <a:extLst>
              <a:ext uri="{FF2B5EF4-FFF2-40B4-BE49-F238E27FC236}">
                <a16:creationId xmlns:a16="http://schemas.microsoft.com/office/drawing/2014/main" id="{FED5A6CF-3A26-4ADB-9128-2361795D72D1}"/>
              </a:ext>
            </a:extLst>
          </p:cNvPr>
          <p:cNvGrpSpPr/>
          <p:nvPr userDrawn="1"/>
        </p:nvGrpSpPr>
        <p:grpSpPr>
          <a:xfrm>
            <a:off x="97725" y="4861321"/>
            <a:ext cx="975360" cy="731520"/>
            <a:chOff x="11222083" y="712971"/>
            <a:chExt cx="822062" cy="785012"/>
          </a:xfrm>
        </p:grpSpPr>
        <p:sp>
          <p:nvSpPr>
            <p:cNvPr id="24" name="Oval 23">
              <a:extLst>
                <a:ext uri="{FF2B5EF4-FFF2-40B4-BE49-F238E27FC236}">
                  <a16:creationId xmlns:a16="http://schemas.microsoft.com/office/drawing/2014/main" id="{B9488A33-81CC-4CF7-BA8C-847970BEE42A}"/>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Picture 24">
              <a:extLst>
                <a:ext uri="{FF2B5EF4-FFF2-40B4-BE49-F238E27FC236}">
                  <a16:creationId xmlns:a16="http://schemas.microsoft.com/office/drawing/2014/main" id="{E59F5D1D-DB0F-47CD-91F5-032EBB983B29}"/>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27" name="Picture 2" descr="Related image">
            <a:extLst>
              <a:ext uri="{FF2B5EF4-FFF2-40B4-BE49-F238E27FC236}">
                <a16:creationId xmlns:a16="http://schemas.microsoft.com/office/drawing/2014/main" id="{B646665E-D115-47B3-80C3-760CC85FC479}"/>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41009039"/>
      </p:ext>
    </p:extLst>
  </p:cSld>
  <p:clrMapOvr>
    <a:masterClrMapping/>
  </p:clrMapOvr>
  <p:hf sldNum="0" hdr="0" ftr="0" dt="0"/>
  <p:extLst>
    <p:ext uri="{DCECCB84-F9BA-43D5-87BE-67443E8EF086}">
      <p15:sldGuideLst xmlns:p15="http://schemas.microsoft.com/office/powerpoint/2012/main"/>
    </p:ext>
  </p:extLst>
</p:sldLayout>
</file>

<file path=ppt/slideLayouts/slideLayout44.xml><?xml version="1.0" encoding="utf-8"?>
<p:sldLayout xmlns:a="http://schemas.openxmlformats.org/drawingml/2006/main" xmlns:r="http://schemas.openxmlformats.org/officeDocument/2006/relationships" xmlns:p="http://schemas.openxmlformats.org/presentationml/2006/main" type="title" preserve="1">
  <p:cSld name="Title Slide Estrella Vista Logos on Bottom">
    <p:spTree>
      <p:nvGrpSpPr>
        <p:cNvPr id="1" name=""/>
        <p:cNvGrpSpPr/>
        <p:nvPr/>
      </p:nvGrpSpPr>
      <p:grpSpPr>
        <a:xfrm>
          <a:off x="0" y="0"/>
          <a:ext cx="0" cy="0"/>
          <a:chOff x="0" y="0"/>
          <a:chExt cx="0" cy="0"/>
        </a:xfrm>
      </p:grpSpPr>
      <p:pic>
        <p:nvPicPr>
          <p:cNvPr id="28" name="Picture 27" descr="A picture containing building, outdoor, sky, apartment building&#10;&#10;Description automatically generated">
            <a:extLst>
              <a:ext uri="{FF2B5EF4-FFF2-40B4-BE49-F238E27FC236}">
                <a16:creationId xmlns:a16="http://schemas.microsoft.com/office/drawing/2014/main" id="{E9191279-E679-4582-9338-0B4C953E7376}"/>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l="-4686" t="-7282" b="1386"/>
          <a:stretch/>
        </p:blipFill>
        <p:spPr>
          <a:xfrm>
            <a:off x="-564585" y="-493272"/>
            <a:ext cx="12750800" cy="7172325"/>
          </a:xfrm>
          <a:prstGeom prst="rect">
            <a:avLst/>
          </a:prstGeom>
        </p:spPr>
      </p:pic>
      <p:sp>
        <p:nvSpPr>
          <p:cNvPr id="18" name="Rectangle 17">
            <a:extLst>
              <a:ext uri="{FF2B5EF4-FFF2-40B4-BE49-F238E27FC236}">
                <a16:creationId xmlns:a16="http://schemas.microsoft.com/office/drawing/2014/main" id="{BCB1346F-6507-4C21-9035-5BA1BDDB9550}"/>
              </a:ext>
            </a:extLst>
          </p:cNvPr>
          <p:cNvSpPr/>
          <p:nvPr userDrawn="1"/>
        </p:nvSpPr>
        <p:spPr>
          <a:xfrm>
            <a:off x="19964" y="2004061"/>
            <a:ext cx="12172038" cy="1088830"/>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Arrow: Pentagon 13">
            <a:extLst>
              <a:ext uri="{FF2B5EF4-FFF2-40B4-BE49-F238E27FC236}">
                <a16:creationId xmlns:a16="http://schemas.microsoft.com/office/drawing/2014/main" id="{B587CD72-1AB6-42E0-A76F-814F26C7958C}"/>
              </a:ext>
            </a:extLst>
          </p:cNvPr>
          <p:cNvSpPr/>
          <p:nvPr userDrawn="1"/>
        </p:nvSpPr>
        <p:spPr>
          <a:xfrm>
            <a:off x="-27362" y="577123"/>
            <a:ext cx="12219364" cy="1429444"/>
          </a:xfrm>
          <a:prstGeom prst="homePlate">
            <a:avLst>
              <a:gd name="adj" fmla="val 0"/>
            </a:avLst>
          </a:prstGeom>
          <a:solidFill>
            <a:srgbClr val="54AE48">
              <a:alpha val="58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503314" y="773508"/>
            <a:ext cx="10934088" cy="1005705"/>
          </a:xfrm>
        </p:spPr>
        <p:txBody>
          <a:bodyPr anchor="b"/>
          <a:lstStyle>
            <a:lvl1pPr algn="r">
              <a:defRPr sz="48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499872" y="2325511"/>
            <a:ext cx="10937532" cy="396761"/>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21" name="Group 20">
            <a:extLst>
              <a:ext uri="{FF2B5EF4-FFF2-40B4-BE49-F238E27FC236}">
                <a16:creationId xmlns:a16="http://schemas.microsoft.com/office/drawing/2014/main" id="{DDF0C8B0-4E43-4516-9D07-241E2D091F19}"/>
              </a:ext>
            </a:extLst>
          </p:cNvPr>
          <p:cNvGrpSpPr/>
          <p:nvPr userDrawn="1"/>
        </p:nvGrpSpPr>
        <p:grpSpPr>
          <a:xfrm>
            <a:off x="97725" y="4861321"/>
            <a:ext cx="975360" cy="731520"/>
            <a:chOff x="11222083" y="712971"/>
            <a:chExt cx="822062" cy="785012"/>
          </a:xfrm>
        </p:grpSpPr>
        <p:sp>
          <p:nvSpPr>
            <p:cNvPr id="24" name="Oval 23">
              <a:extLst>
                <a:ext uri="{FF2B5EF4-FFF2-40B4-BE49-F238E27FC236}">
                  <a16:creationId xmlns:a16="http://schemas.microsoft.com/office/drawing/2014/main" id="{D6B18E50-87A1-4DA1-B961-D08F9BC3A23D}"/>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Picture 24">
              <a:extLst>
                <a:ext uri="{FF2B5EF4-FFF2-40B4-BE49-F238E27FC236}">
                  <a16:creationId xmlns:a16="http://schemas.microsoft.com/office/drawing/2014/main" id="{A6D03857-D257-4762-AFA9-0E927F9DDA4C}"/>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27" name="Picture 2" descr="Related image">
            <a:extLst>
              <a:ext uri="{FF2B5EF4-FFF2-40B4-BE49-F238E27FC236}">
                <a16:creationId xmlns:a16="http://schemas.microsoft.com/office/drawing/2014/main" id="{580EDB50-E121-4BF0-90F3-FC38C9211085}"/>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8955465"/>
      </p:ext>
    </p:extLst>
  </p:cSld>
  <p:clrMapOvr>
    <a:masterClrMapping/>
  </p:clrMapOvr>
  <p:hf sldNum="0" hdr="0" ftr="0" dt="0"/>
  <p:extLst>
    <p:ext uri="{DCECCB84-F9BA-43D5-87BE-67443E8EF086}">
      <p15:sldGuideLst xmlns:p15="http://schemas.microsoft.com/office/powerpoint/2012/main"/>
    </p:ext>
  </p:extLst>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Title Slide Westerly Creek Logos on Bottom">
    <p:spTree>
      <p:nvGrpSpPr>
        <p:cNvPr id="1" name=""/>
        <p:cNvGrpSpPr/>
        <p:nvPr/>
      </p:nvGrpSpPr>
      <p:grpSpPr>
        <a:xfrm>
          <a:off x="0" y="0"/>
          <a:ext cx="0" cy="0"/>
          <a:chOff x="0" y="0"/>
          <a:chExt cx="0" cy="0"/>
        </a:xfrm>
      </p:grpSpPr>
      <p:pic>
        <p:nvPicPr>
          <p:cNvPr id="31" name="Picture 30" descr="A picture containing grass, outdoor, sky, tree&#10;&#10;Description automatically generated">
            <a:extLst>
              <a:ext uri="{FF2B5EF4-FFF2-40B4-BE49-F238E27FC236}">
                <a16:creationId xmlns:a16="http://schemas.microsoft.com/office/drawing/2014/main" id="{82ADB483-8340-4177-8BA4-F4211ECFD301}"/>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l="5433" r="1" b="5511"/>
          <a:stretch/>
        </p:blipFill>
        <p:spPr>
          <a:xfrm>
            <a:off x="0" y="539"/>
            <a:ext cx="12192000" cy="6852413"/>
          </a:xfrm>
          <a:prstGeom prst="rect">
            <a:avLst/>
          </a:prstGeom>
        </p:spPr>
      </p:pic>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9" name="Parallelogram 18">
            <a:extLst>
              <a:ext uri="{FF2B5EF4-FFF2-40B4-BE49-F238E27FC236}">
                <a16:creationId xmlns:a16="http://schemas.microsoft.com/office/drawing/2014/main" id="{70106152-7D31-469E-86ED-F9404A7A45EB}"/>
              </a:ext>
            </a:extLst>
          </p:cNvPr>
          <p:cNvSpPr/>
          <p:nvPr userDrawn="1"/>
        </p:nvSpPr>
        <p:spPr>
          <a:xfrm>
            <a:off x="-699244" y="609191"/>
            <a:ext cx="6373131" cy="1200150"/>
          </a:xfrm>
          <a:prstGeom prst="parallelogram">
            <a:avLst>
              <a:gd name="adj" fmla="val 37792"/>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0" name="Parallelogram 19">
            <a:extLst>
              <a:ext uri="{FF2B5EF4-FFF2-40B4-BE49-F238E27FC236}">
                <a16:creationId xmlns:a16="http://schemas.microsoft.com/office/drawing/2014/main" id="{E8FD5BD6-906B-4493-87DD-F199AE085B9A}"/>
              </a:ext>
            </a:extLst>
          </p:cNvPr>
          <p:cNvSpPr/>
          <p:nvPr userDrawn="1"/>
        </p:nvSpPr>
        <p:spPr>
          <a:xfrm>
            <a:off x="-445771" y="1803120"/>
            <a:ext cx="5515038" cy="776950"/>
          </a:xfrm>
          <a:prstGeom prst="parallelogram">
            <a:avLst>
              <a:gd name="adj" fmla="val 35165"/>
            </a:avLst>
          </a:prstGeom>
          <a:gradFill>
            <a:gsLst>
              <a:gs pos="0">
                <a:schemeClr val="bg1"/>
              </a:gs>
              <a:gs pos="70000">
                <a:schemeClr val="bg1">
                  <a:alpha val="44000"/>
                </a:schemeClr>
              </a:gs>
              <a:gs pos="100000">
                <a:schemeClr val="bg1">
                  <a:alpha val="0"/>
                </a:schemeClr>
              </a:gs>
            </a:gsLst>
            <a:lin ang="5400000" scaled="1"/>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1" name="Title 1">
            <a:extLst>
              <a:ext uri="{FF2B5EF4-FFF2-40B4-BE49-F238E27FC236}">
                <a16:creationId xmlns:a16="http://schemas.microsoft.com/office/drawing/2014/main" id="{EEFE7CBF-8ECC-4B53-8630-89683EAE5734}"/>
              </a:ext>
            </a:extLst>
          </p:cNvPr>
          <p:cNvSpPr txBox="1">
            <a:spLocks/>
          </p:cNvSpPr>
          <p:nvPr userDrawn="1"/>
        </p:nvSpPr>
        <p:spPr>
          <a:xfrm>
            <a:off x="101546" y="747269"/>
            <a:ext cx="4975282" cy="1005705"/>
          </a:xfrm>
          <a:prstGeom prst="rect">
            <a:avLst/>
          </a:prstGeom>
        </p:spPr>
        <p:txBody>
          <a:bodyPr vert="horz" lIns="91440" tIns="45720" rIns="91440" bIns="45720" rtlCol="0" anchor="b">
            <a:normAutofit fontScale="92500" lnSpcReduction="10000"/>
          </a:bodyPr>
          <a:lstStyle>
            <a:lvl1pPr algn="r" defTabSz="914400" rtl="0" eaLnBrk="1" latinLnBrk="0" hangingPunct="1">
              <a:lnSpc>
                <a:spcPct val="90000"/>
              </a:lnSpc>
              <a:spcBef>
                <a:spcPct val="0"/>
              </a:spcBef>
              <a:buNone/>
              <a:defRPr sz="4000" kern="1200">
                <a:solidFill>
                  <a:srgbClr val="002060"/>
                </a:solidFill>
                <a:latin typeface="Segoe UI Semilight" panose="020B0402040204020203" pitchFamily="34" charset="0"/>
                <a:ea typeface="+mj-ea"/>
                <a:cs typeface="Segoe UI Semilight" panose="020B0402040204020203" pitchFamily="34" charset="0"/>
              </a:defRPr>
            </a:lvl1pPr>
          </a:lstStyle>
          <a:p>
            <a:pPr marL="0" marR="0" lvl="0" indent="0" algn="r" defTabSz="914396" rtl="0" eaLnBrk="1" fontAlgn="auto" latinLnBrk="0" hangingPunct="1">
              <a:lnSpc>
                <a:spcPct val="90000"/>
              </a:lnSpc>
              <a:spcBef>
                <a:spcPct val="0"/>
              </a:spcBef>
              <a:spcAft>
                <a:spcPts val="0"/>
              </a:spcAft>
              <a:buClrTx/>
              <a:buSzTx/>
              <a:buFontTx/>
              <a:buNone/>
              <a:tabLst/>
              <a:defRPr/>
            </a:pPr>
            <a:r>
              <a:rPr kumimoji="0" lang="en-US" sz="4000" b="0" i="0" u="none" strike="noStrike" kern="1200" cap="none" spc="0" normalizeH="0" baseline="0" noProof="0">
                <a:ln>
                  <a:noFill/>
                </a:ln>
                <a:solidFill>
                  <a:srgbClr val="002060"/>
                </a:solidFill>
                <a:effectLst/>
                <a:uLnTx/>
                <a:uFillTx/>
                <a:latin typeface="Segoe UI Semilight" panose="020B0402040204020203" pitchFamily="34" charset="0"/>
                <a:ea typeface="+mj-ea"/>
                <a:cs typeface="Segoe UI Semilight" panose="020B0402040204020203" pitchFamily="34" charset="0"/>
              </a:rPr>
              <a:t>Click to edit Master title style</a:t>
            </a:r>
          </a:p>
        </p:txBody>
      </p:sp>
      <p:sp>
        <p:nvSpPr>
          <p:cNvPr id="24" name="Subtitle 2">
            <a:extLst>
              <a:ext uri="{FF2B5EF4-FFF2-40B4-BE49-F238E27FC236}">
                <a16:creationId xmlns:a16="http://schemas.microsoft.com/office/drawing/2014/main" id="{D433506B-06FD-4F48-BF48-E8E9D316E7BA}"/>
              </a:ext>
            </a:extLst>
          </p:cNvPr>
          <p:cNvSpPr>
            <a:spLocks noGrp="1"/>
          </p:cNvSpPr>
          <p:nvPr>
            <p:ph type="subTitle" idx="1"/>
          </p:nvPr>
        </p:nvSpPr>
        <p:spPr>
          <a:xfrm>
            <a:off x="187268" y="1963561"/>
            <a:ext cx="4375208" cy="396761"/>
          </a:xfrm>
        </p:spPr>
        <p:txBody>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grpSp>
        <p:nvGrpSpPr>
          <p:cNvPr id="25" name="Group 24">
            <a:extLst>
              <a:ext uri="{FF2B5EF4-FFF2-40B4-BE49-F238E27FC236}">
                <a16:creationId xmlns:a16="http://schemas.microsoft.com/office/drawing/2014/main" id="{C5628F9A-6938-4819-AEAE-51053DF9FFE4}"/>
              </a:ext>
            </a:extLst>
          </p:cNvPr>
          <p:cNvGrpSpPr/>
          <p:nvPr userDrawn="1"/>
        </p:nvGrpSpPr>
        <p:grpSpPr>
          <a:xfrm>
            <a:off x="97725" y="4861321"/>
            <a:ext cx="975360" cy="731520"/>
            <a:chOff x="11222083" y="712971"/>
            <a:chExt cx="822062" cy="785012"/>
          </a:xfrm>
        </p:grpSpPr>
        <p:sp>
          <p:nvSpPr>
            <p:cNvPr id="27" name="Oval 26">
              <a:extLst>
                <a:ext uri="{FF2B5EF4-FFF2-40B4-BE49-F238E27FC236}">
                  <a16:creationId xmlns:a16="http://schemas.microsoft.com/office/drawing/2014/main" id="{749235C0-2256-4449-A27A-3210E1C0E079}"/>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8" name="Picture 27">
              <a:extLst>
                <a:ext uri="{FF2B5EF4-FFF2-40B4-BE49-F238E27FC236}">
                  <a16:creationId xmlns:a16="http://schemas.microsoft.com/office/drawing/2014/main" id="{6F37A4FB-2376-4E1D-9C06-C66A3F6423D3}"/>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30" name="Picture 2" descr="Related image">
            <a:extLst>
              <a:ext uri="{FF2B5EF4-FFF2-40B4-BE49-F238E27FC236}">
                <a16:creationId xmlns:a16="http://schemas.microsoft.com/office/drawing/2014/main" id="{4CE8E88F-7795-4C76-A808-1111E935EFEB}"/>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65187190"/>
      </p:ext>
    </p:extLst>
  </p:cSld>
  <p:clrMapOvr>
    <a:masterClrMapping/>
  </p:clrMapOvr>
  <p:hf sldNum="0" hdr="0" ftr="0" dt="0"/>
  <p:extLst>
    <p:ext uri="{DCECCB84-F9BA-43D5-87BE-67443E8EF086}">
      <p15:sldGuideLst xmlns:p15="http://schemas.microsoft.com/office/powerpoint/2012/main"/>
    </p:ext>
  </p:extLst>
</p:sldLayout>
</file>

<file path=ppt/slideLayouts/slideLayout46.xml><?xml version="1.0" encoding="utf-8"?>
<p:sldLayout xmlns:a="http://schemas.openxmlformats.org/drawingml/2006/main" xmlns:r="http://schemas.openxmlformats.org/officeDocument/2006/relationships" xmlns:p="http://schemas.openxmlformats.org/presentationml/2006/main" type="title" preserve="1">
  <p:cSld name="Title Slide Fremont Community Garden Logos on Bottom">
    <p:spTree>
      <p:nvGrpSpPr>
        <p:cNvPr id="1" name=""/>
        <p:cNvGrpSpPr/>
        <p:nvPr/>
      </p:nvGrpSpPr>
      <p:grpSpPr>
        <a:xfrm>
          <a:off x="0" y="0"/>
          <a:ext cx="0" cy="0"/>
          <a:chOff x="0" y="0"/>
          <a:chExt cx="0" cy="0"/>
        </a:xfrm>
      </p:grpSpPr>
      <p:pic>
        <p:nvPicPr>
          <p:cNvPr id="28" name="Picture 27" descr="A picture containing tree, outdoor, ground, house&#10;&#10;Description automatically generated">
            <a:extLst>
              <a:ext uri="{FF2B5EF4-FFF2-40B4-BE49-F238E27FC236}">
                <a16:creationId xmlns:a16="http://schemas.microsoft.com/office/drawing/2014/main" id="{C5BFB9F1-3EEE-4FB9-A075-68AAFE0E04F6}"/>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l="10781" t="247" b="-247"/>
          <a:stretch/>
        </p:blipFill>
        <p:spPr>
          <a:xfrm>
            <a:off x="0" y="4478"/>
            <a:ext cx="12192000" cy="6858000"/>
          </a:xfrm>
          <a:prstGeom prst="rect">
            <a:avLst/>
          </a:prstGeom>
        </p:spPr>
      </p:pic>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Arrow: Pentagon 13">
            <a:extLst>
              <a:ext uri="{FF2B5EF4-FFF2-40B4-BE49-F238E27FC236}">
                <a16:creationId xmlns:a16="http://schemas.microsoft.com/office/drawing/2014/main" id="{B587CD72-1AB6-42E0-A76F-814F26C7958C}"/>
              </a:ext>
            </a:extLst>
          </p:cNvPr>
          <p:cNvSpPr/>
          <p:nvPr userDrawn="1"/>
        </p:nvSpPr>
        <p:spPr>
          <a:xfrm>
            <a:off x="-27362" y="577123"/>
            <a:ext cx="12219364" cy="1429444"/>
          </a:xfrm>
          <a:prstGeom prst="homePlate">
            <a:avLst>
              <a:gd name="adj" fmla="val 0"/>
            </a:avLst>
          </a:prstGeom>
          <a:solidFill>
            <a:srgbClr val="54AE48">
              <a:alpha val="58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503314" y="773508"/>
            <a:ext cx="10934088" cy="1005705"/>
          </a:xfrm>
        </p:spPr>
        <p:txBody>
          <a:bodyPr anchor="b"/>
          <a:lstStyle>
            <a:lvl1pPr algn="r">
              <a:defRPr sz="48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6" name="Rectangle 15">
            <a:extLst>
              <a:ext uri="{FF2B5EF4-FFF2-40B4-BE49-F238E27FC236}">
                <a16:creationId xmlns:a16="http://schemas.microsoft.com/office/drawing/2014/main" id="{3CADDEDD-D7CB-481D-90AC-4CA61EB0DF7F}"/>
              </a:ext>
            </a:extLst>
          </p:cNvPr>
          <p:cNvSpPr/>
          <p:nvPr userDrawn="1"/>
        </p:nvSpPr>
        <p:spPr>
          <a:xfrm>
            <a:off x="-27363" y="2005711"/>
            <a:ext cx="12229031" cy="1088830"/>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499872" y="2325511"/>
            <a:ext cx="10937532" cy="396761"/>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grpSp>
        <p:nvGrpSpPr>
          <p:cNvPr id="21" name="Group 20">
            <a:extLst>
              <a:ext uri="{FF2B5EF4-FFF2-40B4-BE49-F238E27FC236}">
                <a16:creationId xmlns:a16="http://schemas.microsoft.com/office/drawing/2014/main" id="{512F9D65-67F0-404A-B87A-38F56EACF5D9}"/>
              </a:ext>
            </a:extLst>
          </p:cNvPr>
          <p:cNvGrpSpPr/>
          <p:nvPr userDrawn="1"/>
        </p:nvGrpSpPr>
        <p:grpSpPr>
          <a:xfrm>
            <a:off x="97725" y="4861321"/>
            <a:ext cx="975360" cy="731520"/>
            <a:chOff x="11222083" y="712971"/>
            <a:chExt cx="822062" cy="785012"/>
          </a:xfrm>
        </p:grpSpPr>
        <p:sp>
          <p:nvSpPr>
            <p:cNvPr id="24" name="Oval 23">
              <a:extLst>
                <a:ext uri="{FF2B5EF4-FFF2-40B4-BE49-F238E27FC236}">
                  <a16:creationId xmlns:a16="http://schemas.microsoft.com/office/drawing/2014/main" id="{2C73032F-0E29-4AE9-B17A-925FC1D43221}"/>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Picture 24">
              <a:extLst>
                <a:ext uri="{FF2B5EF4-FFF2-40B4-BE49-F238E27FC236}">
                  <a16:creationId xmlns:a16="http://schemas.microsoft.com/office/drawing/2014/main" id="{E1080845-35DC-4B1A-BC93-69D3FA1FF094}"/>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27" name="Picture 2" descr="Related image">
            <a:extLst>
              <a:ext uri="{FF2B5EF4-FFF2-40B4-BE49-F238E27FC236}">
                <a16:creationId xmlns:a16="http://schemas.microsoft.com/office/drawing/2014/main" id="{1DD82A51-897F-49E9-BE85-7CEFC061CC0A}"/>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32063249"/>
      </p:ext>
    </p:extLst>
  </p:cSld>
  <p:clrMapOvr>
    <a:masterClrMapping/>
  </p:clrMapOvr>
  <p:hf sldNum="0" hdr="0" ftr="0" dt="0"/>
  <p:extLst>
    <p:ext uri="{DCECCB84-F9BA-43D5-87BE-67443E8EF086}">
      <p15:sldGuideLst xmlns:p15="http://schemas.microsoft.com/office/powerpoint/2012/main"/>
    </p:ext>
  </p:extLst>
</p:sldLayout>
</file>

<file path=ppt/slideLayouts/slideLayout47.xml><?xml version="1.0" encoding="utf-8"?>
<p:sldLayout xmlns:a="http://schemas.openxmlformats.org/drawingml/2006/main" xmlns:r="http://schemas.openxmlformats.org/officeDocument/2006/relationships" xmlns:p="http://schemas.openxmlformats.org/presentationml/2006/main" type="title" preserve="1">
  <p:cSld name="Title Slide lat Branch Park Logos on Bottom">
    <p:spTree>
      <p:nvGrpSpPr>
        <p:cNvPr id="1" name=""/>
        <p:cNvGrpSpPr/>
        <p:nvPr/>
      </p:nvGrpSpPr>
      <p:grpSpPr>
        <a:xfrm>
          <a:off x="0" y="0"/>
          <a:ext cx="0" cy="0"/>
          <a:chOff x="0" y="0"/>
          <a:chExt cx="0" cy="0"/>
        </a:xfrm>
      </p:grpSpPr>
      <p:pic>
        <p:nvPicPr>
          <p:cNvPr id="27" name="Picture 26" descr="A pond with rocks and a building in the background&#10;&#10;Description automatically generated with low confidence">
            <a:extLst>
              <a:ext uri="{FF2B5EF4-FFF2-40B4-BE49-F238E27FC236}">
                <a16:creationId xmlns:a16="http://schemas.microsoft.com/office/drawing/2014/main" id="{CDAAA143-666F-484B-8397-19958253C4BF}"/>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4700" t="6650" b="-151"/>
          <a:stretch/>
        </p:blipFill>
        <p:spPr>
          <a:xfrm>
            <a:off x="-8030" y="-4414"/>
            <a:ext cx="12200031" cy="6692994"/>
          </a:xfrm>
          <a:prstGeom prst="rect">
            <a:avLst/>
          </a:prstGeom>
        </p:spPr>
      </p:pic>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69530"/>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9" name="Parallelogram 8">
            <a:extLst>
              <a:ext uri="{FF2B5EF4-FFF2-40B4-BE49-F238E27FC236}">
                <a16:creationId xmlns:a16="http://schemas.microsoft.com/office/drawing/2014/main" id="{F91EFEBC-F8FB-41BA-8072-B3A1554B40A6}"/>
              </a:ext>
            </a:extLst>
          </p:cNvPr>
          <p:cNvSpPr/>
          <p:nvPr userDrawn="1"/>
        </p:nvSpPr>
        <p:spPr>
          <a:xfrm>
            <a:off x="-693268" y="609191"/>
            <a:ext cx="6373131" cy="1200150"/>
          </a:xfrm>
          <a:prstGeom prst="parallelogram">
            <a:avLst>
              <a:gd name="adj" fmla="val 38751"/>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0" name="Parallelogram 19">
            <a:extLst>
              <a:ext uri="{FF2B5EF4-FFF2-40B4-BE49-F238E27FC236}">
                <a16:creationId xmlns:a16="http://schemas.microsoft.com/office/drawing/2014/main" id="{93EDDF9D-B34E-4F96-A3BA-ECF4CF64091C}"/>
              </a:ext>
            </a:extLst>
          </p:cNvPr>
          <p:cNvSpPr/>
          <p:nvPr userDrawn="1"/>
        </p:nvSpPr>
        <p:spPr>
          <a:xfrm>
            <a:off x="-439795" y="1803120"/>
            <a:ext cx="5515038" cy="776950"/>
          </a:xfrm>
          <a:prstGeom prst="parallelogram">
            <a:avLst>
              <a:gd name="adj" fmla="val 36248"/>
            </a:avLst>
          </a:prstGeom>
          <a:gradFill>
            <a:gsLst>
              <a:gs pos="0">
                <a:schemeClr val="bg1"/>
              </a:gs>
              <a:gs pos="70000">
                <a:schemeClr val="bg1">
                  <a:alpha val="44000"/>
                </a:schemeClr>
              </a:gs>
              <a:gs pos="100000">
                <a:schemeClr val="bg1">
                  <a:alpha val="0"/>
                </a:schemeClr>
              </a:gs>
            </a:gsLst>
            <a:lin ang="5400000" scaled="1"/>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187268" y="1963561"/>
            <a:ext cx="4375208" cy="396761"/>
          </a:xfrm>
        </p:spPr>
        <p:txBody>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101546" y="747269"/>
            <a:ext cx="4975282" cy="1005705"/>
          </a:xfrm>
        </p:spPr>
        <p:txBody>
          <a:bodyPr anchor="b">
            <a:noAutofit/>
          </a:bodyPr>
          <a:lstStyle>
            <a:lvl1pPr algn="r">
              <a:defRPr sz="36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grpSp>
        <p:nvGrpSpPr>
          <p:cNvPr id="19" name="Group 18">
            <a:extLst>
              <a:ext uri="{FF2B5EF4-FFF2-40B4-BE49-F238E27FC236}">
                <a16:creationId xmlns:a16="http://schemas.microsoft.com/office/drawing/2014/main" id="{0D450CE7-AA0C-48C7-B924-0B3D53A69458}"/>
              </a:ext>
            </a:extLst>
          </p:cNvPr>
          <p:cNvGrpSpPr/>
          <p:nvPr userDrawn="1"/>
        </p:nvGrpSpPr>
        <p:grpSpPr>
          <a:xfrm>
            <a:off x="97725" y="4861321"/>
            <a:ext cx="975360" cy="731520"/>
            <a:chOff x="11222083" y="712971"/>
            <a:chExt cx="822062" cy="785012"/>
          </a:xfrm>
        </p:grpSpPr>
        <p:sp>
          <p:nvSpPr>
            <p:cNvPr id="21" name="Oval 20">
              <a:extLst>
                <a:ext uri="{FF2B5EF4-FFF2-40B4-BE49-F238E27FC236}">
                  <a16:creationId xmlns:a16="http://schemas.microsoft.com/office/drawing/2014/main" id="{836A8ECF-6665-4CA9-9DDB-957E9920EB79}"/>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4" name="Picture 23">
              <a:extLst>
                <a:ext uri="{FF2B5EF4-FFF2-40B4-BE49-F238E27FC236}">
                  <a16:creationId xmlns:a16="http://schemas.microsoft.com/office/drawing/2014/main" id="{98D4D022-57E3-4052-BBB7-48C598504675}"/>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25" name="Picture 2" descr="Related image">
            <a:extLst>
              <a:ext uri="{FF2B5EF4-FFF2-40B4-BE49-F238E27FC236}">
                <a16:creationId xmlns:a16="http://schemas.microsoft.com/office/drawing/2014/main" id="{03FB5B59-C1CA-4124-99C6-84F00DC06A6F}"/>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43640598"/>
      </p:ext>
    </p:extLst>
  </p:cSld>
  <p:clrMapOvr>
    <a:masterClrMapping/>
  </p:clrMapOvr>
  <p:hf sldNum="0" hdr="0" ftr="0" dt="0"/>
  <p:extLst>
    <p:ext uri="{DCECCB84-F9BA-43D5-87BE-67443E8EF086}">
      <p15:sldGuideLst xmlns:p15="http://schemas.microsoft.com/office/powerpoint/2012/main"/>
    </p:ext>
  </p:extLst>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userDrawn="1">
  <p:cSld name="Title Slide Dig Site Logos on Bottom">
    <p:spTree>
      <p:nvGrpSpPr>
        <p:cNvPr id="1" name=""/>
        <p:cNvGrpSpPr/>
        <p:nvPr/>
      </p:nvGrpSpPr>
      <p:grpSpPr>
        <a:xfrm>
          <a:off x="0" y="0"/>
          <a:ext cx="0" cy="0"/>
          <a:chOff x="0" y="0"/>
          <a:chExt cx="0" cy="0"/>
        </a:xfrm>
      </p:grpSpPr>
      <p:pic>
        <p:nvPicPr>
          <p:cNvPr id="20" name="Picture 19" descr="A close-up of a pipe&#10;&#10;Description automatically generated with low confidence">
            <a:extLst>
              <a:ext uri="{FF2B5EF4-FFF2-40B4-BE49-F238E27FC236}">
                <a16:creationId xmlns:a16="http://schemas.microsoft.com/office/drawing/2014/main" id="{7D62FFFE-5D84-45C6-873A-02EEAA60D125}"/>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5428"/>
          <a:stretch/>
        </p:blipFill>
        <p:spPr>
          <a:xfrm>
            <a:off x="-27366" y="0"/>
            <a:ext cx="12219367" cy="6858000"/>
          </a:xfrm>
          <a:prstGeom prst="rect">
            <a:avLst/>
          </a:prstGeom>
        </p:spPr>
      </p:pic>
      <p:sp>
        <p:nvSpPr>
          <p:cNvPr id="18" name="Rectangle 17">
            <a:extLst>
              <a:ext uri="{FF2B5EF4-FFF2-40B4-BE49-F238E27FC236}">
                <a16:creationId xmlns:a16="http://schemas.microsoft.com/office/drawing/2014/main" id="{BCB1346F-6507-4C21-9035-5BA1BDDB9550}"/>
              </a:ext>
            </a:extLst>
          </p:cNvPr>
          <p:cNvSpPr/>
          <p:nvPr userDrawn="1"/>
        </p:nvSpPr>
        <p:spPr>
          <a:xfrm>
            <a:off x="19964" y="2015915"/>
            <a:ext cx="12172038" cy="1657293"/>
          </a:xfrm>
          <a:prstGeom prst="rect">
            <a:avLst/>
          </a:prstGeom>
          <a:gradFill flip="none" rotWithShape="1">
            <a:gsLst>
              <a:gs pos="0">
                <a:schemeClr val="bg1"/>
              </a:gs>
              <a:gs pos="55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Trapezoid 11">
            <a:extLst>
              <a:ext uri="{FF2B5EF4-FFF2-40B4-BE49-F238E27FC236}">
                <a16:creationId xmlns:a16="http://schemas.microsoft.com/office/drawing/2014/main" id="{A47A7E59-43D4-40AC-81E7-5CED8A517C68}"/>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3" name="Trapezoid 11">
            <a:extLst>
              <a:ext uri="{FF2B5EF4-FFF2-40B4-BE49-F238E27FC236}">
                <a16:creationId xmlns:a16="http://schemas.microsoft.com/office/drawing/2014/main" id="{0D0321F5-D4C1-4A9C-9EAE-90062599980E}"/>
              </a:ext>
            </a:extLst>
          </p:cNvPr>
          <p:cNvSpPr/>
          <p:nvPr userDrawn="1"/>
        </p:nvSpPr>
        <p:spPr>
          <a:xfrm rot="10800000">
            <a:off x="-27363" y="5051"/>
            <a:ext cx="4965122" cy="6880894"/>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Arrow: Pentagon 13">
            <a:extLst>
              <a:ext uri="{FF2B5EF4-FFF2-40B4-BE49-F238E27FC236}">
                <a16:creationId xmlns:a16="http://schemas.microsoft.com/office/drawing/2014/main" id="{B587CD72-1AB6-42E0-A76F-814F26C7958C}"/>
              </a:ext>
            </a:extLst>
          </p:cNvPr>
          <p:cNvSpPr/>
          <p:nvPr userDrawn="1"/>
        </p:nvSpPr>
        <p:spPr>
          <a:xfrm>
            <a:off x="-8029" y="577123"/>
            <a:ext cx="12200029" cy="1429444"/>
          </a:xfrm>
          <a:prstGeom prst="homePlate">
            <a:avLst>
              <a:gd name="adj" fmla="val 0"/>
            </a:avLst>
          </a:prstGeom>
          <a:solidFill>
            <a:srgbClr val="54AE48">
              <a:alpha val="58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 name="Title 1">
            <a:extLst>
              <a:ext uri="{FF2B5EF4-FFF2-40B4-BE49-F238E27FC236}">
                <a16:creationId xmlns:a16="http://schemas.microsoft.com/office/drawing/2014/main" id="{4E8B1E33-5986-466A-9B0B-FA767213CA35}"/>
              </a:ext>
            </a:extLst>
          </p:cNvPr>
          <p:cNvSpPr>
            <a:spLocks noGrp="1"/>
          </p:cNvSpPr>
          <p:nvPr>
            <p:ph type="ctrTitle"/>
          </p:nvPr>
        </p:nvSpPr>
        <p:spPr>
          <a:xfrm>
            <a:off x="503314" y="773508"/>
            <a:ext cx="10934088" cy="1005705"/>
          </a:xfrm>
        </p:spPr>
        <p:txBody>
          <a:bodyPr anchor="b"/>
          <a:lstStyle>
            <a:lvl1pPr algn="r">
              <a:defRPr sz="48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25" name="Subtitle 2">
            <a:extLst>
              <a:ext uri="{FF2B5EF4-FFF2-40B4-BE49-F238E27FC236}">
                <a16:creationId xmlns:a16="http://schemas.microsoft.com/office/drawing/2014/main" id="{85F16701-141F-4DD0-BB81-D29E5D4614CF}"/>
              </a:ext>
            </a:extLst>
          </p:cNvPr>
          <p:cNvSpPr>
            <a:spLocks noGrp="1"/>
          </p:cNvSpPr>
          <p:nvPr>
            <p:ph type="subTitle" idx="1"/>
          </p:nvPr>
        </p:nvSpPr>
        <p:spPr>
          <a:xfrm>
            <a:off x="499872" y="2325511"/>
            <a:ext cx="10937532" cy="396761"/>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31" name="Rectangle 30">
            <a:extLst>
              <a:ext uri="{FF2B5EF4-FFF2-40B4-BE49-F238E27FC236}">
                <a16:creationId xmlns:a16="http://schemas.microsoft.com/office/drawing/2014/main" id="{9815CBBB-FE7A-44A0-A24F-5BCB4B9B9132}"/>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5" name="Picture 2" descr="Related image">
            <a:extLst>
              <a:ext uri="{FF2B5EF4-FFF2-40B4-BE49-F238E27FC236}">
                <a16:creationId xmlns:a16="http://schemas.microsoft.com/office/drawing/2014/main" id="{081D7BD1-3BE2-4969-87D6-3EAE54E17069}"/>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73821" y="576805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6" name="Group 15">
            <a:extLst>
              <a:ext uri="{FF2B5EF4-FFF2-40B4-BE49-F238E27FC236}">
                <a16:creationId xmlns:a16="http://schemas.microsoft.com/office/drawing/2014/main" id="{80AF86AE-E586-4A6F-87F9-963C8DD4D5D2}"/>
              </a:ext>
            </a:extLst>
          </p:cNvPr>
          <p:cNvGrpSpPr/>
          <p:nvPr userDrawn="1"/>
        </p:nvGrpSpPr>
        <p:grpSpPr>
          <a:xfrm>
            <a:off x="1075320" y="5768053"/>
            <a:ext cx="975360" cy="731520"/>
            <a:chOff x="11222083" y="712971"/>
            <a:chExt cx="822062" cy="785012"/>
          </a:xfrm>
        </p:grpSpPr>
        <p:sp>
          <p:nvSpPr>
            <p:cNvPr id="17" name="Oval 16">
              <a:extLst>
                <a:ext uri="{FF2B5EF4-FFF2-40B4-BE49-F238E27FC236}">
                  <a16:creationId xmlns:a16="http://schemas.microsoft.com/office/drawing/2014/main" id="{974A125E-8078-40EA-9FC5-DB4275A852CF}"/>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F764FD44-2086-45C2-A2BC-EECE1B31DEEC}"/>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048682714"/>
      </p:ext>
    </p:extLst>
  </p:cSld>
  <p:clrMapOvr>
    <a:masterClrMapping/>
  </p:clrMapOvr>
  <p:hf sldNum="0" hdr="0" ftr="0" dt="0"/>
  <p:extLst>
    <p:ext uri="{DCECCB84-F9BA-43D5-87BE-67443E8EF086}">
      <p15:sldGuideLst xmlns:p15="http://schemas.microsoft.com/office/powerpoint/2012/main"/>
    </p:ext>
  </p:extLst>
</p:sldLayout>
</file>

<file path=ppt/slideLayouts/slideLayout49.xml><?xml version="1.0" encoding="utf-8"?>
<p:sldLayout xmlns:a="http://schemas.openxmlformats.org/drawingml/2006/main" xmlns:r="http://schemas.openxmlformats.org/officeDocument/2006/relationships" xmlns:p="http://schemas.openxmlformats.org/presentationml/2006/main" preserve="1" userDrawn="1">
  <p:cSld name="1_Title Slide Dig Site Logos on Bottom">
    <p:spTree>
      <p:nvGrpSpPr>
        <p:cNvPr id="1" name=""/>
        <p:cNvGrpSpPr/>
        <p:nvPr/>
      </p:nvGrpSpPr>
      <p:grpSpPr>
        <a:xfrm>
          <a:off x="0" y="0"/>
          <a:ext cx="0" cy="0"/>
          <a:chOff x="0" y="0"/>
          <a:chExt cx="0" cy="0"/>
        </a:xfrm>
      </p:grpSpPr>
      <p:pic>
        <p:nvPicPr>
          <p:cNvPr id="20" name="Picture 19" descr="A picture containing sky, outdoor, power shovel, rock&#10;&#10;Description automatically generated">
            <a:extLst>
              <a:ext uri="{FF2B5EF4-FFF2-40B4-BE49-F238E27FC236}">
                <a16:creationId xmlns:a16="http://schemas.microsoft.com/office/drawing/2014/main" id="{D50145F6-4D92-44C5-A3E1-2C4648C7F6C0}"/>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2189278" y="1774460"/>
            <a:ext cx="10015792" cy="4904594"/>
          </a:xfrm>
          <a:prstGeom prst="rect">
            <a:avLst/>
          </a:prstGeom>
        </p:spPr>
      </p:pic>
      <p:sp>
        <p:nvSpPr>
          <p:cNvPr id="18" name="Rectangle 17">
            <a:extLst>
              <a:ext uri="{FF2B5EF4-FFF2-40B4-BE49-F238E27FC236}">
                <a16:creationId xmlns:a16="http://schemas.microsoft.com/office/drawing/2014/main" id="{BCB1346F-6507-4C21-9035-5BA1BDDB9550}"/>
              </a:ext>
            </a:extLst>
          </p:cNvPr>
          <p:cNvSpPr/>
          <p:nvPr userDrawn="1"/>
        </p:nvSpPr>
        <p:spPr>
          <a:xfrm>
            <a:off x="-27364" y="2008981"/>
            <a:ext cx="12232434" cy="1657293"/>
          </a:xfrm>
          <a:prstGeom prst="rect">
            <a:avLst/>
          </a:prstGeom>
          <a:gradFill flip="none" rotWithShape="1">
            <a:gsLst>
              <a:gs pos="0">
                <a:schemeClr val="bg1"/>
              </a:gs>
              <a:gs pos="55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Trapezoid 11">
            <a:extLst>
              <a:ext uri="{FF2B5EF4-FFF2-40B4-BE49-F238E27FC236}">
                <a16:creationId xmlns:a16="http://schemas.microsoft.com/office/drawing/2014/main" id="{A47A7E59-43D4-40AC-81E7-5CED8A517C68}"/>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3" name="Trapezoid 11">
            <a:extLst>
              <a:ext uri="{FF2B5EF4-FFF2-40B4-BE49-F238E27FC236}">
                <a16:creationId xmlns:a16="http://schemas.microsoft.com/office/drawing/2014/main" id="{0D0321F5-D4C1-4A9C-9EAE-90062599980E}"/>
              </a:ext>
            </a:extLst>
          </p:cNvPr>
          <p:cNvSpPr/>
          <p:nvPr userDrawn="1"/>
        </p:nvSpPr>
        <p:spPr>
          <a:xfrm rot="10800000">
            <a:off x="-27363" y="5051"/>
            <a:ext cx="4965122" cy="6880894"/>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Arrow: Pentagon 13">
            <a:extLst>
              <a:ext uri="{FF2B5EF4-FFF2-40B4-BE49-F238E27FC236}">
                <a16:creationId xmlns:a16="http://schemas.microsoft.com/office/drawing/2014/main" id="{B587CD72-1AB6-42E0-A76F-814F26C7958C}"/>
              </a:ext>
            </a:extLst>
          </p:cNvPr>
          <p:cNvSpPr/>
          <p:nvPr userDrawn="1"/>
        </p:nvSpPr>
        <p:spPr>
          <a:xfrm>
            <a:off x="-8029" y="577123"/>
            <a:ext cx="12200029" cy="1429444"/>
          </a:xfrm>
          <a:prstGeom prst="homePlate">
            <a:avLst>
              <a:gd name="adj" fmla="val 0"/>
            </a:avLst>
          </a:prstGeom>
          <a:solidFill>
            <a:srgbClr val="54AE48">
              <a:alpha val="58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 name="Title 1">
            <a:extLst>
              <a:ext uri="{FF2B5EF4-FFF2-40B4-BE49-F238E27FC236}">
                <a16:creationId xmlns:a16="http://schemas.microsoft.com/office/drawing/2014/main" id="{4E8B1E33-5986-466A-9B0B-FA767213CA35}"/>
              </a:ext>
            </a:extLst>
          </p:cNvPr>
          <p:cNvSpPr>
            <a:spLocks noGrp="1"/>
          </p:cNvSpPr>
          <p:nvPr>
            <p:ph type="ctrTitle"/>
          </p:nvPr>
        </p:nvSpPr>
        <p:spPr>
          <a:xfrm>
            <a:off x="503314" y="773508"/>
            <a:ext cx="10934088" cy="1005705"/>
          </a:xfrm>
        </p:spPr>
        <p:txBody>
          <a:bodyPr anchor="b">
            <a:noAutofit/>
          </a:bodyPr>
          <a:lstStyle>
            <a:lvl1pPr algn="r">
              <a:defRPr sz="48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25" name="Subtitle 2">
            <a:extLst>
              <a:ext uri="{FF2B5EF4-FFF2-40B4-BE49-F238E27FC236}">
                <a16:creationId xmlns:a16="http://schemas.microsoft.com/office/drawing/2014/main" id="{85F16701-141F-4DD0-BB81-D29E5D4614CF}"/>
              </a:ext>
            </a:extLst>
          </p:cNvPr>
          <p:cNvSpPr>
            <a:spLocks noGrp="1"/>
          </p:cNvSpPr>
          <p:nvPr>
            <p:ph type="subTitle" idx="1"/>
          </p:nvPr>
        </p:nvSpPr>
        <p:spPr>
          <a:xfrm>
            <a:off x="499872" y="2325511"/>
            <a:ext cx="10937532" cy="396761"/>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31" name="Rectangle 30">
            <a:extLst>
              <a:ext uri="{FF2B5EF4-FFF2-40B4-BE49-F238E27FC236}">
                <a16:creationId xmlns:a16="http://schemas.microsoft.com/office/drawing/2014/main" id="{9815CBBB-FE7A-44A0-A24F-5BCB4B9B9132}"/>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5" name="Picture 2" descr="Related image">
            <a:extLst>
              <a:ext uri="{FF2B5EF4-FFF2-40B4-BE49-F238E27FC236}">
                <a16:creationId xmlns:a16="http://schemas.microsoft.com/office/drawing/2014/main" id="{0913DE2D-1D72-4891-A71D-D74552DD0A78}"/>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73821" y="576805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6" name="Group 15">
            <a:extLst>
              <a:ext uri="{FF2B5EF4-FFF2-40B4-BE49-F238E27FC236}">
                <a16:creationId xmlns:a16="http://schemas.microsoft.com/office/drawing/2014/main" id="{852572E1-0160-4547-8950-E053C4E305BC}"/>
              </a:ext>
            </a:extLst>
          </p:cNvPr>
          <p:cNvGrpSpPr/>
          <p:nvPr userDrawn="1"/>
        </p:nvGrpSpPr>
        <p:grpSpPr>
          <a:xfrm>
            <a:off x="1075320" y="5768053"/>
            <a:ext cx="975360" cy="731520"/>
            <a:chOff x="11222083" y="712971"/>
            <a:chExt cx="822062" cy="785012"/>
          </a:xfrm>
        </p:grpSpPr>
        <p:sp>
          <p:nvSpPr>
            <p:cNvPr id="17" name="Oval 16">
              <a:extLst>
                <a:ext uri="{FF2B5EF4-FFF2-40B4-BE49-F238E27FC236}">
                  <a16:creationId xmlns:a16="http://schemas.microsoft.com/office/drawing/2014/main" id="{FF463C18-2EFD-4799-AD4D-9E2F577E7E28}"/>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93BE3BDB-575B-487C-BD53-012AB68E20C0}"/>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4147803103"/>
      </p:ext>
    </p:extLst>
  </p:cSld>
  <p:clrMapOvr>
    <a:masterClrMapping/>
  </p:clrMapOvr>
  <p:hf sldNum="0" hdr="0" ftr="0" dt="0"/>
  <p:extLst>
    <p:ext uri="{DCECCB84-F9BA-43D5-87BE-67443E8EF086}">
      <p15:sldGuideLst xmlns:p15="http://schemas.microsoft.com/office/powerpoint/2012/main"/>
    </p:ext>
  </p:extLst>
</p:sldLayout>
</file>

<file path=ppt/slideLayouts/slideLayout50.xml><?xml version="1.0" encoding="utf-8"?>
<p:sldLayout xmlns:a="http://schemas.openxmlformats.org/drawingml/2006/main" xmlns:r="http://schemas.openxmlformats.org/officeDocument/2006/relationships" xmlns:p="http://schemas.openxmlformats.org/presentationml/2006/main" type="title" preserve="1">
  <p:cSld name="1_Title Slide lat Branch Park Logos on Bottom">
    <p:spTree>
      <p:nvGrpSpPr>
        <p:cNvPr id="1" name=""/>
        <p:cNvGrpSpPr/>
        <p:nvPr/>
      </p:nvGrpSpPr>
      <p:grpSpPr>
        <a:xfrm>
          <a:off x="0" y="0"/>
          <a:ext cx="0" cy="0"/>
          <a:chOff x="0" y="0"/>
          <a:chExt cx="0" cy="0"/>
        </a:xfrm>
      </p:grpSpPr>
      <p:pic>
        <p:nvPicPr>
          <p:cNvPr id="19" name="Picture 18" descr="A picture containing outdoor, tree, ground, dirt&#10;&#10;Description automatically generated">
            <a:extLst>
              <a:ext uri="{FF2B5EF4-FFF2-40B4-BE49-F238E27FC236}">
                <a16:creationId xmlns:a16="http://schemas.microsoft.com/office/drawing/2014/main" id="{0FC6B8C2-951A-4973-8B82-7FEBBB9A9223}"/>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4282" t="1032" b="1"/>
          <a:stretch/>
        </p:blipFill>
        <p:spPr>
          <a:xfrm>
            <a:off x="-550606" y="-4415"/>
            <a:ext cx="12742607" cy="6787231"/>
          </a:xfrm>
          <a:prstGeom prst="rect">
            <a:avLst/>
          </a:prstGeom>
        </p:spPr>
      </p:pic>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69530"/>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9" name="Parallelogram 8">
            <a:extLst>
              <a:ext uri="{FF2B5EF4-FFF2-40B4-BE49-F238E27FC236}">
                <a16:creationId xmlns:a16="http://schemas.microsoft.com/office/drawing/2014/main" id="{F91EFEBC-F8FB-41BA-8072-B3A1554B40A6}"/>
              </a:ext>
            </a:extLst>
          </p:cNvPr>
          <p:cNvSpPr/>
          <p:nvPr userDrawn="1"/>
        </p:nvSpPr>
        <p:spPr>
          <a:xfrm>
            <a:off x="-701853" y="609191"/>
            <a:ext cx="6373131" cy="1200150"/>
          </a:xfrm>
          <a:prstGeom prst="parallelogram">
            <a:avLst>
              <a:gd name="adj" fmla="val 37310"/>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0" name="Parallelogram 19">
            <a:extLst>
              <a:ext uri="{FF2B5EF4-FFF2-40B4-BE49-F238E27FC236}">
                <a16:creationId xmlns:a16="http://schemas.microsoft.com/office/drawing/2014/main" id="{93EDDF9D-B34E-4F96-A3BA-ECF4CF64091C}"/>
              </a:ext>
            </a:extLst>
          </p:cNvPr>
          <p:cNvSpPr/>
          <p:nvPr userDrawn="1"/>
        </p:nvSpPr>
        <p:spPr>
          <a:xfrm>
            <a:off x="-439795" y="1802996"/>
            <a:ext cx="5515038" cy="776950"/>
          </a:xfrm>
          <a:prstGeom prst="parallelogram">
            <a:avLst>
              <a:gd name="adj" fmla="val 38358"/>
            </a:avLst>
          </a:prstGeom>
          <a:gradFill>
            <a:gsLst>
              <a:gs pos="0">
                <a:schemeClr val="bg1"/>
              </a:gs>
              <a:gs pos="70000">
                <a:schemeClr val="bg1">
                  <a:alpha val="44000"/>
                </a:schemeClr>
              </a:gs>
              <a:gs pos="100000">
                <a:schemeClr val="bg1">
                  <a:alpha val="0"/>
                </a:schemeClr>
              </a:gs>
            </a:gsLst>
            <a:lin ang="5400000" scaled="1"/>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187268" y="1963561"/>
            <a:ext cx="4375208" cy="396761"/>
          </a:xfrm>
        </p:spPr>
        <p:txBody>
          <a:bodyPr>
            <a:noAutofit/>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101546" y="747269"/>
            <a:ext cx="4975282" cy="1005705"/>
          </a:xfrm>
        </p:spPr>
        <p:txBody>
          <a:bodyPr anchor="b">
            <a:noAutofit/>
          </a:bodyPr>
          <a:lstStyle>
            <a:lvl1pPr algn="r">
              <a:defRPr sz="36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grpSp>
        <p:nvGrpSpPr>
          <p:cNvPr id="14" name="Group 13">
            <a:extLst>
              <a:ext uri="{FF2B5EF4-FFF2-40B4-BE49-F238E27FC236}">
                <a16:creationId xmlns:a16="http://schemas.microsoft.com/office/drawing/2014/main" id="{A0D789A4-1C58-47BF-955A-20C0C9672E2B}"/>
              </a:ext>
            </a:extLst>
          </p:cNvPr>
          <p:cNvGrpSpPr/>
          <p:nvPr userDrawn="1"/>
        </p:nvGrpSpPr>
        <p:grpSpPr>
          <a:xfrm>
            <a:off x="97725" y="4861321"/>
            <a:ext cx="975360" cy="731520"/>
            <a:chOff x="11222083" y="712971"/>
            <a:chExt cx="822062" cy="785012"/>
          </a:xfrm>
        </p:grpSpPr>
        <p:sp>
          <p:nvSpPr>
            <p:cNvPr id="15" name="Oval 14">
              <a:extLst>
                <a:ext uri="{FF2B5EF4-FFF2-40B4-BE49-F238E27FC236}">
                  <a16:creationId xmlns:a16="http://schemas.microsoft.com/office/drawing/2014/main" id="{B232D482-7B26-4AF8-9EFF-68766B64E737}"/>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6" name="Picture 15">
              <a:extLst>
                <a:ext uri="{FF2B5EF4-FFF2-40B4-BE49-F238E27FC236}">
                  <a16:creationId xmlns:a16="http://schemas.microsoft.com/office/drawing/2014/main" id="{5DDB676C-0D85-4445-936E-F1A2D7C61BCA}"/>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18" name="Picture 2" descr="Related image">
            <a:extLst>
              <a:ext uri="{FF2B5EF4-FFF2-40B4-BE49-F238E27FC236}">
                <a16:creationId xmlns:a16="http://schemas.microsoft.com/office/drawing/2014/main" id="{DDC9120A-1C55-4A59-B1E3-4D8BE3578D12}"/>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43122523"/>
      </p:ext>
    </p:extLst>
  </p:cSld>
  <p:clrMapOvr>
    <a:masterClrMapping/>
  </p:clrMapOvr>
  <p:hf sldNum="0" hdr="0" ftr="0" dt="0"/>
  <p:extLst>
    <p:ext uri="{DCECCB84-F9BA-43D5-87BE-67443E8EF086}">
      <p15:sldGuideLst xmlns:p15="http://schemas.microsoft.com/office/powerpoint/2012/main"/>
    </p:ext>
  </p:extLst>
</p:sldLayout>
</file>

<file path=ppt/slideLayouts/slideLayout51.xml><?xml version="1.0" encoding="utf-8"?>
<p:sldLayout xmlns:a="http://schemas.openxmlformats.org/drawingml/2006/main" xmlns:r="http://schemas.openxmlformats.org/officeDocument/2006/relationships" xmlns:p="http://schemas.openxmlformats.org/presentationml/2006/main" type="title" preserve="1">
  <p:cSld name="4_Title Slide lat Branch Park Logos on Bottom">
    <p:spTree>
      <p:nvGrpSpPr>
        <p:cNvPr id="1" name=""/>
        <p:cNvGrpSpPr/>
        <p:nvPr/>
      </p:nvGrpSpPr>
      <p:grpSpPr>
        <a:xfrm>
          <a:off x="0" y="0"/>
          <a:ext cx="0" cy="0"/>
          <a:chOff x="0" y="0"/>
          <a:chExt cx="0" cy="0"/>
        </a:xfrm>
      </p:grpSpPr>
      <p:sp>
        <p:nvSpPr>
          <p:cNvPr id="34" name="Trapezoid 11">
            <a:extLst>
              <a:ext uri="{FF2B5EF4-FFF2-40B4-BE49-F238E27FC236}">
                <a16:creationId xmlns:a16="http://schemas.microsoft.com/office/drawing/2014/main" id="{DC0835C2-5CDA-41B5-9C87-8C56BAC4F99B}"/>
              </a:ext>
            </a:extLst>
          </p:cNvPr>
          <p:cNvSpPr/>
          <p:nvPr userDrawn="1"/>
        </p:nvSpPr>
        <p:spPr>
          <a:xfrm>
            <a:off x="1663064" y="2360321"/>
            <a:ext cx="4998324" cy="430920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Trapezoid 11">
            <a:extLst>
              <a:ext uri="{FF2B5EF4-FFF2-40B4-BE49-F238E27FC236}">
                <a16:creationId xmlns:a16="http://schemas.microsoft.com/office/drawing/2014/main" id="{07F3F1E8-31B1-47BF-A03C-DB82FB484512}"/>
              </a:ext>
            </a:extLst>
          </p:cNvPr>
          <p:cNvSpPr/>
          <p:nvPr userDrawn="1"/>
        </p:nvSpPr>
        <p:spPr>
          <a:xfrm>
            <a:off x="7213009" y="0"/>
            <a:ext cx="4998324" cy="683059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33" name="Picture 32" descr="A picture containing person, outdoor&#10;&#10;Description automatically generated">
            <a:extLst>
              <a:ext uri="{FF2B5EF4-FFF2-40B4-BE49-F238E27FC236}">
                <a16:creationId xmlns:a16="http://schemas.microsoft.com/office/drawing/2014/main" id="{F9BE94CC-79E3-4FB5-A0FF-7C3208BF19F5}"/>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4675776" y="3474"/>
            <a:ext cx="7514025" cy="6858000"/>
          </a:xfrm>
          <a:prstGeom prst="rect">
            <a:avLst/>
          </a:prstGeom>
        </p:spPr>
      </p:pic>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69530"/>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5" name="Group 14">
            <a:extLst>
              <a:ext uri="{FF2B5EF4-FFF2-40B4-BE49-F238E27FC236}">
                <a16:creationId xmlns:a16="http://schemas.microsoft.com/office/drawing/2014/main" id="{2E13C9EB-7E75-414A-AC03-A479F011442C}"/>
              </a:ext>
            </a:extLst>
          </p:cNvPr>
          <p:cNvGrpSpPr/>
          <p:nvPr userDrawn="1"/>
        </p:nvGrpSpPr>
        <p:grpSpPr>
          <a:xfrm>
            <a:off x="97725" y="4861321"/>
            <a:ext cx="975360" cy="731520"/>
            <a:chOff x="11222083" y="712971"/>
            <a:chExt cx="822062" cy="785012"/>
          </a:xfrm>
        </p:grpSpPr>
        <p:sp>
          <p:nvSpPr>
            <p:cNvPr id="16" name="Oval 15">
              <a:extLst>
                <a:ext uri="{FF2B5EF4-FFF2-40B4-BE49-F238E27FC236}">
                  <a16:creationId xmlns:a16="http://schemas.microsoft.com/office/drawing/2014/main" id="{D4467AFE-4014-4986-A110-C3973C68198E}"/>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1" name="Picture 20">
              <a:extLst>
                <a:ext uri="{FF2B5EF4-FFF2-40B4-BE49-F238E27FC236}">
                  <a16:creationId xmlns:a16="http://schemas.microsoft.com/office/drawing/2014/main" id="{5C9BB51C-CF84-48BD-9E51-66D3C9EA3B0D}"/>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24" name="Picture 2" descr="Related image">
            <a:extLst>
              <a:ext uri="{FF2B5EF4-FFF2-40B4-BE49-F238E27FC236}">
                <a16:creationId xmlns:a16="http://schemas.microsoft.com/office/drawing/2014/main" id="{B7AA9FA4-E215-4504-934F-B35310428D24}"/>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
        <p:nvSpPr>
          <p:cNvPr id="31" name="Parallelogram 30">
            <a:extLst>
              <a:ext uri="{FF2B5EF4-FFF2-40B4-BE49-F238E27FC236}">
                <a16:creationId xmlns:a16="http://schemas.microsoft.com/office/drawing/2014/main" id="{052B2A89-51BF-4738-B002-C42D55B124CC}"/>
              </a:ext>
            </a:extLst>
          </p:cNvPr>
          <p:cNvSpPr/>
          <p:nvPr userDrawn="1"/>
        </p:nvSpPr>
        <p:spPr>
          <a:xfrm>
            <a:off x="-718116" y="640178"/>
            <a:ext cx="6373131" cy="1200150"/>
          </a:xfrm>
          <a:prstGeom prst="parallelogram">
            <a:avLst>
              <a:gd name="adj" fmla="val 37310"/>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2" name="Parallelogram 31">
            <a:extLst>
              <a:ext uri="{FF2B5EF4-FFF2-40B4-BE49-F238E27FC236}">
                <a16:creationId xmlns:a16="http://schemas.microsoft.com/office/drawing/2014/main" id="{D21C2E96-7EAD-4320-957C-BB298D298355}"/>
              </a:ext>
            </a:extLst>
          </p:cNvPr>
          <p:cNvSpPr/>
          <p:nvPr userDrawn="1"/>
        </p:nvSpPr>
        <p:spPr>
          <a:xfrm>
            <a:off x="-453047" y="1843571"/>
            <a:ext cx="5515038" cy="776950"/>
          </a:xfrm>
          <a:prstGeom prst="parallelogram">
            <a:avLst>
              <a:gd name="adj" fmla="val 38358"/>
            </a:avLst>
          </a:prstGeom>
          <a:gradFill>
            <a:gsLst>
              <a:gs pos="0">
                <a:schemeClr val="bg1"/>
              </a:gs>
              <a:gs pos="70000">
                <a:schemeClr val="bg1">
                  <a:alpha val="44000"/>
                </a:schemeClr>
              </a:gs>
              <a:gs pos="100000">
                <a:schemeClr val="bg1">
                  <a:alpha val="0"/>
                </a:schemeClr>
              </a:gs>
            </a:gsLst>
            <a:lin ang="5400000" scaled="1"/>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101546" y="747269"/>
            <a:ext cx="4975282" cy="1005705"/>
          </a:xfrm>
        </p:spPr>
        <p:txBody>
          <a:bodyPr anchor="b">
            <a:noAutofit/>
          </a:bodyPr>
          <a:lstStyle>
            <a:lvl1pPr algn="r">
              <a:defRPr sz="36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187268" y="1963561"/>
            <a:ext cx="4375208" cy="396761"/>
          </a:xfrm>
        </p:spPr>
        <p:txBody>
          <a:bodyPr>
            <a:noAutofit/>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Tree>
    <p:extLst>
      <p:ext uri="{BB962C8B-B14F-4D97-AF65-F5344CB8AC3E}">
        <p14:creationId xmlns:p14="http://schemas.microsoft.com/office/powerpoint/2010/main" val="3840926177"/>
      </p:ext>
    </p:extLst>
  </p:cSld>
  <p:clrMapOvr>
    <a:masterClrMapping/>
  </p:clrMapOvr>
  <p:hf sldNum="0" hdr="0" ftr="0" dt="0"/>
  <p:extLst>
    <p:ext uri="{DCECCB84-F9BA-43D5-87BE-67443E8EF086}">
      <p15:sldGuideLst xmlns:p15="http://schemas.microsoft.com/office/powerpoint/2012/main"/>
    </p:ext>
  </p:extLst>
</p:sldLayout>
</file>

<file path=ppt/slideLayouts/slideLayout52.xml><?xml version="1.0" encoding="utf-8"?>
<p:sldLayout xmlns:a="http://schemas.openxmlformats.org/drawingml/2006/main" xmlns:r="http://schemas.openxmlformats.org/officeDocument/2006/relationships" xmlns:p="http://schemas.openxmlformats.org/presentationml/2006/main" type="title" preserve="1">
  <p:cSld name="6_Title Slide lat Branch Park Logos on Bottom">
    <p:spTree>
      <p:nvGrpSpPr>
        <p:cNvPr id="1" name=""/>
        <p:cNvGrpSpPr/>
        <p:nvPr/>
      </p:nvGrpSpPr>
      <p:grpSpPr>
        <a:xfrm>
          <a:off x="0" y="0"/>
          <a:ext cx="0" cy="0"/>
          <a:chOff x="0" y="0"/>
          <a:chExt cx="0" cy="0"/>
        </a:xfrm>
      </p:grpSpPr>
      <p:sp>
        <p:nvSpPr>
          <p:cNvPr id="27" name="Trapezoid 11">
            <a:extLst>
              <a:ext uri="{FF2B5EF4-FFF2-40B4-BE49-F238E27FC236}">
                <a16:creationId xmlns:a16="http://schemas.microsoft.com/office/drawing/2014/main" id="{C6EC50DF-E786-4CD9-A2F0-5983215033D1}"/>
              </a:ext>
            </a:extLst>
          </p:cNvPr>
          <p:cNvSpPr/>
          <p:nvPr userDrawn="1"/>
        </p:nvSpPr>
        <p:spPr>
          <a:xfrm>
            <a:off x="1872604" y="3423"/>
            <a:ext cx="4965122" cy="666448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Picture 24" descr="A picture containing outdoor, grass, ground, person&#10;&#10;Description automatically generated">
            <a:extLst>
              <a:ext uri="{FF2B5EF4-FFF2-40B4-BE49-F238E27FC236}">
                <a16:creationId xmlns:a16="http://schemas.microsoft.com/office/drawing/2014/main" id="{D2535F90-D221-4936-83FD-41889CAB5787}"/>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l="10106" r="38113"/>
          <a:stretch/>
        </p:blipFill>
        <p:spPr>
          <a:xfrm>
            <a:off x="5423656" y="4144"/>
            <a:ext cx="6768344" cy="6867060"/>
          </a:xfrm>
          <a:prstGeom prst="rect">
            <a:avLst/>
          </a:prstGeom>
          <a:effectLst/>
        </p:spPr>
      </p:pic>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69530"/>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9" name="Parallelogram 8">
            <a:extLst>
              <a:ext uri="{FF2B5EF4-FFF2-40B4-BE49-F238E27FC236}">
                <a16:creationId xmlns:a16="http://schemas.microsoft.com/office/drawing/2014/main" id="{F91EFEBC-F8FB-41BA-8072-B3A1554B40A6}"/>
              </a:ext>
            </a:extLst>
          </p:cNvPr>
          <p:cNvSpPr/>
          <p:nvPr userDrawn="1"/>
        </p:nvSpPr>
        <p:spPr>
          <a:xfrm>
            <a:off x="-693268" y="609191"/>
            <a:ext cx="6373131" cy="1200150"/>
          </a:xfrm>
          <a:prstGeom prst="parallelogram">
            <a:avLst>
              <a:gd name="adj" fmla="val 38769"/>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0" name="Parallelogram 19">
            <a:extLst>
              <a:ext uri="{FF2B5EF4-FFF2-40B4-BE49-F238E27FC236}">
                <a16:creationId xmlns:a16="http://schemas.microsoft.com/office/drawing/2014/main" id="{93EDDF9D-B34E-4F96-A3BA-ECF4CF64091C}"/>
              </a:ext>
            </a:extLst>
          </p:cNvPr>
          <p:cNvSpPr/>
          <p:nvPr userDrawn="1"/>
        </p:nvSpPr>
        <p:spPr>
          <a:xfrm>
            <a:off x="-439795" y="1802996"/>
            <a:ext cx="5515038" cy="776950"/>
          </a:xfrm>
          <a:prstGeom prst="parallelogram">
            <a:avLst>
              <a:gd name="adj" fmla="val 37226"/>
            </a:avLst>
          </a:prstGeom>
          <a:gradFill>
            <a:gsLst>
              <a:gs pos="0">
                <a:schemeClr val="bg1"/>
              </a:gs>
              <a:gs pos="70000">
                <a:schemeClr val="bg1">
                  <a:alpha val="44000"/>
                </a:schemeClr>
              </a:gs>
              <a:gs pos="100000">
                <a:schemeClr val="bg1">
                  <a:alpha val="0"/>
                </a:schemeClr>
              </a:gs>
            </a:gsLst>
            <a:lin ang="5400000" scaled="1"/>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187268" y="1963561"/>
            <a:ext cx="4375208" cy="396761"/>
          </a:xfrm>
        </p:spPr>
        <p:txBody>
          <a:bodyPr>
            <a:noAutofit/>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101546" y="747269"/>
            <a:ext cx="4975282" cy="1005705"/>
          </a:xfrm>
        </p:spPr>
        <p:txBody>
          <a:bodyPr anchor="b">
            <a:noAutofit/>
          </a:bodyPr>
          <a:lstStyle>
            <a:lvl1pPr algn="r">
              <a:defRPr sz="36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grpSp>
        <p:nvGrpSpPr>
          <p:cNvPr id="15" name="Group 14">
            <a:extLst>
              <a:ext uri="{FF2B5EF4-FFF2-40B4-BE49-F238E27FC236}">
                <a16:creationId xmlns:a16="http://schemas.microsoft.com/office/drawing/2014/main" id="{D9F4CEE1-1930-4843-9F7D-2D8BE49D27EE}"/>
              </a:ext>
            </a:extLst>
          </p:cNvPr>
          <p:cNvGrpSpPr/>
          <p:nvPr userDrawn="1"/>
        </p:nvGrpSpPr>
        <p:grpSpPr>
          <a:xfrm>
            <a:off x="97725" y="4861321"/>
            <a:ext cx="975360" cy="731520"/>
            <a:chOff x="11222083" y="712971"/>
            <a:chExt cx="822062" cy="785012"/>
          </a:xfrm>
        </p:grpSpPr>
        <p:sp>
          <p:nvSpPr>
            <p:cNvPr id="19" name="Oval 18">
              <a:extLst>
                <a:ext uri="{FF2B5EF4-FFF2-40B4-BE49-F238E27FC236}">
                  <a16:creationId xmlns:a16="http://schemas.microsoft.com/office/drawing/2014/main" id="{5203EDAC-998D-4643-AEC8-1A1C206604BC}"/>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1" name="Picture 20">
              <a:extLst>
                <a:ext uri="{FF2B5EF4-FFF2-40B4-BE49-F238E27FC236}">
                  <a16:creationId xmlns:a16="http://schemas.microsoft.com/office/drawing/2014/main" id="{29973603-71A8-469D-BAA5-7F53C9DD2933}"/>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24" name="Picture 2" descr="Related image">
            <a:extLst>
              <a:ext uri="{FF2B5EF4-FFF2-40B4-BE49-F238E27FC236}">
                <a16:creationId xmlns:a16="http://schemas.microsoft.com/office/drawing/2014/main" id="{E5C3E2DA-BA61-431F-8921-C492ED90AFCE}"/>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65220355"/>
      </p:ext>
    </p:extLst>
  </p:cSld>
  <p:clrMapOvr>
    <a:masterClrMapping/>
  </p:clrMapOvr>
  <p:hf sldNum="0" hdr="0" ftr="0" dt="0"/>
  <p:extLst>
    <p:ext uri="{DCECCB84-F9BA-43D5-87BE-67443E8EF086}">
      <p15:sldGuideLst xmlns:p15="http://schemas.microsoft.com/office/powerpoint/2012/main"/>
    </p:ext>
  </p:extLst>
</p:sldLayout>
</file>

<file path=ppt/slideLayouts/slideLayout53.xml><?xml version="1.0" encoding="utf-8"?>
<p:sldLayout xmlns:a="http://schemas.openxmlformats.org/drawingml/2006/main" xmlns:r="http://schemas.openxmlformats.org/officeDocument/2006/relationships" xmlns:p="http://schemas.openxmlformats.org/presentationml/2006/main" type="title" preserve="1">
  <p:cSld name="7_Title Slide lat Branch Park Logos on Bottom">
    <p:spTree>
      <p:nvGrpSpPr>
        <p:cNvPr id="1" name=""/>
        <p:cNvGrpSpPr/>
        <p:nvPr/>
      </p:nvGrpSpPr>
      <p:grpSpPr>
        <a:xfrm>
          <a:off x="0" y="0"/>
          <a:ext cx="0" cy="0"/>
          <a:chOff x="0" y="0"/>
          <a:chExt cx="0" cy="0"/>
        </a:xfrm>
      </p:grpSpPr>
      <p:sp>
        <p:nvSpPr>
          <p:cNvPr id="18" name="Trapezoid 11">
            <a:extLst>
              <a:ext uri="{FF2B5EF4-FFF2-40B4-BE49-F238E27FC236}">
                <a16:creationId xmlns:a16="http://schemas.microsoft.com/office/drawing/2014/main" id="{07F3F1E8-31B1-47BF-A03C-DB82FB484512}"/>
              </a:ext>
            </a:extLst>
          </p:cNvPr>
          <p:cNvSpPr/>
          <p:nvPr userDrawn="1"/>
        </p:nvSpPr>
        <p:spPr>
          <a:xfrm>
            <a:off x="178862" y="5048"/>
            <a:ext cx="4965122" cy="6662686"/>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4" name="Picture 23" descr="A picture containing outdoor, person, yellow, bin&#10;&#10;Description automatically generated">
            <a:extLst>
              <a:ext uri="{FF2B5EF4-FFF2-40B4-BE49-F238E27FC236}">
                <a16:creationId xmlns:a16="http://schemas.microsoft.com/office/drawing/2014/main" id="{CA171BBB-483E-490F-937C-0D396D4C86FD}"/>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4035352" y="-3587"/>
            <a:ext cx="8175981" cy="6851169"/>
          </a:xfrm>
          <a:prstGeom prst="rect">
            <a:avLst/>
          </a:prstGeom>
        </p:spPr>
      </p:pic>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69530"/>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9" name="Parallelogram 8">
            <a:extLst>
              <a:ext uri="{FF2B5EF4-FFF2-40B4-BE49-F238E27FC236}">
                <a16:creationId xmlns:a16="http://schemas.microsoft.com/office/drawing/2014/main" id="{F91EFEBC-F8FB-41BA-8072-B3A1554B40A6}"/>
              </a:ext>
            </a:extLst>
          </p:cNvPr>
          <p:cNvSpPr/>
          <p:nvPr userDrawn="1"/>
        </p:nvSpPr>
        <p:spPr>
          <a:xfrm>
            <a:off x="-710439" y="609191"/>
            <a:ext cx="6373131" cy="1200150"/>
          </a:xfrm>
          <a:prstGeom prst="parallelogram">
            <a:avLst>
              <a:gd name="adj" fmla="val 37112"/>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0" name="Parallelogram 19">
            <a:extLst>
              <a:ext uri="{FF2B5EF4-FFF2-40B4-BE49-F238E27FC236}">
                <a16:creationId xmlns:a16="http://schemas.microsoft.com/office/drawing/2014/main" id="{93EDDF9D-B34E-4F96-A3BA-ECF4CF64091C}"/>
              </a:ext>
            </a:extLst>
          </p:cNvPr>
          <p:cNvSpPr/>
          <p:nvPr userDrawn="1"/>
        </p:nvSpPr>
        <p:spPr>
          <a:xfrm>
            <a:off x="-439795" y="1802996"/>
            <a:ext cx="5515038" cy="776950"/>
          </a:xfrm>
          <a:prstGeom prst="parallelogram">
            <a:avLst>
              <a:gd name="adj" fmla="val 37226"/>
            </a:avLst>
          </a:prstGeom>
          <a:gradFill>
            <a:gsLst>
              <a:gs pos="0">
                <a:schemeClr val="bg1"/>
              </a:gs>
              <a:gs pos="70000">
                <a:schemeClr val="bg1">
                  <a:alpha val="44000"/>
                </a:schemeClr>
              </a:gs>
              <a:gs pos="100000">
                <a:schemeClr val="bg1">
                  <a:alpha val="0"/>
                </a:schemeClr>
              </a:gs>
            </a:gsLst>
            <a:lin ang="5400000" scaled="1"/>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187268" y="1963561"/>
            <a:ext cx="4375208" cy="396761"/>
          </a:xfrm>
        </p:spPr>
        <p:txBody>
          <a:bodyPr>
            <a:noAutofit/>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101546" y="747269"/>
            <a:ext cx="4975282" cy="1005705"/>
          </a:xfrm>
        </p:spPr>
        <p:txBody>
          <a:bodyPr anchor="b">
            <a:noAutofit/>
          </a:bodyPr>
          <a:lstStyle>
            <a:lvl1pPr algn="r">
              <a:defRPr sz="36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grpSp>
        <p:nvGrpSpPr>
          <p:cNvPr id="15" name="Group 14">
            <a:extLst>
              <a:ext uri="{FF2B5EF4-FFF2-40B4-BE49-F238E27FC236}">
                <a16:creationId xmlns:a16="http://schemas.microsoft.com/office/drawing/2014/main" id="{93A9C9AC-8B41-41EE-9A57-DBF5EB622360}"/>
              </a:ext>
            </a:extLst>
          </p:cNvPr>
          <p:cNvGrpSpPr/>
          <p:nvPr userDrawn="1"/>
        </p:nvGrpSpPr>
        <p:grpSpPr>
          <a:xfrm>
            <a:off x="97725" y="4861321"/>
            <a:ext cx="975360" cy="731520"/>
            <a:chOff x="11222083" y="712971"/>
            <a:chExt cx="822062" cy="785012"/>
          </a:xfrm>
        </p:grpSpPr>
        <p:sp>
          <p:nvSpPr>
            <p:cNvPr id="16" name="Oval 15">
              <a:extLst>
                <a:ext uri="{FF2B5EF4-FFF2-40B4-BE49-F238E27FC236}">
                  <a16:creationId xmlns:a16="http://schemas.microsoft.com/office/drawing/2014/main" id="{C5E597FF-9C4B-4B58-90B7-611441252971}"/>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817E5C01-AEB4-4138-9DB0-E43E0C2EB491}"/>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21" name="Picture 2" descr="Related image">
            <a:extLst>
              <a:ext uri="{FF2B5EF4-FFF2-40B4-BE49-F238E27FC236}">
                <a16:creationId xmlns:a16="http://schemas.microsoft.com/office/drawing/2014/main" id="{B01D0187-E549-4222-95EC-28CEAAC0F394}"/>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30065102"/>
      </p:ext>
    </p:extLst>
  </p:cSld>
  <p:clrMapOvr>
    <a:masterClrMapping/>
  </p:clrMapOvr>
  <p:hf sldNum="0" hdr="0" ftr="0" dt="0"/>
  <p:extLst>
    <p:ext uri="{DCECCB84-F9BA-43D5-87BE-67443E8EF086}">
      <p15:sldGuideLst xmlns:p15="http://schemas.microsoft.com/office/powerpoint/2012/main"/>
    </p:ext>
  </p:extLst>
</p:sldLayout>
</file>

<file path=ppt/slideLayouts/slideLayout54.xml><?xml version="1.0" encoding="utf-8"?>
<p:sldLayout xmlns:a="http://schemas.openxmlformats.org/drawingml/2006/main" xmlns:r="http://schemas.openxmlformats.org/officeDocument/2006/relationships" xmlns:p="http://schemas.openxmlformats.org/presentationml/2006/main" type="title" preserve="1">
  <p:cSld name="2_Title Slide lat Branch Park Logos on Bottom">
    <p:spTree>
      <p:nvGrpSpPr>
        <p:cNvPr id="1" name=""/>
        <p:cNvGrpSpPr/>
        <p:nvPr/>
      </p:nvGrpSpPr>
      <p:grpSpPr>
        <a:xfrm>
          <a:off x="0" y="0"/>
          <a:ext cx="0" cy="0"/>
          <a:chOff x="0" y="0"/>
          <a:chExt cx="0" cy="0"/>
        </a:xfrm>
      </p:grpSpPr>
      <p:pic>
        <p:nvPicPr>
          <p:cNvPr id="19" name="Picture 18" descr="A picture containing fence, building, outdoor&#10;&#10;Description automatically generated">
            <a:extLst>
              <a:ext uri="{FF2B5EF4-FFF2-40B4-BE49-F238E27FC236}">
                <a16:creationId xmlns:a16="http://schemas.microsoft.com/office/drawing/2014/main" id="{1E38E230-A01D-46DB-9FA0-1B9840AD9195}"/>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8674"/>
          <a:stretch/>
        </p:blipFill>
        <p:spPr>
          <a:xfrm>
            <a:off x="101544" y="4634"/>
            <a:ext cx="12090455" cy="6700684"/>
          </a:xfrm>
          <a:prstGeom prst="rect">
            <a:avLst/>
          </a:prstGeom>
        </p:spPr>
      </p:pic>
      <p:sp>
        <p:nvSpPr>
          <p:cNvPr id="13" name="Trapezoid 11">
            <a:extLst>
              <a:ext uri="{FF2B5EF4-FFF2-40B4-BE49-F238E27FC236}">
                <a16:creationId xmlns:a16="http://schemas.microsoft.com/office/drawing/2014/main" id="{DC2BBFF8-A991-44AC-9F53-18C92E82B11C}"/>
              </a:ext>
            </a:extLst>
          </p:cNvPr>
          <p:cNvSpPr/>
          <p:nvPr userDrawn="1"/>
        </p:nvSpPr>
        <p:spPr>
          <a:xfrm rot="10800000">
            <a:off x="-8029" y="3"/>
            <a:ext cx="5978389" cy="6874945"/>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74042 h 6874042"/>
              <a:gd name="connsiteX1" fmla="*/ 4856319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6550271"/>
              <a:gd name="connsiteY0" fmla="*/ 6874042 h 6874042"/>
              <a:gd name="connsiteX1" fmla="*/ 4281999 w 6550271"/>
              <a:gd name="connsiteY1" fmla="*/ 0 h 6874042"/>
              <a:gd name="connsiteX2" fmla="*/ 6550271 w 6550271"/>
              <a:gd name="connsiteY2" fmla="*/ 0 h 6874042"/>
              <a:gd name="connsiteX3" fmla="*/ 6542250 w 6550271"/>
              <a:gd name="connsiteY3" fmla="*/ 6874042 h 6874042"/>
              <a:gd name="connsiteX4" fmla="*/ 0 w 6550271"/>
              <a:gd name="connsiteY4" fmla="*/ 6874042 h 6874042"/>
              <a:gd name="connsiteX0" fmla="*/ 0 w 5835874"/>
              <a:gd name="connsiteY0" fmla="*/ 6874042 h 6874042"/>
              <a:gd name="connsiteX1" fmla="*/ 356760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94411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874042 h 6874042"/>
              <a:gd name="connsiteX1" fmla="*/ 3354444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 name="connsiteX0" fmla="*/ 0 w 5835874"/>
              <a:gd name="connsiteY0" fmla="*/ 6901334 h 6901334"/>
              <a:gd name="connsiteX1" fmla="*/ 3341122 w 5835874"/>
              <a:gd name="connsiteY1" fmla="*/ 0 h 6901334"/>
              <a:gd name="connsiteX2" fmla="*/ 5835874 w 5835874"/>
              <a:gd name="connsiteY2" fmla="*/ 27292 h 6901334"/>
              <a:gd name="connsiteX3" fmla="*/ 5827853 w 5835874"/>
              <a:gd name="connsiteY3" fmla="*/ 6901334 h 6901334"/>
              <a:gd name="connsiteX4" fmla="*/ 0 w 5835874"/>
              <a:gd name="connsiteY4" fmla="*/ 6901334 h 6901334"/>
              <a:gd name="connsiteX0" fmla="*/ 0 w 5835874"/>
              <a:gd name="connsiteY0" fmla="*/ 6874042 h 6874042"/>
              <a:gd name="connsiteX1" fmla="*/ 3341122 w 5835874"/>
              <a:gd name="connsiteY1" fmla="*/ 0 h 6874042"/>
              <a:gd name="connsiteX2" fmla="*/ 5835874 w 5835874"/>
              <a:gd name="connsiteY2" fmla="*/ 0 h 6874042"/>
              <a:gd name="connsiteX3" fmla="*/ 5827853 w 5835874"/>
              <a:gd name="connsiteY3" fmla="*/ 6874042 h 6874042"/>
              <a:gd name="connsiteX4" fmla="*/ 0 w 5835874"/>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835874" h="6874042">
                <a:moveTo>
                  <a:pt x="0" y="6874042"/>
                </a:moveTo>
                <a:lnTo>
                  <a:pt x="3341122" y="0"/>
                </a:lnTo>
                <a:lnTo>
                  <a:pt x="5835874" y="0"/>
                </a:lnTo>
                <a:cubicBezTo>
                  <a:pt x="5833200" y="2291347"/>
                  <a:pt x="5830527" y="4582695"/>
                  <a:pt x="5827853" y="6874042"/>
                </a:cubicBezTo>
                <a:lnTo>
                  <a:pt x="0" y="6874042"/>
                </a:lnTo>
                <a:close/>
              </a:path>
            </a:pathLst>
          </a:custGeom>
          <a:gradFill flip="none" rotWithShape="1">
            <a:gsLst>
              <a:gs pos="0">
                <a:srgbClr val="2E69C8"/>
              </a:gs>
              <a:gs pos="44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rapezoid 11">
            <a:extLst>
              <a:ext uri="{FF2B5EF4-FFF2-40B4-BE49-F238E27FC236}">
                <a16:creationId xmlns:a16="http://schemas.microsoft.com/office/drawing/2014/main" id="{07204F4B-4E30-4236-9385-850DA09A13D7}"/>
              </a:ext>
            </a:extLst>
          </p:cNvPr>
          <p:cNvSpPr/>
          <p:nvPr userDrawn="1"/>
        </p:nvSpPr>
        <p:spPr>
          <a:xfrm rot="10800000">
            <a:off x="-27363" y="3"/>
            <a:ext cx="4965122" cy="6852949"/>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C4E8C"/>
              </a:gs>
              <a:gs pos="44000">
                <a:srgbClr val="5D87CB"/>
              </a:gs>
              <a:gs pos="100000">
                <a:srgbClr val="BDCEE9"/>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Rectangle 28">
            <a:extLst>
              <a:ext uri="{FF2B5EF4-FFF2-40B4-BE49-F238E27FC236}">
                <a16:creationId xmlns:a16="http://schemas.microsoft.com/office/drawing/2014/main" id="{5A1EE594-F80E-4358-B19E-299EC9D4BBE3}"/>
              </a:ext>
            </a:extLst>
          </p:cNvPr>
          <p:cNvSpPr/>
          <p:nvPr userDrawn="1"/>
        </p:nvSpPr>
        <p:spPr>
          <a:xfrm rot="10800000">
            <a:off x="-27362" y="6669530"/>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9" name="Parallelogram 8">
            <a:extLst>
              <a:ext uri="{FF2B5EF4-FFF2-40B4-BE49-F238E27FC236}">
                <a16:creationId xmlns:a16="http://schemas.microsoft.com/office/drawing/2014/main" id="{F91EFEBC-F8FB-41BA-8072-B3A1554B40A6}"/>
              </a:ext>
            </a:extLst>
          </p:cNvPr>
          <p:cNvSpPr/>
          <p:nvPr userDrawn="1"/>
        </p:nvSpPr>
        <p:spPr>
          <a:xfrm>
            <a:off x="-701853" y="609191"/>
            <a:ext cx="6373131" cy="1200150"/>
          </a:xfrm>
          <a:prstGeom prst="parallelogram">
            <a:avLst>
              <a:gd name="adj" fmla="val 37941"/>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0" name="Parallelogram 19">
            <a:extLst>
              <a:ext uri="{FF2B5EF4-FFF2-40B4-BE49-F238E27FC236}">
                <a16:creationId xmlns:a16="http://schemas.microsoft.com/office/drawing/2014/main" id="{93EDDF9D-B34E-4F96-A3BA-ECF4CF64091C}"/>
              </a:ext>
            </a:extLst>
          </p:cNvPr>
          <p:cNvSpPr/>
          <p:nvPr userDrawn="1"/>
        </p:nvSpPr>
        <p:spPr>
          <a:xfrm>
            <a:off x="-439795" y="1802996"/>
            <a:ext cx="5515038" cy="776950"/>
          </a:xfrm>
          <a:prstGeom prst="parallelogram">
            <a:avLst>
              <a:gd name="adj" fmla="val 38505"/>
            </a:avLst>
          </a:prstGeom>
          <a:gradFill>
            <a:gsLst>
              <a:gs pos="0">
                <a:schemeClr val="bg1"/>
              </a:gs>
              <a:gs pos="70000">
                <a:schemeClr val="bg1">
                  <a:alpha val="44000"/>
                </a:schemeClr>
              </a:gs>
              <a:gs pos="100000">
                <a:schemeClr val="bg1">
                  <a:alpha val="0"/>
                </a:schemeClr>
              </a:gs>
            </a:gsLst>
            <a:lin ang="5400000" scaled="1"/>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187268" y="1963561"/>
            <a:ext cx="4375208" cy="396761"/>
          </a:xfrm>
        </p:spPr>
        <p:txBody>
          <a:bodyPr>
            <a:noAutofit/>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101546" y="747269"/>
            <a:ext cx="4975282" cy="1005705"/>
          </a:xfrm>
        </p:spPr>
        <p:txBody>
          <a:bodyPr anchor="b">
            <a:noAutofit/>
          </a:bodyPr>
          <a:lstStyle>
            <a:lvl1pPr algn="r">
              <a:defRPr sz="36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grpSp>
        <p:nvGrpSpPr>
          <p:cNvPr id="14" name="Group 13">
            <a:extLst>
              <a:ext uri="{FF2B5EF4-FFF2-40B4-BE49-F238E27FC236}">
                <a16:creationId xmlns:a16="http://schemas.microsoft.com/office/drawing/2014/main" id="{B40DFCC7-81A7-480F-969F-FAC52CFE9E1E}"/>
              </a:ext>
            </a:extLst>
          </p:cNvPr>
          <p:cNvGrpSpPr/>
          <p:nvPr userDrawn="1"/>
        </p:nvGrpSpPr>
        <p:grpSpPr>
          <a:xfrm>
            <a:off x="97725" y="4861321"/>
            <a:ext cx="975360" cy="731520"/>
            <a:chOff x="11222083" y="712971"/>
            <a:chExt cx="822062" cy="785012"/>
          </a:xfrm>
        </p:grpSpPr>
        <p:sp>
          <p:nvSpPr>
            <p:cNvPr id="15" name="Oval 14">
              <a:extLst>
                <a:ext uri="{FF2B5EF4-FFF2-40B4-BE49-F238E27FC236}">
                  <a16:creationId xmlns:a16="http://schemas.microsoft.com/office/drawing/2014/main" id="{A9603884-236F-4D38-96DC-95A771A3E85E}"/>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6" name="Picture 15">
              <a:extLst>
                <a:ext uri="{FF2B5EF4-FFF2-40B4-BE49-F238E27FC236}">
                  <a16:creationId xmlns:a16="http://schemas.microsoft.com/office/drawing/2014/main" id="{B45E32F0-BD56-4DD3-BB90-D508A50EA7EC}"/>
                </a:ext>
              </a:extLst>
            </p:cNvPr>
            <p:cNvPicPr>
              <a:picLocks noChangeAspect="1"/>
            </p:cNvPicPr>
            <p:nvPr userDrawn="1"/>
          </p:nvPicPr>
          <p:blipFill>
            <a:blip r:embed="rId3"/>
            <a:stretch>
              <a:fillRect/>
            </a:stretch>
          </p:blipFill>
          <p:spPr>
            <a:xfrm>
              <a:off x="11305739" y="780303"/>
              <a:ext cx="654749" cy="502712"/>
            </a:xfrm>
            <a:prstGeom prst="rect">
              <a:avLst/>
            </a:prstGeom>
          </p:spPr>
        </p:pic>
      </p:grpSp>
      <p:pic>
        <p:nvPicPr>
          <p:cNvPr id="18" name="Picture 2" descr="Related image">
            <a:extLst>
              <a:ext uri="{FF2B5EF4-FFF2-40B4-BE49-F238E27FC236}">
                <a16:creationId xmlns:a16="http://schemas.microsoft.com/office/drawing/2014/main" id="{0D3D4ECC-F25C-48EC-B446-F545460134E3}"/>
              </a:ext>
            </a:extLst>
          </p:cNvPr>
          <p:cNvPicPr>
            <a:picLocks noChangeAspect="1" noChangeArrowheads="1"/>
          </p:cNvPicPr>
          <p:nvPr userDrawn="1"/>
        </p:nvPicPr>
        <p:blipFill>
          <a:blip r:embed="rId4" cstate="print">
            <a:extLst>
              <a:ext uri="{28A0092B-C50C-407E-A947-70E740481C1C}">
                <a14:useLocalDpi xmlns:a14="http://schemas.microsoft.com/office/drawing/2010/main" val="0"/>
              </a:ext>
            </a:extLst>
          </a:blip>
          <a:srcRect/>
          <a:stretch>
            <a:fillRect/>
          </a:stretch>
        </p:blipFill>
        <p:spPr bwMode="auto">
          <a:xfrm>
            <a:off x="91360" y="5775536"/>
            <a:ext cx="975360" cy="7315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82602225"/>
      </p:ext>
    </p:extLst>
  </p:cSld>
  <p:clrMapOvr>
    <a:masterClrMapping/>
  </p:clrMapOvr>
  <p:hf sldNum="0" hdr="0" ftr="0" dt="0"/>
  <p:extLst>
    <p:ext uri="{DCECCB84-F9BA-43D5-87BE-67443E8EF086}">
      <p15:sldGuideLst xmlns:p15="http://schemas.microsoft.com/office/powerpoint/2012/main"/>
    </p:ext>
  </p:extLst>
</p:sldLayout>
</file>

<file path=ppt/slideLayouts/slideLayout55.xml><?xml version="1.0" encoding="utf-8"?>
<p:sldLayout xmlns:a="http://schemas.openxmlformats.org/drawingml/2006/main" xmlns:r="http://schemas.openxmlformats.org/officeDocument/2006/relationships" xmlns:p="http://schemas.openxmlformats.org/presentationml/2006/main" preserve="1" userDrawn="1">
  <p:cSld name="Title Slide River Logos on Top">
    <p:spTree>
      <p:nvGrpSpPr>
        <p:cNvPr id="1" name=""/>
        <p:cNvGrpSpPr/>
        <p:nvPr/>
      </p:nvGrpSpPr>
      <p:grpSpPr>
        <a:xfrm>
          <a:off x="0" y="0"/>
          <a:ext cx="0" cy="0"/>
          <a:chOff x="0" y="0"/>
          <a:chExt cx="0" cy="0"/>
        </a:xfrm>
      </p:grpSpPr>
      <p:pic>
        <p:nvPicPr>
          <p:cNvPr id="19" name="Picture 18">
            <a:extLst>
              <a:ext uri="{FF2B5EF4-FFF2-40B4-BE49-F238E27FC236}">
                <a16:creationId xmlns:a16="http://schemas.microsoft.com/office/drawing/2014/main" id="{6712A4F5-D2AD-4DC4-BD5C-4B089ED92809}"/>
              </a:ext>
            </a:extLst>
          </p:cNvPr>
          <p:cNvPicPr>
            <a:picLocks noChangeAspect="1"/>
          </p:cNvPicPr>
          <p:nvPr userDrawn="1"/>
        </p:nvPicPr>
        <p:blipFill rotWithShape="1">
          <a:blip r:embed="rId2"/>
          <a:srcRect l="25372" r="8344"/>
          <a:stretch/>
        </p:blipFill>
        <p:spPr>
          <a:xfrm>
            <a:off x="19963" y="3303890"/>
            <a:ext cx="12172038" cy="3470587"/>
          </a:xfrm>
          <a:prstGeom prst="rect">
            <a:avLst/>
          </a:prstGeom>
          <a:ln w="174625">
            <a:noFill/>
            <a:extLst>
              <a:ext uri="{C807C97D-BFC1-408E-A445-0C87EB9F89A2}">
                <ask:lineSketchStyleProps xmlns:ask="http://schemas.microsoft.com/office/drawing/2018/sketchyshapes" sd="1219033472">
                  <a:custGeom>
                    <a:avLst/>
                    <a:gdLst>
                      <a:gd name="connsiteX0" fmla="*/ 0 w 12210703"/>
                      <a:gd name="connsiteY0" fmla="*/ 0 h 3124037"/>
                      <a:gd name="connsiteX1" fmla="*/ 703569 w 12210703"/>
                      <a:gd name="connsiteY1" fmla="*/ 0 h 3124037"/>
                      <a:gd name="connsiteX2" fmla="*/ 1285031 w 12210703"/>
                      <a:gd name="connsiteY2" fmla="*/ 0 h 3124037"/>
                      <a:gd name="connsiteX3" fmla="*/ 1866493 w 12210703"/>
                      <a:gd name="connsiteY3" fmla="*/ 0 h 3124037"/>
                      <a:gd name="connsiteX4" fmla="*/ 2447955 w 12210703"/>
                      <a:gd name="connsiteY4" fmla="*/ 0 h 3124037"/>
                      <a:gd name="connsiteX5" fmla="*/ 2663096 w 12210703"/>
                      <a:gd name="connsiteY5" fmla="*/ 0 h 3124037"/>
                      <a:gd name="connsiteX6" fmla="*/ 3366665 w 12210703"/>
                      <a:gd name="connsiteY6" fmla="*/ 0 h 3124037"/>
                      <a:gd name="connsiteX7" fmla="*/ 3581806 w 12210703"/>
                      <a:gd name="connsiteY7" fmla="*/ 0 h 3124037"/>
                      <a:gd name="connsiteX8" fmla="*/ 4163268 w 12210703"/>
                      <a:gd name="connsiteY8" fmla="*/ 0 h 3124037"/>
                      <a:gd name="connsiteX9" fmla="*/ 4988944 w 12210703"/>
                      <a:gd name="connsiteY9" fmla="*/ 0 h 3124037"/>
                      <a:gd name="connsiteX10" fmla="*/ 5814620 w 12210703"/>
                      <a:gd name="connsiteY10" fmla="*/ 0 h 3124037"/>
                      <a:gd name="connsiteX11" fmla="*/ 6518190 w 12210703"/>
                      <a:gd name="connsiteY11" fmla="*/ 0 h 3124037"/>
                      <a:gd name="connsiteX12" fmla="*/ 6977545 w 12210703"/>
                      <a:gd name="connsiteY12" fmla="*/ 0 h 3124037"/>
                      <a:gd name="connsiteX13" fmla="*/ 7192686 w 12210703"/>
                      <a:gd name="connsiteY13" fmla="*/ 0 h 3124037"/>
                      <a:gd name="connsiteX14" fmla="*/ 7652041 w 12210703"/>
                      <a:gd name="connsiteY14" fmla="*/ 0 h 3124037"/>
                      <a:gd name="connsiteX15" fmla="*/ 8355610 w 12210703"/>
                      <a:gd name="connsiteY15" fmla="*/ 0 h 3124037"/>
                      <a:gd name="connsiteX16" fmla="*/ 9181286 w 12210703"/>
                      <a:gd name="connsiteY16" fmla="*/ 0 h 3124037"/>
                      <a:gd name="connsiteX17" fmla="*/ 9396427 w 12210703"/>
                      <a:gd name="connsiteY17" fmla="*/ 0 h 3124037"/>
                      <a:gd name="connsiteX18" fmla="*/ 9611568 w 12210703"/>
                      <a:gd name="connsiteY18" fmla="*/ 0 h 3124037"/>
                      <a:gd name="connsiteX19" fmla="*/ 10437244 w 12210703"/>
                      <a:gd name="connsiteY19" fmla="*/ 0 h 3124037"/>
                      <a:gd name="connsiteX20" fmla="*/ 10652385 w 12210703"/>
                      <a:gd name="connsiteY20" fmla="*/ 0 h 3124037"/>
                      <a:gd name="connsiteX21" fmla="*/ 11233847 w 12210703"/>
                      <a:gd name="connsiteY21" fmla="*/ 0 h 3124037"/>
                      <a:gd name="connsiteX22" fmla="*/ 11571095 w 12210703"/>
                      <a:gd name="connsiteY22" fmla="*/ 0 h 3124037"/>
                      <a:gd name="connsiteX23" fmla="*/ 12210703 w 12210703"/>
                      <a:gd name="connsiteY23" fmla="*/ 0 h 3124037"/>
                      <a:gd name="connsiteX24" fmla="*/ 12210703 w 12210703"/>
                      <a:gd name="connsiteY24" fmla="*/ 458192 h 3124037"/>
                      <a:gd name="connsiteX25" fmla="*/ 12210703 w 12210703"/>
                      <a:gd name="connsiteY25" fmla="*/ 1041346 h 3124037"/>
                      <a:gd name="connsiteX26" fmla="*/ 12210703 w 12210703"/>
                      <a:gd name="connsiteY26" fmla="*/ 1468297 h 3124037"/>
                      <a:gd name="connsiteX27" fmla="*/ 12210703 w 12210703"/>
                      <a:gd name="connsiteY27" fmla="*/ 1988970 h 3124037"/>
                      <a:gd name="connsiteX28" fmla="*/ 12210703 w 12210703"/>
                      <a:gd name="connsiteY28" fmla="*/ 2478403 h 3124037"/>
                      <a:gd name="connsiteX29" fmla="*/ 12210703 w 12210703"/>
                      <a:gd name="connsiteY29" fmla="*/ 3124037 h 3124037"/>
                      <a:gd name="connsiteX30" fmla="*/ 11751348 w 12210703"/>
                      <a:gd name="connsiteY30" fmla="*/ 3124037 h 3124037"/>
                      <a:gd name="connsiteX31" fmla="*/ 10925672 w 12210703"/>
                      <a:gd name="connsiteY31" fmla="*/ 3124037 h 3124037"/>
                      <a:gd name="connsiteX32" fmla="*/ 10466317 w 12210703"/>
                      <a:gd name="connsiteY32" fmla="*/ 3124037 h 3124037"/>
                      <a:gd name="connsiteX33" fmla="*/ 9640641 w 12210703"/>
                      <a:gd name="connsiteY33" fmla="*/ 3124037 h 3124037"/>
                      <a:gd name="connsiteX34" fmla="*/ 9059179 w 12210703"/>
                      <a:gd name="connsiteY34" fmla="*/ 3124037 h 3124037"/>
                      <a:gd name="connsiteX35" fmla="*/ 8233503 w 12210703"/>
                      <a:gd name="connsiteY35" fmla="*/ 3124037 h 3124037"/>
                      <a:gd name="connsiteX36" fmla="*/ 7407826 w 12210703"/>
                      <a:gd name="connsiteY36" fmla="*/ 3124037 h 3124037"/>
                      <a:gd name="connsiteX37" fmla="*/ 7070578 w 12210703"/>
                      <a:gd name="connsiteY37" fmla="*/ 3124037 h 3124037"/>
                      <a:gd name="connsiteX38" fmla="*/ 6611223 w 12210703"/>
                      <a:gd name="connsiteY38" fmla="*/ 3124037 h 3124037"/>
                      <a:gd name="connsiteX39" fmla="*/ 6029761 w 12210703"/>
                      <a:gd name="connsiteY39" fmla="*/ 3124037 h 3124037"/>
                      <a:gd name="connsiteX40" fmla="*/ 5448299 w 12210703"/>
                      <a:gd name="connsiteY40" fmla="*/ 3124037 h 3124037"/>
                      <a:gd name="connsiteX41" fmla="*/ 4744730 w 12210703"/>
                      <a:gd name="connsiteY41" fmla="*/ 3124037 h 3124037"/>
                      <a:gd name="connsiteX42" fmla="*/ 4407482 w 12210703"/>
                      <a:gd name="connsiteY42" fmla="*/ 3124037 h 3124037"/>
                      <a:gd name="connsiteX43" fmla="*/ 4070234 w 12210703"/>
                      <a:gd name="connsiteY43" fmla="*/ 3124037 h 3124037"/>
                      <a:gd name="connsiteX44" fmla="*/ 3244558 w 12210703"/>
                      <a:gd name="connsiteY44" fmla="*/ 3124037 h 3124037"/>
                      <a:gd name="connsiteX45" fmla="*/ 2418882 w 12210703"/>
                      <a:gd name="connsiteY45" fmla="*/ 3124037 h 3124037"/>
                      <a:gd name="connsiteX46" fmla="*/ 1837420 w 12210703"/>
                      <a:gd name="connsiteY46" fmla="*/ 3124037 h 3124037"/>
                      <a:gd name="connsiteX47" fmla="*/ 1622279 w 12210703"/>
                      <a:gd name="connsiteY47" fmla="*/ 3124037 h 3124037"/>
                      <a:gd name="connsiteX48" fmla="*/ 1407138 w 12210703"/>
                      <a:gd name="connsiteY48" fmla="*/ 3124037 h 3124037"/>
                      <a:gd name="connsiteX49" fmla="*/ 581462 w 12210703"/>
                      <a:gd name="connsiteY49" fmla="*/ 3124037 h 3124037"/>
                      <a:gd name="connsiteX50" fmla="*/ 0 w 12210703"/>
                      <a:gd name="connsiteY50" fmla="*/ 3124037 h 3124037"/>
                      <a:gd name="connsiteX51" fmla="*/ 0 w 12210703"/>
                      <a:gd name="connsiteY51" fmla="*/ 2540883 h 3124037"/>
                      <a:gd name="connsiteX52" fmla="*/ 0 w 12210703"/>
                      <a:gd name="connsiteY52" fmla="*/ 2051451 h 3124037"/>
                      <a:gd name="connsiteX53" fmla="*/ 0 w 12210703"/>
                      <a:gd name="connsiteY53" fmla="*/ 1624499 h 3124037"/>
                      <a:gd name="connsiteX54" fmla="*/ 0 w 12210703"/>
                      <a:gd name="connsiteY54" fmla="*/ 1197548 h 3124037"/>
                      <a:gd name="connsiteX55" fmla="*/ 0 w 12210703"/>
                      <a:gd name="connsiteY55" fmla="*/ 770596 h 3124037"/>
                      <a:gd name="connsiteX56" fmla="*/ 0 w 12210703"/>
                      <a:gd name="connsiteY56" fmla="*/ 0 h 312403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Lst>
                    <a:rect l="l" t="t" r="r" b="b"/>
                    <a:pathLst>
                      <a:path w="12210703" h="3124037" fill="none" extrusionOk="0">
                        <a:moveTo>
                          <a:pt x="0" y="0"/>
                        </a:moveTo>
                        <a:cubicBezTo>
                          <a:pt x="332060" y="-8077"/>
                          <a:pt x="536234" y="2303"/>
                          <a:pt x="703569" y="0"/>
                        </a:cubicBezTo>
                        <a:cubicBezTo>
                          <a:pt x="870904" y="-2303"/>
                          <a:pt x="1130880" y="16626"/>
                          <a:pt x="1285031" y="0"/>
                        </a:cubicBezTo>
                        <a:cubicBezTo>
                          <a:pt x="1439182" y="-16626"/>
                          <a:pt x="1653803" y="32590"/>
                          <a:pt x="1866493" y="0"/>
                        </a:cubicBezTo>
                        <a:cubicBezTo>
                          <a:pt x="2079183" y="-32590"/>
                          <a:pt x="2302266" y="17223"/>
                          <a:pt x="2447955" y="0"/>
                        </a:cubicBezTo>
                        <a:cubicBezTo>
                          <a:pt x="2593644" y="-17223"/>
                          <a:pt x="2603390" y="15656"/>
                          <a:pt x="2663096" y="0"/>
                        </a:cubicBezTo>
                        <a:cubicBezTo>
                          <a:pt x="2722802" y="-15656"/>
                          <a:pt x="3224666" y="39535"/>
                          <a:pt x="3366665" y="0"/>
                        </a:cubicBezTo>
                        <a:cubicBezTo>
                          <a:pt x="3508664" y="-39535"/>
                          <a:pt x="3512401" y="1070"/>
                          <a:pt x="3581806" y="0"/>
                        </a:cubicBezTo>
                        <a:cubicBezTo>
                          <a:pt x="3651211" y="-1070"/>
                          <a:pt x="3925228" y="55345"/>
                          <a:pt x="4163268" y="0"/>
                        </a:cubicBezTo>
                        <a:cubicBezTo>
                          <a:pt x="4401308" y="-55345"/>
                          <a:pt x="4734096" y="5535"/>
                          <a:pt x="4988944" y="0"/>
                        </a:cubicBezTo>
                        <a:cubicBezTo>
                          <a:pt x="5243792" y="-5535"/>
                          <a:pt x="5580064" y="54286"/>
                          <a:pt x="5814620" y="0"/>
                        </a:cubicBezTo>
                        <a:cubicBezTo>
                          <a:pt x="6049176" y="-54286"/>
                          <a:pt x="6181158" y="33769"/>
                          <a:pt x="6518190" y="0"/>
                        </a:cubicBezTo>
                        <a:cubicBezTo>
                          <a:pt x="6855222" y="-33769"/>
                          <a:pt x="6805043" y="54745"/>
                          <a:pt x="6977545" y="0"/>
                        </a:cubicBezTo>
                        <a:cubicBezTo>
                          <a:pt x="7150047" y="-54745"/>
                          <a:pt x="7122501" y="15683"/>
                          <a:pt x="7192686" y="0"/>
                        </a:cubicBezTo>
                        <a:cubicBezTo>
                          <a:pt x="7262871" y="-15683"/>
                          <a:pt x="7537169" y="9142"/>
                          <a:pt x="7652041" y="0"/>
                        </a:cubicBezTo>
                        <a:cubicBezTo>
                          <a:pt x="7766914" y="-9142"/>
                          <a:pt x="8051395" y="72171"/>
                          <a:pt x="8355610" y="0"/>
                        </a:cubicBezTo>
                        <a:cubicBezTo>
                          <a:pt x="8659825" y="-72171"/>
                          <a:pt x="8990477" y="85849"/>
                          <a:pt x="9181286" y="0"/>
                        </a:cubicBezTo>
                        <a:cubicBezTo>
                          <a:pt x="9372095" y="-85849"/>
                          <a:pt x="9327845" y="24387"/>
                          <a:pt x="9396427" y="0"/>
                        </a:cubicBezTo>
                        <a:cubicBezTo>
                          <a:pt x="9465009" y="-24387"/>
                          <a:pt x="9546163" y="11365"/>
                          <a:pt x="9611568" y="0"/>
                        </a:cubicBezTo>
                        <a:cubicBezTo>
                          <a:pt x="9676973" y="-11365"/>
                          <a:pt x="10123658" y="8333"/>
                          <a:pt x="10437244" y="0"/>
                        </a:cubicBezTo>
                        <a:cubicBezTo>
                          <a:pt x="10750830" y="-8333"/>
                          <a:pt x="10605731" y="2255"/>
                          <a:pt x="10652385" y="0"/>
                        </a:cubicBezTo>
                        <a:cubicBezTo>
                          <a:pt x="10699039" y="-2255"/>
                          <a:pt x="11028787" y="35030"/>
                          <a:pt x="11233847" y="0"/>
                        </a:cubicBezTo>
                        <a:cubicBezTo>
                          <a:pt x="11438907" y="-35030"/>
                          <a:pt x="11462060" y="38507"/>
                          <a:pt x="11571095" y="0"/>
                        </a:cubicBezTo>
                        <a:cubicBezTo>
                          <a:pt x="11680130" y="-38507"/>
                          <a:pt x="11899250" y="48279"/>
                          <a:pt x="12210703" y="0"/>
                        </a:cubicBezTo>
                        <a:cubicBezTo>
                          <a:pt x="12239655" y="164573"/>
                          <a:pt x="12208377" y="364329"/>
                          <a:pt x="12210703" y="458192"/>
                        </a:cubicBezTo>
                        <a:cubicBezTo>
                          <a:pt x="12213029" y="552055"/>
                          <a:pt x="12142769" y="828761"/>
                          <a:pt x="12210703" y="1041346"/>
                        </a:cubicBezTo>
                        <a:cubicBezTo>
                          <a:pt x="12278637" y="1253931"/>
                          <a:pt x="12207336" y="1376272"/>
                          <a:pt x="12210703" y="1468297"/>
                        </a:cubicBezTo>
                        <a:cubicBezTo>
                          <a:pt x="12214070" y="1560322"/>
                          <a:pt x="12185712" y="1851764"/>
                          <a:pt x="12210703" y="1988970"/>
                        </a:cubicBezTo>
                        <a:cubicBezTo>
                          <a:pt x="12235694" y="2126176"/>
                          <a:pt x="12190722" y="2262838"/>
                          <a:pt x="12210703" y="2478403"/>
                        </a:cubicBezTo>
                        <a:cubicBezTo>
                          <a:pt x="12230684" y="2693968"/>
                          <a:pt x="12205890" y="2933661"/>
                          <a:pt x="12210703" y="3124037"/>
                        </a:cubicBezTo>
                        <a:cubicBezTo>
                          <a:pt x="11994861" y="3136411"/>
                          <a:pt x="11978228" y="3080386"/>
                          <a:pt x="11751348" y="3124037"/>
                        </a:cubicBezTo>
                        <a:cubicBezTo>
                          <a:pt x="11524469" y="3167688"/>
                          <a:pt x="11208795" y="3048938"/>
                          <a:pt x="10925672" y="3124037"/>
                        </a:cubicBezTo>
                        <a:cubicBezTo>
                          <a:pt x="10642549" y="3199136"/>
                          <a:pt x="10618140" y="3118954"/>
                          <a:pt x="10466317" y="3124037"/>
                        </a:cubicBezTo>
                        <a:cubicBezTo>
                          <a:pt x="10314495" y="3129120"/>
                          <a:pt x="9848979" y="3115200"/>
                          <a:pt x="9640641" y="3124037"/>
                        </a:cubicBezTo>
                        <a:cubicBezTo>
                          <a:pt x="9432303" y="3132874"/>
                          <a:pt x="9185399" y="3090572"/>
                          <a:pt x="9059179" y="3124037"/>
                        </a:cubicBezTo>
                        <a:cubicBezTo>
                          <a:pt x="8932959" y="3157502"/>
                          <a:pt x="8495720" y="3122649"/>
                          <a:pt x="8233503" y="3124037"/>
                        </a:cubicBezTo>
                        <a:cubicBezTo>
                          <a:pt x="7971286" y="3125425"/>
                          <a:pt x="7653645" y="3055446"/>
                          <a:pt x="7407826" y="3124037"/>
                        </a:cubicBezTo>
                        <a:cubicBezTo>
                          <a:pt x="7162007" y="3192628"/>
                          <a:pt x="7179236" y="3117791"/>
                          <a:pt x="7070578" y="3124037"/>
                        </a:cubicBezTo>
                        <a:cubicBezTo>
                          <a:pt x="6961920" y="3130283"/>
                          <a:pt x="6792162" y="3103346"/>
                          <a:pt x="6611223" y="3124037"/>
                        </a:cubicBezTo>
                        <a:cubicBezTo>
                          <a:pt x="6430284" y="3144728"/>
                          <a:pt x="6208972" y="3094840"/>
                          <a:pt x="6029761" y="3124037"/>
                        </a:cubicBezTo>
                        <a:cubicBezTo>
                          <a:pt x="5850550" y="3153234"/>
                          <a:pt x="5713726" y="3094714"/>
                          <a:pt x="5448299" y="3124037"/>
                        </a:cubicBezTo>
                        <a:cubicBezTo>
                          <a:pt x="5182872" y="3153360"/>
                          <a:pt x="5089421" y="3074788"/>
                          <a:pt x="4744730" y="3124037"/>
                        </a:cubicBezTo>
                        <a:cubicBezTo>
                          <a:pt x="4400039" y="3173286"/>
                          <a:pt x="4489216" y="3122479"/>
                          <a:pt x="4407482" y="3124037"/>
                        </a:cubicBezTo>
                        <a:cubicBezTo>
                          <a:pt x="4325748" y="3125595"/>
                          <a:pt x="4137693" y="3118389"/>
                          <a:pt x="4070234" y="3124037"/>
                        </a:cubicBezTo>
                        <a:cubicBezTo>
                          <a:pt x="4002775" y="3129685"/>
                          <a:pt x="3587571" y="3112772"/>
                          <a:pt x="3244558" y="3124037"/>
                        </a:cubicBezTo>
                        <a:cubicBezTo>
                          <a:pt x="2901545" y="3135302"/>
                          <a:pt x="2712599" y="3109188"/>
                          <a:pt x="2418882" y="3124037"/>
                        </a:cubicBezTo>
                        <a:cubicBezTo>
                          <a:pt x="2125165" y="3138886"/>
                          <a:pt x="1982405" y="3121053"/>
                          <a:pt x="1837420" y="3124037"/>
                        </a:cubicBezTo>
                        <a:cubicBezTo>
                          <a:pt x="1692435" y="3127021"/>
                          <a:pt x="1687616" y="3107284"/>
                          <a:pt x="1622279" y="3124037"/>
                        </a:cubicBezTo>
                        <a:cubicBezTo>
                          <a:pt x="1556942" y="3140790"/>
                          <a:pt x="1502048" y="3116605"/>
                          <a:pt x="1407138" y="3124037"/>
                        </a:cubicBezTo>
                        <a:cubicBezTo>
                          <a:pt x="1312228" y="3131469"/>
                          <a:pt x="915924" y="3122637"/>
                          <a:pt x="581462" y="3124037"/>
                        </a:cubicBezTo>
                        <a:cubicBezTo>
                          <a:pt x="247000" y="3125437"/>
                          <a:pt x="169059" y="3111275"/>
                          <a:pt x="0" y="3124037"/>
                        </a:cubicBezTo>
                        <a:cubicBezTo>
                          <a:pt x="-24351" y="2881398"/>
                          <a:pt x="1389" y="2729835"/>
                          <a:pt x="0" y="2540883"/>
                        </a:cubicBezTo>
                        <a:cubicBezTo>
                          <a:pt x="-1389" y="2351931"/>
                          <a:pt x="39087" y="2248944"/>
                          <a:pt x="0" y="2051451"/>
                        </a:cubicBezTo>
                        <a:cubicBezTo>
                          <a:pt x="-39087" y="1853958"/>
                          <a:pt x="14913" y="1819155"/>
                          <a:pt x="0" y="1624499"/>
                        </a:cubicBezTo>
                        <a:cubicBezTo>
                          <a:pt x="-14913" y="1429843"/>
                          <a:pt x="16413" y="1283238"/>
                          <a:pt x="0" y="1197548"/>
                        </a:cubicBezTo>
                        <a:cubicBezTo>
                          <a:pt x="-16413" y="1111858"/>
                          <a:pt x="14898" y="927111"/>
                          <a:pt x="0" y="770596"/>
                        </a:cubicBezTo>
                        <a:cubicBezTo>
                          <a:pt x="-14898" y="614081"/>
                          <a:pt x="6925" y="362041"/>
                          <a:pt x="0" y="0"/>
                        </a:cubicBezTo>
                        <a:close/>
                      </a:path>
                      <a:path w="12210703" h="3124037" stroke="0" extrusionOk="0">
                        <a:moveTo>
                          <a:pt x="0" y="0"/>
                        </a:moveTo>
                        <a:cubicBezTo>
                          <a:pt x="131411" y="-15048"/>
                          <a:pt x="302217" y="42119"/>
                          <a:pt x="459355" y="0"/>
                        </a:cubicBezTo>
                        <a:cubicBezTo>
                          <a:pt x="616493" y="-42119"/>
                          <a:pt x="599135" y="9266"/>
                          <a:pt x="674496" y="0"/>
                        </a:cubicBezTo>
                        <a:cubicBezTo>
                          <a:pt x="749857" y="-9266"/>
                          <a:pt x="1240954" y="44925"/>
                          <a:pt x="1500172" y="0"/>
                        </a:cubicBezTo>
                        <a:cubicBezTo>
                          <a:pt x="1759390" y="-44925"/>
                          <a:pt x="1734316" y="51151"/>
                          <a:pt x="1959527" y="0"/>
                        </a:cubicBezTo>
                        <a:cubicBezTo>
                          <a:pt x="2184739" y="-51151"/>
                          <a:pt x="2275342" y="32630"/>
                          <a:pt x="2418882" y="0"/>
                        </a:cubicBezTo>
                        <a:cubicBezTo>
                          <a:pt x="2562422" y="-32630"/>
                          <a:pt x="2862817" y="5338"/>
                          <a:pt x="3244558" y="0"/>
                        </a:cubicBezTo>
                        <a:cubicBezTo>
                          <a:pt x="3626299" y="-5338"/>
                          <a:pt x="3493535" y="35641"/>
                          <a:pt x="3581806" y="0"/>
                        </a:cubicBezTo>
                        <a:cubicBezTo>
                          <a:pt x="3670077" y="-35641"/>
                          <a:pt x="4143333" y="23730"/>
                          <a:pt x="4407482" y="0"/>
                        </a:cubicBezTo>
                        <a:cubicBezTo>
                          <a:pt x="4671631" y="-23730"/>
                          <a:pt x="5058687" y="53187"/>
                          <a:pt x="5233158" y="0"/>
                        </a:cubicBezTo>
                        <a:cubicBezTo>
                          <a:pt x="5407629" y="-53187"/>
                          <a:pt x="5669577" y="52003"/>
                          <a:pt x="5814620" y="0"/>
                        </a:cubicBezTo>
                        <a:cubicBezTo>
                          <a:pt x="5959663" y="-52003"/>
                          <a:pt x="6399153" y="71175"/>
                          <a:pt x="6640297" y="0"/>
                        </a:cubicBezTo>
                        <a:cubicBezTo>
                          <a:pt x="6881441" y="-71175"/>
                          <a:pt x="6999476" y="52369"/>
                          <a:pt x="7099652" y="0"/>
                        </a:cubicBezTo>
                        <a:cubicBezTo>
                          <a:pt x="7199829" y="-52369"/>
                          <a:pt x="7405159" y="22390"/>
                          <a:pt x="7559007" y="0"/>
                        </a:cubicBezTo>
                        <a:cubicBezTo>
                          <a:pt x="7712856" y="-22390"/>
                          <a:pt x="8040106" y="68618"/>
                          <a:pt x="8262576" y="0"/>
                        </a:cubicBezTo>
                        <a:cubicBezTo>
                          <a:pt x="8485046" y="-68618"/>
                          <a:pt x="8550580" y="52726"/>
                          <a:pt x="8721931" y="0"/>
                        </a:cubicBezTo>
                        <a:cubicBezTo>
                          <a:pt x="8893282" y="-52726"/>
                          <a:pt x="9346792" y="47105"/>
                          <a:pt x="9547607" y="0"/>
                        </a:cubicBezTo>
                        <a:cubicBezTo>
                          <a:pt x="9748422" y="-47105"/>
                          <a:pt x="10012447" y="59840"/>
                          <a:pt x="10373283" y="0"/>
                        </a:cubicBezTo>
                        <a:cubicBezTo>
                          <a:pt x="10734119" y="-59840"/>
                          <a:pt x="10737151" y="27328"/>
                          <a:pt x="10954745" y="0"/>
                        </a:cubicBezTo>
                        <a:cubicBezTo>
                          <a:pt x="11172339" y="-27328"/>
                          <a:pt x="11215349" y="33101"/>
                          <a:pt x="11414100" y="0"/>
                        </a:cubicBezTo>
                        <a:cubicBezTo>
                          <a:pt x="11612851" y="-33101"/>
                          <a:pt x="11575639" y="7974"/>
                          <a:pt x="11629241" y="0"/>
                        </a:cubicBezTo>
                        <a:cubicBezTo>
                          <a:pt x="11682843" y="-7974"/>
                          <a:pt x="12071252" y="59261"/>
                          <a:pt x="12210703" y="0"/>
                        </a:cubicBezTo>
                        <a:cubicBezTo>
                          <a:pt x="12259542" y="189235"/>
                          <a:pt x="12167322" y="250442"/>
                          <a:pt x="12210703" y="458192"/>
                        </a:cubicBezTo>
                        <a:cubicBezTo>
                          <a:pt x="12254084" y="665942"/>
                          <a:pt x="12183398" y="777545"/>
                          <a:pt x="12210703" y="947625"/>
                        </a:cubicBezTo>
                        <a:cubicBezTo>
                          <a:pt x="12238008" y="1117705"/>
                          <a:pt x="12196830" y="1233795"/>
                          <a:pt x="12210703" y="1405817"/>
                        </a:cubicBezTo>
                        <a:cubicBezTo>
                          <a:pt x="12224576" y="1577839"/>
                          <a:pt x="12160183" y="1704506"/>
                          <a:pt x="12210703" y="1957730"/>
                        </a:cubicBezTo>
                        <a:cubicBezTo>
                          <a:pt x="12261223" y="2210954"/>
                          <a:pt x="12202845" y="2294340"/>
                          <a:pt x="12210703" y="2478403"/>
                        </a:cubicBezTo>
                        <a:cubicBezTo>
                          <a:pt x="12218561" y="2662466"/>
                          <a:pt x="12165683" y="2895456"/>
                          <a:pt x="12210703" y="3124037"/>
                        </a:cubicBezTo>
                        <a:cubicBezTo>
                          <a:pt x="11825884" y="3150070"/>
                          <a:pt x="11654571" y="3083020"/>
                          <a:pt x="11385027" y="3124037"/>
                        </a:cubicBezTo>
                        <a:cubicBezTo>
                          <a:pt x="11115483" y="3165054"/>
                          <a:pt x="11026035" y="3115955"/>
                          <a:pt x="10681458" y="3124037"/>
                        </a:cubicBezTo>
                        <a:cubicBezTo>
                          <a:pt x="10336881" y="3132119"/>
                          <a:pt x="10452368" y="3116210"/>
                          <a:pt x="10344210" y="3124037"/>
                        </a:cubicBezTo>
                        <a:cubicBezTo>
                          <a:pt x="10236052" y="3131864"/>
                          <a:pt x="9825800" y="3041605"/>
                          <a:pt x="9640641" y="3124037"/>
                        </a:cubicBezTo>
                        <a:cubicBezTo>
                          <a:pt x="9455482" y="3206469"/>
                          <a:pt x="9516671" y="3119481"/>
                          <a:pt x="9425500" y="3124037"/>
                        </a:cubicBezTo>
                        <a:cubicBezTo>
                          <a:pt x="9334329" y="3128593"/>
                          <a:pt x="9061678" y="3070860"/>
                          <a:pt x="8721931" y="3124037"/>
                        </a:cubicBezTo>
                        <a:cubicBezTo>
                          <a:pt x="8382184" y="3177214"/>
                          <a:pt x="8518734" y="3088533"/>
                          <a:pt x="8384683" y="3124037"/>
                        </a:cubicBezTo>
                        <a:cubicBezTo>
                          <a:pt x="8250632" y="3159541"/>
                          <a:pt x="8262011" y="3122781"/>
                          <a:pt x="8169542" y="3124037"/>
                        </a:cubicBezTo>
                        <a:cubicBezTo>
                          <a:pt x="8077073" y="3125293"/>
                          <a:pt x="7974362" y="3119938"/>
                          <a:pt x="7832294" y="3124037"/>
                        </a:cubicBezTo>
                        <a:cubicBezTo>
                          <a:pt x="7690226" y="3128136"/>
                          <a:pt x="7269995" y="3058170"/>
                          <a:pt x="7128725" y="3124037"/>
                        </a:cubicBezTo>
                        <a:cubicBezTo>
                          <a:pt x="6987455" y="3189904"/>
                          <a:pt x="6932223" y="3088662"/>
                          <a:pt x="6791477" y="3124037"/>
                        </a:cubicBezTo>
                        <a:cubicBezTo>
                          <a:pt x="6650731" y="3159412"/>
                          <a:pt x="6645622" y="3117448"/>
                          <a:pt x="6576336" y="3124037"/>
                        </a:cubicBezTo>
                        <a:cubicBezTo>
                          <a:pt x="6507050" y="3130626"/>
                          <a:pt x="6356025" y="3087311"/>
                          <a:pt x="6239088" y="3124037"/>
                        </a:cubicBezTo>
                        <a:cubicBezTo>
                          <a:pt x="6122151" y="3160763"/>
                          <a:pt x="5962567" y="3099749"/>
                          <a:pt x="5779733" y="3124037"/>
                        </a:cubicBezTo>
                        <a:cubicBezTo>
                          <a:pt x="5596899" y="3148325"/>
                          <a:pt x="5475863" y="3098260"/>
                          <a:pt x="5198271" y="3124037"/>
                        </a:cubicBezTo>
                        <a:cubicBezTo>
                          <a:pt x="4920679" y="3149814"/>
                          <a:pt x="4942589" y="3088544"/>
                          <a:pt x="4861023" y="3124037"/>
                        </a:cubicBezTo>
                        <a:cubicBezTo>
                          <a:pt x="4779457" y="3159530"/>
                          <a:pt x="4297065" y="3091433"/>
                          <a:pt x="4035347" y="3124037"/>
                        </a:cubicBezTo>
                        <a:cubicBezTo>
                          <a:pt x="3773629" y="3156641"/>
                          <a:pt x="3688760" y="3080878"/>
                          <a:pt x="3453885" y="3124037"/>
                        </a:cubicBezTo>
                        <a:cubicBezTo>
                          <a:pt x="3219010" y="3167196"/>
                          <a:pt x="2866029" y="3042155"/>
                          <a:pt x="2628208" y="3124037"/>
                        </a:cubicBezTo>
                        <a:cubicBezTo>
                          <a:pt x="2390387" y="3205919"/>
                          <a:pt x="2091505" y="3057427"/>
                          <a:pt x="1924639" y="3124037"/>
                        </a:cubicBezTo>
                        <a:cubicBezTo>
                          <a:pt x="1757773" y="3190647"/>
                          <a:pt x="1557221" y="3092578"/>
                          <a:pt x="1465284" y="3124037"/>
                        </a:cubicBezTo>
                        <a:cubicBezTo>
                          <a:pt x="1373347" y="3155496"/>
                          <a:pt x="1080317" y="3049476"/>
                          <a:pt x="761715" y="3124037"/>
                        </a:cubicBezTo>
                        <a:cubicBezTo>
                          <a:pt x="443113" y="3198598"/>
                          <a:pt x="333266" y="3053907"/>
                          <a:pt x="0" y="3124037"/>
                        </a:cubicBezTo>
                        <a:cubicBezTo>
                          <a:pt x="-19288" y="2868563"/>
                          <a:pt x="27874" y="2789894"/>
                          <a:pt x="0" y="2603364"/>
                        </a:cubicBezTo>
                        <a:cubicBezTo>
                          <a:pt x="-27874" y="2416834"/>
                          <a:pt x="42659" y="2165578"/>
                          <a:pt x="0" y="2020211"/>
                        </a:cubicBezTo>
                        <a:cubicBezTo>
                          <a:pt x="-42659" y="1874844"/>
                          <a:pt x="42954" y="1691589"/>
                          <a:pt x="0" y="1437057"/>
                        </a:cubicBezTo>
                        <a:cubicBezTo>
                          <a:pt x="-42954" y="1182525"/>
                          <a:pt x="14411" y="1048344"/>
                          <a:pt x="0" y="885144"/>
                        </a:cubicBezTo>
                        <a:cubicBezTo>
                          <a:pt x="-14411" y="721944"/>
                          <a:pt x="4846" y="320068"/>
                          <a:pt x="0" y="0"/>
                        </a:cubicBezTo>
                        <a:close/>
                      </a:path>
                    </a:pathLst>
                  </a:custGeom>
                  <ask:type>
                    <ask:lineSketchNone/>
                  </ask:type>
                </ask:lineSketchStyleProps>
              </a:ext>
            </a:extLst>
          </a:ln>
        </p:spPr>
      </p:pic>
      <p:sp>
        <p:nvSpPr>
          <p:cNvPr id="4" name="Rectangle 3">
            <a:extLst>
              <a:ext uri="{FF2B5EF4-FFF2-40B4-BE49-F238E27FC236}">
                <a16:creationId xmlns:a16="http://schemas.microsoft.com/office/drawing/2014/main" id="{8397EE7A-73D8-4B23-8B18-22D047B4EC9E}"/>
              </a:ext>
            </a:extLst>
          </p:cNvPr>
          <p:cNvSpPr/>
          <p:nvPr userDrawn="1"/>
        </p:nvSpPr>
        <p:spPr>
          <a:xfrm>
            <a:off x="19964" y="3286682"/>
            <a:ext cx="12172038" cy="1419114"/>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Trapezoid 11">
            <a:extLst>
              <a:ext uri="{FF2B5EF4-FFF2-40B4-BE49-F238E27FC236}">
                <a16:creationId xmlns:a16="http://schemas.microsoft.com/office/drawing/2014/main" id="{FC7DB6B8-09F7-4F57-B24B-E916EEB6D688}"/>
              </a:ext>
            </a:extLst>
          </p:cNvPr>
          <p:cNvSpPr/>
          <p:nvPr userDrawn="1"/>
        </p:nvSpPr>
        <p:spPr>
          <a:xfrm rot="10800000">
            <a:off x="109119" y="0"/>
            <a:ext cx="6104028"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3" name="Trapezoid 11">
            <a:extLst>
              <a:ext uri="{FF2B5EF4-FFF2-40B4-BE49-F238E27FC236}">
                <a16:creationId xmlns:a16="http://schemas.microsoft.com/office/drawing/2014/main" id="{5971663B-7643-4ACB-BA06-9B84BF21F939}"/>
              </a:ext>
            </a:extLst>
          </p:cNvPr>
          <p:cNvSpPr/>
          <p:nvPr userDrawn="1"/>
        </p:nvSpPr>
        <p:spPr>
          <a:xfrm rot="10800000">
            <a:off x="-13994" y="0"/>
            <a:ext cx="5343076"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3996" y="2649806"/>
            <a:ext cx="12205995" cy="642006"/>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8" y="2755206"/>
            <a:ext cx="11582185" cy="483807"/>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4" name="Title 1">
            <a:extLst>
              <a:ext uri="{FF2B5EF4-FFF2-40B4-BE49-F238E27FC236}">
                <a16:creationId xmlns:a16="http://schemas.microsoft.com/office/drawing/2014/main" id="{ECE9AB98-F0FA-441A-B47B-34A9FB79CAE6}"/>
              </a:ext>
            </a:extLst>
          </p:cNvPr>
          <p:cNvSpPr>
            <a:spLocks noGrp="1"/>
          </p:cNvSpPr>
          <p:nvPr>
            <p:ph type="ctrTitle"/>
          </p:nvPr>
        </p:nvSpPr>
        <p:spPr>
          <a:xfrm>
            <a:off x="258227" y="288730"/>
            <a:ext cx="5584207" cy="2202691"/>
          </a:xfrm>
        </p:spPr>
        <p:txBody>
          <a:bodyPr anchor="b">
            <a:noAutofit/>
          </a:bodyPr>
          <a:lstStyle>
            <a:lvl1pPr algn="l">
              <a:defRPr sz="54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0" name="Rectangle 29">
            <a:extLst>
              <a:ext uri="{FF2B5EF4-FFF2-40B4-BE49-F238E27FC236}">
                <a16:creationId xmlns:a16="http://schemas.microsoft.com/office/drawing/2014/main" id="{0DEAFCED-4179-40DD-AA00-B36C8A6183FE}"/>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2" descr="Related image">
            <a:extLst>
              <a:ext uri="{FF2B5EF4-FFF2-40B4-BE49-F238E27FC236}">
                <a16:creationId xmlns:a16="http://schemas.microsoft.com/office/drawing/2014/main" id="{0901297F-1916-4B09-A96D-0777FFCC5B8E}"/>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6" name="Group 15">
            <a:extLst>
              <a:ext uri="{FF2B5EF4-FFF2-40B4-BE49-F238E27FC236}">
                <a16:creationId xmlns:a16="http://schemas.microsoft.com/office/drawing/2014/main" id="{EA2DB5DF-3C32-4DAC-9588-75B708771512}"/>
              </a:ext>
            </a:extLst>
          </p:cNvPr>
          <p:cNvGrpSpPr/>
          <p:nvPr userDrawn="1"/>
        </p:nvGrpSpPr>
        <p:grpSpPr>
          <a:xfrm>
            <a:off x="11057687" y="179456"/>
            <a:ext cx="975360" cy="731520"/>
            <a:chOff x="11222083" y="712971"/>
            <a:chExt cx="822062" cy="785012"/>
          </a:xfrm>
        </p:grpSpPr>
        <p:sp>
          <p:nvSpPr>
            <p:cNvPr id="17" name="Oval 16">
              <a:extLst>
                <a:ext uri="{FF2B5EF4-FFF2-40B4-BE49-F238E27FC236}">
                  <a16:creationId xmlns:a16="http://schemas.microsoft.com/office/drawing/2014/main" id="{E1E3EB2B-E60C-4689-8865-07373786DD34}"/>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8" name="Picture 17">
              <a:extLst>
                <a:ext uri="{FF2B5EF4-FFF2-40B4-BE49-F238E27FC236}">
                  <a16:creationId xmlns:a16="http://schemas.microsoft.com/office/drawing/2014/main" id="{D881CEC0-BBDB-47F7-A9A8-51D9FFF037F0}"/>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552363869"/>
      </p:ext>
    </p:extLst>
  </p:cSld>
  <p:clrMapOvr>
    <a:masterClrMapping/>
  </p:clrMapOvr>
  <p:hf sldNum="0" hdr="0" ftr="0" dt="0"/>
  <p:extLst>
    <p:ext uri="{DCECCB84-F9BA-43D5-87BE-67443E8EF086}">
      <p15:sldGuideLst xmlns:p15="http://schemas.microsoft.com/office/powerpoint/2012/main"/>
    </p:ext>
  </p:extLst>
</p:sldLayout>
</file>

<file path=ppt/slideLayouts/slideLayout56.xml><?xml version="1.0" encoding="utf-8"?>
<p:sldLayout xmlns:a="http://schemas.openxmlformats.org/drawingml/2006/main" xmlns:r="http://schemas.openxmlformats.org/officeDocument/2006/relationships" xmlns:p="http://schemas.openxmlformats.org/presentationml/2006/main" preserve="1" userDrawn="1">
  <p:cSld name="Title Slide Estrella Vista Logos on Top">
    <p:spTree>
      <p:nvGrpSpPr>
        <p:cNvPr id="1" name=""/>
        <p:cNvGrpSpPr/>
        <p:nvPr/>
      </p:nvGrpSpPr>
      <p:grpSpPr>
        <a:xfrm>
          <a:off x="0" y="0"/>
          <a:ext cx="0" cy="0"/>
          <a:chOff x="0" y="0"/>
          <a:chExt cx="0" cy="0"/>
        </a:xfrm>
      </p:grpSpPr>
      <p:pic>
        <p:nvPicPr>
          <p:cNvPr id="20" name="Picture 19" descr="A picture containing building, outdoor, sky, apartment building&#10;&#10;Description automatically generated">
            <a:extLst>
              <a:ext uri="{FF2B5EF4-FFF2-40B4-BE49-F238E27FC236}">
                <a16:creationId xmlns:a16="http://schemas.microsoft.com/office/drawing/2014/main" id="{20DB244A-6276-4B84-A1AC-F729FC153072}"/>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l="4429" t="-7385" b="1"/>
          <a:stretch/>
        </p:blipFill>
        <p:spPr>
          <a:xfrm>
            <a:off x="17" y="-495747"/>
            <a:ext cx="12186034" cy="7172325"/>
          </a:xfrm>
          <a:prstGeom prst="rect">
            <a:avLst/>
          </a:prstGeom>
        </p:spPr>
      </p:pic>
      <p:sp>
        <p:nvSpPr>
          <p:cNvPr id="4" name="Rectangle 3">
            <a:extLst>
              <a:ext uri="{FF2B5EF4-FFF2-40B4-BE49-F238E27FC236}">
                <a16:creationId xmlns:a16="http://schemas.microsoft.com/office/drawing/2014/main" id="{8397EE7A-73D8-4B23-8B18-22D047B4EC9E}"/>
              </a:ext>
            </a:extLst>
          </p:cNvPr>
          <p:cNvSpPr/>
          <p:nvPr userDrawn="1"/>
        </p:nvSpPr>
        <p:spPr>
          <a:xfrm>
            <a:off x="19964" y="3288405"/>
            <a:ext cx="12172038" cy="1419114"/>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Trapezoid 11">
            <a:extLst>
              <a:ext uri="{FF2B5EF4-FFF2-40B4-BE49-F238E27FC236}">
                <a16:creationId xmlns:a16="http://schemas.microsoft.com/office/drawing/2014/main" id="{FC7DB6B8-09F7-4F57-B24B-E916EEB6D688}"/>
              </a:ext>
            </a:extLst>
          </p:cNvPr>
          <p:cNvSpPr/>
          <p:nvPr userDrawn="1"/>
        </p:nvSpPr>
        <p:spPr>
          <a:xfrm rot="10800000">
            <a:off x="109119" y="0"/>
            <a:ext cx="6104028"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3" name="Trapezoid 11">
            <a:extLst>
              <a:ext uri="{FF2B5EF4-FFF2-40B4-BE49-F238E27FC236}">
                <a16:creationId xmlns:a16="http://schemas.microsoft.com/office/drawing/2014/main" id="{5971663B-7643-4ACB-BA06-9B84BF21F939}"/>
              </a:ext>
            </a:extLst>
          </p:cNvPr>
          <p:cNvSpPr/>
          <p:nvPr userDrawn="1"/>
        </p:nvSpPr>
        <p:spPr>
          <a:xfrm rot="10800000">
            <a:off x="-13994" y="0"/>
            <a:ext cx="5343076"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3996" y="2649806"/>
            <a:ext cx="12205995" cy="642006"/>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8" y="2755206"/>
            <a:ext cx="11582185" cy="483807"/>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4" name="Title 1">
            <a:extLst>
              <a:ext uri="{FF2B5EF4-FFF2-40B4-BE49-F238E27FC236}">
                <a16:creationId xmlns:a16="http://schemas.microsoft.com/office/drawing/2014/main" id="{ECE9AB98-F0FA-441A-B47B-34A9FB79CAE6}"/>
              </a:ext>
            </a:extLst>
          </p:cNvPr>
          <p:cNvSpPr>
            <a:spLocks noGrp="1"/>
          </p:cNvSpPr>
          <p:nvPr>
            <p:ph type="ctrTitle"/>
          </p:nvPr>
        </p:nvSpPr>
        <p:spPr>
          <a:xfrm>
            <a:off x="258227" y="288730"/>
            <a:ext cx="558420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0" name="Rectangle 29">
            <a:extLst>
              <a:ext uri="{FF2B5EF4-FFF2-40B4-BE49-F238E27FC236}">
                <a16:creationId xmlns:a16="http://schemas.microsoft.com/office/drawing/2014/main" id="{0DEAFCED-4179-40DD-AA00-B36C8A6183FE}"/>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6" name="Picture 2" descr="Related image">
            <a:extLst>
              <a:ext uri="{FF2B5EF4-FFF2-40B4-BE49-F238E27FC236}">
                <a16:creationId xmlns:a16="http://schemas.microsoft.com/office/drawing/2014/main" id="{984BE594-6B51-4688-83B1-9098D6BE75D7}"/>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7" name="Group 16">
            <a:extLst>
              <a:ext uri="{FF2B5EF4-FFF2-40B4-BE49-F238E27FC236}">
                <a16:creationId xmlns:a16="http://schemas.microsoft.com/office/drawing/2014/main" id="{F0E617E4-1CD8-4724-8437-2775CBA5ADA3}"/>
              </a:ext>
            </a:extLst>
          </p:cNvPr>
          <p:cNvGrpSpPr/>
          <p:nvPr userDrawn="1"/>
        </p:nvGrpSpPr>
        <p:grpSpPr>
          <a:xfrm>
            <a:off x="11057687" y="179456"/>
            <a:ext cx="975360" cy="731520"/>
            <a:chOff x="11222083" y="712971"/>
            <a:chExt cx="822062" cy="785012"/>
          </a:xfrm>
        </p:grpSpPr>
        <p:sp>
          <p:nvSpPr>
            <p:cNvPr id="18" name="Oval 17">
              <a:extLst>
                <a:ext uri="{FF2B5EF4-FFF2-40B4-BE49-F238E27FC236}">
                  <a16:creationId xmlns:a16="http://schemas.microsoft.com/office/drawing/2014/main" id="{BF26BDBA-E940-4350-B5E7-EC21F3871F39}"/>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E82A0575-2B61-43E5-AE02-2D7C11EB05B9}"/>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718313785"/>
      </p:ext>
    </p:extLst>
  </p:cSld>
  <p:clrMapOvr>
    <a:masterClrMapping/>
  </p:clrMapOvr>
  <p:hf sldNum="0" hdr="0" ftr="0" dt="0"/>
  <p:extLst>
    <p:ext uri="{DCECCB84-F9BA-43D5-87BE-67443E8EF086}">
      <p15:sldGuideLst xmlns:p15="http://schemas.microsoft.com/office/powerpoint/2012/main"/>
    </p:ext>
  </p:extLst>
</p:sldLayout>
</file>

<file path=ppt/slideLayouts/slideLayout57.xml><?xml version="1.0" encoding="utf-8"?>
<p:sldLayout xmlns:a="http://schemas.openxmlformats.org/drawingml/2006/main" xmlns:r="http://schemas.openxmlformats.org/officeDocument/2006/relationships" xmlns:p="http://schemas.openxmlformats.org/presentationml/2006/main" preserve="1" userDrawn="1">
  <p:cSld name="1_Title Slide Estrella Vista Logos on Top">
    <p:spTree>
      <p:nvGrpSpPr>
        <p:cNvPr id="1" name=""/>
        <p:cNvGrpSpPr/>
        <p:nvPr/>
      </p:nvGrpSpPr>
      <p:grpSpPr>
        <a:xfrm>
          <a:off x="0" y="0"/>
          <a:ext cx="0" cy="0"/>
          <a:chOff x="0" y="0"/>
          <a:chExt cx="0" cy="0"/>
        </a:xfrm>
      </p:grpSpPr>
      <p:pic>
        <p:nvPicPr>
          <p:cNvPr id="19" name="Picture 18" descr="A group of people digging in the dirt&#10;&#10;Description automatically generated with low confidence">
            <a:extLst>
              <a:ext uri="{FF2B5EF4-FFF2-40B4-BE49-F238E27FC236}">
                <a16:creationId xmlns:a16="http://schemas.microsoft.com/office/drawing/2014/main" id="{423F87A2-F69C-4FA7-8836-C51B117C16B5}"/>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6047" t="1101" b="-1"/>
          <a:stretch/>
        </p:blipFill>
        <p:spPr>
          <a:xfrm>
            <a:off x="109118" y="10510"/>
            <a:ext cx="12082882" cy="6782499"/>
          </a:xfrm>
          <a:prstGeom prst="rect">
            <a:avLst/>
          </a:prstGeom>
        </p:spPr>
      </p:pic>
      <p:sp>
        <p:nvSpPr>
          <p:cNvPr id="4" name="Rectangle 3">
            <a:extLst>
              <a:ext uri="{FF2B5EF4-FFF2-40B4-BE49-F238E27FC236}">
                <a16:creationId xmlns:a16="http://schemas.microsoft.com/office/drawing/2014/main" id="{8397EE7A-73D8-4B23-8B18-22D047B4EC9E}"/>
              </a:ext>
            </a:extLst>
          </p:cNvPr>
          <p:cNvSpPr/>
          <p:nvPr userDrawn="1"/>
        </p:nvSpPr>
        <p:spPr>
          <a:xfrm>
            <a:off x="19964" y="3288652"/>
            <a:ext cx="12172038" cy="1419114"/>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Trapezoid 11">
            <a:extLst>
              <a:ext uri="{FF2B5EF4-FFF2-40B4-BE49-F238E27FC236}">
                <a16:creationId xmlns:a16="http://schemas.microsoft.com/office/drawing/2014/main" id="{FC7DB6B8-09F7-4F57-B24B-E916EEB6D688}"/>
              </a:ext>
            </a:extLst>
          </p:cNvPr>
          <p:cNvSpPr/>
          <p:nvPr userDrawn="1"/>
        </p:nvSpPr>
        <p:spPr>
          <a:xfrm rot="10800000">
            <a:off x="109119" y="0"/>
            <a:ext cx="6104028"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3" name="Trapezoid 11">
            <a:extLst>
              <a:ext uri="{FF2B5EF4-FFF2-40B4-BE49-F238E27FC236}">
                <a16:creationId xmlns:a16="http://schemas.microsoft.com/office/drawing/2014/main" id="{5971663B-7643-4ACB-BA06-9B84BF21F939}"/>
              </a:ext>
            </a:extLst>
          </p:cNvPr>
          <p:cNvSpPr/>
          <p:nvPr userDrawn="1"/>
        </p:nvSpPr>
        <p:spPr>
          <a:xfrm rot="10800000">
            <a:off x="-13994" y="0"/>
            <a:ext cx="5343076"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3996" y="2649806"/>
            <a:ext cx="12205995" cy="642006"/>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8" y="2755206"/>
            <a:ext cx="11582185" cy="483807"/>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4" name="Title 1">
            <a:extLst>
              <a:ext uri="{FF2B5EF4-FFF2-40B4-BE49-F238E27FC236}">
                <a16:creationId xmlns:a16="http://schemas.microsoft.com/office/drawing/2014/main" id="{ECE9AB98-F0FA-441A-B47B-34A9FB79CAE6}"/>
              </a:ext>
            </a:extLst>
          </p:cNvPr>
          <p:cNvSpPr>
            <a:spLocks noGrp="1"/>
          </p:cNvSpPr>
          <p:nvPr>
            <p:ph type="ctrTitle"/>
          </p:nvPr>
        </p:nvSpPr>
        <p:spPr>
          <a:xfrm>
            <a:off x="258227" y="288730"/>
            <a:ext cx="558420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0" name="Rectangle 29">
            <a:extLst>
              <a:ext uri="{FF2B5EF4-FFF2-40B4-BE49-F238E27FC236}">
                <a16:creationId xmlns:a16="http://schemas.microsoft.com/office/drawing/2014/main" id="{0DEAFCED-4179-40DD-AA00-B36C8A6183FE}"/>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2" descr="Related image">
            <a:extLst>
              <a:ext uri="{FF2B5EF4-FFF2-40B4-BE49-F238E27FC236}">
                <a16:creationId xmlns:a16="http://schemas.microsoft.com/office/drawing/2014/main" id="{5B2A7A6A-0AED-47C2-9AE6-CE98D9E1D63A}"/>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6" name="Group 15">
            <a:extLst>
              <a:ext uri="{FF2B5EF4-FFF2-40B4-BE49-F238E27FC236}">
                <a16:creationId xmlns:a16="http://schemas.microsoft.com/office/drawing/2014/main" id="{3F39A160-08C0-4643-98BA-EE65C950B7ED}"/>
              </a:ext>
            </a:extLst>
          </p:cNvPr>
          <p:cNvGrpSpPr/>
          <p:nvPr userDrawn="1"/>
        </p:nvGrpSpPr>
        <p:grpSpPr>
          <a:xfrm>
            <a:off x="11057687" y="179456"/>
            <a:ext cx="975360" cy="731520"/>
            <a:chOff x="11222083" y="712971"/>
            <a:chExt cx="822062" cy="785012"/>
          </a:xfrm>
        </p:grpSpPr>
        <p:sp>
          <p:nvSpPr>
            <p:cNvPr id="17" name="Oval 16">
              <a:extLst>
                <a:ext uri="{FF2B5EF4-FFF2-40B4-BE49-F238E27FC236}">
                  <a16:creationId xmlns:a16="http://schemas.microsoft.com/office/drawing/2014/main" id="{A29C24ED-8943-4F7A-A7BD-9B1D7BCFCA89}"/>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8" name="Picture 17">
              <a:extLst>
                <a:ext uri="{FF2B5EF4-FFF2-40B4-BE49-F238E27FC236}">
                  <a16:creationId xmlns:a16="http://schemas.microsoft.com/office/drawing/2014/main" id="{1AB5B760-8ABD-4FB0-A1BD-BC9093255CBB}"/>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551265548"/>
      </p:ext>
    </p:extLst>
  </p:cSld>
  <p:clrMapOvr>
    <a:masterClrMapping/>
  </p:clrMapOvr>
  <p:hf sldNum="0" hdr="0" ftr="0" dt="0"/>
  <p:extLst>
    <p:ext uri="{DCECCB84-F9BA-43D5-87BE-67443E8EF086}">
      <p15:sldGuideLst xmlns:p15="http://schemas.microsoft.com/office/powerpoint/2012/main"/>
    </p:ext>
  </p:extLst>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userDrawn="1">
  <p:cSld name="Title Slide Westerly Creek Logos on Top">
    <p:spTree>
      <p:nvGrpSpPr>
        <p:cNvPr id="1" name=""/>
        <p:cNvGrpSpPr/>
        <p:nvPr/>
      </p:nvGrpSpPr>
      <p:grpSpPr>
        <a:xfrm>
          <a:off x="0" y="0"/>
          <a:ext cx="0" cy="0"/>
          <a:chOff x="0" y="0"/>
          <a:chExt cx="0" cy="0"/>
        </a:xfrm>
      </p:grpSpPr>
      <p:pic>
        <p:nvPicPr>
          <p:cNvPr id="20" name="Picture 19" descr="A picture containing grass, outdoor, sky, tree&#10;&#10;Description automatically generated">
            <a:extLst>
              <a:ext uri="{FF2B5EF4-FFF2-40B4-BE49-F238E27FC236}">
                <a16:creationId xmlns:a16="http://schemas.microsoft.com/office/drawing/2014/main" id="{E82EC79A-FCAB-4005-A07C-4470B4805B8E}"/>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l="6280" t="-77" r="1" b="5510"/>
          <a:stretch/>
        </p:blipFill>
        <p:spPr>
          <a:xfrm>
            <a:off x="109117" y="-5587"/>
            <a:ext cx="12082882" cy="6858001"/>
          </a:xfrm>
          <a:prstGeom prst="rect">
            <a:avLst/>
          </a:prstGeom>
        </p:spPr>
      </p:pic>
      <p:sp>
        <p:nvSpPr>
          <p:cNvPr id="4" name="Rectangle 3">
            <a:extLst>
              <a:ext uri="{FF2B5EF4-FFF2-40B4-BE49-F238E27FC236}">
                <a16:creationId xmlns:a16="http://schemas.microsoft.com/office/drawing/2014/main" id="{8397EE7A-73D8-4B23-8B18-22D047B4EC9E}"/>
              </a:ext>
            </a:extLst>
          </p:cNvPr>
          <p:cNvSpPr/>
          <p:nvPr userDrawn="1"/>
        </p:nvSpPr>
        <p:spPr>
          <a:xfrm>
            <a:off x="19964" y="3291812"/>
            <a:ext cx="12172038" cy="1419114"/>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Trapezoid 11">
            <a:extLst>
              <a:ext uri="{FF2B5EF4-FFF2-40B4-BE49-F238E27FC236}">
                <a16:creationId xmlns:a16="http://schemas.microsoft.com/office/drawing/2014/main" id="{FC7DB6B8-09F7-4F57-B24B-E916EEB6D688}"/>
              </a:ext>
            </a:extLst>
          </p:cNvPr>
          <p:cNvSpPr/>
          <p:nvPr userDrawn="1"/>
        </p:nvSpPr>
        <p:spPr>
          <a:xfrm rot="10800000">
            <a:off x="109119" y="0"/>
            <a:ext cx="6104028"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3" name="Trapezoid 11">
            <a:extLst>
              <a:ext uri="{FF2B5EF4-FFF2-40B4-BE49-F238E27FC236}">
                <a16:creationId xmlns:a16="http://schemas.microsoft.com/office/drawing/2014/main" id="{5971663B-7643-4ACB-BA06-9B84BF21F939}"/>
              </a:ext>
            </a:extLst>
          </p:cNvPr>
          <p:cNvSpPr/>
          <p:nvPr userDrawn="1"/>
        </p:nvSpPr>
        <p:spPr>
          <a:xfrm rot="10800000">
            <a:off x="-13994" y="0"/>
            <a:ext cx="5343076"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3996" y="2649806"/>
            <a:ext cx="12205995" cy="642006"/>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8" y="2755206"/>
            <a:ext cx="11582185" cy="483807"/>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4" name="Title 1">
            <a:extLst>
              <a:ext uri="{FF2B5EF4-FFF2-40B4-BE49-F238E27FC236}">
                <a16:creationId xmlns:a16="http://schemas.microsoft.com/office/drawing/2014/main" id="{ECE9AB98-F0FA-441A-B47B-34A9FB79CAE6}"/>
              </a:ext>
            </a:extLst>
          </p:cNvPr>
          <p:cNvSpPr>
            <a:spLocks noGrp="1"/>
          </p:cNvSpPr>
          <p:nvPr>
            <p:ph type="ctrTitle"/>
          </p:nvPr>
        </p:nvSpPr>
        <p:spPr>
          <a:xfrm>
            <a:off x="258227" y="288730"/>
            <a:ext cx="558420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0" name="Rectangle 29">
            <a:extLst>
              <a:ext uri="{FF2B5EF4-FFF2-40B4-BE49-F238E27FC236}">
                <a16:creationId xmlns:a16="http://schemas.microsoft.com/office/drawing/2014/main" id="{0DEAFCED-4179-40DD-AA00-B36C8A6183FE}"/>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6" name="Picture 2" descr="Related image">
            <a:extLst>
              <a:ext uri="{FF2B5EF4-FFF2-40B4-BE49-F238E27FC236}">
                <a16:creationId xmlns:a16="http://schemas.microsoft.com/office/drawing/2014/main" id="{0E1DB6DB-E106-4D16-9B4A-B85BCF891EA6}"/>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7" name="Group 16">
            <a:extLst>
              <a:ext uri="{FF2B5EF4-FFF2-40B4-BE49-F238E27FC236}">
                <a16:creationId xmlns:a16="http://schemas.microsoft.com/office/drawing/2014/main" id="{9CB284AF-E3C1-448E-BA6F-7CEAA85738A4}"/>
              </a:ext>
            </a:extLst>
          </p:cNvPr>
          <p:cNvGrpSpPr/>
          <p:nvPr userDrawn="1"/>
        </p:nvGrpSpPr>
        <p:grpSpPr>
          <a:xfrm>
            <a:off x="11057687" y="179456"/>
            <a:ext cx="975360" cy="731520"/>
            <a:chOff x="11222083" y="712971"/>
            <a:chExt cx="822062" cy="785012"/>
          </a:xfrm>
        </p:grpSpPr>
        <p:sp>
          <p:nvSpPr>
            <p:cNvPr id="18" name="Oval 17">
              <a:extLst>
                <a:ext uri="{FF2B5EF4-FFF2-40B4-BE49-F238E27FC236}">
                  <a16:creationId xmlns:a16="http://schemas.microsoft.com/office/drawing/2014/main" id="{B8053CC9-A621-4931-A632-87F666BB9FF9}"/>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E102CE38-6CDC-4168-B373-13A5A71E120F}"/>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56097788"/>
      </p:ext>
    </p:extLst>
  </p:cSld>
  <p:clrMapOvr>
    <a:masterClrMapping/>
  </p:clrMapOvr>
  <p:hf sldNum="0" hdr="0" ftr="0" dt="0"/>
  <p:extLst>
    <p:ext uri="{DCECCB84-F9BA-43D5-87BE-67443E8EF086}">
      <p15:sldGuideLst xmlns:p15="http://schemas.microsoft.com/office/powerpoint/2012/main"/>
    </p:ext>
  </p:extLst>
</p:sldLayout>
</file>

<file path=ppt/slideLayouts/slideLayout59.xml><?xml version="1.0" encoding="utf-8"?>
<p:sldLayout xmlns:a="http://schemas.openxmlformats.org/drawingml/2006/main" xmlns:r="http://schemas.openxmlformats.org/officeDocument/2006/relationships" xmlns:p="http://schemas.openxmlformats.org/presentationml/2006/main" preserve="1" userDrawn="1">
  <p:cSld name="Title Slide Fromont Community Garden Logos on Top">
    <p:spTree>
      <p:nvGrpSpPr>
        <p:cNvPr id="1" name=""/>
        <p:cNvGrpSpPr/>
        <p:nvPr/>
      </p:nvGrpSpPr>
      <p:grpSpPr>
        <a:xfrm>
          <a:off x="0" y="0"/>
          <a:ext cx="0" cy="0"/>
          <a:chOff x="0" y="0"/>
          <a:chExt cx="0" cy="0"/>
        </a:xfrm>
      </p:grpSpPr>
      <p:pic>
        <p:nvPicPr>
          <p:cNvPr id="19" name="Picture 18" descr="A picture containing tree, outdoor, ground, house&#10;&#10;Description automatically generated">
            <a:extLst>
              <a:ext uri="{FF2B5EF4-FFF2-40B4-BE49-F238E27FC236}">
                <a16:creationId xmlns:a16="http://schemas.microsoft.com/office/drawing/2014/main" id="{3246F48D-CE30-4DF4-9738-1A7319918648}"/>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l="11542" t="1561"/>
          <a:stretch/>
        </p:blipFill>
        <p:spPr>
          <a:xfrm>
            <a:off x="109118" y="-1"/>
            <a:ext cx="12082882" cy="6750961"/>
          </a:xfrm>
          <a:prstGeom prst="rect">
            <a:avLst/>
          </a:prstGeom>
        </p:spPr>
      </p:pic>
      <p:sp>
        <p:nvSpPr>
          <p:cNvPr id="4" name="Rectangle 3">
            <a:extLst>
              <a:ext uri="{FF2B5EF4-FFF2-40B4-BE49-F238E27FC236}">
                <a16:creationId xmlns:a16="http://schemas.microsoft.com/office/drawing/2014/main" id="{8397EE7A-73D8-4B23-8B18-22D047B4EC9E}"/>
              </a:ext>
            </a:extLst>
          </p:cNvPr>
          <p:cNvSpPr/>
          <p:nvPr userDrawn="1"/>
        </p:nvSpPr>
        <p:spPr>
          <a:xfrm>
            <a:off x="19963" y="3291812"/>
            <a:ext cx="12185405" cy="1419114"/>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Trapezoid 11">
            <a:extLst>
              <a:ext uri="{FF2B5EF4-FFF2-40B4-BE49-F238E27FC236}">
                <a16:creationId xmlns:a16="http://schemas.microsoft.com/office/drawing/2014/main" id="{FC7DB6B8-09F7-4F57-B24B-E916EEB6D688}"/>
              </a:ext>
            </a:extLst>
          </p:cNvPr>
          <p:cNvSpPr/>
          <p:nvPr userDrawn="1"/>
        </p:nvSpPr>
        <p:spPr>
          <a:xfrm rot="10800000">
            <a:off x="109119" y="0"/>
            <a:ext cx="6104028"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3" name="Trapezoid 11">
            <a:extLst>
              <a:ext uri="{FF2B5EF4-FFF2-40B4-BE49-F238E27FC236}">
                <a16:creationId xmlns:a16="http://schemas.microsoft.com/office/drawing/2014/main" id="{5971663B-7643-4ACB-BA06-9B84BF21F939}"/>
              </a:ext>
            </a:extLst>
          </p:cNvPr>
          <p:cNvSpPr/>
          <p:nvPr userDrawn="1"/>
        </p:nvSpPr>
        <p:spPr>
          <a:xfrm rot="10800000">
            <a:off x="-13994" y="0"/>
            <a:ext cx="5343076"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3996" y="2649806"/>
            <a:ext cx="12205995" cy="642006"/>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8" y="2755206"/>
            <a:ext cx="11582185" cy="483807"/>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4" name="Title 1">
            <a:extLst>
              <a:ext uri="{FF2B5EF4-FFF2-40B4-BE49-F238E27FC236}">
                <a16:creationId xmlns:a16="http://schemas.microsoft.com/office/drawing/2014/main" id="{ECE9AB98-F0FA-441A-B47B-34A9FB79CAE6}"/>
              </a:ext>
            </a:extLst>
          </p:cNvPr>
          <p:cNvSpPr>
            <a:spLocks noGrp="1"/>
          </p:cNvSpPr>
          <p:nvPr>
            <p:ph type="ctrTitle"/>
          </p:nvPr>
        </p:nvSpPr>
        <p:spPr>
          <a:xfrm>
            <a:off x="258227" y="288730"/>
            <a:ext cx="558420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0" name="Rectangle 29">
            <a:extLst>
              <a:ext uri="{FF2B5EF4-FFF2-40B4-BE49-F238E27FC236}">
                <a16:creationId xmlns:a16="http://schemas.microsoft.com/office/drawing/2014/main" id="{0DEAFCED-4179-40DD-AA00-B36C8A6183FE}"/>
              </a:ext>
            </a:extLst>
          </p:cNvPr>
          <p:cNvSpPr/>
          <p:nvPr userDrawn="1"/>
        </p:nvSpPr>
        <p:spPr>
          <a:xfrm rot="10800000">
            <a:off x="-13997" y="6615978"/>
            <a:ext cx="12205998" cy="269966"/>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2" descr="Related image">
            <a:extLst>
              <a:ext uri="{FF2B5EF4-FFF2-40B4-BE49-F238E27FC236}">
                <a16:creationId xmlns:a16="http://schemas.microsoft.com/office/drawing/2014/main" id="{A2FD1E28-CB3F-44A9-A661-C69101E41868}"/>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6" name="Group 15">
            <a:extLst>
              <a:ext uri="{FF2B5EF4-FFF2-40B4-BE49-F238E27FC236}">
                <a16:creationId xmlns:a16="http://schemas.microsoft.com/office/drawing/2014/main" id="{EB0237C0-70A4-427C-9AB4-1DE4855C89CB}"/>
              </a:ext>
            </a:extLst>
          </p:cNvPr>
          <p:cNvGrpSpPr/>
          <p:nvPr userDrawn="1"/>
        </p:nvGrpSpPr>
        <p:grpSpPr>
          <a:xfrm>
            <a:off x="11057687" y="179456"/>
            <a:ext cx="975360" cy="731520"/>
            <a:chOff x="11222083" y="712971"/>
            <a:chExt cx="822062" cy="785012"/>
          </a:xfrm>
        </p:grpSpPr>
        <p:sp>
          <p:nvSpPr>
            <p:cNvPr id="17" name="Oval 16">
              <a:extLst>
                <a:ext uri="{FF2B5EF4-FFF2-40B4-BE49-F238E27FC236}">
                  <a16:creationId xmlns:a16="http://schemas.microsoft.com/office/drawing/2014/main" id="{01266744-B3C6-491A-91CB-5EB24EAD9F5D}"/>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8" name="Picture 17">
              <a:extLst>
                <a:ext uri="{FF2B5EF4-FFF2-40B4-BE49-F238E27FC236}">
                  <a16:creationId xmlns:a16="http://schemas.microsoft.com/office/drawing/2014/main" id="{1398698C-464F-432E-98EE-34E36515CCCE}"/>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948720664"/>
      </p:ext>
    </p:extLst>
  </p:cSld>
  <p:clrMapOvr>
    <a:masterClrMapping/>
  </p:clrMapOvr>
  <p:hf sldNum="0" hdr="0" ftr="0" dt="0"/>
  <p:extLst>
    <p:ext uri="{DCECCB84-F9BA-43D5-87BE-67443E8EF086}">
      <p15:sldGuideLst xmlns:p15="http://schemas.microsoft.com/office/powerpoint/2012/main"/>
    </p:ext>
  </p:extLst>
</p:sldLayout>
</file>

<file path=ppt/slideLayouts/slideLayout60.xml><?xml version="1.0" encoding="utf-8"?>
<p:sldLayout xmlns:a="http://schemas.openxmlformats.org/drawingml/2006/main" xmlns:r="http://schemas.openxmlformats.org/officeDocument/2006/relationships" xmlns:p="http://schemas.openxmlformats.org/presentationml/2006/main" preserve="1" userDrawn="1">
  <p:cSld name="1_Title Slide Fromont Community Garden Logos on Top">
    <p:spTree>
      <p:nvGrpSpPr>
        <p:cNvPr id="1" name=""/>
        <p:cNvGrpSpPr/>
        <p:nvPr/>
      </p:nvGrpSpPr>
      <p:grpSpPr>
        <a:xfrm>
          <a:off x="0" y="0"/>
          <a:ext cx="0" cy="0"/>
          <a:chOff x="0" y="0"/>
          <a:chExt cx="0" cy="0"/>
        </a:xfrm>
      </p:grpSpPr>
      <p:pic>
        <p:nvPicPr>
          <p:cNvPr id="20" name="Picture 19" descr="A pond with rocks and a building in the background&#10;&#10;Description automatically generated with low confidence">
            <a:extLst>
              <a:ext uri="{FF2B5EF4-FFF2-40B4-BE49-F238E27FC236}">
                <a16:creationId xmlns:a16="http://schemas.microsoft.com/office/drawing/2014/main" id="{C3216301-9109-41B7-A5D7-51A21132295A}"/>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7807" t="7775" b="-151"/>
          <a:stretch/>
        </p:blipFill>
        <p:spPr>
          <a:xfrm>
            <a:off x="172967" y="0"/>
            <a:ext cx="12013084" cy="6730374"/>
          </a:xfrm>
          <a:prstGeom prst="rect">
            <a:avLst/>
          </a:prstGeom>
        </p:spPr>
      </p:pic>
      <p:sp>
        <p:nvSpPr>
          <p:cNvPr id="4" name="Rectangle 3">
            <a:extLst>
              <a:ext uri="{FF2B5EF4-FFF2-40B4-BE49-F238E27FC236}">
                <a16:creationId xmlns:a16="http://schemas.microsoft.com/office/drawing/2014/main" id="{8397EE7A-73D8-4B23-8B18-22D047B4EC9E}"/>
              </a:ext>
            </a:extLst>
          </p:cNvPr>
          <p:cNvSpPr/>
          <p:nvPr userDrawn="1"/>
        </p:nvSpPr>
        <p:spPr>
          <a:xfrm>
            <a:off x="19963" y="3291812"/>
            <a:ext cx="12185405" cy="1419114"/>
          </a:xfrm>
          <a:prstGeom prst="rect">
            <a:avLst/>
          </a:prstGeom>
          <a:gradFill flip="none" rotWithShape="1">
            <a:gsLst>
              <a:gs pos="0">
                <a:schemeClr val="bg1"/>
              </a:gs>
              <a:gs pos="70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Trapezoid 11">
            <a:extLst>
              <a:ext uri="{FF2B5EF4-FFF2-40B4-BE49-F238E27FC236}">
                <a16:creationId xmlns:a16="http://schemas.microsoft.com/office/drawing/2014/main" id="{FC7DB6B8-09F7-4F57-B24B-E916EEB6D688}"/>
              </a:ext>
            </a:extLst>
          </p:cNvPr>
          <p:cNvSpPr/>
          <p:nvPr userDrawn="1"/>
        </p:nvSpPr>
        <p:spPr>
          <a:xfrm rot="10800000">
            <a:off x="109119" y="0"/>
            <a:ext cx="6104028"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3" name="Trapezoid 11">
            <a:extLst>
              <a:ext uri="{FF2B5EF4-FFF2-40B4-BE49-F238E27FC236}">
                <a16:creationId xmlns:a16="http://schemas.microsoft.com/office/drawing/2014/main" id="{5971663B-7643-4ACB-BA06-9B84BF21F939}"/>
              </a:ext>
            </a:extLst>
          </p:cNvPr>
          <p:cNvSpPr/>
          <p:nvPr userDrawn="1"/>
        </p:nvSpPr>
        <p:spPr>
          <a:xfrm rot="10800000">
            <a:off x="-13994" y="0"/>
            <a:ext cx="5343076" cy="6858000"/>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3996" y="2649806"/>
            <a:ext cx="12205995" cy="642006"/>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8" y="2755206"/>
            <a:ext cx="11582185" cy="483807"/>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4" name="Title 1">
            <a:extLst>
              <a:ext uri="{FF2B5EF4-FFF2-40B4-BE49-F238E27FC236}">
                <a16:creationId xmlns:a16="http://schemas.microsoft.com/office/drawing/2014/main" id="{ECE9AB98-F0FA-441A-B47B-34A9FB79CAE6}"/>
              </a:ext>
            </a:extLst>
          </p:cNvPr>
          <p:cNvSpPr>
            <a:spLocks noGrp="1"/>
          </p:cNvSpPr>
          <p:nvPr>
            <p:ph type="ctrTitle"/>
          </p:nvPr>
        </p:nvSpPr>
        <p:spPr>
          <a:xfrm>
            <a:off x="258227" y="288730"/>
            <a:ext cx="558420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0" name="Rectangle 29">
            <a:extLst>
              <a:ext uri="{FF2B5EF4-FFF2-40B4-BE49-F238E27FC236}">
                <a16:creationId xmlns:a16="http://schemas.microsoft.com/office/drawing/2014/main" id="{0DEAFCED-4179-40DD-AA00-B36C8A6183FE}"/>
              </a:ext>
            </a:extLst>
          </p:cNvPr>
          <p:cNvSpPr/>
          <p:nvPr userDrawn="1"/>
        </p:nvSpPr>
        <p:spPr>
          <a:xfrm rot="10800000">
            <a:off x="-13997" y="6615978"/>
            <a:ext cx="12205998" cy="269966"/>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2" descr="Related image">
            <a:extLst>
              <a:ext uri="{FF2B5EF4-FFF2-40B4-BE49-F238E27FC236}">
                <a16:creationId xmlns:a16="http://schemas.microsoft.com/office/drawing/2014/main" id="{1ABB8DD9-D243-4473-B38B-7C44C441AD34}"/>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7" name="Group 16">
            <a:extLst>
              <a:ext uri="{FF2B5EF4-FFF2-40B4-BE49-F238E27FC236}">
                <a16:creationId xmlns:a16="http://schemas.microsoft.com/office/drawing/2014/main" id="{DA7C1BD2-ACC9-40F0-BB5A-0F48FE34CBF1}"/>
              </a:ext>
            </a:extLst>
          </p:cNvPr>
          <p:cNvGrpSpPr/>
          <p:nvPr userDrawn="1"/>
        </p:nvGrpSpPr>
        <p:grpSpPr>
          <a:xfrm>
            <a:off x="11057687" y="179456"/>
            <a:ext cx="975360" cy="731520"/>
            <a:chOff x="11222083" y="712971"/>
            <a:chExt cx="822062" cy="785012"/>
          </a:xfrm>
        </p:grpSpPr>
        <p:sp>
          <p:nvSpPr>
            <p:cNvPr id="18" name="Oval 17">
              <a:extLst>
                <a:ext uri="{FF2B5EF4-FFF2-40B4-BE49-F238E27FC236}">
                  <a16:creationId xmlns:a16="http://schemas.microsoft.com/office/drawing/2014/main" id="{D9AF3699-6834-4946-990B-148AA268A5B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07EE862B-DFA1-4EE8-9941-56564E7A607D}"/>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36503575"/>
      </p:ext>
    </p:extLst>
  </p:cSld>
  <p:clrMapOvr>
    <a:masterClrMapping/>
  </p:clrMapOvr>
  <p:hf sldNum="0" hdr="0" ftr="0" dt="0"/>
  <p:extLst>
    <p:ext uri="{DCECCB84-F9BA-43D5-87BE-67443E8EF086}">
      <p15:sldGuideLst xmlns:p15="http://schemas.microsoft.com/office/powerpoint/2012/main"/>
    </p:ext>
  </p:extLst>
</p:sldLayout>
</file>

<file path=ppt/slideLayouts/slideLayout61.xml><?xml version="1.0" encoding="utf-8"?>
<p:sldLayout xmlns:a="http://schemas.openxmlformats.org/drawingml/2006/main" xmlns:r="http://schemas.openxmlformats.org/officeDocument/2006/relationships" xmlns:p="http://schemas.openxmlformats.org/presentationml/2006/main" type="title" preserve="1">
  <p:cSld name="Title Slide Dig Site Logos on Top">
    <p:spTree>
      <p:nvGrpSpPr>
        <p:cNvPr id="1" name=""/>
        <p:cNvGrpSpPr/>
        <p:nvPr/>
      </p:nvGrpSpPr>
      <p:grpSpPr>
        <a:xfrm>
          <a:off x="0" y="0"/>
          <a:ext cx="0" cy="0"/>
          <a:chOff x="0" y="0"/>
          <a:chExt cx="0" cy="0"/>
        </a:xfrm>
      </p:grpSpPr>
      <p:pic>
        <p:nvPicPr>
          <p:cNvPr id="29" name="Picture 28" descr="The side of a dirt field&#10;&#10;Description automatically generated">
            <a:extLst>
              <a:ext uri="{FF2B5EF4-FFF2-40B4-BE49-F238E27FC236}">
                <a16:creationId xmlns:a16="http://schemas.microsoft.com/office/drawing/2014/main" id="{3D1909EC-1577-460D-BD51-A9E64201DC7D}"/>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9385" t="16280" r="149" b="27746"/>
          <a:stretch/>
        </p:blipFill>
        <p:spPr>
          <a:xfrm>
            <a:off x="286253" y="3050122"/>
            <a:ext cx="11905783" cy="3678579"/>
          </a:xfrm>
          <a:prstGeom prst="rect">
            <a:avLst/>
          </a:prstGeom>
        </p:spPr>
      </p:pic>
      <p:sp>
        <p:nvSpPr>
          <p:cNvPr id="17" name="Rectangle 16">
            <a:extLst>
              <a:ext uri="{FF2B5EF4-FFF2-40B4-BE49-F238E27FC236}">
                <a16:creationId xmlns:a16="http://schemas.microsoft.com/office/drawing/2014/main" id="{2AF1D213-49F0-4AA8-B30E-FF0387F22A03}"/>
              </a:ext>
            </a:extLst>
          </p:cNvPr>
          <p:cNvSpPr/>
          <p:nvPr userDrawn="1"/>
        </p:nvSpPr>
        <p:spPr>
          <a:xfrm>
            <a:off x="9984" y="2712873"/>
            <a:ext cx="12172038" cy="1294749"/>
          </a:xfrm>
          <a:prstGeom prst="rect">
            <a:avLst/>
          </a:prstGeom>
          <a:gradFill flip="none" rotWithShape="1">
            <a:gsLst>
              <a:gs pos="0">
                <a:schemeClr val="bg1"/>
              </a:gs>
              <a:gs pos="55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 name="Rectangle 3">
            <a:extLst>
              <a:ext uri="{FF2B5EF4-FFF2-40B4-BE49-F238E27FC236}">
                <a16:creationId xmlns:a16="http://schemas.microsoft.com/office/drawing/2014/main" id="{8397EE7A-73D8-4B23-8B18-22D047B4EC9E}"/>
              </a:ext>
            </a:extLst>
          </p:cNvPr>
          <p:cNvSpPr/>
          <p:nvPr userDrawn="1"/>
        </p:nvSpPr>
        <p:spPr>
          <a:xfrm>
            <a:off x="27992" y="2709070"/>
            <a:ext cx="12172038" cy="1498361"/>
          </a:xfrm>
          <a:prstGeom prst="rect">
            <a:avLst/>
          </a:prstGeom>
          <a:gradFill flip="none" rotWithShape="1">
            <a:gsLst>
              <a:gs pos="15000">
                <a:srgbClr val="FFFFFF"/>
              </a:gs>
              <a:gs pos="0">
                <a:schemeClr val="bg1"/>
              </a:gs>
              <a:gs pos="43000">
                <a:schemeClr val="bg1">
                  <a:alpha val="44000"/>
                </a:schemeClr>
              </a:gs>
              <a:gs pos="100000">
                <a:schemeClr val="bg1">
                  <a:alpha val="0"/>
                </a:schemeClr>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9" name="Trapezoid 11">
            <a:extLst>
              <a:ext uri="{FF2B5EF4-FFF2-40B4-BE49-F238E27FC236}">
                <a16:creationId xmlns:a16="http://schemas.microsoft.com/office/drawing/2014/main" id="{F930AEAB-58CB-4FD3-9A6F-94B28611E466}"/>
              </a:ext>
            </a:extLst>
          </p:cNvPr>
          <p:cNvSpPr/>
          <p:nvPr userDrawn="1"/>
        </p:nvSpPr>
        <p:spPr>
          <a:xfrm rot="10800000">
            <a:off x="113028" y="-22628"/>
            <a:ext cx="6104028"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 name="Trapezoid 11">
            <a:extLst>
              <a:ext uri="{FF2B5EF4-FFF2-40B4-BE49-F238E27FC236}">
                <a16:creationId xmlns:a16="http://schemas.microsoft.com/office/drawing/2014/main" id="{86B8939C-5A6B-4EEE-B770-13E4A8A8485B}"/>
              </a:ext>
            </a:extLst>
          </p:cNvPr>
          <p:cNvSpPr/>
          <p:nvPr userDrawn="1"/>
        </p:nvSpPr>
        <p:spPr>
          <a:xfrm rot="10800000">
            <a:off x="5542" y="-22629"/>
            <a:ext cx="5343076"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5" name="Arrow: Pentagon 14">
            <a:extLst>
              <a:ext uri="{FF2B5EF4-FFF2-40B4-BE49-F238E27FC236}">
                <a16:creationId xmlns:a16="http://schemas.microsoft.com/office/drawing/2014/main" id="{10AEE3E0-82E7-4778-9B50-E1155A1810C2}"/>
              </a:ext>
            </a:extLst>
          </p:cNvPr>
          <p:cNvSpPr/>
          <p:nvPr userDrawn="1"/>
        </p:nvSpPr>
        <p:spPr>
          <a:xfrm rot="10800000">
            <a:off x="17" y="2649806"/>
            <a:ext cx="12205995" cy="642006"/>
          </a:xfrm>
          <a:prstGeom prst="homePlate">
            <a:avLst>
              <a:gd name="adj" fmla="val 0"/>
            </a:avLst>
          </a:prstGeom>
          <a:solidFill>
            <a:srgbClr val="54AE48">
              <a:alpha val="57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258227" y="288730"/>
            <a:ext cx="558420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8" y="2755206"/>
            <a:ext cx="11582185" cy="483807"/>
          </a:xfrm>
        </p:spPr>
        <p:txBody>
          <a:bodyPr/>
          <a:lstStyle>
            <a:lvl1pPr marL="0" indent="0" algn="r">
              <a:buNone/>
              <a:defRPr sz="2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
        <p:nvSpPr>
          <p:cNvPr id="28" name="Rectangle 27">
            <a:extLst>
              <a:ext uri="{FF2B5EF4-FFF2-40B4-BE49-F238E27FC236}">
                <a16:creationId xmlns:a16="http://schemas.microsoft.com/office/drawing/2014/main" id="{143D5AB3-EE76-497D-B373-5036D76EF8E5}"/>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8" name="Picture 2" descr="Related image">
            <a:extLst>
              <a:ext uri="{FF2B5EF4-FFF2-40B4-BE49-F238E27FC236}">
                <a16:creationId xmlns:a16="http://schemas.microsoft.com/office/drawing/2014/main" id="{AE80F2CE-D65B-48F8-923F-F66D155935B1}"/>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25" name="Group 24">
            <a:extLst>
              <a:ext uri="{FF2B5EF4-FFF2-40B4-BE49-F238E27FC236}">
                <a16:creationId xmlns:a16="http://schemas.microsoft.com/office/drawing/2014/main" id="{2E66EB51-8211-4B26-A4A5-D939FBB39FA3}"/>
              </a:ext>
            </a:extLst>
          </p:cNvPr>
          <p:cNvGrpSpPr/>
          <p:nvPr userDrawn="1"/>
        </p:nvGrpSpPr>
        <p:grpSpPr>
          <a:xfrm>
            <a:off x="11057687" y="179456"/>
            <a:ext cx="975360" cy="731520"/>
            <a:chOff x="11222083" y="712971"/>
            <a:chExt cx="822062" cy="785012"/>
          </a:xfrm>
        </p:grpSpPr>
        <p:sp>
          <p:nvSpPr>
            <p:cNvPr id="26" name="Oval 25">
              <a:extLst>
                <a:ext uri="{FF2B5EF4-FFF2-40B4-BE49-F238E27FC236}">
                  <a16:creationId xmlns:a16="http://schemas.microsoft.com/office/drawing/2014/main" id="{58E1A6FE-D690-4533-BD54-3D7F5989B1CF}"/>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7" name="Picture 26">
              <a:extLst>
                <a:ext uri="{FF2B5EF4-FFF2-40B4-BE49-F238E27FC236}">
                  <a16:creationId xmlns:a16="http://schemas.microsoft.com/office/drawing/2014/main" id="{FD312928-FD85-476E-8F18-B0FB014256A0}"/>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799779683"/>
      </p:ext>
    </p:extLst>
  </p:cSld>
  <p:clrMapOvr>
    <a:masterClrMapping/>
  </p:clrMapOvr>
  <p:hf sldNum="0" hdr="0" ftr="0" dt="0"/>
  <p:extLst>
    <p:ext uri="{DCECCB84-F9BA-43D5-87BE-67443E8EF086}">
      <p15:sldGuideLst xmlns:p15="http://schemas.microsoft.com/office/powerpoint/2012/main"/>
    </p:ext>
  </p:extLst>
</p:sldLayout>
</file>

<file path=ppt/slideLayouts/slideLayout62.xml><?xml version="1.0" encoding="utf-8"?>
<p:sldLayout xmlns:a="http://schemas.openxmlformats.org/drawingml/2006/main" xmlns:r="http://schemas.openxmlformats.org/officeDocument/2006/relationships" xmlns:p="http://schemas.openxmlformats.org/presentationml/2006/main" type="title" preserve="1">
  <p:cSld name="Title Slide Job Training Students">
    <p:spTree>
      <p:nvGrpSpPr>
        <p:cNvPr id="1" name=""/>
        <p:cNvGrpSpPr/>
        <p:nvPr/>
      </p:nvGrpSpPr>
      <p:grpSpPr>
        <a:xfrm>
          <a:off x="0" y="0"/>
          <a:ext cx="0" cy="0"/>
          <a:chOff x="0" y="0"/>
          <a:chExt cx="0" cy="0"/>
        </a:xfrm>
      </p:grpSpPr>
      <p:pic>
        <p:nvPicPr>
          <p:cNvPr id="20" name="Picture 2">
            <a:extLst>
              <a:ext uri="{FF2B5EF4-FFF2-40B4-BE49-F238E27FC236}">
                <a16:creationId xmlns:a16="http://schemas.microsoft.com/office/drawing/2014/main" id="{36676886-D67B-4C76-BCF0-B2E23EC79838}"/>
              </a:ext>
            </a:extLst>
          </p:cNvPr>
          <p:cNvPicPr>
            <a:picLocks noChangeAspect="1" noChangeArrowheads="1"/>
          </p:cNvPicPr>
          <p:nvPr userDrawn="1"/>
        </p:nvPicPr>
        <p:blipFill rotWithShape="1">
          <a:blip r:embed="rId2" cstate="print">
            <a:extLst>
              <a:ext uri="{28A0092B-C50C-407E-A947-70E740481C1C}">
                <a14:useLocalDpi xmlns:a14="http://schemas.microsoft.com/office/drawing/2010/main" val="0"/>
              </a:ext>
            </a:extLst>
          </a:blip>
          <a:srcRect l="11295" t="12647"/>
          <a:stretch/>
        </p:blipFill>
        <p:spPr bwMode="auto">
          <a:xfrm>
            <a:off x="-4617" y="-38248"/>
            <a:ext cx="12196616" cy="6758395"/>
          </a:xfrm>
          <a:prstGeom prst="rect">
            <a:avLst/>
          </a:prstGeom>
          <a:noFill/>
          <a:extLst>
            <a:ext uri="{909E8E84-426E-40DD-AFC4-6F175D3DCCD1}">
              <a14:hiddenFill xmlns:a14="http://schemas.microsoft.com/office/drawing/2010/main">
                <a:solidFill>
                  <a:srgbClr val="FFFFFF"/>
                </a:solidFill>
              </a14:hiddenFill>
            </a:ext>
          </a:extLst>
        </p:spPr>
      </p:pic>
      <p:sp>
        <p:nvSpPr>
          <p:cNvPr id="19" name="Trapezoid 11">
            <a:extLst>
              <a:ext uri="{FF2B5EF4-FFF2-40B4-BE49-F238E27FC236}">
                <a16:creationId xmlns:a16="http://schemas.microsoft.com/office/drawing/2014/main" id="{F930AEAB-58CB-4FD3-9A6F-94B28611E466}"/>
              </a:ext>
            </a:extLst>
          </p:cNvPr>
          <p:cNvSpPr/>
          <p:nvPr userDrawn="1"/>
        </p:nvSpPr>
        <p:spPr>
          <a:xfrm rot="10800000">
            <a:off x="113026" y="-54786"/>
            <a:ext cx="6170817" cy="6912786"/>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 name="Trapezoid 11">
            <a:extLst>
              <a:ext uri="{FF2B5EF4-FFF2-40B4-BE49-F238E27FC236}">
                <a16:creationId xmlns:a16="http://schemas.microsoft.com/office/drawing/2014/main" id="{86B8939C-5A6B-4EEE-B770-13E4A8A8485B}"/>
              </a:ext>
            </a:extLst>
          </p:cNvPr>
          <p:cNvSpPr/>
          <p:nvPr userDrawn="1"/>
        </p:nvSpPr>
        <p:spPr>
          <a:xfrm rot="10800000">
            <a:off x="-4614" y="-29286"/>
            <a:ext cx="5343076"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258228" y="288730"/>
            <a:ext cx="459226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28" name="Rectangle 27">
            <a:extLst>
              <a:ext uri="{FF2B5EF4-FFF2-40B4-BE49-F238E27FC236}">
                <a16:creationId xmlns:a16="http://schemas.microsoft.com/office/drawing/2014/main" id="{143D5AB3-EE76-497D-B373-5036D76EF8E5}"/>
              </a:ext>
            </a:extLst>
          </p:cNvPr>
          <p:cNvSpPr/>
          <p:nvPr userDrawn="1"/>
        </p:nvSpPr>
        <p:spPr>
          <a:xfrm rot="10800000">
            <a:off x="-4616" y="6679058"/>
            <a:ext cx="12196615" cy="197789"/>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Picture 2" descr="Related image">
            <a:extLst>
              <a:ext uri="{FF2B5EF4-FFF2-40B4-BE49-F238E27FC236}">
                <a16:creationId xmlns:a16="http://schemas.microsoft.com/office/drawing/2014/main" id="{49C1DA69-8EE2-4E60-BE87-CA9288636A75}"/>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4" name="Group 13">
            <a:extLst>
              <a:ext uri="{FF2B5EF4-FFF2-40B4-BE49-F238E27FC236}">
                <a16:creationId xmlns:a16="http://schemas.microsoft.com/office/drawing/2014/main" id="{07C39FCF-8A1B-4D09-A456-FE77F41BCB4A}"/>
              </a:ext>
            </a:extLst>
          </p:cNvPr>
          <p:cNvGrpSpPr/>
          <p:nvPr userDrawn="1"/>
        </p:nvGrpSpPr>
        <p:grpSpPr>
          <a:xfrm>
            <a:off x="11057687" y="179456"/>
            <a:ext cx="975360" cy="731520"/>
            <a:chOff x="11222083" y="712971"/>
            <a:chExt cx="822062" cy="785012"/>
          </a:xfrm>
        </p:grpSpPr>
        <p:sp>
          <p:nvSpPr>
            <p:cNvPr id="17" name="Oval 16">
              <a:extLst>
                <a:ext uri="{FF2B5EF4-FFF2-40B4-BE49-F238E27FC236}">
                  <a16:creationId xmlns:a16="http://schemas.microsoft.com/office/drawing/2014/main" id="{B5E17A16-4A27-49E3-88F6-95E22A52D626}"/>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8" name="Picture 17">
              <a:extLst>
                <a:ext uri="{FF2B5EF4-FFF2-40B4-BE49-F238E27FC236}">
                  <a16:creationId xmlns:a16="http://schemas.microsoft.com/office/drawing/2014/main" id="{DDC8FCD0-BFD2-445E-A10D-DDC628F9BFF2}"/>
                </a:ext>
              </a:extLst>
            </p:cNvPr>
            <p:cNvPicPr>
              <a:picLocks noChangeAspect="1"/>
            </p:cNvPicPr>
            <p:nvPr userDrawn="1"/>
          </p:nvPicPr>
          <p:blipFill>
            <a:blip r:embed="rId4"/>
            <a:stretch>
              <a:fillRect/>
            </a:stretch>
          </p:blipFill>
          <p:spPr>
            <a:xfrm>
              <a:off x="11328830" y="811070"/>
              <a:ext cx="621950" cy="477528"/>
            </a:xfrm>
            <a:prstGeom prst="rect">
              <a:avLst/>
            </a:prstGeom>
          </p:spPr>
        </p:pic>
      </p:grpSp>
      <p:sp>
        <p:nvSpPr>
          <p:cNvPr id="25" name="Parallelogram 24">
            <a:extLst>
              <a:ext uri="{FF2B5EF4-FFF2-40B4-BE49-F238E27FC236}">
                <a16:creationId xmlns:a16="http://schemas.microsoft.com/office/drawing/2014/main" id="{FA92F4A8-C408-4389-B69D-FA4CB26304F6}"/>
              </a:ext>
            </a:extLst>
          </p:cNvPr>
          <p:cNvSpPr/>
          <p:nvPr userDrawn="1"/>
        </p:nvSpPr>
        <p:spPr>
          <a:xfrm>
            <a:off x="-373064" y="2542425"/>
            <a:ext cx="5223558" cy="571025"/>
          </a:xfrm>
          <a:prstGeom prst="parallelogram">
            <a:avLst>
              <a:gd name="adj" fmla="val 40236"/>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Subtitle 2">
            <a:extLst>
              <a:ext uri="{FF2B5EF4-FFF2-40B4-BE49-F238E27FC236}">
                <a16:creationId xmlns:a16="http://schemas.microsoft.com/office/drawing/2014/main" id="{4F237E3F-4A00-4BCD-9B25-437513497F3B}"/>
              </a:ext>
            </a:extLst>
          </p:cNvPr>
          <p:cNvSpPr>
            <a:spLocks noGrp="1"/>
          </p:cNvSpPr>
          <p:nvPr>
            <p:ph type="subTitle" idx="1"/>
          </p:nvPr>
        </p:nvSpPr>
        <p:spPr>
          <a:xfrm>
            <a:off x="258228" y="2594695"/>
            <a:ext cx="4271287" cy="483807"/>
          </a:xfrm>
        </p:spPr>
        <p:txBody>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Tree>
    <p:extLst>
      <p:ext uri="{BB962C8B-B14F-4D97-AF65-F5344CB8AC3E}">
        <p14:creationId xmlns:p14="http://schemas.microsoft.com/office/powerpoint/2010/main" val="1000906731"/>
      </p:ext>
    </p:extLst>
  </p:cSld>
  <p:clrMapOvr>
    <a:masterClrMapping/>
  </p:clrMapOvr>
  <p:hf sldNum="0" hdr="0" ftr="0" dt="0"/>
  <p:extLst>
    <p:ext uri="{DCECCB84-F9BA-43D5-87BE-67443E8EF086}">
      <p15:sldGuideLst xmlns:p15="http://schemas.microsoft.com/office/powerpoint/2012/main"/>
    </p:ext>
  </p:extLst>
</p:sldLayout>
</file>

<file path=ppt/slideLayouts/slideLayout63.xml><?xml version="1.0" encoding="utf-8"?>
<p:sldLayout xmlns:a="http://schemas.openxmlformats.org/drawingml/2006/main" xmlns:r="http://schemas.openxmlformats.org/officeDocument/2006/relationships" xmlns:p="http://schemas.openxmlformats.org/presentationml/2006/main" preserve="1" userDrawn="1">
  <p:cSld name="Title Slide Urban Garden">
    <p:spTree>
      <p:nvGrpSpPr>
        <p:cNvPr id="1" name=""/>
        <p:cNvGrpSpPr/>
        <p:nvPr/>
      </p:nvGrpSpPr>
      <p:grpSpPr>
        <a:xfrm>
          <a:off x="0" y="0"/>
          <a:ext cx="0" cy="0"/>
          <a:chOff x="0" y="0"/>
          <a:chExt cx="0" cy="0"/>
        </a:xfrm>
      </p:grpSpPr>
      <p:pic>
        <p:nvPicPr>
          <p:cNvPr id="20" name="Picture 19" descr="A picture containing outdoor, sky, ground, building&#10;&#10;Description automatically generated">
            <a:extLst>
              <a:ext uri="{FF2B5EF4-FFF2-40B4-BE49-F238E27FC236}">
                <a16:creationId xmlns:a16="http://schemas.microsoft.com/office/drawing/2014/main" id="{66AFF3B4-0895-455F-AE68-5952CCC79D78}"/>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8122" t="2915" b="6472"/>
          <a:stretch/>
        </p:blipFill>
        <p:spPr>
          <a:xfrm>
            <a:off x="113026" y="-10509"/>
            <a:ext cx="12078975" cy="6693299"/>
          </a:xfrm>
          <a:prstGeom prst="rect">
            <a:avLst/>
          </a:prstGeom>
        </p:spPr>
      </p:pic>
      <p:sp>
        <p:nvSpPr>
          <p:cNvPr id="19" name="Trapezoid 11">
            <a:extLst>
              <a:ext uri="{FF2B5EF4-FFF2-40B4-BE49-F238E27FC236}">
                <a16:creationId xmlns:a16="http://schemas.microsoft.com/office/drawing/2014/main" id="{F930AEAB-58CB-4FD3-9A6F-94B28611E466}"/>
              </a:ext>
            </a:extLst>
          </p:cNvPr>
          <p:cNvSpPr/>
          <p:nvPr userDrawn="1"/>
        </p:nvSpPr>
        <p:spPr>
          <a:xfrm rot="10800000">
            <a:off x="113028" y="-22628"/>
            <a:ext cx="6104028"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 name="Trapezoid 11">
            <a:extLst>
              <a:ext uri="{FF2B5EF4-FFF2-40B4-BE49-F238E27FC236}">
                <a16:creationId xmlns:a16="http://schemas.microsoft.com/office/drawing/2014/main" id="{86B8939C-5A6B-4EEE-B770-13E4A8A8485B}"/>
              </a:ext>
            </a:extLst>
          </p:cNvPr>
          <p:cNvSpPr/>
          <p:nvPr userDrawn="1"/>
        </p:nvSpPr>
        <p:spPr>
          <a:xfrm rot="10800000">
            <a:off x="-3985" y="-22629"/>
            <a:ext cx="5343076"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258228" y="288730"/>
            <a:ext cx="4543107"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28" name="Rectangle 27">
            <a:extLst>
              <a:ext uri="{FF2B5EF4-FFF2-40B4-BE49-F238E27FC236}">
                <a16:creationId xmlns:a16="http://schemas.microsoft.com/office/drawing/2014/main" id="{143D5AB3-EE76-497D-B373-5036D76EF8E5}"/>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Picture 2" descr="Related image">
            <a:extLst>
              <a:ext uri="{FF2B5EF4-FFF2-40B4-BE49-F238E27FC236}">
                <a16:creationId xmlns:a16="http://schemas.microsoft.com/office/drawing/2014/main" id="{9C7555C2-967A-49C2-9D86-87BABCE61639}"/>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4" name="Group 13">
            <a:extLst>
              <a:ext uri="{FF2B5EF4-FFF2-40B4-BE49-F238E27FC236}">
                <a16:creationId xmlns:a16="http://schemas.microsoft.com/office/drawing/2014/main" id="{627C103A-A536-4F6B-A9DC-EC173641353F}"/>
              </a:ext>
            </a:extLst>
          </p:cNvPr>
          <p:cNvGrpSpPr/>
          <p:nvPr userDrawn="1"/>
        </p:nvGrpSpPr>
        <p:grpSpPr>
          <a:xfrm>
            <a:off x="11057687" y="179456"/>
            <a:ext cx="975360" cy="731520"/>
            <a:chOff x="11222083" y="712971"/>
            <a:chExt cx="822062" cy="785012"/>
          </a:xfrm>
        </p:grpSpPr>
        <p:sp>
          <p:nvSpPr>
            <p:cNvPr id="17" name="Oval 16">
              <a:extLst>
                <a:ext uri="{FF2B5EF4-FFF2-40B4-BE49-F238E27FC236}">
                  <a16:creationId xmlns:a16="http://schemas.microsoft.com/office/drawing/2014/main" id="{9AD850F7-B6EF-4494-B35D-EAA9F124C6C4}"/>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8" name="Picture 17">
              <a:extLst>
                <a:ext uri="{FF2B5EF4-FFF2-40B4-BE49-F238E27FC236}">
                  <a16:creationId xmlns:a16="http://schemas.microsoft.com/office/drawing/2014/main" id="{C9ACD731-68B0-4D9E-B4BD-5095D979C486}"/>
                </a:ext>
              </a:extLst>
            </p:cNvPr>
            <p:cNvPicPr>
              <a:picLocks noChangeAspect="1"/>
            </p:cNvPicPr>
            <p:nvPr userDrawn="1"/>
          </p:nvPicPr>
          <p:blipFill>
            <a:blip r:embed="rId4"/>
            <a:stretch>
              <a:fillRect/>
            </a:stretch>
          </p:blipFill>
          <p:spPr>
            <a:xfrm>
              <a:off x="11328830" y="811070"/>
              <a:ext cx="621950" cy="477528"/>
            </a:xfrm>
            <a:prstGeom prst="rect">
              <a:avLst/>
            </a:prstGeom>
          </p:spPr>
        </p:pic>
      </p:grpSp>
      <p:sp>
        <p:nvSpPr>
          <p:cNvPr id="25" name="Parallelogram 24">
            <a:extLst>
              <a:ext uri="{FF2B5EF4-FFF2-40B4-BE49-F238E27FC236}">
                <a16:creationId xmlns:a16="http://schemas.microsoft.com/office/drawing/2014/main" id="{E2CF438A-30F5-442E-9FDD-A756C2B4C5C3}"/>
              </a:ext>
            </a:extLst>
          </p:cNvPr>
          <p:cNvSpPr/>
          <p:nvPr userDrawn="1"/>
        </p:nvSpPr>
        <p:spPr>
          <a:xfrm>
            <a:off x="-422224" y="2542425"/>
            <a:ext cx="5223558" cy="571025"/>
          </a:xfrm>
          <a:prstGeom prst="parallelogram">
            <a:avLst>
              <a:gd name="adj" fmla="val 40236"/>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6" name="Subtitle 2">
            <a:extLst>
              <a:ext uri="{FF2B5EF4-FFF2-40B4-BE49-F238E27FC236}">
                <a16:creationId xmlns:a16="http://schemas.microsoft.com/office/drawing/2014/main" id="{45F48A98-CDBD-477C-9E50-190E1FA4C073}"/>
              </a:ext>
            </a:extLst>
          </p:cNvPr>
          <p:cNvSpPr>
            <a:spLocks noGrp="1"/>
          </p:cNvSpPr>
          <p:nvPr>
            <p:ph type="subTitle" idx="1"/>
          </p:nvPr>
        </p:nvSpPr>
        <p:spPr>
          <a:xfrm>
            <a:off x="258228" y="2594695"/>
            <a:ext cx="4271287" cy="483807"/>
          </a:xfrm>
        </p:spPr>
        <p:txBody>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Tree>
    <p:extLst>
      <p:ext uri="{BB962C8B-B14F-4D97-AF65-F5344CB8AC3E}">
        <p14:creationId xmlns:p14="http://schemas.microsoft.com/office/powerpoint/2010/main" val="947511750"/>
      </p:ext>
    </p:extLst>
  </p:cSld>
  <p:clrMapOvr>
    <a:masterClrMapping/>
  </p:clrMapOvr>
  <p:hf sldNum="0" hdr="0" ftr="0" dt="0"/>
  <p:extLst>
    <p:ext uri="{DCECCB84-F9BA-43D5-87BE-67443E8EF086}">
      <p15:sldGuideLst xmlns:p15="http://schemas.microsoft.com/office/powerpoint/2012/main"/>
    </p:ext>
  </p:extLst>
</p:sldLayout>
</file>

<file path=ppt/slideLayouts/slideLayout64.xml><?xml version="1.0" encoding="utf-8"?>
<p:sldLayout xmlns:a="http://schemas.openxmlformats.org/drawingml/2006/main" xmlns:r="http://schemas.openxmlformats.org/officeDocument/2006/relationships" xmlns:p="http://schemas.openxmlformats.org/presentationml/2006/main" preserve="1" userDrawn="1">
  <p:cSld name="1_Title Slide Urban Garden">
    <p:spTree>
      <p:nvGrpSpPr>
        <p:cNvPr id="1" name=""/>
        <p:cNvGrpSpPr/>
        <p:nvPr/>
      </p:nvGrpSpPr>
      <p:grpSpPr>
        <a:xfrm>
          <a:off x="0" y="0"/>
          <a:ext cx="0" cy="0"/>
          <a:chOff x="0" y="0"/>
          <a:chExt cx="0" cy="0"/>
        </a:xfrm>
      </p:grpSpPr>
      <p:pic>
        <p:nvPicPr>
          <p:cNvPr id="5" name="Picture 4" descr="A picture containing sky, outdoor, ground, building&#10;&#10;Description automatically generated">
            <a:extLst>
              <a:ext uri="{FF2B5EF4-FFF2-40B4-BE49-F238E27FC236}">
                <a16:creationId xmlns:a16="http://schemas.microsoft.com/office/drawing/2014/main" id="{4B38D200-A036-499D-A6F6-1ABC65B28B77}"/>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l="11360" t="14107" r="7215" b="5484"/>
          <a:stretch/>
        </p:blipFill>
        <p:spPr>
          <a:xfrm>
            <a:off x="2568722" y="753"/>
            <a:ext cx="9626600" cy="6852683"/>
          </a:xfrm>
          <a:prstGeom prst="rect">
            <a:avLst/>
          </a:prstGeom>
        </p:spPr>
      </p:pic>
      <p:sp>
        <p:nvSpPr>
          <p:cNvPr id="19" name="Trapezoid 11">
            <a:extLst>
              <a:ext uri="{FF2B5EF4-FFF2-40B4-BE49-F238E27FC236}">
                <a16:creationId xmlns:a16="http://schemas.microsoft.com/office/drawing/2014/main" id="{F930AEAB-58CB-4FD3-9A6F-94B28611E466}"/>
              </a:ext>
            </a:extLst>
          </p:cNvPr>
          <p:cNvSpPr/>
          <p:nvPr userDrawn="1"/>
        </p:nvSpPr>
        <p:spPr>
          <a:xfrm rot="10800000">
            <a:off x="113024" y="-13103"/>
            <a:ext cx="6316355"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 name="connsiteX0" fmla="*/ 0 w 7306691"/>
              <a:gd name="connsiteY0" fmla="*/ 6858002 h 6874042"/>
              <a:gd name="connsiteX1" fmla="*/ 4884333 w 7306691"/>
              <a:gd name="connsiteY1" fmla="*/ 0 h 6874042"/>
              <a:gd name="connsiteX2" fmla="*/ 7306691 w 7306691"/>
              <a:gd name="connsiteY2" fmla="*/ 0 h 6874042"/>
              <a:gd name="connsiteX3" fmla="*/ 7298670 w 7306691"/>
              <a:gd name="connsiteY3" fmla="*/ 6874042 h 6874042"/>
              <a:gd name="connsiteX4" fmla="*/ 0 w 7306691"/>
              <a:gd name="connsiteY4" fmla="*/ 6858002 h 6874042"/>
              <a:gd name="connsiteX0" fmla="*/ 0 w 6928481"/>
              <a:gd name="connsiteY0" fmla="*/ 684196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41962 h 6874042"/>
              <a:gd name="connsiteX0" fmla="*/ 0 w 6928481"/>
              <a:gd name="connsiteY0" fmla="*/ 6858002 h 6874042"/>
              <a:gd name="connsiteX1" fmla="*/ 4506123 w 6928481"/>
              <a:gd name="connsiteY1" fmla="*/ 0 h 6874042"/>
              <a:gd name="connsiteX2" fmla="*/ 6928481 w 6928481"/>
              <a:gd name="connsiteY2" fmla="*/ 0 h 6874042"/>
              <a:gd name="connsiteX3" fmla="*/ 6920460 w 6928481"/>
              <a:gd name="connsiteY3" fmla="*/ 6874042 h 6874042"/>
              <a:gd name="connsiteX4" fmla="*/ 0 w 6928481"/>
              <a:gd name="connsiteY4" fmla="*/ 6858002 h 6874042"/>
              <a:gd name="connsiteX0" fmla="*/ 0 w 7124591"/>
              <a:gd name="connsiteY0" fmla="*/ 6874042 h 6874042"/>
              <a:gd name="connsiteX1" fmla="*/ 4702233 w 7124591"/>
              <a:gd name="connsiteY1" fmla="*/ 0 h 6874042"/>
              <a:gd name="connsiteX2" fmla="*/ 7124591 w 7124591"/>
              <a:gd name="connsiteY2" fmla="*/ 0 h 6874042"/>
              <a:gd name="connsiteX3" fmla="*/ 7116570 w 7124591"/>
              <a:gd name="connsiteY3" fmla="*/ 6874042 h 6874042"/>
              <a:gd name="connsiteX4" fmla="*/ 0 w 7124591"/>
              <a:gd name="connsiteY4" fmla="*/ 6874042 h 6874042"/>
              <a:gd name="connsiteX0" fmla="*/ 0 w 7124591"/>
              <a:gd name="connsiteY0" fmla="*/ 6890082 h 6890082"/>
              <a:gd name="connsiteX1" fmla="*/ 4604178 w 7124591"/>
              <a:gd name="connsiteY1" fmla="*/ 0 h 6890082"/>
              <a:gd name="connsiteX2" fmla="*/ 7124591 w 7124591"/>
              <a:gd name="connsiteY2" fmla="*/ 16040 h 6890082"/>
              <a:gd name="connsiteX3" fmla="*/ 7116570 w 7124591"/>
              <a:gd name="connsiteY3" fmla="*/ 6890082 h 6890082"/>
              <a:gd name="connsiteX4" fmla="*/ 0 w 7124591"/>
              <a:gd name="connsiteY4" fmla="*/ 6890082 h 6890082"/>
              <a:gd name="connsiteX0" fmla="*/ 0 w 6634319"/>
              <a:gd name="connsiteY0" fmla="*/ 6906122 h 6906122"/>
              <a:gd name="connsiteX1" fmla="*/ 4113906 w 6634319"/>
              <a:gd name="connsiteY1" fmla="*/ 0 h 6906122"/>
              <a:gd name="connsiteX2" fmla="*/ 6634319 w 6634319"/>
              <a:gd name="connsiteY2" fmla="*/ 16040 h 6906122"/>
              <a:gd name="connsiteX3" fmla="*/ 6626298 w 6634319"/>
              <a:gd name="connsiteY3" fmla="*/ 6890082 h 6906122"/>
              <a:gd name="connsiteX4" fmla="*/ 0 w 6634319"/>
              <a:gd name="connsiteY4" fmla="*/ 6906122 h 690612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634319" h="6906122">
                <a:moveTo>
                  <a:pt x="0" y="6906122"/>
                </a:moveTo>
                <a:lnTo>
                  <a:pt x="4113906" y="0"/>
                </a:lnTo>
                <a:lnTo>
                  <a:pt x="6634319" y="16040"/>
                </a:lnTo>
                <a:cubicBezTo>
                  <a:pt x="6631645" y="2307387"/>
                  <a:pt x="6628972" y="4598735"/>
                  <a:pt x="6626298" y="6890082"/>
                </a:cubicBezTo>
                <a:lnTo>
                  <a:pt x="0" y="6906122"/>
                </a:lnTo>
                <a:close/>
              </a:path>
            </a:pathLst>
          </a:custGeom>
          <a:gradFill flip="none" rotWithShape="1">
            <a:gsLst>
              <a:gs pos="0">
                <a:srgbClr val="2E69C8"/>
              </a:gs>
              <a:gs pos="55000">
                <a:srgbClr val="8BABDF"/>
              </a:gs>
              <a:gs pos="100000">
                <a:srgbClr val="CDDAEF"/>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 name="Trapezoid 11">
            <a:extLst>
              <a:ext uri="{FF2B5EF4-FFF2-40B4-BE49-F238E27FC236}">
                <a16:creationId xmlns:a16="http://schemas.microsoft.com/office/drawing/2014/main" id="{86B8939C-5A6B-4EEE-B770-13E4A8A8485B}"/>
              </a:ext>
            </a:extLst>
          </p:cNvPr>
          <p:cNvSpPr/>
          <p:nvPr userDrawn="1"/>
        </p:nvSpPr>
        <p:spPr>
          <a:xfrm rot="10800000">
            <a:off x="-1" y="-4208"/>
            <a:ext cx="5158172" cy="6880628"/>
          </a:xfrm>
          <a:custGeom>
            <a:avLst/>
            <a:gdLst>
              <a:gd name="connsiteX0" fmla="*/ 0 w 6448927"/>
              <a:gd name="connsiteY0" fmla="*/ 6858000 h 6858000"/>
              <a:gd name="connsiteX1" fmla="*/ 1612232 w 6448927"/>
              <a:gd name="connsiteY1" fmla="*/ 0 h 6858000"/>
              <a:gd name="connsiteX2" fmla="*/ 4836695 w 6448927"/>
              <a:gd name="connsiteY2" fmla="*/ 0 h 6858000"/>
              <a:gd name="connsiteX3" fmla="*/ 6448927 w 6448927"/>
              <a:gd name="connsiteY3" fmla="*/ 6858000 h 6858000"/>
              <a:gd name="connsiteX4" fmla="*/ 0 w 6448927"/>
              <a:gd name="connsiteY4" fmla="*/ 6858000 h 6858000"/>
              <a:gd name="connsiteX0" fmla="*/ 0 w 6456948"/>
              <a:gd name="connsiteY0" fmla="*/ 6874042 h 6874042"/>
              <a:gd name="connsiteX1" fmla="*/ 1612232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2815390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8799096"/>
              <a:gd name="connsiteY0" fmla="*/ 6858000 h 6874042"/>
              <a:gd name="connsiteX1" fmla="*/ 5157538 w 8799096"/>
              <a:gd name="connsiteY1" fmla="*/ 16042 h 6874042"/>
              <a:gd name="connsiteX2" fmla="*/ 8799096 w 8799096"/>
              <a:gd name="connsiteY2" fmla="*/ 0 h 6874042"/>
              <a:gd name="connsiteX3" fmla="*/ 8791075 w 8799096"/>
              <a:gd name="connsiteY3" fmla="*/ 6874042 h 6874042"/>
              <a:gd name="connsiteX4" fmla="*/ 0 w 8799096"/>
              <a:gd name="connsiteY4" fmla="*/ 6858000 h 6874042"/>
              <a:gd name="connsiteX0" fmla="*/ 0 w 7772401"/>
              <a:gd name="connsiteY0" fmla="*/ 6858000 h 6874042"/>
              <a:gd name="connsiteX1" fmla="*/ 4130843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5141496 w 7772401"/>
              <a:gd name="connsiteY1" fmla="*/ 0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72401"/>
              <a:gd name="connsiteY0" fmla="*/ 6858000 h 6874042"/>
              <a:gd name="connsiteX1" fmla="*/ 4948991 w 7772401"/>
              <a:gd name="connsiteY1" fmla="*/ 16042 h 6874042"/>
              <a:gd name="connsiteX2" fmla="*/ 7772401 w 7772401"/>
              <a:gd name="connsiteY2" fmla="*/ 0 h 6874042"/>
              <a:gd name="connsiteX3" fmla="*/ 7764380 w 7772401"/>
              <a:gd name="connsiteY3" fmla="*/ 6874042 h 6874042"/>
              <a:gd name="connsiteX4" fmla="*/ 0 w 7772401"/>
              <a:gd name="connsiteY4" fmla="*/ 6858000 h 6874042"/>
              <a:gd name="connsiteX0" fmla="*/ 0 w 7788443"/>
              <a:gd name="connsiteY0" fmla="*/ 6874042 h 6874042"/>
              <a:gd name="connsiteX1" fmla="*/ 4965033 w 7788443"/>
              <a:gd name="connsiteY1" fmla="*/ 16042 h 6874042"/>
              <a:gd name="connsiteX2" fmla="*/ 7788443 w 7788443"/>
              <a:gd name="connsiteY2" fmla="*/ 0 h 6874042"/>
              <a:gd name="connsiteX3" fmla="*/ 7780422 w 7788443"/>
              <a:gd name="connsiteY3" fmla="*/ 6874042 h 6874042"/>
              <a:gd name="connsiteX4" fmla="*/ 0 w 7788443"/>
              <a:gd name="connsiteY4" fmla="*/ 6874042 h 6874042"/>
              <a:gd name="connsiteX0" fmla="*/ 0 w 6456948"/>
              <a:gd name="connsiteY0" fmla="*/ 6874042 h 6874042"/>
              <a:gd name="connsiteX1" fmla="*/ 3633538 w 6456948"/>
              <a:gd name="connsiteY1" fmla="*/ 16042 h 6874042"/>
              <a:gd name="connsiteX2" fmla="*/ 6456948 w 6456948"/>
              <a:gd name="connsiteY2" fmla="*/ 0 h 6874042"/>
              <a:gd name="connsiteX3" fmla="*/ 6448927 w 6456948"/>
              <a:gd name="connsiteY3" fmla="*/ 6874042 h 6874042"/>
              <a:gd name="connsiteX4" fmla="*/ 0 w 6456948"/>
              <a:gd name="connsiteY4" fmla="*/ 6874042 h 6874042"/>
              <a:gd name="connsiteX0" fmla="*/ 0 w 6456948"/>
              <a:gd name="connsiteY0" fmla="*/ 6874042 h 6874042"/>
              <a:gd name="connsiteX1" fmla="*/ 4034590 w 6456948"/>
              <a:gd name="connsiteY1" fmla="*/ 0 h 6874042"/>
              <a:gd name="connsiteX2" fmla="*/ 6456948 w 6456948"/>
              <a:gd name="connsiteY2" fmla="*/ 0 h 6874042"/>
              <a:gd name="connsiteX3" fmla="*/ 6448927 w 6456948"/>
              <a:gd name="connsiteY3" fmla="*/ 6874042 h 6874042"/>
              <a:gd name="connsiteX4" fmla="*/ 0 w 6456948"/>
              <a:gd name="connsiteY4" fmla="*/ 6874042 h 68740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456948" h="6874042">
                <a:moveTo>
                  <a:pt x="0" y="6874042"/>
                </a:moveTo>
                <a:lnTo>
                  <a:pt x="4034590" y="0"/>
                </a:lnTo>
                <a:lnTo>
                  <a:pt x="6456948" y="0"/>
                </a:lnTo>
                <a:cubicBezTo>
                  <a:pt x="6454274" y="2291347"/>
                  <a:pt x="6451601" y="4582695"/>
                  <a:pt x="6448927" y="6874042"/>
                </a:cubicBezTo>
                <a:lnTo>
                  <a:pt x="0" y="6874042"/>
                </a:lnTo>
                <a:close/>
              </a:path>
            </a:pathLst>
          </a:custGeom>
          <a:gradFill flip="none" rotWithShape="1">
            <a:gsLst>
              <a:gs pos="0">
                <a:srgbClr val="2D508F"/>
              </a:gs>
              <a:gs pos="54000">
                <a:srgbClr val="5D87CB"/>
              </a:gs>
              <a:gs pos="100000">
                <a:srgbClr val="AAC0E4"/>
              </a:gs>
            </a:gsLst>
            <a:lin ang="54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1FBC9AF-9972-4A97-9652-43451993B705}"/>
              </a:ext>
            </a:extLst>
          </p:cNvPr>
          <p:cNvSpPr>
            <a:spLocks noGrp="1"/>
          </p:cNvSpPr>
          <p:nvPr>
            <p:ph type="ctrTitle"/>
          </p:nvPr>
        </p:nvSpPr>
        <p:spPr>
          <a:xfrm>
            <a:off x="258228" y="288730"/>
            <a:ext cx="4720172" cy="2202691"/>
          </a:xfrm>
        </p:spPr>
        <p:txBody>
          <a:bodyPr anchor="b">
            <a:normAutofit/>
          </a:bodyPr>
          <a:lstStyle>
            <a:lvl1pPr algn="l">
              <a:defRPr sz="5000">
                <a:solidFill>
                  <a:srgbClr val="002060"/>
                </a:solidFill>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28" name="Rectangle 27">
            <a:extLst>
              <a:ext uri="{FF2B5EF4-FFF2-40B4-BE49-F238E27FC236}">
                <a16:creationId xmlns:a16="http://schemas.microsoft.com/office/drawing/2014/main" id="{143D5AB3-EE76-497D-B373-5036D76EF8E5}"/>
              </a:ext>
            </a:extLst>
          </p:cNvPr>
          <p:cNvSpPr/>
          <p:nvPr userDrawn="1"/>
        </p:nvSpPr>
        <p:spPr>
          <a:xfrm rot="10800000">
            <a:off x="-27362" y="6679055"/>
            <a:ext cx="12219364" cy="206890"/>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Picture 2" descr="Related image">
            <a:extLst>
              <a:ext uri="{FF2B5EF4-FFF2-40B4-BE49-F238E27FC236}">
                <a16:creationId xmlns:a16="http://schemas.microsoft.com/office/drawing/2014/main" id="{B252B331-30B6-49D0-9002-E74CE089236E}"/>
              </a:ext>
            </a:extLst>
          </p:cNvPr>
          <p:cNvPicPr>
            <a:picLocks noChangeAspect="1" noChangeArrowheads="1"/>
          </p:cNvPicPr>
          <p:nvPr userDrawn="1"/>
        </p:nvPicPr>
        <p:blipFill>
          <a:blip r:embed="rId3" cstate="print">
            <a:extLst>
              <a:ext uri="{28A0092B-C50C-407E-A947-70E740481C1C}">
                <a14:useLocalDpi xmlns:a14="http://schemas.microsoft.com/office/drawing/2010/main" val="0"/>
              </a:ext>
            </a:extLst>
          </a:blip>
          <a:srcRect/>
          <a:stretch>
            <a:fillRect/>
          </a:stretch>
        </p:blipFill>
        <p:spPr bwMode="auto">
          <a:xfrm>
            <a:off x="9993064" y="181423"/>
            <a:ext cx="975360" cy="731520"/>
          </a:xfrm>
          <a:prstGeom prst="rect">
            <a:avLst/>
          </a:prstGeom>
          <a:noFill/>
          <a:extLst>
            <a:ext uri="{909E8E84-426E-40DD-AFC4-6F175D3DCCD1}">
              <a14:hiddenFill xmlns:a14="http://schemas.microsoft.com/office/drawing/2010/main">
                <a:solidFill>
                  <a:srgbClr val="FFFFFF"/>
                </a:solidFill>
              </a14:hiddenFill>
            </a:ext>
          </a:extLst>
        </p:spPr>
      </p:pic>
      <p:grpSp>
        <p:nvGrpSpPr>
          <p:cNvPr id="14" name="Group 13">
            <a:extLst>
              <a:ext uri="{FF2B5EF4-FFF2-40B4-BE49-F238E27FC236}">
                <a16:creationId xmlns:a16="http://schemas.microsoft.com/office/drawing/2014/main" id="{3A1EA1BF-DCD3-436E-8009-B1B8333F3A87}"/>
              </a:ext>
            </a:extLst>
          </p:cNvPr>
          <p:cNvGrpSpPr/>
          <p:nvPr userDrawn="1"/>
        </p:nvGrpSpPr>
        <p:grpSpPr>
          <a:xfrm>
            <a:off x="11057687" y="179456"/>
            <a:ext cx="975360" cy="731520"/>
            <a:chOff x="11222083" y="712971"/>
            <a:chExt cx="822062" cy="785012"/>
          </a:xfrm>
        </p:grpSpPr>
        <p:sp>
          <p:nvSpPr>
            <p:cNvPr id="17" name="Oval 16">
              <a:extLst>
                <a:ext uri="{FF2B5EF4-FFF2-40B4-BE49-F238E27FC236}">
                  <a16:creationId xmlns:a16="http://schemas.microsoft.com/office/drawing/2014/main" id="{A27CD53D-D485-4738-A85E-50225B21ADF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8" name="Picture 17">
              <a:extLst>
                <a:ext uri="{FF2B5EF4-FFF2-40B4-BE49-F238E27FC236}">
                  <a16:creationId xmlns:a16="http://schemas.microsoft.com/office/drawing/2014/main" id="{7A50518B-2C7B-4AB5-B9A2-BE3F381CFAB1}"/>
                </a:ext>
              </a:extLst>
            </p:cNvPr>
            <p:cNvPicPr>
              <a:picLocks noChangeAspect="1"/>
            </p:cNvPicPr>
            <p:nvPr userDrawn="1"/>
          </p:nvPicPr>
          <p:blipFill>
            <a:blip r:embed="rId4"/>
            <a:stretch>
              <a:fillRect/>
            </a:stretch>
          </p:blipFill>
          <p:spPr>
            <a:xfrm>
              <a:off x="11328830" y="811070"/>
              <a:ext cx="621950" cy="477528"/>
            </a:xfrm>
            <a:prstGeom prst="rect">
              <a:avLst/>
            </a:prstGeom>
          </p:spPr>
        </p:pic>
      </p:grpSp>
      <p:sp>
        <p:nvSpPr>
          <p:cNvPr id="20" name="Parallelogram 19">
            <a:extLst>
              <a:ext uri="{FF2B5EF4-FFF2-40B4-BE49-F238E27FC236}">
                <a16:creationId xmlns:a16="http://schemas.microsoft.com/office/drawing/2014/main" id="{A09E9AB0-D99C-44C1-A6F1-962B4451BFDB}"/>
              </a:ext>
            </a:extLst>
          </p:cNvPr>
          <p:cNvSpPr/>
          <p:nvPr userDrawn="1"/>
        </p:nvSpPr>
        <p:spPr>
          <a:xfrm>
            <a:off x="-422224" y="2542425"/>
            <a:ext cx="5400625" cy="571025"/>
          </a:xfrm>
          <a:prstGeom prst="parallelogram">
            <a:avLst>
              <a:gd name="adj" fmla="val 40236"/>
            </a:avLst>
          </a:prstGeom>
          <a:solidFill>
            <a:srgbClr val="54AE48">
              <a:alpha val="5764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5" name="Subtitle 2">
            <a:extLst>
              <a:ext uri="{FF2B5EF4-FFF2-40B4-BE49-F238E27FC236}">
                <a16:creationId xmlns:a16="http://schemas.microsoft.com/office/drawing/2014/main" id="{E877B6C0-1FF9-475E-9B3B-83F4E212EDBE}"/>
              </a:ext>
            </a:extLst>
          </p:cNvPr>
          <p:cNvSpPr>
            <a:spLocks noGrp="1"/>
          </p:cNvSpPr>
          <p:nvPr>
            <p:ph type="subTitle" idx="1"/>
          </p:nvPr>
        </p:nvSpPr>
        <p:spPr>
          <a:xfrm>
            <a:off x="258228" y="2594695"/>
            <a:ext cx="4351874" cy="483807"/>
          </a:xfrm>
        </p:spPr>
        <p:txBody>
          <a:bodyPr/>
          <a:lstStyle>
            <a:lvl1pPr marL="0" indent="0" algn="r">
              <a:buNone/>
              <a:defRPr sz="1800">
                <a:solidFill>
                  <a:srgbClr val="002060"/>
                </a:solidFill>
              </a:defRPr>
            </a:lvl1pPr>
            <a:lvl2pPr marL="457198" indent="0" algn="ctr">
              <a:buNone/>
              <a:defRPr sz="2000"/>
            </a:lvl2pPr>
            <a:lvl3pPr marL="914396" indent="0" algn="ctr">
              <a:buNone/>
              <a:defRPr sz="1800"/>
            </a:lvl3pPr>
            <a:lvl4pPr marL="1371595" indent="0" algn="ctr">
              <a:buNone/>
              <a:defRPr sz="1600"/>
            </a:lvl4pPr>
            <a:lvl5pPr marL="1828793" indent="0" algn="ctr">
              <a:buNone/>
              <a:defRPr sz="1600"/>
            </a:lvl5pPr>
            <a:lvl6pPr marL="2285991" indent="0" algn="ctr">
              <a:buNone/>
              <a:defRPr sz="1600"/>
            </a:lvl6pPr>
            <a:lvl7pPr marL="2743189" indent="0" algn="ctr">
              <a:buNone/>
              <a:defRPr sz="1600"/>
            </a:lvl7pPr>
            <a:lvl8pPr marL="3200388" indent="0" algn="ctr">
              <a:buNone/>
              <a:defRPr sz="1600"/>
            </a:lvl8pPr>
            <a:lvl9pPr marL="3657586" indent="0" algn="ctr">
              <a:buNone/>
              <a:defRPr sz="1600"/>
            </a:lvl9pPr>
          </a:lstStyle>
          <a:p>
            <a:r>
              <a:rPr lang="en-US"/>
              <a:t>Click to edit Master subtitle style</a:t>
            </a:r>
          </a:p>
        </p:txBody>
      </p:sp>
    </p:spTree>
    <p:extLst>
      <p:ext uri="{BB962C8B-B14F-4D97-AF65-F5344CB8AC3E}">
        <p14:creationId xmlns:p14="http://schemas.microsoft.com/office/powerpoint/2010/main" val="931733138"/>
      </p:ext>
    </p:extLst>
  </p:cSld>
  <p:clrMapOvr>
    <a:masterClrMapping/>
  </p:clrMapOvr>
  <p:hf sldNum="0" hdr="0" ftr="0" dt="0"/>
  <p:extLst>
    <p:ext uri="{DCECCB84-F9BA-43D5-87BE-67443E8EF086}">
      <p15:sldGuideLst xmlns:p15="http://schemas.microsoft.com/office/powerpoint/2012/main"/>
    </p:ext>
  </p:extLst>
</p:sldLayout>
</file>

<file path=ppt/slideLayouts/slideLayout65.xml><?xml version="1.0" encoding="utf-8"?>
<p:sldLayout xmlns:a="http://schemas.openxmlformats.org/drawingml/2006/main" xmlns:r="http://schemas.openxmlformats.org/officeDocument/2006/relationships" xmlns:p="http://schemas.openxmlformats.org/presentationml/2006/main" type="twoObj" preserve="1">
  <p:cSld name="Body Slide Two Text Boxes Ribbon on Lef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C57EAE-9C1C-48A6-8C9E-FF798216A608}"/>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Content Placeholder 2">
            <a:extLst>
              <a:ext uri="{FF2B5EF4-FFF2-40B4-BE49-F238E27FC236}">
                <a16:creationId xmlns:a16="http://schemas.microsoft.com/office/drawing/2014/main" id="{74BFDBE9-CC9A-4BD3-AA36-871FCB780582}"/>
              </a:ext>
            </a:extLst>
          </p:cNvPr>
          <p:cNvSpPr>
            <a:spLocks noGrp="1"/>
          </p:cNvSpPr>
          <p:nvPr>
            <p:ph sz="half" idx="1"/>
          </p:nvPr>
        </p:nvSpPr>
        <p:spPr>
          <a:xfrm>
            <a:off x="838200" y="1825625"/>
            <a:ext cx="5181600" cy="4398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5B0082B4-7199-4E50-9A29-FAB0803F1E5A}"/>
              </a:ext>
            </a:extLst>
          </p:cNvPr>
          <p:cNvSpPr>
            <a:spLocks noGrp="1"/>
          </p:cNvSpPr>
          <p:nvPr>
            <p:ph sz="half" idx="2"/>
          </p:nvPr>
        </p:nvSpPr>
        <p:spPr>
          <a:xfrm>
            <a:off x="6172202" y="1825625"/>
            <a:ext cx="5181600" cy="4398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Rectangle 11">
            <a:extLst>
              <a:ext uri="{FF2B5EF4-FFF2-40B4-BE49-F238E27FC236}">
                <a16:creationId xmlns:a16="http://schemas.microsoft.com/office/drawing/2014/main" id="{4B913994-A48E-4770-BBA4-0897B9E61BD0}"/>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BABF82D1-BC8F-4560-A207-4F785D4C6B46}"/>
              </a:ext>
            </a:extLst>
          </p:cNvPr>
          <p:cNvSpPr/>
          <p:nvPr userDrawn="1"/>
        </p:nvSpPr>
        <p:spPr>
          <a:xfrm>
            <a:off x="497308" y="1104903"/>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7FC5144A-461D-44A3-9707-B289748B9DD6}"/>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5" name="Group 14">
            <a:extLst>
              <a:ext uri="{FF2B5EF4-FFF2-40B4-BE49-F238E27FC236}">
                <a16:creationId xmlns:a16="http://schemas.microsoft.com/office/drawing/2014/main" id="{8E03BDBF-8528-4829-9B15-3ACDB2B47F1A}"/>
              </a:ext>
            </a:extLst>
          </p:cNvPr>
          <p:cNvGrpSpPr/>
          <p:nvPr userDrawn="1"/>
        </p:nvGrpSpPr>
        <p:grpSpPr>
          <a:xfrm>
            <a:off x="10958164" y="5813434"/>
            <a:ext cx="860612" cy="748145"/>
            <a:chOff x="11222083" y="712971"/>
            <a:chExt cx="822062" cy="785012"/>
          </a:xfrm>
        </p:grpSpPr>
        <p:sp>
          <p:nvSpPr>
            <p:cNvPr id="16" name="Oval 15">
              <a:extLst>
                <a:ext uri="{FF2B5EF4-FFF2-40B4-BE49-F238E27FC236}">
                  <a16:creationId xmlns:a16="http://schemas.microsoft.com/office/drawing/2014/main" id="{F9E155A5-067B-4316-B468-6DD14E14A504}"/>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7" name="Picture 16">
              <a:extLst>
                <a:ext uri="{FF2B5EF4-FFF2-40B4-BE49-F238E27FC236}">
                  <a16:creationId xmlns:a16="http://schemas.microsoft.com/office/drawing/2014/main" id="{CC460F97-2267-4249-B222-ED16934E5CBF}"/>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58170641"/>
      </p:ext>
    </p:extLst>
  </p:cSld>
  <p:clrMapOvr>
    <a:masterClrMapping/>
  </p:clrMapOvr>
  <p:hf sldNum="0" hdr="0" ftr="0" dt="0"/>
</p:sldLayout>
</file>

<file path=ppt/slideLayouts/slideLayout66.xml><?xml version="1.0" encoding="utf-8"?>
<p:sldLayout xmlns:a="http://schemas.openxmlformats.org/drawingml/2006/main" xmlns:r="http://schemas.openxmlformats.org/officeDocument/2006/relationships" xmlns:p="http://schemas.openxmlformats.org/presentationml/2006/main" type="twoObj" preserve="1">
  <p:cSld name="Body Slide Two Text Boxes Ribbon on Righ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C57EAE-9C1C-48A6-8C9E-FF798216A608}"/>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Content Placeholder 2">
            <a:extLst>
              <a:ext uri="{FF2B5EF4-FFF2-40B4-BE49-F238E27FC236}">
                <a16:creationId xmlns:a16="http://schemas.microsoft.com/office/drawing/2014/main" id="{74BFDBE9-CC9A-4BD3-AA36-871FCB780582}"/>
              </a:ext>
            </a:extLst>
          </p:cNvPr>
          <p:cNvSpPr>
            <a:spLocks noGrp="1"/>
          </p:cNvSpPr>
          <p:nvPr>
            <p:ph sz="half" idx="1"/>
          </p:nvPr>
        </p:nvSpPr>
        <p:spPr>
          <a:xfrm>
            <a:off x="838200" y="1825625"/>
            <a:ext cx="5181600" cy="4398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5B0082B4-7199-4E50-9A29-FAB0803F1E5A}"/>
              </a:ext>
            </a:extLst>
          </p:cNvPr>
          <p:cNvSpPr>
            <a:spLocks noGrp="1"/>
          </p:cNvSpPr>
          <p:nvPr>
            <p:ph sz="half" idx="2"/>
          </p:nvPr>
        </p:nvSpPr>
        <p:spPr>
          <a:xfrm>
            <a:off x="6172202" y="1825625"/>
            <a:ext cx="5181600" cy="4398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Rectangle 11">
            <a:extLst>
              <a:ext uri="{FF2B5EF4-FFF2-40B4-BE49-F238E27FC236}">
                <a16:creationId xmlns:a16="http://schemas.microsoft.com/office/drawing/2014/main" id="{4B913994-A48E-4770-BBA4-0897B9E61BD0}"/>
              </a:ext>
            </a:extLst>
          </p:cNvPr>
          <p:cNvSpPr/>
          <p:nvPr userDrawn="1"/>
        </p:nvSpPr>
        <p:spPr>
          <a:xfrm>
            <a:off x="11284960" y="0"/>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BABF82D1-BC8F-4560-A207-4F785D4C6B46}"/>
              </a:ext>
            </a:extLst>
          </p:cNvPr>
          <p:cNvSpPr/>
          <p:nvPr userDrawn="1"/>
        </p:nvSpPr>
        <p:spPr>
          <a:xfrm>
            <a:off x="11283331" y="1239840"/>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7FC5144A-461D-44A3-9707-B289748B9DD6}"/>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5" name="Group 14">
            <a:extLst>
              <a:ext uri="{FF2B5EF4-FFF2-40B4-BE49-F238E27FC236}">
                <a16:creationId xmlns:a16="http://schemas.microsoft.com/office/drawing/2014/main" id="{48E4672F-93FD-484C-BFCB-C5F5F4C1203D}"/>
              </a:ext>
            </a:extLst>
          </p:cNvPr>
          <p:cNvGrpSpPr/>
          <p:nvPr userDrawn="1"/>
        </p:nvGrpSpPr>
        <p:grpSpPr>
          <a:xfrm>
            <a:off x="10958164" y="5813434"/>
            <a:ext cx="860612" cy="748145"/>
            <a:chOff x="11222083" y="712971"/>
            <a:chExt cx="822062" cy="785012"/>
          </a:xfrm>
        </p:grpSpPr>
        <p:sp>
          <p:nvSpPr>
            <p:cNvPr id="16" name="Oval 15">
              <a:extLst>
                <a:ext uri="{FF2B5EF4-FFF2-40B4-BE49-F238E27FC236}">
                  <a16:creationId xmlns:a16="http://schemas.microsoft.com/office/drawing/2014/main" id="{A572F967-94AA-4109-B702-0D0E833B8643}"/>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7" name="Picture 16">
              <a:extLst>
                <a:ext uri="{FF2B5EF4-FFF2-40B4-BE49-F238E27FC236}">
                  <a16:creationId xmlns:a16="http://schemas.microsoft.com/office/drawing/2014/main" id="{6CBEFC5A-21C6-4DD0-8D7D-F6A229D357D4}"/>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657076973"/>
      </p:ext>
    </p:extLst>
  </p:cSld>
  <p:clrMapOvr>
    <a:masterClrMapping/>
  </p:clrMapOvr>
  <p:hf sldNum="0" hdr="0" ftr="0" dt="0"/>
</p:sldLayout>
</file>

<file path=ppt/slideLayouts/slideLayout67.xml><?xml version="1.0" encoding="utf-8"?>
<p:sldLayout xmlns:a="http://schemas.openxmlformats.org/drawingml/2006/main" xmlns:r="http://schemas.openxmlformats.org/officeDocument/2006/relationships" xmlns:p="http://schemas.openxmlformats.org/presentationml/2006/main" type="twoObj" preserve="1">
  <p:cSld name="Body Slide Two Text Boxes ">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C57EAE-9C1C-48A6-8C9E-FF798216A608}"/>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3" name="Content Placeholder 2">
            <a:extLst>
              <a:ext uri="{FF2B5EF4-FFF2-40B4-BE49-F238E27FC236}">
                <a16:creationId xmlns:a16="http://schemas.microsoft.com/office/drawing/2014/main" id="{74BFDBE9-CC9A-4BD3-AA36-871FCB780582}"/>
              </a:ext>
            </a:extLst>
          </p:cNvPr>
          <p:cNvSpPr>
            <a:spLocks noGrp="1"/>
          </p:cNvSpPr>
          <p:nvPr>
            <p:ph sz="half" idx="1"/>
          </p:nvPr>
        </p:nvSpPr>
        <p:spPr>
          <a:xfrm>
            <a:off x="838200" y="1825625"/>
            <a:ext cx="5181600" cy="4398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5B0082B4-7199-4E50-9A29-FAB0803F1E5A}"/>
              </a:ext>
            </a:extLst>
          </p:cNvPr>
          <p:cNvSpPr>
            <a:spLocks noGrp="1"/>
          </p:cNvSpPr>
          <p:nvPr>
            <p:ph sz="half" idx="2"/>
          </p:nvPr>
        </p:nvSpPr>
        <p:spPr>
          <a:xfrm>
            <a:off x="6172202" y="1825625"/>
            <a:ext cx="5181600" cy="4398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8" name="Rectangle 17">
            <a:extLst>
              <a:ext uri="{FF2B5EF4-FFF2-40B4-BE49-F238E27FC236}">
                <a16:creationId xmlns:a16="http://schemas.microsoft.com/office/drawing/2014/main" id="{7FC5144A-461D-44A3-9707-B289748B9DD6}"/>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2" name="Group 11">
            <a:extLst>
              <a:ext uri="{FF2B5EF4-FFF2-40B4-BE49-F238E27FC236}">
                <a16:creationId xmlns:a16="http://schemas.microsoft.com/office/drawing/2014/main" id="{7A3A68BC-4C23-4DF8-BD1E-7DC88B3B4422}"/>
              </a:ext>
            </a:extLst>
          </p:cNvPr>
          <p:cNvGrpSpPr/>
          <p:nvPr userDrawn="1"/>
        </p:nvGrpSpPr>
        <p:grpSpPr>
          <a:xfrm>
            <a:off x="10958164" y="5813434"/>
            <a:ext cx="860612" cy="748145"/>
            <a:chOff x="11222083" y="712971"/>
            <a:chExt cx="822062" cy="785012"/>
          </a:xfrm>
        </p:grpSpPr>
        <p:sp>
          <p:nvSpPr>
            <p:cNvPr id="13" name="Oval 12">
              <a:extLst>
                <a:ext uri="{FF2B5EF4-FFF2-40B4-BE49-F238E27FC236}">
                  <a16:creationId xmlns:a16="http://schemas.microsoft.com/office/drawing/2014/main" id="{BDB92648-B1E5-4BBF-98F2-9366761238A3}"/>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13">
              <a:extLst>
                <a:ext uri="{FF2B5EF4-FFF2-40B4-BE49-F238E27FC236}">
                  <a16:creationId xmlns:a16="http://schemas.microsoft.com/office/drawing/2014/main" id="{6A6E28BB-2B17-4AFB-B8BB-9332F8471E11}"/>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584370088"/>
      </p:ext>
    </p:extLst>
  </p:cSld>
  <p:clrMapOvr>
    <a:masterClrMapping/>
  </p:clrMapOvr>
  <p:hf sldNum="0" hdr="0" ftr="0" dt="0"/>
</p:sldLayout>
</file>

<file path=ppt/slideLayouts/slideLayout68.xml><?xml version="1.0" encoding="utf-8"?>
<p:sldLayout xmlns:a="http://schemas.openxmlformats.org/drawingml/2006/main" xmlns:r="http://schemas.openxmlformats.org/officeDocument/2006/relationships" xmlns:p="http://schemas.openxmlformats.org/presentationml/2006/main" preserve="1" userDrawn="1">
  <p:cSld name="Body Slide One Text Box Ribbon on Lef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C57EAE-9C1C-48A6-8C9E-FF798216A608}"/>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4" name="Content Placeholder 3">
            <a:extLst>
              <a:ext uri="{FF2B5EF4-FFF2-40B4-BE49-F238E27FC236}">
                <a16:creationId xmlns:a16="http://schemas.microsoft.com/office/drawing/2014/main" id="{5B0082B4-7199-4E50-9A29-FAB0803F1E5A}"/>
              </a:ext>
            </a:extLst>
          </p:cNvPr>
          <p:cNvSpPr>
            <a:spLocks noGrp="1"/>
          </p:cNvSpPr>
          <p:nvPr>
            <p:ph sz="half" idx="2"/>
          </p:nvPr>
        </p:nvSpPr>
        <p:spPr>
          <a:xfrm>
            <a:off x="838202" y="1873127"/>
            <a:ext cx="10515602"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Rectangle 11">
            <a:extLst>
              <a:ext uri="{FF2B5EF4-FFF2-40B4-BE49-F238E27FC236}">
                <a16:creationId xmlns:a16="http://schemas.microsoft.com/office/drawing/2014/main" id="{4B913994-A48E-4770-BBA4-0897B9E61BD0}"/>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BABF82D1-BC8F-4560-A207-4F785D4C6B46}"/>
              </a:ext>
            </a:extLst>
          </p:cNvPr>
          <p:cNvSpPr/>
          <p:nvPr userDrawn="1"/>
        </p:nvSpPr>
        <p:spPr>
          <a:xfrm>
            <a:off x="497308" y="1104903"/>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7FC5144A-461D-44A3-9707-B289748B9DD6}"/>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5" name="Group 14">
            <a:extLst>
              <a:ext uri="{FF2B5EF4-FFF2-40B4-BE49-F238E27FC236}">
                <a16:creationId xmlns:a16="http://schemas.microsoft.com/office/drawing/2014/main" id="{EBC3506F-DE52-4F2D-AF88-F140FAE0F15C}"/>
              </a:ext>
            </a:extLst>
          </p:cNvPr>
          <p:cNvGrpSpPr/>
          <p:nvPr userDrawn="1"/>
        </p:nvGrpSpPr>
        <p:grpSpPr>
          <a:xfrm>
            <a:off x="10958164" y="5813434"/>
            <a:ext cx="860612" cy="748145"/>
            <a:chOff x="11222083" y="712971"/>
            <a:chExt cx="822062" cy="785012"/>
          </a:xfrm>
        </p:grpSpPr>
        <p:sp>
          <p:nvSpPr>
            <p:cNvPr id="16" name="Oval 15">
              <a:extLst>
                <a:ext uri="{FF2B5EF4-FFF2-40B4-BE49-F238E27FC236}">
                  <a16:creationId xmlns:a16="http://schemas.microsoft.com/office/drawing/2014/main" id="{A5523619-360D-4E71-81B2-82A359256052}"/>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7" name="Picture 16">
              <a:extLst>
                <a:ext uri="{FF2B5EF4-FFF2-40B4-BE49-F238E27FC236}">
                  <a16:creationId xmlns:a16="http://schemas.microsoft.com/office/drawing/2014/main" id="{BD1B2078-FC4A-44BC-B1F6-523592424A93}"/>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861878084"/>
      </p:ext>
    </p:extLst>
  </p:cSld>
  <p:clrMapOvr>
    <a:masterClrMapping/>
  </p:clrMapOvr>
  <p:hf sldNum="0" hdr="0" ftr="0" dt="0"/>
</p:sldLayout>
</file>

<file path=ppt/slideLayouts/slideLayout69.xml><?xml version="1.0" encoding="utf-8"?>
<p:sldLayout xmlns:a="http://schemas.openxmlformats.org/drawingml/2006/main" xmlns:r="http://schemas.openxmlformats.org/officeDocument/2006/relationships" xmlns:p="http://schemas.openxmlformats.org/presentationml/2006/main" preserve="1" userDrawn="1">
  <p:cSld name="Body Slide One Text Box Ribbon on Righ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C57EAE-9C1C-48A6-8C9E-FF798216A608}"/>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4" name="Content Placeholder 3">
            <a:extLst>
              <a:ext uri="{FF2B5EF4-FFF2-40B4-BE49-F238E27FC236}">
                <a16:creationId xmlns:a16="http://schemas.microsoft.com/office/drawing/2014/main" id="{5B0082B4-7199-4E50-9A29-FAB0803F1E5A}"/>
              </a:ext>
            </a:extLst>
          </p:cNvPr>
          <p:cNvSpPr>
            <a:spLocks noGrp="1"/>
          </p:cNvSpPr>
          <p:nvPr>
            <p:ph sz="half" idx="2"/>
          </p:nvPr>
        </p:nvSpPr>
        <p:spPr>
          <a:xfrm>
            <a:off x="838202" y="1873127"/>
            <a:ext cx="10515602"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Rectangle 11">
            <a:extLst>
              <a:ext uri="{FF2B5EF4-FFF2-40B4-BE49-F238E27FC236}">
                <a16:creationId xmlns:a16="http://schemas.microsoft.com/office/drawing/2014/main" id="{4B913994-A48E-4770-BBA4-0897B9E61BD0}"/>
              </a:ext>
            </a:extLst>
          </p:cNvPr>
          <p:cNvSpPr/>
          <p:nvPr userDrawn="1"/>
        </p:nvSpPr>
        <p:spPr>
          <a:xfrm>
            <a:off x="11291651" y="0"/>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BABF82D1-BC8F-4560-A207-4F785D4C6B46}"/>
              </a:ext>
            </a:extLst>
          </p:cNvPr>
          <p:cNvSpPr/>
          <p:nvPr userDrawn="1"/>
        </p:nvSpPr>
        <p:spPr>
          <a:xfrm>
            <a:off x="11291651" y="1298775"/>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7FC5144A-461D-44A3-9707-B289748B9DD6}"/>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5" name="Group 14">
            <a:extLst>
              <a:ext uri="{FF2B5EF4-FFF2-40B4-BE49-F238E27FC236}">
                <a16:creationId xmlns:a16="http://schemas.microsoft.com/office/drawing/2014/main" id="{907140FC-B4CD-4EF6-8AF3-CE6D98592983}"/>
              </a:ext>
            </a:extLst>
          </p:cNvPr>
          <p:cNvGrpSpPr/>
          <p:nvPr userDrawn="1"/>
        </p:nvGrpSpPr>
        <p:grpSpPr>
          <a:xfrm>
            <a:off x="10958164" y="5813434"/>
            <a:ext cx="860612" cy="748145"/>
            <a:chOff x="11222083" y="712971"/>
            <a:chExt cx="822062" cy="785012"/>
          </a:xfrm>
        </p:grpSpPr>
        <p:sp>
          <p:nvSpPr>
            <p:cNvPr id="16" name="Oval 15">
              <a:extLst>
                <a:ext uri="{FF2B5EF4-FFF2-40B4-BE49-F238E27FC236}">
                  <a16:creationId xmlns:a16="http://schemas.microsoft.com/office/drawing/2014/main" id="{C9837170-A001-4820-AAF4-AE80333DDC91}"/>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7" name="Picture 16">
              <a:extLst>
                <a:ext uri="{FF2B5EF4-FFF2-40B4-BE49-F238E27FC236}">
                  <a16:creationId xmlns:a16="http://schemas.microsoft.com/office/drawing/2014/main" id="{548B421D-D039-4D03-AC88-1128183362FA}"/>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466275066"/>
      </p:ext>
    </p:extLst>
  </p:cSld>
  <p:clrMapOvr>
    <a:masterClrMapping/>
  </p:clrMapOvr>
  <p:hf sldNum="0" hdr="0" ftr="0" dt="0"/>
</p:sldLayout>
</file>

<file path=ppt/slideLayouts/slideLayout70.xml><?xml version="1.0" encoding="utf-8"?>
<p:sldLayout xmlns:a="http://schemas.openxmlformats.org/drawingml/2006/main" xmlns:r="http://schemas.openxmlformats.org/officeDocument/2006/relationships" xmlns:p="http://schemas.openxmlformats.org/presentationml/2006/main" preserve="1" userDrawn="1">
  <p:cSld name="Body Slide One Text Box ">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C57EAE-9C1C-48A6-8C9E-FF798216A608}"/>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4" name="Content Placeholder 3">
            <a:extLst>
              <a:ext uri="{FF2B5EF4-FFF2-40B4-BE49-F238E27FC236}">
                <a16:creationId xmlns:a16="http://schemas.microsoft.com/office/drawing/2014/main" id="{5B0082B4-7199-4E50-9A29-FAB0803F1E5A}"/>
              </a:ext>
            </a:extLst>
          </p:cNvPr>
          <p:cNvSpPr>
            <a:spLocks noGrp="1"/>
          </p:cNvSpPr>
          <p:nvPr>
            <p:ph sz="half" idx="2"/>
          </p:nvPr>
        </p:nvSpPr>
        <p:spPr>
          <a:xfrm>
            <a:off x="838202" y="1873127"/>
            <a:ext cx="10515602"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8" name="Rectangle 17">
            <a:extLst>
              <a:ext uri="{FF2B5EF4-FFF2-40B4-BE49-F238E27FC236}">
                <a16:creationId xmlns:a16="http://schemas.microsoft.com/office/drawing/2014/main" id="{7FC5144A-461D-44A3-9707-B289748B9DD6}"/>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8" name="Group 7">
            <a:extLst>
              <a:ext uri="{FF2B5EF4-FFF2-40B4-BE49-F238E27FC236}">
                <a16:creationId xmlns:a16="http://schemas.microsoft.com/office/drawing/2014/main" id="{10CF554A-B324-4E68-945B-6077789F7783}"/>
              </a:ext>
            </a:extLst>
          </p:cNvPr>
          <p:cNvGrpSpPr/>
          <p:nvPr userDrawn="1"/>
        </p:nvGrpSpPr>
        <p:grpSpPr>
          <a:xfrm>
            <a:off x="11096624" y="5813434"/>
            <a:ext cx="722151" cy="748145"/>
            <a:chOff x="11222083" y="712971"/>
            <a:chExt cx="822062" cy="785012"/>
          </a:xfrm>
        </p:grpSpPr>
        <p:sp>
          <p:nvSpPr>
            <p:cNvPr id="9" name="Oval 8">
              <a:extLst>
                <a:ext uri="{FF2B5EF4-FFF2-40B4-BE49-F238E27FC236}">
                  <a16:creationId xmlns:a16="http://schemas.microsoft.com/office/drawing/2014/main" id="{905A0280-EE7F-46FB-A78A-7CA7133C795F}"/>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0" name="Picture 9">
              <a:extLst>
                <a:ext uri="{FF2B5EF4-FFF2-40B4-BE49-F238E27FC236}">
                  <a16:creationId xmlns:a16="http://schemas.microsoft.com/office/drawing/2014/main" id="{76887F6D-54D6-4C1A-ABD1-B25F189F72C3}"/>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635665723"/>
      </p:ext>
    </p:extLst>
  </p:cSld>
  <p:clrMapOvr>
    <a:masterClrMapping/>
  </p:clrMapOvr>
  <p:hf sldNum="0" hdr="0" ftr="0" dt="0"/>
</p:sldLayout>
</file>

<file path=ppt/slideLayouts/slideLayout71.xml><?xml version="1.0" encoding="utf-8"?>
<p:sldLayout xmlns:a="http://schemas.openxmlformats.org/drawingml/2006/main" xmlns:r="http://schemas.openxmlformats.org/officeDocument/2006/relationships" xmlns:p="http://schemas.openxmlformats.org/presentationml/2006/main" type="titleOnly" preserve="1">
  <p:cSld name="Body Slide Cityscape Ribbon on Left">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17" name="Rectangle 16">
            <a:extLst>
              <a:ext uri="{FF2B5EF4-FFF2-40B4-BE49-F238E27FC236}">
                <a16:creationId xmlns:a16="http://schemas.microsoft.com/office/drawing/2014/main" id="{92DC4CE6-5668-489E-9AB1-61F4E58B1527}"/>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497308" y="1104903"/>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9" name="Group 8">
            <a:extLst>
              <a:ext uri="{FF2B5EF4-FFF2-40B4-BE49-F238E27FC236}">
                <a16:creationId xmlns:a16="http://schemas.microsoft.com/office/drawing/2014/main" id="{321D6564-28E2-4EB6-9EE7-1416CB837EE4}"/>
              </a:ext>
            </a:extLst>
          </p:cNvPr>
          <p:cNvGrpSpPr/>
          <p:nvPr userDrawn="1"/>
        </p:nvGrpSpPr>
        <p:grpSpPr>
          <a:xfrm>
            <a:off x="10958164" y="5813434"/>
            <a:ext cx="860612" cy="748145"/>
            <a:chOff x="11222083" y="712971"/>
            <a:chExt cx="822062" cy="785012"/>
          </a:xfrm>
        </p:grpSpPr>
        <p:sp>
          <p:nvSpPr>
            <p:cNvPr id="13" name="Oval 12">
              <a:extLst>
                <a:ext uri="{FF2B5EF4-FFF2-40B4-BE49-F238E27FC236}">
                  <a16:creationId xmlns:a16="http://schemas.microsoft.com/office/drawing/2014/main" id="{3E27ABBB-150D-4812-A16E-4241A096AA22}"/>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13">
              <a:extLst>
                <a:ext uri="{FF2B5EF4-FFF2-40B4-BE49-F238E27FC236}">
                  <a16:creationId xmlns:a16="http://schemas.microsoft.com/office/drawing/2014/main" id="{57DBEAA5-D176-4781-A733-E15DCDC78CFF}"/>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549559913"/>
      </p:ext>
    </p:extLst>
  </p:cSld>
  <p:clrMapOvr>
    <a:masterClrMapping/>
  </p:clrMapOvr>
  <p:hf sldNum="0" hdr="0" ftr="0" dt="0"/>
</p:sldLayout>
</file>

<file path=ppt/slideLayouts/slideLayout72.xml><?xml version="1.0" encoding="utf-8"?>
<p:sldLayout xmlns:a="http://schemas.openxmlformats.org/drawingml/2006/main" xmlns:r="http://schemas.openxmlformats.org/officeDocument/2006/relationships" xmlns:p="http://schemas.openxmlformats.org/presentationml/2006/main" type="titleOnly" preserve="1">
  <p:cSld name="Body Slide Cityscape Ribbon on Right">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17" name="Rectangle 16">
            <a:extLst>
              <a:ext uri="{FF2B5EF4-FFF2-40B4-BE49-F238E27FC236}">
                <a16:creationId xmlns:a16="http://schemas.microsoft.com/office/drawing/2014/main" id="{92DC4CE6-5668-489E-9AB1-61F4E58B1527}"/>
              </a:ext>
            </a:extLst>
          </p:cNvPr>
          <p:cNvSpPr/>
          <p:nvPr userDrawn="1"/>
        </p:nvSpPr>
        <p:spPr>
          <a:xfrm>
            <a:off x="11291651"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11291651" y="1287466"/>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9" name="Group 8">
            <a:extLst>
              <a:ext uri="{FF2B5EF4-FFF2-40B4-BE49-F238E27FC236}">
                <a16:creationId xmlns:a16="http://schemas.microsoft.com/office/drawing/2014/main" id="{54A727C1-02DF-4938-A610-CFC0F80DDA59}"/>
              </a:ext>
            </a:extLst>
          </p:cNvPr>
          <p:cNvGrpSpPr/>
          <p:nvPr userDrawn="1"/>
        </p:nvGrpSpPr>
        <p:grpSpPr>
          <a:xfrm>
            <a:off x="10958164" y="5813434"/>
            <a:ext cx="860612" cy="748145"/>
            <a:chOff x="11222083" y="712971"/>
            <a:chExt cx="822062" cy="785012"/>
          </a:xfrm>
        </p:grpSpPr>
        <p:sp>
          <p:nvSpPr>
            <p:cNvPr id="13" name="Oval 12">
              <a:extLst>
                <a:ext uri="{FF2B5EF4-FFF2-40B4-BE49-F238E27FC236}">
                  <a16:creationId xmlns:a16="http://schemas.microsoft.com/office/drawing/2014/main" id="{C350C84D-57AF-4724-83ED-1F0271502278}"/>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13">
              <a:extLst>
                <a:ext uri="{FF2B5EF4-FFF2-40B4-BE49-F238E27FC236}">
                  <a16:creationId xmlns:a16="http://schemas.microsoft.com/office/drawing/2014/main" id="{13A4D8ED-90BA-4C4D-9B49-291362B177E9}"/>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075398324"/>
      </p:ext>
    </p:extLst>
  </p:cSld>
  <p:clrMapOvr>
    <a:masterClrMapping/>
  </p:clrMapOvr>
  <p:hf sldNum="0" hdr="0" ftr="0" dt="0"/>
</p:sldLayout>
</file>

<file path=ppt/slideLayouts/slideLayout73.xml><?xml version="1.0" encoding="utf-8"?>
<p:sldLayout xmlns:a="http://schemas.openxmlformats.org/drawingml/2006/main" xmlns:r="http://schemas.openxmlformats.org/officeDocument/2006/relationships" xmlns:p="http://schemas.openxmlformats.org/presentationml/2006/main" type="titleOnly" preserve="1">
  <p:cSld name="Body Slide Cityscape ">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grpSp>
        <p:nvGrpSpPr>
          <p:cNvPr id="7" name="Group 6">
            <a:extLst>
              <a:ext uri="{FF2B5EF4-FFF2-40B4-BE49-F238E27FC236}">
                <a16:creationId xmlns:a16="http://schemas.microsoft.com/office/drawing/2014/main" id="{EBBAF9BD-C08F-43B3-A98D-74F46D3A9B1E}"/>
              </a:ext>
            </a:extLst>
          </p:cNvPr>
          <p:cNvGrpSpPr/>
          <p:nvPr userDrawn="1"/>
        </p:nvGrpSpPr>
        <p:grpSpPr>
          <a:xfrm>
            <a:off x="11106150" y="5813434"/>
            <a:ext cx="712626" cy="748145"/>
            <a:chOff x="11222083" y="712971"/>
            <a:chExt cx="822062" cy="785012"/>
          </a:xfrm>
        </p:grpSpPr>
        <p:sp>
          <p:nvSpPr>
            <p:cNvPr id="8" name="Oval 7">
              <a:extLst>
                <a:ext uri="{FF2B5EF4-FFF2-40B4-BE49-F238E27FC236}">
                  <a16:creationId xmlns:a16="http://schemas.microsoft.com/office/drawing/2014/main" id="{6995E895-A895-4BEB-80A4-D063CCC23794}"/>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0" name="Picture 9">
              <a:extLst>
                <a:ext uri="{FF2B5EF4-FFF2-40B4-BE49-F238E27FC236}">
                  <a16:creationId xmlns:a16="http://schemas.microsoft.com/office/drawing/2014/main" id="{E5C0EEE0-B6F2-47AD-B883-F7098BE3FB55}"/>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362922304"/>
      </p:ext>
    </p:extLst>
  </p:cSld>
  <p:clrMapOvr>
    <a:masterClrMapping/>
  </p:clrMapOvr>
  <p:hf sldNum="0" hdr="0" ftr="0" dt="0"/>
</p:sldLayout>
</file>

<file path=ppt/slideLayouts/slideLayout74.xml><?xml version="1.0" encoding="utf-8"?>
<p:sldLayout xmlns:a="http://schemas.openxmlformats.org/drawingml/2006/main" xmlns:r="http://schemas.openxmlformats.org/officeDocument/2006/relationships" xmlns:p="http://schemas.openxmlformats.org/presentationml/2006/main" preserve="1" userDrawn="1">
  <p:cSld name="Body Slide Cityscape One Text Box One Picture Ribbon on Left">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17" name="Rectangle 16">
            <a:extLst>
              <a:ext uri="{FF2B5EF4-FFF2-40B4-BE49-F238E27FC236}">
                <a16:creationId xmlns:a16="http://schemas.microsoft.com/office/drawing/2014/main" id="{92DC4CE6-5668-489E-9AB1-61F4E58B1527}"/>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497308" y="1104903"/>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7126966" y="2288238"/>
            <a:ext cx="4343400" cy="3366128"/>
          </a:xfrm>
        </p:spPr>
        <p:txBody>
          <a:bodyPr/>
          <a:lstStyle>
            <a:lvl1pPr>
              <a:defRPr/>
            </a:lvl1pPr>
          </a:lstStyle>
          <a:p>
            <a:r>
              <a:rPr lang="en-US"/>
              <a:t>Right click to add picture here</a:t>
            </a:r>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838201" y="1873127"/>
            <a:ext cx="6070474"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15" name="Group 14">
            <a:extLst>
              <a:ext uri="{FF2B5EF4-FFF2-40B4-BE49-F238E27FC236}">
                <a16:creationId xmlns:a16="http://schemas.microsoft.com/office/drawing/2014/main" id="{DE8C097E-D242-4898-AE18-A16DE16C125C}"/>
              </a:ext>
            </a:extLst>
          </p:cNvPr>
          <p:cNvGrpSpPr/>
          <p:nvPr userDrawn="1"/>
        </p:nvGrpSpPr>
        <p:grpSpPr>
          <a:xfrm>
            <a:off x="10958164" y="5813434"/>
            <a:ext cx="860612" cy="748145"/>
            <a:chOff x="11222083" y="712971"/>
            <a:chExt cx="822062" cy="785012"/>
          </a:xfrm>
        </p:grpSpPr>
        <p:sp>
          <p:nvSpPr>
            <p:cNvPr id="16" name="Oval 15">
              <a:extLst>
                <a:ext uri="{FF2B5EF4-FFF2-40B4-BE49-F238E27FC236}">
                  <a16:creationId xmlns:a16="http://schemas.microsoft.com/office/drawing/2014/main" id="{E8D2754B-0F5B-4A2C-A93C-D101DA0FFB6A}"/>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D8230007-04E6-47F5-979B-8B28186E4EE3}"/>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247832615"/>
      </p:ext>
    </p:extLst>
  </p:cSld>
  <p:clrMapOvr>
    <a:masterClrMapping/>
  </p:clrMapOvr>
  <p:hf sldNum="0" hdr="0" ftr="0" dt="0"/>
</p:sldLayout>
</file>

<file path=ppt/slideLayouts/slideLayout75.xml><?xml version="1.0" encoding="utf-8"?>
<p:sldLayout xmlns:a="http://schemas.openxmlformats.org/drawingml/2006/main" xmlns:r="http://schemas.openxmlformats.org/officeDocument/2006/relationships" xmlns:p="http://schemas.openxmlformats.org/presentationml/2006/main" preserve="1" userDrawn="1">
  <p:cSld name="Body Slide Cityscape One Text Box One Picture Ribbon on Right">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17" name="Rectangle 16">
            <a:extLst>
              <a:ext uri="{FF2B5EF4-FFF2-40B4-BE49-F238E27FC236}">
                <a16:creationId xmlns:a16="http://schemas.microsoft.com/office/drawing/2014/main" id="{92DC4CE6-5668-489E-9AB1-61F4E58B1527}"/>
              </a:ext>
            </a:extLst>
          </p:cNvPr>
          <p:cNvSpPr/>
          <p:nvPr userDrawn="1"/>
        </p:nvSpPr>
        <p:spPr>
          <a:xfrm>
            <a:off x="11284960"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11284958" y="1286876"/>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7126966" y="2288238"/>
            <a:ext cx="4343400" cy="3366128"/>
          </a:xfrm>
        </p:spPr>
        <p:txBody>
          <a:bodyPr/>
          <a:lstStyle>
            <a:lvl1pPr>
              <a:defRPr/>
            </a:lvl1pPr>
          </a:lstStyle>
          <a:p>
            <a:r>
              <a:rPr lang="en-US"/>
              <a:t>Right click to add picture here</a:t>
            </a:r>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838201" y="1873127"/>
            <a:ext cx="6070474"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20" name="Group 19">
            <a:extLst>
              <a:ext uri="{FF2B5EF4-FFF2-40B4-BE49-F238E27FC236}">
                <a16:creationId xmlns:a16="http://schemas.microsoft.com/office/drawing/2014/main" id="{8D90AAD4-2BC1-4FF6-8EB4-EE4278B69829}"/>
              </a:ext>
            </a:extLst>
          </p:cNvPr>
          <p:cNvGrpSpPr/>
          <p:nvPr userDrawn="1"/>
        </p:nvGrpSpPr>
        <p:grpSpPr>
          <a:xfrm>
            <a:off x="10958164" y="5813434"/>
            <a:ext cx="860612" cy="748145"/>
            <a:chOff x="11222083" y="712971"/>
            <a:chExt cx="822062" cy="785012"/>
          </a:xfrm>
        </p:grpSpPr>
        <p:sp>
          <p:nvSpPr>
            <p:cNvPr id="21" name="Oval 20">
              <a:extLst>
                <a:ext uri="{FF2B5EF4-FFF2-40B4-BE49-F238E27FC236}">
                  <a16:creationId xmlns:a16="http://schemas.microsoft.com/office/drawing/2014/main" id="{5050CA62-5F23-48C8-BDC7-5E30B825210A}"/>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2" name="Picture 21">
              <a:extLst>
                <a:ext uri="{FF2B5EF4-FFF2-40B4-BE49-F238E27FC236}">
                  <a16:creationId xmlns:a16="http://schemas.microsoft.com/office/drawing/2014/main" id="{C4FA4EE7-0245-4367-8D32-B1F6A9E32CC0}"/>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532839463"/>
      </p:ext>
    </p:extLst>
  </p:cSld>
  <p:clrMapOvr>
    <a:masterClrMapping/>
  </p:clrMapOvr>
  <p:hf sldNum="0" hdr="0" ftr="0" dt="0"/>
</p:sldLayout>
</file>

<file path=ppt/slideLayouts/slideLayout76.xml><?xml version="1.0" encoding="utf-8"?>
<p:sldLayout xmlns:a="http://schemas.openxmlformats.org/drawingml/2006/main" xmlns:r="http://schemas.openxmlformats.org/officeDocument/2006/relationships" xmlns:p="http://schemas.openxmlformats.org/presentationml/2006/main" preserve="1" userDrawn="1">
  <p:cSld name="Body Slide Cityscape One Text Box One Picture ">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7126966" y="2288238"/>
            <a:ext cx="4343400" cy="3366128"/>
          </a:xfrm>
        </p:spPr>
        <p:txBody>
          <a:bodyPr/>
          <a:lstStyle>
            <a:lvl1pPr>
              <a:defRPr/>
            </a:lvl1pPr>
          </a:lstStyle>
          <a:p>
            <a:r>
              <a:rPr lang="en-US"/>
              <a:t>Right click to add picture here</a:t>
            </a:r>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838201" y="1873127"/>
            <a:ext cx="6070474"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10" name="Group 9">
            <a:extLst>
              <a:ext uri="{FF2B5EF4-FFF2-40B4-BE49-F238E27FC236}">
                <a16:creationId xmlns:a16="http://schemas.microsoft.com/office/drawing/2014/main" id="{3BCD3F13-5431-405B-8EF8-94CBF791C7BC}"/>
              </a:ext>
            </a:extLst>
          </p:cNvPr>
          <p:cNvGrpSpPr/>
          <p:nvPr userDrawn="1"/>
        </p:nvGrpSpPr>
        <p:grpSpPr>
          <a:xfrm>
            <a:off x="10958164" y="5813434"/>
            <a:ext cx="975360" cy="731520"/>
            <a:chOff x="11222083" y="712971"/>
            <a:chExt cx="822062" cy="785012"/>
          </a:xfrm>
        </p:grpSpPr>
        <p:sp>
          <p:nvSpPr>
            <p:cNvPr id="12" name="Oval 11">
              <a:extLst>
                <a:ext uri="{FF2B5EF4-FFF2-40B4-BE49-F238E27FC236}">
                  <a16:creationId xmlns:a16="http://schemas.microsoft.com/office/drawing/2014/main" id="{8C358FDF-3B38-431A-86B4-48ABF3493F25}"/>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Picture 12">
              <a:extLst>
                <a:ext uri="{FF2B5EF4-FFF2-40B4-BE49-F238E27FC236}">
                  <a16:creationId xmlns:a16="http://schemas.microsoft.com/office/drawing/2014/main" id="{36597A63-9D3D-4966-B544-EE359D4134F2}"/>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783039296"/>
      </p:ext>
    </p:extLst>
  </p:cSld>
  <p:clrMapOvr>
    <a:masterClrMapping/>
  </p:clrMapOvr>
  <p:hf sldNum="0" hdr="0" ftr="0" dt="0"/>
</p:sldLayout>
</file>

<file path=ppt/slideLayouts/slideLayout77.xml><?xml version="1.0" encoding="utf-8"?>
<p:sldLayout xmlns:a="http://schemas.openxmlformats.org/drawingml/2006/main" xmlns:r="http://schemas.openxmlformats.org/officeDocument/2006/relationships" xmlns:p="http://schemas.openxmlformats.org/presentationml/2006/main" preserve="1" userDrawn="1">
  <p:cSld name="Body Slide Cityscape One Text Box One Big Picture Ribbon on Left">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a:xfrm>
            <a:off x="838201" y="365129"/>
            <a:ext cx="6070474"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17" name="Rectangle 16">
            <a:extLst>
              <a:ext uri="{FF2B5EF4-FFF2-40B4-BE49-F238E27FC236}">
                <a16:creationId xmlns:a16="http://schemas.microsoft.com/office/drawing/2014/main" id="{92DC4CE6-5668-489E-9AB1-61F4E58B1527}"/>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497308" y="1104903"/>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7169495" y="365129"/>
            <a:ext cx="4343400" cy="5331771"/>
          </a:xfrm>
        </p:spPr>
        <p:txBody>
          <a:bodyPr/>
          <a:lstStyle>
            <a:lvl1pPr marL="0" indent="0">
              <a:buNone/>
              <a:defRPr/>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838201" y="1873127"/>
            <a:ext cx="6070474"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12" name="Group 11">
            <a:extLst>
              <a:ext uri="{FF2B5EF4-FFF2-40B4-BE49-F238E27FC236}">
                <a16:creationId xmlns:a16="http://schemas.microsoft.com/office/drawing/2014/main" id="{49123A44-8796-4DDA-85D0-3CCE444C639B}"/>
              </a:ext>
            </a:extLst>
          </p:cNvPr>
          <p:cNvGrpSpPr/>
          <p:nvPr userDrawn="1"/>
        </p:nvGrpSpPr>
        <p:grpSpPr>
          <a:xfrm>
            <a:off x="10958164" y="5813434"/>
            <a:ext cx="975360" cy="731520"/>
            <a:chOff x="11222083" y="712971"/>
            <a:chExt cx="822062" cy="785012"/>
          </a:xfrm>
        </p:grpSpPr>
        <p:sp>
          <p:nvSpPr>
            <p:cNvPr id="13" name="Oval 12">
              <a:extLst>
                <a:ext uri="{FF2B5EF4-FFF2-40B4-BE49-F238E27FC236}">
                  <a16:creationId xmlns:a16="http://schemas.microsoft.com/office/drawing/2014/main" id="{1C74747F-D1B0-4961-A758-7EBB8FB8988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13">
              <a:extLst>
                <a:ext uri="{FF2B5EF4-FFF2-40B4-BE49-F238E27FC236}">
                  <a16:creationId xmlns:a16="http://schemas.microsoft.com/office/drawing/2014/main" id="{B0207B2E-C3FC-475C-A7D4-4756F573ACB3}"/>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040023656"/>
      </p:ext>
    </p:extLst>
  </p:cSld>
  <p:clrMapOvr>
    <a:masterClrMapping/>
  </p:clrMapOvr>
  <p:hf sldNum="0" hdr="0" ftr="0" dt="0"/>
</p:sldLayout>
</file>

<file path=ppt/slideLayouts/slideLayout78.xml><?xml version="1.0" encoding="utf-8"?>
<p:sldLayout xmlns:a="http://schemas.openxmlformats.org/drawingml/2006/main" xmlns:r="http://schemas.openxmlformats.org/officeDocument/2006/relationships" xmlns:p="http://schemas.openxmlformats.org/presentationml/2006/main" preserve="1" userDrawn="1">
  <p:cSld name="Body Slide Cityscape One Text Box on Right One Big Picture on Left Ribbon on Right">
    <p:bg>
      <p:bgPr>
        <a:solidFill>
          <a:schemeClr val="bg1"/>
        </a:solidFill>
        <a:effectLst/>
      </p:bgPr>
    </p:bg>
    <p:spTree>
      <p:nvGrpSpPr>
        <p:cNvPr id="1" name=""/>
        <p:cNvGrpSpPr/>
        <p:nvPr/>
      </p:nvGrpSpPr>
      <p:grpSpPr>
        <a:xfrm>
          <a:off x="0" y="0"/>
          <a:ext cx="0" cy="0"/>
          <a:chOff x="0" y="0"/>
          <a:chExt cx="0" cy="0"/>
        </a:xfrm>
      </p:grpSpPr>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17" name="Rectangle 16">
            <a:extLst>
              <a:ext uri="{FF2B5EF4-FFF2-40B4-BE49-F238E27FC236}">
                <a16:creationId xmlns:a16="http://schemas.microsoft.com/office/drawing/2014/main" id="{92DC4CE6-5668-489E-9AB1-61F4E58B1527}"/>
              </a:ext>
            </a:extLst>
          </p:cNvPr>
          <p:cNvSpPr/>
          <p:nvPr userDrawn="1"/>
        </p:nvSpPr>
        <p:spPr>
          <a:xfrm>
            <a:off x="11291651"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11293837" y="1285111"/>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313963" y="763118"/>
            <a:ext cx="4343400" cy="5331771"/>
          </a:xfrm>
        </p:spPr>
        <p:txBody>
          <a:bodyPr/>
          <a:lstStyle>
            <a:lvl1pPr marL="0" indent="0">
              <a:buNone/>
              <a:defRPr/>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4971328" y="2128232"/>
            <a:ext cx="6070474"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Title 1">
            <a:extLst>
              <a:ext uri="{FF2B5EF4-FFF2-40B4-BE49-F238E27FC236}">
                <a16:creationId xmlns:a16="http://schemas.microsoft.com/office/drawing/2014/main" id="{492CEF9E-2F13-461E-8AC9-9D6B3BE96257}"/>
              </a:ext>
            </a:extLst>
          </p:cNvPr>
          <p:cNvSpPr txBox="1">
            <a:spLocks/>
          </p:cNvSpPr>
          <p:nvPr userDrawn="1"/>
        </p:nvSpPr>
        <p:spPr>
          <a:xfrm>
            <a:off x="4972154" y="375722"/>
            <a:ext cx="6070474"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400" kern="1200">
                <a:solidFill>
                  <a:schemeClr val="tx1"/>
                </a:solidFill>
                <a:latin typeface="Segoe UI Semilight" panose="020B0402040204020203" pitchFamily="34" charset="0"/>
                <a:ea typeface="+mj-ea"/>
                <a:cs typeface="Segoe UI Semilight" panose="020B0402040204020203" pitchFamily="34" charset="0"/>
              </a:defRPr>
            </a:lvl1pPr>
          </a:lstStyle>
          <a:p>
            <a:pPr marL="0" marR="0" lvl="0" indent="0" algn="ctr" defTabSz="914396" rtl="0" eaLnBrk="1" fontAlgn="auto" latinLnBrk="0" hangingPunct="1">
              <a:lnSpc>
                <a:spcPct val="90000"/>
              </a:lnSpc>
              <a:spcBef>
                <a:spcPct val="0"/>
              </a:spcBef>
              <a:spcAft>
                <a:spcPts val="0"/>
              </a:spcAft>
              <a:buClrTx/>
              <a:buSzTx/>
              <a:buFontTx/>
              <a:buNone/>
              <a:tabLst/>
              <a:defRPr/>
            </a:pPr>
            <a:r>
              <a:rPr kumimoji="0" lang="en-US" sz="4400" b="0" i="0" u="none" strike="noStrike" kern="1200" cap="none" spc="0" normalizeH="0" baseline="0" noProof="0">
                <a:ln>
                  <a:noFill/>
                </a:ln>
                <a:solidFill>
                  <a:prstClr val="black"/>
                </a:solidFill>
                <a:effectLst/>
                <a:uLnTx/>
                <a:uFillTx/>
                <a:latin typeface="Segoe UI Semilight" panose="020B0402040204020203" pitchFamily="34" charset="0"/>
                <a:ea typeface="+mj-ea"/>
                <a:cs typeface="Segoe UI Semilight" panose="020B0402040204020203" pitchFamily="34" charset="0"/>
              </a:rPr>
              <a:t>Click to edit Master title style</a:t>
            </a:r>
          </a:p>
        </p:txBody>
      </p:sp>
      <p:grpSp>
        <p:nvGrpSpPr>
          <p:cNvPr id="13" name="Group 12">
            <a:extLst>
              <a:ext uri="{FF2B5EF4-FFF2-40B4-BE49-F238E27FC236}">
                <a16:creationId xmlns:a16="http://schemas.microsoft.com/office/drawing/2014/main" id="{F9D56FB1-28FE-4C6F-9133-EE7319AD546E}"/>
              </a:ext>
            </a:extLst>
          </p:cNvPr>
          <p:cNvGrpSpPr/>
          <p:nvPr userDrawn="1"/>
        </p:nvGrpSpPr>
        <p:grpSpPr>
          <a:xfrm>
            <a:off x="10958164" y="5813434"/>
            <a:ext cx="975360" cy="731520"/>
            <a:chOff x="11222083" y="712971"/>
            <a:chExt cx="822062" cy="785012"/>
          </a:xfrm>
        </p:grpSpPr>
        <p:sp>
          <p:nvSpPr>
            <p:cNvPr id="14" name="Oval 13">
              <a:extLst>
                <a:ext uri="{FF2B5EF4-FFF2-40B4-BE49-F238E27FC236}">
                  <a16:creationId xmlns:a16="http://schemas.microsoft.com/office/drawing/2014/main" id="{F151C7C7-404F-49E6-B240-8B43E2DAED92}"/>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A508F126-952F-4193-A176-396BAFBF5359}"/>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212842696"/>
      </p:ext>
    </p:extLst>
  </p:cSld>
  <p:clrMapOvr>
    <a:masterClrMapping/>
  </p:clrMapOvr>
  <p:hf sldNum="0" hdr="0" ftr="0" dt="0"/>
</p:sldLayout>
</file>

<file path=ppt/slideLayouts/slideLayout79.xml><?xml version="1.0" encoding="utf-8"?>
<p:sldLayout xmlns:a="http://schemas.openxmlformats.org/drawingml/2006/main" xmlns:r="http://schemas.openxmlformats.org/officeDocument/2006/relationships" xmlns:p="http://schemas.openxmlformats.org/presentationml/2006/main" preserve="1" userDrawn="1">
  <p:cSld name="Body Slide Cityscape One Text Box One Big Picture ">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a:xfrm>
            <a:off x="838201" y="365129"/>
            <a:ext cx="6070474"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7169495" y="365129"/>
            <a:ext cx="4343400" cy="5331771"/>
          </a:xfrm>
        </p:spPr>
        <p:txBody>
          <a:bodyPr/>
          <a:lstStyle>
            <a:lvl1pPr marL="0" indent="0">
              <a:buNone/>
              <a:defRPr/>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838201" y="1873127"/>
            <a:ext cx="6070474"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10" name="Group 9">
            <a:extLst>
              <a:ext uri="{FF2B5EF4-FFF2-40B4-BE49-F238E27FC236}">
                <a16:creationId xmlns:a16="http://schemas.microsoft.com/office/drawing/2014/main" id="{1937124D-D86E-42F9-BA31-9D4647B57D91}"/>
              </a:ext>
            </a:extLst>
          </p:cNvPr>
          <p:cNvGrpSpPr/>
          <p:nvPr userDrawn="1"/>
        </p:nvGrpSpPr>
        <p:grpSpPr>
          <a:xfrm>
            <a:off x="10958164" y="5813434"/>
            <a:ext cx="975360" cy="731520"/>
            <a:chOff x="11222083" y="712971"/>
            <a:chExt cx="822062" cy="785012"/>
          </a:xfrm>
        </p:grpSpPr>
        <p:sp>
          <p:nvSpPr>
            <p:cNvPr id="12" name="Oval 11">
              <a:extLst>
                <a:ext uri="{FF2B5EF4-FFF2-40B4-BE49-F238E27FC236}">
                  <a16:creationId xmlns:a16="http://schemas.microsoft.com/office/drawing/2014/main" id="{E7CAEFC9-B246-42FD-A061-8CBF202C9D46}"/>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Picture 12">
              <a:extLst>
                <a:ext uri="{FF2B5EF4-FFF2-40B4-BE49-F238E27FC236}">
                  <a16:creationId xmlns:a16="http://schemas.microsoft.com/office/drawing/2014/main" id="{543C7C0A-BE10-41EE-A19D-86954BC220D3}"/>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12360455"/>
      </p:ext>
    </p:extLst>
  </p:cSld>
  <p:clrMapOvr>
    <a:masterClrMapping/>
  </p:clrMapOvr>
  <p:hf sldNum="0" hdr="0" ftr="0" dt="0"/>
</p:sldLayout>
</file>

<file path=ppt/slideLayouts/slideLayout80.xml><?xml version="1.0" encoding="utf-8"?>
<p:sldLayout xmlns:a="http://schemas.openxmlformats.org/drawingml/2006/main" xmlns:r="http://schemas.openxmlformats.org/officeDocument/2006/relationships" xmlns:p="http://schemas.openxmlformats.org/presentationml/2006/main" preserve="1" userDrawn="1">
  <p:cSld name="Body Slide Cityscape One Text Box on Right One Big Picture on Left">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a:xfrm>
            <a:off x="5753399" y="375722"/>
            <a:ext cx="6070474"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704999" y="834139"/>
            <a:ext cx="4343400" cy="5331771"/>
          </a:xfrm>
        </p:spPr>
        <p:txBody>
          <a:bodyPr/>
          <a:lstStyle>
            <a:lvl1pPr marL="0" indent="0">
              <a:buNone/>
              <a:defRPr/>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5753398" y="1965643"/>
            <a:ext cx="6070474"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10" name="Group 9">
            <a:extLst>
              <a:ext uri="{FF2B5EF4-FFF2-40B4-BE49-F238E27FC236}">
                <a16:creationId xmlns:a16="http://schemas.microsoft.com/office/drawing/2014/main" id="{83F1BA79-08CE-45EE-959E-0369E5187468}"/>
              </a:ext>
            </a:extLst>
          </p:cNvPr>
          <p:cNvGrpSpPr/>
          <p:nvPr userDrawn="1"/>
        </p:nvGrpSpPr>
        <p:grpSpPr>
          <a:xfrm>
            <a:off x="10958164" y="5813434"/>
            <a:ext cx="975360" cy="731520"/>
            <a:chOff x="11222083" y="712971"/>
            <a:chExt cx="822062" cy="785012"/>
          </a:xfrm>
        </p:grpSpPr>
        <p:sp>
          <p:nvSpPr>
            <p:cNvPr id="12" name="Oval 11">
              <a:extLst>
                <a:ext uri="{FF2B5EF4-FFF2-40B4-BE49-F238E27FC236}">
                  <a16:creationId xmlns:a16="http://schemas.microsoft.com/office/drawing/2014/main" id="{14484A71-9F03-496B-8BF9-921A485114D4}"/>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Picture 12">
              <a:extLst>
                <a:ext uri="{FF2B5EF4-FFF2-40B4-BE49-F238E27FC236}">
                  <a16:creationId xmlns:a16="http://schemas.microsoft.com/office/drawing/2014/main" id="{5B497F0A-7FA9-45EB-A3CE-7B69A1D5722F}"/>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497497339"/>
      </p:ext>
    </p:extLst>
  </p:cSld>
  <p:clrMapOvr>
    <a:masterClrMapping/>
  </p:clrMapOvr>
  <p:hf sldNum="0" hdr="0" ftr="0" dt="0"/>
</p:sldLayout>
</file>

<file path=ppt/slideLayouts/slideLayout81.xml><?xml version="1.0" encoding="utf-8"?>
<p:sldLayout xmlns:a="http://schemas.openxmlformats.org/drawingml/2006/main" xmlns:r="http://schemas.openxmlformats.org/officeDocument/2006/relationships" xmlns:p="http://schemas.openxmlformats.org/presentationml/2006/main" preserve="1" userDrawn="1">
  <p:cSld name="Body Slide Cityscape Bottom Text Box Two Pictures Ribbon on Left">
    <p:bg>
      <p:bgPr>
        <a:solidFill>
          <a:schemeClr val="bg1"/>
        </a:solidFill>
        <a:effectLst/>
      </p:bgPr>
    </p:bg>
    <p:spTree>
      <p:nvGrpSpPr>
        <p:cNvPr id="1" name=""/>
        <p:cNvGrpSpPr/>
        <p:nvPr/>
      </p:nvGrpSpPr>
      <p:grpSpPr>
        <a:xfrm>
          <a:off x="0" y="0"/>
          <a:ext cx="0" cy="0"/>
          <a:chOff x="0" y="0"/>
          <a:chExt cx="0" cy="0"/>
        </a:xfrm>
      </p:grpSpPr>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17" name="Rectangle 16">
            <a:extLst>
              <a:ext uri="{FF2B5EF4-FFF2-40B4-BE49-F238E27FC236}">
                <a16:creationId xmlns:a16="http://schemas.microsoft.com/office/drawing/2014/main" id="{92DC4CE6-5668-489E-9AB1-61F4E58B1527}"/>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497308" y="1104903"/>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1801265" y="437052"/>
            <a:ext cx="3384343" cy="2987970"/>
          </a:xfrm>
        </p:spPr>
        <p:txBody>
          <a:body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419102" y="3647526"/>
            <a:ext cx="10582708" cy="298797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Picture Placeholder 3">
            <a:extLst>
              <a:ext uri="{FF2B5EF4-FFF2-40B4-BE49-F238E27FC236}">
                <a16:creationId xmlns:a16="http://schemas.microsoft.com/office/drawing/2014/main" id="{9C8C1353-AA17-4746-8D06-EE2CD85D2EFE}"/>
              </a:ext>
            </a:extLst>
          </p:cNvPr>
          <p:cNvSpPr>
            <a:spLocks noGrp="1"/>
          </p:cNvSpPr>
          <p:nvPr>
            <p:ph type="pic" sz="quarter" idx="11" hasCustomPrompt="1"/>
          </p:nvPr>
        </p:nvSpPr>
        <p:spPr>
          <a:xfrm>
            <a:off x="7006399" y="437052"/>
            <a:ext cx="3384343" cy="2987970"/>
          </a:xfrm>
        </p:spPr>
        <p:txBody>
          <a:bodyPr/>
          <a:lstStyle>
            <a:lvl1pPr>
              <a:defRPr b="0"/>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grpSp>
        <p:nvGrpSpPr>
          <p:cNvPr id="13" name="Group 12">
            <a:extLst>
              <a:ext uri="{FF2B5EF4-FFF2-40B4-BE49-F238E27FC236}">
                <a16:creationId xmlns:a16="http://schemas.microsoft.com/office/drawing/2014/main" id="{C8CBC585-FA0B-44A4-BE5E-F5CFEF7C6FB8}"/>
              </a:ext>
            </a:extLst>
          </p:cNvPr>
          <p:cNvGrpSpPr/>
          <p:nvPr userDrawn="1"/>
        </p:nvGrpSpPr>
        <p:grpSpPr>
          <a:xfrm>
            <a:off x="10958164" y="5813434"/>
            <a:ext cx="975360" cy="731520"/>
            <a:chOff x="11222083" y="712971"/>
            <a:chExt cx="822062" cy="785012"/>
          </a:xfrm>
        </p:grpSpPr>
        <p:sp>
          <p:nvSpPr>
            <p:cNvPr id="14" name="Oval 13">
              <a:extLst>
                <a:ext uri="{FF2B5EF4-FFF2-40B4-BE49-F238E27FC236}">
                  <a16:creationId xmlns:a16="http://schemas.microsoft.com/office/drawing/2014/main" id="{376ABF47-C4BB-4F25-B4CF-BA3C8CCF2F0E}"/>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866DECF6-0541-46E0-992B-07F28207EA0C}"/>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934348293"/>
      </p:ext>
    </p:extLst>
  </p:cSld>
  <p:clrMapOvr>
    <a:masterClrMapping/>
  </p:clrMapOvr>
  <p:hf sldNum="0" hdr="0" ftr="0" dt="0"/>
</p:sldLayout>
</file>

<file path=ppt/slideLayouts/slideLayout82.xml><?xml version="1.0" encoding="utf-8"?>
<p:sldLayout xmlns:a="http://schemas.openxmlformats.org/drawingml/2006/main" xmlns:r="http://schemas.openxmlformats.org/officeDocument/2006/relationships" xmlns:p="http://schemas.openxmlformats.org/presentationml/2006/main" preserve="1" userDrawn="1">
  <p:cSld name="Body Slide Cityscape Bottom Text Box Two Pictures Ribbon on Right">
    <p:bg>
      <p:bgPr>
        <a:solidFill>
          <a:schemeClr val="bg1"/>
        </a:solidFill>
        <a:effectLst/>
      </p:bgPr>
    </p:bg>
    <p:spTree>
      <p:nvGrpSpPr>
        <p:cNvPr id="1" name=""/>
        <p:cNvGrpSpPr/>
        <p:nvPr/>
      </p:nvGrpSpPr>
      <p:grpSpPr>
        <a:xfrm>
          <a:off x="0" y="0"/>
          <a:ext cx="0" cy="0"/>
          <a:chOff x="0" y="0"/>
          <a:chExt cx="0" cy="0"/>
        </a:xfrm>
      </p:grpSpPr>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1801265" y="437052"/>
            <a:ext cx="3384343" cy="2987970"/>
          </a:xfrm>
        </p:spPr>
        <p:txBody>
          <a:body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419102" y="3647526"/>
            <a:ext cx="10582708" cy="298797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Picture Placeholder 3">
            <a:extLst>
              <a:ext uri="{FF2B5EF4-FFF2-40B4-BE49-F238E27FC236}">
                <a16:creationId xmlns:a16="http://schemas.microsoft.com/office/drawing/2014/main" id="{9C8C1353-AA17-4746-8D06-EE2CD85D2EFE}"/>
              </a:ext>
            </a:extLst>
          </p:cNvPr>
          <p:cNvSpPr>
            <a:spLocks noGrp="1"/>
          </p:cNvSpPr>
          <p:nvPr>
            <p:ph type="pic" sz="quarter" idx="11" hasCustomPrompt="1"/>
          </p:nvPr>
        </p:nvSpPr>
        <p:spPr>
          <a:xfrm>
            <a:off x="7006399" y="437052"/>
            <a:ext cx="3384343" cy="2987970"/>
          </a:xfrm>
        </p:spPr>
        <p:txBody>
          <a:bodyPr/>
          <a:lstStyle>
            <a:lvl1pPr>
              <a:defRPr b="0"/>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sp>
        <p:nvSpPr>
          <p:cNvPr id="13" name="Rectangle 12">
            <a:extLst>
              <a:ext uri="{FF2B5EF4-FFF2-40B4-BE49-F238E27FC236}">
                <a16:creationId xmlns:a16="http://schemas.microsoft.com/office/drawing/2014/main" id="{2DC96504-0854-456F-832C-7E777C14EFF9}"/>
              </a:ext>
            </a:extLst>
          </p:cNvPr>
          <p:cNvSpPr/>
          <p:nvPr userDrawn="1"/>
        </p:nvSpPr>
        <p:spPr>
          <a:xfrm>
            <a:off x="11291651"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11288445" y="1324869"/>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4" name="Group 13">
            <a:extLst>
              <a:ext uri="{FF2B5EF4-FFF2-40B4-BE49-F238E27FC236}">
                <a16:creationId xmlns:a16="http://schemas.microsoft.com/office/drawing/2014/main" id="{53410681-E63B-44A0-A667-1F893DA31214}"/>
              </a:ext>
            </a:extLst>
          </p:cNvPr>
          <p:cNvGrpSpPr/>
          <p:nvPr userDrawn="1"/>
        </p:nvGrpSpPr>
        <p:grpSpPr>
          <a:xfrm>
            <a:off x="10958164" y="5813434"/>
            <a:ext cx="975360" cy="731520"/>
            <a:chOff x="11222083" y="712971"/>
            <a:chExt cx="822062" cy="785012"/>
          </a:xfrm>
        </p:grpSpPr>
        <p:sp>
          <p:nvSpPr>
            <p:cNvPr id="17" name="Oval 16">
              <a:extLst>
                <a:ext uri="{FF2B5EF4-FFF2-40B4-BE49-F238E27FC236}">
                  <a16:creationId xmlns:a16="http://schemas.microsoft.com/office/drawing/2014/main" id="{488684B1-11D4-4ACA-8809-B40CA1B128A0}"/>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9" name="Picture 18">
              <a:extLst>
                <a:ext uri="{FF2B5EF4-FFF2-40B4-BE49-F238E27FC236}">
                  <a16:creationId xmlns:a16="http://schemas.microsoft.com/office/drawing/2014/main" id="{0D6680EA-514E-4391-8950-9A793BACF599}"/>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01219811"/>
      </p:ext>
    </p:extLst>
  </p:cSld>
  <p:clrMapOvr>
    <a:masterClrMapping/>
  </p:clrMapOvr>
  <p:hf sldNum="0" hdr="0" ftr="0" dt="0"/>
</p:sldLayout>
</file>

<file path=ppt/slideLayouts/slideLayout83.xml><?xml version="1.0" encoding="utf-8"?>
<p:sldLayout xmlns:a="http://schemas.openxmlformats.org/drawingml/2006/main" xmlns:r="http://schemas.openxmlformats.org/officeDocument/2006/relationships" xmlns:p="http://schemas.openxmlformats.org/presentationml/2006/main" preserve="1" userDrawn="1">
  <p:cSld name="Body Slide Cityscape Bottom Text Box Two Pictures">
    <p:bg>
      <p:bgPr>
        <a:solidFill>
          <a:schemeClr val="bg1"/>
        </a:solidFill>
        <a:effectLst/>
      </p:bgPr>
    </p:bg>
    <p:spTree>
      <p:nvGrpSpPr>
        <p:cNvPr id="1" name=""/>
        <p:cNvGrpSpPr/>
        <p:nvPr/>
      </p:nvGrpSpPr>
      <p:grpSpPr>
        <a:xfrm>
          <a:off x="0" y="0"/>
          <a:ext cx="0" cy="0"/>
          <a:chOff x="0" y="0"/>
          <a:chExt cx="0" cy="0"/>
        </a:xfrm>
      </p:grpSpPr>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0" y="640080"/>
            <a:ext cx="12192000" cy="6217920"/>
          </a:xfrm>
          <a:prstGeom prst="rect">
            <a:avLst/>
          </a:prstGeom>
        </p:spPr>
      </p:pic>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1801265" y="437052"/>
            <a:ext cx="3384343" cy="2987970"/>
          </a:xfrm>
        </p:spPr>
        <p:txBody>
          <a:body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419102" y="3647526"/>
            <a:ext cx="10582708" cy="298797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Picture Placeholder 3">
            <a:extLst>
              <a:ext uri="{FF2B5EF4-FFF2-40B4-BE49-F238E27FC236}">
                <a16:creationId xmlns:a16="http://schemas.microsoft.com/office/drawing/2014/main" id="{9C8C1353-AA17-4746-8D06-EE2CD85D2EFE}"/>
              </a:ext>
            </a:extLst>
          </p:cNvPr>
          <p:cNvSpPr>
            <a:spLocks noGrp="1"/>
          </p:cNvSpPr>
          <p:nvPr>
            <p:ph type="pic" sz="quarter" idx="11" hasCustomPrompt="1"/>
          </p:nvPr>
        </p:nvSpPr>
        <p:spPr>
          <a:xfrm>
            <a:off x="7006399" y="437052"/>
            <a:ext cx="3384343" cy="2987970"/>
          </a:xfrm>
        </p:spPr>
        <p:txBody>
          <a:bodyPr/>
          <a:lstStyle>
            <a:lvl1pPr>
              <a:defRPr b="0"/>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grpSp>
        <p:nvGrpSpPr>
          <p:cNvPr id="10" name="Group 9">
            <a:extLst>
              <a:ext uri="{FF2B5EF4-FFF2-40B4-BE49-F238E27FC236}">
                <a16:creationId xmlns:a16="http://schemas.microsoft.com/office/drawing/2014/main" id="{0E0DB5E7-FDB8-4F6C-A3CF-EA3F46D96E15}"/>
              </a:ext>
            </a:extLst>
          </p:cNvPr>
          <p:cNvGrpSpPr/>
          <p:nvPr userDrawn="1"/>
        </p:nvGrpSpPr>
        <p:grpSpPr>
          <a:xfrm>
            <a:off x="10958164" y="5813434"/>
            <a:ext cx="975360" cy="731520"/>
            <a:chOff x="11222083" y="712971"/>
            <a:chExt cx="822062" cy="785012"/>
          </a:xfrm>
        </p:grpSpPr>
        <p:sp>
          <p:nvSpPr>
            <p:cNvPr id="13" name="Oval 12">
              <a:extLst>
                <a:ext uri="{FF2B5EF4-FFF2-40B4-BE49-F238E27FC236}">
                  <a16:creationId xmlns:a16="http://schemas.microsoft.com/office/drawing/2014/main" id="{2EA54D9C-D757-4D82-A660-13B0B03ECEC4}"/>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13">
              <a:extLst>
                <a:ext uri="{FF2B5EF4-FFF2-40B4-BE49-F238E27FC236}">
                  <a16:creationId xmlns:a16="http://schemas.microsoft.com/office/drawing/2014/main" id="{0FD483D4-8737-44AB-B646-D3C9880DAF9F}"/>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681212930"/>
      </p:ext>
    </p:extLst>
  </p:cSld>
  <p:clrMapOvr>
    <a:masterClrMapping/>
  </p:clrMapOvr>
  <p:hf sldNum="0" hdr="0" ftr="0" dt="0"/>
</p:sldLayout>
</file>

<file path=ppt/slideLayouts/slideLayout84.xml><?xml version="1.0" encoding="utf-8"?>
<p:sldLayout xmlns:a="http://schemas.openxmlformats.org/drawingml/2006/main" xmlns:r="http://schemas.openxmlformats.org/officeDocument/2006/relationships" xmlns:p="http://schemas.openxmlformats.org/presentationml/2006/main" preserve="1" userDrawn="1">
  <p:cSld name="Body Slide Bottom Text Box Two Pictures Ribbon on Right">
    <p:bg>
      <p:bgPr>
        <a:solidFill>
          <a:schemeClr val="bg1"/>
        </a:solidFill>
        <a:effectLst/>
      </p:bgPr>
    </p:bg>
    <p:spTree>
      <p:nvGrpSpPr>
        <p:cNvPr id="1" name=""/>
        <p:cNvGrpSpPr/>
        <p:nvPr/>
      </p:nvGrpSpPr>
      <p:grpSpPr>
        <a:xfrm>
          <a:off x="0" y="0"/>
          <a:ext cx="0" cy="0"/>
          <a:chOff x="0" y="0"/>
          <a:chExt cx="0" cy="0"/>
        </a:xfrm>
      </p:grpSpPr>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1801265" y="437052"/>
            <a:ext cx="3384343" cy="2987970"/>
          </a:xfrm>
        </p:spPr>
        <p:txBody>
          <a:body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419102" y="3647526"/>
            <a:ext cx="10582708" cy="298797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Picture Placeholder 3">
            <a:extLst>
              <a:ext uri="{FF2B5EF4-FFF2-40B4-BE49-F238E27FC236}">
                <a16:creationId xmlns:a16="http://schemas.microsoft.com/office/drawing/2014/main" id="{9C8C1353-AA17-4746-8D06-EE2CD85D2EFE}"/>
              </a:ext>
            </a:extLst>
          </p:cNvPr>
          <p:cNvSpPr>
            <a:spLocks noGrp="1"/>
          </p:cNvSpPr>
          <p:nvPr>
            <p:ph type="pic" sz="quarter" idx="11" hasCustomPrompt="1"/>
          </p:nvPr>
        </p:nvSpPr>
        <p:spPr>
          <a:xfrm>
            <a:off x="7006399" y="437052"/>
            <a:ext cx="3384343" cy="2987970"/>
          </a:xfrm>
        </p:spPr>
        <p:txBody>
          <a:bodyPr/>
          <a:lstStyle>
            <a:lvl1pPr>
              <a:defRPr b="0"/>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sp>
        <p:nvSpPr>
          <p:cNvPr id="8" name="Rectangle 7">
            <a:extLst>
              <a:ext uri="{FF2B5EF4-FFF2-40B4-BE49-F238E27FC236}">
                <a16:creationId xmlns:a16="http://schemas.microsoft.com/office/drawing/2014/main" id="{C556071E-E310-42F2-8F84-D410686C0D81}"/>
              </a:ext>
            </a:extLst>
          </p:cNvPr>
          <p:cNvSpPr/>
          <p:nvPr userDrawn="1"/>
        </p:nvSpPr>
        <p:spPr>
          <a:xfrm>
            <a:off x="11291651"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0" name="Rectangle 9">
            <a:extLst>
              <a:ext uri="{FF2B5EF4-FFF2-40B4-BE49-F238E27FC236}">
                <a16:creationId xmlns:a16="http://schemas.microsoft.com/office/drawing/2014/main" id="{F062CF1E-6738-4849-AE6F-FEE6FF62A198}"/>
              </a:ext>
            </a:extLst>
          </p:cNvPr>
          <p:cNvSpPr/>
          <p:nvPr userDrawn="1"/>
        </p:nvSpPr>
        <p:spPr>
          <a:xfrm>
            <a:off x="11297323" y="1324869"/>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3" name="Group 12">
            <a:extLst>
              <a:ext uri="{FF2B5EF4-FFF2-40B4-BE49-F238E27FC236}">
                <a16:creationId xmlns:a16="http://schemas.microsoft.com/office/drawing/2014/main" id="{97E8CD69-08F2-4824-BF71-BA70FF1B9C72}"/>
              </a:ext>
            </a:extLst>
          </p:cNvPr>
          <p:cNvGrpSpPr/>
          <p:nvPr userDrawn="1"/>
        </p:nvGrpSpPr>
        <p:grpSpPr>
          <a:xfrm>
            <a:off x="10958164" y="5813434"/>
            <a:ext cx="932329" cy="810491"/>
            <a:chOff x="11222083" y="712971"/>
            <a:chExt cx="822062" cy="785012"/>
          </a:xfrm>
        </p:grpSpPr>
        <p:sp>
          <p:nvSpPr>
            <p:cNvPr id="14" name="Oval 13">
              <a:extLst>
                <a:ext uri="{FF2B5EF4-FFF2-40B4-BE49-F238E27FC236}">
                  <a16:creationId xmlns:a16="http://schemas.microsoft.com/office/drawing/2014/main" id="{1E69F401-E0D3-4354-AC7B-D3590D3656CB}"/>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7" name="Picture 16">
              <a:extLst>
                <a:ext uri="{FF2B5EF4-FFF2-40B4-BE49-F238E27FC236}">
                  <a16:creationId xmlns:a16="http://schemas.microsoft.com/office/drawing/2014/main" id="{0DD4C942-4A43-4C0B-91C3-285D86D54D48}"/>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4025583798"/>
      </p:ext>
    </p:extLst>
  </p:cSld>
  <p:clrMapOvr>
    <a:masterClrMapping/>
  </p:clrMapOvr>
  <p:hf sldNum="0" hdr="0" ftr="0" dt="0"/>
</p:sldLayout>
</file>

<file path=ppt/slideLayouts/slideLayout85.xml><?xml version="1.0" encoding="utf-8"?>
<p:sldLayout xmlns:a="http://schemas.openxmlformats.org/drawingml/2006/main" xmlns:r="http://schemas.openxmlformats.org/officeDocument/2006/relationships" xmlns:p="http://schemas.openxmlformats.org/presentationml/2006/main" preserve="1" userDrawn="1">
  <p:cSld name="Body Slide Bottom Text Box Two Pictures Ribbon on Left">
    <p:bg>
      <p:bgPr>
        <a:solidFill>
          <a:schemeClr val="bg1"/>
        </a:solidFill>
        <a:effectLst/>
      </p:bgPr>
    </p:bg>
    <p:spTree>
      <p:nvGrpSpPr>
        <p:cNvPr id="1" name=""/>
        <p:cNvGrpSpPr/>
        <p:nvPr/>
      </p:nvGrpSpPr>
      <p:grpSpPr>
        <a:xfrm>
          <a:off x="0" y="0"/>
          <a:ext cx="0" cy="0"/>
          <a:chOff x="0" y="0"/>
          <a:chExt cx="0" cy="0"/>
        </a:xfrm>
      </p:grpSpPr>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1801265" y="437052"/>
            <a:ext cx="3384343" cy="2987970"/>
          </a:xfrm>
        </p:spPr>
        <p:txBody>
          <a:body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419102" y="3647526"/>
            <a:ext cx="10582708" cy="298797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Picture Placeholder 3">
            <a:extLst>
              <a:ext uri="{FF2B5EF4-FFF2-40B4-BE49-F238E27FC236}">
                <a16:creationId xmlns:a16="http://schemas.microsoft.com/office/drawing/2014/main" id="{9C8C1353-AA17-4746-8D06-EE2CD85D2EFE}"/>
              </a:ext>
            </a:extLst>
          </p:cNvPr>
          <p:cNvSpPr>
            <a:spLocks noGrp="1"/>
          </p:cNvSpPr>
          <p:nvPr>
            <p:ph type="pic" sz="quarter" idx="11" hasCustomPrompt="1"/>
          </p:nvPr>
        </p:nvSpPr>
        <p:spPr>
          <a:xfrm>
            <a:off x="7006399" y="437052"/>
            <a:ext cx="3384343" cy="2987970"/>
          </a:xfrm>
        </p:spPr>
        <p:txBody>
          <a:bodyPr/>
          <a:lstStyle>
            <a:lvl1pPr>
              <a:defRPr b="0"/>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sp>
        <p:nvSpPr>
          <p:cNvPr id="8" name="Rectangle 7">
            <a:extLst>
              <a:ext uri="{FF2B5EF4-FFF2-40B4-BE49-F238E27FC236}">
                <a16:creationId xmlns:a16="http://schemas.microsoft.com/office/drawing/2014/main" id="{3AB27795-F067-4C7B-8875-7F302F2B4C55}"/>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0" name="Rectangle 9">
            <a:extLst>
              <a:ext uri="{FF2B5EF4-FFF2-40B4-BE49-F238E27FC236}">
                <a16:creationId xmlns:a16="http://schemas.microsoft.com/office/drawing/2014/main" id="{A609BA2B-D28F-4342-863A-FEC92D76AC69}"/>
              </a:ext>
            </a:extLst>
          </p:cNvPr>
          <p:cNvSpPr/>
          <p:nvPr userDrawn="1"/>
        </p:nvSpPr>
        <p:spPr>
          <a:xfrm>
            <a:off x="497308" y="1104903"/>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3" name="Group 12">
            <a:extLst>
              <a:ext uri="{FF2B5EF4-FFF2-40B4-BE49-F238E27FC236}">
                <a16:creationId xmlns:a16="http://schemas.microsoft.com/office/drawing/2014/main" id="{95A0FD76-2046-4B44-B13E-28748C27C386}"/>
              </a:ext>
            </a:extLst>
          </p:cNvPr>
          <p:cNvGrpSpPr/>
          <p:nvPr userDrawn="1"/>
        </p:nvGrpSpPr>
        <p:grpSpPr>
          <a:xfrm>
            <a:off x="10958164" y="5813434"/>
            <a:ext cx="975360" cy="731520"/>
            <a:chOff x="11222083" y="712971"/>
            <a:chExt cx="822062" cy="785012"/>
          </a:xfrm>
        </p:grpSpPr>
        <p:sp>
          <p:nvSpPr>
            <p:cNvPr id="14" name="Oval 13">
              <a:extLst>
                <a:ext uri="{FF2B5EF4-FFF2-40B4-BE49-F238E27FC236}">
                  <a16:creationId xmlns:a16="http://schemas.microsoft.com/office/drawing/2014/main" id="{16CF1B87-C5B3-4F2F-9A1C-23E983D750C5}"/>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7" name="Picture 16">
              <a:extLst>
                <a:ext uri="{FF2B5EF4-FFF2-40B4-BE49-F238E27FC236}">
                  <a16:creationId xmlns:a16="http://schemas.microsoft.com/office/drawing/2014/main" id="{77B3D892-B86E-4253-81F3-339477E4D9C5}"/>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711827597"/>
      </p:ext>
    </p:extLst>
  </p:cSld>
  <p:clrMapOvr>
    <a:masterClrMapping/>
  </p:clrMapOvr>
  <p:hf sldNum="0" hdr="0" ftr="0" dt="0"/>
</p:sldLayout>
</file>

<file path=ppt/slideLayouts/slideLayout86.xml><?xml version="1.0" encoding="utf-8"?>
<p:sldLayout xmlns:a="http://schemas.openxmlformats.org/drawingml/2006/main" xmlns:r="http://schemas.openxmlformats.org/officeDocument/2006/relationships" xmlns:p="http://schemas.openxmlformats.org/presentationml/2006/main" preserve="1" userDrawn="1">
  <p:cSld name="Body Slide Bottom Text Box Two Pictures">
    <p:bg>
      <p:bgPr>
        <a:solidFill>
          <a:schemeClr val="bg1"/>
        </a:solidFill>
        <a:effectLst/>
      </p:bgPr>
    </p:bg>
    <p:spTree>
      <p:nvGrpSpPr>
        <p:cNvPr id="1" name=""/>
        <p:cNvGrpSpPr/>
        <p:nvPr/>
      </p:nvGrpSpPr>
      <p:grpSpPr>
        <a:xfrm>
          <a:off x="0" y="0"/>
          <a:ext cx="0" cy="0"/>
          <a:chOff x="0" y="0"/>
          <a:chExt cx="0" cy="0"/>
        </a:xfrm>
      </p:grpSpPr>
      <p:sp>
        <p:nvSpPr>
          <p:cNvPr id="4" name="Picture Placeholder 3">
            <a:extLst>
              <a:ext uri="{FF2B5EF4-FFF2-40B4-BE49-F238E27FC236}">
                <a16:creationId xmlns:a16="http://schemas.microsoft.com/office/drawing/2014/main" id="{6994B0EC-568A-4CD8-BF70-73CDBC7A2F9A}"/>
              </a:ext>
            </a:extLst>
          </p:cNvPr>
          <p:cNvSpPr>
            <a:spLocks noGrp="1"/>
          </p:cNvSpPr>
          <p:nvPr>
            <p:ph type="pic" sz="quarter" idx="10" hasCustomPrompt="1"/>
          </p:nvPr>
        </p:nvSpPr>
        <p:spPr>
          <a:xfrm>
            <a:off x="1801265" y="437052"/>
            <a:ext cx="3384343" cy="2987970"/>
          </a:xfrm>
        </p:spPr>
        <p:txBody>
          <a:body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sp>
        <p:nvSpPr>
          <p:cNvPr id="11" name="Content Placeholder 3">
            <a:extLst>
              <a:ext uri="{FF2B5EF4-FFF2-40B4-BE49-F238E27FC236}">
                <a16:creationId xmlns:a16="http://schemas.microsoft.com/office/drawing/2014/main" id="{AF665F61-06C4-4DDE-82CF-B3AF8C7B6B3D}"/>
              </a:ext>
            </a:extLst>
          </p:cNvPr>
          <p:cNvSpPr>
            <a:spLocks noGrp="1"/>
          </p:cNvSpPr>
          <p:nvPr>
            <p:ph sz="half" idx="2"/>
          </p:nvPr>
        </p:nvSpPr>
        <p:spPr>
          <a:xfrm>
            <a:off x="419102" y="3647526"/>
            <a:ext cx="10582708" cy="298797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Picture Placeholder 3">
            <a:extLst>
              <a:ext uri="{FF2B5EF4-FFF2-40B4-BE49-F238E27FC236}">
                <a16:creationId xmlns:a16="http://schemas.microsoft.com/office/drawing/2014/main" id="{9C8C1353-AA17-4746-8D06-EE2CD85D2EFE}"/>
              </a:ext>
            </a:extLst>
          </p:cNvPr>
          <p:cNvSpPr>
            <a:spLocks noGrp="1"/>
          </p:cNvSpPr>
          <p:nvPr>
            <p:ph type="pic" sz="quarter" idx="11" hasCustomPrompt="1"/>
          </p:nvPr>
        </p:nvSpPr>
        <p:spPr>
          <a:xfrm>
            <a:off x="7006399" y="437052"/>
            <a:ext cx="3384343" cy="2987970"/>
          </a:xfrm>
        </p:spPr>
        <p:txBody>
          <a:bodyPr/>
          <a:lstStyle>
            <a:lvl1pPr>
              <a:defRPr b="0"/>
            </a:lvl1pPr>
          </a:lstStyle>
          <a:p>
            <a:pPr marL="228599" marR="0" lvl="0" indent="-228599" algn="l" defTabSz="914396" rtl="0" eaLnBrk="1" fontAlgn="auto" latinLnBrk="0" hangingPunct="1">
              <a:lnSpc>
                <a:spcPct val="90000"/>
              </a:lnSpc>
              <a:spcBef>
                <a:spcPts val="1000"/>
              </a:spcBef>
              <a:spcAft>
                <a:spcPts val="0"/>
              </a:spcAft>
              <a:buClrTx/>
              <a:buSzTx/>
              <a:buFont typeface="Arial" panose="020B0604020202020204" pitchFamily="34" charset="0"/>
              <a:buChar char="•"/>
              <a:tabLst/>
              <a:defRPr/>
            </a:pPr>
            <a:r>
              <a:rPr lang="en-US"/>
              <a:t>Right click to add picture here</a:t>
            </a:r>
          </a:p>
          <a:p>
            <a:endParaRPr lang="en-US"/>
          </a:p>
        </p:txBody>
      </p:sp>
      <p:grpSp>
        <p:nvGrpSpPr>
          <p:cNvPr id="8" name="Group 7">
            <a:extLst>
              <a:ext uri="{FF2B5EF4-FFF2-40B4-BE49-F238E27FC236}">
                <a16:creationId xmlns:a16="http://schemas.microsoft.com/office/drawing/2014/main" id="{A439D381-F4E5-4708-B8CB-E6E9398BC00B}"/>
              </a:ext>
            </a:extLst>
          </p:cNvPr>
          <p:cNvGrpSpPr/>
          <p:nvPr userDrawn="1"/>
        </p:nvGrpSpPr>
        <p:grpSpPr>
          <a:xfrm>
            <a:off x="10958164" y="5813434"/>
            <a:ext cx="975360" cy="731520"/>
            <a:chOff x="11222083" y="712971"/>
            <a:chExt cx="822062" cy="785012"/>
          </a:xfrm>
        </p:grpSpPr>
        <p:sp>
          <p:nvSpPr>
            <p:cNvPr id="10" name="Oval 9">
              <a:extLst>
                <a:ext uri="{FF2B5EF4-FFF2-40B4-BE49-F238E27FC236}">
                  <a16:creationId xmlns:a16="http://schemas.microsoft.com/office/drawing/2014/main" id="{4B4028C8-2DA2-417E-8D43-40B0AFC99772}"/>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Picture 12">
              <a:extLst>
                <a:ext uri="{FF2B5EF4-FFF2-40B4-BE49-F238E27FC236}">
                  <a16:creationId xmlns:a16="http://schemas.microsoft.com/office/drawing/2014/main" id="{8C5E0604-FE58-4058-AC56-DF0404564667}"/>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617261090"/>
      </p:ext>
    </p:extLst>
  </p:cSld>
  <p:clrMapOvr>
    <a:masterClrMapping/>
  </p:clrMapOvr>
  <p:hf sldNum="0" hdr="0" ftr="0" dt="0"/>
</p:sldLayout>
</file>

<file path=ppt/slideLayouts/slideLayout87.xml><?xml version="1.0" encoding="utf-8"?>
<p:sldLayout xmlns:a="http://schemas.openxmlformats.org/drawingml/2006/main" xmlns:r="http://schemas.openxmlformats.org/officeDocument/2006/relationships" xmlns:p="http://schemas.openxmlformats.org/presentationml/2006/main" preserve="1" userDrawn="1">
  <p:cSld name="Body Slide Cityscape Gradient On Left Ribbon on Right">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F4764FDF-1741-4A39-9187-0AACB77452F1}"/>
              </a:ext>
            </a:extLst>
          </p:cNvPr>
          <p:cNvSpPr/>
          <p:nvPr userDrawn="1"/>
        </p:nvSpPr>
        <p:spPr>
          <a:xfrm rot="5400000">
            <a:off x="-1318515"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a:xfrm>
            <a:off x="4562272" y="365129"/>
            <a:ext cx="6791528"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72012" y="608181"/>
            <a:ext cx="12264015" cy="6254648"/>
          </a:xfrm>
          <a:prstGeom prst="rect">
            <a:avLst/>
          </a:prstGeom>
        </p:spPr>
      </p:pic>
      <p:sp>
        <p:nvSpPr>
          <p:cNvPr id="13" name="Content Placeholder 3">
            <a:extLst>
              <a:ext uri="{FF2B5EF4-FFF2-40B4-BE49-F238E27FC236}">
                <a16:creationId xmlns:a16="http://schemas.microsoft.com/office/drawing/2014/main" id="{1341B65D-7825-4275-9C14-7749038E3D4F}"/>
              </a:ext>
            </a:extLst>
          </p:cNvPr>
          <p:cNvSpPr>
            <a:spLocks noGrp="1"/>
          </p:cNvSpPr>
          <p:nvPr>
            <p:ph sz="half" idx="10"/>
          </p:nvPr>
        </p:nvSpPr>
        <p:spPr>
          <a:xfrm>
            <a:off x="4562273" y="1873127"/>
            <a:ext cx="6791531"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Rectangle 10">
            <a:extLst>
              <a:ext uri="{FF2B5EF4-FFF2-40B4-BE49-F238E27FC236}">
                <a16:creationId xmlns:a16="http://schemas.microsoft.com/office/drawing/2014/main" id="{7C5FCB53-8EDE-4D6B-A812-4DA6E866B7E2}"/>
              </a:ext>
            </a:extLst>
          </p:cNvPr>
          <p:cNvSpPr/>
          <p:nvPr userDrawn="1"/>
        </p:nvSpPr>
        <p:spPr>
          <a:xfrm>
            <a:off x="11284960"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11283980" y="1324868"/>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2" name="Group 11">
            <a:extLst>
              <a:ext uri="{FF2B5EF4-FFF2-40B4-BE49-F238E27FC236}">
                <a16:creationId xmlns:a16="http://schemas.microsoft.com/office/drawing/2014/main" id="{82BFCEA9-DE1F-4352-B0E8-122230CFBD94}"/>
              </a:ext>
            </a:extLst>
          </p:cNvPr>
          <p:cNvGrpSpPr/>
          <p:nvPr userDrawn="1"/>
        </p:nvGrpSpPr>
        <p:grpSpPr>
          <a:xfrm>
            <a:off x="10958164" y="5813434"/>
            <a:ext cx="975360" cy="731520"/>
            <a:chOff x="11222083" y="712971"/>
            <a:chExt cx="822062" cy="785012"/>
          </a:xfrm>
        </p:grpSpPr>
        <p:sp>
          <p:nvSpPr>
            <p:cNvPr id="14" name="Oval 13">
              <a:extLst>
                <a:ext uri="{FF2B5EF4-FFF2-40B4-BE49-F238E27FC236}">
                  <a16:creationId xmlns:a16="http://schemas.microsoft.com/office/drawing/2014/main" id="{72F6D915-CDD4-48CB-BDBE-46F122784BE0}"/>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7" name="Picture 16">
              <a:extLst>
                <a:ext uri="{FF2B5EF4-FFF2-40B4-BE49-F238E27FC236}">
                  <a16:creationId xmlns:a16="http://schemas.microsoft.com/office/drawing/2014/main" id="{DC3AC056-4F6B-4799-B794-50638C0C63A1}"/>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347166023"/>
      </p:ext>
    </p:extLst>
  </p:cSld>
  <p:clrMapOvr>
    <a:masterClrMapping/>
  </p:clrMapOvr>
  <p:hf sldNum="0" hdr="0" ftr="0" dt="0"/>
</p:sldLayout>
</file>

<file path=ppt/slideLayouts/slideLayout88.xml><?xml version="1.0" encoding="utf-8"?>
<p:sldLayout xmlns:a="http://schemas.openxmlformats.org/drawingml/2006/main" xmlns:r="http://schemas.openxmlformats.org/officeDocument/2006/relationships" xmlns:p="http://schemas.openxmlformats.org/presentationml/2006/main" preserve="1" userDrawn="1">
  <p:cSld name="Body Slide Cityscape Gradient On Right Ribbon on Left">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F4764FDF-1741-4A39-9187-0AACB77452F1}"/>
              </a:ext>
            </a:extLst>
          </p:cNvPr>
          <p:cNvSpPr/>
          <p:nvPr userDrawn="1"/>
        </p:nvSpPr>
        <p:spPr>
          <a:xfrm rot="5400000">
            <a:off x="6569869"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a:xfrm>
            <a:off x="556160" y="377065"/>
            <a:ext cx="6791528"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72012" y="608181"/>
            <a:ext cx="12264015" cy="6254648"/>
          </a:xfrm>
          <a:prstGeom prst="rect">
            <a:avLst/>
          </a:prstGeom>
        </p:spPr>
      </p:pic>
      <p:sp>
        <p:nvSpPr>
          <p:cNvPr id="13" name="Content Placeholder 3">
            <a:extLst>
              <a:ext uri="{FF2B5EF4-FFF2-40B4-BE49-F238E27FC236}">
                <a16:creationId xmlns:a16="http://schemas.microsoft.com/office/drawing/2014/main" id="{1341B65D-7825-4275-9C14-7749038E3D4F}"/>
              </a:ext>
            </a:extLst>
          </p:cNvPr>
          <p:cNvSpPr>
            <a:spLocks noGrp="1"/>
          </p:cNvSpPr>
          <p:nvPr>
            <p:ph sz="half" idx="10"/>
          </p:nvPr>
        </p:nvSpPr>
        <p:spPr>
          <a:xfrm>
            <a:off x="556160" y="1933744"/>
            <a:ext cx="6791531"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Rectangle 10">
            <a:extLst>
              <a:ext uri="{FF2B5EF4-FFF2-40B4-BE49-F238E27FC236}">
                <a16:creationId xmlns:a16="http://schemas.microsoft.com/office/drawing/2014/main" id="{239481F2-58A2-40D8-B354-DEF2828C18C5}"/>
              </a:ext>
            </a:extLst>
          </p:cNvPr>
          <p:cNvSpPr/>
          <p:nvPr userDrawn="1"/>
        </p:nvSpPr>
        <p:spPr>
          <a:xfrm>
            <a:off x="61931" y="-175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A3517E69-E03B-426F-8793-E0751F2EC1DD}"/>
              </a:ext>
            </a:extLst>
          </p:cNvPr>
          <p:cNvSpPr/>
          <p:nvPr userDrawn="1"/>
        </p:nvSpPr>
        <p:spPr>
          <a:xfrm>
            <a:off x="61931" y="1283356"/>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4" name="Group 13">
            <a:extLst>
              <a:ext uri="{FF2B5EF4-FFF2-40B4-BE49-F238E27FC236}">
                <a16:creationId xmlns:a16="http://schemas.microsoft.com/office/drawing/2014/main" id="{4FEF9A79-9055-4D31-A497-5F0BAA1D300F}"/>
              </a:ext>
            </a:extLst>
          </p:cNvPr>
          <p:cNvGrpSpPr/>
          <p:nvPr userDrawn="1"/>
        </p:nvGrpSpPr>
        <p:grpSpPr>
          <a:xfrm>
            <a:off x="10958164" y="5813434"/>
            <a:ext cx="975360" cy="731520"/>
            <a:chOff x="11222083" y="712971"/>
            <a:chExt cx="822062" cy="785012"/>
          </a:xfrm>
        </p:grpSpPr>
        <p:sp>
          <p:nvSpPr>
            <p:cNvPr id="17" name="Oval 16">
              <a:extLst>
                <a:ext uri="{FF2B5EF4-FFF2-40B4-BE49-F238E27FC236}">
                  <a16:creationId xmlns:a16="http://schemas.microsoft.com/office/drawing/2014/main" id="{31935FB7-4E88-4657-BF49-DF080E96F933}"/>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8" name="Picture 17">
              <a:extLst>
                <a:ext uri="{FF2B5EF4-FFF2-40B4-BE49-F238E27FC236}">
                  <a16:creationId xmlns:a16="http://schemas.microsoft.com/office/drawing/2014/main" id="{21C6E5EE-D20F-4FD2-B5AE-095AF90061C7}"/>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3017568740"/>
      </p:ext>
    </p:extLst>
  </p:cSld>
  <p:clrMapOvr>
    <a:masterClrMapping/>
  </p:clrMapOvr>
  <p:hf sldNum="0" hdr="0" ftr="0" dt="0"/>
</p:sldLayout>
</file>

<file path=ppt/slideLayouts/slideLayout89.xml><?xml version="1.0" encoding="utf-8"?>
<p:sldLayout xmlns:a="http://schemas.openxmlformats.org/drawingml/2006/main" xmlns:r="http://schemas.openxmlformats.org/officeDocument/2006/relationships" xmlns:p="http://schemas.openxmlformats.org/presentationml/2006/main" preserve="1" userDrawn="1">
  <p:cSld name="Body Slide Cityscape Gradient On Left ">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F4764FDF-1741-4A39-9187-0AACB77452F1}"/>
              </a:ext>
            </a:extLst>
          </p:cNvPr>
          <p:cNvSpPr/>
          <p:nvPr userDrawn="1"/>
        </p:nvSpPr>
        <p:spPr>
          <a:xfrm rot="5400000">
            <a:off x="-1235867"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a:xfrm>
            <a:off x="4830464" y="377065"/>
            <a:ext cx="6791528"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72012" y="608181"/>
            <a:ext cx="12264015" cy="6254648"/>
          </a:xfrm>
          <a:prstGeom prst="rect">
            <a:avLst/>
          </a:prstGeom>
        </p:spPr>
      </p:pic>
      <p:sp>
        <p:nvSpPr>
          <p:cNvPr id="13" name="Content Placeholder 3">
            <a:extLst>
              <a:ext uri="{FF2B5EF4-FFF2-40B4-BE49-F238E27FC236}">
                <a16:creationId xmlns:a16="http://schemas.microsoft.com/office/drawing/2014/main" id="{1341B65D-7825-4275-9C14-7749038E3D4F}"/>
              </a:ext>
            </a:extLst>
          </p:cNvPr>
          <p:cNvSpPr>
            <a:spLocks noGrp="1"/>
          </p:cNvSpPr>
          <p:nvPr>
            <p:ph sz="half" idx="10"/>
          </p:nvPr>
        </p:nvSpPr>
        <p:spPr>
          <a:xfrm>
            <a:off x="4830456" y="1933744"/>
            <a:ext cx="6791531"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11" name="Group 10">
            <a:extLst>
              <a:ext uri="{FF2B5EF4-FFF2-40B4-BE49-F238E27FC236}">
                <a16:creationId xmlns:a16="http://schemas.microsoft.com/office/drawing/2014/main" id="{200ECE5A-23C1-4B42-B2EB-3F2836AC4B10}"/>
              </a:ext>
            </a:extLst>
          </p:cNvPr>
          <p:cNvGrpSpPr/>
          <p:nvPr userDrawn="1"/>
        </p:nvGrpSpPr>
        <p:grpSpPr>
          <a:xfrm>
            <a:off x="10958164" y="5813434"/>
            <a:ext cx="975360" cy="731520"/>
            <a:chOff x="11222083" y="712971"/>
            <a:chExt cx="822062" cy="785012"/>
          </a:xfrm>
        </p:grpSpPr>
        <p:sp>
          <p:nvSpPr>
            <p:cNvPr id="12" name="Oval 11">
              <a:extLst>
                <a:ext uri="{FF2B5EF4-FFF2-40B4-BE49-F238E27FC236}">
                  <a16:creationId xmlns:a16="http://schemas.microsoft.com/office/drawing/2014/main" id="{4DE69CDE-AD10-4C12-BC77-C7E31BDD2790}"/>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13">
              <a:extLst>
                <a:ext uri="{FF2B5EF4-FFF2-40B4-BE49-F238E27FC236}">
                  <a16:creationId xmlns:a16="http://schemas.microsoft.com/office/drawing/2014/main" id="{4AA287EC-E0F2-4579-B6CB-622532C6DBC7}"/>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910939817"/>
      </p:ext>
    </p:extLst>
  </p:cSld>
  <p:clrMapOvr>
    <a:masterClrMapping/>
  </p:clrMapOvr>
  <p:hf sldNum="0" hdr="0" ftr="0" dt="0"/>
</p:sldLayout>
</file>

<file path=ppt/slideLayouts/slideLayout90.xml><?xml version="1.0" encoding="utf-8"?>
<p:sldLayout xmlns:a="http://schemas.openxmlformats.org/drawingml/2006/main" xmlns:r="http://schemas.openxmlformats.org/officeDocument/2006/relationships" xmlns:p="http://schemas.openxmlformats.org/presentationml/2006/main" preserve="1" userDrawn="1">
  <p:cSld name="Body Slide Cityscape Gradient On Right ">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F4764FDF-1741-4A39-9187-0AACB77452F1}"/>
              </a:ext>
            </a:extLst>
          </p:cNvPr>
          <p:cNvSpPr/>
          <p:nvPr userDrawn="1"/>
        </p:nvSpPr>
        <p:spPr>
          <a:xfrm rot="5400000">
            <a:off x="6569869"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6" name="Graphic 5">
            <a:extLst>
              <a:ext uri="{FF2B5EF4-FFF2-40B4-BE49-F238E27FC236}">
                <a16:creationId xmlns:a16="http://schemas.microsoft.com/office/drawing/2014/main" id="{11E489D3-CAC9-4068-A62A-912AAF40736C}"/>
              </a:ext>
            </a:extLst>
          </p:cNvPr>
          <p:cNvPicPr>
            <a:picLocks noChangeAspect="1"/>
          </p:cNvPicPr>
          <p:nvPr userDrawn="1"/>
        </p:nvPicPr>
        <p:blipFill rotWithShape="1">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rcRect t="21488" b="41950"/>
          <a:stretch/>
        </p:blipFill>
        <p:spPr>
          <a:xfrm>
            <a:off x="-57779" y="603352"/>
            <a:ext cx="12264015" cy="6254648"/>
          </a:xfrm>
          <a:prstGeom prst="rect">
            <a:avLst/>
          </a:prstGeom>
        </p:spPr>
      </p:pic>
      <p:sp>
        <p:nvSpPr>
          <p:cNvPr id="12" name="Title 1">
            <a:extLst>
              <a:ext uri="{FF2B5EF4-FFF2-40B4-BE49-F238E27FC236}">
                <a16:creationId xmlns:a16="http://schemas.microsoft.com/office/drawing/2014/main" id="{F9AB07D8-DE77-4374-85E7-2F6261F73966}"/>
              </a:ext>
            </a:extLst>
          </p:cNvPr>
          <p:cNvSpPr>
            <a:spLocks noGrp="1"/>
          </p:cNvSpPr>
          <p:nvPr>
            <p:ph type="title"/>
          </p:nvPr>
        </p:nvSpPr>
        <p:spPr>
          <a:xfrm>
            <a:off x="556160" y="377065"/>
            <a:ext cx="6791528"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14" name="Content Placeholder 3">
            <a:extLst>
              <a:ext uri="{FF2B5EF4-FFF2-40B4-BE49-F238E27FC236}">
                <a16:creationId xmlns:a16="http://schemas.microsoft.com/office/drawing/2014/main" id="{9074649E-994D-46EB-813F-7F67C97CD093}"/>
              </a:ext>
            </a:extLst>
          </p:cNvPr>
          <p:cNvSpPr>
            <a:spLocks noGrp="1"/>
          </p:cNvSpPr>
          <p:nvPr>
            <p:ph sz="half" idx="10"/>
          </p:nvPr>
        </p:nvSpPr>
        <p:spPr>
          <a:xfrm>
            <a:off x="556160" y="1933744"/>
            <a:ext cx="6791531"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11" name="Group 10">
            <a:extLst>
              <a:ext uri="{FF2B5EF4-FFF2-40B4-BE49-F238E27FC236}">
                <a16:creationId xmlns:a16="http://schemas.microsoft.com/office/drawing/2014/main" id="{77141BFC-057E-465A-A76C-AA5434FCC7D6}"/>
              </a:ext>
            </a:extLst>
          </p:cNvPr>
          <p:cNvGrpSpPr/>
          <p:nvPr userDrawn="1"/>
        </p:nvGrpSpPr>
        <p:grpSpPr>
          <a:xfrm>
            <a:off x="10958164" y="5813434"/>
            <a:ext cx="975360" cy="731520"/>
            <a:chOff x="11222083" y="712971"/>
            <a:chExt cx="822062" cy="785012"/>
          </a:xfrm>
        </p:grpSpPr>
        <p:sp>
          <p:nvSpPr>
            <p:cNvPr id="13" name="Oval 12">
              <a:extLst>
                <a:ext uri="{FF2B5EF4-FFF2-40B4-BE49-F238E27FC236}">
                  <a16:creationId xmlns:a16="http://schemas.microsoft.com/office/drawing/2014/main" id="{2C3F313E-61E1-4623-B29E-D055720EE690}"/>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7" name="Picture 16">
              <a:extLst>
                <a:ext uri="{FF2B5EF4-FFF2-40B4-BE49-F238E27FC236}">
                  <a16:creationId xmlns:a16="http://schemas.microsoft.com/office/drawing/2014/main" id="{F5095394-E36E-40F2-90C5-6F7119D3E392}"/>
                </a:ext>
              </a:extLst>
            </p:cNvPr>
            <p:cNvPicPr>
              <a:picLocks noChangeAspect="1"/>
            </p:cNvPicPr>
            <p:nvPr userDrawn="1"/>
          </p:nvPicPr>
          <p:blipFill>
            <a:blip r:embed="rId4"/>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859150982"/>
      </p:ext>
    </p:extLst>
  </p:cSld>
  <p:clrMapOvr>
    <a:masterClrMapping/>
  </p:clrMapOvr>
  <p:hf sldNum="0" hdr="0" ftr="0" dt="0"/>
</p:sldLayout>
</file>

<file path=ppt/slideLayouts/slideLayout91.xml><?xml version="1.0" encoding="utf-8"?>
<p:sldLayout xmlns:a="http://schemas.openxmlformats.org/drawingml/2006/main" xmlns:r="http://schemas.openxmlformats.org/officeDocument/2006/relationships" xmlns:p="http://schemas.openxmlformats.org/presentationml/2006/main" preserve="1" userDrawn="1">
  <p:cSld name="Body Slide Gradient On Left Ribbon on Right">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F4764FDF-1741-4A39-9187-0AACB77452F1}"/>
              </a:ext>
            </a:extLst>
          </p:cNvPr>
          <p:cNvSpPr/>
          <p:nvPr userDrawn="1"/>
        </p:nvSpPr>
        <p:spPr>
          <a:xfrm rot="5400000">
            <a:off x="-1318515"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a:xfrm>
            <a:off x="4562272" y="365129"/>
            <a:ext cx="6791528"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13" name="Content Placeholder 3">
            <a:extLst>
              <a:ext uri="{FF2B5EF4-FFF2-40B4-BE49-F238E27FC236}">
                <a16:creationId xmlns:a16="http://schemas.microsoft.com/office/drawing/2014/main" id="{1341B65D-7825-4275-9C14-7749038E3D4F}"/>
              </a:ext>
            </a:extLst>
          </p:cNvPr>
          <p:cNvSpPr>
            <a:spLocks noGrp="1"/>
          </p:cNvSpPr>
          <p:nvPr>
            <p:ph sz="half" idx="10"/>
          </p:nvPr>
        </p:nvSpPr>
        <p:spPr>
          <a:xfrm>
            <a:off x="4562273" y="1873127"/>
            <a:ext cx="6791531"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Rectangle 10">
            <a:extLst>
              <a:ext uri="{FF2B5EF4-FFF2-40B4-BE49-F238E27FC236}">
                <a16:creationId xmlns:a16="http://schemas.microsoft.com/office/drawing/2014/main" id="{7C5FCB53-8EDE-4D6B-A812-4DA6E866B7E2}"/>
              </a:ext>
            </a:extLst>
          </p:cNvPr>
          <p:cNvSpPr/>
          <p:nvPr userDrawn="1"/>
        </p:nvSpPr>
        <p:spPr>
          <a:xfrm>
            <a:off x="11284960"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8" name="Rectangle 17">
            <a:extLst>
              <a:ext uri="{FF2B5EF4-FFF2-40B4-BE49-F238E27FC236}">
                <a16:creationId xmlns:a16="http://schemas.microsoft.com/office/drawing/2014/main" id="{32202CF6-B41B-4B03-9C0B-CB4579648F02}"/>
              </a:ext>
            </a:extLst>
          </p:cNvPr>
          <p:cNvSpPr/>
          <p:nvPr userDrawn="1"/>
        </p:nvSpPr>
        <p:spPr>
          <a:xfrm>
            <a:off x="11283980" y="1324868"/>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2" name="Group 11">
            <a:extLst>
              <a:ext uri="{FF2B5EF4-FFF2-40B4-BE49-F238E27FC236}">
                <a16:creationId xmlns:a16="http://schemas.microsoft.com/office/drawing/2014/main" id="{4E8C5803-DBA7-4B43-A021-D576B130170B}"/>
              </a:ext>
            </a:extLst>
          </p:cNvPr>
          <p:cNvGrpSpPr/>
          <p:nvPr userDrawn="1"/>
        </p:nvGrpSpPr>
        <p:grpSpPr>
          <a:xfrm>
            <a:off x="10958164" y="5813434"/>
            <a:ext cx="975360" cy="731520"/>
            <a:chOff x="11222083" y="712971"/>
            <a:chExt cx="822062" cy="785012"/>
          </a:xfrm>
        </p:grpSpPr>
        <p:sp>
          <p:nvSpPr>
            <p:cNvPr id="14" name="Oval 13">
              <a:extLst>
                <a:ext uri="{FF2B5EF4-FFF2-40B4-BE49-F238E27FC236}">
                  <a16:creationId xmlns:a16="http://schemas.microsoft.com/office/drawing/2014/main" id="{09AB44DC-1F3D-4EAA-988F-82841E45F2A5}"/>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7" name="Picture 16">
              <a:extLst>
                <a:ext uri="{FF2B5EF4-FFF2-40B4-BE49-F238E27FC236}">
                  <a16:creationId xmlns:a16="http://schemas.microsoft.com/office/drawing/2014/main" id="{C3F9C8C0-B4CC-4906-B72C-30D7ECE6439C}"/>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719596528"/>
      </p:ext>
    </p:extLst>
  </p:cSld>
  <p:clrMapOvr>
    <a:masterClrMapping/>
  </p:clrMapOvr>
  <p:hf sldNum="0" hdr="0" ftr="0" dt="0"/>
</p:sldLayout>
</file>

<file path=ppt/slideLayouts/slideLayout92.xml><?xml version="1.0" encoding="utf-8"?>
<p:sldLayout xmlns:a="http://schemas.openxmlformats.org/drawingml/2006/main" xmlns:r="http://schemas.openxmlformats.org/officeDocument/2006/relationships" xmlns:p="http://schemas.openxmlformats.org/presentationml/2006/main" preserve="1" userDrawn="1">
  <p:cSld name="Body Slide Gradient On Right Ribbon on Left">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F4764FDF-1741-4A39-9187-0AACB77452F1}"/>
              </a:ext>
            </a:extLst>
          </p:cNvPr>
          <p:cNvSpPr/>
          <p:nvPr userDrawn="1"/>
        </p:nvSpPr>
        <p:spPr>
          <a:xfrm rot="5400000">
            <a:off x="6569869"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a:xfrm>
            <a:off x="556160" y="377065"/>
            <a:ext cx="6791528"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13" name="Content Placeholder 3">
            <a:extLst>
              <a:ext uri="{FF2B5EF4-FFF2-40B4-BE49-F238E27FC236}">
                <a16:creationId xmlns:a16="http://schemas.microsoft.com/office/drawing/2014/main" id="{1341B65D-7825-4275-9C14-7749038E3D4F}"/>
              </a:ext>
            </a:extLst>
          </p:cNvPr>
          <p:cNvSpPr>
            <a:spLocks noGrp="1"/>
          </p:cNvSpPr>
          <p:nvPr>
            <p:ph sz="half" idx="10"/>
          </p:nvPr>
        </p:nvSpPr>
        <p:spPr>
          <a:xfrm>
            <a:off x="556160" y="1933744"/>
            <a:ext cx="6791531"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Rectangle 10">
            <a:extLst>
              <a:ext uri="{FF2B5EF4-FFF2-40B4-BE49-F238E27FC236}">
                <a16:creationId xmlns:a16="http://schemas.microsoft.com/office/drawing/2014/main" id="{239481F2-58A2-40D8-B354-DEF2828C18C5}"/>
              </a:ext>
            </a:extLst>
          </p:cNvPr>
          <p:cNvSpPr/>
          <p:nvPr userDrawn="1"/>
        </p:nvSpPr>
        <p:spPr>
          <a:xfrm>
            <a:off x="61931" y="-175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A3517E69-E03B-426F-8793-E0751F2EC1DD}"/>
              </a:ext>
            </a:extLst>
          </p:cNvPr>
          <p:cNvSpPr/>
          <p:nvPr userDrawn="1"/>
        </p:nvSpPr>
        <p:spPr>
          <a:xfrm>
            <a:off x="61931" y="1283356"/>
            <a:ext cx="442495" cy="220663"/>
          </a:xfrm>
          <a:prstGeom prst="rect">
            <a:avLst/>
          </a:prstGeom>
          <a:solidFill>
            <a:srgbClr val="428BC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14" name="Group 13">
            <a:extLst>
              <a:ext uri="{FF2B5EF4-FFF2-40B4-BE49-F238E27FC236}">
                <a16:creationId xmlns:a16="http://schemas.microsoft.com/office/drawing/2014/main" id="{65DA1A88-005D-415F-AB08-1DF008775DF3}"/>
              </a:ext>
            </a:extLst>
          </p:cNvPr>
          <p:cNvGrpSpPr/>
          <p:nvPr userDrawn="1"/>
        </p:nvGrpSpPr>
        <p:grpSpPr>
          <a:xfrm>
            <a:off x="10958164" y="5813434"/>
            <a:ext cx="975360" cy="731520"/>
            <a:chOff x="11222083" y="712971"/>
            <a:chExt cx="822062" cy="785012"/>
          </a:xfrm>
        </p:grpSpPr>
        <p:sp>
          <p:nvSpPr>
            <p:cNvPr id="17" name="Oval 16">
              <a:extLst>
                <a:ext uri="{FF2B5EF4-FFF2-40B4-BE49-F238E27FC236}">
                  <a16:creationId xmlns:a16="http://schemas.microsoft.com/office/drawing/2014/main" id="{67375FF5-22D7-4C67-931E-52A314220626}"/>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8" name="Picture 17">
              <a:extLst>
                <a:ext uri="{FF2B5EF4-FFF2-40B4-BE49-F238E27FC236}">
                  <a16:creationId xmlns:a16="http://schemas.microsoft.com/office/drawing/2014/main" id="{D5C8863D-DF2C-44BA-9681-14429AD5AD99}"/>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752043932"/>
      </p:ext>
    </p:extLst>
  </p:cSld>
  <p:clrMapOvr>
    <a:masterClrMapping/>
  </p:clrMapOvr>
  <p:hf sldNum="0" hdr="0" ftr="0" dt="0"/>
</p:sldLayout>
</file>

<file path=ppt/slideLayouts/slideLayout93.xml><?xml version="1.0" encoding="utf-8"?>
<p:sldLayout xmlns:a="http://schemas.openxmlformats.org/drawingml/2006/main" xmlns:r="http://schemas.openxmlformats.org/officeDocument/2006/relationships" xmlns:p="http://schemas.openxmlformats.org/presentationml/2006/main" preserve="1" userDrawn="1">
  <p:cSld name="Body Slide Gradient on Left">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F4764FDF-1741-4A39-9187-0AACB77452F1}"/>
              </a:ext>
            </a:extLst>
          </p:cNvPr>
          <p:cNvSpPr/>
          <p:nvPr userDrawn="1"/>
        </p:nvSpPr>
        <p:spPr>
          <a:xfrm rot="5400000">
            <a:off x="-1235867"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8" name="Title 1">
            <a:extLst>
              <a:ext uri="{FF2B5EF4-FFF2-40B4-BE49-F238E27FC236}">
                <a16:creationId xmlns:a16="http://schemas.microsoft.com/office/drawing/2014/main" id="{A320CD9D-C7D6-4EE0-9AE5-8B990660A571}"/>
              </a:ext>
            </a:extLst>
          </p:cNvPr>
          <p:cNvSpPr txBox="1">
            <a:spLocks/>
          </p:cNvSpPr>
          <p:nvPr userDrawn="1"/>
        </p:nvSpPr>
        <p:spPr>
          <a:xfrm>
            <a:off x="4562272" y="365129"/>
            <a:ext cx="6791528"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400" kern="1200">
                <a:solidFill>
                  <a:schemeClr val="tx1"/>
                </a:solidFill>
                <a:latin typeface="Segoe UI Semilight" panose="020B0402040204020203" pitchFamily="34" charset="0"/>
                <a:ea typeface="+mj-ea"/>
                <a:cs typeface="Segoe UI Semilight" panose="020B0402040204020203" pitchFamily="34" charset="0"/>
              </a:defRPr>
            </a:lvl1pPr>
          </a:lstStyle>
          <a:p>
            <a:pPr marL="0" marR="0" lvl="0" indent="0" algn="ctr" defTabSz="914396" rtl="0" eaLnBrk="1" fontAlgn="auto" latinLnBrk="0" hangingPunct="1">
              <a:lnSpc>
                <a:spcPct val="90000"/>
              </a:lnSpc>
              <a:spcBef>
                <a:spcPct val="0"/>
              </a:spcBef>
              <a:spcAft>
                <a:spcPts val="0"/>
              </a:spcAft>
              <a:buClrTx/>
              <a:buSzTx/>
              <a:buFontTx/>
              <a:buNone/>
              <a:tabLst/>
              <a:defRPr/>
            </a:pPr>
            <a:r>
              <a:rPr kumimoji="0" lang="en-US" sz="4400" b="0" i="0" u="none" strike="noStrike" kern="1200" cap="none" spc="0" normalizeH="0" baseline="0" noProof="0">
                <a:ln>
                  <a:noFill/>
                </a:ln>
                <a:solidFill>
                  <a:prstClr val="black"/>
                </a:solidFill>
                <a:effectLst/>
                <a:uLnTx/>
                <a:uFillTx/>
                <a:latin typeface="Segoe UI Semilight" panose="020B0402040204020203" pitchFamily="34" charset="0"/>
                <a:ea typeface="+mj-ea"/>
                <a:cs typeface="Segoe UI Semilight" panose="020B0402040204020203" pitchFamily="34" charset="0"/>
              </a:rPr>
              <a:t>Click to edit Master title style</a:t>
            </a:r>
          </a:p>
        </p:txBody>
      </p:sp>
      <p:sp>
        <p:nvSpPr>
          <p:cNvPr id="11" name="Content Placeholder 3">
            <a:extLst>
              <a:ext uri="{FF2B5EF4-FFF2-40B4-BE49-F238E27FC236}">
                <a16:creationId xmlns:a16="http://schemas.microsoft.com/office/drawing/2014/main" id="{C03C73B1-750C-4B30-BA35-70BB90F48180}"/>
              </a:ext>
            </a:extLst>
          </p:cNvPr>
          <p:cNvSpPr>
            <a:spLocks noGrp="1"/>
          </p:cNvSpPr>
          <p:nvPr>
            <p:ph sz="half" idx="10"/>
          </p:nvPr>
        </p:nvSpPr>
        <p:spPr>
          <a:xfrm>
            <a:off x="4562273" y="1873127"/>
            <a:ext cx="6791531"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12" name="Group 11">
            <a:extLst>
              <a:ext uri="{FF2B5EF4-FFF2-40B4-BE49-F238E27FC236}">
                <a16:creationId xmlns:a16="http://schemas.microsoft.com/office/drawing/2014/main" id="{33385086-EB74-405B-89D2-B848EB722939}"/>
              </a:ext>
            </a:extLst>
          </p:cNvPr>
          <p:cNvGrpSpPr/>
          <p:nvPr userDrawn="1"/>
        </p:nvGrpSpPr>
        <p:grpSpPr>
          <a:xfrm>
            <a:off x="10958164" y="5813434"/>
            <a:ext cx="975360" cy="731520"/>
            <a:chOff x="11222083" y="712971"/>
            <a:chExt cx="822062" cy="785012"/>
          </a:xfrm>
        </p:grpSpPr>
        <p:sp>
          <p:nvSpPr>
            <p:cNvPr id="13" name="Oval 12">
              <a:extLst>
                <a:ext uri="{FF2B5EF4-FFF2-40B4-BE49-F238E27FC236}">
                  <a16:creationId xmlns:a16="http://schemas.microsoft.com/office/drawing/2014/main" id="{DAB0F6AF-F3C8-410D-B1E0-07786FBBE3F2}"/>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4" name="Picture 13">
              <a:extLst>
                <a:ext uri="{FF2B5EF4-FFF2-40B4-BE49-F238E27FC236}">
                  <a16:creationId xmlns:a16="http://schemas.microsoft.com/office/drawing/2014/main" id="{D3ED455B-CCEB-449C-B73D-E300D8E41E9C}"/>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598153216"/>
      </p:ext>
    </p:extLst>
  </p:cSld>
  <p:clrMapOvr>
    <a:masterClrMapping/>
  </p:clrMapOvr>
  <p:hf sldNum="0" hdr="0" ftr="0" dt="0"/>
</p:sldLayout>
</file>

<file path=ppt/slideLayouts/slideLayout94.xml><?xml version="1.0" encoding="utf-8"?>
<p:sldLayout xmlns:a="http://schemas.openxmlformats.org/drawingml/2006/main" xmlns:r="http://schemas.openxmlformats.org/officeDocument/2006/relationships" xmlns:p="http://schemas.openxmlformats.org/presentationml/2006/main" preserve="1" userDrawn="1">
  <p:cSld name="Body Slide Gradient on Right">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F4764FDF-1741-4A39-9187-0AACB77452F1}"/>
              </a:ext>
            </a:extLst>
          </p:cNvPr>
          <p:cNvSpPr/>
          <p:nvPr userDrawn="1"/>
        </p:nvSpPr>
        <p:spPr>
          <a:xfrm rot="5400000">
            <a:off x="6569869" y="1235872"/>
            <a:ext cx="6858003" cy="4386265"/>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DC415F3D-5819-414C-BA3A-52E180CB576E}"/>
              </a:ext>
            </a:extLst>
          </p:cNvPr>
          <p:cNvSpPr>
            <a:spLocks noGrp="1"/>
          </p:cNvSpPr>
          <p:nvPr>
            <p:ph type="title"/>
          </p:nvPr>
        </p:nvSpPr>
        <p:spPr>
          <a:xfrm>
            <a:off x="447472" y="279576"/>
            <a:ext cx="6791528" cy="1325563"/>
          </a:xfrm>
        </p:spPr>
        <p:txBody>
          <a:bodyPr/>
          <a:lstStyle>
            <a:lvl1pPr algn="ctr">
              <a:defRPr>
                <a:latin typeface="Segoe UI Semilight" panose="020B0402040204020203" pitchFamily="34" charset="0"/>
                <a:cs typeface="Segoe UI Semilight" panose="020B0402040204020203" pitchFamily="34" charset="0"/>
              </a:defRPr>
            </a:lvl1pPr>
          </a:lstStyle>
          <a:p>
            <a:r>
              <a:rPr lang="en-US"/>
              <a:t>Click to edit Master title style</a:t>
            </a:r>
          </a:p>
        </p:txBody>
      </p:sp>
      <p:sp>
        <p:nvSpPr>
          <p:cNvPr id="13" name="Content Placeholder 3">
            <a:extLst>
              <a:ext uri="{FF2B5EF4-FFF2-40B4-BE49-F238E27FC236}">
                <a16:creationId xmlns:a16="http://schemas.microsoft.com/office/drawing/2014/main" id="{1341B65D-7825-4275-9C14-7749038E3D4F}"/>
              </a:ext>
            </a:extLst>
          </p:cNvPr>
          <p:cNvSpPr>
            <a:spLocks noGrp="1"/>
          </p:cNvSpPr>
          <p:nvPr>
            <p:ph sz="half" idx="10"/>
          </p:nvPr>
        </p:nvSpPr>
        <p:spPr>
          <a:xfrm>
            <a:off x="447473" y="1873127"/>
            <a:ext cx="6791531"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grpSp>
        <p:nvGrpSpPr>
          <p:cNvPr id="8" name="Group 7">
            <a:extLst>
              <a:ext uri="{FF2B5EF4-FFF2-40B4-BE49-F238E27FC236}">
                <a16:creationId xmlns:a16="http://schemas.microsoft.com/office/drawing/2014/main" id="{C6F40B31-4C41-4F70-A8CD-F99EF312685F}"/>
              </a:ext>
            </a:extLst>
          </p:cNvPr>
          <p:cNvGrpSpPr/>
          <p:nvPr userDrawn="1"/>
        </p:nvGrpSpPr>
        <p:grpSpPr>
          <a:xfrm>
            <a:off x="10958164" y="5813434"/>
            <a:ext cx="975360" cy="731520"/>
            <a:chOff x="11222083" y="712971"/>
            <a:chExt cx="822062" cy="785012"/>
          </a:xfrm>
        </p:grpSpPr>
        <p:sp>
          <p:nvSpPr>
            <p:cNvPr id="11" name="Oval 10">
              <a:extLst>
                <a:ext uri="{FF2B5EF4-FFF2-40B4-BE49-F238E27FC236}">
                  <a16:creationId xmlns:a16="http://schemas.microsoft.com/office/drawing/2014/main" id="{AFC190DB-EBF8-478B-B721-000EF36CAD5F}"/>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2" name="Picture 11">
              <a:extLst>
                <a:ext uri="{FF2B5EF4-FFF2-40B4-BE49-F238E27FC236}">
                  <a16:creationId xmlns:a16="http://schemas.microsoft.com/office/drawing/2014/main" id="{84587554-00E3-4D1E-A8AB-6F74AF0A6627}"/>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950795762"/>
      </p:ext>
    </p:extLst>
  </p:cSld>
  <p:clrMapOvr>
    <a:masterClrMapping/>
  </p:clrMapOvr>
  <p:hf sldNum="0" hdr="0" ftr="0" dt="0"/>
</p:sldLayout>
</file>

<file path=ppt/slideLayouts/slideLayout95.xml><?xml version="1.0" encoding="utf-8"?>
<p:sldLayout xmlns:a="http://schemas.openxmlformats.org/drawingml/2006/main" xmlns:r="http://schemas.openxmlformats.org/officeDocument/2006/relationships" xmlns:p="http://schemas.openxmlformats.org/presentationml/2006/main" preserve="1" userDrawn="1">
  <p:cSld name="Q &amp; A or Thank You Slide">
    <p:bg>
      <p:bgPr>
        <a:gradFill flip="none" rotWithShape="1">
          <a:gsLst>
            <a:gs pos="0">
              <a:schemeClr val="accent1">
                <a:lumMod val="5000"/>
                <a:lumOff val="95000"/>
              </a:schemeClr>
            </a:gs>
            <a:gs pos="63000">
              <a:srgbClr val="B0CBE7"/>
            </a:gs>
            <a:gs pos="0">
              <a:srgbClr val="ECF3FA"/>
            </a:gs>
            <a:gs pos="100000">
              <a:srgbClr val="558BCD"/>
            </a:gs>
          </a:gsLst>
          <a:lin ang="8100000" scaled="1"/>
          <a:tileRect/>
        </a:gradFill>
        <a:effectLst/>
      </p:bgPr>
    </p:bg>
    <p:spTree>
      <p:nvGrpSpPr>
        <p:cNvPr id="1" name=""/>
        <p:cNvGrpSpPr/>
        <p:nvPr/>
      </p:nvGrpSpPr>
      <p:grpSpPr>
        <a:xfrm>
          <a:off x="0" y="0"/>
          <a:ext cx="0" cy="0"/>
          <a:chOff x="0" y="0"/>
          <a:chExt cx="0" cy="0"/>
        </a:xfrm>
      </p:grpSpPr>
      <p:sp>
        <p:nvSpPr>
          <p:cNvPr id="9" name="Title 1">
            <a:extLst>
              <a:ext uri="{FF2B5EF4-FFF2-40B4-BE49-F238E27FC236}">
                <a16:creationId xmlns:a16="http://schemas.microsoft.com/office/drawing/2014/main" id="{884D964B-1D11-4CFB-ABE5-A814E7DF57C8}"/>
              </a:ext>
            </a:extLst>
          </p:cNvPr>
          <p:cNvSpPr>
            <a:spLocks noGrp="1"/>
          </p:cNvSpPr>
          <p:nvPr>
            <p:ph type="title"/>
          </p:nvPr>
        </p:nvSpPr>
        <p:spPr>
          <a:xfrm>
            <a:off x="838198" y="2501515"/>
            <a:ext cx="10515600" cy="1325563"/>
          </a:xfrm>
        </p:spPr>
        <p:txBody>
          <a:bodyPr>
            <a:normAutofit/>
          </a:bodyPr>
          <a:lstStyle>
            <a:lvl1pPr algn="ctr">
              <a:defRPr sz="4800">
                <a:solidFill>
                  <a:srgbClr val="183460"/>
                </a:solidFill>
                <a:latin typeface="Segoe UI Semilight" panose="020B0402040204020203" pitchFamily="34" charset="0"/>
                <a:cs typeface="Segoe UI Semilight" panose="020B0402040204020203" pitchFamily="34" charset="0"/>
              </a:defRPr>
            </a:lvl1pPr>
          </a:lstStyle>
          <a:p>
            <a:endParaRPr lang="en-US"/>
          </a:p>
        </p:txBody>
      </p:sp>
      <p:sp>
        <p:nvSpPr>
          <p:cNvPr id="14" name="Freeform: Shape 13">
            <a:extLst>
              <a:ext uri="{FF2B5EF4-FFF2-40B4-BE49-F238E27FC236}">
                <a16:creationId xmlns:a16="http://schemas.microsoft.com/office/drawing/2014/main" id="{A40AF744-90FD-4BBA-B0A1-8C7AFB4E6449}"/>
              </a:ext>
            </a:extLst>
          </p:cNvPr>
          <p:cNvSpPr/>
          <p:nvPr userDrawn="1"/>
        </p:nvSpPr>
        <p:spPr>
          <a:xfrm rot="5400000">
            <a:off x="10601112" y="-1674"/>
            <a:ext cx="1589214" cy="1592562"/>
          </a:xfrm>
          <a:custGeom>
            <a:avLst/>
            <a:gdLst>
              <a:gd name="connsiteX0" fmla="*/ 0 w 8115300"/>
              <a:gd name="connsiteY0" fmla="*/ 19050 h 6877050"/>
              <a:gd name="connsiteX1" fmla="*/ 19050 w 8115300"/>
              <a:gd name="connsiteY1" fmla="*/ 6877050 h 6877050"/>
              <a:gd name="connsiteX2" fmla="*/ 5905500 w 8115300"/>
              <a:gd name="connsiteY2" fmla="*/ 5753100 h 6877050"/>
              <a:gd name="connsiteX3" fmla="*/ 6572250 w 8115300"/>
              <a:gd name="connsiteY3" fmla="*/ 22860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908400"/>
              <a:gd name="connsiteX1" fmla="*/ 19050 w 8115300"/>
              <a:gd name="connsiteY1" fmla="*/ 6877050 h 6908400"/>
              <a:gd name="connsiteX2" fmla="*/ 5905500 w 8115300"/>
              <a:gd name="connsiteY2" fmla="*/ 5753100 h 6908400"/>
              <a:gd name="connsiteX3" fmla="*/ 6572250 w 8115300"/>
              <a:gd name="connsiteY3" fmla="*/ 2286000 h 6908400"/>
              <a:gd name="connsiteX4" fmla="*/ 7143750 w 8115300"/>
              <a:gd name="connsiteY4" fmla="*/ 762000 h 6908400"/>
              <a:gd name="connsiteX5" fmla="*/ 8115300 w 8115300"/>
              <a:gd name="connsiteY5" fmla="*/ 0 h 6908400"/>
              <a:gd name="connsiteX6" fmla="*/ 0 w 8115300"/>
              <a:gd name="connsiteY6" fmla="*/ 19050 h 6908400"/>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09728"/>
              <a:gd name="connsiteX1" fmla="*/ 19050 w 8115300"/>
              <a:gd name="connsiteY1" fmla="*/ 6877050 h 7109728"/>
              <a:gd name="connsiteX2" fmla="*/ 5905500 w 8115300"/>
              <a:gd name="connsiteY2" fmla="*/ 5753100 h 7109728"/>
              <a:gd name="connsiteX3" fmla="*/ 6572250 w 8115300"/>
              <a:gd name="connsiteY3" fmla="*/ 2286000 h 7109728"/>
              <a:gd name="connsiteX4" fmla="*/ 7143750 w 8115300"/>
              <a:gd name="connsiteY4" fmla="*/ 762000 h 7109728"/>
              <a:gd name="connsiteX5" fmla="*/ 8115300 w 8115300"/>
              <a:gd name="connsiteY5" fmla="*/ 0 h 7109728"/>
              <a:gd name="connsiteX6" fmla="*/ 0 w 8115300"/>
              <a:gd name="connsiteY6" fmla="*/ 19050 h 7109728"/>
              <a:gd name="connsiteX0" fmla="*/ 0 w 8115300"/>
              <a:gd name="connsiteY0" fmla="*/ 19050 h 7073247"/>
              <a:gd name="connsiteX1" fmla="*/ 19050 w 8115300"/>
              <a:gd name="connsiteY1" fmla="*/ 6877050 h 7073247"/>
              <a:gd name="connsiteX2" fmla="*/ 5905500 w 8115300"/>
              <a:gd name="connsiteY2" fmla="*/ 5753100 h 7073247"/>
              <a:gd name="connsiteX3" fmla="*/ 6572250 w 8115300"/>
              <a:gd name="connsiteY3" fmla="*/ 2286000 h 7073247"/>
              <a:gd name="connsiteX4" fmla="*/ 7143750 w 8115300"/>
              <a:gd name="connsiteY4" fmla="*/ 762000 h 7073247"/>
              <a:gd name="connsiteX5" fmla="*/ 8115300 w 8115300"/>
              <a:gd name="connsiteY5" fmla="*/ 0 h 7073247"/>
              <a:gd name="connsiteX6" fmla="*/ 0 w 8115300"/>
              <a:gd name="connsiteY6" fmla="*/ 19050 h 7073247"/>
              <a:gd name="connsiteX0" fmla="*/ 0 w 8115300"/>
              <a:gd name="connsiteY0" fmla="*/ 19050 h 6985875"/>
              <a:gd name="connsiteX1" fmla="*/ 19050 w 8115300"/>
              <a:gd name="connsiteY1" fmla="*/ 6877050 h 6985875"/>
              <a:gd name="connsiteX2" fmla="*/ 5905500 w 8115300"/>
              <a:gd name="connsiteY2" fmla="*/ 5753100 h 6985875"/>
              <a:gd name="connsiteX3" fmla="*/ 6572250 w 8115300"/>
              <a:gd name="connsiteY3" fmla="*/ 2286000 h 6985875"/>
              <a:gd name="connsiteX4" fmla="*/ 7143750 w 8115300"/>
              <a:gd name="connsiteY4" fmla="*/ 762000 h 6985875"/>
              <a:gd name="connsiteX5" fmla="*/ 8115300 w 8115300"/>
              <a:gd name="connsiteY5" fmla="*/ 0 h 6985875"/>
              <a:gd name="connsiteX6" fmla="*/ 0 w 8115300"/>
              <a:gd name="connsiteY6" fmla="*/ 19050 h 6985875"/>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910916"/>
              <a:gd name="connsiteX1" fmla="*/ 19050 w 8115300"/>
              <a:gd name="connsiteY1" fmla="*/ 6877050 h 6910916"/>
              <a:gd name="connsiteX2" fmla="*/ 5943600 w 8115300"/>
              <a:gd name="connsiteY2" fmla="*/ 5810250 h 6910916"/>
              <a:gd name="connsiteX3" fmla="*/ 6896100 w 8115300"/>
              <a:gd name="connsiteY3" fmla="*/ 2171700 h 6910916"/>
              <a:gd name="connsiteX4" fmla="*/ 7143750 w 8115300"/>
              <a:gd name="connsiteY4" fmla="*/ 762000 h 6910916"/>
              <a:gd name="connsiteX5" fmla="*/ 8115300 w 8115300"/>
              <a:gd name="connsiteY5" fmla="*/ 0 h 6910916"/>
              <a:gd name="connsiteX6" fmla="*/ 0 w 8115300"/>
              <a:gd name="connsiteY6" fmla="*/ 19050 h 6910916"/>
              <a:gd name="connsiteX0" fmla="*/ 0 w 8115300"/>
              <a:gd name="connsiteY0" fmla="*/ 19050 h 6877050"/>
              <a:gd name="connsiteX1" fmla="*/ 19050 w 8115300"/>
              <a:gd name="connsiteY1" fmla="*/ 6877050 h 6877050"/>
              <a:gd name="connsiteX2" fmla="*/ 5695950 w 8115300"/>
              <a:gd name="connsiteY2" fmla="*/ 554355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0070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410450 w 8115300"/>
              <a:gd name="connsiteY4" fmla="*/ 781050 h 6877050"/>
              <a:gd name="connsiteX5" fmla="*/ 8115300 w 8115300"/>
              <a:gd name="connsiteY5" fmla="*/ 0 h 6877050"/>
              <a:gd name="connsiteX6" fmla="*/ 0 w 8115300"/>
              <a:gd name="connsiteY6" fmla="*/ 19050 h 6877050"/>
              <a:gd name="connsiteX0" fmla="*/ 0 w 8248650"/>
              <a:gd name="connsiteY0" fmla="*/ 19050 h 6877050"/>
              <a:gd name="connsiteX1" fmla="*/ 19050 w 8248650"/>
              <a:gd name="connsiteY1" fmla="*/ 6877050 h 6877050"/>
              <a:gd name="connsiteX2" fmla="*/ 544830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8724900" h="6877050">
                <a:moveTo>
                  <a:pt x="0" y="19050"/>
                </a:moveTo>
                <a:lnTo>
                  <a:pt x="19050" y="6877050"/>
                </a:lnTo>
                <a:cubicBezTo>
                  <a:pt x="2857500" y="6826250"/>
                  <a:pt x="4629150" y="6356350"/>
                  <a:pt x="5429250" y="5372100"/>
                </a:cubicBezTo>
                <a:cubicBezTo>
                  <a:pt x="6127750" y="4616450"/>
                  <a:pt x="6635750" y="2870200"/>
                  <a:pt x="6953250" y="1924050"/>
                </a:cubicBezTo>
                <a:cubicBezTo>
                  <a:pt x="7086600" y="1454150"/>
                  <a:pt x="7239000" y="1117600"/>
                  <a:pt x="7467600" y="800100"/>
                </a:cubicBezTo>
                <a:cubicBezTo>
                  <a:pt x="7734300" y="488950"/>
                  <a:pt x="8115300" y="101600"/>
                  <a:pt x="8724900" y="0"/>
                </a:cubicBezTo>
                <a:lnTo>
                  <a:pt x="0" y="19050"/>
                </a:lnTo>
                <a:close/>
              </a:path>
            </a:pathLst>
          </a:custGeom>
          <a:gradFill flip="none" rotWithShape="1">
            <a:gsLst>
              <a:gs pos="0">
                <a:schemeClr val="accent1">
                  <a:lumMod val="5000"/>
                  <a:lumOff val="95000"/>
                </a:schemeClr>
              </a:gs>
              <a:gs pos="97000">
                <a:srgbClr val="1DB344"/>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18" name="Freeform: Shape 17">
            <a:extLst>
              <a:ext uri="{FF2B5EF4-FFF2-40B4-BE49-F238E27FC236}">
                <a16:creationId xmlns:a16="http://schemas.microsoft.com/office/drawing/2014/main" id="{F1B8D999-308C-4C38-8EBF-FF343F5C20F4}"/>
              </a:ext>
            </a:extLst>
          </p:cNvPr>
          <p:cNvSpPr/>
          <p:nvPr userDrawn="1"/>
        </p:nvSpPr>
        <p:spPr>
          <a:xfrm rot="5400000">
            <a:off x="10821171" y="-45264"/>
            <a:ext cx="1325565" cy="1416099"/>
          </a:xfrm>
          <a:custGeom>
            <a:avLst/>
            <a:gdLst>
              <a:gd name="connsiteX0" fmla="*/ 0 w 8115300"/>
              <a:gd name="connsiteY0" fmla="*/ 19050 h 6877050"/>
              <a:gd name="connsiteX1" fmla="*/ 19050 w 8115300"/>
              <a:gd name="connsiteY1" fmla="*/ 6877050 h 6877050"/>
              <a:gd name="connsiteX2" fmla="*/ 5905500 w 8115300"/>
              <a:gd name="connsiteY2" fmla="*/ 5753100 h 6877050"/>
              <a:gd name="connsiteX3" fmla="*/ 6572250 w 8115300"/>
              <a:gd name="connsiteY3" fmla="*/ 22860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908400"/>
              <a:gd name="connsiteX1" fmla="*/ 19050 w 8115300"/>
              <a:gd name="connsiteY1" fmla="*/ 6877050 h 6908400"/>
              <a:gd name="connsiteX2" fmla="*/ 5905500 w 8115300"/>
              <a:gd name="connsiteY2" fmla="*/ 5753100 h 6908400"/>
              <a:gd name="connsiteX3" fmla="*/ 6572250 w 8115300"/>
              <a:gd name="connsiteY3" fmla="*/ 2286000 h 6908400"/>
              <a:gd name="connsiteX4" fmla="*/ 7143750 w 8115300"/>
              <a:gd name="connsiteY4" fmla="*/ 762000 h 6908400"/>
              <a:gd name="connsiteX5" fmla="*/ 8115300 w 8115300"/>
              <a:gd name="connsiteY5" fmla="*/ 0 h 6908400"/>
              <a:gd name="connsiteX6" fmla="*/ 0 w 8115300"/>
              <a:gd name="connsiteY6" fmla="*/ 19050 h 6908400"/>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49218"/>
              <a:gd name="connsiteX1" fmla="*/ 19050 w 8115300"/>
              <a:gd name="connsiteY1" fmla="*/ 6877050 h 7149218"/>
              <a:gd name="connsiteX2" fmla="*/ 5905500 w 8115300"/>
              <a:gd name="connsiteY2" fmla="*/ 5753100 h 7149218"/>
              <a:gd name="connsiteX3" fmla="*/ 6572250 w 8115300"/>
              <a:gd name="connsiteY3" fmla="*/ 2286000 h 7149218"/>
              <a:gd name="connsiteX4" fmla="*/ 7143750 w 8115300"/>
              <a:gd name="connsiteY4" fmla="*/ 762000 h 7149218"/>
              <a:gd name="connsiteX5" fmla="*/ 8115300 w 8115300"/>
              <a:gd name="connsiteY5" fmla="*/ 0 h 7149218"/>
              <a:gd name="connsiteX6" fmla="*/ 0 w 8115300"/>
              <a:gd name="connsiteY6" fmla="*/ 19050 h 7149218"/>
              <a:gd name="connsiteX0" fmla="*/ 0 w 8115300"/>
              <a:gd name="connsiteY0" fmla="*/ 19050 h 7109728"/>
              <a:gd name="connsiteX1" fmla="*/ 19050 w 8115300"/>
              <a:gd name="connsiteY1" fmla="*/ 6877050 h 7109728"/>
              <a:gd name="connsiteX2" fmla="*/ 5905500 w 8115300"/>
              <a:gd name="connsiteY2" fmla="*/ 5753100 h 7109728"/>
              <a:gd name="connsiteX3" fmla="*/ 6572250 w 8115300"/>
              <a:gd name="connsiteY3" fmla="*/ 2286000 h 7109728"/>
              <a:gd name="connsiteX4" fmla="*/ 7143750 w 8115300"/>
              <a:gd name="connsiteY4" fmla="*/ 762000 h 7109728"/>
              <a:gd name="connsiteX5" fmla="*/ 8115300 w 8115300"/>
              <a:gd name="connsiteY5" fmla="*/ 0 h 7109728"/>
              <a:gd name="connsiteX6" fmla="*/ 0 w 8115300"/>
              <a:gd name="connsiteY6" fmla="*/ 19050 h 7109728"/>
              <a:gd name="connsiteX0" fmla="*/ 0 w 8115300"/>
              <a:gd name="connsiteY0" fmla="*/ 19050 h 7073247"/>
              <a:gd name="connsiteX1" fmla="*/ 19050 w 8115300"/>
              <a:gd name="connsiteY1" fmla="*/ 6877050 h 7073247"/>
              <a:gd name="connsiteX2" fmla="*/ 5905500 w 8115300"/>
              <a:gd name="connsiteY2" fmla="*/ 5753100 h 7073247"/>
              <a:gd name="connsiteX3" fmla="*/ 6572250 w 8115300"/>
              <a:gd name="connsiteY3" fmla="*/ 2286000 h 7073247"/>
              <a:gd name="connsiteX4" fmla="*/ 7143750 w 8115300"/>
              <a:gd name="connsiteY4" fmla="*/ 762000 h 7073247"/>
              <a:gd name="connsiteX5" fmla="*/ 8115300 w 8115300"/>
              <a:gd name="connsiteY5" fmla="*/ 0 h 7073247"/>
              <a:gd name="connsiteX6" fmla="*/ 0 w 8115300"/>
              <a:gd name="connsiteY6" fmla="*/ 19050 h 7073247"/>
              <a:gd name="connsiteX0" fmla="*/ 0 w 8115300"/>
              <a:gd name="connsiteY0" fmla="*/ 19050 h 6985875"/>
              <a:gd name="connsiteX1" fmla="*/ 19050 w 8115300"/>
              <a:gd name="connsiteY1" fmla="*/ 6877050 h 6985875"/>
              <a:gd name="connsiteX2" fmla="*/ 5905500 w 8115300"/>
              <a:gd name="connsiteY2" fmla="*/ 5753100 h 6985875"/>
              <a:gd name="connsiteX3" fmla="*/ 6572250 w 8115300"/>
              <a:gd name="connsiteY3" fmla="*/ 2286000 h 6985875"/>
              <a:gd name="connsiteX4" fmla="*/ 7143750 w 8115300"/>
              <a:gd name="connsiteY4" fmla="*/ 762000 h 6985875"/>
              <a:gd name="connsiteX5" fmla="*/ 8115300 w 8115300"/>
              <a:gd name="connsiteY5" fmla="*/ 0 h 6985875"/>
              <a:gd name="connsiteX6" fmla="*/ 0 w 8115300"/>
              <a:gd name="connsiteY6" fmla="*/ 19050 h 6985875"/>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73386"/>
              <a:gd name="connsiteX1" fmla="*/ 19050 w 8115300"/>
              <a:gd name="connsiteY1" fmla="*/ 6877050 h 6973386"/>
              <a:gd name="connsiteX2" fmla="*/ 5905500 w 8115300"/>
              <a:gd name="connsiteY2" fmla="*/ 5753100 h 6973386"/>
              <a:gd name="connsiteX3" fmla="*/ 6572250 w 8115300"/>
              <a:gd name="connsiteY3" fmla="*/ 2286000 h 6973386"/>
              <a:gd name="connsiteX4" fmla="*/ 7143750 w 8115300"/>
              <a:gd name="connsiteY4" fmla="*/ 762000 h 6973386"/>
              <a:gd name="connsiteX5" fmla="*/ 8115300 w 8115300"/>
              <a:gd name="connsiteY5" fmla="*/ 0 h 6973386"/>
              <a:gd name="connsiteX6" fmla="*/ 0 w 8115300"/>
              <a:gd name="connsiteY6" fmla="*/ 19050 h 697338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97606"/>
              <a:gd name="connsiteX1" fmla="*/ 19050 w 8115300"/>
              <a:gd name="connsiteY1" fmla="*/ 6877050 h 6997606"/>
              <a:gd name="connsiteX2" fmla="*/ 5943600 w 8115300"/>
              <a:gd name="connsiteY2" fmla="*/ 5810250 h 6997606"/>
              <a:gd name="connsiteX3" fmla="*/ 6572250 w 8115300"/>
              <a:gd name="connsiteY3" fmla="*/ 2286000 h 6997606"/>
              <a:gd name="connsiteX4" fmla="*/ 7143750 w 8115300"/>
              <a:gd name="connsiteY4" fmla="*/ 762000 h 6997606"/>
              <a:gd name="connsiteX5" fmla="*/ 8115300 w 8115300"/>
              <a:gd name="connsiteY5" fmla="*/ 0 h 6997606"/>
              <a:gd name="connsiteX6" fmla="*/ 0 w 8115300"/>
              <a:gd name="connsiteY6" fmla="*/ 19050 h 6997606"/>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953694"/>
              <a:gd name="connsiteX1" fmla="*/ 19050 w 8115300"/>
              <a:gd name="connsiteY1" fmla="*/ 6877050 h 6953694"/>
              <a:gd name="connsiteX2" fmla="*/ 5943600 w 8115300"/>
              <a:gd name="connsiteY2" fmla="*/ 5810250 h 6953694"/>
              <a:gd name="connsiteX3" fmla="*/ 6572250 w 8115300"/>
              <a:gd name="connsiteY3" fmla="*/ 2286000 h 6953694"/>
              <a:gd name="connsiteX4" fmla="*/ 7143750 w 8115300"/>
              <a:gd name="connsiteY4" fmla="*/ 762000 h 6953694"/>
              <a:gd name="connsiteX5" fmla="*/ 8115300 w 8115300"/>
              <a:gd name="connsiteY5" fmla="*/ 0 h 6953694"/>
              <a:gd name="connsiteX6" fmla="*/ 0 w 8115300"/>
              <a:gd name="connsiteY6" fmla="*/ 19050 h 6953694"/>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572250 w 8115300"/>
              <a:gd name="connsiteY3" fmla="*/ 22860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885516"/>
              <a:gd name="connsiteX1" fmla="*/ 19050 w 8115300"/>
              <a:gd name="connsiteY1" fmla="*/ 6877050 h 6885516"/>
              <a:gd name="connsiteX2" fmla="*/ 5943600 w 8115300"/>
              <a:gd name="connsiteY2" fmla="*/ 5810250 h 6885516"/>
              <a:gd name="connsiteX3" fmla="*/ 6896100 w 8115300"/>
              <a:gd name="connsiteY3" fmla="*/ 2171700 h 6885516"/>
              <a:gd name="connsiteX4" fmla="*/ 7143750 w 8115300"/>
              <a:gd name="connsiteY4" fmla="*/ 762000 h 6885516"/>
              <a:gd name="connsiteX5" fmla="*/ 8115300 w 8115300"/>
              <a:gd name="connsiteY5" fmla="*/ 0 h 6885516"/>
              <a:gd name="connsiteX6" fmla="*/ 0 w 8115300"/>
              <a:gd name="connsiteY6" fmla="*/ 19050 h 6885516"/>
              <a:gd name="connsiteX0" fmla="*/ 0 w 8115300"/>
              <a:gd name="connsiteY0" fmla="*/ 19050 h 6910916"/>
              <a:gd name="connsiteX1" fmla="*/ 19050 w 8115300"/>
              <a:gd name="connsiteY1" fmla="*/ 6877050 h 6910916"/>
              <a:gd name="connsiteX2" fmla="*/ 5943600 w 8115300"/>
              <a:gd name="connsiteY2" fmla="*/ 5810250 h 6910916"/>
              <a:gd name="connsiteX3" fmla="*/ 6896100 w 8115300"/>
              <a:gd name="connsiteY3" fmla="*/ 2171700 h 6910916"/>
              <a:gd name="connsiteX4" fmla="*/ 7143750 w 8115300"/>
              <a:gd name="connsiteY4" fmla="*/ 762000 h 6910916"/>
              <a:gd name="connsiteX5" fmla="*/ 8115300 w 8115300"/>
              <a:gd name="connsiteY5" fmla="*/ 0 h 6910916"/>
              <a:gd name="connsiteX6" fmla="*/ 0 w 8115300"/>
              <a:gd name="connsiteY6" fmla="*/ 19050 h 6910916"/>
              <a:gd name="connsiteX0" fmla="*/ 0 w 8115300"/>
              <a:gd name="connsiteY0" fmla="*/ 19050 h 6877050"/>
              <a:gd name="connsiteX1" fmla="*/ 19050 w 8115300"/>
              <a:gd name="connsiteY1" fmla="*/ 6877050 h 6877050"/>
              <a:gd name="connsiteX2" fmla="*/ 5695950 w 8115300"/>
              <a:gd name="connsiteY2" fmla="*/ 554355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0070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96100 w 8115300"/>
              <a:gd name="connsiteY3" fmla="*/ 217170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14375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334250 w 8115300"/>
              <a:gd name="connsiteY4" fmla="*/ 8001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657850 w 8115300"/>
              <a:gd name="connsiteY2" fmla="*/ 54864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819900 w 8115300"/>
              <a:gd name="connsiteY3" fmla="*/ 20383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277100 w 8115300"/>
              <a:gd name="connsiteY4" fmla="*/ 762000 h 6877050"/>
              <a:gd name="connsiteX5" fmla="*/ 8115300 w 8115300"/>
              <a:gd name="connsiteY5" fmla="*/ 0 h 6877050"/>
              <a:gd name="connsiteX6" fmla="*/ 0 w 8115300"/>
              <a:gd name="connsiteY6" fmla="*/ 19050 h 6877050"/>
              <a:gd name="connsiteX0" fmla="*/ 0 w 8115300"/>
              <a:gd name="connsiteY0" fmla="*/ 19050 h 6877050"/>
              <a:gd name="connsiteX1" fmla="*/ 19050 w 8115300"/>
              <a:gd name="connsiteY1" fmla="*/ 6877050 h 6877050"/>
              <a:gd name="connsiteX2" fmla="*/ 5448300 w 8115300"/>
              <a:gd name="connsiteY2" fmla="*/ 5372100 h 6877050"/>
              <a:gd name="connsiteX3" fmla="*/ 6953250 w 8115300"/>
              <a:gd name="connsiteY3" fmla="*/ 1924050 h 6877050"/>
              <a:gd name="connsiteX4" fmla="*/ 7410450 w 8115300"/>
              <a:gd name="connsiteY4" fmla="*/ 781050 h 6877050"/>
              <a:gd name="connsiteX5" fmla="*/ 8115300 w 8115300"/>
              <a:gd name="connsiteY5" fmla="*/ 0 h 6877050"/>
              <a:gd name="connsiteX6" fmla="*/ 0 w 8115300"/>
              <a:gd name="connsiteY6" fmla="*/ 19050 h 6877050"/>
              <a:gd name="connsiteX0" fmla="*/ 0 w 8248650"/>
              <a:gd name="connsiteY0" fmla="*/ 19050 h 6877050"/>
              <a:gd name="connsiteX1" fmla="*/ 19050 w 8248650"/>
              <a:gd name="connsiteY1" fmla="*/ 6877050 h 6877050"/>
              <a:gd name="connsiteX2" fmla="*/ 544830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8248650"/>
              <a:gd name="connsiteY0" fmla="*/ 19050 h 6877050"/>
              <a:gd name="connsiteX1" fmla="*/ 19050 w 8248650"/>
              <a:gd name="connsiteY1" fmla="*/ 6877050 h 6877050"/>
              <a:gd name="connsiteX2" fmla="*/ 5429250 w 8248650"/>
              <a:gd name="connsiteY2" fmla="*/ 5372100 h 6877050"/>
              <a:gd name="connsiteX3" fmla="*/ 6953250 w 8248650"/>
              <a:gd name="connsiteY3" fmla="*/ 1924050 h 6877050"/>
              <a:gd name="connsiteX4" fmla="*/ 7410450 w 8248650"/>
              <a:gd name="connsiteY4" fmla="*/ 781050 h 6877050"/>
              <a:gd name="connsiteX5" fmla="*/ 8248650 w 8248650"/>
              <a:gd name="connsiteY5" fmla="*/ 0 h 6877050"/>
              <a:gd name="connsiteX6" fmla="*/ 0 w 8248650"/>
              <a:gd name="connsiteY6" fmla="*/ 19050 h 687705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9048750"/>
              <a:gd name="connsiteY0" fmla="*/ 38100 h 6896100"/>
              <a:gd name="connsiteX1" fmla="*/ 19050 w 9048750"/>
              <a:gd name="connsiteY1" fmla="*/ 6896100 h 6896100"/>
              <a:gd name="connsiteX2" fmla="*/ 5429250 w 9048750"/>
              <a:gd name="connsiteY2" fmla="*/ 5391150 h 6896100"/>
              <a:gd name="connsiteX3" fmla="*/ 6953250 w 9048750"/>
              <a:gd name="connsiteY3" fmla="*/ 1943100 h 6896100"/>
              <a:gd name="connsiteX4" fmla="*/ 7410450 w 9048750"/>
              <a:gd name="connsiteY4" fmla="*/ 800100 h 6896100"/>
              <a:gd name="connsiteX5" fmla="*/ 9048750 w 9048750"/>
              <a:gd name="connsiteY5" fmla="*/ 0 h 6896100"/>
              <a:gd name="connsiteX6" fmla="*/ 0 w 9048750"/>
              <a:gd name="connsiteY6" fmla="*/ 38100 h 689610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10450 w 8724900"/>
              <a:gd name="connsiteY4" fmla="*/ 78105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 name="connsiteX0" fmla="*/ 0 w 8724900"/>
              <a:gd name="connsiteY0" fmla="*/ 19050 h 6877050"/>
              <a:gd name="connsiteX1" fmla="*/ 19050 w 8724900"/>
              <a:gd name="connsiteY1" fmla="*/ 6877050 h 6877050"/>
              <a:gd name="connsiteX2" fmla="*/ 5429250 w 8724900"/>
              <a:gd name="connsiteY2" fmla="*/ 5372100 h 6877050"/>
              <a:gd name="connsiteX3" fmla="*/ 6953250 w 8724900"/>
              <a:gd name="connsiteY3" fmla="*/ 1924050 h 6877050"/>
              <a:gd name="connsiteX4" fmla="*/ 7467600 w 8724900"/>
              <a:gd name="connsiteY4" fmla="*/ 800100 h 6877050"/>
              <a:gd name="connsiteX5" fmla="*/ 8724900 w 8724900"/>
              <a:gd name="connsiteY5" fmla="*/ 0 h 6877050"/>
              <a:gd name="connsiteX6" fmla="*/ 0 w 8724900"/>
              <a:gd name="connsiteY6" fmla="*/ 19050 h 68770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8724900" h="6877050">
                <a:moveTo>
                  <a:pt x="0" y="19050"/>
                </a:moveTo>
                <a:lnTo>
                  <a:pt x="19050" y="6877050"/>
                </a:lnTo>
                <a:cubicBezTo>
                  <a:pt x="2857500" y="6826250"/>
                  <a:pt x="4629150" y="6356350"/>
                  <a:pt x="5429250" y="5372100"/>
                </a:cubicBezTo>
                <a:cubicBezTo>
                  <a:pt x="6127750" y="4616450"/>
                  <a:pt x="6635750" y="2870200"/>
                  <a:pt x="6953250" y="1924050"/>
                </a:cubicBezTo>
                <a:cubicBezTo>
                  <a:pt x="7086600" y="1454150"/>
                  <a:pt x="7239000" y="1117600"/>
                  <a:pt x="7467600" y="800100"/>
                </a:cubicBezTo>
                <a:cubicBezTo>
                  <a:pt x="7734300" y="488950"/>
                  <a:pt x="8115300" y="101600"/>
                  <a:pt x="8724900" y="0"/>
                </a:cubicBezTo>
                <a:lnTo>
                  <a:pt x="0" y="19050"/>
                </a:lnTo>
                <a:close/>
              </a:path>
            </a:pathLst>
          </a:custGeom>
          <a:gradFill flip="none" rotWithShape="1">
            <a:gsLst>
              <a:gs pos="0">
                <a:schemeClr val="accent1">
                  <a:lumMod val="5000"/>
                  <a:lumOff val="95000"/>
                </a:schemeClr>
              </a:gs>
              <a:gs pos="40000">
                <a:schemeClr val="accent1">
                  <a:lumMod val="45000"/>
                  <a:lumOff val="55000"/>
                </a:schemeClr>
              </a:gs>
              <a:gs pos="56000">
                <a:schemeClr val="accent1">
                  <a:lumMod val="45000"/>
                  <a:lumOff val="55000"/>
                </a:schemeClr>
              </a:gs>
              <a:gs pos="100000">
                <a:srgbClr val="5590CC"/>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panose="020F0502020204030204"/>
              <a:ea typeface="+mn-ea"/>
              <a:cs typeface="+mn-cs"/>
            </a:endParaRPr>
          </a:p>
        </p:txBody>
      </p:sp>
      <p:grpSp>
        <p:nvGrpSpPr>
          <p:cNvPr id="19" name="Group 18">
            <a:extLst>
              <a:ext uri="{FF2B5EF4-FFF2-40B4-BE49-F238E27FC236}">
                <a16:creationId xmlns:a16="http://schemas.microsoft.com/office/drawing/2014/main" id="{4F2D8E50-6467-4717-8AA1-368E6183ECDC}"/>
              </a:ext>
            </a:extLst>
          </p:cNvPr>
          <p:cNvGrpSpPr/>
          <p:nvPr userDrawn="1"/>
        </p:nvGrpSpPr>
        <p:grpSpPr>
          <a:xfrm>
            <a:off x="11064781" y="110168"/>
            <a:ext cx="932329" cy="810491"/>
            <a:chOff x="11222083" y="712971"/>
            <a:chExt cx="822062" cy="785012"/>
          </a:xfrm>
        </p:grpSpPr>
        <p:sp>
          <p:nvSpPr>
            <p:cNvPr id="20" name="Oval 19">
              <a:extLst>
                <a:ext uri="{FF2B5EF4-FFF2-40B4-BE49-F238E27FC236}">
                  <a16:creationId xmlns:a16="http://schemas.microsoft.com/office/drawing/2014/main" id="{8B71919B-4A53-49B8-A74F-8585BE211F1A}"/>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1" name="Picture 20">
              <a:extLst>
                <a:ext uri="{FF2B5EF4-FFF2-40B4-BE49-F238E27FC236}">
                  <a16:creationId xmlns:a16="http://schemas.microsoft.com/office/drawing/2014/main" id="{B8E3FF15-86B9-4564-83E9-E63968372F60}"/>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2035017673"/>
      </p:ext>
    </p:extLst>
  </p:cSld>
  <p:clrMapOvr>
    <a:masterClrMapping/>
  </p:clrMapOvr>
  <p:hf sldNum="0" hdr="0" ftr="0" dt="0"/>
</p:sldLayout>
</file>

<file path=ppt/slideLayouts/slideLayout96.xml><?xml version="1.0" encoding="utf-8"?>
<p:sldLayout xmlns:a="http://schemas.openxmlformats.org/drawingml/2006/main" xmlns:r="http://schemas.openxmlformats.org/officeDocument/2006/relationships" xmlns:p="http://schemas.openxmlformats.org/presentationml/2006/main" preserve="1" userDrawn="1">
  <p:cSld name="Body Slide Blank">
    <p:bg>
      <p:bgPr>
        <a:solidFill>
          <a:schemeClr val="bg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55326475"/>
      </p:ext>
    </p:extLst>
  </p:cSld>
  <p:clrMapOvr>
    <a:masterClrMapping/>
  </p:clrMapOvr>
  <p:hf sldNum="0" hdr="0" ftr="0" dt="0"/>
</p:sldLayout>
</file>

<file path=ppt/slideLayouts/slideLayout97.xml><?xml version="1.0" encoding="utf-8"?>
<p:sldLayout xmlns:a="http://schemas.openxmlformats.org/drawingml/2006/main" xmlns:r="http://schemas.openxmlformats.org/officeDocument/2006/relationships" xmlns:p="http://schemas.openxmlformats.org/presentationml/2006/main" showMasterSp="0" userDrawn="1">
  <p:cSld name="1_Title Slide">
    <p:spTree>
      <p:nvGrpSpPr>
        <p:cNvPr id="1" name=""/>
        <p:cNvGrpSpPr/>
        <p:nvPr/>
      </p:nvGrpSpPr>
      <p:grpSpPr>
        <a:xfrm>
          <a:off x="0" y="0"/>
          <a:ext cx="0" cy="0"/>
          <a:chOff x="0" y="0"/>
          <a:chExt cx="0" cy="0"/>
        </a:xfrm>
      </p:grpSpPr>
      <p:sp>
        <p:nvSpPr>
          <p:cNvPr id="27" name="Subtitle 2">
            <a:extLst>
              <a:ext uri="{FF2B5EF4-FFF2-40B4-BE49-F238E27FC236}">
                <a16:creationId xmlns:a16="http://schemas.microsoft.com/office/drawing/2014/main" id="{C7B2D077-C527-4C81-8D31-80FF9C2C2951}"/>
              </a:ext>
            </a:extLst>
          </p:cNvPr>
          <p:cNvSpPr>
            <a:spLocks noGrp="1"/>
          </p:cNvSpPr>
          <p:nvPr>
            <p:ph type="subTitle" idx="1" hasCustomPrompt="1"/>
          </p:nvPr>
        </p:nvSpPr>
        <p:spPr>
          <a:xfrm>
            <a:off x="1403171" y="270452"/>
            <a:ext cx="10024027" cy="609600"/>
          </a:xfrm>
          <a:noFill/>
        </p:spPr>
        <p:txBody>
          <a:bodyPr anchor="ctr">
            <a:noAutofit/>
          </a:bodyPr>
          <a:lstStyle>
            <a:lvl1pPr marL="0" indent="0" algn="l">
              <a:buNone/>
              <a:defRPr sz="3682" b="1">
                <a:solidFill>
                  <a:schemeClr val="tx1"/>
                </a:solidFill>
                <a:latin typeface="+mj-lt"/>
              </a:defRPr>
            </a:lvl1pPr>
            <a:lvl2pPr marL="270977" indent="0" algn="ctr">
              <a:buNone/>
              <a:defRPr>
                <a:solidFill>
                  <a:schemeClr val="tx1">
                    <a:tint val="75000"/>
                  </a:schemeClr>
                </a:solidFill>
              </a:defRPr>
            </a:lvl2pPr>
            <a:lvl3pPr marL="541955" indent="0" algn="ctr">
              <a:buNone/>
              <a:defRPr>
                <a:solidFill>
                  <a:schemeClr val="tx1">
                    <a:tint val="75000"/>
                  </a:schemeClr>
                </a:solidFill>
              </a:defRPr>
            </a:lvl3pPr>
            <a:lvl4pPr marL="812932" indent="0" algn="ctr">
              <a:buNone/>
              <a:defRPr>
                <a:solidFill>
                  <a:schemeClr val="tx1">
                    <a:tint val="75000"/>
                  </a:schemeClr>
                </a:solidFill>
              </a:defRPr>
            </a:lvl4pPr>
            <a:lvl5pPr marL="1083909" indent="0" algn="ctr">
              <a:buNone/>
              <a:defRPr>
                <a:solidFill>
                  <a:schemeClr val="tx1">
                    <a:tint val="75000"/>
                  </a:schemeClr>
                </a:solidFill>
              </a:defRPr>
            </a:lvl5pPr>
            <a:lvl6pPr marL="1354887" indent="0" algn="ctr">
              <a:buNone/>
              <a:defRPr>
                <a:solidFill>
                  <a:schemeClr val="tx1">
                    <a:tint val="75000"/>
                  </a:schemeClr>
                </a:solidFill>
              </a:defRPr>
            </a:lvl6pPr>
            <a:lvl7pPr marL="1625864" indent="0" algn="ctr">
              <a:buNone/>
              <a:defRPr>
                <a:solidFill>
                  <a:schemeClr val="tx1">
                    <a:tint val="75000"/>
                  </a:schemeClr>
                </a:solidFill>
              </a:defRPr>
            </a:lvl7pPr>
            <a:lvl8pPr marL="1896841" indent="0" algn="ctr">
              <a:buNone/>
              <a:defRPr>
                <a:solidFill>
                  <a:schemeClr val="tx1">
                    <a:tint val="75000"/>
                  </a:schemeClr>
                </a:solidFill>
              </a:defRPr>
            </a:lvl8pPr>
            <a:lvl9pPr marL="2167819" indent="0" algn="ctr">
              <a:buNone/>
              <a:defRPr>
                <a:solidFill>
                  <a:schemeClr val="tx1">
                    <a:tint val="75000"/>
                  </a:schemeClr>
                </a:solidFill>
              </a:defRPr>
            </a:lvl9pPr>
          </a:lstStyle>
          <a:p>
            <a:r>
              <a:rPr lang="en-US"/>
              <a:t>Slide Title</a:t>
            </a:r>
          </a:p>
        </p:txBody>
      </p:sp>
      <p:sp>
        <p:nvSpPr>
          <p:cNvPr id="10" name="TextBox 9">
            <a:extLst>
              <a:ext uri="{FF2B5EF4-FFF2-40B4-BE49-F238E27FC236}">
                <a16:creationId xmlns:a16="http://schemas.microsoft.com/office/drawing/2014/main" id="{25E797F5-B321-4328-97EF-341EAFEE174C}"/>
              </a:ext>
            </a:extLst>
          </p:cNvPr>
          <p:cNvSpPr txBox="1"/>
          <p:nvPr userDrawn="1"/>
        </p:nvSpPr>
        <p:spPr>
          <a:xfrm>
            <a:off x="9236137" y="6606183"/>
            <a:ext cx="1587822" cy="281167"/>
          </a:xfrm>
          <a:prstGeom prst="rect">
            <a:avLst/>
          </a:prstGeom>
          <a:noFill/>
        </p:spPr>
        <p:txBody>
          <a:bodyPr wrap="square" rtlCol="0">
            <a:spAutoFit/>
          </a:bodyPr>
          <a:lstStyle/>
          <a:p>
            <a:pPr marL="0" marR="0" indent="0" algn="l" defTabSz="541955" rtl="0" eaLnBrk="1" fontAlgn="auto" latinLnBrk="0" hangingPunct="1">
              <a:lnSpc>
                <a:spcPct val="100000"/>
              </a:lnSpc>
              <a:spcBef>
                <a:spcPts val="0"/>
              </a:spcBef>
              <a:spcAft>
                <a:spcPts val="0"/>
              </a:spcAft>
              <a:buClrTx/>
              <a:buSzTx/>
              <a:buFontTx/>
              <a:buNone/>
              <a:tabLst/>
              <a:defRPr/>
            </a:pPr>
            <a:r>
              <a:rPr lang="en-US" sz="1227">
                <a:solidFill>
                  <a:schemeClr val="bg1">
                    <a:lumMod val="75000"/>
                  </a:schemeClr>
                </a:solidFill>
                <a:latin typeface="Avenir Next LT Pro Demi" panose="020B0704020202020204" pitchFamily="34" charset="0"/>
              </a:rPr>
              <a:t>CHAPTER ONE</a:t>
            </a:r>
            <a:endParaRPr lang="en-US" sz="1227">
              <a:solidFill>
                <a:srgbClr val="92D050"/>
              </a:solidFill>
              <a:latin typeface="Avenir Next LT Pro Demi" panose="020B0704020202020204" pitchFamily="34" charset="0"/>
            </a:endParaRPr>
          </a:p>
        </p:txBody>
      </p:sp>
      <p:sp>
        <p:nvSpPr>
          <p:cNvPr id="16" name="Rectangle 15">
            <a:extLst>
              <a:ext uri="{FF2B5EF4-FFF2-40B4-BE49-F238E27FC236}">
                <a16:creationId xmlns:a16="http://schemas.microsoft.com/office/drawing/2014/main" id="{46DAEE7A-9DE3-4524-BC4D-C74E7C1878D8}"/>
              </a:ext>
            </a:extLst>
          </p:cNvPr>
          <p:cNvSpPr/>
          <p:nvPr userDrawn="1"/>
        </p:nvSpPr>
        <p:spPr>
          <a:xfrm>
            <a:off x="497308" y="4"/>
            <a:ext cx="442495" cy="1325563"/>
          </a:xfrm>
          <a:prstGeom prst="rect">
            <a:avLst/>
          </a:prstGeom>
          <a:solidFill>
            <a:srgbClr val="8BBAE1"/>
          </a:solidFill>
          <a:ln>
            <a:noFill/>
          </a:ln>
          <a:effectLst>
            <a:outerShdw blurRad="127000" dist="38100" dir="10800000" sx="105000" sy="105000" algn="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9" name="Rectangle 18">
            <a:extLst>
              <a:ext uri="{FF2B5EF4-FFF2-40B4-BE49-F238E27FC236}">
                <a16:creationId xmlns:a16="http://schemas.microsoft.com/office/drawing/2014/main" id="{7A526C39-89B5-45AE-A331-15537B7F9539}"/>
              </a:ext>
            </a:extLst>
          </p:cNvPr>
          <p:cNvSpPr/>
          <p:nvPr userDrawn="1"/>
        </p:nvSpPr>
        <p:spPr>
          <a:xfrm rot="5400000">
            <a:off x="-3333750" y="3333752"/>
            <a:ext cx="6858003" cy="190501"/>
          </a:xfrm>
          <a:prstGeom prst="rect">
            <a:avLst/>
          </a:prstGeom>
          <a:gradFill flip="none" rotWithShape="1">
            <a:gsLst>
              <a:gs pos="47400">
                <a:srgbClr val="ABD1D9"/>
              </a:gs>
              <a:gs pos="0">
                <a:srgbClr val="3762AF"/>
              </a:gs>
              <a:gs pos="100000">
                <a:srgbClr val="60B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nvGrpSpPr>
          <p:cNvPr id="20" name="Group 19">
            <a:extLst>
              <a:ext uri="{FF2B5EF4-FFF2-40B4-BE49-F238E27FC236}">
                <a16:creationId xmlns:a16="http://schemas.microsoft.com/office/drawing/2014/main" id="{7016960F-0592-4D26-9A6B-41D9E9DE35CB}"/>
              </a:ext>
            </a:extLst>
          </p:cNvPr>
          <p:cNvGrpSpPr/>
          <p:nvPr userDrawn="1"/>
        </p:nvGrpSpPr>
        <p:grpSpPr>
          <a:xfrm>
            <a:off x="11125200" y="5871411"/>
            <a:ext cx="693576" cy="690168"/>
            <a:chOff x="11222083" y="712971"/>
            <a:chExt cx="822062" cy="785012"/>
          </a:xfrm>
        </p:grpSpPr>
        <p:sp>
          <p:nvSpPr>
            <p:cNvPr id="21" name="Oval 20">
              <a:extLst>
                <a:ext uri="{FF2B5EF4-FFF2-40B4-BE49-F238E27FC236}">
                  <a16:creationId xmlns:a16="http://schemas.microsoft.com/office/drawing/2014/main" id="{65225213-8661-46A4-B8CD-39EE8708FE56}"/>
                </a:ext>
              </a:extLst>
            </p:cNvPr>
            <p:cNvSpPr/>
            <p:nvPr userDrawn="1"/>
          </p:nvSpPr>
          <p:spPr>
            <a:xfrm>
              <a:off x="11222083" y="712971"/>
              <a:ext cx="822062" cy="785012"/>
            </a:xfrm>
            <a:prstGeom prst="ellipse">
              <a:avLst/>
            </a:prstGeom>
            <a:solidFill>
              <a:schemeClr val="bg1"/>
            </a:solidFill>
            <a:ln w="12700">
              <a:solidFill>
                <a:srgbClr val="33599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396"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2" name="Picture 21">
              <a:extLst>
                <a:ext uri="{FF2B5EF4-FFF2-40B4-BE49-F238E27FC236}">
                  <a16:creationId xmlns:a16="http://schemas.microsoft.com/office/drawing/2014/main" id="{58A575F6-F57A-48C2-A1E6-3CE184FE92FD}"/>
                </a:ext>
              </a:extLst>
            </p:cNvPr>
            <p:cNvPicPr>
              <a:picLocks noChangeAspect="1"/>
            </p:cNvPicPr>
            <p:nvPr userDrawn="1"/>
          </p:nvPicPr>
          <p:blipFill>
            <a:blip r:embed="rId2"/>
            <a:stretch>
              <a:fillRect/>
            </a:stretch>
          </p:blipFill>
          <p:spPr>
            <a:xfrm>
              <a:off x="11328830" y="811070"/>
              <a:ext cx="621950" cy="477528"/>
            </a:xfrm>
            <a:prstGeom prst="rect">
              <a:avLst/>
            </a:prstGeom>
          </p:spPr>
        </p:pic>
      </p:grpSp>
    </p:spTree>
    <p:extLst>
      <p:ext uri="{BB962C8B-B14F-4D97-AF65-F5344CB8AC3E}">
        <p14:creationId xmlns:p14="http://schemas.microsoft.com/office/powerpoint/2010/main" val="177263952"/>
      </p:ext>
    </p:extLst>
  </p:cSld>
  <p:clrMapOvr>
    <a:masterClrMapping/>
  </p:clrMapOvr>
  <p:hf sldNum="0" hdr="0" ftr="0" dt="0"/>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6.xml"/><Relationship Id="rId13" Type="http://schemas.openxmlformats.org/officeDocument/2006/relationships/theme" Target="../theme/theme2.xml"/><Relationship Id="rId3" Type="http://schemas.openxmlformats.org/officeDocument/2006/relationships/slideLayout" Target="../slideLayouts/slideLayout11.xml"/><Relationship Id="rId7" Type="http://schemas.openxmlformats.org/officeDocument/2006/relationships/slideLayout" Target="../slideLayouts/slideLayout15.xml"/><Relationship Id="rId12" Type="http://schemas.openxmlformats.org/officeDocument/2006/relationships/slideLayout" Target="../slideLayouts/slideLayout20.xml"/><Relationship Id="rId2" Type="http://schemas.openxmlformats.org/officeDocument/2006/relationships/slideLayout" Target="../slideLayouts/slideLayout10.xml"/><Relationship Id="rId1" Type="http://schemas.openxmlformats.org/officeDocument/2006/relationships/slideLayout" Target="../slideLayouts/slideLayout9.xml"/><Relationship Id="rId6" Type="http://schemas.openxmlformats.org/officeDocument/2006/relationships/slideLayout" Target="../slideLayouts/slideLayout14.xml"/><Relationship Id="rId11" Type="http://schemas.openxmlformats.org/officeDocument/2006/relationships/slideLayout" Target="../slideLayouts/slideLayout19.xml"/><Relationship Id="rId5" Type="http://schemas.openxmlformats.org/officeDocument/2006/relationships/slideLayout" Target="../slideLayouts/slideLayout13.xml"/><Relationship Id="rId10" Type="http://schemas.openxmlformats.org/officeDocument/2006/relationships/slideLayout" Target="../slideLayouts/slideLayout18.xml"/><Relationship Id="rId4" Type="http://schemas.openxmlformats.org/officeDocument/2006/relationships/slideLayout" Target="../slideLayouts/slideLayout12.xml"/><Relationship Id="rId9" Type="http://schemas.openxmlformats.org/officeDocument/2006/relationships/slideLayout" Target="../slideLayouts/slideLayout17.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8.xml"/><Relationship Id="rId13" Type="http://schemas.openxmlformats.org/officeDocument/2006/relationships/slideLayout" Target="../slideLayouts/slideLayout33.xml"/><Relationship Id="rId18" Type="http://schemas.openxmlformats.org/officeDocument/2006/relationships/slideLayout" Target="../slideLayouts/slideLayout38.xml"/><Relationship Id="rId3" Type="http://schemas.openxmlformats.org/officeDocument/2006/relationships/slideLayout" Target="../slideLayouts/slideLayout23.xml"/><Relationship Id="rId21" Type="http://schemas.openxmlformats.org/officeDocument/2006/relationships/slideLayout" Target="../slideLayouts/slideLayout41.xml"/><Relationship Id="rId7" Type="http://schemas.openxmlformats.org/officeDocument/2006/relationships/slideLayout" Target="../slideLayouts/slideLayout27.xml"/><Relationship Id="rId12" Type="http://schemas.openxmlformats.org/officeDocument/2006/relationships/slideLayout" Target="../slideLayouts/slideLayout32.xml"/><Relationship Id="rId17" Type="http://schemas.openxmlformats.org/officeDocument/2006/relationships/slideLayout" Target="../slideLayouts/slideLayout37.xml"/><Relationship Id="rId2" Type="http://schemas.openxmlformats.org/officeDocument/2006/relationships/slideLayout" Target="../slideLayouts/slideLayout22.xml"/><Relationship Id="rId16" Type="http://schemas.openxmlformats.org/officeDocument/2006/relationships/slideLayout" Target="../slideLayouts/slideLayout36.xml"/><Relationship Id="rId20" Type="http://schemas.openxmlformats.org/officeDocument/2006/relationships/slideLayout" Target="../slideLayouts/slideLayout40.xml"/><Relationship Id="rId1" Type="http://schemas.openxmlformats.org/officeDocument/2006/relationships/slideLayout" Target="../slideLayouts/slideLayout21.xml"/><Relationship Id="rId6" Type="http://schemas.openxmlformats.org/officeDocument/2006/relationships/slideLayout" Target="../slideLayouts/slideLayout26.xml"/><Relationship Id="rId11" Type="http://schemas.openxmlformats.org/officeDocument/2006/relationships/slideLayout" Target="../slideLayouts/slideLayout31.xml"/><Relationship Id="rId5" Type="http://schemas.openxmlformats.org/officeDocument/2006/relationships/slideLayout" Target="../slideLayouts/slideLayout25.xml"/><Relationship Id="rId15" Type="http://schemas.openxmlformats.org/officeDocument/2006/relationships/slideLayout" Target="../slideLayouts/slideLayout35.xml"/><Relationship Id="rId23" Type="http://schemas.openxmlformats.org/officeDocument/2006/relationships/theme" Target="../theme/theme3.xml"/><Relationship Id="rId10" Type="http://schemas.openxmlformats.org/officeDocument/2006/relationships/slideLayout" Target="../slideLayouts/slideLayout30.xml"/><Relationship Id="rId19" Type="http://schemas.openxmlformats.org/officeDocument/2006/relationships/slideLayout" Target="../slideLayouts/slideLayout39.xml"/><Relationship Id="rId4" Type="http://schemas.openxmlformats.org/officeDocument/2006/relationships/slideLayout" Target="../slideLayouts/slideLayout24.xml"/><Relationship Id="rId9" Type="http://schemas.openxmlformats.org/officeDocument/2006/relationships/slideLayout" Target="../slideLayouts/slideLayout29.xml"/><Relationship Id="rId14" Type="http://schemas.openxmlformats.org/officeDocument/2006/relationships/slideLayout" Target="../slideLayouts/slideLayout34.xml"/><Relationship Id="rId22" Type="http://schemas.openxmlformats.org/officeDocument/2006/relationships/slideLayout" Target="../slideLayouts/slideLayout42.xml"/></Relationships>
</file>

<file path=ppt/slideMasters/_rels/slideMaster4.xml.rels><?xml version="1.0" encoding="UTF-8" standalone="yes"?>
<Relationships xmlns="http://schemas.openxmlformats.org/package/2006/relationships"><Relationship Id="rId13" Type="http://schemas.openxmlformats.org/officeDocument/2006/relationships/slideLayout" Target="../slideLayouts/slideLayout55.xml"/><Relationship Id="rId18" Type="http://schemas.openxmlformats.org/officeDocument/2006/relationships/slideLayout" Target="../slideLayouts/slideLayout60.xml"/><Relationship Id="rId26" Type="http://schemas.openxmlformats.org/officeDocument/2006/relationships/slideLayout" Target="../slideLayouts/slideLayout68.xml"/><Relationship Id="rId39" Type="http://schemas.openxmlformats.org/officeDocument/2006/relationships/slideLayout" Target="../slideLayouts/slideLayout81.xml"/><Relationship Id="rId21" Type="http://schemas.openxmlformats.org/officeDocument/2006/relationships/slideLayout" Target="../slideLayouts/slideLayout63.xml"/><Relationship Id="rId34" Type="http://schemas.openxmlformats.org/officeDocument/2006/relationships/slideLayout" Target="../slideLayouts/slideLayout76.xml"/><Relationship Id="rId42" Type="http://schemas.openxmlformats.org/officeDocument/2006/relationships/slideLayout" Target="../slideLayouts/slideLayout84.xml"/><Relationship Id="rId47" Type="http://schemas.openxmlformats.org/officeDocument/2006/relationships/slideLayout" Target="../slideLayouts/slideLayout89.xml"/><Relationship Id="rId50" Type="http://schemas.openxmlformats.org/officeDocument/2006/relationships/slideLayout" Target="../slideLayouts/slideLayout92.xml"/><Relationship Id="rId55" Type="http://schemas.openxmlformats.org/officeDocument/2006/relationships/slideLayout" Target="../slideLayouts/slideLayout97.xml"/><Relationship Id="rId7" Type="http://schemas.openxmlformats.org/officeDocument/2006/relationships/slideLayout" Target="../slideLayouts/slideLayout49.xml"/><Relationship Id="rId2" Type="http://schemas.openxmlformats.org/officeDocument/2006/relationships/slideLayout" Target="../slideLayouts/slideLayout44.xml"/><Relationship Id="rId16" Type="http://schemas.openxmlformats.org/officeDocument/2006/relationships/slideLayout" Target="../slideLayouts/slideLayout58.xml"/><Relationship Id="rId29" Type="http://schemas.openxmlformats.org/officeDocument/2006/relationships/slideLayout" Target="../slideLayouts/slideLayout71.xml"/><Relationship Id="rId11" Type="http://schemas.openxmlformats.org/officeDocument/2006/relationships/slideLayout" Target="../slideLayouts/slideLayout53.xml"/><Relationship Id="rId24" Type="http://schemas.openxmlformats.org/officeDocument/2006/relationships/slideLayout" Target="../slideLayouts/slideLayout66.xml"/><Relationship Id="rId32" Type="http://schemas.openxmlformats.org/officeDocument/2006/relationships/slideLayout" Target="../slideLayouts/slideLayout74.xml"/><Relationship Id="rId37" Type="http://schemas.openxmlformats.org/officeDocument/2006/relationships/slideLayout" Target="../slideLayouts/slideLayout79.xml"/><Relationship Id="rId40" Type="http://schemas.openxmlformats.org/officeDocument/2006/relationships/slideLayout" Target="../slideLayouts/slideLayout82.xml"/><Relationship Id="rId45" Type="http://schemas.openxmlformats.org/officeDocument/2006/relationships/slideLayout" Target="../slideLayouts/slideLayout87.xml"/><Relationship Id="rId53" Type="http://schemas.openxmlformats.org/officeDocument/2006/relationships/slideLayout" Target="../slideLayouts/slideLayout95.xml"/><Relationship Id="rId5" Type="http://schemas.openxmlformats.org/officeDocument/2006/relationships/slideLayout" Target="../slideLayouts/slideLayout47.xml"/><Relationship Id="rId10" Type="http://schemas.openxmlformats.org/officeDocument/2006/relationships/slideLayout" Target="../slideLayouts/slideLayout52.xml"/><Relationship Id="rId19" Type="http://schemas.openxmlformats.org/officeDocument/2006/relationships/slideLayout" Target="../slideLayouts/slideLayout61.xml"/><Relationship Id="rId31" Type="http://schemas.openxmlformats.org/officeDocument/2006/relationships/slideLayout" Target="../slideLayouts/slideLayout73.xml"/><Relationship Id="rId44" Type="http://schemas.openxmlformats.org/officeDocument/2006/relationships/slideLayout" Target="../slideLayouts/slideLayout86.xml"/><Relationship Id="rId52" Type="http://schemas.openxmlformats.org/officeDocument/2006/relationships/slideLayout" Target="../slideLayouts/slideLayout94.xml"/><Relationship Id="rId4" Type="http://schemas.openxmlformats.org/officeDocument/2006/relationships/slideLayout" Target="../slideLayouts/slideLayout46.xml"/><Relationship Id="rId9" Type="http://schemas.openxmlformats.org/officeDocument/2006/relationships/slideLayout" Target="../slideLayouts/slideLayout51.xml"/><Relationship Id="rId14" Type="http://schemas.openxmlformats.org/officeDocument/2006/relationships/slideLayout" Target="../slideLayouts/slideLayout56.xml"/><Relationship Id="rId22" Type="http://schemas.openxmlformats.org/officeDocument/2006/relationships/slideLayout" Target="../slideLayouts/slideLayout64.xml"/><Relationship Id="rId27" Type="http://schemas.openxmlformats.org/officeDocument/2006/relationships/slideLayout" Target="../slideLayouts/slideLayout69.xml"/><Relationship Id="rId30" Type="http://schemas.openxmlformats.org/officeDocument/2006/relationships/slideLayout" Target="../slideLayouts/slideLayout72.xml"/><Relationship Id="rId35" Type="http://schemas.openxmlformats.org/officeDocument/2006/relationships/slideLayout" Target="../slideLayouts/slideLayout77.xml"/><Relationship Id="rId43" Type="http://schemas.openxmlformats.org/officeDocument/2006/relationships/slideLayout" Target="../slideLayouts/slideLayout85.xml"/><Relationship Id="rId48" Type="http://schemas.openxmlformats.org/officeDocument/2006/relationships/slideLayout" Target="../slideLayouts/slideLayout90.xml"/><Relationship Id="rId56" Type="http://schemas.openxmlformats.org/officeDocument/2006/relationships/theme" Target="../theme/theme4.xml"/><Relationship Id="rId8" Type="http://schemas.openxmlformats.org/officeDocument/2006/relationships/slideLayout" Target="../slideLayouts/slideLayout50.xml"/><Relationship Id="rId51" Type="http://schemas.openxmlformats.org/officeDocument/2006/relationships/slideLayout" Target="../slideLayouts/slideLayout93.xml"/><Relationship Id="rId3" Type="http://schemas.openxmlformats.org/officeDocument/2006/relationships/slideLayout" Target="../slideLayouts/slideLayout45.xml"/><Relationship Id="rId12" Type="http://schemas.openxmlformats.org/officeDocument/2006/relationships/slideLayout" Target="../slideLayouts/slideLayout54.xml"/><Relationship Id="rId17" Type="http://schemas.openxmlformats.org/officeDocument/2006/relationships/slideLayout" Target="../slideLayouts/slideLayout59.xml"/><Relationship Id="rId25" Type="http://schemas.openxmlformats.org/officeDocument/2006/relationships/slideLayout" Target="../slideLayouts/slideLayout67.xml"/><Relationship Id="rId33" Type="http://schemas.openxmlformats.org/officeDocument/2006/relationships/slideLayout" Target="../slideLayouts/slideLayout75.xml"/><Relationship Id="rId38" Type="http://schemas.openxmlformats.org/officeDocument/2006/relationships/slideLayout" Target="../slideLayouts/slideLayout80.xml"/><Relationship Id="rId46" Type="http://schemas.openxmlformats.org/officeDocument/2006/relationships/slideLayout" Target="../slideLayouts/slideLayout88.xml"/><Relationship Id="rId20" Type="http://schemas.openxmlformats.org/officeDocument/2006/relationships/slideLayout" Target="../slideLayouts/slideLayout62.xml"/><Relationship Id="rId41" Type="http://schemas.openxmlformats.org/officeDocument/2006/relationships/slideLayout" Target="../slideLayouts/slideLayout83.xml"/><Relationship Id="rId54" Type="http://schemas.openxmlformats.org/officeDocument/2006/relationships/slideLayout" Target="../slideLayouts/slideLayout96.xml"/><Relationship Id="rId1" Type="http://schemas.openxmlformats.org/officeDocument/2006/relationships/slideLayout" Target="../slideLayouts/slideLayout43.xml"/><Relationship Id="rId6" Type="http://schemas.openxmlformats.org/officeDocument/2006/relationships/slideLayout" Target="../slideLayouts/slideLayout48.xml"/><Relationship Id="rId15" Type="http://schemas.openxmlformats.org/officeDocument/2006/relationships/slideLayout" Target="../slideLayouts/slideLayout57.xml"/><Relationship Id="rId23" Type="http://schemas.openxmlformats.org/officeDocument/2006/relationships/slideLayout" Target="../slideLayouts/slideLayout65.xml"/><Relationship Id="rId28" Type="http://schemas.openxmlformats.org/officeDocument/2006/relationships/slideLayout" Target="../slideLayouts/slideLayout70.xml"/><Relationship Id="rId36" Type="http://schemas.openxmlformats.org/officeDocument/2006/relationships/slideLayout" Target="../slideLayouts/slideLayout78.xml"/><Relationship Id="rId49" Type="http://schemas.openxmlformats.org/officeDocument/2006/relationships/slideLayout" Target="../slideLayouts/slideLayout9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F5992BCE-0F98-4286-AA21-3226C142431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7B5928C4-5DC7-40F4-A6B0-86B877911963}"/>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0700EAC-EDCE-41FC-8299-9F0C62905D54}"/>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US"/>
          </a:p>
        </p:txBody>
      </p:sp>
      <p:sp>
        <p:nvSpPr>
          <p:cNvPr id="5" name="Footer Placeholder 4">
            <a:extLst>
              <a:ext uri="{FF2B5EF4-FFF2-40B4-BE49-F238E27FC236}">
                <a16:creationId xmlns:a16="http://schemas.microsoft.com/office/drawing/2014/main" id="{491467F7-ED84-4FDF-A65C-C537A0868085}"/>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A3B36D2F-707A-4385-A82B-A1B551285D3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7B8E44F-5FCC-43FC-B1C2-BC3C7DFA8195}" type="slidenum">
              <a:rPr lang="en-US" smtClean="0"/>
              <a:t>‹#›</a:t>
            </a:fld>
            <a:endParaRPr lang="en-US"/>
          </a:p>
        </p:txBody>
      </p:sp>
    </p:spTree>
    <p:extLst>
      <p:ext uri="{BB962C8B-B14F-4D97-AF65-F5344CB8AC3E}">
        <p14:creationId xmlns:p14="http://schemas.microsoft.com/office/powerpoint/2010/main" val="877602816"/>
      </p:ext>
    </p:extLst>
  </p:cSld>
  <p:clrMap bg1="lt1" tx1="dk1" bg2="lt2" tx2="dk2" accent1="accent1" accent2="accent2" accent3="accent3" accent4="accent4" accent5="accent5" accent6="accent6" hlink="hlink" folHlink="folHlink"/>
  <p:sldLayoutIdLst>
    <p:sldLayoutId id="2147483943" r:id="rId1"/>
    <p:sldLayoutId id="2147483944" r:id="rId2"/>
    <p:sldLayoutId id="2147483945" r:id="rId3"/>
    <p:sldLayoutId id="2147483946" r:id="rId4"/>
    <p:sldLayoutId id="2147483947" r:id="rId5"/>
    <p:sldLayoutId id="2147483948" r:id="rId6"/>
    <p:sldLayoutId id="2147483949" r:id="rId7"/>
    <p:sldLayoutId id="2147483958" r:id="rId8"/>
  </p:sldLayoutIdLst>
  <p:hf sldNum="0"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09600" y="1600204"/>
            <a:ext cx="109728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337264859"/>
      </p:ext>
    </p:extLst>
  </p:cSld>
  <p:clrMap bg1="lt1" tx1="dk1" bg2="lt2" tx2="dk2" accent1="accent1" accent2="accent2" accent3="accent3" accent4="accent4" accent5="accent5" accent6="accent6" hlink="hlink" folHlink="folHlink"/>
  <p:sldLayoutIdLst>
    <p:sldLayoutId id="2147483905" r:id="rId1"/>
    <p:sldLayoutId id="2147483906" r:id="rId2"/>
    <p:sldLayoutId id="2147483907" r:id="rId3"/>
    <p:sldLayoutId id="2147483908" r:id="rId4"/>
    <p:sldLayoutId id="2147483909" r:id="rId5"/>
    <p:sldLayoutId id="2147483910" r:id="rId6"/>
    <p:sldLayoutId id="2147483911" r:id="rId7"/>
    <p:sldLayoutId id="2147483912" r:id="rId8"/>
    <p:sldLayoutId id="2147483938" r:id="rId9"/>
    <p:sldLayoutId id="2147483914" r:id="rId10"/>
    <p:sldLayoutId id="2147483915" r:id="rId11"/>
    <p:sldLayoutId id="2147483916" r:id="rId12"/>
  </p:sldLayoutIdLst>
  <p:hf sldNum="0" hdr="0" ftr="0" dt="0"/>
  <p:txStyles>
    <p:titleStyle>
      <a:lvl1pPr algn="ctr" defTabSz="541955" rtl="0" eaLnBrk="1" latinLnBrk="0" hangingPunct="1">
        <a:spcBef>
          <a:spcPct val="0"/>
        </a:spcBef>
        <a:buNone/>
        <a:defRPr sz="4091" kern="1200">
          <a:solidFill>
            <a:schemeClr val="tx1"/>
          </a:solidFill>
          <a:latin typeface="+mj-lt"/>
          <a:ea typeface="+mj-ea"/>
          <a:cs typeface="+mj-cs"/>
        </a:defRPr>
      </a:lvl1pPr>
    </p:titleStyle>
    <p:bodyStyle>
      <a:lvl1pPr marL="203233" indent="-203233" algn="l" defTabSz="541955" rtl="0" eaLnBrk="1" latinLnBrk="0" hangingPunct="1">
        <a:spcBef>
          <a:spcPct val="20000"/>
        </a:spcBef>
        <a:buFont typeface="Arial" panose="020B0604020202020204" pitchFamily="34" charset="0"/>
        <a:buChar char="•"/>
        <a:defRPr sz="2454" kern="1200">
          <a:solidFill>
            <a:schemeClr val="tx1"/>
          </a:solidFill>
          <a:latin typeface="Avenir LT 35 Light" panose="020B0402020203020204" pitchFamily="34" charset="0"/>
          <a:ea typeface="+mn-ea"/>
          <a:cs typeface="+mn-cs"/>
        </a:defRPr>
      </a:lvl1pPr>
      <a:lvl2pPr marL="440338" indent="-169360" algn="l" defTabSz="541955" rtl="0" eaLnBrk="1" latinLnBrk="0" hangingPunct="1">
        <a:spcBef>
          <a:spcPct val="20000"/>
        </a:spcBef>
        <a:buFont typeface="Arial" panose="020B0604020202020204" pitchFamily="34" charset="0"/>
        <a:buChar char="–"/>
        <a:defRPr sz="2182" kern="1200">
          <a:solidFill>
            <a:schemeClr val="tx1"/>
          </a:solidFill>
          <a:latin typeface="Avenir LT 35 Light" panose="020B0402020203020204" pitchFamily="34" charset="0"/>
          <a:ea typeface="+mn-ea"/>
          <a:cs typeface="+mn-cs"/>
        </a:defRPr>
      </a:lvl2pPr>
      <a:lvl3pPr marL="677443" indent="-135489" algn="l" defTabSz="541955" rtl="0" eaLnBrk="1" latinLnBrk="0" hangingPunct="1">
        <a:spcBef>
          <a:spcPct val="20000"/>
        </a:spcBef>
        <a:buFont typeface="Arial" panose="020B0604020202020204" pitchFamily="34" charset="0"/>
        <a:buChar char="•"/>
        <a:defRPr sz="1636" kern="1200">
          <a:solidFill>
            <a:schemeClr val="tx1"/>
          </a:solidFill>
          <a:latin typeface="Avenir LT 35 Light" panose="020B0402020203020204" pitchFamily="34" charset="0"/>
          <a:ea typeface="+mn-ea"/>
          <a:cs typeface="+mn-cs"/>
        </a:defRPr>
      </a:lvl3pPr>
      <a:lvl4pPr marL="948421"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4pPr>
      <a:lvl5pPr marL="1219398"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5pPr>
      <a:lvl6pPr marL="1490375"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6pPr>
      <a:lvl7pPr marL="1761353"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7pPr>
      <a:lvl8pPr marL="2032330"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8pPr>
      <a:lvl9pPr marL="2303307"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9pPr>
    </p:bodyStyle>
    <p:otherStyle>
      <a:defPPr>
        <a:defRPr lang="en-US"/>
      </a:defPPr>
      <a:lvl1pPr marL="0" algn="l" defTabSz="541955" rtl="0" eaLnBrk="1" latinLnBrk="0" hangingPunct="1">
        <a:defRPr sz="1067" kern="1200">
          <a:solidFill>
            <a:schemeClr val="tx1"/>
          </a:solidFill>
          <a:latin typeface="+mn-lt"/>
          <a:ea typeface="+mn-ea"/>
          <a:cs typeface="+mn-cs"/>
        </a:defRPr>
      </a:lvl1pPr>
      <a:lvl2pPr marL="270977" algn="l" defTabSz="541955" rtl="0" eaLnBrk="1" latinLnBrk="0" hangingPunct="1">
        <a:defRPr sz="1067" kern="1200">
          <a:solidFill>
            <a:schemeClr val="tx1"/>
          </a:solidFill>
          <a:latin typeface="+mn-lt"/>
          <a:ea typeface="+mn-ea"/>
          <a:cs typeface="+mn-cs"/>
        </a:defRPr>
      </a:lvl2pPr>
      <a:lvl3pPr marL="541955" algn="l" defTabSz="541955" rtl="0" eaLnBrk="1" latinLnBrk="0" hangingPunct="1">
        <a:defRPr sz="1067" kern="1200">
          <a:solidFill>
            <a:schemeClr val="tx1"/>
          </a:solidFill>
          <a:latin typeface="+mn-lt"/>
          <a:ea typeface="+mn-ea"/>
          <a:cs typeface="+mn-cs"/>
        </a:defRPr>
      </a:lvl3pPr>
      <a:lvl4pPr marL="812932" algn="l" defTabSz="541955" rtl="0" eaLnBrk="1" latinLnBrk="0" hangingPunct="1">
        <a:defRPr sz="1067" kern="1200">
          <a:solidFill>
            <a:schemeClr val="tx1"/>
          </a:solidFill>
          <a:latin typeface="+mn-lt"/>
          <a:ea typeface="+mn-ea"/>
          <a:cs typeface="+mn-cs"/>
        </a:defRPr>
      </a:lvl4pPr>
      <a:lvl5pPr marL="1083909" algn="l" defTabSz="541955" rtl="0" eaLnBrk="1" latinLnBrk="0" hangingPunct="1">
        <a:defRPr sz="1067" kern="1200">
          <a:solidFill>
            <a:schemeClr val="tx1"/>
          </a:solidFill>
          <a:latin typeface="+mn-lt"/>
          <a:ea typeface="+mn-ea"/>
          <a:cs typeface="+mn-cs"/>
        </a:defRPr>
      </a:lvl5pPr>
      <a:lvl6pPr marL="1354887" algn="l" defTabSz="541955" rtl="0" eaLnBrk="1" latinLnBrk="0" hangingPunct="1">
        <a:defRPr sz="1067" kern="1200">
          <a:solidFill>
            <a:schemeClr val="tx1"/>
          </a:solidFill>
          <a:latin typeface="+mn-lt"/>
          <a:ea typeface="+mn-ea"/>
          <a:cs typeface="+mn-cs"/>
        </a:defRPr>
      </a:lvl6pPr>
      <a:lvl7pPr marL="1625864" algn="l" defTabSz="541955" rtl="0" eaLnBrk="1" latinLnBrk="0" hangingPunct="1">
        <a:defRPr sz="1067" kern="1200">
          <a:solidFill>
            <a:schemeClr val="tx1"/>
          </a:solidFill>
          <a:latin typeface="+mn-lt"/>
          <a:ea typeface="+mn-ea"/>
          <a:cs typeface="+mn-cs"/>
        </a:defRPr>
      </a:lvl7pPr>
      <a:lvl8pPr marL="1896841" algn="l" defTabSz="541955" rtl="0" eaLnBrk="1" latinLnBrk="0" hangingPunct="1">
        <a:defRPr sz="1067" kern="1200">
          <a:solidFill>
            <a:schemeClr val="tx1"/>
          </a:solidFill>
          <a:latin typeface="+mn-lt"/>
          <a:ea typeface="+mn-ea"/>
          <a:cs typeface="+mn-cs"/>
        </a:defRPr>
      </a:lvl8pPr>
      <a:lvl9pPr marL="2167819" algn="l" defTabSz="541955" rtl="0" eaLnBrk="1" latinLnBrk="0" hangingPunct="1">
        <a:defRPr sz="1067"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Freeform 6"/>
          <p:cNvSpPr/>
          <p:nvPr/>
        </p:nvSpPr>
        <p:spPr>
          <a:xfrm>
            <a:off x="-11289" y="4013200"/>
            <a:ext cx="609600" cy="2853267"/>
          </a:xfrm>
          <a:custGeom>
            <a:avLst/>
            <a:gdLst/>
            <a:ahLst/>
            <a:cxnLst/>
            <a:rect l="l" t="t" r="r" b="b"/>
            <a:pathLst>
              <a:path w="457200" h="2853267">
                <a:moveTo>
                  <a:pt x="0" y="0"/>
                </a:moveTo>
                <a:lnTo>
                  <a:pt x="457200" y="2853267"/>
                </a:lnTo>
                <a:lnTo>
                  <a:pt x="0" y="2844800"/>
                </a:lnTo>
                <a:cubicBezTo>
                  <a:pt x="2822" y="1905000"/>
                  <a:pt x="5645" y="965200"/>
                  <a:pt x="0" y="0"/>
                </a:cubicBez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US" sz="1432"/>
          </a:p>
        </p:txBody>
      </p:sp>
      <p:cxnSp>
        <p:nvCxnSpPr>
          <p:cNvPr id="8" name="Straight Connector 7"/>
          <p:cNvCxnSpPr>
            <a:cxnSpLocks/>
          </p:cNvCxnSpPr>
          <p:nvPr/>
        </p:nvCxnSpPr>
        <p:spPr>
          <a:xfrm flipV="1">
            <a:off x="6841110" y="4175606"/>
            <a:ext cx="5363301"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a:cxnSpLocks/>
          </p:cNvCxnSpPr>
          <p:nvPr/>
        </p:nvCxnSpPr>
        <p:spPr>
          <a:xfrm>
            <a:off x="9390278" y="1"/>
            <a:ext cx="16256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0" name="Freeform 9"/>
          <p:cNvSpPr/>
          <p:nvPr/>
        </p:nvSpPr>
        <p:spPr>
          <a:xfrm>
            <a:off x="10141010" y="2"/>
            <a:ext cx="2074111"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10"/>
          <p:cNvSpPr/>
          <p:nvPr/>
        </p:nvSpPr>
        <p:spPr>
          <a:xfrm>
            <a:off x="10423939" y="-8467"/>
            <a:ext cx="1780471"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Freeform 11"/>
          <p:cNvSpPr/>
          <p:nvPr/>
        </p:nvSpPr>
        <p:spPr>
          <a:xfrm>
            <a:off x="9904729" y="3920066"/>
            <a:ext cx="2297223"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Freeform 12"/>
          <p:cNvSpPr/>
          <p:nvPr/>
        </p:nvSpPr>
        <p:spPr>
          <a:xfrm>
            <a:off x="10245973" y="-8467"/>
            <a:ext cx="1958439"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Freeform 13"/>
          <p:cNvSpPr/>
          <p:nvPr/>
        </p:nvSpPr>
        <p:spPr>
          <a:xfrm>
            <a:off x="11420692" y="-8467"/>
            <a:ext cx="783722"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5" name="Freeform 14"/>
          <p:cNvSpPr/>
          <p:nvPr/>
        </p:nvSpPr>
        <p:spPr>
          <a:xfrm>
            <a:off x="11217053" y="-8468"/>
            <a:ext cx="974953"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16" name="Freeform 15"/>
          <p:cNvSpPr/>
          <p:nvPr/>
        </p:nvSpPr>
        <p:spPr>
          <a:xfrm>
            <a:off x="11205930" y="4893734"/>
            <a:ext cx="999918"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userDrawn="1">
            <p:ph type="title"/>
          </p:nvPr>
        </p:nvSpPr>
        <p:spPr>
          <a:xfrm>
            <a:off x="812799" y="609600"/>
            <a:ext cx="8463617" cy="1320800"/>
          </a:xfrm>
          <a:prstGeom prst="rect">
            <a:avLst/>
          </a:prstGeom>
        </p:spPr>
        <p:txBody>
          <a:bodyPr vert="horz" lIns="91440" tIns="45720" rIns="91440" bIns="45720" rtlCol="0" anchor="t">
            <a:normAutofit/>
          </a:bodyPr>
          <a:lstStyle/>
          <a:p>
            <a:r>
              <a:rPr lang="en-US"/>
              <a:t>Click to edit Master title style</a:t>
            </a:r>
          </a:p>
        </p:txBody>
      </p:sp>
      <p:sp>
        <p:nvSpPr>
          <p:cNvPr id="3" name="Text Placeholder 2"/>
          <p:cNvSpPr>
            <a:spLocks noGrp="1"/>
          </p:cNvSpPr>
          <p:nvPr userDrawn="1">
            <p:ph type="body" idx="1"/>
          </p:nvPr>
        </p:nvSpPr>
        <p:spPr>
          <a:xfrm>
            <a:off x="812798" y="2160590"/>
            <a:ext cx="8463619"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userDrawn="1">
            <p:ph type="dt" sz="half" idx="2"/>
          </p:nvPr>
        </p:nvSpPr>
        <p:spPr>
          <a:xfrm>
            <a:off x="7493938" y="6041364"/>
            <a:ext cx="62524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61BEF0D-F0BB-DE4B-95CE-6DB70DBA9567}" type="datetimeFigureOut">
              <a:rPr lang="en-US" dirty="0"/>
              <a:pPr/>
              <a:t>8/2/2024</a:t>
            </a:fld>
            <a:endParaRPr lang="en-US"/>
          </a:p>
        </p:txBody>
      </p:sp>
      <p:sp>
        <p:nvSpPr>
          <p:cNvPr id="5" name="Footer Placeholder 4"/>
          <p:cNvSpPr>
            <a:spLocks noGrp="1"/>
          </p:cNvSpPr>
          <p:nvPr userDrawn="1">
            <p:ph type="ftr" sz="quarter" idx="3"/>
          </p:nvPr>
        </p:nvSpPr>
        <p:spPr>
          <a:xfrm>
            <a:off x="812799" y="6041364"/>
            <a:ext cx="6163964"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userDrawn="1">
            <p:ph type="sldNum" sz="quarter" idx="4"/>
          </p:nvPr>
        </p:nvSpPr>
        <p:spPr>
          <a:xfrm>
            <a:off x="8807904" y="6041364"/>
            <a:ext cx="468515" cy="365125"/>
          </a:xfrm>
          <a:prstGeom prst="rect">
            <a:avLst/>
          </a:prstGeom>
        </p:spPr>
        <p:txBody>
          <a:bodyPr vert="horz" lIns="91440" tIns="45720" rIns="91440" bIns="45720" rtlCol="0" anchor="ctr"/>
          <a:lstStyle>
            <a:lvl1pPr algn="r">
              <a:defRPr sz="900">
                <a:solidFill>
                  <a:schemeClr val="accent1"/>
                </a:solidFill>
              </a:defRPr>
            </a:lvl1pPr>
          </a:lstStyle>
          <a:p>
            <a:fld id="{D57F1E4F-1CFF-5643-939E-217C01CDF565}" type="slidenum">
              <a:rPr lang="en-US" dirty="0"/>
              <a:pPr/>
              <a:t>‹#›</a:t>
            </a:fld>
            <a:endParaRPr lang="en-US"/>
          </a:p>
        </p:txBody>
      </p:sp>
      <p:sp>
        <p:nvSpPr>
          <p:cNvPr id="18" name="TextBox 17">
            <a:extLst>
              <a:ext uri="{FF2B5EF4-FFF2-40B4-BE49-F238E27FC236}">
                <a16:creationId xmlns:a16="http://schemas.microsoft.com/office/drawing/2014/main" id="{6839F7E1-507B-4E25-B9D7-8590D73FFBF0}"/>
              </a:ext>
            </a:extLst>
          </p:cNvPr>
          <p:cNvSpPr txBox="1"/>
          <p:nvPr userDrawn="1"/>
        </p:nvSpPr>
        <p:spPr>
          <a:xfrm>
            <a:off x="620891" y="6606182"/>
            <a:ext cx="4165600" cy="281167"/>
          </a:xfrm>
          <a:prstGeom prst="rect">
            <a:avLst/>
          </a:prstGeom>
          <a:noFill/>
        </p:spPr>
        <p:txBody>
          <a:bodyPr wrap="square" rtlCol="0">
            <a:spAutoFit/>
          </a:bodyPr>
          <a:lstStyle/>
          <a:p>
            <a:pPr marL="0" marR="0" indent="0" algn="l" defTabSz="541955" rtl="0" eaLnBrk="1" fontAlgn="auto" latinLnBrk="0" hangingPunct="1">
              <a:lnSpc>
                <a:spcPct val="100000"/>
              </a:lnSpc>
              <a:spcBef>
                <a:spcPts val="0"/>
              </a:spcBef>
              <a:spcAft>
                <a:spcPts val="0"/>
              </a:spcAft>
              <a:buClrTx/>
              <a:buSzTx/>
              <a:buFontTx/>
              <a:buNone/>
              <a:tabLst/>
              <a:defRPr/>
            </a:pPr>
            <a:r>
              <a:rPr lang="en-US" sz="1227">
                <a:solidFill>
                  <a:schemeClr val="bg1">
                    <a:lumMod val="75000"/>
                  </a:schemeClr>
                </a:solidFill>
                <a:latin typeface="Avenir Next LT Pro Demi" panose="020B0704020202020204" pitchFamily="34" charset="0"/>
              </a:rPr>
              <a:t>FRESNO EPA BROWNFIELDS</a:t>
            </a:r>
            <a:endParaRPr lang="en-US" sz="1227">
              <a:solidFill>
                <a:srgbClr val="92D050"/>
              </a:solidFill>
              <a:latin typeface="Avenir Next LT Pro Demi" panose="020B0704020202020204" pitchFamily="34" charset="0"/>
            </a:endParaRPr>
          </a:p>
        </p:txBody>
      </p:sp>
    </p:spTree>
    <p:extLst>
      <p:ext uri="{BB962C8B-B14F-4D97-AF65-F5344CB8AC3E}">
        <p14:creationId xmlns:p14="http://schemas.microsoft.com/office/powerpoint/2010/main" val="1237444986"/>
      </p:ext>
    </p:extLst>
  </p:cSld>
  <p:clrMap bg1="lt1" tx1="dk1" bg2="lt2" tx2="dk2" accent1="accent1" accent2="accent2" accent3="accent3" accent4="accent4" accent5="accent5" accent6="accent6" hlink="hlink" folHlink="folHlink"/>
  <p:sldLayoutIdLst>
    <p:sldLayoutId id="2147483960" r:id="rId1"/>
    <p:sldLayoutId id="2147483961" r:id="rId2"/>
    <p:sldLayoutId id="2147483962" r:id="rId3"/>
    <p:sldLayoutId id="2147483963" r:id="rId4"/>
    <p:sldLayoutId id="2147483891" r:id="rId5"/>
    <p:sldLayoutId id="2147483892" r:id="rId6"/>
    <p:sldLayoutId id="2147483893" r:id="rId7"/>
    <p:sldLayoutId id="2147483894" r:id="rId8"/>
    <p:sldLayoutId id="2147483895" r:id="rId9"/>
    <p:sldLayoutId id="2147483896" r:id="rId10"/>
    <p:sldLayoutId id="2147483897" r:id="rId11"/>
    <p:sldLayoutId id="2147483898" r:id="rId12"/>
    <p:sldLayoutId id="2147483964" r:id="rId13"/>
    <p:sldLayoutId id="2147483965" r:id="rId14"/>
    <p:sldLayoutId id="2147483966" r:id="rId15"/>
    <p:sldLayoutId id="2147483967" r:id="rId16"/>
    <p:sldLayoutId id="2147483968" r:id="rId17"/>
    <p:sldLayoutId id="2147483969" r:id="rId18"/>
    <p:sldLayoutId id="2147483970" r:id="rId19"/>
    <p:sldLayoutId id="2147483971" r:id="rId20"/>
    <p:sldLayoutId id="2147483972" r:id="rId21"/>
    <p:sldLayoutId id="2147483973" r:id="rId22"/>
  </p:sldLayoutIdLst>
  <p:hf sldNum="0" hdr="0" ftr="0" dt="0"/>
  <p:txStyles>
    <p:titleStyle>
      <a:lvl1pPr algn="l" defTabSz="457198"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898" indent="-342898" algn="l" defTabSz="457198"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47" indent="-285749" algn="l" defTabSz="457198"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2995" indent="-228599" algn="l" defTabSz="457198"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193"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392"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590"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788"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8986"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185"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198" rtl="0" eaLnBrk="1" latinLnBrk="0" hangingPunct="1">
        <a:defRPr sz="1800" kern="1200">
          <a:solidFill>
            <a:schemeClr val="tx1"/>
          </a:solidFill>
          <a:latin typeface="+mn-lt"/>
          <a:ea typeface="+mn-ea"/>
          <a:cs typeface="+mn-cs"/>
        </a:defRPr>
      </a:lvl1pPr>
      <a:lvl2pPr marL="457198" algn="l" defTabSz="457198" rtl="0" eaLnBrk="1" latinLnBrk="0" hangingPunct="1">
        <a:defRPr sz="1800" kern="1200">
          <a:solidFill>
            <a:schemeClr val="tx1"/>
          </a:solidFill>
          <a:latin typeface="+mn-lt"/>
          <a:ea typeface="+mn-ea"/>
          <a:cs typeface="+mn-cs"/>
        </a:defRPr>
      </a:lvl2pPr>
      <a:lvl3pPr marL="914396" algn="l" defTabSz="457198" rtl="0" eaLnBrk="1" latinLnBrk="0" hangingPunct="1">
        <a:defRPr sz="1800" kern="1200">
          <a:solidFill>
            <a:schemeClr val="tx1"/>
          </a:solidFill>
          <a:latin typeface="+mn-lt"/>
          <a:ea typeface="+mn-ea"/>
          <a:cs typeface="+mn-cs"/>
        </a:defRPr>
      </a:lvl3pPr>
      <a:lvl4pPr marL="1371595" algn="l" defTabSz="457198" rtl="0" eaLnBrk="1" latinLnBrk="0" hangingPunct="1">
        <a:defRPr sz="1800" kern="1200">
          <a:solidFill>
            <a:schemeClr val="tx1"/>
          </a:solidFill>
          <a:latin typeface="+mn-lt"/>
          <a:ea typeface="+mn-ea"/>
          <a:cs typeface="+mn-cs"/>
        </a:defRPr>
      </a:lvl4pPr>
      <a:lvl5pPr marL="1828793" algn="l" defTabSz="457198" rtl="0" eaLnBrk="1" latinLnBrk="0" hangingPunct="1">
        <a:defRPr sz="1800" kern="1200">
          <a:solidFill>
            <a:schemeClr val="tx1"/>
          </a:solidFill>
          <a:latin typeface="+mn-lt"/>
          <a:ea typeface="+mn-ea"/>
          <a:cs typeface="+mn-cs"/>
        </a:defRPr>
      </a:lvl5pPr>
      <a:lvl6pPr marL="2285991" algn="l" defTabSz="457198" rtl="0" eaLnBrk="1" latinLnBrk="0" hangingPunct="1">
        <a:defRPr sz="1800" kern="1200">
          <a:solidFill>
            <a:schemeClr val="tx1"/>
          </a:solidFill>
          <a:latin typeface="+mn-lt"/>
          <a:ea typeface="+mn-ea"/>
          <a:cs typeface="+mn-cs"/>
        </a:defRPr>
      </a:lvl6pPr>
      <a:lvl7pPr marL="2743189" algn="l" defTabSz="457198" rtl="0" eaLnBrk="1" latinLnBrk="0" hangingPunct="1">
        <a:defRPr sz="1800" kern="1200">
          <a:solidFill>
            <a:schemeClr val="tx1"/>
          </a:solidFill>
          <a:latin typeface="+mn-lt"/>
          <a:ea typeface="+mn-ea"/>
          <a:cs typeface="+mn-cs"/>
        </a:defRPr>
      </a:lvl7pPr>
      <a:lvl8pPr marL="3200388" algn="l" defTabSz="457198" rtl="0" eaLnBrk="1" latinLnBrk="0" hangingPunct="1">
        <a:defRPr sz="1800" kern="1200">
          <a:solidFill>
            <a:schemeClr val="tx1"/>
          </a:solidFill>
          <a:latin typeface="+mn-lt"/>
          <a:ea typeface="+mn-ea"/>
          <a:cs typeface="+mn-cs"/>
        </a:defRPr>
      </a:lvl8pPr>
      <a:lvl9pPr marL="3657586" algn="l" defTabSz="457198"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F5992BCE-0F98-4286-AA21-3226C1424312}"/>
              </a:ext>
            </a:extLst>
          </p:cNvPr>
          <p:cNvSpPr>
            <a:spLocks noGrp="1"/>
          </p:cNvSpPr>
          <p:nvPr>
            <p:ph type="title"/>
          </p:nvPr>
        </p:nvSpPr>
        <p:spPr>
          <a:xfrm>
            <a:off x="838200" y="365129"/>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7B5928C4-5DC7-40F4-A6B0-86B877911963}"/>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0700EAC-EDCE-41FC-8299-9F0C62905D54}"/>
              </a:ext>
            </a:extLst>
          </p:cNvPr>
          <p:cNvSpPr>
            <a:spLocks noGrp="1"/>
          </p:cNvSpPr>
          <p:nvPr>
            <p:ph type="dt" sz="half" idx="2"/>
          </p:nvPr>
        </p:nvSpPr>
        <p:spPr>
          <a:xfrm>
            <a:off x="838200" y="6356354"/>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defTabSz="914396"/>
            <a:fld id="{033D6593-8BDD-490C-B0B7-00D6BC0061D0}" type="datetimeFigureOut">
              <a:rPr lang="en-US" smtClean="0">
                <a:solidFill>
                  <a:prstClr val="black">
                    <a:tint val="75000"/>
                  </a:prstClr>
                </a:solidFill>
              </a:rPr>
              <a:pPr defTabSz="914396"/>
              <a:t>8/2/2024</a:t>
            </a:fld>
            <a:endParaRPr lang="en-US">
              <a:solidFill>
                <a:prstClr val="black">
                  <a:tint val="75000"/>
                </a:prstClr>
              </a:solidFill>
            </a:endParaRPr>
          </a:p>
        </p:txBody>
      </p:sp>
      <p:sp>
        <p:nvSpPr>
          <p:cNvPr id="5" name="Footer Placeholder 4">
            <a:extLst>
              <a:ext uri="{FF2B5EF4-FFF2-40B4-BE49-F238E27FC236}">
                <a16:creationId xmlns:a16="http://schemas.microsoft.com/office/drawing/2014/main" id="{491467F7-ED84-4FDF-A65C-C537A0868085}"/>
              </a:ext>
            </a:extLst>
          </p:cNvPr>
          <p:cNvSpPr>
            <a:spLocks noGrp="1"/>
          </p:cNvSpPr>
          <p:nvPr>
            <p:ph type="ftr" sz="quarter" idx="3"/>
          </p:nvPr>
        </p:nvSpPr>
        <p:spPr>
          <a:xfrm>
            <a:off x="4038600" y="6356354"/>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defTabSz="914396"/>
            <a:endParaRPr lang="en-US">
              <a:solidFill>
                <a:prstClr val="black">
                  <a:tint val="75000"/>
                </a:prstClr>
              </a:solidFill>
            </a:endParaRPr>
          </a:p>
        </p:txBody>
      </p:sp>
      <p:sp>
        <p:nvSpPr>
          <p:cNvPr id="6" name="Slide Number Placeholder 5">
            <a:extLst>
              <a:ext uri="{FF2B5EF4-FFF2-40B4-BE49-F238E27FC236}">
                <a16:creationId xmlns:a16="http://schemas.microsoft.com/office/drawing/2014/main" id="{A3B36D2F-707A-4385-A82B-A1B551285D30}"/>
              </a:ext>
            </a:extLst>
          </p:cNvPr>
          <p:cNvSpPr>
            <a:spLocks noGrp="1"/>
          </p:cNvSpPr>
          <p:nvPr>
            <p:ph type="sldNum" sz="quarter" idx="4"/>
          </p:nvPr>
        </p:nvSpPr>
        <p:spPr>
          <a:xfrm>
            <a:off x="8610600" y="6356354"/>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defTabSz="914396"/>
            <a:fld id="{F7B8E44F-5FCC-43FC-B1C2-BC3C7DFA8195}" type="slidenum">
              <a:rPr lang="en-US" smtClean="0">
                <a:solidFill>
                  <a:prstClr val="black">
                    <a:tint val="75000"/>
                  </a:prstClr>
                </a:solidFill>
              </a:rPr>
              <a:pPr defTabSz="914396"/>
              <a:t>‹#›</a:t>
            </a:fld>
            <a:endParaRPr lang="en-US">
              <a:solidFill>
                <a:prstClr val="black">
                  <a:tint val="75000"/>
                </a:prstClr>
              </a:solidFill>
            </a:endParaRPr>
          </a:p>
        </p:txBody>
      </p:sp>
    </p:spTree>
    <p:extLst>
      <p:ext uri="{BB962C8B-B14F-4D97-AF65-F5344CB8AC3E}">
        <p14:creationId xmlns:p14="http://schemas.microsoft.com/office/powerpoint/2010/main" val="2044443556"/>
      </p:ext>
    </p:extLst>
  </p:cSld>
  <p:clrMap bg1="lt1" tx1="dk1" bg2="lt2" tx2="dk2" accent1="accent1" accent2="accent2" accent3="accent3" accent4="accent4" accent5="accent5" accent6="accent6" hlink="hlink" folHlink="folHlink"/>
  <p:sldLayoutIdLst>
    <p:sldLayoutId id="2147483827" r:id="rId1"/>
    <p:sldLayoutId id="2147483828" r:id="rId2"/>
    <p:sldLayoutId id="2147483829" r:id="rId3"/>
    <p:sldLayoutId id="2147483830" r:id="rId4"/>
    <p:sldLayoutId id="2147483831" r:id="rId5"/>
    <p:sldLayoutId id="2147483832" r:id="rId6"/>
    <p:sldLayoutId id="2147483833" r:id="rId7"/>
    <p:sldLayoutId id="2147483834" r:id="rId8"/>
    <p:sldLayoutId id="2147483835" r:id="rId9"/>
    <p:sldLayoutId id="2147483836" r:id="rId10"/>
    <p:sldLayoutId id="2147483837" r:id="rId11"/>
    <p:sldLayoutId id="2147483838" r:id="rId12"/>
    <p:sldLayoutId id="2147483839" r:id="rId13"/>
    <p:sldLayoutId id="2147483840" r:id="rId14"/>
    <p:sldLayoutId id="2147483841" r:id="rId15"/>
    <p:sldLayoutId id="2147483842" r:id="rId16"/>
    <p:sldLayoutId id="2147483843" r:id="rId17"/>
    <p:sldLayoutId id="2147483844" r:id="rId18"/>
    <p:sldLayoutId id="2147483845" r:id="rId19"/>
    <p:sldLayoutId id="2147483846" r:id="rId20"/>
    <p:sldLayoutId id="2147483847" r:id="rId21"/>
    <p:sldLayoutId id="2147483848" r:id="rId22"/>
    <p:sldLayoutId id="2147483849" r:id="rId23"/>
    <p:sldLayoutId id="2147483850" r:id="rId24"/>
    <p:sldLayoutId id="2147483851" r:id="rId25"/>
    <p:sldLayoutId id="2147483852" r:id="rId26"/>
    <p:sldLayoutId id="2147483853" r:id="rId27"/>
    <p:sldLayoutId id="2147483854" r:id="rId28"/>
    <p:sldLayoutId id="2147483855" r:id="rId29"/>
    <p:sldLayoutId id="2147483856" r:id="rId30"/>
    <p:sldLayoutId id="2147483857" r:id="rId31"/>
    <p:sldLayoutId id="2147483858" r:id="rId32"/>
    <p:sldLayoutId id="2147483859" r:id="rId33"/>
    <p:sldLayoutId id="2147483860" r:id="rId34"/>
    <p:sldLayoutId id="2147483861" r:id="rId35"/>
    <p:sldLayoutId id="2147483862" r:id="rId36"/>
    <p:sldLayoutId id="2147483863" r:id="rId37"/>
    <p:sldLayoutId id="2147483864" r:id="rId38"/>
    <p:sldLayoutId id="2147483865" r:id="rId39"/>
    <p:sldLayoutId id="2147483866" r:id="rId40"/>
    <p:sldLayoutId id="2147483867" r:id="rId41"/>
    <p:sldLayoutId id="2147483868" r:id="rId42"/>
    <p:sldLayoutId id="2147483869" r:id="rId43"/>
    <p:sldLayoutId id="2147483870" r:id="rId44"/>
    <p:sldLayoutId id="2147483871" r:id="rId45"/>
    <p:sldLayoutId id="2147483872" r:id="rId46"/>
    <p:sldLayoutId id="2147483873" r:id="rId47"/>
    <p:sldLayoutId id="2147483874" r:id="rId48"/>
    <p:sldLayoutId id="2147483875" r:id="rId49"/>
    <p:sldLayoutId id="2147483876" r:id="rId50"/>
    <p:sldLayoutId id="2147483877" r:id="rId51"/>
    <p:sldLayoutId id="2147483878" r:id="rId52"/>
    <p:sldLayoutId id="2147483879" r:id="rId53"/>
    <p:sldLayoutId id="2147483880" r:id="rId54"/>
    <p:sldLayoutId id="2147483883" r:id="rId55"/>
  </p:sldLayoutIdLst>
  <p:hf sldNum="0" hdr="0" ftr="0" dt="0"/>
  <p:txStyles>
    <p:titleStyle>
      <a:lvl1pPr algn="l" defTabSz="914396"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599" indent="-228599" algn="l" defTabSz="914396"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797" indent="-228599" algn="l" defTabSz="914396"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2995" indent="-228599" algn="l" defTabSz="914396"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93" indent="-228599" algn="l" defTabSz="91439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392" indent="-228599" algn="l" defTabSz="91439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590" indent="-228599" algn="l" defTabSz="91439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88" indent="-228599" algn="l" defTabSz="91439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86" indent="-228599" algn="l" defTabSz="91439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85" indent="-228599" algn="l" defTabSz="91439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96" rtl="0" eaLnBrk="1" latinLnBrk="0" hangingPunct="1">
        <a:defRPr sz="1800" kern="1200">
          <a:solidFill>
            <a:schemeClr val="tx1"/>
          </a:solidFill>
          <a:latin typeface="+mn-lt"/>
          <a:ea typeface="+mn-ea"/>
          <a:cs typeface="+mn-cs"/>
        </a:defRPr>
      </a:lvl1pPr>
      <a:lvl2pPr marL="457198" algn="l" defTabSz="914396" rtl="0" eaLnBrk="1" latinLnBrk="0" hangingPunct="1">
        <a:defRPr sz="1800" kern="1200">
          <a:solidFill>
            <a:schemeClr val="tx1"/>
          </a:solidFill>
          <a:latin typeface="+mn-lt"/>
          <a:ea typeface="+mn-ea"/>
          <a:cs typeface="+mn-cs"/>
        </a:defRPr>
      </a:lvl2pPr>
      <a:lvl3pPr marL="914396" algn="l" defTabSz="914396" rtl="0" eaLnBrk="1" latinLnBrk="0" hangingPunct="1">
        <a:defRPr sz="1800" kern="1200">
          <a:solidFill>
            <a:schemeClr val="tx1"/>
          </a:solidFill>
          <a:latin typeface="+mn-lt"/>
          <a:ea typeface="+mn-ea"/>
          <a:cs typeface="+mn-cs"/>
        </a:defRPr>
      </a:lvl3pPr>
      <a:lvl4pPr marL="1371595" algn="l" defTabSz="914396" rtl="0" eaLnBrk="1" latinLnBrk="0" hangingPunct="1">
        <a:defRPr sz="1800" kern="1200">
          <a:solidFill>
            <a:schemeClr val="tx1"/>
          </a:solidFill>
          <a:latin typeface="+mn-lt"/>
          <a:ea typeface="+mn-ea"/>
          <a:cs typeface="+mn-cs"/>
        </a:defRPr>
      </a:lvl4pPr>
      <a:lvl5pPr marL="1828793" algn="l" defTabSz="914396" rtl="0" eaLnBrk="1" latinLnBrk="0" hangingPunct="1">
        <a:defRPr sz="1800" kern="1200">
          <a:solidFill>
            <a:schemeClr val="tx1"/>
          </a:solidFill>
          <a:latin typeface="+mn-lt"/>
          <a:ea typeface="+mn-ea"/>
          <a:cs typeface="+mn-cs"/>
        </a:defRPr>
      </a:lvl5pPr>
      <a:lvl6pPr marL="2285991" algn="l" defTabSz="914396" rtl="0" eaLnBrk="1" latinLnBrk="0" hangingPunct="1">
        <a:defRPr sz="1800" kern="1200">
          <a:solidFill>
            <a:schemeClr val="tx1"/>
          </a:solidFill>
          <a:latin typeface="+mn-lt"/>
          <a:ea typeface="+mn-ea"/>
          <a:cs typeface="+mn-cs"/>
        </a:defRPr>
      </a:lvl6pPr>
      <a:lvl7pPr marL="2743189" algn="l" defTabSz="914396" rtl="0" eaLnBrk="1" latinLnBrk="0" hangingPunct="1">
        <a:defRPr sz="1800" kern="1200">
          <a:solidFill>
            <a:schemeClr val="tx1"/>
          </a:solidFill>
          <a:latin typeface="+mn-lt"/>
          <a:ea typeface="+mn-ea"/>
          <a:cs typeface="+mn-cs"/>
        </a:defRPr>
      </a:lvl7pPr>
      <a:lvl8pPr marL="3200388" algn="l" defTabSz="914396" rtl="0" eaLnBrk="1" latinLnBrk="0" hangingPunct="1">
        <a:defRPr sz="1800" kern="1200">
          <a:solidFill>
            <a:schemeClr val="tx1"/>
          </a:solidFill>
          <a:latin typeface="+mn-lt"/>
          <a:ea typeface="+mn-ea"/>
          <a:cs typeface="+mn-cs"/>
        </a:defRPr>
      </a:lvl8pPr>
      <a:lvl9pPr marL="3657586" algn="l" defTabSz="914396"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43.xml"/><Relationship Id="rId2" Type="http://schemas.openxmlformats.org/officeDocument/2006/relationships/audio" Target="../media/media1.m4a"/><Relationship Id="rId1" Type="http://schemas.microsoft.com/office/2007/relationships/media" Target="../media/media1.m4a"/><Relationship Id="rId5" Type="http://schemas.openxmlformats.org/officeDocument/2006/relationships/image" Target="../media/image35.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8" Type="http://schemas.openxmlformats.org/officeDocument/2006/relationships/hyperlink" Target="https://www.epa.gov/brownfields/multipurpose-assessment-rlf-and-cleanup-marc-grant-application-resources" TargetMode="External"/><Relationship Id="rId3" Type="http://schemas.openxmlformats.org/officeDocument/2006/relationships/slideLayout" Target="../slideLayouts/slideLayout18.xml"/><Relationship Id="rId7" Type="http://schemas.openxmlformats.org/officeDocument/2006/relationships/hyperlink" Target="https://www.epa.gov/brownfields/brownfields-cleanup-grants" TargetMode="External"/><Relationship Id="rId12" Type="http://schemas.openxmlformats.org/officeDocument/2006/relationships/image" Target="../media/image35.png"/><Relationship Id="rId2" Type="http://schemas.openxmlformats.org/officeDocument/2006/relationships/audio" Target="../media/media2.m4a"/><Relationship Id="rId1" Type="http://schemas.microsoft.com/office/2007/relationships/media" Target="../media/media2.m4a"/><Relationship Id="rId6" Type="http://schemas.openxmlformats.org/officeDocument/2006/relationships/hyperlink" Target="https://www.epa.gov/brownfields/brownfields-assessment-grants" TargetMode="External"/><Relationship Id="rId11" Type="http://schemas.openxmlformats.org/officeDocument/2006/relationships/image" Target="../media/image37.jpeg"/><Relationship Id="rId5" Type="http://schemas.openxmlformats.org/officeDocument/2006/relationships/image" Target="../media/image36.jpeg"/><Relationship Id="rId10" Type="http://schemas.openxmlformats.org/officeDocument/2006/relationships/hyperlink" Target="https://www.epa.gov/brownfields/brownfields-job-training-jt-grants" TargetMode="External"/><Relationship Id="rId4" Type="http://schemas.openxmlformats.org/officeDocument/2006/relationships/notesSlide" Target="../notesSlides/notesSlide2.xml"/><Relationship Id="rId9" Type="http://schemas.openxmlformats.org/officeDocument/2006/relationships/hyperlink" Target="https://www.epa.gov/brownfields/brownfields-revolving-loan-fund-rlf-grants" TargetMode="Externa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7" Type="http://schemas.openxmlformats.org/officeDocument/2006/relationships/image" Target="../media/image35.png"/><Relationship Id="rId2" Type="http://schemas.openxmlformats.org/officeDocument/2006/relationships/audio" Target="../media/media3.m4a"/><Relationship Id="rId1" Type="http://schemas.microsoft.com/office/2007/relationships/media" Target="../media/media3.m4a"/><Relationship Id="rId6" Type="http://schemas.openxmlformats.org/officeDocument/2006/relationships/image" Target="../media/image38.jpeg"/><Relationship Id="rId5" Type="http://schemas.openxmlformats.org/officeDocument/2006/relationships/hyperlink" Target="https://www.epa.gov/brownfields/brownfields-assessment-grants" TargetMode="External"/><Relationship Id="rId4"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slideLayout" Target="../slideLayouts/slideLayout7.xml"/><Relationship Id="rId7" Type="http://schemas.openxmlformats.org/officeDocument/2006/relationships/image" Target="../media/image40.jpeg"/><Relationship Id="rId2" Type="http://schemas.openxmlformats.org/officeDocument/2006/relationships/audio" Target="../media/media4.m4a"/><Relationship Id="rId1" Type="http://schemas.microsoft.com/office/2007/relationships/media" Target="../media/media4.m4a"/><Relationship Id="rId6" Type="http://schemas.openxmlformats.org/officeDocument/2006/relationships/image" Target="../media/image39.jpeg"/><Relationship Id="rId5" Type="http://schemas.openxmlformats.org/officeDocument/2006/relationships/hyperlink" Target="https://www.epa.gov/brownfields/brownfields-cleanup-grants" TargetMode="External"/><Relationship Id="rId4"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8" Type="http://schemas.openxmlformats.org/officeDocument/2006/relationships/image" Target="../media/image43.emf"/><Relationship Id="rId3" Type="http://schemas.openxmlformats.org/officeDocument/2006/relationships/slideLayout" Target="../slideLayouts/slideLayout7.xml"/><Relationship Id="rId7" Type="http://schemas.openxmlformats.org/officeDocument/2006/relationships/image" Target="../media/image42.png"/><Relationship Id="rId2" Type="http://schemas.openxmlformats.org/officeDocument/2006/relationships/audio" Target="../media/media5.m4a"/><Relationship Id="rId1" Type="http://schemas.microsoft.com/office/2007/relationships/media" Target="../media/media5.m4a"/><Relationship Id="rId6" Type="http://schemas.openxmlformats.org/officeDocument/2006/relationships/image" Target="../media/image41.png"/><Relationship Id="rId5" Type="http://schemas.openxmlformats.org/officeDocument/2006/relationships/hyperlink" Target="https://www.epa.gov/brownfields/multipurpose-assessment-rlf-and-cleanup-marc-grant-application-resources" TargetMode="External"/><Relationship Id="rId4" Type="http://schemas.openxmlformats.org/officeDocument/2006/relationships/notesSlide" Target="../notesSlides/notesSlide5.xml"/><Relationship Id="rId9" Type="http://schemas.openxmlformats.org/officeDocument/2006/relationships/image" Target="../media/image35.png"/></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7.xml"/><Relationship Id="rId7" Type="http://schemas.openxmlformats.org/officeDocument/2006/relationships/image" Target="../media/image35.png"/><Relationship Id="rId2" Type="http://schemas.openxmlformats.org/officeDocument/2006/relationships/audio" Target="../media/media6.m4a"/><Relationship Id="rId1" Type="http://schemas.microsoft.com/office/2007/relationships/media" Target="../media/media6.m4a"/><Relationship Id="rId6" Type="http://schemas.openxmlformats.org/officeDocument/2006/relationships/image" Target="../media/image44.jpeg"/><Relationship Id="rId5" Type="http://schemas.openxmlformats.org/officeDocument/2006/relationships/hyperlink" Target="https://www.epa.gov/brownfields/brownfields-revolving-loan-fund-rlf-grants" TargetMode="External"/><Relationship Id="rId4"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slideLayout" Target="../slideLayouts/slideLayout7.xml"/><Relationship Id="rId7" Type="http://schemas.openxmlformats.org/officeDocument/2006/relationships/image" Target="../media/image46.emf"/><Relationship Id="rId2" Type="http://schemas.openxmlformats.org/officeDocument/2006/relationships/audio" Target="../media/media7.m4a"/><Relationship Id="rId1" Type="http://schemas.microsoft.com/office/2007/relationships/media" Target="../media/media7.m4a"/><Relationship Id="rId6" Type="http://schemas.openxmlformats.org/officeDocument/2006/relationships/image" Target="../media/image45.jpeg"/><Relationship Id="rId5" Type="http://schemas.openxmlformats.org/officeDocument/2006/relationships/hyperlink" Target="https://www.epa.gov/brownfields/brownfields-job-training-jt-grants" TargetMode="External"/><Relationship Id="rId4"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3" Type="http://schemas.openxmlformats.org/officeDocument/2006/relationships/slideLayout" Target="../slideLayouts/slideLayout8.xml"/><Relationship Id="rId7" Type="http://schemas.openxmlformats.org/officeDocument/2006/relationships/image" Target="../media/image35.png"/><Relationship Id="rId2" Type="http://schemas.openxmlformats.org/officeDocument/2006/relationships/audio" Target="../media/media8.m4a"/><Relationship Id="rId1" Type="http://schemas.microsoft.com/office/2007/relationships/media" Target="../media/media8.m4a"/><Relationship Id="rId6" Type="http://schemas.openxmlformats.org/officeDocument/2006/relationships/image" Target="../media/image47.emf"/><Relationship Id="rId5" Type="http://schemas.openxmlformats.org/officeDocument/2006/relationships/hyperlink" Target="https://www.epa.gov/brownfields/entities-eligible-receive-brownfield-grants#:~:text=Government%20Entity%20Created%20by%20State,otherwise%20sanctioned%20by%20a%20state." TargetMode="External"/><Relationship Id="rId4"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slideLayout" Target="../slideLayouts/slideLayout6.xml"/><Relationship Id="rId7" Type="http://schemas.openxmlformats.org/officeDocument/2006/relationships/image" Target="../media/image48.png"/><Relationship Id="rId2" Type="http://schemas.openxmlformats.org/officeDocument/2006/relationships/audio" Target="../media/media9.m4a"/><Relationship Id="rId1" Type="http://schemas.microsoft.com/office/2007/relationships/media" Target="../media/media9.m4a"/><Relationship Id="rId6" Type="http://schemas.openxmlformats.org/officeDocument/2006/relationships/hyperlink" Target="http://chrome-extension/efaidnbmnnnibpcajpcglclefindmkaj/https:/www.epa.gov/system/files/documents/2022-08/Updated_128a_Fact_Sheet_080422.pdf" TargetMode="External"/><Relationship Id="rId5" Type="http://schemas.openxmlformats.org/officeDocument/2006/relationships/hyperlink" Target="https://www.epa.gov/brownfields/state-and-tribal-response-program-grant-funding-guidance-resources" TargetMode="External"/><Relationship Id="rId4"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slideLayout" Target="../slideLayouts/slideLayout33.xml"/><Relationship Id="rId7" Type="http://schemas.openxmlformats.org/officeDocument/2006/relationships/image" Target="../media/image51.jpeg"/><Relationship Id="rId2" Type="http://schemas.openxmlformats.org/officeDocument/2006/relationships/audio" Target="../media/media10.m4a"/><Relationship Id="rId1" Type="http://schemas.microsoft.com/office/2007/relationships/media" Target="../media/media10.m4a"/><Relationship Id="rId6" Type="http://schemas.openxmlformats.org/officeDocument/2006/relationships/image" Target="../media/image50.jpeg"/><Relationship Id="rId5" Type="http://schemas.openxmlformats.org/officeDocument/2006/relationships/image" Target="../media/image49.jpeg"/><Relationship Id="rId4"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3" Type="http://schemas.openxmlformats.org/officeDocument/2006/relationships/slideLayout" Target="../slideLayouts/slideLayout25.xml"/><Relationship Id="rId2" Type="http://schemas.openxmlformats.org/officeDocument/2006/relationships/audio" Target="../media/media11.m4a"/><Relationship Id="rId1" Type="http://schemas.microsoft.com/office/2007/relationships/media" Target="../media/media11.m4a"/><Relationship Id="rId6" Type="http://schemas.openxmlformats.org/officeDocument/2006/relationships/image" Target="../media/image35.png"/><Relationship Id="rId5" Type="http://schemas.openxmlformats.org/officeDocument/2006/relationships/image" Target="../media/image52.png"/><Relationship Id="rId4"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slideLayout" Target="../slideLayouts/slideLayout17.xml"/><Relationship Id="rId7" Type="http://schemas.openxmlformats.org/officeDocument/2006/relationships/image" Target="../media/image54.jpeg"/><Relationship Id="rId2" Type="http://schemas.openxmlformats.org/officeDocument/2006/relationships/audio" Target="../media/media12.m4a"/><Relationship Id="rId1" Type="http://schemas.microsoft.com/office/2007/relationships/media" Target="../media/media12.m4a"/><Relationship Id="rId6" Type="http://schemas.openxmlformats.org/officeDocument/2006/relationships/image" Target="../media/image53.jpeg"/><Relationship Id="rId5" Type="http://schemas.openxmlformats.org/officeDocument/2006/relationships/hyperlink" Target="https://www.epa.gov/brownfields/targeted-brownfields-assessments-tba" TargetMode="External"/><Relationship Id="rId4" Type="http://schemas.openxmlformats.org/officeDocument/2006/relationships/notesSlide" Target="../notesSlides/notesSlide12.xml"/></Relationships>
</file>

<file path=ppt/slides/_rels/slide13.xml.rels><?xml version="1.0" encoding="UTF-8" standalone="yes"?>
<Relationships xmlns="http://schemas.openxmlformats.org/package/2006/relationships"><Relationship Id="rId3" Type="http://schemas.openxmlformats.org/officeDocument/2006/relationships/slideLayout" Target="../slideLayouts/slideLayout18.xml"/><Relationship Id="rId7" Type="http://schemas.openxmlformats.org/officeDocument/2006/relationships/image" Target="../media/image35.png"/><Relationship Id="rId2" Type="http://schemas.openxmlformats.org/officeDocument/2006/relationships/audio" Target="../media/media13.m4a"/><Relationship Id="rId1" Type="http://schemas.microsoft.com/office/2007/relationships/media" Target="../media/media13.m4a"/><Relationship Id="rId6" Type="http://schemas.openxmlformats.org/officeDocument/2006/relationships/hyperlink" Target="http://chrome-extension:/efaidnbmnnnibpcajpcglclefindmkaj/https:/www.epa.gov/sites/default/files/2015-04/documents/final_directory.pdf" TargetMode="External"/><Relationship Id="rId5" Type="http://schemas.openxmlformats.org/officeDocument/2006/relationships/image" Target="../media/image55.png"/><Relationship Id="rId4" Type="http://schemas.openxmlformats.org/officeDocument/2006/relationships/notesSlide" Target="../notesSlides/notesSlide13.xml"/></Relationships>
</file>

<file path=ppt/slides/_rels/slide14.xml.rels><?xml version="1.0" encoding="UTF-8" standalone="yes"?>
<Relationships xmlns="http://schemas.openxmlformats.org/package/2006/relationships"><Relationship Id="rId3" Type="http://schemas.openxmlformats.org/officeDocument/2006/relationships/slideLayout" Target="../slideLayouts/slideLayout6.xml"/><Relationship Id="rId7" Type="http://schemas.openxmlformats.org/officeDocument/2006/relationships/image" Target="../media/image35.png"/><Relationship Id="rId2" Type="http://schemas.openxmlformats.org/officeDocument/2006/relationships/audio" Target="../media/media14.m4a"/><Relationship Id="rId1" Type="http://schemas.microsoft.com/office/2007/relationships/media" Target="../media/media14.m4a"/><Relationship Id="rId6" Type="http://schemas.openxmlformats.org/officeDocument/2006/relationships/image" Target="../media/image56.png"/><Relationship Id="rId5" Type="http://schemas.openxmlformats.org/officeDocument/2006/relationships/hyperlink" Target="https://www.epa.gov/land-revitalization/" TargetMode="External"/><Relationship Id="rId4" Type="http://schemas.openxmlformats.org/officeDocument/2006/relationships/notesSlide" Target="../notesSlides/notesSlide14.xml"/></Relationships>
</file>

<file path=ppt/slides/_rels/slide15.xml.rels><?xml version="1.0" encoding="UTF-8" standalone="yes"?>
<Relationships xmlns="http://schemas.openxmlformats.org/package/2006/relationships"><Relationship Id="rId8" Type="http://schemas.openxmlformats.org/officeDocument/2006/relationships/image" Target="../media/image60.png"/><Relationship Id="rId3" Type="http://schemas.openxmlformats.org/officeDocument/2006/relationships/slideLayout" Target="../slideLayouts/slideLayout6.xml"/><Relationship Id="rId7" Type="http://schemas.openxmlformats.org/officeDocument/2006/relationships/image" Target="../media/image59.png"/><Relationship Id="rId2" Type="http://schemas.openxmlformats.org/officeDocument/2006/relationships/audio" Target="../media/media15.m4a"/><Relationship Id="rId1" Type="http://schemas.microsoft.com/office/2007/relationships/media" Target="../media/media15.m4a"/><Relationship Id="rId6" Type="http://schemas.openxmlformats.org/officeDocument/2006/relationships/image" Target="../media/image58.png"/><Relationship Id="rId11" Type="http://schemas.openxmlformats.org/officeDocument/2006/relationships/image" Target="../media/image35.png"/><Relationship Id="rId5" Type="http://schemas.openxmlformats.org/officeDocument/2006/relationships/image" Target="../media/image57.png"/><Relationship Id="rId10" Type="http://schemas.openxmlformats.org/officeDocument/2006/relationships/image" Target="../media/image62.png"/><Relationship Id="rId4" Type="http://schemas.openxmlformats.org/officeDocument/2006/relationships/notesSlide" Target="../notesSlides/notesSlide15.xml"/><Relationship Id="rId9" Type="http://schemas.openxmlformats.org/officeDocument/2006/relationships/image" Target="../media/image61.png"/></Relationships>
</file>

<file path=ppt/slides/_rels/slide16.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slideLayout" Target="../slideLayouts/slideLayout6.xml"/><Relationship Id="rId7" Type="http://schemas.openxmlformats.org/officeDocument/2006/relationships/image" Target="../media/image63.png"/><Relationship Id="rId2" Type="http://schemas.openxmlformats.org/officeDocument/2006/relationships/audio" Target="../media/media16.m4a"/><Relationship Id="rId1" Type="http://schemas.microsoft.com/office/2007/relationships/media" Target="../media/media16.m4a"/><Relationship Id="rId6" Type="http://schemas.openxmlformats.org/officeDocument/2006/relationships/hyperlink" Target="http://chrome-extension/efaidnbmnnnibpcajpcglclefindmkaj/https:/www.epa.gov/system/files/documents/2022-08/Updated_128a_TAG_Fact_Sheet_FINAL_080422_1.pdf" TargetMode="External"/><Relationship Id="rId5" Type="http://schemas.openxmlformats.org/officeDocument/2006/relationships/hyperlink" Target="https://www.epa.gov/brownfields/state-and-tribal-response-program-grant-funding-guidance-resources" TargetMode="External"/><Relationship Id="rId4" Type="http://schemas.openxmlformats.org/officeDocument/2006/relationships/notesSlide" Target="../notesSlides/notesSlide16.xml"/></Relationships>
</file>

<file path=ppt/slides/_rels/slide17.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slideLayout" Target="../slideLayouts/slideLayout17.xml"/><Relationship Id="rId7" Type="http://schemas.openxmlformats.org/officeDocument/2006/relationships/image" Target="../media/image65.svg"/><Relationship Id="rId2" Type="http://schemas.openxmlformats.org/officeDocument/2006/relationships/audio" Target="../media/media17.m4a"/><Relationship Id="rId1" Type="http://schemas.microsoft.com/office/2007/relationships/media" Target="../media/media17.m4a"/><Relationship Id="rId6" Type="http://schemas.openxmlformats.org/officeDocument/2006/relationships/image" Target="../media/image64.png"/><Relationship Id="rId5" Type="http://schemas.openxmlformats.org/officeDocument/2006/relationships/hyperlink" Target="https://www.epa.gov/brownfields/federal-infrastructure-investment-programs-related-brownfields" TargetMode="External"/><Relationship Id="rId4" Type="http://schemas.openxmlformats.org/officeDocument/2006/relationships/notesSlide" Target="../notesSlides/notesSlide17.xml"/><Relationship Id="rId9" Type="http://schemas.openxmlformats.org/officeDocument/2006/relationships/image" Target="../media/image66.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24EFBF3C-E3CA-4748-9C2B-0E62D306CDFE}"/>
              </a:ext>
            </a:extLst>
          </p:cNvPr>
          <p:cNvSpPr>
            <a:spLocks noGrp="1"/>
          </p:cNvSpPr>
          <p:nvPr>
            <p:ph type="ctrTitle"/>
          </p:nvPr>
        </p:nvSpPr>
        <p:spPr>
          <a:xfrm>
            <a:off x="4905979" y="1215655"/>
            <a:ext cx="7632089" cy="1005705"/>
          </a:xfrm>
        </p:spPr>
        <p:txBody>
          <a:bodyPr>
            <a:noAutofit/>
          </a:bodyPr>
          <a:lstStyle/>
          <a:p>
            <a:pPr algn="ctr"/>
            <a:r>
              <a:rPr lang="en-US" sz="2500" b="1">
                <a:latin typeface="Segoe UI Semilight"/>
                <a:cs typeface="Segoe UI Semilight"/>
              </a:rPr>
              <a:t>What financial resources are available to help my community address brownfield sites?</a:t>
            </a:r>
            <a:endParaRPr lang="en-US" sz="2500"/>
          </a:p>
          <a:p>
            <a:endParaRPr lang="en-US" sz="3600" b="1">
              <a:latin typeface="+mn-lt"/>
              <a:cs typeface="Segoe UI Semilight"/>
            </a:endParaRPr>
          </a:p>
        </p:txBody>
      </p:sp>
      <p:sp>
        <p:nvSpPr>
          <p:cNvPr id="6" name="TextBox 5">
            <a:extLst>
              <a:ext uri="{FF2B5EF4-FFF2-40B4-BE49-F238E27FC236}">
                <a16:creationId xmlns:a16="http://schemas.microsoft.com/office/drawing/2014/main" id="{F0AE4942-32A5-4FF4-B23B-9F182F46E736}"/>
              </a:ext>
            </a:extLst>
          </p:cNvPr>
          <p:cNvSpPr txBox="1"/>
          <p:nvPr/>
        </p:nvSpPr>
        <p:spPr>
          <a:xfrm>
            <a:off x="4770520" y="2618677"/>
            <a:ext cx="5715000" cy="5309006"/>
          </a:xfrm>
          <a:prstGeom prst="rect">
            <a:avLst/>
          </a:prstGeom>
          <a:noFill/>
        </p:spPr>
        <p:txBody>
          <a:bodyPr wrap="square" lIns="62345" tIns="31173" rIns="62345" bIns="31173" rtlCol="0" anchor="t">
            <a:spAutoFit/>
          </a:bodyPr>
          <a:lstStyle/>
          <a:p>
            <a:endParaRPr lang="en-US" sz="34050">
              <a:solidFill>
                <a:schemeClr val="bg1"/>
              </a:solidFill>
              <a:latin typeface="Arial Black"/>
            </a:endParaRPr>
          </a:p>
        </p:txBody>
      </p:sp>
      <p:sp>
        <p:nvSpPr>
          <p:cNvPr id="2" name="TextBox 1">
            <a:extLst>
              <a:ext uri="{FF2B5EF4-FFF2-40B4-BE49-F238E27FC236}">
                <a16:creationId xmlns:a16="http://schemas.microsoft.com/office/drawing/2014/main" id="{DAF5D7BE-2E63-F1DA-4E1E-3665ACE70A8F}"/>
              </a:ext>
            </a:extLst>
          </p:cNvPr>
          <p:cNvSpPr txBox="1"/>
          <p:nvPr/>
        </p:nvSpPr>
        <p:spPr>
          <a:xfrm>
            <a:off x="148356" y="601643"/>
            <a:ext cx="6220375" cy="1540282"/>
          </a:xfrm>
          <a:prstGeom prst="rect">
            <a:avLst/>
          </a:prstGeom>
          <a:noFill/>
        </p:spPr>
        <p:txBody>
          <a:bodyPr wrap="square" lIns="62345" tIns="31173" rIns="62345" bIns="31173" rtlCol="0" anchor="t">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sz="9600">
                <a:solidFill>
                  <a:schemeClr val="bg1"/>
                </a:solidFill>
                <a:latin typeface="Arial Black"/>
              </a:rPr>
              <a:t>101.5 </a:t>
            </a:r>
            <a:endParaRPr lang="en-US" sz="1600">
              <a:solidFill>
                <a:schemeClr val="bg1"/>
              </a:solidFill>
              <a:latin typeface="Arial Black"/>
            </a:endParaRPr>
          </a:p>
        </p:txBody>
      </p:sp>
      <p:sp>
        <p:nvSpPr>
          <p:cNvPr id="7" name="Rectangle 6">
            <a:extLst>
              <a:ext uri="{FF2B5EF4-FFF2-40B4-BE49-F238E27FC236}">
                <a16:creationId xmlns:a16="http://schemas.microsoft.com/office/drawing/2014/main" id="{92AD9A63-0097-AEB6-6952-3A5C6494B8BE}"/>
              </a:ext>
            </a:extLst>
          </p:cNvPr>
          <p:cNvSpPr/>
          <p:nvPr/>
        </p:nvSpPr>
        <p:spPr>
          <a:xfrm>
            <a:off x="728517" y="2224167"/>
            <a:ext cx="2895771" cy="2675125"/>
          </a:xfrm>
          <a:prstGeom prst="rect">
            <a:avLst/>
          </a:prstGeom>
          <a:solidFill>
            <a:srgbClr val="70AD47">
              <a:alpha val="36000"/>
            </a:srgbClr>
          </a:solidFill>
          <a:ln>
            <a:noFill/>
          </a:ln>
        </p:spPr>
        <p:style>
          <a:lnRef idx="2">
            <a:schemeClr val="accent1">
              <a:shade val="15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8" name="TextBox 7">
            <a:extLst>
              <a:ext uri="{FF2B5EF4-FFF2-40B4-BE49-F238E27FC236}">
                <a16:creationId xmlns:a16="http://schemas.microsoft.com/office/drawing/2014/main" id="{EB8C1BD4-7012-4B78-A680-CF67B16C3699}"/>
              </a:ext>
            </a:extLst>
          </p:cNvPr>
          <p:cNvSpPr txBox="1"/>
          <p:nvPr/>
        </p:nvSpPr>
        <p:spPr>
          <a:xfrm>
            <a:off x="149611" y="2223799"/>
            <a:ext cx="3479804" cy="3046988"/>
          </a:xfrm>
          <a:prstGeom prst="rect">
            <a:avLst/>
          </a:prstGeom>
          <a:noFill/>
        </p:spPr>
        <p:txBody>
          <a:bodyPr wrap="square" lIns="91440" tIns="45720" rIns="91440" bIns="45720" anchor="t">
            <a:spAutoFit/>
          </a:bodyPr>
          <a:lstStyle/>
          <a:p>
            <a:pPr marL="885190" lvl="2" indent="-342900">
              <a:spcAft>
                <a:spcPts val="600"/>
              </a:spcAft>
              <a:buFont typeface="Arial" panose="020B0604020202020204" pitchFamily="34" charset="0"/>
              <a:buChar char="•"/>
            </a:pPr>
            <a:r>
              <a:rPr lang="en-US">
                <a:latin typeface="Calibri"/>
                <a:cs typeface="Calibri"/>
              </a:rPr>
              <a:t>Competitive brownfields grants</a:t>
            </a:r>
          </a:p>
          <a:p>
            <a:pPr marL="1342390" lvl="3" indent="-342900">
              <a:spcAft>
                <a:spcPts val="600"/>
              </a:spcAft>
              <a:buFont typeface="Courier New" panose="020B0604020202020204" pitchFamily="34" charset="0"/>
              <a:buChar char="o"/>
            </a:pPr>
            <a:r>
              <a:rPr lang="en-US">
                <a:latin typeface="Calibri"/>
                <a:cs typeface="Calibri"/>
              </a:rPr>
              <a:t>Assessment Grants</a:t>
            </a:r>
          </a:p>
          <a:p>
            <a:pPr marL="1342390" lvl="3" indent="-342900">
              <a:spcAft>
                <a:spcPts val="600"/>
              </a:spcAft>
              <a:buFont typeface="Courier New" panose="020B0604020202020204" pitchFamily="34" charset="0"/>
              <a:buChar char="o"/>
            </a:pPr>
            <a:r>
              <a:rPr lang="en-US">
                <a:latin typeface="Calibri"/>
                <a:cs typeface="Calibri"/>
              </a:rPr>
              <a:t>Cleanup Grants</a:t>
            </a:r>
          </a:p>
          <a:p>
            <a:pPr marL="1342390" lvl="3" indent="-342900">
              <a:spcAft>
                <a:spcPts val="600"/>
              </a:spcAft>
              <a:buFont typeface="Courier New" panose="020B0604020202020204" pitchFamily="34" charset="0"/>
              <a:buChar char="o"/>
            </a:pPr>
            <a:r>
              <a:rPr lang="en-US">
                <a:latin typeface="Calibri"/>
                <a:cs typeface="Calibri"/>
              </a:rPr>
              <a:t>Multipurpose Grants</a:t>
            </a:r>
          </a:p>
          <a:p>
            <a:pPr marL="1342390" lvl="3" indent="-342900">
              <a:spcAft>
                <a:spcPts val="600"/>
              </a:spcAft>
              <a:buFont typeface="Courier New" panose="020B0604020202020204" pitchFamily="34" charset="0"/>
              <a:buChar char="o"/>
            </a:pPr>
            <a:r>
              <a:rPr lang="en-US">
                <a:latin typeface="Calibri"/>
                <a:cs typeface="Calibri"/>
              </a:rPr>
              <a:t>Job Training Grants </a:t>
            </a:r>
          </a:p>
          <a:p>
            <a:pPr marL="1342390" lvl="3" indent="-342900">
              <a:spcAft>
                <a:spcPts val="600"/>
              </a:spcAft>
              <a:buFont typeface="Courier New" panose="020B0604020202020204" pitchFamily="34" charset="0"/>
              <a:buChar char="o"/>
            </a:pPr>
            <a:r>
              <a:rPr lang="en-US">
                <a:latin typeface="Calibri"/>
                <a:cs typeface="Calibri"/>
              </a:rPr>
              <a:t>Revolving Loan Fund Grants</a:t>
            </a:r>
          </a:p>
          <a:p>
            <a:pPr marL="885190" lvl="2" indent="-342900">
              <a:spcAft>
                <a:spcPts val="600"/>
              </a:spcAft>
              <a:buFont typeface="Arial" panose="020B0604020202020204" pitchFamily="34" charset="0"/>
              <a:buChar char="•"/>
            </a:pPr>
            <a:endParaRPr lang="en-US">
              <a:latin typeface="Calibri"/>
              <a:cs typeface="Calibri"/>
            </a:endParaRPr>
          </a:p>
        </p:txBody>
      </p:sp>
      <p:pic>
        <p:nvPicPr>
          <p:cNvPr id="16" name="Audio 15">
            <a:hlinkClick r:id="" action="ppaction://media"/>
            <a:extLst>
              <a:ext uri="{FF2B5EF4-FFF2-40B4-BE49-F238E27FC236}">
                <a16:creationId xmlns:a16="http://schemas.microsoft.com/office/drawing/2014/main" id="{9D0F45A8-A767-E0A5-15A6-CD5988113A7B}"/>
              </a:ext>
            </a:extLst>
          </p:cNvPr>
          <p:cNvPicPr>
            <a:picLocks noChangeAspect="1"/>
          </p:cNvPicPr>
          <p:nvPr>
            <a:audioFile r:link="rId2"/>
            <p:extLst>
              <p:ext uri="{DAA4B4D4-6D71-4841-9C94-3DE7FCFB9230}">
                <p14:media xmlns:p14="http://schemas.microsoft.com/office/powerpoint/2010/main" r:embed="rId1"/>
              </p:ext>
            </p:extLst>
          </p:nvPr>
        </p:nvPicPr>
        <p:blipFill>
          <a:blip r:embed="rId5"/>
          <a:srcRect l="-245890" t="-245890" r="-245890" b="-245890"/>
          <a:stretch>
            <a:fillRect/>
          </a:stretch>
        </p:blipFill>
        <p:spPr>
          <a:xfrm>
            <a:off x="9525489" y="5574378"/>
            <a:ext cx="2057400" cy="2057400"/>
          </a:xfrm>
          <a:prstGeom prst="ellipse">
            <a:avLst/>
          </a:prstGeom>
        </p:spPr>
      </p:pic>
      <p:sp>
        <p:nvSpPr>
          <p:cNvPr id="3" name="TextBox 1">
            <a:extLst>
              <a:ext uri="{FF2B5EF4-FFF2-40B4-BE49-F238E27FC236}">
                <a16:creationId xmlns:a16="http://schemas.microsoft.com/office/drawing/2014/main" id="{EF117F84-E3BA-D946-85B1-714C8CB737B2}"/>
              </a:ext>
            </a:extLst>
          </p:cNvPr>
          <p:cNvSpPr txBox="1"/>
          <p:nvPr/>
        </p:nvSpPr>
        <p:spPr>
          <a:xfrm>
            <a:off x="11692814" y="6151882"/>
            <a:ext cx="651933" cy="707886"/>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4000" b="1" dirty="0">
                <a:solidFill>
                  <a:schemeClr val="bg1"/>
                </a:solidFill>
                <a:latin typeface="Trebuchet MS"/>
                <a:cs typeface="Calibri"/>
              </a:rPr>
              <a:t>1</a:t>
            </a:r>
            <a:endParaRPr lang="en-US" sz="4000" b="1">
              <a:solidFill>
                <a:schemeClr val="bg1"/>
              </a:solidFill>
              <a:latin typeface="Trebuchet MS"/>
            </a:endParaRPr>
          </a:p>
        </p:txBody>
      </p:sp>
    </p:spTree>
    <p:extLst>
      <p:ext uri="{BB962C8B-B14F-4D97-AF65-F5344CB8AC3E}">
        <p14:creationId xmlns:p14="http://schemas.microsoft.com/office/powerpoint/2010/main" val="655498707"/>
      </p:ext>
    </p:extLst>
  </p:cSld>
  <p:clrMapOvr>
    <a:masterClrMapping/>
  </p:clrMapOvr>
  <mc:AlternateContent xmlns:mc="http://schemas.openxmlformats.org/markup-compatibility/2006" xmlns:p14="http://schemas.microsoft.com/office/powerpoint/2010/main">
    <mc:Choice Requires="p14">
      <p:transition spd="slow" p14:dur="2000" advTm="23924"/>
    </mc:Choice>
    <mc:Fallback xmlns="">
      <p:transition spd="slow" advTm="23924"/>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6"/>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6"/>
                </p:tgtEl>
              </p:cMediaNode>
            </p:audi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5AF5E47C-3E3F-4188-BA5D-204956FCA1D2}"/>
              </a:ext>
            </a:extLst>
          </p:cNvPr>
          <p:cNvSpPr>
            <a:spLocks noChangeArrowheads="1"/>
          </p:cNvSpPr>
          <p:nvPr/>
        </p:nvSpPr>
        <p:spPr bwMode="auto">
          <a:xfrm>
            <a:off x="901958" y="1704997"/>
            <a:ext cx="5067917" cy="163121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indent="87313"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indent="0">
              <a:defRPr/>
            </a:pPr>
            <a:r>
              <a:rPr lang="en-US" altLang="en-US" sz="2000">
                <a:latin typeface="Calibri"/>
                <a:cs typeface="Calibri"/>
              </a:rPr>
              <a:t>EPA’s Brownfield Grants enable </a:t>
            </a:r>
            <a:r>
              <a:rPr kumimoji="0" lang="en-US" altLang="en-US" sz="2000" i="0" u="none" strike="noStrike" kern="1200" cap="none" spc="0" normalizeH="0" baseline="0" noProof="0">
                <a:ln>
                  <a:noFill/>
                </a:ln>
                <a:effectLst/>
                <a:uLnTx/>
                <a:uFillTx/>
                <a:latin typeface="Calibri"/>
                <a:cs typeface="Calibri"/>
              </a:rPr>
              <a:t>recipients to hold public meetings, create a brownfield inventory, prioritize sites and secure contractor technical expertise to help identify, plan, assess,</a:t>
            </a:r>
            <a:r>
              <a:rPr lang="en-US" altLang="en-US" sz="2000">
                <a:latin typeface="Calibri"/>
                <a:cs typeface="Calibri"/>
              </a:rPr>
              <a:t> and</a:t>
            </a:r>
            <a:r>
              <a:rPr kumimoji="0" lang="en-US" altLang="en-US" sz="2000" i="0" u="none" strike="noStrike" kern="1200" cap="none" spc="0" normalizeH="0" baseline="0" noProof="0">
                <a:ln>
                  <a:noFill/>
                </a:ln>
                <a:effectLst/>
                <a:uLnTx/>
                <a:uFillTx/>
                <a:latin typeface="Calibri"/>
                <a:cs typeface="Calibri"/>
              </a:rPr>
              <a:t> cleanup brownfield sites for reuse.</a:t>
            </a:r>
          </a:p>
        </p:txBody>
      </p:sp>
      <p:sp>
        <p:nvSpPr>
          <p:cNvPr id="12" name="Subtitle 1">
            <a:extLst>
              <a:ext uri="{FF2B5EF4-FFF2-40B4-BE49-F238E27FC236}">
                <a16:creationId xmlns:a16="http://schemas.microsoft.com/office/drawing/2014/main" id="{A146627D-90D5-49B5-8D9F-FBAA5F586D97}"/>
              </a:ext>
            </a:extLst>
          </p:cNvPr>
          <p:cNvSpPr txBox="1">
            <a:spLocks/>
          </p:cNvSpPr>
          <p:nvPr/>
        </p:nvSpPr>
        <p:spPr>
          <a:xfrm>
            <a:off x="1007886" y="153032"/>
            <a:ext cx="4961990" cy="966237"/>
          </a:xfrm>
          <a:prstGeom prst="rect">
            <a:avLst/>
          </a:prstGeom>
        </p:spPr>
        <p:txBody>
          <a:bodyPr lIns="91440" tIns="45720" rIns="91440" bIns="45720" anchor="t"/>
          <a:lstStyle>
            <a:lvl1pPr marL="203233" indent="-203233" algn="l" defTabSz="541955" rtl="0" eaLnBrk="1" latinLnBrk="0" hangingPunct="1">
              <a:spcBef>
                <a:spcPct val="20000"/>
              </a:spcBef>
              <a:buFont typeface="Arial" panose="020B0604020202020204" pitchFamily="34" charset="0"/>
              <a:buChar char="•"/>
              <a:defRPr sz="2454" kern="1200">
                <a:solidFill>
                  <a:schemeClr val="tx1"/>
                </a:solidFill>
                <a:latin typeface="Avenir LT 35 Light" panose="020B0402020203020204" pitchFamily="34" charset="0"/>
                <a:ea typeface="+mn-ea"/>
                <a:cs typeface="+mn-cs"/>
              </a:defRPr>
            </a:lvl1pPr>
            <a:lvl2pPr marL="440338" indent="-169360" algn="l" defTabSz="541955" rtl="0" eaLnBrk="1" latinLnBrk="0" hangingPunct="1">
              <a:spcBef>
                <a:spcPct val="20000"/>
              </a:spcBef>
              <a:buFont typeface="Arial" panose="020B0604020202020204" pitchFamily="34" charset="0"/>
              <a:buChar char="–"/>
              <a:defRPr sz="2182" kern="1200">
                <a:solidFill>
                  <a:schemeClr val="tx1"/>
                </a:solidFill>
                <a:latin typeface="Avenir LT 35 Light" panose="020B0402020203020204" pitchFamily="34" charset="0"/>
                <a:ea typeface="+mn-ea"/>
                <a:cs typeface="+mn-cs"/>
              </a:defRPr>
            </a:lvl2pPr>
            <a:lvl3pPr marL="677443" indent="-135489" algn="l" defTabSz="541955" rtl="0" eaLnBrk="1" latinLnBrk="0" hangingPunct="1">
              <a:spcBef>
                <a:spcPct val="20000"/>
              </a:spcBef>
              <a:buFont typeface="Arial" panose="020B0604020202020204" pitchFamily="34" charset="0"/>
              <a:buChar char="•"/>
              <a:defRPr sz="1636" kern="1200">
                <a:solidFill>
                  <a:schemeClr val="tx1"/>
                </a:solidFill>
                <a:latin typeface="Avenir LT 35 Light" panose="020B0402020203020204" pitchFamily="34" charset="0"/>
                <a:ea typeface="+mn-ea"/>
                <a:cs typeface="+mn-cs"/>
              </a:defRPr>
            </a:lvl3pPr>
            <a:lvl4pPr marL="948421"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4pPr>
            <a:lvl5pPr marL="1219398"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5pPr>
            <a:lvl6pPr marL="1490375"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6pPr>
            <a:lvl7pPr marL="1761353"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7pPr>
            <a:lvl8pPr marL="2032330"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8pPr>
            <a:lvl9pPr marL="2303307"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9pPr>
          </a:lstStyle>
          <a:p>
            <a:pPr marL="0" marR="0" lvl="0" indent="0" algn="l" defTabSz="541955" rtl="0" eaLnBrk="1" fontAlgn="auto" latinLnBrk="0" hangingPunct="1">
              <a:lnSpc>
                <a:spcPct val="100000"/>
              </a:lnSpc>
              <a:spcBef>
                <a:spcPct val="20000"/>
              </a:spcBef>
              <a:spcAft>
                <a:spcPts val="0"/>
              </a:spcAft>
              <a:buClrTx/>
              <a:buSzTx/>
              <a:buFont typeface="Arial" panose="020B0604020202020204" pitchFamily="34" charset="0"/>
              <a:buNone/>
              <a:tabLst/>
              <a:defRPr/>
            </a:pPr>
            <a:r>
              <a:rPr lang="en-US" sz="3600" b="1">
                <a:solidFill>
                  <a:prstClr val="black"/>
                </a:solidFill>
                <a:latin typeface="Calibri"/>
              </a:rPr>
              <a:t>Competitive </a:t>
            </a:r>
            <a:r>
              <a:rPr kumimoji="0" lang="en-US" sz="3600" b="1" i="0" u="none" strike="noStrike" kern="1200" cap="none" spc="0" normalizeH="0" baseline="0" noProof="0">
                <a:ln>
                  <a:noFill/>
                </a:ln>
                <a:solidFill>
                  <a:prstClr val="black"/>
                </a:solidFill>
                <a:effectLst/>
                <a:uLnTx/>
                <a:uFillTx/>
                <a:latin typeface="Calibri"/>
                <a:ea typeface="+mn-ea"/>
                <a:cs typeface="+mn-cs"/>
              </a:rPr>
              <a:t>Brownfield Grants </a:t>
            </a:r>
            <a:endParaRPr kumimoji="0" lang="en-US" sz="3600" b="1" i="0" u="none" strike="noStrike" kern="1200" cap="none" spc="0" normalizeH="0" baseline="0" noProof="0">
              <a:ln>
                <a:noFill/>
              </a:ln>
              <a:solidFill>
                <a:prstClr val="black"/>
              </a:solidFill>
              <a:effectLst/>
              <a:uLnTx/>
              <a:uFillTx/>
              <a:latin typeface="Calibri"/>
              <a:ea typeface="+mn-ea"/>
              <a:cs typeface="Calibri"/>
            </a:endParaRPr>
          </a:p>
        </p:txBody>
      </p:sp>
      <p:sp>
        <p:nvSpPr>
          <p:cNvPr id="15" name="TextBox 14">
            <a:extLst>
              <a:ext uri="{FF2B5EF4-FFF2-40B4-BE49-F238E27FC236}">
                <a16:creationId xmlns:a16="http://schemas.microsoft.com/office/drawing/2014/main" id="{B580BBCC-981E-48C4-B16A-7E45F79C618D}"/>
              </a:ext>
            </a:extLst>
          </p:cNvPr>
          <p:cNvSpPr txBox="1"/>
          <p:nvPr/>
        </p:nvSpPr>
        <p:spPr>
          <a:xfrm>
            <a:off x="7506585" y="3665632"/>
            <a:ext cx="3643365" cy="523220"/>
          </a:xfrm>
          <a:prstGeom prst="rect">
            <a:avLst/>
          </a:prstGeom>
          <a:noFill/>
        </p:spPr>
        <p:txBody>
          <a:bodyPr wrap="square" lIns="91440" tIns="45720" rIns="91440" bIns="45720" anchor="t">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a:ln>
                  <a:noFill/>
                </a:ln>
                <a:solidFill>
                  <a:srgbClr val="221E1F"/>
                </a:solidFill>
                <a:effectLst/>
                <a:uLnTx/>
                <a:uFillTx/>
                <a:latin typeface="Calibri"/>
                <a:ea typeface="+mn-ea"/>
                <a:cs typeface="+mn-cs"/>
              </a:rPr>
              <a:t>Communities apply to EPA during ann</a:t>
            </a:r>
            <a:r>
              <a:rPr lang="en-US" sz="1400" err="1">
                <a:solidFill>
                  <a:srgbClr val="221E1F"/>
                </a:solidFill>
                <a:latin typeface="Calibri"/>
              </a:rPr>
              <a:t>ual</a:t>
            </a:r>
            <a:r>
              <a:rPr lang="en-US" sz="1400">
                <a:solidFill>
                  <a:srgbClr val="221E1F"/>
                </a:solidFill>
                <a:latin typeface="Calibri"/>
              </a:rPr>
              <a:t> B</a:t>
            </a:r>
            <a:r>
              <a:rPr kumimoji="0" lang="en-US" sz="1400" b="0" i="0" u="none" strike="noStrike" kern="1200" cap="none" spc="0" normalizeH="0" baseline="0" noProof="0" err="1">
                <a:ln>
                  <a:noFill/>
                </a:ln>
                <a:solidFill>
                  <a:srgbClr val="221E1F"/>
                </a:solidFill>
                <a:effectLst/>
                <a:uLnTx/>
                <a:uFillTx/>
                <a:latin typeface="Calibri"/>
                <a:ea typeface="+mn-ea"/>
                <a:cs typeface="+mn-cs"/>
              </a:rPr>
              <a:t>rownfields</a:t>
            </a:r>
            <a:r>
              <a:rPr kumimoji="0" lang="en-US" sz="1400" b="0" i="0" u="none" strike="noStrike" kern="1200" cap="none" spc="0" normalizeH="0" baseline="0" noProof="0">
                <a:ln>
                  <a:noFill/>
                </a:ln>
                <a:solidFill>
                  <a:srgbClr val="221E1F"/>
                </a:solidFill>
                <a:effectLst/>
                <a:uLnTx/>
                <a:uFillTx/>
                <a:latin typeface="Calibri"/>
                <a:ea typeface="+mn-ea"/>
                <a:cs typeface="+mn-cs"/>
              </a:rPr>
              <a:t> Grant competitions </a:t>
            </a:r>
            <a:endParaRPr kumimoji="0" lang="en-US" altLang="en-US" sz="1400" b="0" i="0" u="none" strike="noStrike" kern="1200" cap="none" spc="0" normalizeH="0" baseline="0" noProof="0">
              <a:ln>
                <a:noFill/>
              </a:ln>
              <a:solidFill>
                <a:srgbClr val="0B4244">
                  <a:lumMod val="75000"/>
                </a:srgbClr>
              </a:solidFill>
              <a:effectLst/>
              <a:uLnTx/>
              <a:uFillTx/>
              <a:latin typeface="Calibri"/>
              <a:ea typeface="+mn-ea"/>
              <a:cs typeface="Calibri"/>
            </a:endParaRPr>
          </a:p>
        </p:txBody>
      </p:sp>
      <p:pic>
        <p:nvPicPr>
          <p:cNvPr id="6" name="Picture 6" descr="5 10 21 GWI Steering Committee Meeting 2.jpg">
            <a:extLst>
              <a:ext uri="{FF2B5EF4-FFF2-40B4-BE49-F238E27FC236}">
                <a16:creationId xmlns:a16="http://schemas.microsoft.com/office/drawing/2014/main" id="{9B72170E-7DC4-CB3F-CA59-8ACD5180F5AE}"/>
              </a:ext>
            </a:extLst>
          </p:cNvPr>
          <p:cNvPicPr>
            <a:picLocks noChangeAspect="1"/>
          </p:cNvPicPr>
          <p:nvPr/>
        </p:nvPicPr>
        <p:blipFill rotWithShape="1">
          <a:blip r:embed="rId5"/>
          <a:srcRect l="-825" r="11001"/>
          <a:stretch/>
        </p:blipFill>
        <p:spPr>
          <a:xfrm>
            <a:off x="7414147" y="4282910"/>
            <a:ext cx="3432678" cy="2522235"/>
          </a:xfrm>
          <a:prstGeom prst="rect">
            <a:avLst/>
          </a:prstGeom>
        </p:spPr>
      </p:pic>
      <p:sp>
        <p:nvSpPr>
          <p:cNvPr id="11" name="Rectangle 10">
            <a:extLst>
              <a:ext uri="{FF2B5EF4-FFF2-40B4-BE49-F238E27FC236}">
                <a16:creationId xmlns:a16="http://schemas.microsoft.com/office/drawing/2014/main" id="{1D73E875-A89A-4138-BE43-0EDAAD474336}"/>
              </a:ext>
            </a:extLst>
          </p:cNvPr>
          <p:cNvSpPr>
            <a:spLocks noChangeArrowheads="1"/>
          </p:cNvSpPr>
          <p:nvPr/>
        </p:nvSpPr>
        <p:spPr bwMode="auto">
          <a:xfrm>
            <a:off x="901959" y="3725263"/>
            <a:ext cx="4948064" cy="224676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indent="87313"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lang="en-US" altLang="en-US" sz="2000" b="1">
                <a:solidFill>
                  <a:srgbClr val="FF8000"/>
                </a:solidFill>
                <a:latin typeface="Calibri"/>
                <a:cs typeface="Calibri"/>
              </a:rPr>
              <a:t>Competitive Brownfield Grants available to communities:</a:t>
            </a:r>
          </a:p>
          <a:p>
            <a:pPr marL="342900" marR="0" lvl="0" indent="-34290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kumimoji="0" lang="en-US" altLang="en-US" sz="2000" i="0" u="none" strike="noStrike" kern="1200" cap="none" spc="0" normalizeH="0" baseline="0" noProof="0">
                <a:ln>
                  <a:noFill/>
                </a:ln>
                <a:effectLst/>
                <a:uLnTx/>
                <a:uFillTx/>
                <a:latin typeface="Calibri"/>
                <a:cs typeface="Calibri"/>
                <a:hlinkClick r:id="rId6"/>
              </a:rPr>
              <a:t>Assessment</a:t>
            </a:r>
            <a:endParaRPr lang="en-US" altLang="en-US" sz="2000" i="0" u="none" strike="noStrike" kern="1200" cap="none" spc="0" normalizeH="0" baseline="0" noProof="0">
              <a:ln>
                <a:noFill/>
              </a:ln>
              <a:effectLst/>
              <a:uLnTx/>
              <a:uFillTx/>
              <a:latin typeface="Calibri"/>
              <a:ea typeface="Calibri"/>
              <a:cs typeface="Calibri"/>
              <a:hlinkClick r:id="rId6"/>
            </a:endParaRPr>
          </a:p>
          <a:p>
            <a:pPr marL="342900" marR="0" lvl="0" indent="-34290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lang="en-US" altLang="en-US" sz="2000">
                <a:latin typeface="Calibri"/>
                <a:cs typeface="Calibri"/>
                <a:hlinkClick r:id="rId7"/>
              </a:rPr>
              <a:t>Cleanup</a:t>
            </a:r>
            <a:endParaRPr lang="en-US" altLang="en-US" sz="2000">
              <a:latin typeface="Calibri"/>
              <a:ea typeface="Calibri"/>
              <a:cs typeface="Calibri"/>
              <a:hlinkClick r:id="rId7"/>
            </a:endParaRPr>
          </a:p>
          <a:p>
            <a:pPr marL="342900" marR="0" lvl="0" indent="-34290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lang="en-US" altLang="en-US" sz="2000">
                <a:latin typeface="Calibri"/>
                <a:cs typeface="Calibri"/>
                <a:hlinkClick r:id="rId8"/>
              </a:rPr>
              <a:t>Multipurpose</a:t>
            </a:r>
            <a:endParaRPr lang="en-US" altLang="en-US" sz="2000">
              <a:latin typeface="Calibri"/>
              <a:ea typeface="Calibri"/>
              <a:cs typeface="Calibri"/>
              <a:hlinkClick r:id="rId8"/>
            </a:endParaRPr>
          </a:p>
          <a:p>
            <a:pPr marL="342900" indent="-342900">
              <a:buFont typeface="Arial" panose="020B0604020202020204" pitchFamily="34" charset="0"/>
              <a:buChar char="•"/>
              <a:defRPr/>
            </a:pPr>
            <a:r>
              <a:rPr kumimoji="0" lang="en-US" altLang="en-US" sz="2000" i="0" u="none" strike="noStrike" kern="1200" cap="none" spc="0" normalizeH="0" baseline="0" noProof="0">
                <a:ln>
                  <a:noFill/>
                </a:ln>
                <a:effectLst/>
                <a:uLnTx/>
                <a:uFillTx/>
                <a:latin typeface="Calibri"/>
                <a:cs typeface="Calibri"/>
                <a:hlinkClick r:id="rId9"/>
              </a:rPr>
              <a:t>Revolving Loan Fund</a:t>
            </a:r>
            <a:endParaRPr lang="en-US" altLang="en-US" sz="2000">
              <a:latin typeface="Calibri"/>
              <a:ea typeface="Calibri"/>
              <a:cs typeface="Calibri"/>
              <a:hlinkClick r:id="rId9"/>
            </a:endParaRPr>
          </a:p>
          <a:p>
            <a:pPr marL="342900" marR="0" lvl="0" indent="-34290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lang="en-US" altLang="en-US" sz="2000">
                <a:latin typeface="Calibri"/>
                <a:cs typeface="Calibri"/>
                <a:hlinkClick r:id="rId10"/>
              </a:rPr>
              <a:t>Job Training</a:t>
            </a:r>
            <a:endParaRPr lang="en-US" altLang="en-US" sz="2000">
              <a:latin typeface="Calibri"/>
              <a:ea typeface="Calibri"/>
              <a:cs typeface="Calibri"/>
              <a:hlinkClick r:id="rId10"/>
            </a:endParaRPr>
          </a:p>
        </p:txBody>
      </p:sp>
      <p:pic>
        <p:nvPicPr>
          <p:cNvPr id="13" name="Picture 12" descr="A group of people sitting around a table with a board game&#10;&#10;Description automatically generated with medium confidence">
            <a:extLst>
              <a:ext uri="{FF2B5EF4-FFF2-40B4-BE49-F238E27FC236}">
                <a16:creationId xmlns:a16="http://schemas.microsoft.com/office/drawing/2014/main" id="{DA38DB32-1229-4561-A43D-708406CD8C0A}"/>
              </a:ext>
            </a:extLst>
          </p:cNvPr>
          <p:cNvPicPr>
            <a:picLocks noChangeAspect="1"/>
          </p:cNvPicPr>
          <p:nvPr/>
        </p:nvPicPr>
        <p:blipFill rotWithShape="1">
          <a:blip r:embed="rId11" cstate="print">
            <a:extLst>
              <a:ext uri="{28A0092B-C50C-407E-A947-70E740481C1C}">
                <a14:useLocalDpi xmlns:a14="http://schemas.microsoft.com/office/drawing/2010/main" val="0"/>
              </a:ext>
            </a:extLst>
          </a:blip>
          <a:srcRect l="24056" t="9553" b="22958"/>
          <a:stretch/>
        </p:blipFill>
        <p:spPr>
          <a:xfrm>
            <a:off x="6636233" y="253978"/>
            <a:ext cx="5075133" cy="3382601"/>
          </a:xfrm>
          <a:prstGeom prst="rect">
            <a:avLst/>
          </a:prstGeom>
        </p:spPr>
      </p:pic>
      <p:pic>
        <p:nvPicPr>
          <p:cNvPr id="18" name="Audio 17">
            <a:hlinkClick r:id="" action="ppaction://media"/>
            <a:extLst>
              <a:ext uri="{FF2B5EF4-FFF2-40B4-BE49-F238E27FC236}">
                <a16:creationId xmlns:a16="http://schemas.microsoft.com/office/drawing/2014/main" id="{BD7677F6-FD31-2410-B9DC-E7000A839C6A}"/>
              </a:ext>
            </a:extLst>
          </p:cNvPr>
          <p:cNvPicPr>
            <a:picLocks noChangeAspect="1"/>
          </p:cNvPicPr>
          <p:nvPr>
            <a:audioFile r:link="rId2"/>
            <p:extLst>
              <p:ext uri="{DAA4B4D4-6D71-4841-9C94-3DE7FCFB9230}">
                <p14:media xmlns:p14="http://schemas.microsoft.com/office/powerpoint/2010/main" r:embed="rId1"/>
              </p:ext>
            </p:extLst>
          </p:nvPr>
        </p:nvPicPr>
        <p:blipFill>
          <a:blip r:embed="rId12"/>
          <a:srcRect l="-245891" t="-245891" r="-245891" b="-245891"/>
          <a:stretch>
            <a:fillRect/>
          </a:stretch>
        </p:blipFill>
        <p:spPr>
          <a:xfrm>
            <a:off x="10917785" y="4661860"/>
            <a:ext cx="2057400" cy="2057400"/>
          </a:xfrm>
          <a:prstGeom prst="ellipse">
            <a:avLst/>
          </a:prstGeom>
        </p:spPr>
      </p:pic>
      <p:sp>
        <p:nvSpPr>
          <p:cNvPr id="2" name="TextBox 1">
            <a:extLst>
              <a:ext uri="{FF2B5EF4-FFF2-40B4-BE49-F238E27FC236}">
                <a16:creationId xmlns:a16="http://schemas.microsoft.com/office/drawing/2014/main" id="{8DA2FAFA-0440-FE48-6387-FF94DF79C3E5}"/>
              </a:ext>
            </a:extLst>
          </p:cNvPr>
          <p:cNvSpPr txBox="1"/>
          <p:nvPr/>
        </p:nvSpPr>
        <p:spPr>
          <a:xfrm>
            <a:off x="11756147" y="6313387"/>
            <a:ext cx="651933"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2</a:t>
            </a:r>
          </a:p>
        </p:txBody>
      </p:sp>
    </p:spTree>
    <p:extLst>
      <p:ext uri="{BB962C8B-B14F-4D97-AF65-F5344CB8AC3E}">
        <p14:creationId xmlns:p14="http://schemas.microsoft.com/office/powerpoint/2010/main" val="3177351621"/>
      </p:ext>
    </p:extLst>
  </p:cSld>
  <p:clrMapOvr>
    <a:masterClrMapping/>
  </p:clrMapOvr>
  <mc:AlternateContent xmlns:mc="http://schemas.openxmlformats.org/markup-compatibility/2006" xmlns:p14="http://schemas.microsoft.com/office/powerpoint/2010/main">
    <mc:Choice Requires="p14">
      <p:transition spd="slow" p14:dur="2000" advTm="44718"/>
    </mc:Choice>
    <mc:Fallback xmlns="">
      <p:transition spd="slow" advTm="4471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8"/>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8"/>
                </p:tgtEl>
              </p:cMediaNode>
            </p:audi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6A7AE2-5A52-430C-BA0A-FB2158663274}"/>
              </a:ext>
            </a:extLst>
          </p:cNvPr>
          <p:cNvSpPr>
            <a:spLocks noGrp="1"/>
          </p:cNvSpPr>
          <p:nvPr>
            <p:ph type="title"/>
          </p:nvPr>
        </p:nvSpPr>
        <p:spPr>
          <a:xfrm>
            <a:off x="991913" y="0"/>
            <a:ext cx="5499538" cy="1576485"/>
          </a:xfrm>
        </p:spPr>
        <p:txBody>
          <a:bodyPr>
            <a:normAutofit/>
          </a:bodyPr>
          <a:lstStyle/>
          <a:p>
            <a:pPr algn="l"/>
            <a:r>
              <a:rPr lang="en-US" sz="3600" b="1">
                <a:latin typeface="+mn-lt"/>
              </a:rPr>
              <a:t>Brownfields Assessment Grants</a:t>
            </a:r>
          </a:p>
        </p:txBody>
      </p:sp>
      <p:sp>
        <p:nvSpPr>
          <p:cNvPr id="3" name="Rectangle 2">
            <a:extLst>
              <a:ext uri="{FF2B5EF4-FFF2-40B4-BE49-F238E27FC236}">
                <a16:creationId xmlns:a16="http://schemas.microsoft.com/office/drawing/2014/main" id="{EA49F084-28D3-4760-8FF9-9790067A12FA}"/>
              </a:ext>
            </a:extLst>
          </p:cNvPr>
          <p:cNvSpPr/>
          <p:nvPr/>
        </p:nvSpPr>
        <p:spPr>
          <a:xfrm>
            <a:off x="991913" y="1697026"/>
            <a:ext cx="5864774" cy="4678204"/>
          </a:xfrm>
          <a:prstGeom prst="rect">
            <a:avLst/>
          </a:prstGeom>
        </p:spPr>
        <p:txBody>
          <a:bodyPr wrap="square" lIns="91440" tIns="45720" rIns="91440" bIns="45720" anchor="t">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000" i="0" u="none" strike="noStrike" kern="1200" cap="none" spc="0" normalizeH="0" baseline="0" noProof="0">
                <a:ln>
                  <a:noFill/>
                </a:ln>
                <a:solidFill>
                  <a:srgbClr val="FF8000"/>
                </a:solidFill>
                <a:effectLst/>
                <a:uLnTx/>
                <a:uFillTx/>
                <a:latin typeface="Calibri" panose="020F0502020204030204"/>
                <a:ea typeface="+mn-ea"/>
                <a:cs typeface="+mn-cs"/>
                <a:hlinkClick r:id="rId5"/>
              </a:rPr>
              <a:t>Grant </a:t>
            </a:r>
            <a:r>
              <a:rPr lang="en-US" sz="2000">
                <a:solidFill>
                  <a:srgbClr val="FF8000"/>
                </a:solidFill>
                <a:latin typeface="Calibri" panose="020F0502020204030204"/>
                <a:hlinkClick r:id="rId5"/>
              </a:rPr>
              <a:t>funding</a:t>
            </a: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 for sites with known or potential contamination:</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1" i="0" u="none" strike="noStrike" kern="1200" cap="none" spc="0" normalizeH="0" baseline="0" noProof="0">
              <a:ln>
                <a:noFill/>
              </a:ln>
              <a:solidFill>
                <a:prstClr val="black"/>
              </a:solidFill>
              <a:effectLst/>
              <a:uLnTx/>
              <a:uFillTx/>
              <a:latin typeface="Calibri" panose="020F0502020204030204"/>
              <a:ea typeface="+mn-ea"/>
              <a:cs typeface="+mn-cs"/>
            </a:endParaRP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Inventory:</a:t>
            </a:r>
            <a:r>
              <a:rPr kumimoji="0" lang="en-US" sz="2000" b="0" i="0" u="none" strike="noStrike" kern="1200" cap="none" spc="0" normalizeH="0" baseline="0" noProof="0">
                <a:ln>
                  <a:noFill/>
                </a:ln>
                <a:effectLst/>
                <a:uLnTx/>
                <a:uFillTx/>
                <a:latin typeface="Calibri" panose="020F0502020204030204"/>
                <a:ea typeface="+mn-ea"/>
                <a:cs typeface="+mn-cs"/>
              </a:rPr>
              <a:t> Compile a list of brownfield sites</a:t>
            </a:r>
            <a:endParaRPr lang="en-US" sz="2000" b="0" i="0" u="none" strike="noStrike" kern="1200" cap="none" spc="0" normalizeH="0" baseline="0" noProof="0">
              <a:ln>
                <a:noFill/>
              </a:ln>
              <a:effectLst/>
              <a:uLnTx/>
              <a:uFillTx/>
              <a:latin typeface="Calibri" panose="020F0502020204030204"/>
              <a:ea typeface="Calibri"/>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000" b="0" i="0" u="none" strike="noStrike" kern="1200" cap="none" spc="0" normalizeH="0" baseline="0" noProof="0">
              <a:ln>
                <a:noFill/>
              </a:ln>
              <a:solidFill>
                <a:prstClr val="black"/>
              </a:solidFill>
              <a:effectLst/>
              <a:uLnTx/>
              <a:uFillTx/>
              <a:latin typeface="Calibri" panose="020F0502020204030204"/>
              <a:ea typeface="+mn-ea"/>
              <a:cs typeface="+mn-cs"/>
            </a:endParaRP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Characterization:</a:t>
            </a:r>
            <a:r>
              <a:rPr kumimoji="0" lang="en-US" sz="2000" b="0" i="0" u="none" strike="noStrike" kern="1200" cap="none" spc="0" normalizeH="0" baseline="0" noProof="0">
                <a:ln>
                  <a:noFill/>
                </a:ln>
                <a:effectLst/>
                <a:uLnTx/>
                <a:uFillTx/>
                <a:latin typeface="Calibri" panose="020F0502020204030204"/>
                <a:ea typeface="+mn-ea"/>
                <a:cs typeface="+mn-cs"/>
              </a:rPr>
              <a:t> Identify past uses</a:t>
            </a:r>
            <a:endParaRPr lang="en-US" sz="2000" b="0" i="0" u="none" strike="noStrike" kern="1200" cap="none" spc="0" normalizeH="0" baseline="0" noProof="0">
              <a:ln>
                <a:noFill/>
              </a:ln>
              <a:effectLst/>
              <a:uLnTx/>
              <a:uFillTx/>
              <a:latin typeface="Calibri" panose="020F0502020204030204"/>
              <a:ea typeface="Calibri"/>
              <a:cs typeface="Calibri"/>
            </a:endParaRP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sz="2000" b="0" i="0" u="none" strike="noStrike" kern="1200" cap="none" spc="0" normalizeH="0" baseline="0" noProof="0">
              <a:ln>
                <a:noFill/>
              </a:ln>
              <a:solidFill>
                <a:srgbClr val="FF8000"/>
              </a:solidFill>
              <a:effectLst/>
              <a:uLnTx/>
              <a:uFillTx/>
              <a:latin typeface="Calibri" panose="020F0502020204030204"/>
              <a:ea typeface="Calibri"/>
              <a:cs typeface="Calibri"/>
            </a:endParaRP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Assessment:</a:t>
            </a:r>
            <a:r>
              <a:rPr kumimoji="0" lang="en-US" sz="2000" b="0" i="0" u="none" strike="noStrike" kern="1200" cap="none" spc="0" normalizeH="0" baseline="0" noProof="0">
                <a:ln>
                  <a:noFill/>
                </a:ln>
                <a:effectLst/>
                <a:uLnTx/>
                <a:uFillTx/>
                <a:latin typeface="Calibri" panose="020F0502020204030204"/>
                <a:ea typeface="+mn-ea"/>
                <a:cs typeface="+mn-cs"/>
              </a:rPr>
              <a:t> Determine existing contamination</a:t>
            </a:r>
            <a:endParaRPr lang="en-US" sz="2000" b="0" i="0" u="none" strike="noStrike" kern="1200" cap="none" spc="0" normalizeH="0" baseline="0" noProof="0">
              <a:ln>
                <a:noFill/>
              </a:ln>
              <a:effectLst/>
              <a:uLnTx/>
              <a:uFillTx/>
              <a:latin typeface="Calibri" panose="020F0502020204030204"/>
              <a:ea typeface="Calibri"/>
              <a:cs typeface="Calibri"/>
            </a:endParaRP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sz="2000" b="0" i="0" u="none" strike="noStrike" kern="1200" cap="none" spc="0" normalizeH="0" baseline="0" noProof="0">
              <a:ln>
                <a:noFill/>
              </a:ln>
              <a:solidFill>
                <a:srgbClr val="FF8000"/>
              </a:solidFill>
              <a:effectLst/>
              <a:uLnTx/>
              <a:uFillTx/>
              <a:latin typeface="Calibri" panose="020F0502020204030204"/>
              <a:ea typeface="Calibri"/>
              <a:cs typeface="Calibri"/>
            </a:endParaRP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Area-Wide and Site-specific Cleanup and Redevelopment Planning: </a:t>
            </a:r>
            <a:r>
              <a:rPr kumimoji="0" lang="en-US" sz="2000" b="0" i="0" u="none" strike="noStrike" kern="1200" cap="none" spc="0" normalizeH="0" baseline="0" noProof="0">
                <a:ln>
                  <a:noFill/>
                </a:ln>
                <a:effectLst/>
                <a:uLnTx/>
                <a:uFillTx/>
                <a:latin typeface="Calibri" panose="020F0502020204030204"/>
                <a:ea typeface="+mn-ea"/>
                <a:cs typeface="+mn-cs"/>
              </a:rPr>
              <a:t>Scope and plan process for site assessment, cleanup and safe reuse</a:t>
            </a:r>
            <a:endParaRPr kumimoji="0" lang="en-US" sz="2000" b="1" i="0" u="none" strike="noStrike" kern="1200" cap="none" spc="0" normalizeH="0" baseline="0" noProof="0">
              <a:ln>
                <a:noFill/>
              </a:ln>
              <a:effectLst/>
              <a:uLnTx/>
              <a:uFillTx/>
              <a:latin typeface="Calibri" panose="020F0502020204030204"/>
              <a:ea typeface="+mn-ea"/>
              <a:cs typeface="+mn-cs"/>
            </a:endParaRPr>
          </a:p>
          <a:p>
            <a:pPr>
              <a:defRPr/>
            </a:pPr>
            <a:r>
              <a:rPr lang="en-US" sz="2000" b="1">
                <a:solidFill>
                  <a:srgbClr val="FF8000"/>
                </a:solidFill>
                <a:latin typeface="Calibri" panose="020F0502020204030204"/>
              </a:rPr>
              <a:t>                    </a:t>
            </a:r>
            <a:endParaRPr lang="en-US" sz="2000" b="1" i="0" u="none" strike="noStrike" kern="1200" cap="none" spc="0" normalizeH="0" baseline="0" noProof="0">
              <a:ln>
                <a:noFill/>
              </a:ln>
              <a:solidFill>
                <a:srgbClr val="FF8000"/>
              </a:solidFill>
              <a:effectLst/>
              <a:uLnTx/>
              <a:uFillTx/>
              <a:latin typeface="Calibri" panose="020F0502020204030204"/>
              <a:ea typeface="Calibri"/>
              <a:cs typeface="Calibri"/>
            </a:endParaRP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Community Involvement:</a:t>
            </a:r>
            <a:r>
              <a:rPr kumimoji="0" lang="en-US" sz="2000" b="0" i="0" u="none" strike="noStrike" kern="1200" cap="none" spc="0" normalizeH="0" baseline="0" noProof="0">
                <a:ln>
                  <a:noFill/>
                </a:ln>
                <a:solidFill>
                  <a:srgbClr val="FF8000"/>
                </a:solidFill>
                <a:effectLst/>
                <a:uLnTx/>
                <a:uFillTx/>
                <a:latin typeface="Calibri" panose="020F0502020204030204"/>
                <a:ea typeface="+mn-ea"/>
                <a:cs typeface="+mn-cs"/>
              </a:rPr>
              <a:t> </a:t>
            </a:r>
            <a:r>
              <a:rPr kumimoji="0" lang="en-US" sz="2000" b="0" i="0" u="none" strike="noStrike" kern="1200" cap="none" spc="0" normalizeH="0" baseline="0" noProof="0">
                <a:ln>
                  <a:noFill/>
                </a:ln>
                <a:effectLst/>
                <a:uLnTx/>
                <a:uFillTx/>
                <a:latin typeface="Calibri" panose="020F0502020204030204"/>
                <a:ea typeface="+mn-ea"/>
                <a:cs typeface="+mn-cs"/>
              </a:rPr>
              <a:t>Inform and engage stakeholders</a:t>
            </a:r>
            <a:endParaRPr lang="en-US" sz="2000" b="0" i="0" u="none" strike="noStrike" kern="1200" cap="none" spc="0" normalizeH="0" baseline="0" noProof="0">
              <a:ln>
                <a:noFill/>
              </a:ln>
              <a:effectLst/>
              <a:uLnTx/>
              <a:uFillTx/>
              <a:latin typeface="Calibri" panose="020F0502020204030204"/>
              <a:ea typeface="Calibri"/>
              <a:cs typeface="Calibri"/>
            </a:endParaRPr>
          </a:p>
        </p:txBody>
      </p:sp>
      <p:pic>
        <p:nvPicPr>
          <p:cNvPr id="4" name="Picture 3">
            <a:extLst>
              <a:ext uri="{FF2B5EF4-FFF2-40B4-BE49-F238E27FC236}">
                <a16:creationId xmlns:a16="http://schemas.microsoft.com/office/drawing/2014/main" id="{7C95BE38-505A-47E4-AF39-3BC8CAAC74B9}"/>
              </a:ext>
            </a:extLst>
          </p:cNvPr>
          <p:cNvPicPr>
            <a:picLocks noChangeAspect="1"/>
          </p:cNvPicPr>
          <p:nvPr/>
        </p:nvPicPr>
        <p:blipFill>
          <a:blip r:embed="rId6"/>
          <a:stretch>
            <a:fillRect/>
          </a:stretch>
        </p:blipFill>
        <p:spPr>
          <a:xfrm>
            <a:off x="6716111" y="249081"/>
            <a:ext cx="5372400" cy="6560607"/>
          </a:xfrm>
          <a:prstGeom prst="rect">
            <a:avLst/>
          </a:prstGeom>
          <a:ln>
            <a:noFill/>
          </a:ln>
          <a:effectLst>
            <a:outerShdw blurRad="292100" dist="139700" dir="2700000" algn="tl" rotWithShape="0">
              <a:srgbClr val="333333">
                <a:alpha val="65000"/>
              </a:srgbClr>
            </a:outerShdw>
          </a:effectLst>
        </p:spPr>
      </p:pic>
      <p:sp>
        <p:nvSpPr>
          <p:cNvPr id="7" name="Slide Number Placeholder 2">
            <a:extLst>
              <a:ext uri="{FF2B5EF4-FFF2-40B4-BE49-F238E27FC236}">
                <a16:creationId xmlns:a16="http://schemas.microsoft.com/office/drawing/2014/main" id="{ADA33924-005D-434E-A3A2-D86FD18AD875}"/>
              </a:ext>
            </a:extLst>
          </p:cNvPr>
          <p:cNvSpPr txBox="1">
            <a:spLocks/>
          </p:cNvSpPr>
          <p:nvPr/>
        </p:nvSpPr>
        <p:spPr>
          <a:xfrm>
            <a:off x="9448800" y="6578219"/>
            <a:ext cx="2743200" cy="365125"/>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F7B8E44F-5FCC-43FC-B1C2-BC3C7DFA8195}"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pic>
        <p:nvPicPr>
          <p:cNvPr id="18" name="Audio 17">
            <a:hlinkClick r:id="" action="ppaction://media"/>
            <a:extLst>
              <a:ext uri="{FF2B5EF4-FFF2-40B4-BE49-F238E27FC236}">
                <a16:creationId xmlns:a16="http://schemas.microsoft.com/office/drawing/2014/main" id="{6E85F55B-4A43-2756-293D-D2DDA57965FE}"/>
              </a:ext>
            </a:extLst>
          </p:cNvPr>
          <p:cNvPicPr>
            <a:picLocks noChangeAspect="1"/>
          </p:cNvPicPr>
          <p:nvPr>
            <a:audioFile r:link="rId2"/>
            <p:extLst>
              <p:ext uri="{DAA4B4D4-6D71-4841-9C94-3DE7FCFB9230}">
                <p14:media xmlns:p14="http://schemas.microsoft.com/office/powerpoint/2010/main" r:embed="rId1"/>
              </p:ext>
            </p:extLst>
          </p:nvPr>
        </p:nvPicPr>
        <p:blipFill>
          <a:blip r:embed="rId7"/>
          <a:srcRect l="-245890" t="-245890" r="-245890" b="-245890"/>
          <a:stretch>
            <a:fillRect/>
          </a:stretch>
        </p:blipFill>
        <p:spPr>
          <a:xfrm>
            <a:off x="10983637" y="5094600"/>
            <a:ext cx="2057400" cy="2057400"/>
          </a:xfrm>
          <a:prstGeom prst="ellipse">
            <a:avLst/>
          </a:prstGeom>
        </p:spPr>
      </p:pic>
      <p:sp>
        <p:nvSpPr>
          <p:cNvPr id="6" name="TextBox 5">
            <a:extLst>
              <a:ext uri="{FF2B5EF4-FFF2-40B4-BE49-F238E27FC236}">
                <a16:creationId xmlns:a16="http://schemas.microsoft.com/office/drawing/2014/main" id="{ECB09F11-55AA-2750-211B-7FF3879B7CF2}"/>
              </a:ext>
            </a:extLst>
          </p:cNvPr>
          <p:cNvSpPr txBox="1"/>
          <p:nvPr/>
        </p:nvSpPr>
        <p:spPr>
          <a:xfrm>
            <a:off x="11777481" y="6236549"/>
            <a:ext cx="651933" cy="707886"/>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4000" b="1" dirty="0">
                <a:solidFill>
                  <a:schemeClr val="bg1"/>
                </a:solidFill>
                <a:latin typeface="Trebuchet MS"/>
                <a:cs typeface="Calibri"/>
              </a:rPr>
              <a:t>4</a:t>
            </a:r>
          </a:p>
        </p:txBody>
      </p:sp>
    </p:spTree>
    <p:extLst>
      <p:ext uri="{BB962C8B-B14F-4D97-AF65-F5344CB8AC3E}">
        <p14:creationId xmlns:p14="http://schemas.microsoft.com/office/powerpoint/2010/main" val="1970056070"/>
      </p:ext>
    </p:extLst>
  </p:cSld>
  <p:clrMapOvr>
    <a:masterClrMapping/>
  </p:clrMapOvr>
  <mc:AlternateContent xmlns:mc="http://schemas.openxmlformats.org/markup-compatibility/2006" xmlns:p14="http://schemas.microsoft.com/office/powerpoint/2010/main">
    <mc:Choice Requires="p14">
      <p:transition spd="slow" p14:dur="2000" advTm="57809"/>
    </mc:Choice>
    <mc:Fallback xmlns="">
      <p:transition spd="slow" advTm="57809"/>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8"/>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8"/>
                </p:tgtEl>
              </p:cMediaNode>
            </p:audi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6A7AE2-5A52-430C-BA0A-FB2158663274}"/>
              </a:ext>
            </a:extLst>
          </p:cNvPr>
          <p:cNvSpPr>
            <a:spLocks noGrp="1"/>
          </p:cNvSpPr>
          <p:nvPr>
            <p:ph type="title"/>
          </p:nvPr>
        </p:nvSpPr>
        <p:spPr>
          <a:xfrm>
            <a:off x="1153510" y="267509"/>
            <a:ext cx="5114685" cy="1325563"/>
          </a:xfrm>
        </p:spPr>
        <p:txBody>
          <a:bodyPr>
            <a:normAutofit/>
          </a:bodyPr>
          <a:lstStyle/>
          <a:p>
            <a:pPr algn="l"/>
            <a:r>
              <a:rPr lang="en-US" sz="3600" b="1">
                <a:latin typeface="+mn-lt"/>
              </a:rPr>
              <a:t>Brownfields Cleanup Grants</a:t>
            </a:r>
          </a:p>
        </p:txBody>
      </p:sp>
      <p:sp>
        <p:nvSpPr>
          <p:cNvPr id="3" name="Rectangle 2">
            <a:extLst>
              <a:ext uri="{FF2B5EF4-FFF2-40B4-BE49-F238E27FC236}">
                <a16:creationId xmlns:a16="http://schemas.microsoft.com/office/drawing/2014/main" id="{EA49F084-28D3-4760-8FF9-9790067A12FA}"/>
              </a:ext>
            </a:extLst>
          </p:cNvPr>
          <p:cNvSpPr/>
          <p:nvPr/>
        </p:nvSpPr>
        <p:spPr>
          <a:xfrm>
            <a:off x="893379" y="1593072"/>
            <a:ext cx="5098672" cy="4401205"/>
          </a:xfrm>
          <a:prstGeom prst="rect">
            <a:avLst/>
          </a:prstGeom>
        </p:spPr>
        <p:txBody>
          <a:bodyPr wrap="square" lIns="91440" tIns="45720" rIns="91440" bIns="45720" anchor="t">
            <a:spAutoFit/>
          </a:bodyPr>
          <a:lstStyle/>
          <a:p>
            <a:pPr marR="0" lvl="0" algn="l" defTabSz="914400" rtl="0" eaLnBrk="1" fontAlgn="auto" latinLnBrk="0" hangingPunct="1">
              <a:lnSpc>
                <a:spcPct val="100000"/>
              </a:lnSpc>
              <a:spcBef>
                <a:spcPts val="0"/>
              </a:spcBef>
              <a:spcAft>
                <a:spcPts val="0"/>
              </a:spcAft>
              <a:buClrTx/>
              <a:buSzTx/>
              <a:tabLst/>
              <a:defRPr/>
            </a:pPr>
            <a:r>
              <a:rPr lang="en-US" sz="2000">
                <a:latin typeface="Calibri" panose="020F0502020204030204"/>
                <a:hlinkClick r:id="rId5">
                  <a:extLst>
                    <a:ext uri="{A12FA001-AC4F-418D-AE19-62706E023703}">
                      <ahyp:hlinkClr xmlns:ahyp="http://schemas.microsoft.com/office/drawing/2018/hyperlinkcolor" val="tx"/>
                    </a:ext>
                  </a:extLst>
                </a:hlinkClick>
              </a:rPr>
              <a:t>G</a:t>
            </a:r>
            <a:r>
              <a:rPr kumimoji="0" lang="en-US" sz="2000" b="0" i="0" u="none" strike="noStrike" kern="1200" cap="none" spc="0" normalizeH="0" baseline="0" noProof="0">
                <a:ln>
                  <a:noFill/>
                </a:ln>
                <a:effectLst/>
                <a:uLnTx/>
                <a:uFillTx/>
                <a:latin typeface="Calibri" panose="020F0502020204030204"/>
                <a:hlinkClick r:id="rId5">
                  <a:extLst>
                    <a:ext uri="{A12FA001-AC4F-418D-AE19-62706E023703}">
                      <ahyp:hlinkClr xmlns:ahyp="http://schemas.microsoft.com/office/drawing/2018/hyperlinkcolor" val="tx"/>
                    </a:ext>
                  </a:extLst>
                </a:hlinkClick>
              </a:rPr>
              <a:t>rant funding</a:t>
            </a:r>
            <a:r>
              <a:rPr kumimoji="0" lang="en-US" sz="2000" b="0" i="0" u="none" strike="noStrike" kern="1200" cap="none" spc="0" normalizeH="0" baseline="0" noProof="0">
                <a:ln>
                  <a:noFill/>
                </a:ln>
                <a:effectLst/>
                <a:uLnTx/>
                <a:uFillTx/>
                <a:latin typeface="Calibri" panose="020F0502020204030204"/>
                <a:ea typeface="+mn-ea"/>
                <a:cs typeface="+mn-cs"/>
              </a:rPr>
              <a:t> to carry out cleanup activities at one or more brownfield sites. An eligible entity </a:t>
            </a: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must own</a:t>
            </a:r>
            <a:r>
              <a:rPr kumimoji="0" lang="en-US" sz="2000" b="1" i="0" u="none" strike="noStrike" kern="1200" cap="none" spc="0" normalizeH="0" baseline="0" noProof="0">
                <a:ln>
                  <a:noFill/>
                </a:ln>
                <a:solidFill>
                  <a:srgbClr val="FFA200"/>
                </a:solidFill>
                <a:effectLst/>
                <a:uLnTx/>
                <a:uFillTx/>
                <a:latin typeface="Calibri" panose="020F0502020204030204"/>
                <a:ea typeface="+mn-ea"/>
                <a:cs typeface="+mn-cs"/>
              </a:rPr>
              <a:t> </a:t>
            </a:r>
            <a:r>
              <a:rPr kumimoji="0" lang="en-US" sz="2000" b="0" i="0" u="none" strike="noStrike" kern="1200" cap="none" spc="0" normalizeH="0" baseline="0" noProof="0">
                <a:ln>
                  <a:noFill/>
                </a:ln>
                <a:effectLst/>
                <a:uLnTx/>
                <a:uFillTx/>
                <a:latin typeface="Calibri" panose="020F0502020204030204"/>
                <a:ea typeface="+mn-ea"/>
                <a:cs typeface="+mn-cs"/>
              </a:rPr>
              <a:t>the site(s) at the time of application.</a:t>
            </a:r>
          </a:p>
          <a:p>
            <a:pPr marR="0" lvl="0" algn="l" defTabSz="914400" rtl="0" eaLnBrk="1" fontAlgn="auto" latinLnBrk="0" hangingPunct="1">
              <a:lnSpc>
                <a:spcPct val="100000"/>
              </a:lnSpc>
              <a:spcBef>
                <a:spcPts val="0"/>
              </a:spcBef>
              <a:spcAft>
                <a:spcPts val="0"/>
              </a:spcAft>
              <a:buClrTx/>
              <a:buSzTx/>
              <a:tabLst/>
              <a:defRPr/>
            </a:pPr>
            <a:endParaRPr lang="en-US" sz="2000">
              <a:solidFill>
                <a:prstClr val="black"/>
              </a:solidFill>
              <a:latin typeface="Calibri" panose="020F0502020204030204"/>
            </a:endParaRPr>
          </a:p>
          <a:p>
            <a:pPr marR="0" lvl="0" algn="l" defTabSz="914400" rtl="0" eaLnBrk="1" fontAlgn="auto" latinLnBrk="0" hangingPunct="1">
              <a:lnSpc>
                <a:spcPct val="100000"/>
              </a:lnSpc>
              <a:spcBef>
                <a:spcPts val="0"/>
              </a:spcBef>
              <a:spcAft>
                <a:spcPts val="0"/>
              </a:spcAft>
              <a:buClrTx/>
              <a:buSzTx/>
              <a:tabLst/>
              <a:defRPr/>
            </a:pPr>
            <a:endParaRPr lang="en-US" sz="2000">
              <a:solidFill>
                <a:prstClr val="black"/>
              </a:solidFill>
              <a:latin typeface="Calibri" panose="020F0502020204030204"/>
            </a:endParaRPr>
          </a:p>
          <a:p>
            <a:pPr marR="0" lvl="0" algn="l" defTabSz="914400" rtl="0" eaLnBrk="1" fontAlgn="auto" latinLnBrk="0" hangingPunct="1">
              <a:lnSpc>
                <a:spcPct val="100000"/>
              </a:lnSpc>
              <a:spcBef>
                <a:spcPts val="0"/>
              </a:spcBef>
              <a:spcAft>
                <a:spcPts val="0"/>
              </a:spcAft>
              <a:buClrTx/>
              <a:buSzTx/>
              <a:tabLst/>
              <a:defRPr/>
            </a:pPr>
            <a:r>
              <a:rPr lang="en-US" sz="2000" b="1">
                <a:solidFill>
                  <a:srgbClr val="FF8000"/>
                </a:solidFill>
                <a:latin typeface="Calibri" panose="020F0502020204030204"/>
                <a:cs typeface="Calibri"/>
              </a:rPr>
              <a:t>Cleanup activities include:</a:t>
            </a:r>
            <a:endParaRPr lang="en-US" sz="2000" b="1" i="0" u="none" strike="noStrike" kern="1200" cap="none" spc="0" normalizeH="0" baseline="0" noProof="0">
              <a:ln>
                <a:noFill/>
              </a:ln>
              <a:solidFill>
                <a:srgbClr val="FF8000"/>
              </a:solidFill>
              <a:effectLst/>
              <a:uLnTx/>
              <a:uFillTx/>
              <a:latin typeface="Calibri" panose="020F0502020204030204"/>
              <a:ea typeface="Calibri"/>
              <a:cs typeface="Calibri"/>
            </a:endParaRP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2000"/>
              <a:t>cleanup planning</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2000"/>
              <a:t>community involvement plans</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2000"/>
              <a:t>final Analysis of Brownfield Cleanup Alternatives (ABCA) documents</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2000"/>
              <a:t>remediation</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2000"/>
              <a:t>engineering and/or institutional controls </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2000"/>
              <a:t>administrative records</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2000"/>
              <a:t>cleanup completion report or letter</a:t>
            </a:r>
            <a:endParaRPr kumimoji="0" lang="en-US" sz="2000" b="0" i="0" u="none" strike="noStrike" kern="1200" cap="none" spc="0" normalizeH="0" baseline="0" noProof="0">
              <a:ln>
                <a:noFill/>
              </a:ln>
              <a:solidFill>
                <a:prstClr val="black"/>
              </a:solidFill>
              <a:effectLst/>
              <a:uLnTx/>
              <a:uFillTx/>
              <a:latin typeface="Calibri" panose="020F0502020204030204"/>
              <a:ea typeface="+mn-ea"/>
              <a:cs typeface="+mn-cs"/>
            </a:endParaRPr>
          </a:p>
        </p:txBody>
      </p:sp>
      <p:pic>
        <p:nvPicPr>
          <p:cNvPr id="6" name="Picture 5">
            <a:extLst>
              <a:ext uri="{FF2B5EF4-FFF2-40B4-BE49-F238E27FC236}">
                <a16:creationId xmlns:a16="http://schemas.microsoft.com/office/drawing/2014/main" id="{801DC1AD-7D1A-4C40-94F3-7D7C6F54FAD5}"/>
              </a:ext>
            </a:extLst>
          </p:cNvPr>
          <p:cNvPicPr>
            <a:picLocks noChangeAspect="1"/>
          </p:cNvPicPr>
          <p:nvPr/>
        </p:nvPicPr>
        <p:blipFill>
          <a:blip r:embed="rId6"/>
          <a:stretch>
            <a:fillRect/>
          </a:stretch>
        </p:blipFill>
        <p:spPr>
          <a:xfrm>
            <a:off x="6955013" y="3827732"/>
            <a:ext cx="3807584" cy="2813989"/>
          </a:xfrm>
          <a:prstGeom prst="rect">
            <a:avLst/>
          </a:prstGeom>
        </p:spPr>
      </p:pic>
      <p:pic>
        <p:nvPicPr>
          <p:cNvPr id="8" name="Picture 7">
            <a:extLst>
              <a:ext uri="{FF2B5EF4-FFF2-40B4-BE49-F238E27FC236}">
                <a16:creationId xmlns:a16="http://schemas.microsoft.com/office/drawing/2014/main" id="{3BE3FDF2-3C64-46D0-8C5F-0510E09B06D4}"/>
              </a:ext>
            </a:extLst>
          </p:cNvPr>
          <p:cNvPicPr>
            <a:picLocks noChangeAspect="1"/>
          </p:cNvPicPr>
          <p:nvPr/>
        </p:nvPicPr>
        <p:blipFill>
          <a:blip r:embed="rId7"/>
          <a:stretch>
            <a:fillRect/>
          </a:stretch>
        </p:blipFill>
        <p:spPr>
          <a:xfrm>
            <a:off x="6955013" y="887624"/>
            <a:ext cx="3807583" cy="2813989"/>
          </a:xfrm>
          <a:prstGeom prst="rect">
            <a:avLst/>
          </a:prstGeom>
        </p:spPr>
      </p:pic>
      <p:sp>
        <p:nvSpPr>
          <p:cNvPr id="11" name="Slide Number Placeholder 2">
            <a:extLst>
              <a:ext uri="{FF2B5EF4-FFF2-40B4-BE49-F238E27FC236}">
                <a16:creationId xmlns:a16="http://schemas.microsoft.com/office/drawing/2014/main" id="{80075EF4-FAF0-465D-9947-97C4CB5EB6FD}"/>
              </a:ext>
            </a:extLst>
          </p:cNvPr>
          <p:cNvSpPr txBox="1">
            <a:spLocks/>
          </p:cNvSpPr>
          <p:nvPr/>
        </p:nvSpPr>
        <p:spPr>
          <a:xfrm>
            <a:off x="9448800" y="6578219"/>
            <a:ext cx="2743200" cy="365125"/>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F7B8E44F-5FCC-43FC-B1C2-BC3C7DFA8195}"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pic>
        <p:nvPicPr>
          <p:cNvPr id="22" name="Audio 21">
            <a:hlinkClick r:id="" action="ppaction://media"/>
            <a:extLst>
              <a:ext uri="{FF2B5EF4-FFF2-40B4-BE49-F238E27FC236}">
                <a16:creationId xmlns:a16="http://schemas.microsoft.com/office/drawing/2014/main" id="{ADBFF435-FFEE-E6C4-B493-F8AF94F057A4}"/>
              </a:ext>
            </a:extLst>
          </p:cNvPr>
          <p:cNvPicPr>
            <a:picLocks noChangeAspect="1"/>
          </p:cNvPicPr>
          <p:nvPr>
            <a:audioFile r:link="rId2"/>
            <p:extLst>
              <p:ext uri="{DAA4B4D4-6D71-4841-9C94-3DE7FCFB9230}">
                <p14:media xmlns:p14="http://schemas.microsoft.com/office/powerpoint/2010/main" r:embed="rId1"/>
              </p:ext>
            </p:extLst>
          </p:nvPr>
        </p:nvPicPr>
        <p:blipFill>
          <a:blip r:embed="rId8"/>
          <a:srcRect l="-245890" t="-245890" r="-245890" b="-245890"/>
          <a:stretch>
            <a:fillRect/>
          </a:stretch>
        </p:blipFill>
        <p:spPr>
          <a:xfrm>
            <a:off x="10917785" y="4586600"/>
            <a:ext cx="2057400" cy="2057400"/>
          </a:xfrm>
          <a:prstGeom prst="ellipse">
            <a:avLst/>
          </a:prstGeom>
        </p:spPr>
      </p:pic>
      <p:sp>
        <p:nvSpPr>
          <p:cNvPr id="4" name="TextBox 1">
            <a:extLst>
              <a:ext uri="{FF2B5EF4-FFF2-40B4-BE49-F238E27FC236}">
                <a16:creationId xmlns:a16="http://schemas.microsoft.com/office/drawing/2014/main" id="{8DA2FAFA-0440-FE48-6387-FF94DF79C3E5}"/>
              </a:ext>
            </a:extLst>
          </p:cNvPr>
          <p:cNvSpPr txBox="1"/>
          <p:nvPr/>
        </p:nvSpPr>
        <p:spPr>
          <a:xfrm>
            <a:off x="11803184" y="6341609"/>
            <a:ext cx="651933"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3</a:t>
            </a:r>
          </a:p>
        </p:txBody>
      </p:sp>
    </p:spTree>
    <p:extLst>
      <p:ext uri="{BB962C8B-B14F-4D97-AF65-F5344CB8AC3E}">
        <p14:creationId xmlns:p14="http://schemas.microsoft.com/office/powerpoint/2010/main" val="1678297239"/>
      </p:ext>
    </p:extLst>
  </p:cSld>
  <p:clrMapOvr>
    <a:masterClrMapping/>
  </p:clrMapOvr>
  <mc:AlternateContent xmlns:mc="http://schemas.openxmlformats.org/markup-compatibility/2006" xmlns:p14="http://schemas.microsoft.com/office/powerpoint/2010/main">
    <mc:Choice Requires="p14">
      <p:transition spd="slow" p14:dur="2000" advTm="36899"/>
    </mc:Choice>
    <mc:Fallback xmlns="">
      <p:transition spd="slow" advTm="36899"/>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2"/>
                </p:tgtEl>
              </p:cMediaNode>
            </p:audio>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6A7AE2-5A52-430C-BA0A-FB2158663274}"/>
              </a:ext>
            </a:extLst>
          </p:cNvPr>
          <p:cNvSpPr>
            <a:spLocks noGrp="1"/>
          </p:cNvSpPr>
          <p:nvPr>
            <p:ph type="title"/>
          </p:nvPr>
        </p:nvSpPr>
        <p:spPr>
          <a:xfrm>
            <a:off x="1111470" y="154918"/>
            <a:ext cx="6182710" cy="1325563"/>
          </a:xfrm>
        </p:spPr>
        <p:txBody>
          <a:bodyPr>
            <a:normAutofit/>
          </a:bodyPr>
          <a:lstStyle/>
          <a:p>
            <a:pPr algn="l"/>
            <a:r>
              <a:rPr lang="en-US" sz="3600" b="1">
                <a:latin typeface="+mn-lt"/>
              </a:rPr>
              <a:t>Brownfields Multipurpose Grants</a:t>
            </a:r>
          </a:p>
        </p:txBody>
      </p:sp>
      <p:sp>
        <p:nvSpPr>
          <p:cNvPr id="7" name="TextBox 6">
            <a:extLst>
              <a:ext uri="{FF2B5EF4-FFF2-40B4-BE49-F238E27FC236}">
                <a16:creationId xmlns:a16="http://schemas.microsoft.com/office/drawing/2014/main" id="{A7F3C86B-5429-4890-A2B4-DC572031D9F0}"/>
              </a:ext>
            </a:extLst>
          </p:cNvPr>
          <p:cNvSpPr txBox="1"/>
          <p:nvPr/>
        </p:nvSpPr>
        <p:spPr>
          <a:xfrm>
            <a:off x="1205754" y="1624404"/>
            <a:ext cx="4813737" cy="3939540"/>
          </a:xfrm>
          <a:prstGeom prst="rect">
            <a:avLst/>
          </a:prstGeom>
          <a:noFill/>
        </p:spPr>
        <p:txBody>
          <a:bodyPr wrap="square" lIns="91440" tIns="45720" rIns="91440" bIns="45720" anchor="t">
            <a:spAutoFit/>
          </a:bodyPr>
          <a:lstStyle/>
          <a:p>
            <a:pPr>
              <a:spcAft>
                <a:spcPts val="600"/>
              </a:spcAft>
              <a:buSzPct val="125000"/>
              <a:defRPr/>
            </a:pPr>
            <a:r>
              <a:rPr kumimoji="0" lang="en-US" sz="2000" b="0" i="0" u="none" strike="noStrike" kern="1200" cap="none" spc="0" normalizeH="0" baseline="0" noProof="0">
                <a:ln>
                  <a:noFill/>
                </a:ln>
                <a:solidFill>
                  <a:srgbClr val="1B1B1B"/>
                </a:solidFill>
                <a:effectLst/>
                <a:uLnTx/>
                <a:uFillTx/>
                <a:latin typeface="Calibri" panose="020F0502020204030204"/>
                <a:ea typeface="+mn-ea"/>
                <a:cs typeface="+mn-cs"/>
              </a:rPr>
              <a:t>Grant funding to carry out a range of eligible assessment and cleanup activities on brownfield sites, including planning and community engagement activities. </a:t>
            </a:r>
          </a:p>
          <a:p>
            <a:pPr marR="0" lvl="2" algn="l" defTabSz="914400" rtl="0" eaLnBrk="1" fontAlgn="auto" latinLnBrk="0" hangingPunct="1">
              <a:lnSpc>
                <a:spcPct val="100000"/>
              </a:lnSpc>
              <a:spcBef>
                <a:spcPts val="0"/>
              </a:spcBef>
              <a:spcAft>
                <a:spcPts val="600"/>
              </a:spcAft>
              <a:buClrTx/>
              <a:buSzPct val="125000"/>
              <a:tabLst/>
              <a:defRPr/>
            </a:pPr>
            <a:endParaRPr lang="en-US" sz="2000">
              <a:solidFill>
                <a:srgbClr val="1B1B1B"/>
              </a:solidFill>
              <a:latin typeface="Calibri" panose="020F0502020204030204"/>
            </a:endParaRPr>
          </a:p>
          <a:p>
            <a:pPr>
              <a:spcAft>
                <a:spcPts val="600"/>
              </a:spcAft>
              <a:buSzPct val="125000"/>
              <a:defRPr/>
            </a:pPr>
            <a:r>
              <a:rPr kumimoji="0" lang="en-US" sz="2000" b="0" i="0" u="none" strike="noStrike" kern="1200" cap="none" spc="0" normalizeH="0" baseline="0" noProof="0">
                <a:ln>
                  <a:noFill/>
                </a:ln>
                <a:solidFill>
                  <a:srgbClr val="1B1B1B"/>
                </a:solidFill>
                <a:effectLst/>
                <a:uLnTx/>
                <a:uFillTx/>
                <a:latin typeface="Calibri" panose="020F0502020204030204"/>
                <a:ea typeface="+mn-ea"/>
                <a:cs typeface="+mn-cs"/>
              </a:rPr>
              <a:t>This </a:t>
            </a:r>
            <a:r>
              <a:rPr kumimoji="0" lang="en-US" sz="2000" b="0" i="0" u="none" strike="noStrike" kern="1200" cap="none" spc="0" normalizeH="0" baseline="0" noProof="0">
                <a:ln>
                  <a:noFill/>
                </a:ln>
                <a:solidFill>
                  <a:srgbClr val="1B1B1B"/>
                </a:solidFill>
                <a:effectLst/>
                <a:uLnTx/>
                <a:uFillTx/>
                <a:latin typeface="Calibri" panose="020F0502020204030204"/>
                <a:ea typeface="+mn-ea"/>
                <a:cs typeface="+mn-cs"/>
                <a:hlinkClick r:id="rId5"/>
              </a:rPr>
              <a:t>type of grant</a:t>
            </a:r>
            <a:r>
              <a:rPr kumimoji="0" lang="en-US" sz="2000" b="0" i="0" u="none" strike="noStrike" kern="1200" cap="none" spc="0" normalizeH="0" baseline="0" noProof="0">
                <a:ln>
                  <a:noFill/>
                </a:ln>
                <a:solidFill>
                  <a:srgbClr val="1B1B1B"/>
                </a:solidFill>
                <a:effectLst/>
                <a:uLnTx/>
                <a:uFillTx/>
                <a:latin typeface="Calibri" panose="020F0502020204030204"/>
                <a:ea typeface="+mn-ea"/>
                <a:cs typeface="+mn-cs"/>
              </a:rPr>
              <a:t> is most appropriate for communities that have identified, through community engagement efforts, a discrete area (such as a neighborhood, </a:t>
            </a:r>
            <a:r>
              <a:rPr lang="en-US" sz="2000">
                <a:solidFill>
                  <a:srgbClr val="1B1B1B"/>
                </a:solidFill>
                <a:latin typeface="Calibri" panose="020F0502020204030204"/>
              </a:rPr>
              <a:t>several</a:t>
            </a:r>
            <a:r>
              <a:rPr kumimoji="0" lang="en-US" sz="2000" b="0" i="0" u="none" strike="noStrike" kern="1200" cap="none" spc="0" normalizeH="0" baseline="0" noProof="0">
                <a:ln>
                  <a:noFill/>
                </a:ln>
                <a:solidFill>
                  <a:srgbClr val="1B1B1B"/>
                </a:solidFill>
                <a:effectLst/>
                <a:uLnTx/>
                <a:uFillTx/>
                <a:latin typeface="Calibri" panose="020F0502020204030204"/>
                <a:ea typeface="+mn-ea"/>
                <a:cs typeface="+mn-cs"/>
              </a:rPr>
              <a:t> neighboring towns, a district, a corridor, a shared planning area or a census tract) </a:t>
            </a: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with one or more brownfield sites.  </a:t>
            </a:r>
            <a:endParaRPr lang="en-US" sz="2000" b="1" i="0" u="none" strike="noStrike" kern="1200" cap="none" spc="0" normalizeH="0" baseline="0" noProof="0">
              <a:ln>
                <a:noFill/>
              </a:ln>
              <a:solidFill>
                <a:srgbClr val="FF8000"/>
              </a:solidFill>
              <a:effectLst/>
              <a:uLnTx/>
              <a:uFillTx/>
              <a:latin typeface="Calibri" panose="020F0502020204030204"/>
              <a:ea typeface="Calibri"/>
              <a:cs typeface="Calibri"/>
            </a:endParaRPr>
          </a:p>
        </p:txBody>
      </p:sp>
      <p:sp>
        <p:nvSpPr>
          <p:cNvPr id="8" name="Slide Number Placeholder 2">
            <a:extLst>
              <a:ext uri="{FF2B5EF4-FFF2-40B4-BE49-F238E27FC236}">
                <a16:creationId xmlns:a16="http://schemas.microsoft.com/office/drawing/2014/main" id="{3871799E-ABAB-436D-BE5B-F1350E8E3CB2}"/>
              </a:ext>
            </a:extLst>
          </p:cNvPr>
          <p:cNvSpPr txBox="1">
            <a:spLocks/>
          </p:cNvSpPr>
          <p:nvPr/>
        </p:nvSpPr>
        <p:spPr>
          <a:xfrm>
            <a:off x="9448800" y="6578219"/>
            <a:ext cx="2743200" cy="365125"/>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F7B8E44F-5FCC-43FC-B1C2-BC3C7DFA8195}"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pic>
        <p:nvPicPr>
          <p:cNvPr id="9" name="Picture 8">
            <a:extLst>
              <a:ext uri="{FF2B5EF4-FFF2-40B4-BE49-F238E27FC236}">
                <a16:creationId xmlns:a16="http://schemas.microsoft.com/office/drawing/2014/main" id="{CD0204B2-33AF-4E55-9CB3-969AB5739E18}"/>
              </a:ext>
            </a:extLst>
          </p:cNvPr>
          <p:cNvPicPr>
            <a:picLocks noChangeAspect="1"/>
          </p:cNvPicPr>
          <p:nvPr/>
        </p:nvPicPr>
        <p:blipFill>
          <a:blip r:embed="rId6"/>
          <a:stretch>
            <a:fillRect/>
          </a:stretch>
        </p:blipFill>
        <p:spPr>
          <a:xfrm>
            <a:off x="8354681" y="681120"/>
            <a:ext cx="3711193" cy="2911367"/>
          </a:xfrm>
          <a:prstGeom prst="rect">
            <a:avLst/>
          </a:prstGeom>
        </p:spPr>
      </p:pic>
      <p:pic>
        <p:nvPicPr>
          <p:cNvPr id="11" name="Picture 10">
            <a:extLst>
              <a:ext uri="{FF2B5EF4-FFF2-40B4-BE49-F238E27FC236}">
                <a16:creationId xmlns:a16="http://schemas.microsoft.com/office/drawing/2014/main" id="{B7933B29-E7D0-4958-AA16-0A065E69C09C}"/>
              </a:ext>
            </a:extLst>
          </p:cNvPr>
          <p:cNvPicPr>
            <a:picLocks noChangeAspect="1"/>
          </p:cNvPicPr>
          <p:nvPr/>
        </p:nvPicPr>
        <p:blipFill>
          <a:blip r:embed="rId7"/>
          <a:stretch>
            <a:fillRect/>
          </a:stretch>
        </p:blipFill>
        <p:spPr>
          <a:xfrm>
            <a:off x="6199245" y="3867017"/>
            <a:ext cx="3146311" cy="2836065"/>
          </a:xfrm>
          <a:prstGeom prst="rect">
            <a:avLst/>
          </a:prstGeom>
        </p:spPr>
      </p:pic>
      <p:pic>
        <p:nvPicPr>
          <p:cNvPr id="12" name="Picture 11">
            <a:extLst>
              <a:ext uri="{FF2B5EF4-FFF2-40B4-BE49-F238E27FC236}">
                <a16:creationId xmlns:a16="http://schemas.microsoft.com/office/drawing/2014/main" id="{76C98E58-BDB3-4AAE-8636-ED3D0FFB48EA}"/>
              </a:ext>
            </a:extLst>
          </p:cNvPr>
          <p:cNvPicPr>
            <a:picLocks noChangeAspect="1"/>
          </p:cNvPicPr>
          <p:nvPr/>
        </p:nvPicPr>
        <p:blipFill>
          <a:blip r:embed="rId8"/>
          <a:stretch>
            <a:fillRect/>
          </a:stretch>
        </p:blipFill>
        <p:spPr>
          <a:xfrm>
            <a:off x="9448800" y="3867017"/>
            <a:ext cx="2743200" cy="2801797"/>
          </a:xfrm>
          <a:prstGeom prst="rect">
            <a:avLst/>
          </a:prstGeom>
        </p:spPr>
      </p:pic>
      <p:pic>
        <p:nvPicPr>
          <p:cNvPr id="18" name="Audio 17">
            <a:hlinkClick r:id="" action="ppaction://media"/>
            <a:extLst>
              <a:ext uri="{FF2B5EF4-FFF2-40B4-BE49-F238E27FC236}">
                <a16:creationId xmlns:a16="http://schemas.microsoft.com/office/drawing/2014/main" id="{E8845581-EC46-1DA7-E2C8-5F8FD48799BB}"/>
              </a:ext>
            </a:extLst>
          </p:cNvPr>
          <p:cNvPicPr>
            <a:picLocks noChangeAspect="1"/>
          </p:cNvPicPr>
          <p:nvPr>
            <a:audioFile r:link="rId2"/>
            <p:extLst>
              <p:ext uri="{DAA4B4D4-6D71-4841-9C94-3DE7FCFB9230}">
                <p14:media xmlns:p14="http://schemas.microsoft.com/office/powerpoint/2010/main" r:embed="rId1"/>
              </p:ext>
            </p:extLst>
          </p:nvPr>
        </p:nvPicPr>
        <p:blipFill>
          <a:blip r:embed="rId9"/>
          <a:srcRect l="-245890" t="-245890" r="-245890" b="-245890"/>
          <a:stretch>
            <a:fillRect/>
          </a:stretch>
        </p:blipFill>
        <p:spPr>
          <a:xfrm>
            <a:off x="10955415" y="5094600"/>
            <a:ext cx="2057400" cy="2057400"/>
          </a:xfrm>
          <a:prstGeom prst="ellipse">
            <a:avLst/>
          </a:prstGeom>
        </p:spPr>
      </p:pic>
      <p:sp>
        <p:nvSpPr>
          <p:cNvPr id="4" name="TextBox 3">
            <a:extLst>
              <a:ext uri="{FF2B5EF4-FFF2-40B4-BE49-F238E27FC236}">
                <a16:creationId xmlns:a16="http://schemas.microsoft.com/office/drawing/2014/main" id="{82868376-0D5A-10E9-BF76-3D1764CA1D6C}"/>
              </a:ext>
            </a:extLst>
          </p:cNvPr>
          <p:cNvSpPr txBox="1"/>
          <p:nvPr/>
        </p:nvSpPr>
        <p:spPr>
          <a:xfrm>
            <a:off x="11803184" y="6341609"/>
            <a:ext cx="651933"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5</a:t>
            </a:r>
          </a:p>
        </p:txBody>
      </p:sp>
    </p:spTree>
    <p:extLst>
      <p:ext uri="{BB962C8B-B14F-4D97-AF65-F5344CB8AC3E}">
        <p14:creationId xmlns:p14="http://schemas.microsoft.com/office/powerpoint/2010/main" val="2613672098"/>
      </p:ext>
    </p:extLst>
  </p:cSld>
  <p:clrMapOvr>
    <a:masterClrMapping/>
  </p:clrMapOvr>
  <mc:AlternateContent xmlns:mc="http://schemas.openxmlformats.org/markup-compatibility/2006" xmlns:p14="http://schemas.microsoft.com/office/powerpoint/2010/main">
    <mc:Choice Requires="p14">
      <p:transition spd="slow" p14:dur="2000" advTm="39972"/>
    </mc:Choice>
    <mc:Fallback xmlns="">
      <p:transition spd="slow" advTm="39972"/>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8"/>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8"/>
                </p:tgtEl>
              </p:cMediaNode>
            </p:audio>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6A7AE2-5A52-430C-BA0A-FB2158663274}"/>
              </a:ext>
            </a:extLst>
          </p:cNvPr>
          <p:cNvSpPr>
            <a:spLocks noGrp="1"/>
          </p:cNvSpPr>
          <p:nvPr>
            <p:ph type="title"/>
          </p:nvPr>
        </p:nvSpPr>
        <p:spPr>
          <a:xfrm>
            <a:off x="1206062" y="184380"/>
            <a:ext cx="6540062" cy="1325563"/>
          </a:xfrm>
        </p:spPr>
        <p:txBody>
          <a:bodyPr>
            <a:normAutofit/>
          </a:bodyPr>
          <a:lstStyle/>
          <a:p>
            <a:pPr algn="l"/>
            <a:r>
              <a:rPr lang="en-US" sz="3600" b="1">
                <a:latin typeface="+mn-lt"/>
              </a:rPr>
              <a:t>Brownfields Revolving Loan Fund Grants</a:t>
            </a:r>
          </a:p>
        </p:txBody>
      </p:sp>
      <p:sp>
        <p:nvSpPr>
          <p:cNvPr id="3" name="Rectangle 2">
            <a:extLst>
              <a:ext uri="{FF2B5EF4-FFF2-40B4-BE49-F238E27FC236}">
                <a16:creationId xmlns:a16="http://schemas.microsoft.com/office/drawing/2014/main" id="{EA49F084-28D3-4760-8FF9-9790067A12FA}"/>
              </a:ext>
            </a:extLst>
          </p:cNvPr>
          <p:cNvSpPr/>
          <p:nvPr/>
        </p:nvSpPr>
        <p:spPr>
          <a:xfrm>
            <a:off x="995855" y="1720840"/>
            <a:ext cx="4385441" cy="3970318"/>
          </a:xfrm>
          <a:prstGeom prst="rect">
            <a:avLst/>
          </a:prstGeom>
        </p:spPr>
        <p:txBody>
          <a:bodyPr wrap="square" lIns="91440" tIns="45720" rIns="91440" bIns="45720" anchor="t">
            <a:spAutoFit/>
          </a:bodyPr>
          <a:lstStyle/>
          <a:p>
            <a:pPr>
              <a:defRPr/>
            </a:pPr>
            <a:r>
              <a:rPr kumimoji="0" lang="en-US" sz="1800" b="0" i="0" u="none" strike="noStrike" kern="1200" cap="none" spc="0" normalizeH="0" baseline="0" noProof="0">
                <a:ln>
                  <a:noFill/>
                </a:ln>
                <a:effectLst/>
                <a:uLnTx/>
                <a:uFillTx/>
                <a:latin typeface="Calibri" panose="020F0502020204030204"/>
                <a:ea typeface="+mn-ea"/>
                <a:cs typeface="+mn-cs"/>
              </a:rPr>
              <a:t>Grant funds that enable the grant recipient to capitalize</a:t>
            </a:r>
            <a:r>
              <a:rPr kumimoji="0" lang="en-US" sz="1800" b="1" i="0" u="none" strike="noStrike" kern="1200" cap="none" spc="0" normalizeH="0" baseline="0" noProof="0">
                <a:ln>
                  <a:noFill/>
                </a:ln>
                <a:solidFill>
                  <a:srgbClr val="FF8000"/>
                </a:solidFill>
                <a:effectLst/>
                <a:uLnTx/>
                <a:uFillTx/>
                <a:latin typeface="Calibri" panose="020F0502020204030204"/>
                <a:ea typeface="+mn-ea"/>
                <a:cs typeface="+mn-cs"/>
              </a:rPr>
              <a:t> a Revolving Loan Fund (RLF) program.</a:t>
            </a:r>
            <a:r>
              <a:rPr lang="en-US" b="1">
                <a:solidFill>
                  <a:srgbClr val="FF8000"/>
                </a:solidFill>
                <a:latin typeface="Calibri" panose="020F0502020204030204"/>
              </a:rPr>
              <a:t> </a:t>
            </a:r>
            <a:endParaRPr kumimoji="0" lang="en-US" sz="1800" b="1" i="0" u="none" strike="noStrike" kern="1200" cap="none" spc="0" normalizeH="0" baseline="0" noProof="0">
              <a:ln>
                <a:noFill/>
              </a:ln>
              <a:solidFill>
                <a:srgbClr val="FF8000"/>
              </a:solidFill>
              <a:effectLst/>
              <a:uLnTx/>
              <a:uFillTx/>
              <a:latin typeface="Calibri" panose="020F0502020204030204"/>
              <a:ea typeface="+mn-ea"/>
              <a:cs typeface="+mn-cs"/>
            </a:endParaRPr>
          </a:p>
          <a:p>
            <a:pPr marR="0" lvl="0" algn="l" defTabSz="914400" rtl="0" eaLnBrk="1" fontAlgn="auto" latinLnBrk="0" hangingPunct="1">
              <a:lnSpc>
                <a:spcPct val="100000"/>
              </a:lnSpc>
              <a:spcBef>
                <a:spcPts val="0"/>
              </a:spcBef>
              <a:spcAft>
                <a:spcPts val="0"/>
              </a:spcAft>
              <a:buClrTx/>
              <a:buSzTx/>
              <a:tabLst/>
              <a:defRPr/>
            </a:pPr>
            <a:endParaRPr lang="en-US">
              <a:solidFill>
                <a:prstClr val="black"/>
              </a:solidFill>
              <a:latin typeface="Calibri" panose="020F0502020204030204"/>
            </a:endParaRPr>
          </a:p>
          <a:p>
            <a:pPr marR="0" lvl="0" algn="l" defTabSz="914400" rtl="0" eaLnBrk="1" fontAlgn="auto" latinLnBrk="0" hangingPunct="1">
              <a:lnSpc>
                <a:spcPct val="100000"/>
              </a:lnSpc>
              <a:spcBef>
                <a:spcPts val="0"/>
              </a:spcBef>
              <a:spcAft>
                <a:spcPts val="0"/>
              </a:spcAft>
              <a:buClrTx/>
              <a:buSzTx/>
              <a:tabLst/>
              <a:defRPr/>
            </a:pPr>
            <a:r>
              <a:rPr kumimoji="0" lang="en-US" sz="1800" b="0" i="0" u="none" strike="noStrike" kern="1200" cap="none" spc="0" normalizeH="0" baseline="0" noProof="0">
                <a:ln>
                  <a:noFill/>
                </a:ln>
                <a:effectLst/>
                <a:uLnTx/>
                <a:uFillTx/>
                <a:latin typeface="Calibri" panose="020F0502020204030204"/>
                <a:ea typeface="+mn-ea"/>
                <a:cs typeface="+mn-cs"/>
              </a:rPr>
              <a:t>The recipient’s </a:t>
            </a:r>
            <a:r>
              <a:rPr kumimoji="0" lang="en-US" sz="1800" b="0" i="0" u="none" strike="noStrike" kern="1200" cap="none" spc="0" normalizeH="0" baseline="0" noProof="0">
                <a:ln>
                  <a:noFill/>
                </a:ln>
                <a:effectLst/>
                <a:uLnTx/>
                <a:uFillTx/>
                <a:latin typeface="Calibri" panose="020F0502020204030204"/>
                <a:ea typeface="+mn-ea"/>
                <a:cs typeface="+mn-cs"/>
                <a:hlinkClick r:id="rId5">
                  <a:extLst>
                    <a:ext uri="{A12FA001-AC4F-418D-AE19-62706E023703}">
                      <ahyp:hlinkClr xmlns:ahyp="http://schemas.microsoft.com/office/drawing/2018/hyperlinkcolor" val="tx"/>
                    </a:ext>
                  </a:extLst>
                </a:hlinkClick>
              </a:rPr>
              <a:t>brownfields RLF program</a:t>
            </a:r>
            <a:r>
              <a:rPr kumimoji="0" lang="en-US" sz="1800" b="0" i="0" u="none" strike="noStrike" kern="1200" cap="none" spc="0" normalizeH="0" baseline="0" noProof="0">
                <a:ln>
                  <a:noFill/>
                </a:ln>
                <a:effectLst/>
                <a:uLnTx/>
                <a:uFillTx/>
                <a:latin typeface="Calibri" panose="020F0502020204030204"/>
                <a:ea typeface="+mn-ea"/>
                <a:cs typeface="+mn-cs"/>
              </a:rPr>
              <a:t> </a:t>
            </a:r>
            <a:r>
              <a:rPr lang="en-US">
                <a:latin typeface="Calibri" panose="020F0502020204030204"/>
              </a:rPr>
              <a:t>will p</a:t>
            </a:r>
            <a:r>
              <a:rPr kumimoji="0" lang="en-US" sz="1800" b="0" i="0" u="none" strike="noStrike" kern="1200" cap="none" spc="0" normalizeH="0" baseline="0" noProof="0">
                <a:ln>
                  <a:noFill/>
                </a:ln>
                <a:effectLst/>
                <a:uLnTx/>
                <a:uFillTx/>
                <a:latin typeface="Calibri" panose="020F0502020204030204"/>
                <a:ea typeface="+mn-ea"/>
                <a:cs typeface="+mn-cs"/>
              </a:rPr>
              <a:t>rovide loans and subgrants to eligible entities to carry out cleanup activities and support community outreach at brownfield sites.</a:t>
            </a:r>
            <a:endParaRPr lang="en-US" sz="1800" b="0" i="0" u="none" strike="noStrike" kern="1200" cap="none" spc="0" normalizeH="0" baseline="0" noProof="0">
              <a:ln>
                <a:noFill/>
              </a:ln>
              <a:effectLst/>
              <a:uLnTx/>
              <a:uFillTx/>
              <a:latin typeface="Calibri" panose="020F0502020204030204"/>
              <a:ea typeface="Calibri"/>
              <a:cs typeface="Calibri"/>
            </a:endParaRPr>
          </a:p>
          <a:p>
            <a:pPr marR="0" lvl="0" algn="l" defTabSz="914400" rtl="0" eaLnBrk="1" fontAlgn="auto" latinLnBrk="0" hangingPunct="1">
              <a:lnSpc>
                <a:spcPct val="100000"/>
              </a:lnSpc>
              <a:spcBef>
                <a:spcPts val="0"/>
              </a:spcBef>
              <a:spcAft>
                <a:spcPts val="0"/>
              </a:spcAft>
              <a:buClrTx/>
              <a:buSzTx/>
              <a:tabLst/>
              <a:defRPr/>
            </a:pPr>
            <a:endParaRPr lang="en-US">
              <a:latin typeface="Calibri" panose="020F0502020204030204"/>
            </a:endParaRPr>
          </a:p>
          <a:p>
            <a:pPr>
              <a:defRPr/>
            </a:pPr>
            <a:r>
              <a:rPr lang="en-US" sz="1800" b="0" i="0" u="none" strike="noStrike" kern="1200" cap="none" spc="0" normalizeH="0" baseline="0" noProof="0">
                <a:ln>
                  <a:noFill/>
                </a:ln>
                <a:effectLst/>
                <a:uLnTx/>
                <a:uFillTx/>
                <a:latin typeface="Calibri" panose="020F0502020204030204"/>
                <a:cs typeface="Calibri"/>
              </a:rPr>
              <a:t>As loans are repaid, the grant </a:t>
            </a:r>
            <a:r>
              <a:rPr lang="en-US">
                <a:latin typeface="Calibri" panose="020F0502020204030204"/>
                <a:cs typeface="Calibri"/>
              </a:rPr>
              <a:t>funds revolve</a:t>
            </a:r>
            <a:r>
              <a:rPr lang="en-US" sz="1800" b="0" i="0" u="none" strike="noStrike" kern="1200" cap="none" spc="0" normalizeH="0" baseline="0" noProof="0">
                <a:ln>
                  <a:noFill/>
                </a:ln>
                <a:effectLst/>
                <a:uLnTx/>
                <a:uFillTx/>
                <a:latin typeface="Calibri" panose="020F0502020204030204"/>
                <a:cs typeface="Calibri"/>
              </a:rPr>
              <a:t> to </a:t>
            </a:r>
            <a:r>
              <a:rPr lang="en-US">
                <a:latin typeface="Calibri" panose="020F0502020204030204"/>
                <a:cs typeface="Calibri"/>
              </a:rPr>
              <a:t>make new loans and support</a:t>
            </a:r>
            <a:r>
              <a:rPr lang="en-US" sz="1800" b="0" i="0" u="none" strike="noStrike" kern="1200" cap="none" spc="0" normalizeH="0" baseline="0" noProof="0">
                <a:ln>
                  <a:noFill/>
                </a:ln>
                <a:effectLst/>
                <a:uLnTx/>
                <a:uFillTx/>
                <a:latin typeface="Calibri" panose="020F0502020204030204"/>
                <a:cs typeface="Calibri"/>
              </a:rPr>
              <a:t> other brownfields cleanup projects.</a:t>
            </a:r>
          </a:p>
          <a:p>
            <a:pPr marR="0" lvl="0" algn="l" defTabSz="914400" rtl="0" eaLnBrk="1" fontAlgn="auto" latinLnBrk="0" hangingPunct="1">
              <a:lnSpc>
                <a:spcPct val="100000"/>
              </a:lnSpc>
              <a:spcBef>
                <a:spcPts val="0"/>
              </a:spcBef>
              <a:spcAft>
                <a:spcPts val="0"/>
              </a:spcAft>
              <a:buClrTx/>
              <a:buSzTx/>
              <a:tabLst/>
              <a:defRPr/>
            </a:pPr>
            <a:endParaRPr lang="en-US">
              <a:solidFill>
                <a:prstClr val="black"/>
              </a:solidFill>
              <a:latin typeface="Calibri" panose="020F0502020204030204"/>
            </a:endParaRPr>
          </a:p>
        </p:txBody>
      </p:sp>
      <p:sp>
        <p:nvSpPr>
          <p:cNvPr id="11" name="Slide Number Placeholder 2">
            <a:extLst>
              <a:ext uri="{FF2B5EF4-FFF2-40B4-BE49-F238E27FC236}">
                <a16:creationId xmlns:a16="http://schemas.microsoft.com/office/drawing/2014/main" id="{F510F121-97C0-4540-B6BF-B1613AF8D1E7}"/>
              </a:ext>
            </a:extLst>
          </p:cNvPr>
          <p:cNvSpPr txBox="1">
            <a:spLocks/>
          </p:cNvSpPr>
          <p:nvPr/>
        </p:nvSpPr>
        <p:spPr>
          <a:xfrm>
            <a:off x="9448800" y="6578219"/>
            <a:ext cx="2743200" cy="365125"/>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F7B8E44F-5FCC-43FC-B1C2-BC3C7DFA8195}"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pic>
        <p:nvPicPr>
          <p:cNvPr id="10" name="Picture Placeholder 13" descr="A picture containing person, group, people, posing&#10;&#10;Description automatically generated">
            <a:extLst>
              <a:ext uri="{FF2B5EF4-FFF2-40B4-BE49-F238E27FC236}">
                <a16:creationId xmlns:a16="http://schemas.microsoft.com/office/drawing/2014/main" id="{E9B3DD66-A767-4D71-8391-641B5C49B7F3}"/>
              </a:ext>
            </a:extLst>
          </p:cNvPr>
          <p:cNvPicPr>
            <a:picLocks noChangeAspect="1"/>
          </p:cNvPicPr>
          <p:nvPr/>
        </p:nvPicPr>
        <p:blipFill>
          <a:blip r:embed="rId6" cstate="print">
            <a:extLst>
              <a:ext uri="{28A0092B-C50C-407E-A947-70E740481C1C}">
                <a14:useLocalDpi xmlns:a14="http://schemas.microsoft.com/office/drawing/2010/main" val="0"/>
              </a:ext>
            </a:extLst>
          </a:blip>
          <a:srcRect l="2757" r="2757"/>
          <a:stretch>
            <a:fillRect/>
          </a:stretch>
        </p:blipFill>
        <p:spPr>
          <a:xfrm>
            <a:off x="6087494" y="1604041"/>
            <a:ext cx="5692544" cy="3388373"/>
          </a:xfrm>
          <a:prstGeom prst="rect">
            <a:avLst/>
          </a:prstGeom>
        </p:spPr>
      </p:pic>
      <p:pic>
        <p:nvPicPr>
          <p:cNvPr id="13" name="Audio 12">
            <a:hlinkClick r:id="" action="ppaction://media"/>
            <a:extLst>
              <a:ext uri="{FF2B5EF4-FFF2-40B4-BE49-F238E27FC236}">
                <a16:creationId xmlns:a16="http://schemas.microsoft.com/office/drawing/2014/main" id="{7F3556DF-5968-3EA0-1960-35B75F6B9522}"/>
              </a:ext>
            </a:extLst>
          </p:cNvPr>
          <p:cNvPicPr>
            <a:picLocks noChangeAspect="1"/>
          </p:cNvPicPr>
          <p:nvPr>
            <a:audioFile r:link="rId2"/>
            <p:extLst>
              <p:ext uri="{DAA4B4D4-6D71-4841-9C94-3DE7FCFB9230}">
                <p14:media xmlns:p14="http://schemas.microsoft.com/office/powerpoint/2010/main" r:embed="rId1"/>
              </p:ext>
            </p:extLst>
          </p:nvPr>
        </p:nvPicPr>
        <p:blipFill>
          <a:blip r:embed="rId7"/>
          <a:srcRect l="-245891" t="-245891" r="-245891" b="-245891"/>
          <a:stretch>
            <a:fillRect/>
          </a:stretch>
        </p:blipFill>
        <p:spPr>
          <a:xfrm>
            <a:off x="10932545" y="4652614"/>
            <a:ext cx="2057400" cy="2057400"/>
          </a:xfrm>
          <a:prstGeom prst="ellipse">
            <a:avLst/>
          </a:prstGeom>
        </p:spPr>
      </p:pic>
      <p:sp>
        <p:nvSpPr>
          <p:cNvPr id="5" name="TextBox 4">
            <a:extLst>
              <a:ext uri="{FF2B5EF4-FFF2-40B4-BE49-F238E27FC236}">
                <a16:creationId xmlns:a16="http://schemas.microsoft.com/office/drawing/2014/main" id="{D3ECB2C8-14EA-E4FF-53F2-79B030322082}"/>
              </a:ext>
            </a:extLst>
          </p:cNvPr>
          <p:cNvSpPr txBox="1"/>
          <p:nvPr/>
        </p:nvSpPr>
        <p:spPr>
          <a:xfrm>
            <a:off x="11774962" y="6360424"/>
            <a:ext cx="651933"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6</a:t>
            </a:r>
          </a:p>
        </p:txBody>
      </p:sp>
    </p:spTree>
    <p:extLst>
      <p:ext uri="{BB962C8B-B14F-4D97-AF65-F5344CB8AC3E}">
        <p14:creationId xmlns:p14="http://schemas.microsoft.com/office/powerpoint/2010/main" val="3097294857"/>
      </p:ext>
    </p:extLst>
  </p:cSld>
  <p:clrMapOvr>
    <a:masterClrMapping/>
  </p:clrMapOvr>
  <mc:AlternateContent xmlns:mc="http://schemas.openxmlformats.org/markup-compatibility/2006" xmlns:p14="http://schemas.microsoft.com/office/powerpoint/2010/main">
    <mc:Choice Requires="p14">
      <p:transition spd="slow" p14:dur="2000" advTm="36394"/>
    </mc:Choice>
    <mc:Fallback xmlns="">
      <p:transition spd="slow" advTm="36394"/>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3"/>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3"/>
                </p:tgtEl>
              </p:cMediaNode>
            </p:audio>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6A7AE2-5A52-430C-BA0A-FB2158663274}"/>
              </a:ext>
            </a:extLst>
          </p:cNvPr>
          <p:cNvSpPr>
            <a:spLocks noGrp="1"/>
          </p:cNvSpPr>
          <p:nvPr>
            <p:ph type="title"/>
          </p:nvPr>
        </p:nvSpPr>
        <p:spPr>
          <a:xfrm>
            <a:off x="1418896" y="150665"/>
            <a:ext cx="8605801" cy="1325563"/>
          </a:xfrm>
        </p:spPr>
        <p:txBody>
          <a:bodyPr>
            <a:normAutofit/>
          </a:bodyPr>
          <a:lstStyle/>
          <a:p>
            <a:pPr algn="l">
              <a:lnSpc>
                <a:spcPct val="100000"/>
              </a:lnSpc>
              <a:spcBef>
                <a:spcPts val="0"/>
              </a:spcBef>
              <a:defRPr/>
            </a:pPr>
            <a:r>
              <a:rPr lang="en-US" sz="3600" b="1" kern="0">
                <a:latin typeface="+mn-lt"/>
                <a:cs typeface="Segoe UI Semilight"/>
              </a:rPr>
              <a:t>Brownfields Job Training Grants </a:t>
            </a:r>
            <a:endParaRPr lang="en-US" sz="3600" b="1" kern="0">
              <a:latin typeface="+mn-lt"/>
            </a:endParaRPr>
          </a:p>
        </p:txBody>
      </p:sp>
      <p:sp>
        <p:nvSpPr>
          <p:cNvPr id="3" name="Rectangle 2">
            <a:extLst>
              <a:ext uri="{FF2B5EF4-FFF2-40B4-BE49-F238E27FC236}">
                <a16:creationId xmlns:a16="http://schemas.microsoft.com/office/drawing/2014/main" id="{EA49F084-28D3-4760-8FF9-9790067A12FA}"/>
              </a:ext>
            </a:extLst>
          </p:cNvPr>
          <p:cNvSpPr/>
          <p:nvPr/>
        </p:nvSpPr>
        <p:spPr>
          <a:xfrm>
            <a:off x="1418896" y="1476228"/>
            <a:ext cx="10277804" cy="2106731"/>
          </a:xfrm>
          <a:prstGeom prst="rect">
            <a:avLst/>
          </a:prstGeom>
        </p:spPr>
        <p:txBody>
          <a:bodyPr wrap="square" lIns="91440" tIns="45720" rIns="91440" bIns="45720" anchor="t">
            <a:spAutoFit/>
          </a:bodyPr>
          <a:lstStyle/>
          <a:p>
            <a:pPr marR="0" lvl="0" algn="l" defTabSz="914400" rtl="0" eaLnBrk="1" fontAlgn="auto" latinLnBrk="0" hangingPunct="1">
              <a:lnSpc>
                <a:spcPct val="110000"/>
              </a:lnSpc>
              <a:spcBef>
                <a:spcPts val="0"/>
              </a:spcBef>
              <a:spcAft>
                <a:spcPts val="0"/>
              </a:spcAft>
              <a:buClrTx/>
              <a:buSzTx/>
              <a:tabLst/>
              <a:defRPr/>
            </a:pPr>
            <a:r>
              <a:rPr kumimoji="0" lang="en-US" sz="2000" b="0" i="0" u="none" strike="noStrike" kern="1200" cap="none" spc="0" normalizeH="0" baseline="0" noProof="0">
                <a:ln>
                  <a:noFill/>
                </a:ln>
                <a:effectLst/>
                <a:uLnTx/>
                <a:uFillTx/>
                <a:latin typeface="Calibri" panose="020F0502020204030204"/>
                <a:ea typeface="+mn-ea"/>
                <a:cs typeface="+mn-cs"/>
              </a:rPr>
              <a:t>Grant funding to</a:t>
            </a:r>
            <a:r>
              <a:rPr kumimoji="0" lang="en-US" sz="2000" b="0" i="0" u="none" strike="noStrike" kern="1200" cap="none" spc="0" normalizeH="0" baseline="0" noProof="0">
                <a:ln>
                  <a:noFill/>
                </a:ln>
                <a:solidFill>
                  <a:srgbClr val="FF8000"/>
                </a:solidFill>
                <a:effectLst/>
                <a:uLnTx/>
                <a:uFillTx/>
                <a:latin typeface="Calibri" panose="020F0502020204030204"/>
                <a:ea typeface="+mn-ea"/>
                <a:cs typeface="+mn-cs"/>
              </a:rPr>
              <a:t> </a:t>
            </a: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recruit, train, and place unemployed and under-employed residents</a:t>
            </a:r>
            <a:r>
              <a:rPr kumimoji="0" lang="en-US" sz="2000" b="0" i="0" u="none" strike="noStrike" kern="1200" cap="none" spc="0" normalizeH="0" baseline="0" noProof="0">
                <a:ln>
                  <a:noFill/>
                </a:ln>
                <a:effectLst/>
                <a:uLnTx/>
                <a:uFillTx/>
                <a:latin typeface="Calibri" panose="020F0502020204030204"/>
                <a:ea typeface="+mn-ea"/>
                <a:cs typeface="+mn-cs"/>
              </a:rPr>
              <a:t> of communities affected by </a:t>
            </a:r>
            <a:r>
              <a:rPr lang="en-US" sz="2000">
                <a:latin typeface="Calibri" panose="020F0502020204030204"/>
              </a:rPr>
              <a:t>brownfields</a:t>
            </a:r>
            <a:r>
              <a:rPr kumimoji="0" lang="en-US" sz="2000" b="0" i="0" u="none" strike="noStrike" kern="1200" cap="none" spc="0" normalizeH="0" baseline="0" noProof="0">
                <a:ln>
                  <a:noFill/>
                </a:ln>
                <a:effectLst/>
                <a:uLnTx/>
                <a:uFillTx/>
                <a:latin typeface="Calibri" panose="020F0502020204030204"/>
                <a:ea typeface="+mn-ea"/>
                <a:cs typeface="+mn-cs"/>
              </a:rPr>
              <a:t>.  </a:t>
            </a:r>
          </a:p>
          <a:p>
            <a:pPr marR="0" lvl="0" algn="l" defTabSz="914400" rtl="0" eaLnBrk="1" fontAlgn="auto" latinLnBrk="0" hangingPunct="1">
              <a:lnSpc>
                <a:spcPct val="110000"/>
              </a:lnSpc>
              <a:spcBef>
                <a:spcPts val="0"/>
              </a:spcBef>
              <a:spcAft>
                <a:spcPts val="0"/>
              </a:spcAft>
              <a:buClrTx/>
              <a:buSzTx/>
              <a:tabLst/>
              <a:defRPr/>
            </a:pPr>
            <a:endParaRPr kumimoji="0" lang="en-US" sz="2000" b="0" i="0" u="none" strike="noStrike" kern="1200" cap="none" spc="0" normalizeH="0" baseline="0" noProof="0">
              <a:ln>
                <a:noFill/>
              </a:ln>
              <a:solidFill>
                <a:prstClr val="black"/>
              </a:solidFill>
              <a:effectLst/>
              <a:uLnTx/>
              <a:uFillTx/>
              <a:latin typeface="Calibri" panose="020F0502020204030204"/>
              <a:ea typeface="+mn-ea"/>
              <a:cs typeface="+mn-cs"/>
            </a:endParaRPr>
          </a:p>
          <a:p>
            <a:pPr>
              <a:lnSpc>
                <a:spcPct val="110000"/>
              </a:lnSpc>
              <a:defRPr/>
            </a:pPr>
            <a:r>
              <a:rPr lang="en-US" sz="2000">
                <a:latin typeface="Calibri" panose="020F0502020204030204"/>
              </a:rPr>
              <a:t>Trainings such as </a:t>
            </a:r>
            <a:r>
              <a:rPr kumimoji="0" lang="en-US" sz="2000" b="0" i="0" u="none" strike="noStrike" kern="1200" cap="none" spc="0" normalizeH="0" baseline="0" noProof="0">
                <a:ln>
                  <a:noFill/>
                </a:ln>
                <a:effectLst/>
                <a:uLnTx/>
                <a:uFillTx/>
                <a:latin typeface="Calibri" panose="020F0502020204030204"/>
                <a:ea typeface="+mn-ea"/>
                <a:cs typeface="+mn-cs"/>
              </a:rPr>
              <a:t>brownfields cleanup and remediation, emergency planning and response, stormwater</a:t>
            </a:r>
            <a:r>
              <a:rPr lang="en-US" sz="2000">
                <a:latin typeface="Calibri" panose="020F0502020204030204"/>
              </a:rPr>
              <a:t> management</a:t>
            </a:r>
            <a:r>
              <a:rPr kumimoji="0" lang="en-US" sz="2000" b="0" i="0" u="none" strike="noStrike" kern="1200" cap="none" spc="0" normalizeH="0" baseline="0" noProof="0">
                <a:ln>
                  <a:noFill/>
                </a:ln>
                <a:effectLst/>
                <a:uLnTx/>
                <a:uFillTx/>
                <a:latin typeface="Calibri" panose="020F0502020204030204"/>
                <a:ea typeface="+mn-ea"/>
                <a:cs typeface="+mn-cs"/>
              </a:rPr>
              <a:t>, environmental health and safety, etc. can be supported under this </a:t>
            </a:r>
            <a:r>
              <a:rPr kumimoji="0" lang="en-US" sz="2000" b="0" i="0" u="none" strike="noStrike" kern="1200" cap="none" spc="0" normalizeH="0" baseline="0" noProof="0">
                <a:ln>
                  <a:noFill/>
                </a:ln>
                <a:effectLst/>
                <a:uLnTx/>
                <a:uFillTx/>
                <a:latin typeface="Calibri" panose="020F0502020204030204"/>
                <a:ea typeface="+mn-ea"/>
                <a:cs typeface="+mn-cs"/>
                <a:hlinkClick r:id="rId5">
                  <a:extLst>
                    <a:ext uri="{A12FA001-AC4F-418D-AE19-62706E023703}">
                      <ahyp:hlinkClr xmlns:ahyp="http://schemas.microsoft.com/office/drawing/2018/hyperlinkcolor" val="tx"/>
                    </a:ext>
                  </a:extLst>
                </a:hlinkClick>
              </a:rPr>
              <a:t>grant</a:t>
            </a:r>
            <a:r>
              <a:rPr kumimoji="0" lang="en-US" sz="2000" b="0" i="0" u="none" strike="noStrike" kern="1200" cap="none" spc="0" normalizeH="0" baseline="0" noProof="0">
                <a:ln>
                  <a:noFill/>
                </a:ln>
                <a:effectLst/>
                <a:uLnTx/>
                <a:uFillTx/>
                <a:latin typeface="Calibri" panose="020F0502020204030204"/>
                <a:ea typeface="+mn-ea"/>
                <a:cs typeface="+mn-cs"/>
              </a:rPr>
              <a:t>.</a:t>
            </a:r>
            <a:endParaRPr kumimoji="0" lang="en-US" sz="2000" b="0" i="0" u="none" strike="noStrike" kern="1200" cap="none" spc="0" normalizeH="0" baseline="0" noProof="0">
              <a:ln>
                <a:noFill/>
              </a:ln>
              <a:effectLst/>
              <a:uLnTx/>
              <a:uFillTx/>
              <a:latin typeface="Calibri" panose="020F0502020204030204"/>
              <a:ea typeface="+mn-ea"/>
              <a:cs typeface="Calibri"/>
            </a:endParaRPr>
          </a:p>
        </p:txBody>
      </p:sp>
      <p:pic>
        <p:nvPicPr>
          <p:cNvPr id="14" name="Picture 13">
            <a:extLst>
              <a:ext uri="{FF2B5EF4-FFF2-40B4-BE49-F238E27FC236}">
                <a16:creationId xmlns:a16="http://schemas.microsoft.com/office/drawing/2014/main" id="{0F771A93-63D9-4083-8B56-34E66FDAC568}"/>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6564796" y="3607593"/>
            <a:ext cx="4142962" cy="3003302"/>
          </a:xfrm>
          <a:prstGeom prst="rect">
            <a:avLst/>
          </a:prstGeom>
        </p:spPr>
      </p:pic>
      <p:sp>
        <p:nvSpPr>
          <p:cNvPr id="7" name="Slide Number Placeholder 2">
            <a:extLst>
              <a:ext uri="{FF2B5EF4-FFF2-40B4-BE49-F238E27FC236}">
                <a16:creationId xmlns:a16="http://schemas.microsoft.com/office/drawing/2014/main" id="{EDCC45ED-5A23-4137-817A-A2A67DCB1A10}"/>
              </a:ext>
            </a:extLst>
          </p:cNvPr>
          <p:cNvSpPr txBox="1">
            <a:spLocks/>
          </p:cNvSpPr>
          <p:nvPr/>
        </p:nvSpPr>
        <p:spPr>
          <a:xfrm>
            <a:off x="9448800" y="6578219"/>
            <a:ext cx="2743200" cy="365125"/>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F7B8E44F-5FCC-43FC-B1C2-BC3C7DFA8195}"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pic>
        <p:nvPicPr>
          <p:cNvPr id="8" name="Picture 7">
            <a:extLst>
              <a:ext uri="{FF2B5EF4-FFF2-40B4-BE49-F238E27FC236}">
                <a16:creationId xmlns:a16="http://schemas.microsoft.com/office/drawing/2014/main" id="{AC4C3133-B09B-4D11-9BD9-F53BC79C8A9B}"/>
              </a:ext>
            </a:extLst>
          </p:cNvPr>
          <p:cNvPicPr>
            <a:picLocks noChangeAspect="1"/>
          </p:cNvPicPr>
          <p:nvPr/>
        </p:nvPicPr>
        <p:blipFill rotWithShape="1">
          <a:blip r:embed="rId7"/>
          <a:srcRect l="1624" t="20411" r="21589" b="18063"/>
          <a:stretch/>
        </p:blipFill>
        <p:spPr>
          <a:xfrm>
            <a:off x="1418896" y="3583780"/>
            <a:ext cx="4855780" cy="3015208"/>
          </a:xfrm>
          <a:prstGeom prst="rect">
            <a:avLst/>
          </a:prstGeom>
        </p:spPr>
      </p:pic>
      <p:pic>
        <p:nvPicPr>
          <p:cNvPr id="10" name="Audio 9">
            <a:hlinkClick r:id="" action="ppaction://media"/>
            <a:extLst>
              <a:ext uri="{FF2B5EF4-FFF2-40B4-BE49-F238E27FC236}">
                <a16:creationId xmlns:a16="http://schemas.microsoft.com/office/drawing/2014/main" id="{7E2418BC-7824-4A5C-D915-E458FF520935}"/>
              </a:ext>
            </a:extLst>
          </p:cNvPr>
          <p:cNvPicPr>
            <a:picLocks noChangeAspect="1"/>
          </p:cNvPicPr>
          <p:nvPr>
            <a:audioFile r:link="rId2"/>
            <p:extLst>
              <p:ext uri="{DAA4B4D4-6D71-4841-9C94-3DE7FCFB9230}">
                <p14:media xmlns:p14="http://schemas.microsoft.com/office/powerpoint/2010/main" r:embed="rId1"/>
              </p:ext>
            </p:extLst>
          </p:nvPr>
        </p:nvPicPr>
        <p:blipFill>
          <a:blip r:embed="rId8"/>
          <a:srcRect l="-245891" t="-245891" r="-245891" b="-245891"/>
          <a:stretch>
            <a:fillRect/>
          </a:stretch>
        </p:blipFill>
        <p:spPr>
          <a:xfrm>
            <a:off x="10052304" y="4718304"/>
            <a:ext cx="2057400" cy="2057400"/>
          </a:xfrm>
          <a:prstGeom prst="ellipse">
            <a:avLst/>
          </a:prstGeom>
        </p:spPr>
      </p:pic>
      <p:sp>
        <p:nvSpPr>
          <p:cNvPr id="5" name="TextBox 4">
            <a:extLst>
              <a:ext uri="{FF2B5EF4-FFF2-40B4-BE49-F238E27FC236}">
                <a16:creationId xmlns:a16="http://schemas.microsoft.com/office/drawing/2014/main" id="{8C439858-0A3D-86B7-319F-25FD8E985B0F}"/>
              </a:ext>
            </a:extLst>
          </p:cNvPr>
          <p:cNvSpPr txBox="1"/>
          <p:nvPr/>
        </p:nvSpPr>
        <p:spPr>
          <a:xfrm>
            <a:off x="11859628" y="6341609"/>
            <a:ext cx="651933"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7</a:t>
            </a:r>
          </a:p>
        </p:txBody>
      </p:sp>
    </p:spTree>
    <p:extLst>
      <p:ext uri="{BB962C8B-B14F-4D97-AF65-F5344CB8AC3E}">
        <p14:creationId xmlns:p14="http://schemas.microsoft.com/office/powerpoint/2010/main" val="1899880122"/>
      </p:ext>
    </p:extLst>
  </p:cSld>
  <p:clrMapOvr>
    <a:masterClrMapping/>
  </p:clrMapOvr>
  <mc:AlternateContent xmlns:mc="http://schemas.openxmlformats.org/markup-compatibility/2006" xmlns:p14="http://schemas.microsoft.com/office/powerpoint/2010/main">
    <mc:Choice Requires="p14">
      <p:transition spd="slow" p14:dur="2000" advTm="30282"/>
    </mc:Choice>
    <mc:Fallback xmlns="">
      <p:transition spd="slow" advTm="30282"/>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0"/>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0"/>
                </p:tgtEl>
              </p:cMediaNode>
            </p:audio>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133A7176-DC2C-48B8-90D0-CCDD57ABCD54}"/>
              </a:ext>
            </a:extLst>
          </p:cNvPr>
          <p:cNvSpPr/>
          <p:nvPr/>
        </p:nvSpPr>
        <p:spPr>
          <a:xfrm>
            <a:off x="751609" y="386057"/>
            <a:ext cx="7558479" cy="646331"/>
          </a:xfrm>
          <a:prstGeom prst="rect">
            <a:avLst/>
          </a:prstGeom>
        </p:spPr>
        <p:txBody>
          <a:bodyPr wrap="none" lIns="91440" tIns="45720" rIns="91440" bIns="45720" anchor="t">
            <a:spAutoFit/>
          </a:bodyPr>
          <a:lstStyle/>
          <a:p>
            <a:pPr marL="0" marR="0" lvl="0" indent="0"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0" cap="none" spc="0" normalizeH="0" baseline="0" noProof="0">
                <a:ln>
                  <a:noFill/>
                </a:ln>
                <a:effectLst/>
                <a:uLnTx/>
                <a:uFillTx/>
                <a:ea typeface="Segoe UI Symbol"/>
                <a:cs typeface="Segoe UI Semilight"/>
                <a:hlinkClick r:id="rId5"/>
              </a:rPr>
              <a:t>Eligible Entities</a:t>
            </a:r>
            <a:r>
              <a:rPr kumimoji="0" lang="en-US" sz="3600" b="1" i="0" u="none" strike="noStrike" kern="0" cap="none" spc="0" normalizeH="0" baseline="0" noProof="0">
                <a:ln>
                  <a:noFill/>
                </a:ln>
                <a:effectLst/>
                <a:uLnTx/>
                <a:uFillTx/>
                <a:ea typeface="Segoe UI Symbol"/>
                <a:cs typeface="Segoe UI Semilight"/>
              </a:rPr>
              <a:t> for Brownfields Grants</a:t>
            </a:r>
          </a:p>
        </p:txBody>
      </p:sp>
      <p:sp>
        <p:nvSpPr>
          <p:cNvPr id="6" name="Content Placeholder 2">
            <a:extLst>
              <a:ext uri="{FF2B5EF4-FFF2-40B4-BE49-F238E27FC236}">
                <a16:creationId xmlns:a16="http://schemas.microsoft.com/office/drawing/2014/main" id="{56F1F38F-5B5B-4AB3-9B5B-C9C539256F25}"/>
              </a:ext>
            </a:extLst>
          </p:cNvPr>
          <p:cNvSpPr txBox="1">
            <a:spLocks/>
          </p:cNvSpPr>
          <p:nvPr/>
        </p:nvSpPr>
        <p:spPr>
          <a:xfrm>
            <a:off x="426175" y="2303117"/>
            <a:ext cx="6411526" cy="4063898"/>
          </a:xfrm>
          <a:prstGeom prst="rect">
            <a:avLst/>
          </a:prstGeom>
        </p:spPr>
        <p:txBody>
          <a:bodyPr lIns="91440" tIns="45720" rIns="91440" bIns="45720" anchor="t">
            <a:normAutofit fontScale="85000"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buFont typeface="Wingdings" panose="05000000000000000000" pitchFamily="2" charset="2"/>
              <a:buChar char="ü"/>
              <a:defRPr/>
            </a:pPr>
            <a:r>
              <a:rPr lang="en-US" sz="2400" dirty="0">
                <a:solidFill>
                  <a:prstClr val="black"/>
                </a:solidFill>
                <a:cs typeface="Segoe UI Semilight"/>
              </a:rPr>
              <a:t> </a:t>
            </a:r>
            <a:r>
              <a:rPr kumimoji="0" lang="en-US" sz="2400" b="0" i="0" u="none" strike="noStrike" kern="1200" cap="none" spc="0" normalizeH="0" baseline="0" noProof="0" dirty="0">
                <a:ln>
                  <a:noFill/>
                </a:ln>
                <a:solidFill>
                  <a:prstClr val="black"/>
                </a:solidFill>
                <a:effectLst/>
                <a:uLnTx/>
                <a:uFillTx/>
                <a:ea typeface="+mn-ea"/>
                <a:cs typeface="Segoe UI Semilight"/>
              </a:rPr>
              <a:t>States</a:t>
            </a:r>
          </a:p>
          <a:p>
            <a:pPr>
              <a:buFont typeface="Wingdings" panose="05000000000000000000" pitchFamily="2" charset="2"/>
              <a:buChar char="ü"/>
              <a:defRPr/>
            </a:pPr>
            <a:r>
              <a:rPr lang="en-US" sz="2400" dirty="0">
                <a:solidFill>
                  <a:prstClr val="black"/>
                </a:solidFill>
                <a:cs typeface="Segoe UI Semilight"/>
              </a:rPr>
              <a:t> </a:t>
            </a:r>
            <a:r>
              <a:rPr kumimoji="0" lang="en-US" sz="2400" b="0" i="0" u="none" strike="noStrike" kern="1200" cap="none" spc="0" normalizeH="0" baseline="0" noProof="0" dirty="0">
                <a:ln>
                  <a:noFill/>
                </a:ln>
                <a:solidFill>
                  <a:prstClr val="black"/>
                </a:solidFill>
                <a:effectLst/>
                <a:uLnTx/>
                <a:uFillTx/>
                <a:ea typeface="+mn-ea"/>
                <a:cs typeface="Segoe UI Semilight"/>
              </a:rPr>
              <a:t>US Territories</a:t>
            </a:r>
            <a:endParaRPr lang="en-US" sz="2400" dirty="0">
              <a:solidFill>
                <a:prstClr val="black"/>
              </a:solidFill>
              <a:cs typeface="Segoe UI Semilight"/>
            </a:endParaRPr>
          </a:p>
          <a:p>
            <a:pPr>
              <a:buFont typeface="Wingdings" panose="05000000000000000000" pitchFamily="2" charset="2"/>
              <a:buChar char="ü"/>
              <a:defRPr/>
            </a:pPr>
            <a:r>
              <a:rPr lang="en-US" sz="2400" dirty="0">
                <a:solidFill>
                  <a:prstClr val="black"/>
                </a:solidFill>
                <a:cs typeface="Segoe UI Semilight"/>
              </a:rPr>
              <a:t>Alaska Native Regional Corporation, Alaska Native Village Corporation, and Metlakatla Indian Community</a:t>
            </a:r>
            <a:endParaRPr lang="en-US" sz="2400" b="0" i="0" u="none" strike="noStrike" kern="1200" cap="none" spc="0" normalizeH="0" baseline="0" noProof="0" dirty="0">
              <a:ln>
                <a:noFill/>
              </a:ln>
              <a:solidFill>
                <a:prstClr val="black"/>
              </a:solidFill>
              <a:effectLst/>
              <a:uLnTx/>
              <a:uFillTx/>
              <a:cs typeface="Segoe UI Semilight" panose="020B0402040204020203" pitchFamily="34" charset="0"/>
            </a:endParaRPr>
          </a:p>
          <a:p>
            <a:pPr>
              <a:buFont typeface="Wingdings" panose="05000000000000000000" pitchFamily="2" charset="2"/>
              <a:buChar char="ü"/>
              <a:defRPr/>
            </a:pPr>
            <a:r>
              <a:rPr lang="en-US" sz="2400" dirty="0">
                <a:solidFill>
                  <a:prstClr val="black"/>
                </a:solidFill>
                <a:cs typeface="Segoe UI Semilight"/>
              </a:rPr>
              <a:t> Federally</a:t>
            </a:r>
            <a:r>
              <a:rPr kumimoji="0" lang="en-US" sz="2400" b="0" i="0" u="none" strike="noStrike" kern="1200" cap="none" spc="0" normalizeH="0" baseline="0" noProof="0" dirty="0">
                <a:ln>
                  <a:noFill/>
                </a:ln>
                <a:solidFill>
                  <a:prstClr val="black"/>
                </a:solidFill>
                <a:effectLst/>
                <a:uLnTx/>
                <a:uFillTx/>
                <a:ea typeface="+mn-ea"/>
                <a:cs typeface="Segoe UI Semilight"/>
              </a:rPr>
              <a:t> </a:t>
            </a:r>
            <a:r>
              <a:rPr lang="en-US" sz="2400" dirty="0">
                <a:solidFill>
                  <a:prstClr val="black"/>
                </a:solidFill>
                <a:cs typeface="Segoe UI Semilight"/>
              </a:rPr>
              <a:t>recognized Indian Tribe other than in Alaska</a:t>
            </a:r>
            <a:endParaRPr lang="en-US" sz="2400" b="0" i="0" u="none" strike="noStrike" kern="1200" cap="none" spc="0" normalizeH="0" baseline="0" noProof="0" dirty="0">
              <a:ln>
                <a:noFill/>
              </a:ln>
              <a:solidFill>
                <a:prstClr val="black"/>
              </a:solidFill>
              <a:effectLst/>
              <a:uLnTx/>
              <a:uFillTx/>
              <a:cs typeface="Segoe UI Semilight"/>
            </a:endParaRPr>
          </a:p>
          <a:p>
            <a:pPr>
              <a:buFont typeface="Wingdings" panose="05000000000000000000" pitchFamily="2" charset="2"/>
              <a:buChar char="ü"/>
              <a:defRPr/>
            </a:pPr>
            <a:r>
              <a:rPr lang="en-US" sz="2400" dirty="0">
                <a:solidFill>
                  <a:prstClr val="black"/>
                </a:solidFill>
                <a:cs typeface="Segoe UI Semilight"/>
              </a:rPr>
              <a:t> </a:t>
            </a:r>
            <a:r>
              <a:rPr kumimoji="0" lang="en-US" sz="2400" b="0" i="0" u="none" strike="noStrike" kern="1200" cap="none" spc="0" normalizeH="0" baseline="0" noProof="0" dirty="0">
                <a:ln>
                  <a:noFill/>
                </a:ln>
                <a:solidFill>
                  <a:prstClr val="black"/>
                </a:solidFill>
                <a:effectLst/>
                <a:uLnTx/>
                <a:uFillTx/>
                <a:ea typeface="+mn-ea"/>
                <a:cs typeface="Segoe UI Semilight"/>
              </a:rPr>
              <a:t>Intertribal consortia</a:t>
            </a:r>
            <a:endParaRPr lang="en-US" sz="2400" b="0" i="0" u="none" strike="noStrike" kern="1200" cap="none" spc="0" normalizeH="0" baseline="0" noProof="0" dirty="0">
              <a:ln>
                <a:noFill/>
              </a:ln>
              <a:solidFill>
                <a:prstClr val="black"/>
              </a:solidFill>
              <a:effectLst/>
              <a:uLnTx/>
              <a:uFillTx/>
              <a:cs typeface="Segoe UI Semilight"/>
            </a:endParaRPr>
          </a:p>
          <a:p>
            <a:pPr>
              <a:buFont typeface="Wingdings" panose="05000000000000000000" pitchFamily="2" charset="2"/>
              <a:buChar char="ü"/>
              <a:defRPr/>
            </a:pPr>
            <a:r>
              <a:rPr lang="en-US" sz="2400" dirty="0">
                <a:solidFill>
                  <a:prstClr val="black"/>
                </a:solidFill>
                <a:cs typeface="Segoe UI Semilight"/>
              </a:rPr>
              <a:t> </a:t>
            </a:r>
            <a:r>
              <a:rPr kumimoji="0" lang="en-US" sz="2400" b="0" i="0" u="none" strike="noStrike" kern="1200" cap="none" spc="0" normalizeH="0" baseline="0" noProof="0" dirty="0">
                <a:ln>
                  <a:noFill/>
                </a:ln>
                <a:solidFill>
                  <a:prstClr val="black"/>
                </a:solidFill>
                <a:effectLst/>
                <a:uLnTx/>
                <a:uFillTx/>
                <a:ea typeface="+mn-ea"/>
                <a:cs typeface="Segoe UI Semilight"/>
              </a:rPr>
              <a:t>Local and Regional governments</a:t>
            </a:r>
            <a:endParaRPr lang="en-US" sz="2400" b="0" i="0" u="none" strike="noStrike" kern="1200" cap="none" spc="0" normalizeH="0" baseline="0" noProof="0" dirty="0">
              <a:ln>
                <a:noFill/>
              </a:ln>
              <a:solidFill>
                <a:prstClr val="black"/>
              </a:solidFill>
              <a:effectLst/>
              <a:uLnTx/>
              <a:uFillTx/>
              <a:cs typeface="Segoe UI Semilight"/>
            </a:endParaRPr>
          </a:p>
          <a:p>
            <a:pPr>
              <a:buFont typeface="Wingdings" panose="05000000000000000000" pitchFamily="2" charset="2"/>
              <a:buChar char="ü"/>
              <a:defRPr/>
            </a:pPr>
            <a:r>
              <a:rPr lang="en-US" sz="2400" dirty="0">
                <a:solidFill>
                  <a:prstClr val="black"/>
                </a:solidFill>
                <a:cs typeface="Segoe UI Semilight"/>
              </a:rPr>
              <a:t> </a:t>
            </a:r>
            <a:r>
              <a:rPr kumimoji="0" lang="en-US" sz="2400" b="0" i="0" u="none" strike="noStrike" kern="1200" cap="none" spc="0" normalizeH="0" baseline="0" noProof="0" dirty="0">
                <a:ln>
                  <a:noFill/>
                </a:ln>
                <a:solidFill>
                  <a:prstClr val="black"/>
                </a:solidFill>
                <a:effectLst/>
                <a:uLnTx/>
                <a:uFillTx/>
                <a:ea typeface="+mn-ea"/>
                <a:cs typeface="Segoe UI Semilight"/>
              </a:rPr>
              <a:t>Non-profits – 501(c)(3)</a:t>
            </a:r>
            <a:endParaRPr lang="en-US" sz="2400" b="0" i="0" u="none" strike="noStrike" kern="1200" cap="none" spc="0" normalizeH="0" baseline="0" noProof="0" dirty="0">
              <a:ln>
                <a:noFill/>
              </a:ln>
              <a:solidFill>
                <a:prstClr val="black"/>
              </a:solidFill>
              <a:effectLst/>
              <a:uLnTx/>
              <a:uFillTx/>
              <a:cs typeface="Segoe UI Semilight"/>
            </a:endParaRPr>
          </a:p>
          <a:p>
            <a:pPr lvl="1">
              <a:buFont typeface="Wingdings" panose="05000000000000000000" pitchFamily="2" charset="2"/>
              <a:buChar char="ü"/>
              <a:defRPr/>
            </a:pPr>
            <a:r>
              <a:rPr lang="en-US" sz="2000" dirty="0">
                <a:cs typeface="Segoe UI Semilight"/>
              </a:rPr>
              <a:t>* a broader definition of non-profits are eligible for Brownfields Cleanup grants and RLF subgrants. See the most recent Brownfields Cleanup RFA for specific details. </a:t>
            </a:r>
          </a:p>
        </p:txBody>
      </p:sp>
      <p:sp>
        <p:nvSpPr>
          <p:cNvPr id="5" name="Slide Number Placeholder 2">
            <a:extLst>
              <a:ext uri="{FF2B5EF4-FFF2-40B4-BE49-F238E27FC236}">
                <a16:creationId xmlns:a16="http://schemas.microsoft.com/office/drawing/2014/main" id="{BA1977F9-356F-4EDA-8E2A-CAB192678C30}"/>
              </a:ext>
            </a:extLst>
          </p:cNvPr>
          <p:cNvSpPr txBox="1">
            <a:spLocks/>
          </p:cNvSpPr>
          <p:nvPr/>
        </p:nvSpPr>
        <p:spPr>
          <a:xfrm>
            <a:off x="9448800" y="6578219"/>
            <a:ext cx="2743200" cy="365125"/>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F7B8E44F-5FCC-43FC-B1C2-BC3C7DFA8195}"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pic>
        <p:nvPicPr>
          <p:cNvPr id="4" name="Picture 3">
            <a:extLst>
              <a:ext uri="{FF2B5EF4-FFF2-40B4-BE49-F238E27FC236}">
                <a16:creationId xmlns:a16="http://schemas.microsoft.com/office/drawing/2014/main" id="{FF5E05A1-ECBB-40E9-9007-FF3BD2D7127D}"/>
              </a:ext>
            </a:extLst>
          </p:cNvPr>
          <p:cNvPicPr>
            <a:picLocks noChangeAspect="1"/>
          </p:cNvPicPr>
          <p:nvPr/>
        </p:nvPicPr>
        <p:blipFill>
          <a:blip r:embed="rId6"/>
          <a:stretch>
            <a:fillRect/>
          </a:stretch>
        </p:blipFill>
        <p:spPr>
          <a:xfrm>
            <a:off x="6960180" y="2409443"/>
            <a:ext cx="4977240" cy="3076957"/>
          </a:xfrm>
          <a:prstGeom prst="rect">
            <a:avLst/>
          </a:prstGeom>
          <a:ln>
            <a:solidFill>
              <a:srgbClr val="00B050"/>
            </a:solidFill>
            <a:prstDash val="dashDot"/>
          </a:ln>
        </p:spPr>
      </p:pic>
      <p:pic>
        <p:nvPicPr>
          <p:cNvPr id="10" name="Audio 9">
            <a:hlinkClick r:id="" action="ppaction://media"/>
            <a:extLst>
              <a:ext uri="{FF2B5EF4-FFF2-40B4-BE49-F238E27FC236}">
                <a16:creationId xmlns:a16="http://schemas.microsoft.com/office/drawing/2014/main" id="{77389EDF-ECAA-F2B2-F1CA-6162502AE353}"/>
              </a:ext>
            </a:extLst>
          </p:cNvPr>
          <p:cNvPicPr>
            <a:picLocks noChangeAspect="1"/>
          </p:cNvPicPr>
          <p:nvPr>
            <a:audioFile r:link="rId2"/>
            <p:extLst>
              <p:ext uri="{DAA4B4D4-6D71-4841-9C94-3DE7FCFB9230}">
                <p14:media xmlns:p14="http://schemas.microsoft.com/office/powerpoint/2010/main" r:embed="rId1"/>
              </p:ext>
            </p:extLst>
          </p:nvPr>
        </p:nvPicPr>
        <p:blipFill>
          <a:blip r:embed="rId7"/>
          <a:srcRect l="-245891" t="-245891" r="-245891" b="-245891"/>
          <a:stretch>
            <a:fillRect/>
          </a:stretch>
        </p:blipFill>
        <p:spPr>
          <a:xfrm>
            <a:off x="10986369" y="4902659"/>
            <a:ext cx="2057400" cy="2057400"/>
          </a:xfrm>
          <a:prstGeom prst="ellipse">
            <a:avLst/>
          </a:prstGeom>
        </p:spPr>
      </p:pic>
      <p:sp>
        <p:nvSpPr>
          <p:cNvPr id="7" name="TextBox 6">
            <a:extLst>
              <a:ext uri="{FF2B5EF4-FFF2-40B4-BE49-F238E27FC236}">
                <a16:creationId xmlns:a16="http://schemas.microsoft.com/office/drawing/2014/main" id="{22C0629F-753F-B5B7-C681-15BB597C6A90}"/>
              </a:ext>
            </a:extLst>
          </p:cNvPr>
          <p:cNvSpPr txBox="1"/>
          <p:nvPr/>
        </p:nvSpPr>
        <p:spPr>
          <a:xfrm>
            <a:off x="11803184" y="6366190"/>
            <a:ext cx="651933"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8</a:t>
            </a:r>
          </a:p>
        </p:txBody>
      </p:sp>
    </p:spTree>
    <p:extLst>
      <p:ext uri="{BB962C8B-B14F-4D97-AF65-F5344CB8AC3E}">
        <p14:creationId xmlns:p14="http://schemas.microsoft.com/office/powerpoint/2010/main" val="436857967"/>
      </p:ext>
    </p:extLst>
  </p:cSld>
  <p:clrMapOvr>
    <a:masterClrMapping/>
  </p:clrMapOvr>
  <mc:AlternateContent xmlns:mc="http://schemas.openxmlformats.org/markup-compatibility/2006" xmlns:p14="http://schemas.microsoft.com/office/powerpoint/2010/main">
    <mc:Choice Requires="p14">
      <p:transition spd="slow" p14:dur="2000" advTm="35828"/>
    </mc:Choice>
    <mc:Fallback xmlns="">
      <p:transition spd="slow" advTm="3582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0"/>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0"/>
                </p:tgtEl>
              </p:cMediaNode>
            </p:audio>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843037-B929-41CA-8BC3-54D867396EFC}"/>
              </a:ext>
            </a:extLst>
          </p:cNvPr>
          <p:cNvSpPr>
            <a:spLocks noGrp="1"/>
          </p:cNvSpPr>
          <p:nvPr>
            <p:ph type="title"/>
          </p:nvPr>
        </p:nvSpPr>
        <p:spPr/>
        <p:txBody>
          <a:bodyPr vert="horz" lIns="91440" tIns="45720" rIns="91440" bIns="45720" rtlCol="0" anchor="ctr">
            <a:normAutofit/>
          </a:bodyPr>
          <a:lstStyle/>
          <a:p>
            <a:pPr algn="l"/>
            <a:r>
              <a:rPr lang="en-US" b="1">
                <a:solidFill>
                  <a:srgbClr val="FFFFFF"/>
                </a:solidFill>
                <a:latin typeface="+mj-lt"/>
                <a:cs typeface="+mj-cs"/>
              </a:rPr>
              <a:t>CERCLA Section 128(a) State and Tribal Response Program Funds</a:t>
            </a:r>
          </a:p>
        </p:txBody>
      </p:sp>
      <p:sp>
        <p:nvSpPr>
          <p:cNvPr id="3" name="Content Placeholder 2">
            <a:extLst>
              <a:ext uri="{FF2B5EF4-FFF2-40B4-BE49-F238E27FC236}">
                <a16:creationId xmlns:a16="http://schemas.microsoft.com/office/drawing/2014/main" id="{0E83233E-7D88-47B1-9FC6-7BBD22700323}"/>
              </a:ext>
            </a:extLst>
          </p:cNvPr>
          <p:cNvSpPr>
            <a:spLocks noGrp="1"/>
          </p:cNvSpPr>
          <p:nvPr>
            <p:ph sz="half" idx="2"/>
          </p:nvPr>
        </p:nvSpPr>
        <p:spPr>
          <a:xfrm>
            <a:off x="6435008" y="3285538"/>
            <a:ext cx="4933601" cy="2132232"/>
          </a:xfrm>
        </p:spPr>
        <p:txBody>
          <a:bodyPr vert="horz" lIns="91440" tIns="45720" rIns="91440" bIns="45720" rtlCol="0" anchor="ctr">
            <a:noAutofit/>
          </a:bodyPr>
          <a:lstStyle/>
          <a:p>
            <a:pPr marL="0" indent="0">
              <a:lnSpc>
                <a:spcPct val="100000"/>
              </a:lnSpc>
              <a:buNone/>
            </a:pPr>
            <a:r>
              <a:rPr lang="en-US" sz="2000"/>
              <a:t>EPA allocates </a:t>
            </a:r>
            <a:r>
              <a:rPr lang="en-US" sz="2000">
                <a:hlinkClick r:id="rId5"/>
              </a:rPr>
              <a:t>Section 128(a)</a:t>
            </a:r>
            <a:r>
              <a:rPr lang="en-US" sz="2000"/>
              <a:t> funds to eligible states, territories, and tribes to support</a:t>
            </a:r>
            <a:r>
              <a:rPr lang="en-US" sz="2000" b="1">
                <a:solidFill>
                  <a:srgbClr val="FF8000"/>
                </a:solidFill>
              </a:rPr>
              <a:t> the establishment and enhancement of State and Tribal Response Programs</a:t>
            </a:r>
            <a:r>
              <a:rPr lang="en-US" sz="2000"/>
              <a:t>, including support for capacity-building, creation and maintenance of a public record of sites in their programs, limited site-specific work, and related program-development support.</a:t>
            </a:r>
          </a:p>
          <a:p>
            <a:pPr marL="0" indent="0">
              <a:lnSpc>
                <a:spcPct val="100000"/>
              </a:lnSpc>
              <a:buNone/>
            </a:pPr>
            <a:endParaRPr lang="en-US" sz="2000">
              <a:ea typeface="+mn-lt"/>
              <a:cs typeface="+mn-lt"/>
            </a:endParaRPr>
          </a:p>
          <a:p>
            <a:pPr marL="0" indent="0">
              <a:lnSpc>
                <a:spcPct val="100000"/>
              </a:lnSpc>
              <a:buNone/>
            </a:pPr>
            <a:r>
              <a:rPr lang="en-US" sz="2000">
                <a:ea typeface="+mn-lt"/>
                <a:cs typeface="+mn-lt"/>
              </a:rPr>
              <a:t>Relevant factsheet: </a:t>
            </a:r>
          </a:p>
          <a:p>
            <a:pPr marL="342900" indent="-342900">
              <a:lnSpc>
                <a:spcPct val="100000"/>
              </a:lnSpc>
              <a:buFont typeface="Arial"/>
              <a:buChar char="•"/>
            </a:pPr>
            <a:r>
              <a:rPr lang="en-US" sz="2000">
                <a:ea typeface="+mn-lt"/>
                <a:cs typeface="+mn-lt"/>
                <a:hlinkClick r:id="rId6"/>
              </a:rPr>
              <a:t>CERCLA Section 128(a) State and Tribal Response Program Funding</a:t>
            </a:r>
            <a:r>
              <a:rPr lang="en-US" sz="2000">
                <a:ea typeface="+mn-lt"/>
                <a:cs typeface="+mn-lt"/>
              </a:rPr>
              <a:t> </a:t>
            </a:r>
          </a:p>
          <a:p>
            <a:pPr marL="0" indent="0">
              <a:lnSpc>
                <a:spcPct val="100000"/>
              </a:lnSpc>
              <a:buNone/>
            </a:pPr>
            <a:endParaRPr lang="en-US" sz="2000">
              <a:cs typeface="Calibri"/>
            </a:endParaRPr>
          </a:p>
        </p:txBody>
      </p:sp>
      <p:pic>
        <p:nvPicPr>
          <p:cNvPr id="7" name="Picture 6">
            <a:extLst>
              <a:ext uri="{FF2B5EF4-FFF2-40B4-BE49-F238E27FC236}">
                <a16:creationId xmlns:a16="http://schemas.microsoft.com/office/drawing/2014/main" id="{13F95EB1-B1C8-4AB9-8C9E-DDA6BF0B2E5C}"/>
              </a:ext>
            </a:extLst>
          </p:cNvPr>
          <p:cNvPicPr>
            <a:picLocks noChangeAspect="1"/>
          </p:cNvPicPr>
          <p:nvPr/>
        </p:nvPicPr>
        <p:blipFill rotWithShape="1">
          <a:blip r:embed="rId7"/>
          <a:srcRect l="4868" r="12230" b="12956"/>
          <a:stretch/>
        </p:blipFill>
        <p:spPr>
          <a:xfrm>
            <a:off x="1895326" y="2276858"/>
            <a:ext cx="3761613" cy="3249445"/>
          </a:xfrm>
          <a:prstGeom prst="rect">
            <a:avLst/>
          </a:prstGeom>
        </p:spPr>
      </p:pic>
      <p:sp>
        <p:nvSpPr>
          <p:cNvPr id="18" name="TextBox 17">
            <a:extLst>
              <a:ext uri="{FF2B5EF4-FFF2-40B4-BE49-F238E27FC236}">
                <a16:creationId xmlns:a16="http://schemas.microsoft.com/office/drawing/2014/main" id="{644ECAC8-C309-4AC2-86D6-4264B6AAA58C}"/>
              </a:ext>
            </a:extLst>
          </p:cNvPr>
          <p:cNvSpPr txBox="1"/>
          <p:nvPr/>
        </p:nvSpPr>
        <p:spPr>
          <a:xfrm>
            <a:off x="1895325" y="5676619"/>
            <a:ext cx="3761613" cy="430887"/>
          </a:xfrm>
          <a:prstGeom prst="rect">
            <a:avLst/>
          </a:prstGeom>
          <a:noFill/>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100" b="0" i="1" u="none" strike="noStrike" kern="1200" cap="none" spc="0" normalizeH="0" baseline="0" noProof="0">
                <a:ln>
                  <a:noFill/>
                </a:ln>
                <a:solidFill>
                  <a:prstClr val="black">
                    <a:lumMod val="50000"/>
                    <a:lumOff val="50000"/>
                  </a:prstClr>
                </a:solidFill>
                <a:effectLst/>
                <a:uLnTx/>
                <a:uFillTx/>
                <a:latin typeface="Calibri" panose="020F0502020204030204"/>
                <a:ea typeface="+mn-ea"/>
                <a:cs typeface="+mn-cs"/>
              </a:rPr>
              <a:t>View of the Truckee River in Nevada, from parcels assessed for the Truckee River Flood Project  </a:t>
            </a:r>
          </a:p>
        </p:txBody>
      </p:sp>
      <p:sp>
        <p:nvSpPr>
          <p:cNvPr id="6" name="Title 1">
            <a:extLst>
              <a:ext uri="{FF2B5EF4-FFF2-40B4-BE49-F238E27FC236}">
                <a16:creationId xmlns:a16="http://schemas.microsoft.com/office/drawing/2014/main" id="{105E999B-3427-CA6D-8A86-B3C49FF3CC90}"/>
              </a:ext>
            </a:extLst>
          </p:cNvPr>
          <p:cNvSpPr>
            <a:spLocks noGrp="1"/>
          </p:cNvSpPr>
          <p:nvPr/>
        </p:nvSpPr>
        <p:spPr>
          <a:xfrm>
            <a:off x="1437290" y="365125"/>
            <a:ext cx="7886700" cy="1325563"/>
          </a:xfrm>
          <a:prstGeom prst="rect">
            <a:avLst/>
          </a:prstGeom>
        </p:spPr>
        <p:txBody>
          <a:bodyPr vert="horz" lIns="91440" tIns="45720" rIns="91440" bIns="45720" rtlCol="0" anchor="ctr">
            <a:normAutofit/>
          </a:bodyPr>
          <a:lstStyle>
            <a:lvl1pPr algn="ctr" defTabSz="914400" rtl="0" eaLnBrk="1" latinLnBrk="0" hangingPunct="1">
              <a:lnSpc>
                <a:spcPct val="90000"/>
              </a:lnSpc>
              <a:spcBef>
                <a:spcPct val="0"/>
              </a:spcBef>
              <a:buNone/>
              <a:defRPr sz="4400" kern="1200">
                <a:solidFill>
                  <a:schemeClr val="tx1"/>
                </a:solidFill>
                <a:latin typeface="Segoe UI Semilight" panose="020B0402040204020203" pitchFamily="34" charset="0"/>
                <a:ea typeface="+mj-ea"/>
                <a:cs typeface="Segoe UI Semilight" panose="020B0402040204020203" pitchFamily="34" charset="0"/>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3600" b="1" i="0" u="none" strike="noStrike" kern="1200" cap="none" spc="0" normalizeH="0" baseline="0" noProof="0">
                <a:ln>
                  <a:noFill/>
                </a:ln>
                <a:effectLst/>
                <a:uLnTx/>
                <a:uFillTx/>
                <a:latin typeface="Calibri" panose="020F0502020204030204" pitchFamily="34" charset="0"/>
                <a:cs typeface="Calibri" panose="020F0502020204030204" pitchFamily="34" charset="0"/>
              </a:rPr>
              <a:t>CERCLA Section 128(a) State and Tribal Response Program Funds</a:t>
            </a:r>
            <a:endParaRPr kumimoji="0" lang="en-US" sz="3600" b="0" i="0" u="none" strike="noStrike" kern="1200" cap="none" spc="0" normalizeH="0" baseline="0" noProof="0">
              <a:ln>
                <a:noFill/>
              </a:ln>
              <a:effectLst/>
              <a:uLnTx/>
              <a:uFillTx/>
              <a:latin typeface="Calibri" panose="020F0502020204030204" pitchFamily="34" charset="0"/>
              <a:cs typeface="Calibri" panose="020F0502020204030204" pitchFamily="34" charset="0"/>
            </a:endParaRPr>
          </a:p>
        </p:txBody>
      </p:sp>
      <p:pic>
        <p:nvPicPr>
          <p:cNvPr id="20" name="Audio 19">
            <a:hlinkClick r:id="" action="ppaction://media"/>
            <a:extLst>
              <a:ext uri="{FF2B5EF4-FFF2-40B4-BE49-F238E27FC236}">
                <a16:creationId xmlns:a16="http://schemas.microsoft.com/office/drawing/2014/main" id="{8635EC52-DF30-674B-D399-A028AF5F5778}"/>
              </a:ext>
            </a:extLst>
          </p:cNvPr>
          <p:cNvPicPr>
            <a:picLocks noChangeAspect="1"/>
          </p:cNvPicPr>
          <p:nvPr>
            <a:audioFile r:link="rId2"/>
            <p:extLst>
              <p:ext uri="{DAA4B4D4-6D71-4841-9C94-3DE7FCFB9230}">
                <p14:media xmlns:p14="http://schemas.microsoft.com/office/powerpoint/2010/main" r:embed="rId1"/>
              </p:ext>
            </p:extLst>
          </p:nvPr>
        </p:nvPicPr>
        <p:blipFill>
          <a:blip r:embed="rId8"/>
          <a:srcRect l="-245890" t="-245890" r="-245890" b="-245890"/>
          <a:stretch>
            <a:fillRect/>
          </a:stretch>
        </p:blipFill>
        <p:spPr>
          <a:xfrm>
            <a:off x="10776674" y="4652452"/>
            <a:ext cx="2057400" cy="2057400"/>
          </a:xfrm>
          <a:prstGeom prst="ellipse">
            <a:avLst/>
          </a:prstGeom>
        </p:spPr>
      </p:pic>
      <p:sp>
        <p:nvSpPr>
          <p:cNvPr id="8" name="TextBox 7">
            <a:extLst>
              <a:ext uri="{FF2B5EF4-FFF2-40B4-BE49-F238E27FC236}">
                <a16:creationId xmlns:a16="http://schemas.microsoft.com/office/drawing/2014/main" id="{CD1F010A-B7D1-5BCF-F780-828383B095F8}"/>
              </a:ext>
            </a:extLst>
          </p:cNvPr>
          <p:cNvSpPr txBox="1"/>
          <p:nvPr/>
        </p:nvSpPr>
        <p:spPr>
          <a:xfrm>
            <a:off x="11803184" y="6341609"/>
            <a:ext cx="651933"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9</a:t>
            </a:r>
          </a:p>
        </p:txBody>
      </p:sp>
    </p:spTree>
    <p:extLst>
      <p:ext uri="{BB962C8B-B14F-4D97-AF65-F5344CB8AC3E}">
        <p14:creationId xmlns:p14="http://schemas.microsoft.com/office/powerpoint/2010/main" val="2379435046"/>
      </p:ext>
    </p:extLst>
  </p:cSld>
  <p:clrMapOvr>
    <a:masterClrMapping/>
  </p:clrMapOvr>
  <mc:AlternateContent xmlns:mc="http://schemas.openxmlformats.org/markup-compatibility/2006" xmlns:p14="http://schemas.microsoft.com/office/powerpoint/2010/main">
    <mc:Choice Requires="p14">
      <p:transition spd="slow" p14:dur="2000" advTm="48708"/>
    </mc:Choice>
    <mc:Fallback xmlns="">
      <p:transition spd="slow" advTm="4870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0"/>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0"/>
                </p:tgtEl>
              </p:cMediaNode>
            </p:audio>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ubtitle 1">
            <a:extLst>
              <a:ext uri="{FF2B5EF4-FFF2-40B4-BE49-F238E27FC236}">
                <a16:creationId xmlns:a16="http://schemas.microsoft.com/office/drawing/2014/main" id="{2267FB6E-77BA-48E3-9741-398FE75AC3DF}"/>
              </a:ext>
            </a:extLst>
          </p:cNvPr>
          <p:cNvSpPr>
            <a:spLocks noGrp="1"/>
          </p:cNvSpPr>
          <p:nvPr>
            <p:ph type="subTitle" idx="1"/>
          </p:nvPr>
        </p:nvSpPr>
        <p:spPr>
          <a:xfrm>
            <a:off x="1323711" y="270452"/>
            <a:ext cx="10266927" cy="966237"/>
          </a:xfrm>
        </p:spPr>
        <p:txBody>
          <a:bodyPr/>
          <a:lstStyle/>
          <a:p>
            <a:r>
              <a:rPr lang="en-US" sz="3600">
                <a:latin typeface="Calibri" panose="020F0502020204030204" pitchFamily="34" charset="0"/>
                <a:cs typeface="Calibri" panose="020F0502020204030204" pitchFamily="34" charset="0"/>
              </a:rPr>
              <a:t>Some contaminated properties cannot receive EPA brownfields funding</a:t>
            </a:r>
            <a:endParaRPr lang="en-US"/>
          </a:p>
        </p:txBody>
      </p:sp>
      <p:sp>
        <p:nvSpPr>
          <p:cNvPr id="7" name="Rectangle 6">
            <a:extLst>
              <a:ext uri="{FF2B5EF4-FFF2-40B4-BE49-F238E27FC236}">
                <a16:creationId xmlns:a16="http://schemas.microsoft.com/office/drawing/2014/main" id="{781433CA-0347-44AB-9328-FA6BF3520D0E}"/>
              </a:ext>
            </a:extLst>
          </p:cNvPr>
          <p:cNvSpPr/>
          <p:nvPr/>
        </p:nvSpPr>
        <p:spPr>
          <a:xfrm>
            <a:off x="7685139" y="6551383"/>
            <a:ext cx="2514419" cy="30661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432" b="0" i="0" u="none" strike="noStrike" kern="1200" cap="none" spc="0" normalizeH="0" baseline="0" noProof="0">
              <a:ln>
                <a:noFill/>
              </a:ln>
              <a:solidFill>
                <a:prstClr val="white"/>
              </a:solidFill>
              <a:effectLst/>
              <a:uLnTx/>
              <a:uFillTx/>
              <a:latin typeface="Trebuchet MS" panose="020B0603020202020204"/>
              <a:ea typeface="+mn-ea"/>
              <a:cs typeface="+mn-cs"/>
            </a:endParaRPr>
          </a:p>
        </p:txBody>
      </p:sp>
      <p:sp>
        <p:nvSpPr>
          <p:cNvPr id="8" name="Rectangle 7">
            <a:extLst>
              <a:ext uri="{FF2B5EF4-FFF2-40B4-BE49-F238E27FC236}">
                <a16:creationId xmlns:a16="http://schemas.microsoft.com/office/drawing/2014/main" id="{C14AE1EB-0127-425C-BDDB-B311AC9B4037}"/>
              </a:ext>
            </a:extLst>
          </p:cNvPr>
          <p:cNvSpPr/>
          <p:nvPr/>
        </p:nvSpPr>
        <p:spPr>
          <a:xfrm>
            <a:off x="1319429" y="6551383"/>
            <a:ext cx="2514419" cy="30661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432" b="0" i="0" u="none" strike="noStrike" kern="1200" cap="none" spc="0" normalizeH="0" baseline="0" noProof="0">
              <a:ln>
                <a:noFill/>
              </a:ln>
              <a:solidFill>
                <a:prstClr val="white"/>
              </a:solidFill>
              <a:effectLst/>
              <a:uLnTx/>
              <a:uFillTx/>
              <a:latin typeface="Trebuchet MS" panose="020B0603020202020204"/>
              <a:ea typeface="+mn-ea"/>
              <a:cs typeface="+mn-cs"/>
            </a:endParaRPr>
          </a:p>
        </p:txBody>
      </p:sp>
      <p:sp>
        <p:nvSpPr>
          <p:cNvPr id="5" name="Rectangle 4">
            <a:extLst>
              <a:ext uri="{FF2B5EF4-FFF2-40B4-BE49-F238E27FC236}">
                <a16:creationId xmlns:a16="http://schemas.microsoft.com/office/drawing/2014/main" id="{EAB0F589-E589-4C43-BD65-040725C312C0}"/>
              </a:ext>
            </a:extLst>
          </p:cNvPr>
          <p:cNvSpPr/>
          <p:nvPr/>
        </p:nvSpPr>
        <p:spPr>
          <a:xfrm>
            <a:off x="7799268" y="6551383"/>
            <a:ext cx="2514419" cy="30661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432" b="0" i="0" u="none" strike="noStrike" kern="1200" cap="none" spc="0" normalizeH="0" baseline="0" noProof="0">
              <a:ln>
                <a:noFill/>
              </a:ln>
              <a:solidFill>
                <a:prstClr val="white"/>
              </a:solidFill>
              <a:effectLst/>
              <a:uLnTx/>
              <a:uFillTx/>
              <a:latin typeface="Trebuchet MS" panose="020B0603020202020204"/>
              <a:ea typeface="+mn-ea"/>
              <a:cs typeface="+mn-cs"/>
            </a:endParaRPr>
          </a:p>
        </p:txBody>
      </p:sp>
      <p:sp>
        <p:nvSpPr>
          <p:cNvPr id="6" name="Text Placeholder 4">
            <a:extLst>
              <a:ext uri="{FF2B5EF4-FFF2-40B4-BE49-F238E27FC236}">
                <a16:creationId xmlns:a16="http://schemas.microsoft.com/office/drawing/2014/main" id="{ACAA4E44-1F3F-4442-B18D-A0A13A59316A}"/>
              </a:ext>
            </a:extLst>
          </p:cNvPr>
          <p:cNvSpPr txBox="1">
            <a:spLocks/>
          </p:cNvSpPr>
          <p:nvPr/>
        </p:nvSpPr>
        <p:spPr>
          <a:xfrm>
            <a:off x="1320491" y="1418123"/>
            <a:ext cx="9136897" cy="3282845"/>
          </a:xfrm>
          <a:prstGeom prst="rect">
            <a:avLst/>
          </a:prstGeom>
        </p:spPr>
        <p:txBody>
          <a:bodyPr vert="horz" lIns="62345" tIns="31173" rIns="62345" bIns="31173" rtlCol="0" anchor="t">
            <a:noAutofit/>
          </a:bodyPr>
          <a:lstStyle>
            <a:lvl1pPr marL="502931" indent="-502931" algn="l" defTabSz="670575" rtl="0" eaLnBrk="1" latinLnBrk="0" hangingPunct="1">
              <a:spcBef>
                <a:spcPts val="1467"/>
              </a:spcBef>
              <a:spcAft>
                <a:spcPts val="0"/>
              </a:spcAft>
              <a:buClr>
                <a:schemeClr val="accent1"/>
              </a:buClr>
              <a:buSzPct val="80000"/>
              <a:buFont typeface="Wingdings 3" charset="2"/>
              <a:buChar char=""/>
              <a:defRPr sz="2640" kern="1200">
                <a:solidFill>
                  <a:schemeClr val="tx1">
                    <a:lumMod val="75000"/>
                    <a:lumOff val="25000"/>
                  </a:schemeClr>
                </a:solidFill>
                <a:latin typeface="+mn-lt"/>
                <a:ea typeface="+mn-ea"/>
                <a:cs typeface="+mn-cs"/>
              </a:defRPr>
            </a:lvl1pPr>
            <a:lvl2pPr marL="1089685" indent="-419110" algn="l" defTabSz="670575" rtl="0" eaLnBrk="1" latinLnBrk="0" hangingPunct="1">
              <a:spcBef>
                <a:spcPts val="1467"/>
              </a:spcBef>
              <a:spcAft>
                <a:spcPts val="0"/>
              </a:spcAft>
              <a:buClr>
                <a:schemeClr val="accent1"/>
              </a:buClr>
              <a:buSzPct val="80000"/>
              <a:buFont typeface="Wingdings 3" charset="2"/>
              <a:buChar char=""/>
              <a:defRPr sz="2347" kern="1200">
                <a:solidFill>
                  <a:schemeClr val="tx1">
                    <a:lumMod val="75000"/>
                    <a:lumOff val="25000"/>
                  </a:schemeClr>
                </a:solidFill>
                <a:latin typeface="+mn-lt"/>
                <a:ea typeface="+mn-ea"/>
                <a:cs typeface="+mn-cs"/>
              </a:defRPr>
            </a:lvl2pPr>
            <a:lvl3pPr marL="1676438" indent="-335288" algn="l" defTabSz="670575" rtl="0" eaLnBrk="1" latinLnBrk="0" hangingPunct="1">
              <a:spcBef>
                <a:spcPts val="1467"/>
              </a:spcBef>
              <a:spcAft>
                <a:spcPts val="0"/>
              </a:spcAft>
              <a:buClr>
                <a:schemeClr val="accent1"/>
              </a:buClr>
              <a:buSzPct val="80000"/>
              <a:buFont typeface="Wingdings 3" charset="2"/>
              <a:buChar char=""/>
              <a:defRPr sz="2053" kern="1200">
                <a:solidFill>
                  <a:schemeClr val="tx1">
                    <a:lumMod val="75000"/>
                    <a:lumOff val="25000"/>
                  </a:schemeClr>
                </a:solidFill>
                <a:latin typeface="+mn-lt"/>
                <a:ea typeface="+mn-ea"/>
                <a:cs typeface="+mn-cs"/>
              </a:defRPr>
            </a:lvl3pPr>
            <a:lvl4pPr marL="2347013"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4pPr>
            <a:lvl5pPr marL="3017589"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5pPr>
            <a:lvl6pPr marL="3688164"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6pPr>
            <a:lvl7pPr marL="4358739"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7pPr>
            <a:lvl8pPr marL="5029314"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8pPr>
            <a:lvl9pPr marL="5699890"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9pPr>
          </a:lstStyle>
          <a:p>
            <a:pPr marL="0" marR="0" lvl="0" indent="0" algn="l" defTabSz="670575" rtl="0" eaLnBrk="1" fontAlgn="base" latinLnBrk="0" hangingPunct="1">
              <a:lnSpc>
                <a:spcPct val="100000"/>
              </a:lnSpc>
              <a:spcBef>
                <a:spcPts val="1467"/>
              </a:spcBef>
              <a:spcAft>
                <a:spcPts val="0"/>
              </a:spcAft>
              <a:buClr>
                <a:srgbClr val="0B4244"/>
              </a:buClr>
              <a:buSzPct val="80000"/>
              <a:buFont typeface="Wingdings 3" charset="2"/>
              <a:buNone/>
              <a:tabLst/>
              <a:defRPr/>
            </a:pPr>
            <a:r>
              <a:rPr kumimoji="0" lang="en-US" sz="2000" b="0" i="0" u="none" strike="noStrike" kern="1200" cap="none" spc="0" normalizeH="0" baseline="0" noProof="0">
                <a:ln>
                  <a:noFill/>
                </a:ln>
                <a:solidFill>
                  <a:srgbClr val="FF8000"/>
                </a:solidFill>
                <a:effectLst/>
                <a:uLnTx/>
                <a:uFillTx/>
                <a:latin typeface="Calibri"/>
                <a:ea typeface="+mn-lt"/>
                <a:cs typeface="Calibri"/>
              </a:rPr>
              <a:t>Congress excluded the following types of properties from being designated as a “brownfield” for purposes of receiving EPA brownfields resources:</a:t>
            </a:r>
          </a:p>
          <a:p>
            <a:pPr marL="502920" marR="0" lvl="0" indent="-502920" algn="l" defTabSz="670575" rtl="0" eaLnBrk="1" fontAlgn="base" latinLnBrk="0" hangingPunct="1">
              <a:lnSpc>
                <a:spcPct val="100000"/>
              </a:lnSpc>
              <a:spcBef>
                <a:spcPts val="1467"/>
              </a:spcBef>
              <a:spcAft>
                <a:spcPts val="0"/>
              </a:spcAft>
              <a:buClr>
                <a:srgbClr val="0B4244"/>
              </a:buClr>
              <a:buSzPct val="100000"/>
              <a:buFont typeface="Arial" panose="020B0604020202020204" pitchFamily="34" charset="0"/>
              <a:buChar char="•"/>
              <a:tabLst/>
              <a:defRPr/>
            </a:pPr>
            <a:r>
              <a:rPr kumimoji="0" lang="en-US" sz="2000" b="0" i="0" u="none" strike="noStrike" kern="1200" cap="none" spc="0" normalizeH="0" baseline="0" noProof="0">
                <a:ln>
                  <a:noFill/>
                </a:ln>
                <a:solidFill>
                  <a:prstClr val="black"/>
                </a:solidFill>
                <a:effectLst/>
                <a:uLnTx/>
                <a:uFillTx/>
                <a:latin typeface="Calibri"/>
                <a:ea typeface="+mn-lt"/>
                <a:cs typeface="Calibri"/>
              </a:rPr>
              <a:t>Superfund sites (proposed or listed on the National Priorities List)</a:t>
            </a:r>
          </a:p>
          <a:p>
            <a:pPr marL="502920" marR="0" lvl="0" indent="-502920" algn="l" defTabSz="670575" rtl="0" eaLnBrk="1" fontAlgn="base" latinLnBrk="0" hangingPunct="1">
              <a:lnSpc>
                <a:spcPct val="100000"/>
              </a:lnSpc>
              <a:spcBef>
                <a:spcPts val="1467"/>
              </a:spcBef>
              <a:spcAft>
                <a:spcPts val="0"/>
              </a:spcAft>
              <a:buClr>
                <a:srgbClr val="0B4244"/>
              </a:buClr>
              <a:buSzPct val="100000"/>
              <a:buFont typeface="Arial" panose="020B0604020202020204" pitchFamily="34" charset="0"/>
              <a:buChar char="•"/>
              <a:tabLst/>
              <a:defRPr/>
            </a:pPr>
            <a:r>
              <a:rPr kumimoji="0" lang="en-US" sz="2000" b="0" i="0" u="none" strike="noStrike" kern="1200" cap="none" spc="0" normalizeH="0" baseline="0" noProof="0">
                <a:ln>
                  <a:noFill/>
                </a:ln>
                <a:solidFill>
                  <a:prstClr val="black"/>
                </a:solidFill>
                <a:effectLst/>
                <a:uLnTx/>
                <a:uFillTx/>
                <a:latin typeface="Calibri"/>
                <a:ea typeface="+mn-lt"/>
                <a:cs typeface="Calibri"/>
              </a:rPr>
              <a:t>Property under administrative orders, court orders, administrative orders on consent, judicial consent decrees, etc.</a:t>
            </a:r>
          </a:p>
          <a:p>
            <a:pPr marL="502920" marR="0" lvl="0" indent="-502920" algn="l" defTabSz="670575" rtl="0" eaLnBrk="1" fontAlgn="base" latinLnBrk="0" hangingPunct="1">
              <a:lnSpc>
                <a:spcPct val="100000"/>
              </a:lnSpc>
              <a:spcBef>
                <a:spcPts val="1467"/>
              </a:spcBef>
              <a:spcAft>
                <a:spcPts val="0"/>
              </a:spcAft>
              <a:buClr>
                <a:srgbClr val="0B4244"/>
              </a:buClr>
              <a:buSzPct val="100000"/>
              <a:buFont typeface="Arial" panose="020B0604020202020204" pitchFamily="34" charset="0"/>
              <a:buChar char="•"/>
              <a:tabLst/>
              <a:defRPr/>
            </a:pPr>
            <a:r>
              <a:rPr kumimoji="0" lang="en-US" sz="2000" b="0" i="0" u="none" strike="noStrike" kern="1200" cap="none" spc="0" normalizeH="0" baseline="0" noProof="0">
                <a:ln>
                  <a:noFill/>
                </a:ln>
                <a:solidFill>
                  <a:prstClr val="black"/>
                </a:solidFill>
                <a:effectLst/>
                <a:uLnTx/>
                <a:uFillTx/>
                <a:latin typeface="Calibri"/>
                <a:ea typeface="+mn-lt"/>
                <a:cs typeface="Calibri"/>
              </a:rPr>
              <a:t>Property owned or under control of the federal government</a:t>
            </a:r>
          </a:p>
        </p:txBody>
      </p:sp>
      <p:pic>
        <p:nvPicPr>
          <p:cNvPr id="3" name="Picture 3" descr="36513227793_5c1d60e966_o.jpg">
            <a:extLst>
              <a:ext uri="{FF2B5EF4-FFF2-40B4-BE49-F238E27FC236}">
                <a16:creationId xmlns:a16="http://schemas.microsoft.com/office/drawing/2014/main" id="{A0F6CC23-4942-6E8D-D029-83BACD849C9A}"/>
              </a:ext>
            </a:extLst>
          </p:cNvPr>
          <p:cNvPicPr>
            <a:picLocks noChangeAspect="1"/>
          </p:cNvPicPr>
          <p:nvPr/>
        </p:nvPicPr>
        <p:blipFill>
          <a:blip r:embed="rId5"/>
          <a:stretch>
            <a:fillRect/>
          </a:stretch>
        </p:blipFill>
        <p:spPr>
          <a:xfrm>
            <a:off x="2309" y="4095867"/>
            <a:ext cx="4151745" cy="2764901"/>
          </a:xfrm>
          <a:prstGeom prst="rect">
            <a:avLst/>
          </a:prstGeom>
        </p:spPr>
      </p:pic>
      <p:pic>
        <p:nvPicPr>
          <p:cNvPr id="4" name="Picture 8" descr="37183411841_9c53b83a2c_o.jpg">
            <a:extLst>
              <a:ext uri="{FF2B5EF4-FFF2-40B4-BE49-F238E27FC236}">
                <a16:creationId xmlns:a16="http://schemas.microsoft.com/office/drawing/2014/main" id="{0589C4C2-623F-E67E-952D-4009BEC470AF}"/>
              </a:ext>
            </a:extLst>
          </p:cNvPr>
          <p:cNvPicPr>
            <a:picLocks noChangeAspect="1"/>
          </p:cNvPicPr>
          <p:nvPr/>
        </p:nvPicPr>
        <p:blipFill>
          <a:blip r:embed="rId6"/>
          <a:stretch>
            <a:fillRect/>
          </a:stretch>
        </p:blipFill>
        <p:spPr>
          <a:xfrm>
            <a:off x="4232814" y="4095867"/>
            <a:ext cx="4151745" cy="2776447"/>
          </a:xfrm>
          <a:prstGeom prst="rect">
            <a:avLst/>
          </a:prstGeom>
        </p:spPr>
      </p:pic>
      <p:pic>
        <p:nvPicPr>
          <p:cNvPr id="9" name="Picture 9" descr="36513219753_81c7b52f80_o.jpg">
            <a:extLst>
              <a:ext uri="{FF2B5EF4-FFF2-40B4-BE49-F238E27FC236}">
                <a16:creationId xmlns:a16="http://schemas.microsoft.com/office/drawing/2014/main" id="{CD7B447B-F075-89E7-8DD0-7003FFB0CEC5}"/>
              </a:ext>
            </a:extLst>
          </p:cNvPr>
          <p:cNvPicPr>
            <a:picLocks noChangeAspect="1"/>
          </p:cNvPicPr>
          <p:nvPr/>
        </p:nvPicPr>
        <p:blipFill rotWithShape="1">
          <a:blip r:embed="rId7"/>
          <a:srcRect r="6685" b="244"/>
          <a:stretch/>
        </p:blipFill>
        <p:spPr>
          <a:xfrm>
            <a:off x="8516910" y="4095867"/>
            <a:ext cx="3718501" cy="2792783"/>
          </a:xfrm>
          <a:prstGeom prst="rect">
            <a:avLst/>
          </a:prstGeom>
        </p:spPr>
      </p:pic>
      <p:sp>
        <p:nvSpPr>
          <p:cNvPr id="10" name="TextBox 9">
            <a:extLst>
              <a:ext uri="{FF2B5EF4-FFF2-40B4-BE49-F238E27FC236}">
                <a16:creationId xmlns:a16="http://schemas.microsoft.com/office/drawing/2014/main" id="{1DE09474-C560-4706-3FCB-E5F16F779DDB}"/>
              </a:ext>
            </a:extLst>
          </p:cNvPr>
          <p:cNvSpPr txBox="1"/>
          <p:nvPr/>
        </p:nvSpPr>
        <p:spPr>
          <a:xfrm>
            <a:off x="9871652" y="3484488"/>
            <a:ext cx="2223655" cy="584775"/>
          </a:xfrm>
          <a:prstGeom prst="rect">
            <a:avLst/>
          </a:prstGeom>
          <a:noFill/>
          <a:ln>
            <a:noFill/>
          </a:ln>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a:ln>
                  <a:noFill/>
                </a:ln>
                <a:solidFill>
                  <a:srgbClr val="212124"/>
                </a:solidFill>
                <a:effectLst/>
                <a:uLnTx/>
                <a:uFillTx/>
                <a:latin typeface="Calibri"/>
                <a:ea typeface="+mn-ea"/>
                <a:cs typeface="Calibri"/>
              </a:rPr>
              <a:t>Brio Superfund Site, Houston, TX</a:t>
            </a:r>
            <a:endParaRPr kumimoji="0" lang="en-US" sz="1600" b="0" i="0" u="none" strike="noStrike" kern="1200" cap="none" spc="0" normalizeH="0" baseline="0" noProof="0">
              <a:ln>
                <a:noFill/>
              </a:ln>
              <a:solidFill>
                <a:prstClr val="black"/>
              </a:solidFill>
              <a:effectLst/>
              <a:uLnTx/>
              <a:uFillTx/>
              <a:latin typeface="Calibri"/>
              <a:ea typeface="+mn-ea"/>
              <a:cs typeface="Calibri"/>
            </a:endParaRPr>
          </a:p>
        </p:txBody>
      </p:sp>
      <p:pic>
        <p:nvPicPr>
          <p:cNvPr id="13" name="Audio 12">
            <a:hlinkClick r:id="" action="ppaction://media"/>
            <a:extLst>
              <a:ext uri="{FF2B5EF4-FFF2-40B4-BE49-F238E27FC236}">
                <a16:creationId xmlns:a16="http://schemas.microsoft.com/office/drawing/2014/main" id="{F7A59B8E-CB5A-AFF8-9A65-504D69867F58}"/>
              </a:ext>
            </a:extLst>
          </p:cNvPr>
          <p:cNvPicPr>
            <a:picLocks noChangeAspect="1"/>
          </p:cNvPicPr>
          <p:nvPr>
            <a:audioFile r:link="rId2"/>
            <p:extLst>
              <p:ext uri="{DAA4B4D4-6D71-4841-9C94-3DE7FCFB9230}">
                <p14:media xmlns:p14="http://schemas.microsoft.com/office/powerpoint/2010/main" r:embed="rId1"/>
              </p:ext>
            </p:extLst>
          </p:nvPr>
        </p:nvPicPr>
        <p:blipFill>
          <a:blip r:embed="rId8"/>
          <a:srcRect l="-245890" t="-245890" r="-245890" b="-245890"/>
          <a:stretch>
            <a:fillRect/>
          </a:stretch>
        </p:blipFill>
        <p:spPr>
          <a:xfrm>
            <a:off x="10842526" y="2159489"/>
            <a:ext cx="2057400" cy="2057400"/>
          </a:xfrm>
          <a:prstGeom prst="ellipse">
            <a:avLst/>
          </a:prstGeom>
        </p:spPr>
      </p:pic>
      <p:sp>
        <p:nvSpPr>
          <p:cNvPr id="12" name="TextBox 11">
            <a:extLst>
              <a:ext uri="{FF2B5EF4-FFF2-40B4-BE49-F238E27FC236}">
                <a16:creationId xmlns:a16="http://schemas.microsoft.com/office/drawing/2014/main" id="{A632083D-2030-E9D6-6AB8-E3CF4EDDAE0F}"/>
              </a:ext>
            </a:extLst>
          </p:cNvPr>
          <p:cNvSpPr txBox="1"/>
          <p:nvPr/>
        </p:nvSpPr>
        <p:spPr>
          <a:xfrm>
            <a:off x="11577407" y="6341609"/>
            <a:ext cx="877710"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chemeClr val="bg1"/>
                </a:solidFill>
                <a:latin typeface="Trebuchet MS"/>
                <a:cs typeface="Calibri"/>
              </a:rPr>
              <a:t>10</a:t>
            </a:r>
          </a:p>
        </p:txBody>
      </p:sp>
    </p:spTree>
    <p:extLst>
      <p:ext uri="{BB962C8B-B14F-4D97-AF65-F5344CB8AC3E}">
        <p14:creationId xmlns:p14="http://schemas.microsoft.com/office/powerpoint/2010/main" val="325109851"/>
      </p:ext>
    </p:extLst>
  </p:cSld>
  <p:clrMapOvr>
    <a:masterClrMapping/>
  </p:clrMapOvr>
  <mc:AlternateContent xmlns:mc="http://schemas.openxmlformats.org/markup-compatibility/2006" xmlns:p14="http://schemas.microsoft.com/office/powerpoint/2010/main">
    <mc:Choice Requires="p14">
      <p:transition spd="slow" p14:dur="2000" advTm="36680"/>
    </mc:Choice>
    <mc:Fallback xmlns="">
      <p:transition spd="slow" advTm="3668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3"/>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3"/>
                </p:tgtEl>
              </p:cMediaNode>
            </p:audi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3">
            <a:extLst>
              <a:ext uri="{FF2B5EF4-FFF2-40B4-BE49-F238E27FC236}">
                <a16:creationId xmlns:a16="http://schemas.microsoft.com/office/drawing/2014/main" id="{9C692717-E74E-4FB3-8F9D-1BED8F1D761C}"/>
              </a:ext>
            </a:extLst>
          </p:cNvPr>
          <p:cNvSpPr txBox="1">
            <a:spLocks/>
          </p:cNvSpPr>
          <p:nvPr/>
        </p:nvSpPr>
        <p:spPr>
          <a:xfrm>
            <a:off x="9336021" y="1291654"/>
            <a:ext cx="2687814" cy="4454449"/>
          </a:xfrm>
          <a:prstGeom prst="rect">
            <a:avLst/>
          </a:prstGeom>
        </p:spPr>
        <p:txBody>
          <a:bodyPr vert="horz" lIns="62345" tIns="31173" rIns="62345" bIns="31173" rtlCol="0" anchor="t">
            <a:noAutofit/>
          </a:bodyPr>
          <a:lstStyle>
            <a:lvl1pPr marL="342898" indent="-342898" algn="l" defTabSz="457198"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47" indent="-285749" algn="l" defTabSz="457198"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2995" indent="-228599" algn="l" defTabSz="457198"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193"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392"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590"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788"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8986"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185" indent="-228599" algn="l" defTabSz="457198"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342265" marR="0" lvl="0" indent="-342265" algn="l" defTabSz="457198" rtl="0" eaLnBrk="1" fontAlgn="auto" latinLnBrk="0" hangingPunct="1">
              <a:lnSpc>
                <a:spcPct val="100000"/>
              </a:lnSpc>
              <a:spcBef>
                <a:spcPts val="1000"/>
              </a:spcBef>
              <a:spcAft>
                <a:spcPts val="0"/>
              </a:spcAft>
              <a:buClr>
                <a:srgbClr val="0B4244"/>
              </a:buClr>
              <a:buSzPct val="80000"/>
              <a:buFont typeface="Arial" panose="020B0604020202020204" pitchFamily="34" charset="0"/>
              <a:buChar char="•"/>
              <a:tabLst/>
              <a:defRPr/>
            </a:pPr>
            <a:r>
              <a:rPr kumimoji="0" lang="en-US" sz="2000" b="1" i="0" u="none" strike="noStrike" kern="1200" cap="none" spc="0" normalizeH="0" baseline="0" noProof="0">
                <a:ln>
                  <a:noFill/>
                </a:ln>
                <a:solidFill>
                  <a:srgbClr val="FF8000"/>
                </a:solidFill>
                <a:effectLst/>
                <a:uLnTx/>
                <a:uFillTx/>
                <a:latin typeface="Calibri"/>
                <a:ea typeface="Calibri"/>
                <a:cs typeface="Calibri"/>
              </a:rPr>
              <a:t>State and local entities</a:t>
            </a:r>
            <a:r>
              <a:rPr kumimoji="0" lang="en-US" sz="2000" b="0" i="0" u="none" strike="noStrike" kern="1200" cap="none" spc="0" normalizeH="0" baseline="0" noProof="0">
                <a:ln>
                  <a:noFill/>
                </a:ln>
                <a:effectLst/>
                <a:uLnTx/>
                <a:uFillTx/>
                <a:latin typeface="Calibri"/>
                <a:ea typeface="Calibri"/>
                <a:cs typeface="Calibri"/>
              </a:rPr>
              <a:t> oversee brownfields cleanup. EPA does not provide regulatory oversight.</a:t>
            </a:r>
          </a:p>
          <a:p>
            <a:pPr marL="342265" marR="0" lvl="0" indent="-342265" algn="l" defTabSz="457198" rtl="0" eaLnBrk="1" fontAlgn="auto" latinLnBrk="0" hangingPunct="1">
              <a:lnSpc>
                <a:spcPct val="100000"/>
              </a:lnSpc>
              <a:spcBef>
                <a:spcPts val="1000"/>
              </a:spcBef>
              <a:spcAft>
                <a:spcPts val="0"/>
              </a:spcAft>
              <a:buClr>
                <a:srgbClr val="0B4244"/>
              </a:buClr>
              <a:buSzPct val="80000"/>
              <a:buFont typeface="Arial" panose="020B0604020202020204" pitchFamily="34" charset="0"/>
              <a:buChar char="•"/>
              <a:tabLst/>
              <a:defRPr/>
            </a:pPr>
            <a:r>
              <a:rPr kumimoji="0" lang="en-US" sz="2000" b="0" i="0" u="none" strike="noStrike" kern="1200" cap="none" spc="0" normalizeH="0" baseline="0" noProof="0">
                <a:ln>
                  <a:noFill/>
                </a:ln>
                <a:effectLst/>
                <a:uLnTx/>
                <a:uFillTx/>
                <a:latin typeface="Calibri"/>
                <a:ea typeface="Calibri"/>
                <a:cs typeface="Calibri"/>
              </a:rPr>
              <a:t>Federal and state </a:t>
            </a:r>
            <a:r>
              <a:rPr kumimoji="0" lang="en-US" sz="2000" b="1" i="0" u="none" strike="noStrike" kern="1200" cap="none" spc="0" normalizeH="0" baseline="0" noProof="0">
                <a:ln>
                  <a:noFill/>
                </a:ln>
                <a:solidFill>
                  <a:srgbClr val="FF8000"/>
                </a:solidFill>
                <a:effectLst/>
                <a:uLnTx/>
                <a:uFillTx/>
                <a:latin typeface="Calibri"/>
                <a:ea typeface="Calibri"/>
                <a:cs typeface="Calibri"/>
              </a:rPr>
              <a:t>grant funding and technical assistance</a:t>
            </a:r>
            <a:r>
              <a:rPr kumimoji="0" lang="en-US" sz="2000" b="1" i="0" u="none" strike="noStrike" kern="1200" cap="none" spc="0" normalizeH="0" baseline="0" noProof="0">
                <a:ln>
                  <a:noFill/>
                </a:ln>
                <a:solidFill>
                  <a:srgbClr val="F06449"/>
                </a:solidFill>
                <a:effectLst/>
                <a:uLnTx/>
                <a:uFillTx/>
                <a:latin typeface="Calibri"/>
                <a:ea typeface="Calibri"/>
                <a:cs typeface="Calibri"/>
              </a:rPr>
              <a:t> </a:t>
            </a:r>
            <a:r>
              <a:rPr kumimoji="0" lang="en-US" sz="2000" b="0" i="0" u="none" strike="noStrike" kern="1200" cap="none" spc="0" normalizeH="0" baseline="0" noProof="0">
                <a:ln>
                  <a:noFill/>
                </a:ln>
                <a:effectLst/>
                <a:uLnTx/>
                <a:uFillTx/>
                <a:latin typeface="Calibri"/>
                <a:ea typeface="Calibri"/>
                <a:cs typeface="Calibri"/>
              </a:rPr>
              <a:t>can get the revitalization process started.</a:t>
            </a:r>
          </a:p>
          <a:p>
            <a:pPr marL="202565" marR="0" lvl="0" indent="-202565" algn="l" defTabSz="457198" rtl="0" eaLnBrk="1" fontAlgn="auto" latinLnBrk="0" hangingPunct="1">
              <a:lnSpc>
                <a:spcPct val="100000"/>
              </a:lnSpc>
              <a:spcBef>
                <a:spcPts val="1000"/>
              </a:spcBef>
              <a:spcAft>
                <a:spcPts val="0"/>
              </a:spcAft>
              <a:buClr>
                <a:srgbClr val="0B4244"/>
              </a:buClr>
              <a:buSzPct val="80000"/>
              <a:buFont typeface="Wingdings 3" charset="2"/>
              <a:buChar char=""/>
              <a:tabLst/>
              <a:defRPr/>
            </a:pPr>
            <a:endParaRPr kumimoji="0" lang="en-US" sz="2000" b="0" i="0" u="none" strike="noStrike" kern="1200" cap="none" spc="0" normalizeH="0" baseline="0" noProof="0">
              <a:ln>
                <a:noFill/>
              </a:ln>
              <a:solidFill>
                <a:prstClr val="black">
                  <a:lumMod val="75000"/>
                  <a:lumOff val="25000"/>
                </a:prstClr>
              </a:solidFill>
              <a:effectLst/>
              <a:uLnTx/>
              <a:uFillTx/>
              <a:latin typeface="Calibri" panose="020F0502020204030204" pitchFamily="34" charset="0"/>
              <a:cs typeface="Calibri" panose="020F0502020204030204" pitchFamily="34" charset="0"/>
            </a:endParaRPr>
          </a:p>
        </p:txBody>
      </p:sp>
      <p:pic>
        <p:nvPicPr>
          <p:cNvPr id="4" name="Picture 3">
            <a:extLst>
              <a:ext uri="{FF2B5EF4-FFF2-40B4-BE49-F238E27FC236}">
                <a16:creationId xmlns:a16="http://schemas.microsoft.com/office/drawing/2014/main" id="{B380CF8C-A0C3-4B58-A2F5-03B9C7DF94B7}"/>
              </a:ext>
            </a:extLst>
          </p:cNvPr>
          <p:cNvPicPr>
            <a:picLocks noChangeAspect="1"/>
          </p:cNvPicPr>
          <p:nvPr/>
        </p:nvPicPr>
        <p:blipFill>
          <a:blip r:embed="rId5"/>
          <a:stretch>
            <a:fillRect/>
          </a:stretch>
        </p:blipFill>
        <p:spPr>
          <a:xfrm>
            <a:off x="304800" y="-1"/>
            <a:ext cx="8947702" cy="6369269"/>
          </a:xfrm>
          <a:prstGeom prst="rect">
            <a:avLst/>
          </a:prstGeom>
        </p:spPr>
      </p:pic>
      <p:pic>
        <p:nvPicPr>
          <p:cNvPr id="12" name="Audio 11">
            <a:hlinkClick r:id="" action="ppaction://media"/>
            <a:extLst>
              <a:ext uri="{FF2B5EF4-FFF2-40B4-BE49-F238E27FC236}">
                <a16:creationId xmlns:a16="http://schemas.microsoft.com/office/drawing/2014/main" id="{B65D1ADD-770A-CD54-F478-A8DC4BED6C81}"/>
              </a:ext>
            </a:extLst>
          </p:cNvPr>
          <p:cNvPicPr>
            <a:picLocks noChangeAspect="1"/>
          </p:cNvPicPr>
          <p:nvPr>
            <a:audioFile r:link="rId2"/>
            <p:extLst>
              <p:ext uri="{DAA4B4D4-6D71-4841-9C94-3DE7FCFB9230}">
                <p14:media xmlns:p14="http://schemas.microsoft.com/office/powerpoint/2010/main" r:embed="rId1"/>
              </p:ext>
            </p:extLst>
          </p:nvPr>
        </p:nvPicPr>
        <p:blipFill>
          <a:blip r:embed="rId6"/>
          <a:srcRect l="-245890" t="-245890" r="-245890" b="-245890"/>
          <a:stretch>
            <a:fillRect/>
          </a:stretch>
        </p:blipFill>
        <p:spPr>
          <a:xfrm>
            <a:off x="10052304" y="4718304"/>
            <a:ext cx="2057400" cy="2057400"/>
          </a:xfrm>
          <a:prstGeom prst="ellipse">
            <a:avLst/>
          </a:prstGeom>
        </p:spPr>
      </p:pic>
      <p:sp>
        <p:nvSpPr>
          <p:cNvPr id="5" name="TextBox 4">
            <a:extLst>
              <a:ext uri="{FF2B5EF4-FFF2-40B4-BE49-F238E27FC236}">
                <a16:creationId xmlns:a16="http://schemas.microsoft.com/office/drawing/2014/main" id="{BDF96D9D-B345-BC4D-7B0B-D3611A126201}"/>
              </a:ext>
            </a:extLst>
          </p:cNvPr>
          <p:cNvSpPr txBox="1"/>
          <p:nvPr/>
        </p:nvSpPr>
        <p:spPr>
          <a:xfrm>
            <a:off x="11615036" y="6360423"/>
            <a:ext cx="840081"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11</a:t>
            </a:r>
          </a:p>
        </p:txBody>
      </p:sp>
      <p:sp>
        <p:nvSpPr>
          <p:cNvPr id="6" name="TextBox 5">
            <a:extLst>
              <a:ext uri="{FF2B5EF4-FFF2-40B4-BE49-F238E27FC236}">
                <a16:creationId xmlns:a16="http://schemas.microsoft.com/office/drawing/2014/main" id="{7CE07AA1-4460-2242-0391-AB397EB0B034}"/>
              </a:ext>
            </a:extLst>
          </p:cNvPr>
          <p:cNvSpPr txBox="1"/>
          <p:nvPr/>
        </p:nvSpPr>
        <p:spPr>
          <a:xfrm>
            <a:off x="11803184" y="6341609"/>
            <a:ext cx="651933"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endParaRPr lang="en-US" sz="3200" b="1" dirty="0">
              <a:solidFill>
                <a:srgbClr val="002060"/>
              </a:solidFill>
              <a:latin typeface="Trebuchet MS"/>
              <a:cs typeface="Calibri"/>
            </a:endParaRPr>
          </a:p>
        </p:txBody>
      </p:sp>
    </p:spTree>
    <p:extLst>
      <p:ext uri="{BB962C8B-B14F-4D97-AF65-F5344CB8AC3E}">
        <p14:creationId xmlns:p14="http://schemas.microsoft.com/office/powerpoint/2010/main" val="3665213058"/>
      </p:ext>
    </p:extLst>
  </p:cSld>
  <p:clrMapOvr>
    <a:masterClrMapping/>
  </p:clrMapOvr>
  <mc:AlternateContent xmlns:mc="http://schemas.openxmlformats.org/markup-compatibility/2006" xmlns:p14="http://schemas.microsoft.com/office/powerpoint/2010/main">
    <mc:Choice Requires="p14">
      <p:transition spd="slow" p14:dur="2000" advTm="83496"/>
    </mc:Choice>
    <mc:Fallback xmlns="">
      <p:transition spd="slow" advTm="83496"/>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2"/>
                </p:tgtEl>
              </p:cMediaNode>
            </p:audio>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ubtitle 1">
            <a:extLst>
              <a:ext uri="{FF2B5EF4-FFF2-40B4-BE49-F238E27FC236}">
                <a16:creationId xmlns:a16="http://schemas.microsoft.com/office/drawing/2014/main" id="{2267FB6E-77BA-48E3-9741-398FE75AC3DF}"/>
              </a:ext>
            </a:extLst>
          </p:cNvPr>
          <p:cNvSpPr>
            <a:spLocks noGrp="1"/>
          </p:cNvSpPr>
          <p:nvPr>
            <p:ph type="subTitle" idx="1"/>
          </p:nvPr>
        </p:nvSpPr>
        <p:spPr>
          <a:xfrm>
            <a:off x="1319429" y="153988"/>
            <a:ext cx="8714069" cy="966237"/>
          </a:xfrm>
        </p:spPr>
        <p:txBody>
          <a:bodyPr/>
          <a:lstStyle/>
          <a:p>
            <a:r>
              <a:rPr lang="en-US">
                <a:latin typeface="+mn-lt"/>
              </a:rPr>
              <a:t>EPA’s Brownfields Technical Assistance</a:t>
            </a:r>
          </a:p>
        </p:txBody>
      </p:sp>
      <p:sp>
        <p:nvSpPr>
          <p:cNvPr id="7" name="Rectangle 6">
            <a:extLst>
              <a:ext uri="{FF2B5EF4-FFF2-40B4-BE49-F238E27FC236}">
                <a16:creationId xmlns:a16="http://schemas.microsoft.com/office/drawing/2014/main" id="{781433CA-0347-44AB-9328-FA6BF3520D0E}"/>
              </a:ext>
            </a:extLst>
          </p:cNvPr>
          <p:cNvSpPr/>
          <p:nvPr/>
        </p:nvSpPr>
        <p:spPr>
          <a:xfrm>
            <a:off x="7685139" y="6551383"/>
            <a:ext cx="2514419" cy="30661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432" b="0" i="0" u="none" strike="noStrike" kern="1200" cap="none" spc="0" normalizeH="0" baseline="0" noProof="0">
              <a:ln>
                <a:noFill/>
              </a:ln>
              <a:solidFill>
                <a:prstClr val="white"/>
              </a:solidFill>
              <a:effectLst/>
              <a:uLnTx/>
              <a:uFillTx/>
              <a:latin typeface="Calibri"/>
              <a:ea typeface="+mn-ea"/>
              <a:cs typeface="+mn-cs"/>
            </a:endParaRPr>
          </a:p>
        </p:txBody>
      </p:sp>
      <p:sp>
        <p:nvSpPr>
          <p:cNvPr id="8" name="Rectangle 7">
            <a:extLst>
              <a:ext uri="{FF2B5EF4-FFF2-40B4-BE49-F238E27FC236}">
                <a16:creationId xmlns:a16="http://schemas.microsoft.com/office/drawing/2014/main" id="{C14AE1EB-0127-425C-BDDB-B311AC9B4037}"/>
              </a:ext>
            </a:extLst>
          </p:cNvPr>
          <p:cNvSpPr/>
          <p:nvPr/>
        </p:nvSpPr>
        <p:spPr>
          <a:xfrm>
            <a:off x="1319429" y="6551383"/>
            <a:ext cx="2514419" cy="30661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432" b="0" i="0" u="none" strike="noStrike" kern="1200" cap="none" spc="0" normalizeH="0" baseline="0" noProof="0">
              <a:ln>
                <a:noFill/>
              </a:ln>
              <a:solidFill>
                <a:prstClr val="white"/>
              </a:solidFill>
              <a:effectLst/>
              <a:uLnTx/>
              <a:uFillTx/>
              <a:latin typeface="Calibri"/>
              <a:ea typeface="+mn-ea"/>
              <a:cs typeface="+mn-cs"/>
            </a:endParaRPr>
          </a:p>
        </p:txBody>
      </p:sp>
      <p:sp>
        <p:nvSpPr>
          <p:cNvPr id="5" name="Text Placeholder 5">
            <a:extLst>
              <a:ext uri="{FF2B5EF4-FFF2-40B4-BE49-F238E27FC236}">
                <a16:creationId xmlns:a16="http://schemas.microsoft.com/office/drawing/2014/main" id="{971896B8-016F-45D1-A294-D9A37BC74D5F}"/>
              </a:ext>
            </a:extLst>
          </p:cNvPr>
          <p:cNvSpPr txBox="1">
            <a:spLocks/>
          </p:cNvSpPr>
          <p:nvPr/>
        </p:nvSpPr>
        <p:spPr>
          <a:xfrm>
            <a:off x="1319429" y="1182554"/>
            <a:ext cx="8159125" cy="306617"/>
          </a:xfrm>
          <a:prstGeom prst="rect">
            <a:avLst/>
          </a:prstGeom>
        </p:spPr>
        <p:txBody>
          <a:bodyPr vert="horz" lIns="62345" tIns="31173" rIns="62345" bIns="31173" rtlCol="0" anchor="t">
            <a:noAutofit/>
          </a:bodyPr>
          <a:lstStyle>
            <a:lvl1pPr marL="502931" indent="-502931" algn="l" defTabSz="670575" rtl="0" eaLnBrk="1" latinLnBrk="0" hangingPunct="1">
              <a:spcBef>
                <a:spcPts val="1467"/>
              </a:spcBef>
              <a:spcAft>
                <a:spcPts val="0"/>
              </a:spcAft>
              <a:buClr>
                <a:schemeClr val="accent1"/>
              </a:buClr>
              <a:buSzPct val="80000"/>
              <a:buFont typeface="Wingdings 3" charset="2"/>
              <a:buChar char=""/>
              <a:defRPr sz="2640" kern="1200">
                <a:solidFill>
                  <a:schemeClr val="tx1">
                    <a:lumMod val="75000"/>
                    <a:lumOff val="25000"/>
                  </a:schemeClr>
                </a:solidFill>
                <a:latin typeface="+mn-lt"/>
                <a:ea typeface="+mn-ea"/>
                <a:cs typeface="+mn-cs"/>
              </a:defRPr>
            </a:lvl1pPr>
            <a:lvl2pPr marL="1089685" indent="-419110" algn="l" defTabSz="670575" rtl="0" eaLnBrk="1" latinLnBrk="0" hangingPunct="1">
              <a:spcBef>
                <a:spcPts val="1467"/>
              </a:spcBef>
              <a:spcAft>
                <a:spcPts val="0"/>
              </a:spcAft>
              <a:buClr>
                <a:schemeClr val="accent1"/>
              </a:buClr>
              <a:buSzPct val="80000"/>
              <a:buFont typeface="Wingdings 3" charset="2"/>
              <a:buChar char=""/>
              <a:defRPr sz="2347" kern="1200">
                <a:solidFill>
                  <a:schemeClr val="tx1">
                    <a:lumMod val="75000"/>
                    <a:lumOff val="25000"/>
                  </a:schemeClr>
                </a:solidFill>
                <a:latin typeface="+mn-lt"/>
                <a:ea typeface="+mn-ea"/>
                <a:cs typeface="+mn-cs"/>
              </a:defRPr>
            </a:lvl2pPr>
            <a:lvl3pPr marL="1676438" indent="-335288" algn="l" defTabSz="670575" rtl="0" eaLnBrk="1" latinLnBrk="0" hangingPunct="1">
              <a:spcBef>
                <a:spcPts val="1467"/>
              </a:spcBef>
              <a:spcAft>
                <a:spcPts val="0"/>
              </a:spcAft>
              <a:buClr>
                <a:schemeClr val="accent1"/>
              </a:buClr>
              <a:buSzPct val="80000"/>
              <a:buFont typeface="Wingdings 3" charset="2"/>
              <a:buChar char=""/>
              <a:defRPr sz="2053" kern="1200">
                <a:solidFill>
                  <a:schemeClr val="tx1">
                    <a:lumMod val="75000"/>
                    <a:lumOff val="25000"/>
                  </a:schemeClr>
                </a:solidFill>
                <a:latin typeface="+mn-lt"/>
                <a:ea typeface="+mn-ea"/>
                <a:cs typeface="+mn-cs"/>
              </a:defRPr>
            </a:lvl3pPr>
            <a:lvl4pPr marL="2347013"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4pPr>
            <a:lvl5pPr marL="3017589"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5pPr>
            <a:lvl6pPr marL="3688164"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6pPr>
            <a:lvl7pPr marL="4358739"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7pPr>
            <a:lvl8pPr marL="5029314"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8pPr>
            <a:lvl9pPr marL="5699890"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9pPr>
          </a:lstStyle>
          <a:p>
            <a:pPr marL="0" marR="0" lvl="0" indent="0" algn="l" defTabSz="670575" rtl="0" eaLnBrk="1" fontAlgn="auto" latinLnBrk="0" hangingPunct="1">
              <a:lnSpc>
                <a:spcPct val="100000"/>
              </a:lnSpc>
              <a:spcBef>
                <a:spcPts val="1467"/>
              </a:spcBef>
              <a:spcAft>
                <a:spcPts val="0"/>
              </a:spcAft>
              <a:buClr>
                <a:srgbClr val="0B4244"/>
              </a:buClr>
              <a:buSzPct val="80000"/>
              <a:buFont typeface="Wingdings 3" charset="2"/>
              <a:buNone/>
              <a:tabLst/>
              <a:defRPr/>
            </a:pPr>
            <a:r>
              <a:rPr kumimoji="0" lang="en-US" sz="2400" b="1" i="0" u="none" strike="noStrike" kern="1200" cap="none" spc="0" normalizeH="0" baseline="0" noProof="0">
                <a:ln>
                  <a:noFill/>
                </a:ln>
                <a:solidFill>
                  <a:srgbClr val="FF8000"/>
                </a:solidFill>
                <a:effectLst/>
                <a:uLnTx/>
                <a:uFillTx/>
                <a:latin typeface="Calibri"/>
                <a:ea typeface="+mn-ea"/>
                <a:cs typeface="+mn-cs"/>
              </a:rPr>
              <a:t>Targeted Brownfields Assessment </a:t>
            </a:r>
            <a:r>
              <a:rPr kumimoji="0" lang="en-US" sz="2400" b="1" i="0" strike="noStrike" kern="1200" cap="none" spc="0" normalizeH="0" baseline="0" noProof="0">
                <a:ln>
                  <a:noFill/>
                </a:ln>
                <a:solidFill>
                  <a:srgbClr val="FF8000"/>
                </a:solidFill>
                <a:effectLst/>
                <a:uLnTx/>
                <a:uFillTx/>
                <a:latin typeface="Calibri"/>
                <a:ea typeface="+mn-ea"/>
                <a:cs typeface="+mn-cs"/>
              </a:rPr>
              <a:t>(</a:t>
            </a:r>
            <a:r>
              <a:rPr kumimoji="0" lang="en-US" sz="2400" b="1" i="0" strike="noStrike" kern="1200" cap="none" spc="0" normalizeH="0" baseline="0" noProof="0">
                <a:ln>
                  <a:noFill/>
                </a:ln>
                <a:solidFill>
                  <a:srgbClr val="FF8000"/>
                </a:solidFill>
                <a:effectLst/>
                <a:uLnTx/>
                <a:uFillTx/>
                <a:latin typeface="Calibri"/>
                <a:ea typeface="+mn-ea"/>
                <a:cs typeface="+mn-cs"/>
                <a:hlinkClick r:id="rId5">
                  <a:extLst>
                    <a:ext uri="{A12FA001-AC4F-418D-AE19-62706E023703}">
                      <ahyp:hlinkClr xmlns:ahyp="http://schemas.microsoft.com/office/drawing/2018/hyperlinkcolor" val="tx"/>
                    </a:ext>
                  </a:extLst>
                </a:hlinkClick>
              </a:rPr>
              <a:t>TBA</a:t>
            </a:r>
            <a:r>
              <a:rPr kumimoji="0" lang="en-US" sz="2400" b="1" i="0" strike="noStrike" kern="1200" cap="none" spc="0" normalizeH="0" baseline="0" noProof="0">
                <a:ln>
                  <a:noFill/>
                </a:ln>
                <a:solidFill>
                  <a:srgbClr val="FF8000"/>
                </a:solidFill>
                <a:effectLst/>
                <a:uLnTx/>
                <a:uFillTx/>
                <a:latin typeface="Calibri"/>
                <a:ea typeface="+mn-ea"/>
                <a:cs typeface="+mn-cs"/>
              </a:rPr>
              <a:t>)</a:t>
            </a:r>
          </a:p>
        </p:txBody>
      </p:sp>
      <p:sp>
        <p:nvSpPr>
          <p:cNvPr id="9" name="Text Placeholder 4">
            <a:extLst>
              <a:ext uri="{FF2B5EF4-FFF2-40B4-BE49-F238E27FC236}">
                <a16:creationId xmlns:a16="http://schemas.microsoft.com/office/drawing/2014/main" id="{EB5E96AC-E142-4061-BC33-90C3AAA0AF9D}"/>
              </a:ext>
            </a:extLst>
          </p:cNvPr>
          <p:cNvSpPr txBox="1">
            <a:spLocks/>
          </p:cNvSpPr>
          <p:nvPr/>
        </p:nvSpPr>
        <p:spPr>
          <a:xfrm>
            <a:off x="6525952" y="3882038"/>
            <a:ext cx="4106489" cy="2819122"/>
          </a:xfrm>
          <a:prstGeom prst="rect">
            <a:avLst/>
          </a:prstGeom>
          <a:solidFill>
            <a:srgbClr val="ADD6C2"/>
          </a:solidFill>
        </p:spPr>
        <p:txBody>
          <a:bodyPr vert="horz" lIns="62345" tIns="31173" rIns="62345" bIns="31173" rtlCol="0" anchor="t">
            <a:noAutofit/>
          </a:bodyPr>
          <a:lstStyle>
            <a:lvl1pPr marL="502931" indent="-502931" algn="l" defTabSz="670575" rtl="0" eaLnBrk="1" latinLnBrk="0" hangingPunct="1">
              <a:spcBef>
                <a:spcPts val="1467"/>
              </a:spcBef>
              <a:spcAft>
                <a:spcPts val="0"/>
              </a:spcAft>
              <a:buClr>
                <a:schemeClr val="accent1"/>
              </a:buClr>
              <a:buSzPct val="80000"/>
              <a:buFont typeface="Wingdings 3" charset="2"/>
              <a:buChar char=""/>
              <a:defRPr sz="2640" kern="1200">
                <a:solidFill>
                  <a:schemeClr val="tx1">
                    <a:lumMod val="75000"/>
                    <a:lumOff val="25000"/>
                  </a:schemeClr>
                </a:solidFill>
                <a:latin typeface="+mn-lt"/>
                <a:ea typeface="+mn-ea"/>
                <a:cs typeface="+mn-cs"/>
              </a:defRPr>
            </a:lvl1pPr>
            <a:lvl2pPr marL="1089685" indent="-419110" algn="l" defTabSz="670575" rtl="0" eaLnBrk="1" latinLnBrk="0" hangingPunct="1">
              <a:spcBef>
                <a:spcPts val="1467"/>
              </a:spcBef>
              <a:spcAft>
                <a:spcPts val="0"/>
              </a:spcAft>
              <a:buClr>
                <a:schemeClr val="accent1"/>
              </a:buClr>
              <a:buSzPct val="80000"/>
              <a:buFont typeface="Wingdings 3" charset="2"/>
              <a:buChar char=""/>
              <a:defRPr sz="2347" kern="1200">
                <a:solidFill>
                  <a:schemeClr val="tx1">
                    <a:lumMod val="75000"/>
                    <a:lumOff val="25000"/>
                  </a:schemeClr>
                </a:solidFill>
                <a:latin typeface="+mn-lt"/>
                <a:ea typeface="+mn-ea"/>
                <a:cs typeface="+mn-cs"/>
              </a:defRPr>
            </a:lvl2pPr>
            <a:lvl3pPr marL="1676438" indent="-335288" algn="l" defTabSz="670575" rtl="0" eaLnBrk="1" latinLnBrk="0" hangingPunct="1">
              <a:spcBef>
                <a:spcPts val="1467"/>
              </a:spcBef>
              <a:spcAft>
                <a:spcPts val="0"/>
              </a:spcAft>
              <a:buClr>
                <a:schemeClr val="accent1"/>
              </a:buClr>
              <a:buSzPct val="80000"/>
              <a:buFont typeface="Wingdings 3" charset="2"/>
              <a:buChar char=""/>
              <a:defRPr sz="2053" kern="1200">
                <a:solidFill>
                  <a:schemeClr val="tx1">
                    <a:lumMod val="75000"/>
                    <a:lumOff val="25000"/>
                  </a:schemeClr>
                </a:solidFill>
                <a:latin typeface="+mn-lt"/>
                <a:ea typeface="+mn-ea"/>
                <a:cs typeface="+mn-cs"/>
              </a:defRPr>
            </a:lvl3pPr>
            <a:lvl4pPr marL="2347013"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4pPr>
            <a:lvl5pPr marL="3017589"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5pPr>
            <a:lvl6pPr marL="3688164"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6pPr>
            <a:lvl7pPr marL="4358739"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7pPr>
            <a:lvl8pPr marL="5029314"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8pPr>
            <a:lvl9pPr marL="5699890" indent="-335288" algn="l" defTabSz="670575" rtl="0" eaLnBrk="1" latinLnBrk="0" hangingPunct="1">
              <a:spcBef>
                <a:spcPts val="1467"/>
              </a:spcBef>
              <a:spcAft>
                <a:spcPts val="0"/>
              </a:spcAft>
              <a:buClr>
                <a:schemeClr val="accent1"/>
              </a:buClr>
              <a:buSzPct val="80000"/>
              <a:buFont typeface="Wingdings 3" charset="2"/>
              <a:buChar char=""/>
              <a:defRPr sz="1760" kern="1200">
                <a:solidFill>
                  <a:schemeClr val="tx1">
                    <a:lumMod val="75000"/>
                    <a:lumOff val="25000"/>
                  </a:schemeClr>
                </a:solidFill>
                <a:latin typeface="+mn-lt"/>
                <a:ea typeface="+mn-ea"/>
                <a:cs typeface="+mn-cs"/>
              </a:defRPr>
            </a:lvl9pPr>
          </a:lstStyle>
          <a:p>
            <a:pPr marL="0" marR="0" lvl="0" indent="0" algn="l" defTabSz="670575" rtl="0" eaLnBrk="1" fontAlgn="auto" latinLnBrk="0" hangingPunct="1">
              <a:lnSpc>
                <a:spcPct val="100000"/>
              </a:lnSpc>
              <a:spcBef>
                <a:spcPts val="0"/>
              </a:spcBef>
              <a:spcAft>
                <a:spcPts val="0"/>
              </a:spcAft>
              <a:buClr>
                <a:srgbClr val="0B4244"/>
              </a:buClr>
              <a:buSzPct val="80000"/>
              <a:buFont typeface="Wingdings 3" charset="2"/>
              <a:buNone/>
              <a:tabLst/>
              <a:defRPr/>
            </a:pPr>
            <a:r>
              <a:rPr kumimoji="0" lang="en-US" sz="2000" b="1" i="0" u="none" strike="noStrike" kern="1200" cap="none" spc="0" normalizeH="0" baseline="0" noProof="0">
                <a:ln>
                  <a:noFill/>
                </a:ln>
                <a:solidFill>
                  <a:srgbClr val="166548"/>
                </a:solidFill>
                <a:effectLst/>
                <a:uLnTx/>
                <a:uFillTx/>
                <a:latin typeface="Calibri"/>
                <a:ea typeface="+mn-ea"/>
                <a:cs typeface="+mn-cs"/>
              </a:rPr>
              <a:t>Why use TBA?</a:t>
            </a:r>
            <a:endParaRPr kumimoji="0" lang="en-US" sz="2000" b="0" i="0" u="none" strike="noStrike" kern="1200" cap="none" spc="0" normalizeH="0" baseline="0" noProof="0">
              <a:ln>
                <a:noFill/>
              </a:ln>
              <a:solidFill>
                <a:srgbClr val="166548"/>
              </a:solidFill>
              <a:effectLst/>
              <a:uLnTx/>
              <a:uFillTx/>
              <a:latin typeface="Calibri"/>
              <a:ea typeface="+mn-ea"/>
              <a:cs typeface="Calibri"/>
            </a:endParaRPr>
          </a:p>
          <a:p>
            <a:pPr marL="228600" marR="0" lvl="0" indent="-228600" algn="l" defTabSz="670575" rtl="0" eaLnBrk="1" fontAlgn="auto" latinLnBrk="0" hangingPunct="1">
              <a:lnSpc>
                <a:spcPct val="100000"/>
              </a:lnSpc>
              <a:spcBef>
                <a:spcPts val="0"/>
              </a:spcBef>
              <a:spcAft>
                <a:spcPts val="600"/>
              </a:spcAft>
              <a:buClr>
                <a:srgbClr val="0B4244"/>
              </a:buClr>
              <a:buSzPct val="80000"/>
              <a:buFont typeface="Calibri" panose="020F0502020204030204" pitchFamily="34" charset="0"/>
              <a:buChar char="•"/>
              <a:tabLst/>
              <a:defRPr/>
            </a:pPr>
            <a:r>
              <a:rPr kumimoji="0" lang="en-US" sz="2000" b="0" i="0" u="none" strike="noStrike" kern="1200" cap="none" spc="0" normalizeH="0" baseline="0" noProof="0">
                <a:ln>
                  <a:noFill/>
                </a:ln>
                <a:solidFill>
                  <a:srgbClr val="221E1F"/>
                </a:solidFill>
                <a:effectLst/>
                <a:uLnTx/>
                <a:uFillTx/>
                <a:latin typeface="Calibri"/>
                <a:ea typeface="+mn-ea"/>
                <a:cs typeface="Calibri"/>
              </a:rPr>
              <a:t>Environmental information reduces uncertainly and helps the community and investors make reuse decisions </a:t>
            </a:r>
          </a:p>
          <a:p>
            <a:pPr marL="228600" marR="0" lvl="0" indent="-228600" algn="l" defTabSz="670575" rtl="0" eaLnBrk="1" fontAlgn="auto" latinLnBrk="0" hangingPunct="1">
              <a:lnSpc>
                <a:spcPct val="100000"/>
              </a:lnSpc>
              <a:spcBef>
                <a:spcPts val="0"/>
              </a:spcBef>
              <a:spcAft>
                <a:spcPts val="0"/>
              </a:spcAft>
              <a:buClr>
                <a:srgbClr val="0B4244"/>
              </a:buClr>
              <a:buSzPct val="80000"/>
              <a:buFont typeface="Calibri" panose="020F0502020204030204" pitchFamily="34" charset="0"/>
              <a:buChar char="•"/>
              <a:tabLst/>
              <a:defRPr/>
            </a:pPr>
            <a:r>
              <a:rPr kumimoji="0" lang="en-US" sz="2000" b="0" i="0" u="none" strike="noStrike" kern="1200" cap="none" spc="0" normalizeH="0" baseline="0" noProof="0">
                <a:ln>
                  <a:noFill/>
                </a:ln>
                <a:solidFill>
                  <a:srgbClr val="221E1F"/>
                </a:solidFill>
                <a:effectLst/>
                <a:uLnTx/>
                <a:uFillTx/>
                <a:latin typeface="Calibri"/>
                <a:ea typeface="+mn-ea"/>
                <a:cs typeface="Calibri"/>
              </a:rPr>
              <a:t>EPA's early engagement helps attract new partners, such as grant programs and private investors </a:t>
            </a:r>
          </a:p>
        </p:txBody>
      </p:sp>
      <p:pic>
        <p:nvPicPr>
          <p:cNvPr id="11" name="Picture 10" descr="A picture containing person, outdoor&#10;&#10;Description automatically generated">
            <a:extLst>
              <a:ext uri="{FF2B5EF4-FFF2-40B4-BE49-F238E27FC236}">
                <a16:creationId xmlns:a16="http://schemas.microsoft.com/office/drawing/2014/main" id="{52AFC0EC-EC41-4360-8553-15106245BD9A}"/>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872611" y="3826885"/>
            <a:ext cx="2239661" cy="2821515"/>
          </a:xfrm>
          <a:prstGeom prst="rect">
            <a:avLst/>
          </a:prstGeom>
        </p:spPr>
      </p:pic>
      <p:sp>
        <p:nvSpPr>
          <p:cNvPr id="12" name="Rectangle 3">
            <a:extLst>
              <a:ext uri="{FF2B5EF4-FFF2-40B4-BE49-F238E27FC236}">
                <a16:creationId xmlns:a16="http://schemas.microsoft.com/office/drawing/2014/main" id="{D2F1B6A7-DDBC-46D5-9C8A-9F4BF70A74B7}"/>
              </a:ext>
            </a:extLst>
          </p:cNvPr>
          <p:cNvSpPr>
            <a:spLocks noChangeArrowheads="1"/>
          </p:cNvSpPr>
          <p:nvPr/>
        </p:nvSpPr>
        <p:spPr bwMode="auto">
          <a:xfrm>
            <a:off x="1319429" y="1644958"/>
            <a:ext cx="8873752" cy="218521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2400" b="0" i="0" u="none" strike="noStrike" kern="1200" cap="none" spc="0" normalizeH="0" baseline="0" noProof="0">
                <a:ln>
                  <a:noFill/>
                </a:ln>
                <a:solidFill>
                  <a:prstClr val="black"/>
                </a:solidFill>
                <a:effectLst/>
                <a:uLnTx/>
                <a:uFillTx/>
                <a:latin typeface="Calibri"/>
                <a:ea typeface="Calibri" panose="020F0502020204030204" pitchFamily="34" charset="0"/>
                <a:cs typeface="Calibri"/>
              </a:rPr>
              <a:t>TBAs are conducted by an EPA contractor on behalf of an eligible entity. Services include site assessments, cleanup options and cost estimates, and community outreach. </a:t>
            </a:r>
            <a:endParaRPr kumimoji="0" lang="en-US" altLang="en-US" sz="2400" b="0" i="0" u="none" strike="noStrike" kern="1200" cap="none" spc="0" normalizeH="0" baseline="0" noProof="0">
              <a:ln>
                <a:noFill/>
              </a:ln>
              <a:solidFill>
                <a:prstClr val="black"/>
              </a:solidFill>
              <a:effectLst/>
              <a:uLnTx/>
              <a:uFillTx/>
              <a:latin typeface="Calibri" panose="020F0502020204030204" pitchFamily="34" charset="0"/>
              <a:ea typeface="Calibri" panose="020F0502020204030204" pitchFamily="34" charset="0"/>
              <a:cs typeface="Calibri" panose="020F050202020403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2400" b="0" i="0" u="none" strike="noStrike" kern="1200" cap="none" spc="0" normalizeH="0" baseline="0" noProof="0">
              <a:ln>
                <a:noFill/>
              </a:ln>
              <a:solidFill>
                <a:prstClr val="black"/>
              </a:solidFill>
              <a:effectLst/>
              <a:uLnTx/>
              <a:uFillTx/>
              <a:latin typeface="Calibri" panose="020F0502020204030204" pitchFamily="34" charset="0"/>
              <a:ea typeface="Calibri" panose="020F0502020204030204" pitchFamily="34" charset="0"/>
              <a:cs typeface="Calibri" panose="020F0502020204030204" pitchFamily="34" charset="0"/>
            </a:endParaRPr>
          </a:p>
          <a:p>
            <a:pPr eaLnBrk="0" fontAlgn="base" hangingPunct="0">
              <a:spcBef>
                <a:spcPct val="0"/>
              </a:spcBef>
              <a:spcAft>
                <a:spcPct val="0"/>
              </a:spcAft>
              <a:defRPr/>
            </a:pPr>
            <a:r>
              <a:rPr kumimoji="0" lang="en-US" sz="2000" b="0" i="0" u="none" strike="noStrike" kern="1200" cap="none" spc="0" normalizeH="0" baseline="0" noProof="0">
                <a:ln>
                  <a:noFill/>
                </a:ln>
                <a:effectLst/>
                <a:uLnTx/>
                <a:uFillTx/>
                <a:latin typeface="Calibri"/>
                <a:ea typeface="+mn-ea"/>
                <a:cs typeface="+mn-cs"/>
              </a:rPr>
              <a:t>EPA regional offices determine which site receives a TBA, as resources allow. </a:t>
            </a:r>
            <a:r>
              <a:rPr lang="en-US" sz="2000">
                <a:latin typeface="Calibri"/>
              </a:rPr>
              <a:t>Applications may be submitted to the </a:t>
            </a:r>
            <a:r>
              <a:rPr kumimoji="0" lang="en-US" altLang="en-US" sz="2000" b="0" i="0" u="none" strike="noStrike" kern="1200" cap="none" spc="0" normalizeH="0" baseline="0" noProof="0">
                <a:ln>
                  <a:noFill/>
                </a:ln>
                <a:effectLst/>
                <a:uLnTx/>
                <a:uFillTx/>
                <a:latin typeface="Calibri"/>
                <a:ea typeface="Calibri"/>
                <a:cs typeface="Calibri"/>
              </a:rPr>
              <a:t>EPA region</a:t>
            </a:r>
            <a:endParaRPr lang="en-US" altLang="en-US" sz="2000" b="0" i="0" u="none" strike="noStrike" kern="1200" cap="none" spc="0" normalizeH="0" baseline="0" noProof="0">
              <a:ln>
                <a:noFill/>
              </a:ln>
              <a:effectLst/>
              <a:uLnTx/>
              <a:uFillTx/>
              <a:latin typeface="Calibri"/>
              <a:ea typeface="Calibri"/>
              <a:cs typeface="Calibri"/>
            </a:endParaRPr>
          </a:p>
        </p:txBody>
      </p:sp>
      <p:pic>
        <p:nvPicPr>
          <p:cNvPr id="15" name="Picture 14" descr="A person digging in the dirt&#10;&#10;Description automatically generated with medium confidence">
            <a:extLst>
              <a:ext uri="{FF2B5EF4-FFF2-40B4-BE49-F238E27FC236}">
                <a16:creationId xmlns:a16="http://schemas.microsoft.com/office/drawing/2014/main" id="{88CC3217-F1AF-44E8-B695-ECC8419D2884}"/>
              </a:ext>
            </a:extLst>
          </p:cNvPr>
          <p:cNvPicPr>
            <a:picLocks noChangeAspect="1"/>
          </p:cNvPicPr>
          <p:nvPr/>
        </p:nvPicPr>
        <p:blipFill rotWithShape="1">
          <a:blip r:embed="rId7" cstate="print">
            <a:extLst>
              <a:ext uri="{28A0092B-C50C-407E-A947-70E740481C1C}">
                <a14:useLocalDpi xmlns:a14="http://schemas.microsoft.com/office/drawing/2010/main" val="0"/>
              </a:ext>
            </a:extLst>
          </a:blip>
          <a:srcRect l="6213" t="10355" r="43313" b="28069"/>
          <a:stretch/>
        </p:blipFill>
        <p:spPr>
          <a:xfrm>
            <a:off x="3415863" y="3882038"/>
            <a:ext cx="2785241" cy="2819121"/>
          </a:xfrm>
          <a:prstGeom prst="rect">
            <a:avLst/>
          </a:prstGeom>
        </p:spPr>
      </p:pic>
      <p:pic>
        <p:nvPicPr>
          <p:cNvPr id="14" name="Audio 13">
            <a:hlinkClick r:id="" action="ppaction://media"/>
            <a:extLst>
              <a:ext uri="{FF2B5EF4-FFF2-40B4-BE49-F238E27FC236}">
                <a16:creationId xmlns:a16="http://schemas.microsoft.com/office/drawing/2014/main" id="{C5AB4EBC-E415-6B0B-F070-91F5EE5E6BE8}"/>
              </a:ext>
            </a:extLst>
          </p:cNvPr>
          <p:cNvPicPr>
            <a:picLocks noChangeAspect="1"/>
          </p:cNvPicPr>
          <p:nvPr>
            <a:audioFile r:link="rId2"/>
            <p:extLst>
              <p:ext uri="{DAA4B4D4-6D71-4841-9C94-3DE7FCFB9230}">
                <p14:media xmlns:p14="http://schemas.microsoft.com/office/powerpoint/2010/main" r:embed="rId1"/>
              </p:ext>
            </p:extLst>
          </p:nvPr>
        </p:nvPicPr>
        <p:blipFill>
          <a:blip r:embed="rId8"/>
          <a:srcRect l="-245891" t="-245891" r="-245891" b="-245891"/>
          <a:stretch>
            <a:fillRect/>
          </a:stretch>
        </p:blipFill>
        <p:spPr>
          <a:xfrm>
            <a:off x="10052304" y="4718304"/>
            <a:ext cx="2057400" cy="2057400"/>
          </a:xfrm>
          <a:prstGeom prst="ellipse">
            <a:avLst/>
          </a:prstGeom>
        </p:spPr>
      </p:pic>
      <p:sp>
        <p:nvSpPr>
          <p:cNvPr id="4" name="TextBox 3">
            <a:extLst>
              <a:ext uri="{FF2B5EF4-FFF2-40B4-BE49-F238E27FC236}">
                <a16:creationId xmlns:a16="http://schemas.microsoft.com/office/drawing/2014/main" id="{408AAAC1-075A-CB5B-5BA9-9EAB2872A259}"/>
              </a:ext>
            </a:extLst>
          </p:cNvPr>
          <p:cNvSpPr txBox="1"/>
          <p:nvPr/>
        </p:nvSpPr>
        <p:spPr>
          <a:xfrm>
            <a:off x="11557378" y="6341609"/>
            <a:ext cx="897739"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13</a:t>
            </a:r>
          </a:p>
        </p:txBody>
      </p:sp>
    </p:spTree>
    <p:extLst>
      <p:ext uri="{BB962C8B-B14F-4D97-AF65-F5344CB8AC3E}">
        <p14:creationId xmlns:p14="http://schemas.microsoft.com/office/powerpoint/2010/main" val="1421628701"/>
      </p:ext>
    </p:extLst>
  </p:cSld>
  <p:clrMapOvr>
    <a:masterClrMapping/>
  </p:clrMapOvr>
  <mc:AlternateContent xmlns:mc="http://schemas.openxmlformats.org/markup-compatibility/2006" xmlns:p14="http://schemas.microsoft.com/office/powerpoint/2010/main">
    <mc:Choice Requires="p14">
      <p:transition spd="slow" p14:dur="2000" advTm="45878"/>
    </mc:Choice>
    <mc:Fallback xmlns="">
      <p:transition spd="slow" advTm="4587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4"/>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4"/>
                </p:tgtEl>
              </p:cMediaNode>
            </p:audio>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Content Placeholder 4">
            <a:extLst>
              <a:ext uri="{FF2B5EF4-FFF2-40B4-BE49-F238E27FC236}">
                <a16:creationId xmlns:a16="http://schemas.microsoft.com/office/drawing/2014/main" id="{8B8991FE-D745-4704-8500-B4DB20965C0F}"/>
              </a:ext>
            </a:extLst>
          </p:cNvPr>
          <p:cNvPicPr>
            <a:picLocks noChangeAspect="1"/>
          </p:cNvPicPr>
          <p:nvPr/>
        </p:nvPicPr>
        <p:blipFill rotWithShape="1">
          <a:blip r:embed="rId5"/>
          <a:srcRect l="11133" t="10415" r="10382" b="2"/>
          <a:stretch/>
        </p:blipFill>
        <p:spPr>
          <a:xfrm>
            <a:off x="5476945" y="136525"/>
            <a:ext cx="7004489" cy="6584951"/>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p:spPr>
      </p:pic>
      <p:sp>
        <p:nvSpPr>
          <p:cNvPr id="4" name="Rectangle 3">
            <a:extLst>
              <a:ext uri="{FF2B5EF4-FFF2-40B4-BE49-F238E27FC236}">
                <a16:creationId xmlns:a16="http://schemas.microsoft.com/office/drawing/2014/main" id="{5AF5E47C-3E3F-4188-BA5D-204956FCA1D2}"/>
              </a:ext>
            </a:extLst>
          </p:cNvPr>
          <p:cNvSpPr>
            <a:spLocks noChangeArrowheads="1"/>
          </p:cNvSpPr>
          <p:nvPr/>
        </p:nvSpPr>
        <p:spPr bwMode="auto">
          <a:xfrm>
            <a:off x="1006311" y="1923584"/>
            <a:ext cx="4477300" cy="89255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indent="87313"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lang="en-US" altLang="en-US" sz="2600" b="1">
                <a:solidFill>
                  <a:srgbClr val="FF8000"/>
                </a:solidFill>
                <a:latin typeface="Calibri"/>
                <a:ea typeface="Calibri"/>
                <a:cs typeface="Calibri"/>
              </a:rPr>
              <a:t>T</a:t>
            </a:r>
            <a:r>
              <a:rPr kumimoji="0" lang="en-US" altLang="en-US" sz="2600" b="1" i="0" u="none" strike="noStrike" kern="1200" cap="none" spc="0" normalizeH="0" baseline="0" noProof="0">
                <a:ln>
                  <a:noFill/>
                </a:ln>
                <a:solidFill>
                  <a:srgbClr val="FF8000"/>
                </a:solidFill>
                <a:effectLst/>
                <a:uLnTx/>
                <a:uFillTx/>
                <a:latin typeface="Calibri"/>
                <a:ea typeface="Calibri"/>
                <a:cs typeface="Calibri"/>
              </a:rPr>
              <a:t>echnical expertise to support safe brownfields reuse</a:t>
            </a:r>
            <a:endParaRPr lang="en-US" altLang="en-US" sz="2600" b="0" i="0" u="none" strike="noStrike" kern="1200" cap="none" spc="0" normalizeH="0" baseline="0" noProof="0">
              <a:ln>
                <a:noFill/>
              </a:ln>
              <a:solidFill>
                <a:srgbClr val="FF8000"/>
              </a:solidFill>
              <a:effectLst/>
              <a:uLnTx/>
              <a:uFillTx/>
              <a:latin typeface="Calibri"/>
              <a:ea typeface="Calibri"/>
              <a:cs typeface="Calibri"/>
            </a:endParaRPr>
          </a:p>
        </p:txBody>
      </p:sp>
      <p:sp>
        <p:nvSpPr>
          <p:cNvPr id="3" name="Rectangle 2">
            <a:extLst>
              <a:ext uri="{FF2B5EF4-FFF2-40B4-BE49-F238E27FC236}">
                <a16:creationId xmlns:a16="http://schemas.microsoft.com/office/drawing/2014/main" id="{756FDC5A-D8B4-468D-9F9C-16646D277C24}"/>
              </a:ext>
            </a:extLst>
          </p:cNvPr>
          <p:cNvSpPr>
            <a:spLocks noChangeArrowheads="1"/>
          </p:cNvSpPr>
          <p:nvPr/>
        </p:nvSpPr>
        <p:spPr bwMode="auto">
          <a:xfrm>
            <a:off x="239863" y="2712862"/>
            <a:ext cx="12192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17" name="TextBox 16">
            <a:extLst>
              <a:ext uri="{FF2B5EF4-FFF2-40B4-BE49-F238E27FC236}">
                <a16:creationId xmlns:a16="http://schemas.microsoft.com/office/drawing/2014/main" id="{AB7CEAC2-49CB-4333-9E0F-9171B4875C07}"/>
              </a:ext>
            </a:extLst>
          </p:cNvPr>
          <p:cNvSpPr txBox="1"/>
          <p:nvPr/>
        </p:nvSpPr>
        <p:spPr>
          <a:xfrm>
            <a:off x="1006311" y="2941644"/>
            <a:ext cx="3905892" cy="2554545"/>
          </a:xfrm>
          <a:prstGeom prst="rect">
            <a:avLst/>
          </a:prstGeom>
          <a:noFill/>
        </p:spPr>
        <p:txBody>
          <a:bodyPr wrap="square" lIns="91440" tIns="45720" rIns="91440" bIns="45720" anchor="t">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altLang="en-US" sz="2000">
                <a:latin typeface="Calibri"/>
                <a:ea typeface="Calibri"/>
                <a:cs typeface="Calibri"/>
              </a:rPr>
              <a:t>Technical assistance (TA) designed to he</a:t>
            </a:r>
            <a:r>
              <a:rPr kumimoji="0" lang="en-US" altLang="en-US" sz="2000" b="0" i="0" u="none" strike="noStrike" kern="1200" cap="none" spc="0" normalizeH="0" baseline="0" noProof="0">
                <a:ln>
                  <a:noFill/>
                </a:ln>
                <a:effectLst/>
                <a:uLnTx/>
                <a:uFillTx/>
                <a:latin typeface="Calibri"/>
                <a:ea typeface="Calibri"/>
                <a:cs typeface="Calibri"/>
              </a:rPr>
              <a:t>lp communities identify practical, safe reuse options and approaches that support local goals. Contractor-provided TA gives communities di</a:t>
            </a:r>
            <a:r>
              <a:rPr lang="en-US" altLang="en-US" sz="2000">
                <a:latin typeface="Calibri"/>
                <a:ea typeface="Calibri"/>
                <a:cs typeface="Calibri"/>
              </a:rPr>
              <a:t>rect</a:t>
            </a:r>
            <a:r>
              <a:rPr kumimoji="0" lang="en-US" altLang="en-US" sz="2000" b="0" i="0" u="none" strike="noStrike" kern="1200" cap="none" spc="0" normalizeH="0" baseline="0" noProof="0">
                <a:ln>
                  <a:noFill/>
                </a:ln>
                <a:effectLst/>
                <a:uLnTx/>
                <a:uFillTx/>
                <a:latin typeface="Calibri"/>
                <a:ea typeface="Calibri"/>
                <a:cs typeface="Calibri"/>
              </a:rPr>
              <a:t> access to brownfields site planning, design and finance experts. </a:t>
            </a:r>
            <a:endParaRPr kumimoji="0" lang="en-US" sz="2000" b="0" i="0" u="none" strike="noStrike" kern="1200" cap="none" spc="0" normalizeH="0" baseline="0" noProof="0">
              <a:ln>
                <a:noFill/>
              </a:ln>
              <a:effectLst/>
              <a:uLnTx/>
              <a:uFillTx/>
              <a:latin typeface="Calibri"/>
              <a:ea typeface="Calibri"/>
              <a:cs typeface="Calibri"/>
            </a:endParaRPr>
          </a:p>
        </p:txBody>
      </p:sp>
      <p:sp>
        <p:nvSpPr>
          <p:cNvPr id="18" name="TextBox 17">
            <a:extLst>
              <a:ext uri="{FF2B5EF4-FFF2-40B4-BE49-F238E27FC236}">
                <a16:creationId xmlns:a16="http://schemas.microsoft.com/office/drawing/2014/main" id="{E2C3628D-9649-4945-A193-37853340EAC8}"/>
              </a:ext>
            </a:extLst>
          </p:cNvPr>
          <p:cNvSpPr txBox="1"/>
          <p:nvPr/>
        </p:nvSpPr>
        <p:spPr>
          <a:xfrm>
            <a:off x="1006311" y="3025414"/>
            <a:ext cx="4181600" cy="3320668"/>
          </a:xfrm>
          <a:prstGeom prst="rect">
            <a:avLst/>
          </a:prstGeom>
        </p:spPr>
        <p:txBody>
          <a:bodyPr vert="horz" lIns="91440" tIns="45720" rIns="91440" bIns="45720" rtlCol="0">
            <a:noAutofit/>
          </a:bodyPr>
          <a:lstStyle/>
          <a:p>
            <a:pPr marL="0" marR="0" lvl="0" indent="-228600" algn="l" defTabSz="914400" rtl="0" eaLnBrk="1" fontAlgn="auto" latinLnBrk="0" hangingPunct="1">
              <a:lnSpc>
                <a:spcPct val="90000"/>
              </a:lnSpc>
              <a:spcBef>
                <a:spcPts val="0"/>
              </a:spcBef>
              <a:spcAft>
                <a:spcPts val="600"/>
              </a:spcAft>
              <a:buClrTx/>
              <a:buSzTx/>
              <a:buFont typeface="Arial" panose="020B0604020202020204" pitchFamily="34" charset="0"/>
              <a:buChar char="•"/>
              <a:tabLst/>
              <a:defRPr/>
            </a:pPr>
            <a:endParaRPr kumimoji="0" lang="en-US" sz="2000" b="0" i="0" u="none" strike="noStrike" kern="1200" cap="none" spc="0" normalizeH="0" baseline="0" noProof="0">
              <a:ln>
                <a:noFill/>
              </a:ln>
              <a:solidFill>
                <a:prstClr val="black"/>
              </a:solidFill>
              <a:effectLst/>
              <a:uLnTx/>
              <a:uFillTx/>
              <a:latin typeface="Calibri"/>
              <a:ea typeface="+mn-ea"/>
              <a:cs typeface="+mn-cs"/>
            </a:endParaRPr>
          </a:p>
        </p:txBody>
      </p:sp>
      <p:sp>
        <p:nvSpPr>
          <p:cNvPr id="12" name="Subtitle 1">
            <a:extLst>
              <a:ext uri="{FF2B5EF4-FFF2-40B4-BE49-F238E27FC236}">
                <a16:creationId xmlns:a16="http://schemas.microsoft.com/office/drawing/2014/main" id="{A146627D-90D5-49B5-8D9F-FBAA5F586D97}"/>
              </a:ext>
            </a:extLst>
          </p:cNvPr>
          <p:cNvSpPr txBox="1">
            <a:spLocks/>
          </p:cNvSpPr>
          <p:nvPr/>
        </p:nvSpPr>
        <p:spPr>
          <a:xfrm>
            <a:off x="1086904" y="136524"/>
            <a:ext cx="5662588" cy="966237"/>
          </a:xfrm>
          <a:prstGeom prst="rect">
            <a:avLst/>
          </a:prstGeom>
        </p:spPr>
        <p:txBody>
          <a:bodyPr/>
          <a:lstStyle>
            <a:lvl1pPr marL="203233" indent="-203233" algn="l" defTabSz="541955" rtl="0" eaLnBrk="1" latinLnBrk="0" hangingPunct="1">
              <a:spcBef>
                <a:spcPct val="20000"/>
              </a:spcBef>
              <a:buFont typeface="Arial" panose="020B0604020202020204" pitchFamily="34" charset="0"/>
              <a:buChar char="•"/>
              <a:defRPr sz="2454" kern="1200">
                <a:solidFill>
                  <a:schemeClr val="tx1"/>
                </a:solidFill>
                <a:latin typeface="Avenir LT 35 Light" panose="020B0402020203020204" pitchFamily="34" charset="0"/>
                <a:ea typeface="+mn-ea"/>
                <a:cs typeface="+mn-cs"/>
              </a:defRPr>
            </a:lvl1pPr>
            <a:lvl2pPr marL="440338" indent="-169360" algn="l" defTabSz="541955" rtl="0" eaLnBrk="1" latinLnBrk="0" hangingPunct="1">
              <a:spcBef>
                <a:spcPct val="20000"/>
              </a:spcBef>
              <a:buFont typeface="Arial" panose="020B0604020202020204" pitchFamily="34" charset="0"/>
              <a:buChar char="–"/>
              <a:defRPr sz="2182" kern="1200">
                <a:solidFill>
                  <a:schemeClr val="tx1"/>
                </a:solidFill>
                <a:latin typeface="Avenir LT 35 Light" panose="020B0402020203020204" pitchFamily="34" charset="0"/>
                <a:ea typeface="+mn-ea"/>
                <a:cs typeface="+mn-cs"/>
              </a:defRPr>
            </a:lvl2pPr>
            <a:lvl3pPr marL="677443" indent="-135489" algn="l" defTabSz="541955" rtl="0" eaLnBrk="1" latinLnBrk="0" hangingPunct="1">
              <a:spcBef>
                <a:spcPct val="20000"/>
              </a:spcBef>
              <a:buFont typeface="Arial" panose="020B0604020202020204" pitchFamily="34" charset="0"/>
              <a:buChar char="•"/>
              <a:defRPr sz="1636" kern="1200">
                <a:solidFill>
                  <a:schemeClr val="tx1"/>
                </a:solidFill>
                <a:latin typeface="Avenir LT 35 Light" panose="020B0402020203020204" pitchFamily="34" charset="0"/>
                <a:ea typeface="+mn-ea"/>
                <a:cs typeface="+mn-cs"/>
              </a:defRPr>
            </a:lvl3pPr>
            <a:lvl4pPr marL="948421"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4pPr>
            <a:lvl5pPr marL="1219398"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5pPr>
            <a:lvl6pPr marL="1490375"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6pPr>
            <a:lvl7pPr marL="1761353"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7pPr>
            <a:lvl8pPr marL="2032330"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8pPr>
            <a:lvl9pPr marL="2303307"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9pPr>
          </a:lstStyle>
          <a:p>
            <a:pPr marL="0" marR="0" lvl="0" indent="0" algn="l" defTabSz="541955" rtl="0" eaLnBrk="1" fontAlgn="auto" latinLnBrk="0" hangingPunct="1">
              <a:lnSpc>
                <a:spcPct val="100000"/>
              </a:lnSpc>
              <a:spcBef>
                <a:spcPct val="20000"/>
              </a:spcBef>
              <a:spcAft>
                <a:spcPts val="0"/>
              </a:spcAft>
              <a:buClrTx/>
              <a:buSzTx/>
              <a:buFont typeface="Arial" panose="020B0604020202020204" pitchFamily="34" charset="0"/>
              <a:buNone/>
              <a:tabLst/>
              <a:defRPr/>
            </a:pPr>
            <a:r>
              <a:rPr kumimoji="0" lang="en-US" sz="3600" b="1" i="0" u="none" strike="noStrike" kern="1200" cap="none" spc="0" normalizeH="0" baseline="0" noProof="0">
                <a:ln>
                  <a:noFill/>
                </a:ln>
                <a:solidFill>
                  <a:prstClr val="black"/>
                </a:solidFill>
                <a:effectLst/>
                <a:uLnTx/>
                <a:uFillTx/>
                <a:latin typeface="Calibri"/>
                <a:ea typeface="+mn-ea"/>
                <a:cs typeface="+mn-cs"/>
              </a:rPr>
              <a:t>EPA Brownfields Contractor Technical Assistance</a:t>
            </a:r>
          </a:p>
        </p:txBody>
      </p:sp>
      <p:sp>
        <p:nvSpPr>
          <p:cNvPr id="15" name="TextBox 14">
            <a:extLst>
              <a:ext uri="{FF2B5EF4-FFF2-40B4-BE49-F238E27FC236}">
                <a16:creationId xmlns:a16="http://schemas.microsoft.com/office/drawing/2014/main" id="{B580BBCC-981E-48C4-B16A-7E45F79C618D}"/>
              </a:ext>
            </a:extLst>
          </p:cNvPr>
          <p:cNvSpPr txBox="1"/>
          <p:nvPr/>
        </p:nvSpPr>
        <p:spPr>
          <a:xfrm>
            <a:off x="648654" y="6462716"/>
            <a:ext cx="6215864" cy="307777"/>
          </a:xfrm>
          <a:prstGeom prst="rect">
            <a:avLst/>
          </a:prstGeom>
          <a:noFill/>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a:solidFill>
                  <a:srgbClr val="221E1F"/>
                </a:solidFill>
                <a:latin typeface="Calibri"/>
              </a:rPr>
              <a:t>Available as resources allow; contact EPA Region</a:t>
            </a:r>
            <a:endParaRPr kumimoji="0" lang="en-US" sz="1400" b="0" i="0" u="none" strike="noStrike" kern="1200" cap="none" spc="0" normalizeH="0" baseline="0" noProof="0">
              <a:ln>
                <a:noFill/>
              </a:ln>
              <a:solidFill>
                <a:prstClr val="black"/>
              </a:solidFill>
              <a:effectLst/>
              <a:uLnTx/>
              <a:uFillTx/>
              <a:latin typeface="Calibri"/>
              <a:ea typeface="+mn-ea"/>
              <a:cs typeface="+mn-cs"/>
            </a:endParaRPr>
          </a:p>
        </p:txBody>
      </p:sp>
      <p:sp>
        <p:nvSpPr>
          <p:cNvPr id="10" name="Rectangle 9">
            <a:extLst>
              <a:ext uri="{FF2B5EF4-FFF2-40B4-BE49-F238E27FC236}">
                <a16:creationId xmlns:a16="http://schemas.microsoft.com/office/drawing/2014/main" id="{3BEB07A9-3185-455F-B6A9-660661920CFF}"/>
              </a:ext>
            </a:extLst>
          </p:cNvPr>
          <p:cNvSpPr>
            <a:spLocks noChangeArrowheads="1"/>
          </p:cNvSpPr>
          <p:nvPr/>
        </p:nvSpPr>
        <p:spPr bwMode="auto">
          <a:xfrm>
            <a:off x="1006311" y="5669419"/>
            <a:ext cx="2795637" cy="4001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lvl1pPr indent="87313"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342900" marR="0" lvl="0" indent="-342900" algn="l" defTabSz="914400" rtl="0" eaLnBrk="0" fontAlgn="base" latinLnBrk="0" hangingPunct="0">
              <a:lnSpc>
                <a:spcPct val="100000"/>
              </a:lnSpc>
              <a:spcBef>
                <a:spcPct val="0"/>
              </a:spcBef>
              <a:spcAft>
                <a:spcPct val="0"/>
              </a:spcAft>
              <a:buClrTx/>
              <a:buSzTx/>
              <a:buFont typeface="Arial" panose="020B0604020202020204" pitchFamily="34" charset="0"/>
              <a:buChar char="•"/>
              <a:tabLst/>
              <a:defRPr/>
            </a:pPr>
            <a:r>
              <a:rPr lang="en-US" altLang="en-US" sz="2000" dirty="0">
                <a:latin typeface="Calibri"/>
                <a:ea typeface="Calibri"/>
                <a:cs typeface="Calibri"/>
                <a:hlinkClick r:id="rId6"/>
              </a:rPr>
              <a:t>Land Revitalization </a:t>
            </a:r>
            <a:r>
              <a:rPr kumimoji="0" lang="en-US" altLang="en-US" sz="2000" b="0" i="0" u="none" strike="noStrike" kern="1200" cap="none" spc="0" normalizeH="0" baseline="0" noProof="0" dirty="0">
                <a:ln>
                  <a:noFill/>
                </a:ln>
                <a:effectLst/>
                <a:uLnTx/>
                <a:uFillTx/>
                <a:latin typeface="Calibri"/>
                <a:ea typeface="Calibri"/>
                <a:cs typeface="Calibri"/>
                <a:hlinkClick r:id="rId6"/>
              </a:rPr>
              <a:t>TA</a:t>
            </a:r>
            <a:endParaRPr lang="en-US" altLang="en-US" sz="2000" b="0" i="0" u="none" strike="noStrike" kern="1200" cap="none" spc="0" normalizeH="0" baseline="0" noProof="0" dirty="0">
              <a:ln>
                <a:noFill/>
              </a:ln>
              <a:effectLst/>
              <a:uLnTx/>
              <a:uFillTx/>
              <a:latin typeface="Calibri" panose="020F0502020204030204" pitchFamily="34" charset="0"/>
              <a:ea typeface="Calibri"/>
              <a:cs typeface="Calibri" panose="020F0502020204030204" pitchFamily="34" charset="0"/>
              <a:hlinkClick r:id="rId6"/>
            </a:endParaRPr>
          </a:p>
        </p:txBody>
      </p:sp>
      <p:pic>
        <p:nvPicPr>
          <p:cNvPr id="23" name="Audio 22">
            <a:hlinkClick r:id="" action="ppaction://media"/>
            <a:extLst>
              <a:ext uri="{FF2B5EF4-FFF2-40B4-BE49-F238E27FC236}">
                <a16:creationId xmlns:a16="http://schemas.microsoft.com/office/drawing/2014/main" id="{4501B694-487D-10CC-A435-A5F16207C348}"/>
              </a:ext>
            </a:extLst>
          </p:cNvPr>
          <p:cNvPicPr>
            <a:picLocks noChangeAspect="1"/>
          </p:cNvPicPr>
          <p:nvPr>
            <a:audioFile r:link="rId2"/>
            <p:extLst>
              <p:ext uri="{DAA4B4D4-6D71-4841-9C94-3DE7FCFB9230}">
                <p14:media xmlns:p14="http://schemas.microsoft.com/office/powerpoint/2010/main" r:embed="rId1"/>
              </p:ext>
            </p:extLst>
          </p:nvPr>
        </p:nvPicPr>
        <p:blipFill>
          <a:blip r:embed="rId7"/>
          <a:srcRect l="-245890" t="-245890" r="-245890" b="-245890"/>
          <a:stretch>
            <a:fillRect/>
          </a:stretch>
        </p:blipFill>
        <p:spPr>
          <a:xfrm>
            <a:off x="10052304" y="4718304"/>
            <a:ext cx="2057400" cy="2057400"/>
          </a:xfrm>
          <a:prstGeom prst="ellipse">
            <a:avLst/>
          </a:prstGeom>
        </p:spPr>
      </p:pic>
      <p:sp>
        <p:nvSpPr>
          <p:cNvPr id="6" name="TextBox 5">
            <a:extLst>
              <a:ext uri="{FF2B5EF4-FFF2-40B4-BE49-F238E27FC236}">
                <a16:creationId xmlns:a16="http://schemas.microsoft.com/office/drawing/2014/main" id="{06EC17DE-B773-20C8-7E04-583AC928483F}"/>
              </a:ext>
            </a:extLst>
          </p:cNvPr>
          <p:cNvSpPr txBox="1"/>
          <p:nvPr/>
        </p:nvSpPr>
        <p:spPr>
          <a:xfrm>
            <a:off x="11558592" y="6172276"/>
            <a:ext cx="934155"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14</a:t>
            </a:r>
            <a:endParaRPr lang="en-US" dirty="0"/>
          </a:p>
        </p:txBody>
      </p:sp>
    </p:spTree>
    <p:extLst>
      <p:ext uri="{BB962C8B-B14F-4D97-AF65-F5344CB8AC3E}">
        <p14:creationId xmlns:p14="http://schemas.microsoft.com/office/powerpoint/2010/main" val="1111751904"/>
      </p:ext>
    </p:extLst>
  </p:cSld>
  <p:clrMapOvr>
    <a:masterClrMapping/>
  </p:clrMapOvr>
  <mc:AlternateContent xmlns:mc="http://schemas.openxmlformats.org/markup-compatibility/2006" xmlns:p14="http://schemas.microsoft.com/office/powerpoint/2010/main">
    <mc:Choice Requires="p14">
      <p:transition spd="slow" p14:dur="2000" advTm="30329"/>
    </mc:Choice>
    <mc:Fallback xmlns="">
      <p:transition spd="slow" advTm="30329"/>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3"/>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3"/>
                </p:tgtEl>
              </p:cMediaNode>
            </p:audio>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756FDC5A-D8B4-468D-9F9C-16646D277C24}"/>
              </a:ext>
            </a:extLst>
          </p:cNvPr>
          <p:cNvSpPr>
            <a:spLocks noChangeArrowheads="1"/>
          </p:cNvSpPr>
          <p:nvPr/>
        </p:nvSpPr>
        <p:spPr bwMode="auto">
          <a:xfrm>
            <a:off x="239863" y="2712862"/>
            <a:ext cx="12192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7" name="Rectangle 5">
            <a:extLst>
              <a:ext uri="{FF2B5EF4-FFF2-40B4-BE49-F238E27FC236}">
                <a16:creationId xmlns:a16="http://schemas.microsoft.com/office/drawing/2014/main" id="{80523271-3484-495D-B91A-6B559ED6E63A}"/>
              </a:ext>
            </a:extLst>
          </p:cNvPr>
          <p:cNvSpPr>
            <a:spLocks noChangeArrowheads="1"/>
          </p:cNvSpPr>
          <p:nvPr/>
        </p:nvSpPr>
        <p:spPr bwMode="auto">
          <a:xfrm>
            <a:off x="0" y="0"/>
            <a:ext cx="12192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grpSp>
        <p:nvGrpSpPr>
          <p:cNvPr id="10" name="Group 9">
            <a:extLst>
              <a:ext uri="{FF2B5EF4-FFF2-40B4-BE49-F238E27FC236}">
                <a16:creationId xmlns:a16="http://schemas.microsoft.com/office/drawing/2014/main" id="{1F7B988C-FC1C-46BC-9A04-C0716F0D18D3}"/>
              </a:ext>
            </a:extLst>
          </p:cNvPr>
          <p:cNvGrpSpPr/>
          <p:nvPr/>
        </p:nvGrpSpPr>
        <p:grpSpPr>
          <a:xfrm>
            <a:off x="1700472" y="2672169"/>
            <a:ext cx="8312347" cy="3254781"/>
            <a:chOff x="0" y="0"/>
            <a:chExt cx="9034634" cy="2927578"/>
          </a:xfrm>
          <a:effectLst>
            <a:glow rad="228600">
              <a:schemeClr val="accent6">
                <a:satMod val="175000"/>
                <a:alpha val="40000"/>
              </a:schemeClr>
            </a:glow>
          </a:effectLst>
        </p:grpSpPr>
        <p:pic>
          <p:nvPicPr>
            <p:cNvPr id="11" name="Picture 10">
              <a:hlinkClick r:id="rId5"/>
              <a:extLst>
                <a:ext uri="{FF2B5EF4-FFF2-40B4-BE49-F238E27FC236}">
                  <a16:creationId xmlns:a16="http://schemas.microsoft.com/office/drawing/2014/main" id="{8E0DE20F-7DA9-41BF-8248-307A982ACCF1}"/>
                </a:ext>
              </a:extLst>
            </p:cNvPr>
            <p:cNvPicPr>
              <a:picLocks noChangeAspect="1"/>
            </p:cNvPicPr>
            <p:nvPr/>
          </p:nvPicPr>
          <p:blipFill rotWithShape="1">
            <a:blip r:embed="rId6"/>
            <a:srcRect t="16361"/>
            <a:stretch/>
          </p:blipFill>
          <p:spPr>
            <a:xfrm>
              <a:off x="0" y="1"/>
              <a:ext cx="9034634" cy="2927576"/>
            </a:xfrm>
            <a:prstGeom prst="rect">
              <a:avLst/>
            </a:prstGeom>
            <a:ln w="12700">
              <a:solidFill>
                <a:srgbClr val="66B45C"/>
              </a:solidFill>
            </a:ln>
          </p:spPr>
        </p:pic>
        <p:sp>
          <p:nvSpPr>
            <p:cNvPr id="12" name="Rectangle 11">
              <a:extLst>
                <a:ext uri="{FF2B5EF4-FFF2-40B4-BE49-F238E27FC236}">
                  <a16:creationId xmlns:a16="http://schemas.microsoft.com/office/drawing/2014/main" id="{CA65DAA0-47B5-4C0C-8ADD-88A7F26C9346}"/>
                </a:ext>
              </a:extLst>
            </p:cNvPr>
            <p:cNvSpPr/>
            <p:nvPr/>
          </p:nvSpPr>
          <p:spPr>
            <a:xfrm rot="5400000">
              <a:off x="1536071" y="1421611"/>
              <a:ext cx="2927575" cy="84359"/>
            </a:xfrm>
            <a:prstGeom prst="rect">
              <a:avLst/>
            </a:prstGeom>
            <a:solidFill>
              <a:schemeClr val="bg1">
                <a:lumMod val="65000"/>
                <a:alpha val="50000"/>
              </a:schemeClr>
            </a:solidFill>
            <a:ln w="12700">
              <a:solidFill>
                <a:srgbClr val="66B45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DFC46B0E-F3DE-463B-A945-99B61029361C}"/>
                </a:ext>
              </a:extLst>
            </p:cNvPr>
            <p:cNvSpPr/>
            <p:nvPr/>
          </p:nvSpPr>
          <p:spPr>
            <a:xfrm rot="5400000">
              <a:off x="4563664" y="1421608"/>
              <a:ext cx="2927575" cy="84359"/>
            </a:xfrm>
            <a:prstGeom prst="rect">
              <a:avLst/>
            </a:prstGeom>
            <a:solidFill>
              <a:schemeClr val="bg1">
                <a:lumMod val="75000"/>
              </a:schemeClr>
            </a:solidFill>
            <a:ln w="12700">
              <a:solidFill>
                <a:srgbClr val="66B45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9" name="Rectangle 6">
            <a:extLst>
              <a:ext uri="{FF2B5EF4-FFF2-40B4-BE49-F238E27FC236}">
                <a16:creationId xmlns:a16="http://schemas.microsoft.com/office/drawing/2014/main" id="{EEC2E14D-4CF8-4004-876E-125C4AC79209}"/>
              </a:ext>
            </a:extLst>
          </p:cNvPr>
          <p:cNvSpPr>
            <a:spLocks noChangeArrowheads="1"/>
          </p:cNvSpPr>
          <p:nvPr/>
        </p:nvSpPr>
        <p:spPr bwMode="auto">
          <a:xfrm>
            <a:off x="1882019" y="1492397"/>
            <a:ext cx="8427961" cy="10156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2000" b="0" i="0" u="none" strike="noStrike" kern="1200" cap="none" spc="0" normalizeH="0" baseline="0" noProof="0">
                <a:ln>
                  <a:noFill/>
                </a:ln>
                <a:effectLst/>
                <a:uLnTx/>
                <a:uFillTx/>
                <a:latin typeface="Calibri" panose="020F0502020204030204"/>
                <a:ea typeface="+mn-ea"/>
                <a:cs typeface="+mn-cs"/>
              </a:rPr>
              <a:t>Explore, develop, and advance</a:t>
            </a:r>
            <a:r>
              <a:rPr kumimoji="0" lang="en-US" sz="2000" b="0" i="0" u="none" strike="noStrike" kern="1200" cap="none" spc="0" normalizeH="0" baseline="0" noProof="0">
                <a:ln>
                  <a:noFill/>
                </a:ln>
                <a:solidFill>
                  <a:srgbClr val="FF8000"/>
                </a:solidFill>
                <a:effectLst/>
                <a:uLnTx/>
                <a:uFillTx/>
                <a:latin typeface="Calibri" panose="020F0502020204030204"/>
                <a:ea typeface="+mn-ea"/>
                <a:cs typeface="+mn-cs"/>
              </a:rPr>
              <a:t> </a:t>
            </a:r>
            <a:r>
              <a:rPr kumimoji="0" lang="en-US" sz="2000" b="1" i="0" u="none" strike="noStrike" kern="1200" cap="none" spc="0" normalizeH="0" baseline="0" noProof="0">
                <a:ln>
                  <a:noFill/>
                </a:ln>
                <a:solidFill>
                  <a:srgbClr val="FF8000"/>
                </a:solidFill>
                <a:effectLst/>
                <a:uLnTx/>
                <a:uFillTx/>
                <a:latin typeface="Calibri" panose="020F0502020204030204"/>
                <a:ea typeface="+mn-ea"/>
                <a:cs typeface="+mn-cs"/>
              </a:rPr>
              <a:t>innovative approaches</a:t>
            </a:r>
            <a:r>
              <a:rPr kumimoji="0" lang="en-US" sz="2000" b="0" i="0" u="none" strike="noStrike" kern="1200" cap="none" spc="0" normalizeH="0" baseline="0" noProof="0">
                <a:ln>
                  <a:noFill/>
                </a:ln>
                <a:effectLst/>
                <a:uLnTx/>
                <a:uFillTx/>
                <a:latin typeface="Calibri" panose="020F0502020204030204"/>
                <a:ea typeface="+mn-ea"/>
                <a:cs typeface="+mn-cs"/>
              </a:rPr>
              <a:t> to help communities sustainably reuse contaminated or potentially contaminated property(</a:t>
            </a:r>
            <a:r>
              <a:rPr kumimoji="0" lang="en-US" sz="2000" b="0" i="0" u="none" strike="noStrike" kern="1200" cap="none" spc="0" normalizeH="0" baseline="0" noProof="0" err="1">
                <a:ln>
                  <a:noFill/>
                </a:ln>
                <a:effectLst/>
                <a:uLnTx/>
                <a:uFillTx/>
                <a:latin typeface="Calibri" panose="020F0502020204030204"/>
                <a:ea typeface="+mn-ea"/>
                <a:cs typeface="+mn-cs"/>
              </a:rPr>
              <a:t>ies</a:t>
            </a:r>
            <a:r>
              <a:rPr kumimoji="0" lang="en-US" sz="2000" b="0" i="0" u="none" strike="noStrike" kern="1200" cap="none" spc="0" normalizeH="0" baseline="0" noProof="0">
                <a:ln>
                  <a:noFill/>
                </a:ln>
                <a:effectLst/>
                <a:uLnTx/>
                <a:uFillTx/>
                <a:latin typeface="Calibri" panose="020F0502020204030204"/>
                <a:ea typeface="+mn-ea"/>
                <a:cs typeface="+mn-cs"/>
              </a:rPr>
              <a:t>) </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2000" b="0" i="0" u="none" strike="noStrike" kern="1200" cap="none" spc="0" normalizeH="0" baseline="0" noProof="0">
              <a:ln>
                <a:noFill/>
              </a:ln>
              <a:solidFill>
                <a:prstClr val="black"/>
              </a:solidFill>
              <a:effectLst/>
              <a:uLnTx/>
              <a:uFillTx/>
              <a:latin typeface="Calibri" panose="020F0502020204030204" pitchFamily="34" charset="0"/>
              <a:ea typeface="+mn-ea"/>
              <a:cs typeface="Calibri" panose="020F0502020204030204" pitchFamily="34" charset="0"/>
            </a:endParaRPr>
          </a:p>
        </p:txBody>
      </p:sp>
      <p:sp>
        <p:nvSpPr>
          <p:cNvPr id="18" name="Subtitle 1">
            <a:extLst>
              <a:ext uri="{FF2B5EF4-FFF2-40B4-BE49-F238E27FC236}">
                <a16:creationId xmlns:a16="http://schemas.microsoft.com/office/drawing/2014/main" id="{BE750641-DE2E-48D5-B5A3-B78E5D8252FD}"/>
              </a:ext>
            </a:extLst>
          </p:cNvPr>
          <p:cNvSpPr txBox="1">
            <a:spLocks/>
          </p:cNvSpPr>
          <p:nvPr/>
        </p:nvSpPr>
        <p:spPr>
          <a:xfrm>
            <a:off x="1086903" y="147034"/>
            <a:ext cx="8244947" cy="966237"/>
          </a:xfrm>
          <a:prstGeom prst="rect">
            <a:avLst/>
          </a:prstGeom>
        </p:spPr>
        <p:txBody>
          <a:bodyPr/>
          <a:lstStyle>
            <a:lvl1pPr marL="203233" indent="-203233" algn="l" defTabSz="541955" rtl="0" eaLnBrk="1" latinLnBrk="0" hangingPunct="1">
              <a:spcBef>
                <a:spcPct val="20000"/>
              </a:spcBef>
              <a:buFont typeface="Arial" panose="020B0604020202020204" pitchFamily="34" charset="0"/>
              <a:buChar char="•"/>
              <a:defRPr sz="2454" kern="1200">
                <a:solidFill>
                  <a:schemeClr val="tx1"/>
                </a:solidFill>
                <a:latin typeface="Avenir LT 35 Light" panose="020B0402020203020204" pitchFamily="34" charset="0"/>
                <a:ea typeface="+mn-ea"/>
                <a:cs typeface="+mn-cs"/>
              </a:defRPr>
            </a:lvl1pPr>
            <a:lvl2pPr marL="440338" indent="-169360" algn="l" defTabSz="541955" rtl="0" eaLnBrk="1" latinLnBrk="0" hangingPunct="1">
              <a:spcBef>
                <a:spcPct val="20000"/>
              </a:spcBef>
              <a:buFont typeface="Arial" panose="020B0604020202020204" pitchFamily="34" charset="0"/>
              <a:buChar char="–"/>
              <a:defRPr sz="2182" kern="1200">
                <a:solidFill>
                  <a:schemeClr val="tx1"/>
                </a:solidFill>
                <a:latin typeface="Avenir LT 35 Light" panose="020B0402020203020204" pitchFamily="34" charset="0"/>
                <a:ea typeface="+mn-ea"/>
                <a:cs typeface="+mn-cs"/>
              </a:defRPr>
            </a:lvl2pPr>
            <a:lvl3pPr marL="677443" indent="-135489" algn="l" defTabSz="541955" rtl="0" eaLnBrk="1" latinLnBrk="0" hangingPunct="1">
              <a:spcBef>
                <a:spcPct val="20000"/>
              </a:spcBef>
              <a:buFont typeface="Arial" panose="020B0604020202020204" pitchFamily="34" charset="0"/>
              <a:buChar char="•"/>
              <a:defRPr sz="1636" kern="1200">
                <a:solidFill>
                  <a:schemeClr val="tx1"/>
                </a:solidFill>
                <a:latin typeface="Avenir LT 35 Light" panose="020B0402020203020204" pitchFamily="34" charset="0"/>
                <a:ea typeface="+mn-ea"/>
                <a:cs typeface="+mn-cs"/>
              </a:defRPr>
            </a:lvl3pPr>
            <a:lvl4pPr marL="948421"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4pPr>
            <a:lvl5pPr marL="1219398"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5pPr>
            <a:lvl6pPr marL="1490375"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6pPr>
            <a:lvl7pPr marL="1761353"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7pPr>
            <a:lvl8pPr marL="2032330"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8pPr>
            <a:lvl9pPr marL="2303307"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9pPr>
          </a:lstStyle>
          <a:p>
            <a:pPr marL="0" marR="0" lvl="0" indent="0" algn="l" defTabSz="541955" rtl="0" eaLnBrk="1" fontAlgn="auto" latinLnBrk="0" hangingPunct="1">
              <a:lnSpc>
                <a:spcPct val="100000"/>
              </a:lnSpc>
              <a:spcBef>
                <a:spcPct val="20000"/>
              </a:spcBef>
              <a:spcAft>
                <a:spcPts val="0"/>
              </a:spcAft>
              <a:buClrTx/>
              <a:buSzTx/>
              <a:buFont typeface="Arial" panose="020B0604020202020204" pitchFamily="34" charset="0"/>
              <a:buNone/>
              <a:tabLst/>
              <a:defRPr/>
            </a:pPr>
            <a:r>
              <a:rPr lang="en-US" sz="3600" b="1">
                <a:solidFill>
                  <a:prstClr val="black"/>
                </a:solidFill>
                <a:latin typeface="Calibri"/>
              </a:rPr>
              <a:t>Land Revitalization </a:t>
            </a:r>
            <a:r>
              <a:rPr kumimoji="0" lang="en-US" sz="3600" b="1" i="0" u="none" strike="noStrike" kern="1200" cap="none" spc="0" normalizeH="0" baseline="0" noProof="0">
                <a:ln>
                  <a:noFill/>
                </a:ln>
                <a:solidFill>
                  <a:prstClr val="black"/>
                </a:solidFill>
                <a:effectLst/>
                <a:uLnTx/>
                <a:uFillTx/>
                <a:latin typeface="Calibri"/>
                <a:ea typeface="+mn-ea"/>
                <a:cs typeface="+mn-cs"/>
              </a:rPr>
              <a:t>Technical Assistance</a:t>
            </a:r>
          </a:p>
        </p:txBody>
      </p:sp>
      <p:pic>
        <p:nvPicPr>
          <p:cNvPr id="14" name="Audio 13">
            <a:hlinkClick r:id="" action="ppaction://media"/>
            <a:extLst>
              <a:ext uri="{FF2B5EF4-FFF2-40B4-BE49-F238E27FC236}">
                <a16:creationId xmlns:a16="http://schemas.microsoft.com/office/drawing/2014/main" id="{5723375D-CF15-09BB-5E9B-9D0775CCFC5D}"/>
              </a:ext>
            </a:extLst>
          </p:cNvPr>
          <p:cNvPicPr>
            <a:picLocks noChangeAspect="1"/>
          </p:cNvPicPr>
          <p:nvPr>
            <a:audioFile r:link="rId2"/>
            <p:extLst>
              <p:ext uri="{DAA4B4D4-6D71-4841-9C94-3DE7FCFB9230}">
                <p14:media xmlns:p14="http://schemas.microsoft.com/office/powerpoint/2010/main" r:embed="rId1"/>
              </p:ext>
            </p:extLst>
          </p:nvPr>
        </p:nvPicPr>
        <p:blipFill>
          <a:blip r:embed="rId7"/>
          <a:srcRect l="-245891" t="-245891" r="-245891" b="-245891"/>
          <a:stretch>
            <a:fillRect/>
          </a:stretch>
        </p:blipFill>
        <p:spPr>
          <a:xfrm>
            <a:off x="10052304" y="4718304"/>
            <a:ext cx="2057400" cy="2057400"/>
          </a:xfrm>
          <a:prstGeom prst="ellipse">
            <a:avLst/>
          </a:prstGeom>
        </p:spPr>
      </p:pic>
      <p:sp>
        <p:nvSpPr>
          <p:cNvPr id="4" name="TextBox 3">
            <a:extLst>
              <a:ext uri="{FF2B5EF4-FFF2-40B4-BE49-F238E27FC236}">
                <a16:creationId xmlns:a16="http://schemas.microsoft.com/office/drawing/2014/main" id="{03008396-A5D9-F737-F2C0-6ABF73F50CD0}"/>
              </a:ext>
            </a:extLst>
          </p:cNvPr>
          <p:cNvSpPr txBox="1"/>
          <p:nvPr/>
        </p:nvSpPr>
        <p:spPr>
          <a:xfrm>
            <a:off x="11558592" y="6341609"/>
            <a:ext cx="887118"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15</a:t>
            </a:r>
          </a:p>
        </p:txBody>
      </p:sp>
    </p:spTree>
    <p:extLst>
      <p:ext uri="{BB962C8B-B14F-4D97-AF65-F5344CB8AC3E}">
        <p14:creationId xmlns:p14="http://schemas.microsoft.com/office/powerpoint/2010/main" val="14337643"/>
      </p:ext>
    </p:extLst>
  </p:cSld>
  <p:clrMapOvr>
    <a:masterClrMapping/>
  </p:clrMapOvr>
  <mc:AlternateContent xmlns:mc="http://schemas.openxmlformats.org/markup-compatibility/2006" xmlns:p14="http://schemas.microsoft.com/office/powerpoint/2010/main">
    <mc:Choice Requires="p14">
      <p:transition spd="slow" p14:dur="2000" advTm="15814"/>
    </mc:Choice>
    <mc:Fallback xmlns="">
      <p:transition spd="slow" advTm="15814"/>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4"/>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4"/>
                </p:tgtEl>
              </p:cMediaNode>
            </p:audio>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4" name="Group 13">
            <a:extLst>
              <a:ext uri="{FF2B5EF4-FFF2-40B4-BE49-F238E27FC236}">
                <a16:creationId xmlns:a16="http://schemas.microsoft.com/office/drawing/2014/main" id="{4AA04A61-C5B7-47A4-A317-1C6A20ED2720}"/>
              </a:ext>
            </a:extLst>
          </p:cNvPr>
          <p:cNvGrpSpPr/>
          <p:nvPr/>
        </p:nvGrpSpPr>
        <p:grpSpPr>
          <a:xfrm>
            <a:off x="2180831" y="2244562"/>
            <a:ext cx="4150506" cy="3925349"/>
            <a:chOff x="596077" y="1725455"/>
            <a:chExt cx="5581901" cy="5132545"/>
          </a:xfrm>
        </p:grpSpPr>
        <p:pic>
          <p:nvPicPr>
            <p:cNvPr id="6" name="Picture 5">
              <a:extLst>
                <a:ext uri="{FF2B5EF4-FFF2-40B4-BE49-F238E27FC236}">
                  <a16:creationId xmlns:a16="http://schemas.microsoft.com/office/drawing/2014/main" id="{B1CE2361-1217-4A7A-A353-1C3B01A714F1}"/>
                </a:ext>
              </a:extLst>
            </p:cNvPr>
            <p:cNvPicPr>
              <a:picLocks noChangeAspect="1"/>
            </p:cNvPicPr>
            <p:nvPr/>
          </p:nvPicPr>
          <p:blipFill rotWithShape="1">
            <a:blip r:embed="rId5"/>
            <a:srcRect b="61949"/>
            <a:stretch/>
          </p:blipFill>
          <p:spPr>
            <a:xfrm>
              <a:off x="642802" y="5083378"/>
              <a:ext cx="5535175" cy="1774622"/>
            </a:xfrm>
            <a:prstGeom prst="rect">
              <a:avLst/>
            </a:prstGeom>
          </p:spPr>
        </p:pic>
        <p:pic>
          <p:nvPicPr>
            <p:cNvPr id="7" name="Picture 6">
              <a:extLst>
                <a:ext uri="{FF2B5EF4-FFF2-40B4-BE49-F238E27FC236}">
                  <a16:creationId xmlns:a16="http://schemas.microsoft.com/office/drawing/2014/main" id="{657A234B-711B-40C3-B46F-DF629D1031E8}"/>
                </a:ext>
              </a:extLst>
            </p:cNvPr>
            <p:cNvPicPr>
              <a:picLocks noChangeAspect="1"/>
            </p:cNvPicPr>
            <p:nvPr/>
          </p:nvPicPr>
          <p:blipFill rotWithShape="1">
            <a:blip r:embed="rId6"/>
            <a:srcRect l="-1271" t="445" r="1271" b="57717"/>
            <a:stretch/>
          </p:blipFill>
          <p:spPr>
            <a:xfrm>
              <a:off x="596077" y="4044726"/>
              <a:ext cx="5581901" cy="1774622"/>
            </a:xfrm>
            <a:prstGeom prst="rect">
              <a:avLst/>
            </a:prstGeom>
          </p:spPr>
        </p:pic>
        <p:pic>
          <p:nvPicPr>
            <p:cNvPr id="8" name="Picture 7">
              <a:extLst>
                <a:ext uri="{FF2B5EF4-FFF2-40B4-BE49-F238E27FC236}">
                  <a16:creationId xmlns:a16="http://schemas.microsoft.com/office/drawing/2014/main" id="{27751A47-E802-41A6-97F1-6A126C9A8AF7}"/>
                </a:ext>
              </a:extLst>
            </p:cNvPr>
            <p:cNvPicPr>
              <a:picLocks noChangeAspect="1"/>
            </p:cNvPicPr>
            <p:nvPr/>
          </p:nvPicPr>
          <p:blipFill rotWithShape="1">
            <a:blip r:embed="rId7"/>
            <a:srcRect b="59107"/>
            <a:stretch/>
          </p:blipFill>
          <p:spPr>
            <a:xfrm>
              <a:off x="651833" y="2969802"/>
              <a:ext cx="5526145" cy="1957072"/>
            </a:xfrm>
            <a:prstGeom prst="rect">
              <a:avLst/>
            </a:prstGeom>
          </p:spPr>
        </p:pic>
        <p:pic>
          <p:nvPicPr>
            <p:cNvPr id="9" name="Picture 8">
              <a:extLst>
                <a:ext uri="{FF2B5EF4-FFF2-40B4-BE49-F238E27FC236}">
                  <a16:creationId xmlns:a16="http://schemas.microsoft.com/office/drawing/2014/main" id="{18A63D62-97D7-42E1-B919-EBF7A81037CE}"/>
                </a:ext>
              </a:extLst>
            </p:cNvPr>
            <p:cNvPicPr>
              <a:picLocks noChangeAspect="1"/>
            </p:cNvPicPr>
            <p:nvPr/>
          </p:nvPicPr>
          <p:blipFill rotWithShape="1">
            <a:blip r:embed="rId8"/>
            <a:srcRect b="62599"/>
            <a:stretch/>
          </p:blipFill>
          <p:spPr>
            <a:xfrm>
              <a:off x="661203" y="1725455"/>
              <a:ext cx="5516775" cy="1835523"/>
            </a:xfrm>
            <a:prstGeom prst="rect">
              <a:avLst/>
            </a:prstGeom>
          </p:spPr>
        </p:pic>
      </p:grpSp>
      <p:grpSp>
        <p:nvGrpSpPr>
          <p:cNvPr id="15" name="Group 14">
            <a:extLst>
              <a:ext uri="{FF2B5EF4-FFF2-40B4-BE49-F238E27FC236}">
                <a16:creationId xmlns:a16="http://schemas.microsoft.com/office/drawing/2014/main" id="{6BC154BC-CA0E-44B3-9A07-F5D02FA01F93}"/>
              </a:ext>
            </a:extLst>
          </p:cNvPr>
          <p:cNvGrpSpPr/>
          <p:nvPr/>
        </p:nvGrpSpPr>
        <p:grpSpPr>
          <a:xfrm>
            <a:off x="6655630" y="2244562"/>
            <a:ext cx="2842977" cy="3925349"/>
            <a:chOff x="6992423" y="1725455"/>
            <a:chExt cx="4318354" cy="4885807"/>
          </a:xfrm>
        </p:grpSpPr>
        <p:pic>
          <p:nvPicPr>
            <p:cNvPr id="11" name="Picture 10">
              <a:extLst>
                <a:ext uri="{FF2B5EF4-FFF2-40B4-BE49-F238E27FC236}">
                  <a16:creationId xmlns:a16="http://schemas.microsoft.com/office/drawing/2014/main" id="{D1198494-ABA4-44C9-847B-DFE91EBD4A2A}"/>
                </a:ext>
              </a:extLst>
            </p:cNvPr>
            <p:cNvPicPr>
              <a:picLocks noChangeAspect="1"/>
            </p:cNvPicPr>
            <p:nvPr/>
          </p:nvPicPr>
          <p:blipFill>
            <a:blip r:embed="rId9"/>
            <a:stretch>
              <a:fillRect/>
            </a:stretch>
          </p:blipFill>
          <p:spPr>
            <a:xfrm>
              <a:off x="6992423" y="1725455"/>
              <a:ext cx="4318354" cy="2815861"/>
            </a:xfrm>
            <a:prstGeom prst="rect">
              <a:avLst/>
            </a:prstGeom>
          </p:spPr>
        </p:pic>
        <p:pic>
          <p:nvPicPr>
            <p:cNvPr id="13" name="Picture 12">
              <a:extLst>
                <a:ext uri="{FF2B5EF4-FFF2-40B4-BE49-F238E27FC236}">
                  <a16:creationId xmlns:a16="http://schemas.microsoft.com/office/drawing/2014/main" id="{C8C1069E-B24B-49A0-93EE-C0DD340E7E50}"/>
                </a:ext>
              </a:extLst>
            </p:cNvPr>
            <p:cNvPicPr>
              <a:picLocks noChangeAspect="1"/>
            </p:cNvPicPr>
            <p:nvPr/>
          </p:nvPicPr>
          <p:blipFill>
            <a:blip r:embed="rId10"/>
            <a:stretch>
              <a:fillRect/>
            </a:stretch>
          </p:blipFill>
          <p:spPr>
            <a:xfrm>
              <a:off x="6992423" y="4483336"/>
              <a:ext cx="4318354" cy="2127926"/>
            </a:xfrm>
            <a:prstGeom prst="rect">
              <a:avLst/>
            </a:prstGeom>
          </p:spPr>
        </p:pic>
      </p:grpSp>
      <p:sp>
        <p:nvSpPr>
          <p:cNvPr id="19" name="Rectangle 6">
            <a:extLst>
              <a:ext uri="{FF2B5EF4-FFF2-40B4-BE49-F238E27FC236}">
                <a16:creationId xmlns:a16="http://schemas.microsoft.com/office/drawing/2014/main" id="{C11EAA9D-DE25-46AD-B3DB-3CFBA30F4C81}"/>
              </a:ext>
            </a:extLst>
          </p:cNvPr>
          <p:cNvSpPr>
            <a:spLocks noChangeArrowheads="1"/>
          </p:cNvSpPr>
          <p:nvPr/>
        </p:nvSpPr>
        <p:spPr bwMode="auto">
          <a:xfrm>
            <a:off x="1258418" y="1536763"/>
            <a:ext cx="9675164" cy="4001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2000" b="0" i="0" u="none" strike="noStrike" kern="1200" cap="none" spc="0" normalizeH="0" baseline="0" noProof="0" dirty="0">
                <a:ln>
                  <a:noFill/>
                </a:ln>
                <a:effectLst/>
                <a:uLnTx/>
                <a:uFillTx/>
                <a:latin typeface="Calibri" panose="020F0502020204030204"/>
                <a:ea typeface="+mn-ea"/>
                <a:cs typeface="+mn-cs"/>
              </a:rPr>
              <a:t>Helps communities</a:t>
            </a:r>
            <a:r>
              <a:rPr kumimoji="0" lang="en-US" sz="2000" b="1" i="0" u="none" strike="noStrike" kern="1200" cap="none" spc="0" normalizeH="0" baseline="0" noProof="0" dirty="0">
                <a:ln>
                  <a:noFill/>
                </a:ln>
                <a:solidFill>
                  <a:srgbClr val="FF8000"/>
                </a:solidFill>
                <a:effectLst/>
                <a:uLnTx/>
                <a:uFillTx/>
                <a:latin typeface="Calibri" panose="020F0502020204030204"/>
                <a:ea typeface="+mn-ea"/>
                <a:cs typeface="+mn-cs"/>
              </a:rPr>
              <a:t> identify site reuse opportunities</a:t>
            </a:r>
            <a:r>
              <a:rPr kumimoji="0" lang="en-US" sz="2000" b="0" i="0" u="none" strike="noStrike" kern="1200" cap="none" spc="0" normalizeH="0" baseline="0" noProof="0" dirty="0">
                <a:ln>
                  <a:noFill/>
                </a:ln>
                <a:effectLst/>
                <a:uLnTx/>
                <a:uFillTx/>
                <a:latin typeface="Calibri" panose="020F0502020204030204"/>
                <a:ea typeface="+mn-ea"/>
                <a:cs typeface="+mn-cs"/>
              </a:rPr>
              <a:t> for their EPA-funded brownfield sites </a:t>
            </a:r>
          </a:p>
        </p:txBody>
      </p:sp>
      <p:sp>
        <p:nvSpPr>
          <p:cNvPr id="17" name="Subtitle 1">
            <a:extLst>
              <a:ext uri="{FF2B5EF4-FFF2-40B4-BE49-F238E27FC236}">
                <a16:creationId xmlns:a16="http://schemas.microsoft.com/office/drawing/2014/main" id="{F0525FD5-D5AA-4F90-B61C-D356B31DF6F3}"/>
              </a:ext>
            </a:extLst>
          </p:cNvPr>
          <p:cNvSpPr txBox="1">
            <a:spLocks/>
          </p:cNvSpPr>
          <p:nvPr/>
        </p:nvSpPr>
        <p:spPr>
          <a:xfrm>
            <a:off x="1254991" y="348740"/>
            <a:ext cx="8244947" cy="966237"/>
          </a:xfrm>
          <a:prstGeom prst="rect">
            <a:avLst/>
          </a:prstGeom>
        </p:spPr>
        <p:txBody>
          <a:bodyPr/>
          <a:lstStyle>
            <a:lvl1pPr marL="203233" indent="-203233" algn="l" defTabSz="541955" rtl="0" eaLnBrk="1" latinLnBrk="0" hangingPunct="1">
              <a:spcBef>
                <a:spcPct val="20000"/>
              </a:spcBef>
              <a:buFont typeface="Arial" panose="020B0604020202020204" pitchFamily="34" charset="0"/>
              <a:buChar char="•"/>
              <a:defRPr sz="2454" kern="1200">
                <a:solidFill>
                  <a:schemeClr val="tx1"/>
                </a:solidFill>
                <a:latin typeface="Avenir LT 35 Light" panose="020B0402020203020204" pitchFamily="34" charset="0"/>
                <a:ea typeface="+mn-ea"/>
                <a:cs typeface="+mn-cs"/>
              </a:defRPr>
            </a:lvl1pPr>
            <a:lvl2pPr marL="440338" indent="-169360" algn="l" defTabSz="541955" rtl="0" eaLnBrk="1" latinLnBrk="0" hangingPunct="1">
              <a:spcBef>
                <a:spcPct val="20000"/>
              </a:spcBef>
              <a:buFont typeface="Arial" panose="020B0604020202020204" pitchFamily="34" charset="0"/>
              <a:buChar char="–"/>
              <a:defRPr sz="2182" kern="1200">
                <a:solidFill>
                  <a:schemeClr val="tx1"/>
                </a:solidFill>
                <a:latin typeface="Avenir LT 35 Light" panose="020B0402020203020204" pitchFamily="34" charset="0"/>
                <a:ea typeface="+mn-ea"/>
                <a:cs typeface="+mn-cs"/>
              </a:defRPr>
            </a:lvl2pPr>
            <a:lvl3pPr marL="677443" indent="-135489" algn="l" defTabSz="541955" rtl="0" eaLnBrk="1" latinLnBrk="0" hangingPunct="1">
              <a:spcBef>
                <a:spcPct val="20000"/>
              </a:spcBef>
              <a:buFont typeface="Arial" panose="020B0604020202020204" pitchFamily="34" charset="0"/>
              <a:buChar char="•"/>
              <a:defRPr sz="1636" kern="1200">
                <a:solidFill>
                  <a:schemeClr val="tx1"/>
                </a:solidFill>
                <a:latin typeface="Avenir LT 35 Light" panose="020B0402020203020204" pitchFamily="34" charset="0"/>
                <a:ea typeface="+mn-ea"/>
                <a:cs typeface="+mn-cs"/>
              </a:defRPr>
            </a:lvl3pPr>
            <a:lvl4pPr marL="948421"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4pPr>
            <a:lvl5pPr marL="1219398"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5pPr>
            <a:lvl6pPr marL="1490375"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6pPr>
            <a:lvl7pPr marL="1761353"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7pPr>
            <a:lvl8pPr marL="2032330"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8pPr>
            <a:lvl9pPr marL="2303307"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9pPr>
          </a:lstStyle>
          <a:p>
            <a:pPr marL="0" marR="0" lvl="0" indent="0" algn="l" defTabSz="541955" rtl="0" eaLnBrk="1" fontAlgn="auto" latinLnBrk="0" hangingPunct="1">
              <a:lnSpc>
                <a:spcPct val="100000"/>
              </a:lnSpc>
              <a:spcBef>
                <a:spcPct val="20000"/>
              </a:spcBef>
              <a:spcAft>
                <a:spcPts val="0"/>
              </a:spcAft>
              <a:buClrTx/>
              <a:buSzTx/>
              <a:buFont typeface="Arial" panose="020B0604020202020204" pitchFamily="34" charset="0"/>
              <a:buNone/>
              <a:tabLst/>
              <a:defRPr/>
            </a:pPr>
            <a:r>
              <a:rPr kumimoji="0" lang="en-US" sz="3600" b="1" i="0" u="none" strike="noStrike" kern="1200" cap="none" spc="0" normalizeH="0" baseline="0" noProof="0">
                <a:ln>
                  <a:noFill/>
                </a:ln>
                <a:solidFill>
                  <a:prstClr val="black"/>
                </a:solidFill>
                <a:effectLst/>
                <a:uLnTx/>
                <a:uFillTx/>
                <a:latin typeface="Calibri"/>
                <a:ea typeface="+mn-ea"/>
                <a:cs typeface="+mn-cs"/>
              </a:rPr>
              <a:t>Land Revitalization </a:t>
            </a:r>
            <a:r>
              <a:rPr kumimoji="0" lang="en-US" sz="3600" b="1" i="0" u="none" strike="noStrike" kern="1200" cap="none" spc="0" normalizeH="0" baseline="0" noProof="0" dirty="0">
                <a:ln>
                  <a:noFill/>
                </a:ln>
                <a:solidFill>
                  <a:prstClr val="black"/>
                </a:solidFill>
                <a:effectLst/>
                <a:uLnTx/>
                <a:uFillTx/>
                <a:latin typeface="Calibri"/>
                <a:ea typeface="+mn-ea"/>
                <a:cs typeface="+mn-cs"/>
              </a:rPr>
              <a:t>Technical Assistance</a:t>
            </a:r>
          </a:p>
        </p:txBody>
      </p:sp>
      <p:pic>
        <p:nvPicPr>
          <p:cNvPr id="18" name="Audio 17">
            <a:hlinkClick r:id="" action="ppaction://media"/>
            <a:extLst>
              <a:ext uri="{FF2B5EF4-FFF2-40B4-BE49-F238E27FC236}">
                <a16:creationId xmlns:a16="http://schemas.microsoft.com/office/drawing/2014/main" id="{49436AC9-D6A1-7DA5-CFF2-B0E4B03DC8C4}"/>
              </a:ext>
            </a:extLst>
          </p:cNvPr>
          <p:cNvPicPr>
            <a:picLocks noChangeAspect="1"/>
          </p:cNvPicPr>
          <p:nvPr>
            <a:audioFile r:link="rId2"/>
            <p:extLst>
              <p:ext uri="{DAA4B4D4-6D71-4841-9C94-3DE7FCFB9230}">
                <p14:media xmlns:p14="http://schemas.microsoft.com/office/powerpoint/2010/main" r:embed="rId1"/>
              </p:ext>
            </p:extLst>
          </p:nvPr>
        </p:nvPicPr>
        <p:blipFill>
          <a:blip r:embed="rId11"/>
          <a:srcRect l="-245891" t="-245891" r="-245891" b="-245891"/>
          <a:stretch>
            <a:fillRect/>
          </a:stretch>
        </p:blipFill>
        <p:spPr>
          <a:xfrm>
            <a:off x="10052304" y="4718304"/>
            <a:ext cx="2057400" cy="2057400"/>
          </a:xfrm>
          <a:prstGeom prst="ellipse">
            <a:avLst/>
          </a:prstGeom>
        </p:spPr>
      </p:pic>
      <p:sp>
        <p:nvSpPr>
          <p:cNvPr id="3" name="TextBox 2">
            <a:extLst>
              <a:ext uri="{FF2B5EF4-FFF2-40B4-BE49-F238E27FC236}">
                <a16:creationId xmlns:a16="http://schemas.microsoft.com/office/drawing/2014/main" id="{B358EC1B-0C0A-FC65-30B7-3B26FC1D5A6E}"/>
              </a:ext>
            </a:extLst>
          </p:cNvPr>
          <p:cNvSpPr txBox="1"/>
          <p:nvPr/>
        </p:nvSpPr>
        <p:spPr>
          <a:xfrm>
            <a:off x="11615036" y="6369831"/>
            <a:ext cx="887118"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16</a:t>
            </a:r>
          </a:p>
        </p:txBody>
      </p:sp>
    </p:spTree>
    <p:extLst>
      <p:ext uri="{BB962C8B-B14F-4D97-AF65-F5344CB8AC3E}">
        <p14:creationId xmlns:p14="http://schemas.microsoft.com/office/powerpoint/2010/main" val="4143322170"/>
      </p:ext>
    </p:extLst>
  </p:cSld>
  <p:clrMapOvr>
    <a:masterClrMapping/>
  </p:clrMapOvr>
  <mc:AlternateContent xmlns:mc="http://schemas.openxmlformats.org/markup-compatibility/2006" xmlns:p14="http://schemas.microsoft.com/office/powerpoint/2010/main">
    <mc:Choice Requires="p14">
      <p:transition spd="slow" p14:dur="2000" advTm="31018"/>
    </mc:Choice>
    <mc:Fallback xmlns="">
      <p:transition spd="slow" advTm="3101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8"/>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8"/>
                </p:tgtEl>
              </p:cMediaNode>
            </p:audio>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3">
            <a:extLst>
              <a:ext uri="{FF2B5EF4-FFF2-40B4-BE49-F238E27FC236}">
                <a16:creationId xmlns:a16="http://schemas.microsoft.com/office/drawing/2014/main" id="{FCD38695-BF99-4F3C-B6E9-E5DD099FD3D5}"/>
              </a:ext>
            </a:extLst>
          </p:cNvPr>
          <p:cNvSpPr>
            <a:spLocks noChangeArrowheads="1"/>
          </p:cNvSpPr>
          <p:nvPr/>
        </p:nvSpPr>
        <p:spPr bwMode="auto">
          <a:xfrm>
            <a:off x="1142933" y="1006034"/>
            <a:ext cx="4661505" cy="32983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eaLnBrk="0" fontAlgn="base" hangingPunct="0">
              <a:spcBef>
                <a:spcPct val="0"/>
              </a:spcBef>
              <a:spcAft>
                <a:spcPct val="0"/>
              </a:spcAft>
              <a:tabLst>
                <a:tab pos="457200" algn="l"/>
              </a:tabLst>
              <a:defRPr>
                <a:solidFill>
                  <a:schemeClr val="tx1"/>
                </a:solidFill>
                <a:latin typeface="Arial" panose="020B0604020202020204" pitchFamily="34" charset="0"/>
              </a:defRPr>
            </a:lvl1pPr>
            <a:lvl2pPr eaLnBrk="0" fontAlgn="base" hangingPunct="0">
              <a:spcBef>
                <a:spcPct val="0"/>
              </a:spcBef>
              <a:spcAft>
                <a:spcPct val="0"/>
              </a:spcAft>
              <a:tabLst>
                <a:tab pos="457200" algn="l"/>
              </a:tabLst>
              <a:defRPr>
                <a:solidFill>
                  <a:schemeClr val="tx1"/>
                </a:solidFill>
                <a:latin typeface="Arial" panose="020B0604020202020204" pitchFamily="34" charset="0"/>
              </a:defRPr>
            </a:lvl2pPr>
            <a:lvl3pPr eaLnBrk="0" fontAlgn="base" hangingPunct="0">
              <a:spcBef>
                <a:spcPct val="0"/>
              </a:spcBef>
              <a:spcAft>
                <a:spcPct val="0"/>
              </a:spcAft>
              <a:tabLst>
                <a:tab pos="457200" algn="l"/>
              </a:tabLst>
              <a:defRPr>
                <a:solidFill>
                  <a:schemeClr val="tx1"/>
                </a:solidFill>
                <a:latin typeface="Arial" panose="020B0604020202020204" pitchFamily="34" charset="0"/>
              </a:defRPr>
            </a:lvl3pPr>
            <a:lvl4pPr eaLnBrk="0" fontAlgn="base" hangingPunct="0">
              <a:spcBef>
                <a:spcPct val="0"/>
              </a:spcBef>
              <a:spcAft>
                <a:spcPct val="0"/>
              </a:spcAft>
              <a:tabLst>
                <a:tab pos="457200" algn="l"/>
              </a:tabLst>
              <a:defRPr>
                <a:solidFill>
                  <a:schemeClr val="tx1"/>
                </a:solidFill>
                <a:latin typeface="Arial" panose="020B0604020202020204" pitchFamily="34" charset="0"/>
              </a:defRPr>
            </a:lvl4pPr>
            <a:lvl5pPr eaLnBrk="0" fontAlgn="base" hangingPunct="0">
              <a:spcBef>
                <a:spcPct val="0"/>
              </a:spcBef>
              <a:spcAft>
                <a:spcPct val="0"/>
              </a:spcAft>
              <a:tabLst>
                <a:tab pos="457200" algn="l"/>
              </a:tabLst>
              <a:defRPr>
                <a:solidFill>
                  <a:schemeClr val="tx1"/>
                </a:solidFill>
                <a:latin typeface="Arial" panose="020B0604020202020204" pitchFamily="34" charset="0"/>
              </a:defRPr>
            </a:lvl5pPr>
            <a:lvl6pPr eaLnBrk="0" fontAlgn="base" hangingPunct="0">
              <a:spcBef>
                <a:spcPct val="0"/>
              </a:spcBef>
              <a:spcAft>
                <a:spcPct val="0"/>
              </a:spcAft>
              <a:tabLst>
                <a:tab pos="457200" algn="l"/>
              </a:tabLst>
              <a:defRPr>
                <a:solidFill>
                  <a:schemeClr val="tx1"/>
                </a:solidFill>
                <a:latin typeface="Arial" panose="020B0604020202020204" pitchFamily="34" charset="0"/>
              </a:defRPr>
            </a:lvl6pPr>
            <a:lvl7pPr eaLnBrk="0" fontAlgn="base" hangingPunct="0">
              <a:spcBef>
                <a:spcPct val="0"/>
              </a:spcBef>
              <a:spcAft>
                <a:spcPct val="0"/>
              </a:spcAft>
              <a:tabLst>
                <a:tab pos="457200" algn="l"/>
              </a:tabLst>
              <a:defRPr>
                <a:solidFill>
                  <a:schemeClr val="tx1"/>
                </a:solidFill>
                <a:latin typeface="Arial" panose="020B0604020202020204" pitchFamily="34" charset="0"/>
              </a:defRPr>
            </a:lvl7pPr>
            <a:lvl8pPr eaLnBrk="0" fontAlgn="base" hangingPunct="0">
              <a:spcBef>
                <a:spcPct val="0"/>
              </a:spcBef>
              <a:spcAft>
                <a:spcPct val="0"/>
              </a:spcAft>
              <a:tabLst>
                <a:tab pos="457200" algn="l"/>
              </a:tabLst>
              <a:defRPr>
                <a:solidFill>
                  <a:schemeClr val="tx1"/>
                </a:solidFill>
                <a:latin typeface="Arial" panose="020B0604020202020204" pitchFamily="34" charset="0"/>
              </a:defRPr>
            </a:lvl8pPr>
            <a:lvl9pPr eaLnBrk="0" fontAlgn="base" hangingPunct="0">
              <a:spcBef>
                <a:spcPct val="0"/>
              </a:spcBef>
              <a:spcAft>
                <a:spcPct val="0"/>
              </a:spcAft>
              <a:tabLst>
                <a:tab pos="457200" algn="l"/>
              </a:tabLs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tab pos="457200" algn="l"/>
              </a:tabLst>
              <a:defRPr/>
            </a:pPr>
            <a:r>
              <a:rPr kumimoji="0" lang="en-US" sz="2000" b="0" i="0" u="none" strike="noStrike" kern="1200" cap="none" spc="0" normalizeH="0" baseline="0" noProof="0">
                <a:ln>
                  <a:noFill/>
                </a:ln>
                <a:solidFill>
                  <a:schemeClr val="accent6"/>
                </a:solidFill>
                <a:effectLst/>
                <a:uLnTx/>
                <a:uFillTx/>
                <a:latin typeface="Calibri" panose="020F0502020204030204"/>
                <a:ea typeface="+mn-ea"/>
                <a:cs typeface="+mn-cs"/>
                <a:hlinkClick r:id="rId5">
                  <a:extLst>
                    <a:ext uri="{A12FA001-AC4F-418D-AE19-62706E023703}">
                      <ahyp:hlinkClr xmlns:ahyp="http://schemas.microsoft.com/office/drawing/2018/hyperlinkcolor" val="tx"/>
                    </a:ext>
                  </a:extLst>
                </a:hlinkClick>
              </a:rPr>
              <a:t>Section 128(a)</a:t>
            </a:r>
            <a:r>
              <a:rPr kumimoji="0" lang="en-US" sz="2000" b="0" i="0" u="none" strike="noStrike" kern="1200" cap="none" spc="0" normalizeH="0" baseline="0" noProof="0">
                <a:ln>
                  <a:noFill/>
                </a:ln>
                <a:effectLst/>
                <a:uLnTx/>
                <a:uFillTx/>
                <a:latin typeface="Calibri" panose="020F0502020204030204"/>
                <a:ea typeface="+mn-ea"/>
                <a:cs typeface="+mn-cs"/>
              </a:rPr>
              <a:t> recipients (</a:t>
            </a:r>
            <a:r>
              <a:rPr lang="en-US" sz="2000">
                <a:latin typeface="Calibri" panose="020F0502020204030204"/>
              </a:rPr>
              <a:t>eligible states, territories and tribes) </a:t>
            </a:r>
            <a:r>
              <a:rPr kumimoji="0" lang="en-US" sz="2000" b="0" i="0" u="none" strike="noStrike" kern="1200" cap="none" spc="0" normalizeH="0" baseline="0" noProof="0">
                <a:ln>
                  <a:noFill/>
                </a:ln>
                <a:effectLst/>
                <a:uLnTx/>
                <a:uFillTx/>
                <a:latin typeface="Calibri" panose="020F0502020204030204"/>
                <a:ea typeface="+mn-ea"/>
                <a:cs typeface="+mn-cs"/>
              </a:rPr>
              <a:t>may request funds on behalf of a small community, tribe, rural area, or disadvantaged area to carry out technical assistance activities outlined in CERCLA Section 104(k)(7).</a:t>
            </a:r>
          </a:p>
          <a:p>
            <a:pPr marL="0" marR="0" lvl="0" indent="0" algn="l" defTabSz="914400">
              <a:lnSpc>
                <a:spcPct val="100000"/>
              </a:lnSpc>
              <a:spcBef>
                <a:spcPct val="0"/>
              </a:spcBef>
              <a:spcAft>
                <a:spcPct val="0"/>
              </a:spcAft>
              <a:buClrTx/>
              <a:buSzTx/>
              <a:buFontTx/>
              <a:buNone/>
              <a:tabLst>
                <a:tab pos="457200" algn="l"/>
              </a:tabLst>
              <a:defRPr/>
            </a:pPr>
            <a:endParaRPr lang="en-US" sz="2000" b="0" i="0" u="none" strike="noStrike" kern="1200" cap="none" spc="0" normalizeH="0" baseline="0" noProof="0">
              <a:ln>
                <a:noFill/>
              </a:ln>
              <a:effectLst/>
              <a:uLnTx/>
              <a:uFillTx/>
              <a:latin typeface="Calibri" panose="020F0502020204030204"/>
              <a:cs typeface="Calibri"/>
            </a:endParaRPr>
          </a:p>
          <a:p>
            <a:pPr>
              <a:defRPr/>
            </a:pPr>
            <a:r>
              <a:rPr lang="en-US" sz="2000">
                <a:latin typeface="Calibri" panose="020F0502020204030204"/>
                <a:cs typeface="Calibri"/>
              </a:rPr>
              <a:t>Relevant factsheet: </a:t>
            </a:r>
          </a:p>
          <a:p>
            <a:pPr marL="342900" indent="-342900">
              <a:spcBef>
                <a:spcPts val="1000"/>
              </a:spcBef>
              <a:spcAft>
                <a:spcPts val="0"/>
              </a:spcAft>
              <a:buFont typeface="Arial,Sans-Serif"/>
              <a:buChar char="•"/>
              <a:defRPr/>
            </a:pPr>
            <a:r>
              <a:rPr lang="en-US" sz="2000">
                <a:latin typeface="Calibri" panose="020F0502020204030204"/>
                <a:cs typeface="Calibri"/>
                <a:hlinkClick r:id="rId6"/>
              </a:rPr>
              <a:t>CERCLA Section 128(a) Technical Assistance Grant</a:t>
            </a:r>
            <a:r>
              <a:rPr lang="en-US" sz="2000">
                <a:latin typeface="Calibri" panose="020F0502020204030204"/>
                <a:cs typeface="Calibri"/>
              </a:rPr>
              <a:t> </a:t>
            </a:r>
            <a:endParaRPr kumimoji="0" lang="en-US" sz="2000" b="0" i="0" u="none" strike="noStrike" kern="1200" cap="none" spc="0" normalizeH="0" baseline="0" noProof="0">
              <a:ln>
                <a:noFill/>
              </a:ln>
              <a:solidFill>
                <a:prstClr val="black"/>
              </a:solidFill>
              <a:effectLst/>
              <a:uLnTx/>
              <a:uFillTx/>
              <a:latin typeface="Calibri" panose="020F0502020204030204"/>
              <a:ea typeface="+mn-ea"/>
              <a:cs typeface="+mn-cs"/>
            </a:endParaRPr>
          </a:p>
        </p:txBody>
      </p:sp>
      <p:pic>
        <p:nvPicPr>
          <p:cNvPr id="6" name="Picture 5">
            <a:extLst>
              <a:ext uri="{FF2B5EF4-FFF2-40B4-BE49-F238E27FC236}">
                <a16:creationId xmlns:a16="http://schemas.microsoft.com/office/drawing/2014/main" id="{0D53CE21-EC05-4F3F-BD16-E67A5F0DA7EA}"/>
              </a:ext>
            </a:extLst>
          </p:cNvPr>
          <p:cNvPicPr>
            <a:picLocks noChangeAspect="1"/>
          </p:cNvPicPr>
          <p:nvPr/>
        </p:nvPicPr>
        <p:blipFill rotWithShape="1">
          <a:blip r:embed="rId7"/>
          <a:stretch/>
        </p:blipFill>
        <p:spPr>
          <a:xfrm>
            <a:off x="6096000" y="2101183"/>
            <a:ext cx="5777948" cy="2656445"/>
          </a:xfrm>
          <a:prstGeom prst="rect">
            <a:avLst/>
          </a:prstGeom>
        </p:spPr>
      </p:pic>
      <p:sp>
        <p:nvSpPr>
          <p:cNvPr id="11" name="Subtitle 1">
            <a:extLst>
              <a:ext uri="{FF2B5EF4-FFF2-40B4-BE49-F238E27FC236}">
                <a16:creationId xmlns:a16="http://schemas.microsoft.com/office/drawing/2014/main" id="{37FCE14C-486D-44E6-A539-E98D3EAC46D3}"/>
              </a:ext>
            </a:extLst>
          </p:cNvPr>
          <p:cNvSpPr txBox="1">
            <a:spLocks/>
          </p:cNvSpPr>
          <p:nvPr/>
        </p:nvSpPr>
        <p:spPr>
          <a:xfrm>
            <a:off x="1086903" y="147034"/>
            <a:ext cx="8244947" cy="966237"/>
          </a:xfrm>
          <a:prstGeom prst="rect">
            <a:avLst/>
          </a:prstGeom>
        </p:spPr>
        <p:txBody>
          <a:bodyPr/>
          <a:lstStyle>
            <a:lvl1pPr marL="203233" indent="-203233" algn="l" defTabSz="541955" rtl="0" eaLnBrk="1" latinLnBrk="0" hangingPunct="1">
              <a:spcBef>
                <a:spcPct val="20000"/>
              </a:spcBef>
              <a:buFont typeface="Arial" panose="020B0604020202020204" pitchFamily="34" charset="0"/>
              <a:buChar char="•"/>
              <a:defRPr sz="2454" kern="1200">
                <a:solidFill>
                  <a:schemeClr val="tx1"/>
                </a:solidFill>
                <a:latin typeface="Avenir LT 35 Light" panose="020B0402020203020204" pitchFamily="34" charset="0"/>
                <a:ea typeface="+mn-ea"/>
                <a:cs typeface="+mn-cs"/>
              </a:defRPr>
            </a:lvl1pPr>
            <a:lvl2pPr marL="440338" indent="-169360" algn="l" defTabSz="541955" rtl="0" eaLnBrk="1" latinLnBrk="0" hangingPunct="1">
              <a:spcBef>
                <a:spcPct val="20000"/>
              </a:spcBef>
              <a:buFont typeface="Arial" panose="020B0604020202020204" pitchFamily="34" charset="0"/>
              <a:buChar char="–"/>
              <a:defRPr sz="2182" kern="1200">
                <a:solidFill>
                  <a:schemeClr val="tx1"/>
                </a:solidFill>
                <a:latin typeface="Avenir LT 35 Light" panose="020B0402020203020204" pitchFamily="34" charset="0"/>
                <a:ea typeface="+mn-ea"/>
                <a:cs typeface="+mn-cs"/>
              </a:defRPr>
            </a:lvl2pPr>
            <a:lvl3pPr marL="677443" indent="-135489" algn="l" defTabSz="541955" rtl="0" eaLnBrk="1" latinLnBrk="0" hangingPunct="1">
              <a:spcBef>
                <a:spcPct val="20000"/>
              </a:spcBef>
              <a:buFont typeface="Arial" panose="020B0604020202020204" pitchFamily="34" charset="0"/>
              <a:buChar char="•"/>
              <a:defRPr sz="1636" kern="1200">
                <a:solidFill>
                  <a:schemeClr val="tx1"/>
                </a:solidFill>
                <a:latin typeface="Avenir LT 35 Light" panose="020B0402020203020204" pitchFamily="34" charset="0"/>
                <a:ea typeface="+mn-ea"/>
                <a:cs typeface="+mn-cs"/>
              </a:defRPr>
            </a:lvl3pPr>
            <a:lvl4pPr marL="948421"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4pPr>
            <a:lvl5pPr marL="1219398" indent="-135489" algn="l" defTabSz="541955" rtl="0" eaLnBrk="1" latinLnBrk="0" hangingPunct="1">
              <a:spcBef>
                <a:spcPct val="20000"/>
              </a:spcBef>
              <a:buFont typeface="Arial" panose="020B0604020202020204" pitchFamily="34" charset="0"/>
              <a:buChar char="»"/>
              <a:defRPr sz="1186" kern="1200">
                <a:solidFill>
                  <a:schemeClr val="tx1"/>
                </a:solidFill>
                <a:latin typeface="Avenir LT 35 Light" panose="020B0402020203020204" pitchFamily="34" charset="0"/>
                <a:ea typeface="+mn-ea"/>
                <a:cs typeface="+mn-cs"/>
              </a:defRPr>
            </a:lvl5pPr>
            <a:lvl6pPr marL="1490375"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6pPr>
            <a:lvl7pPr marL="1761353"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7pPr>
            <a:lvl8pPr marL="2032330"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8pPr>
            <a:lvl9pPr marL="2303307" indent="-135489" algn="l" defTabSz="541955" rtl="0" eaLnBrk="1" latinLnBrk="0" hangingPunct="1">
              <a:spcBef>
                <a:spcPct val="20000"/>
              </a:spcBef>
              <a:buFont typeface="Arial" panose="020B0604020202020204" pitchFamily="34" charset="0"/>
              <a:buChar char="•"/>
              <a:defRPr sz="1186" kern="1200">
                <a:solidFill>
                  <a:schemeClr val="tx1"/>
                </a:solidFill>
                <a:latin typeface="+mn-lt"/>
                <a:ea typeface="+mn-ea"/>
                <a:cs typeface="+mn-cs"/>
              </a:defRPr>
            </a:lvl9pPr>
          </a:lstStyle>
          <a:p>
            <a:pPr marL="0" marR="0" lvl="0" indent="0" algn="l" defTabSz="541955" rtl="0" eaLnBrk="1" fontAlgn="auto" latinLnBrk="0" hangingPunct="1">
              <a:lnSpc>
                <a:spcPct val="100000"/>
              </a:lnSpc>
              <a:spcBef>
                <a:spcPct val="20000"/>
              </a:spcBef>
              <a:spcAft>
                <a:spcPts val="0"/>
              </a:spcAft>
              <a:buClrTx/>
              <a:buSzTx/>
              <a:buFont typeface="Arial" panose="020B0604020202020204" pitchFamily="34" charset="0"/>
              <a:buNone/>
              <a:tabLst/>
              <a:defRPr/>
            </a:pPr>
            <a:r>
              <a:rPr lang="en-US" sz="3600" b="1">
                <a:solidFill>
                  <a:prstClr val="black"/>
                </a:solidFill>
                <a:latin typeface="Calibri"/>
              </a:rPr>
              <a:t>Section 128(a) </a:t>
            </a:r>
            <a:r>
              <a:rPr kumimoji="0" lang="en-US" sz="3600" b="1" i="0" u="none" strike="noStrike" kern="1200" cap="none" spc="0" normalizeH="0" baseline="0" noProof="0">
                <a:ln>
                  <a:noFill/>
                </a:ln>
                <a:solidFill>
                  <a:prstClr val="black"/>
                </a:solidFill>
                <a:effectLst/>
                <a:uLnTx/>
                <a:uFillTx/>
                <a:latin typeface="Calibri"/>
                <a:ea typeface="+mn-ea"/>
                <a:cs typeface="+mn-cs"/>
              </a:rPr>
              <a:t>Technical Assistance Grant</a:t>
            </a:r>
          </a:p>
        </p:txBody>
      </p:sp>
      <p:sp>
        <p:nvSpPr>
          <p:cNvPr id="2" name="TextBox 1">
            <a:extLst>
              <a:ext uri="{FF2B5EF4-FFF2-40B4-BE49-F238E27FC236}">
                <a16:creationId xmlns:a16="http://schemas.microsoft.com/office/drawing/2014/main" id="{78E4B08A-24F7-0D0B-1C01-D2FC13BA5A7C}"/>
              </a:ext>
            </a:extLst>
          </p:cNvPr>
          <p:cNvSpPr txBox="1"/>
          <p:nvPr/>
        </p:nvSpPr>
        <p:spPr>
          <a:xfrm>
            <a:off x="1160929" y="4511488"/>
            <a:ext cx="5522258" cy="203132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b="1">
                <a:solidFill>
                  <a:srgbClr val="FF8000"/>
                </a:solidFill>
                <a:cs typeface="Arial"/>
              </a:rPr>
              <a:t>Examples of activities include:</a:t>
            </a:r>
            <a:r>
              <a:rPr lang="en-US">
                <a:cs typeface="Arial"/>
              </a:rPr>
              <a:t>​</a:t>
            </a:r>
          </a:p>
          <a:p>
            <a:pPr>
              <a:buChar char="•"/>
            </a:pPr>
            <a:r>
              <a:rPr lang="en-US">
                <a:cs typeface="Arial"/>
              </a:rPr>
              <a:t>Compiling an inventory of brownfields, ​</a:t>
            </a:r>
          </a:p>
          <a:p>
            <a:pPr>
              <a:buChar char="•"/>
            </a:pPr>
            <a:r>
              <a:rPr lang="en-US">
                <a:cs typeface="Arial"/>
              </a:rPr>
              <a:t>Facilitating community involvement in a brownfields project, ​</a:t>
            </a:r>
          </a:p>
          <a:p>
            <a:pPr>
              <a:buChar char="•"/>
            </a:pPr>
            <a:r>
              <a:rPr lang="en-US">
                <a:cs typeface="Arial"/>
              </a:rPr>
              <a:t>Providing brownfields training,​</a:t>
            </a:r>
          </a:p>
          <a:p>
            <a:pPr>
              <a:buChar char="•"/>
            </a:pPr>
            <a:r>
              <a:rPr lang="en-US">
                <a:cs typeface="Arial"/>
              </a:rPr>
              <a:t>Providing TA to a community new to brownfields, and​</a:t>
            </a:r>
          </a:p>
          <a:p>
            <a:pPr>
              <a:buChar char="•"/>
            </a:pPr>
            <a:r>
              <a:rPr lang="en-US">
                <a:cs typeface="Arial"/>
              </a:rPr>
              <a:t>Performing community visioning or market analysis.​</a:t>
            </a:r>
          </a:p>
        </p:txBody>
      </p:sp>
      <p:pic>
        <p:nvPicPr>
          <p:cNvPr id="10" name="Audio 9">
            <a:hlinkClick r:id="" action="ppaction://media"/>
            <a:extLst>
              <a:ext uri="{FF2B5EF4-FFF2-40B4-BE49-F238E27FC236}">
                <a16:creationId xmlns:a16="http://schemas.microsoft.com/office/drawing/2014/main" id="{50DE22FA-AE9A-DA3E-9BFB-7C6526504B5B}"/>
              </a:ext>
            </a:extLst>
          </p:cNvPr>
          <p:cNvPicPr>
            <a:picLocks noChangeAspect="1"/>
          </p:cNvPicPr>
          <p:nvPr>
            <a:audioFile r:link="rId2"/>
            <p:extLst>
              <p:ext uri="{DAA4B4D4-6D71-4841-9C94-3DE7FCFB9230}">
                <p14:media xmlns:p14="http://schemas.microsoft.com/office/powerpoint/2010/main" r:embed="rId1"/>
              </p:ext>
            </p:extLst>
          </p:nvPr>
        </p:nvPicPr>
        <p:blipFill>
          <a:blip r:embed="rId8"/>
          <a:srcRect l="-245891" t="-245891" r="-245891" b="-245891"/>
          <a:stretch>
            <a:fillRect/>
          </a:stretch>
        </p:blipFill>
        <p:spPr>
          <a:xfrm>
            <a:off x="10052304" y="4718304"/>
            <a:ext cx="2057400" cy="2057400"/>
          </a:xfrm>
          <a:prstGeom prst="ellipse">
            <a:avLst/>
          </a:prstGeom>
        </p:spPr>
      </p:pic>
      <p:sp>
        <p:nvSpPr>
          <p:cNvPr id="4" name="TextBox 3">
            <a:extLst>
              <a:ext uri="{FF2B5EF4-FFF2-40B4-BE49-F238E27FC236}">
                <a16:creationId xmlns:a16="http://schemas.microsoft.com/office/drawing/2014/main" id="{57BF6C54-4331-6756-A1CE-ACB2920DE2E9}"/>
              </a:ext>
            </a:extLst>
          </p:cNvPr>
          <p:cNvSpPr txBox="1"/>
          <p:nvPr/>
        </p:nvSpPr>
        <p:spPr>
          <a:xfrm>
            <a:off x="11596222" y="6341609"/>
            <a:ext cx="896525"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16</a:t>
            </a:r>
            <a:endParaRPr lang="en-US" dirty="0"/>
          </a:p>
        </p:txBody>
      </p:sp>
    </p:spTree>
    <p:extLst>
      <p:ext uri="{BB962C8B-B14F-4D97-AF65-F5344CB8AC3E}">
        <p14:creationId xmlns:p14="http://schemas.microsoft.com/office/powerpoint/2010/main" val="3786236515"/>
      </p:ext>
    </p:extLst>
  </p:cSld>
  <p:clrMapOvr>
    <a:masterClrMapping/>
  </p:clrMapOvr>
  <mc:AlternateContent xmlns:mc="http://schemas.openxmlformats.org/markup-compatibility/2006" xmlns:p14="http://schemas.microsoft.com/office/powerpoint/2010/main">
    <mc:Choice Requires="p14">
      <p:transition spd="slow" p14:dur="2000" advTm="50838"/>
    </mc:Choice>
    <mc:Fallback xmlns="">
      <p:transition spd="slow" advTm="5083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0"/>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10"/>
                </p:tgtEl>
              </p:cMediaNode>
            </p:audio>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ubtitle 1">
            <a:extLst>
              <a:ext uri="{FF2B5EF4-FFF2-40B4-BE49-F238E27FC236}">
                <a16:creationId xmlns:a16="http://schemas.microsoft.com/office/drawing/2014/main" id="{12A78866-A709-4855-8335-97E6B399EA88}"/>
              </a:ext>
            </a:extLst>
          </p:cNvPr>
          <p:cNvSpPr>
            <a:spLocks noGrp="1"/>
          </p:cNvSpPr>
          <p:nvPr>
            <p:ph type="subTitle" idx="1"/>
          </p:nvPr>
        </p:nvSpPr>
        <p:spPr/>
        <p:txBody>
          <a:bodyPr/>
          <a:lstStyle/>
          <a:p>
            <a:r>
              <a:rPr lang="en-US"/>
              <a:t>Other Federal Programs	</a:t>
            </a:r>
          </a:p>
        </p:txBody>
      </p:sp>
      <p:sp>
        <p:nvSpPr>
          <p:cNvPr id="14" name="TextBox 13">
            <a:extLst>
              <a:ext uri="{FF2B5EF4-FFF2-40B4-BE49-F238E27FC236}">
                <a16:creationId xmlns:a16="http://schemas.microsoft.com/office/drawing/2014/main" id="{FA07C2F2-D3E5-40A6-945B-02AF7948CE33}"/>
              </a:ext>
            </a:extLst>
          </p:cNvPr>
          <p:cNvSpPr txBox="1"/>
          <p:nvPr/>
        </p:nvSpPr>
        <p:spPr>
          <a:xfrm>
            <a:off x="6905297" y="2051114"/>
            <a:ext cx="3877210" cy="4231928"/>
          </a:xfrm>
          <a:prstGeom prst="rect">
            <a:avLst/>
          </a:prstGeom>
          <a:noFill/>
        </p:spPr>
        <p:txBody>
          <a:bodyPr wrap="square">
            <a:spAutoFit/>
          </a:bodyPr>
          <a:lstStyle/>
          <a:p>
            <a:pPr algn="l"/>
            <a:r>
              <a:rPr lang="en-US" sz="2400" b="1" i="0">
                <a:solidFill>
                  <a:srgbClr val="1B1B1B"/>
                </a:solidFill>
                <a:effectLst/>
                <a:hlinkClick r:id="rId5"/>
              </a:rPr>
              <a:t>Federal Infrastructure Investment Programs related to Brownfields</a:t>
            </a:r>
            <a:endParaRPr lang="en-US" sz="2400" b="1" i="0">
              <a:solidFill>
                <a:srgbClr val="1B1B1B"/>
              </a:solidFill>
              <a:effectLst/>
            </a:endParaRPr>
          </a:p>
          <a:p>
            <a:pPr algn="l"/>
            <a:endParaRPr lang="en-US" sz="2400" b="1" i="0">
              <a:solidFill>
                <a:srgbClr val="1B1B1B"/>
              </a:solidFill>
              <a:effectLst/>
            </a:endParaRPr>
          </a:p>
          <a:p>
            <a:pPr marL="285750" indent="-285750" algn="l">
              <a:spcAft>
                <a:spcPts val="600"/>
              </a:spcAft>
              <a:buFont typeface="Arial" panose="020B0604020202020204" pitchFamily="34" charset="0"/>
              <a:buChar char="•"/>
            </a:pPr>
            <a:r>
              <a:rPr lang="en-US" sz="2400" i="0">
                <a:solidFill>
                  <a:srgbClr val="1B1B1B"/>
                </a:solidFill>
                <a:effectLst/>
              </a:rPr>
              <a:t>New &amp; Existing Programs Under the 2021 Infrastructure Investment and Jobs Act (IIJA)</a:t>
            </a:r>
          </a:p>
          <a:p>
            <a:pPr marL="285750" indent="-285750" algn="l">
              <a:buFont typeface="Arial" panose="020B0604020202020204" pitchFamily="34" charset="0"/>
              <a:buChar char="•"/>
            </a:pPr>
            <a:r>
              <a:rPr lang="en-US" sz="2400" i="0">
                <a:solidFill>
                  <a:srgbClr val="1B1B1B"/>
                </a:solidFill>
                <a:effectLst/>
              </a:rPr>
              <a:t>New Programs Under the 2022 Inflation Reduction Act (IRA)</a:t>
            </a:r>
          </a:p>
        </p:txBody>
      </p:sp>
      <p:pic>
        <p:nvPicPr>
          <p:cNvPr id="17" name="Graphic 16" descr="Add with solid fill">
            <a:extLst>
              <a:ext uri="{FF2B5EF4-FFF2-40B4-BE49-F238E27FC236}">
                <a16:creationId xmlns:a16="http://schemas.microsoft.com/office/drawing/2014/main" id="{66BBA853-C18F-4342-A9E9-835C9C2D8609}"/>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5638800" y="2971800"/>
            <a:ext cx="914400" cy="914400"/>
          </a:xfrm>
          <a:prstGeom prst="rect">
            <a:avLst/>
          </a:prstGeom>
        </p:spPr>
      </p:pic>
      <p:pic>
        <p:nvPicPr>
          <p:cNvPr id="8" name="Audio 7">
            <a:hlinkClick r:id="" action="ppaction://media"/>
            <a:extLst>
              <a:ext uri="{FF2B5EF4-FFF2-40B4-BE49-F238E27FC236}">
                <a16:creationId xmlns:a16="http://schemas.microsoft.com/office/drawing/2014/main" id="{0E07F753-F677-3865-0F7F-E1BDA4ACBA48}"/>
              </a:ext>
            </a:extLst>
          </p:cNvPr>
          <p:cNvPicPr>
            <a:picLocks noChangeAspect="1"/>
          </p:cNvPicPr>
          <p:nvPr>
            <a:audioFile r:link="rId2"/>
            <p:extLst>
              <p:ext uri="{DAA4B4D4-6D71-4841-9C94-3DE7FCFB9230}">
                <p14:media xmlns:p14="http://schemas.microsoft.com/office/powerpoint/2010/main" r:embed="rId1"/>
              </p:ext>
            </p:extLst>
          </p:nvPr>
        </p:nvPicPr>
        <p:blipFill>
          <a:blip r:embed="rId8"/>
          <a:srcRect l="-245891" t="-245891" r="-245891" b="-245891"/>
          <a:stretch>
            <a:fillRect/>
          </a:stretch>
        </p:blipFill>
        <p:spPr>
          <a:xfrm>
            <a:off x="10052304" y="4718304"/>
            <a:ext cx="2057400" cy="2057400"/>
          </a:xfrm>
          <a:prstGeom prst="ellipse">
            <a:avLst/>
          </a:prstGeom>
        </p:spPr>
      </p:pic>
      <p:pic>
        <p:nvPicPr>
          <p:cNvPr id="3" name="Picture 2">
            <a:extLst>
              <a:ext uri="{FF2B5EF4-FFF2-40B4-BE49-F238E27FC236}">
                <a16:creationId xmlns:a16="http://schemas.microsoft.com/office/drawing/2014/main" id="{33866106-62F8-9AB0-9864-92D38C270984}"/>
              </a:ext>
            </a:extLst>
          </p:cNvPr>
          <p:cNvPicPr>
            <a:picLocks noChangeAspect="1"/>
          </p:cNvPicPr>
          <p:nvPr/>
        </p:nvPicPr>
        <p:blipFill>
          <a:blip r:embed="rId9"/>
          <a:stretch>
            <a:fillRect/>
          </a:stretch>
        </p:blipFill>
        <p:spPr>
          <a:xfrm>
            <a:off x="1405629" y="1257995"/>
            <a:ext cx="4021393" cy="5242276"/>
          </a:xfrm>
          <a:prstGeom prst="rect">
            <a:avLst/>
          </a:prstGeom>
        </p:spPr>
      </p:pic>
      <p:sp>
        <p:nvSpPr>
          <p:cNvPr id="5" name="TextBox 4">
            <a:extLst>
              <a:ext uri="{FF2B5EF4-FFF2-40B4-BE49-F238E27FC236}">
                <a16:creationId xmlns:a16="http://schemas.microsoft.com/office/drawing/2014/main" id="{C1CAFD71-3119-06A8-ED9E-AF4E9595F04B}"/>
              </a:ext>
            </a:extLst>
          </p:cNvPr>
          <p:cNvSpPr txBox="1"/>
          <p:nvPr/>
        </p:nvSpPr>
        <p:spPr>
          <a:xfrm>
            <a:off x="11558592" y="6341609"/>
            <a:ext cx="896525" cy="58477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l"/>
            <a:r>
              <a:rPr lang="en-US" sz="3200" b="1" dirty="0">
                <a:solidFill>
                  <a:srgbClr val="002060"/>
                </a:solidFill>
                <a:latin typeface="Trebuchet MS"/>
                <a:cs typeface="Calibri"/>
              </a:rPr>
              <a:t>17</a:t>
            </a:r>
          </a:p>
        </p:txBody>
      </p:sp>
    </p:spTree>
    <p:extLst>
      <p:ext uri="{BB962C8B-B14F-4D97-AF65-F5344CB8AC3E}">
        <p14:creationId xmlns:p14="http://schemas.microsoft.com/office/powerpoint/2010/main" val="846260350"/>
      </p:ext>
    </p:extLst>
  </p:cSld>
  <p:clrMapOvr>
    <a:masterClrMapping/>
  </p:clrMapOvr>
  <mc:AlternateContent xmlns:mc="http://schemas.openxmlformats.org/markup-compatibility/2006" xmlns:p14="http://schemas.microsoft.com/office/powerpoint/2010/main">
    <mc:Choice Requires="p14">
      <p:transition spd="slow" p14:dur="2000" advTm="36328"/>
    </mc:Choice>
    <mc:Fallback xmlns="">
      <p:transition spd="slow" advTm="3632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8"/>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8"/>
                </p:tgtEl>
              </p:cMediaNode>
            </p:audio>
          </p:childTnLst>
        </p:cTn>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4_Office Theme">
  <a:themeElements>
    <a:clrScheme name="Brownfields 101">
      <a:dk1>
        <a:sysClr val="windowText" lastClr="000000"/>
      </a:dk1>
      <a:lt1>
        <a:sysClr val="window" lastClr="FFFFFF"/>
      </a:lt1>
      <a:dk2>
        <a:srgbClr val="323232"/>
      </a:dk2>
      <a:lt2>
        <a:srgbClr val="E3DED1"/>
      </a:lt2>
      <a:accent1>
        <a:srgbClr val="0B4244"/>
      </a:accent1>
      <a:accent2>
        <a:srgbClr val="F7B32B"/>
      </a:accent2>
      <a:accent3>
        <a:srgbClr val="2D1E2F"/>
      </a:accent3>
      <a:accent4>
        <a:srgbClr val="F72C25"/>
      </a:accent4>
      <a:accent5>
        <a:srgbClr val="F06449"/>
      </a:accent5>
      <a:accent6>
        <a:srgbClr val="FCF6B1"/>
      </a:accent6>
      <a:hlink>
        <a:srgbClr val="6B9F25"/>
      </a:hlink>
      <a:folHlink>
        <a:srgbClr val="B26B0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Facet">
  <a:themeElements>
    <a:clrScheme name="Brownfields 101">
      <a:dk1>
        <a:sysClr val="windowText" lastClr="000000"/>
      </a:dk1>
      <a:lt1>
        <a:sysClr val="window" lastClr="FFFFFF"/>
      </a:lt1>
      <a:dk2>
        <a:srgbClr val="323232"/>
      </a:dk2>
      <a:lt2>
        <a:srgbClr val="E3DED1"/>
      </a:lt2>
      <a:accent1>
        <a:srgbClr val="0B4244"/>
      </a:accent1>
      <a:accent2>
        <a:srgbClr val="F06449"/>
      </a:accent2>
      <a:accent3>
        <a:srgbClr val="2D1E2F"/>
      </a:accent3>
      <a:accent4>
        <a:srgbClr val="F72C25"/>
      </a:accent4>
      <a:accent5>
        <a:srgbClr val="F06449"/>
      </a:accent5>
      <a:accent6>
        <a:srgbClr val="FCF6B1"/>
      </a:accent6>
      <a:hlink>
        <a:srgbClr val="6B9F25"/>
      </a:hlink>
      <a:folHlink>
        <a:srgbClr val="B26B02"/>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p:properties xmlns:p="http://schemas.microsoft.com/office/2006/metadata/properties" xmlns:xsi="http://www.w3.org/2001/XMLSchema-instance" xmlns:pc="http://schemas.microsoft.com/office/infopath/2007/PartnerControls">
  <documentManagement>
    <Record xmlns="4ffa91fb-a0ff-4ac5-b2db-65c790d184a4">Shared</Record>
    <Document_x0020_Creation_x0020_Date xmlns="4ffa91fb-a0ff-4ac5-b2db-65c790d184a4">2023-05-11T11:40:45+00:00</Document_x0020_Creation_x0020_Date>
    <Language xmlns="http://schemas.microsoft.com/sharepoint/v3">English</Language>
    <_Source xmlns="http://schemas.microsoft.com/sharepoint/v3/fields" xsi:nil="true"/>
    <_ip_UnifiedCompliancePolicyUIAction xmlns="http://schemas.microsoft.com/sharepoint/v3" xsi:nil="true"/>
    <j747ac98061d40f0aa7bd47e1db5675d xmlns="4ffa91fb-a0ff-4ac5-b2db-65c790d184a4">
      <Terms xmlns="http://schemas.microsoft.com/office/infopath/2007/PartnerControls"/>
    </j747ac98061d40f0aa7bd47e1db5675d>
    <e3f09c3df709400db2417a7161762d62 xmlns="4ffa91fb-a0ff-4ac5-b2db-65c790d184a4">
      <Terms xmlns="http://schemas.microsoft.com/office/infopath/2007/PartnerControls"/>
    </e3f09c3df709400db2417a7161762d62>
    <External_x0020_Contributor xmlns="4ffa91fb-a0ff-4ac5-b2db-65c790d184a4" xsi:nil="true"/>
    <TaxKeywordTaxHTField xmlns="4ffa91fb-a0ff-4ac5-b2db-65c790d184a4">
      <Terms xmlns="http://schemas.microsoft.com/office/infopath/2007/PartnerControls"/>
    </TaxKeywordTaxHTField>
    <lcf76f155ced4ddcb4097134ff3c332f xmlns="a091d5e1-1cba-4450-a442-184f4e177768">
      <Terms xmlns="http://schemas.microsoft.com/office/infopath/2007/PartnerControls"/>
    </lcf76f155ced4ddcb4097134ff3c332f>
    <_ip_UnifiedCompliancePolicyProperties xmlns="http://schemas.microsoft.com/sharepoint/v3" xsi:nil="true"/>
    <Rights xmlns="4ffa91fb-a0ff-4ac5-b2db-65c790d184a4" xsi:nil="true"/>
    <EPA_x0020_Office xmlns="4ffa91fb-a0ff-4ac5-b2db-65c790d184a4" xsi:nil="true"/>
    <CategoryDescription xmlns="http://schemas.microsoft.com/sharepoint.v3" xsi:nil="true"/>
    <Identifier xmlns="4ffa91fb-a0ff-4ac5-b2db-65c790d184a4" xsi:nil="true"/>
    <_Coverage xmlns="http://schemas.microsoft.com/sharepoint/v3/fields" xsi:nil="true"/>
    <Creator xmlns="4ffa91fb-a0ff-4ac5-b2db-65c790d184a4">
      <UserInfo>
        <DisplayName/>
        <AccountId xsi:nil="true"/>
        <AccountType/>
      </UserInfo>
    </Creator>
    <EPA_x0020_Related_x0020_Documents xmlns="4ffa91fb-a0ff-4ac5-b2db-65c790d184a4" xsi:nil="true"/>
    <EPA_x0020_Contributor xmlns="4ffa91fb-a0ff-4ac5-b2db-65c790d184a4">
      <UserInfo>
        <DisplayName/>
        <AccountId xsi:nil="true"/>
        <AccountType/>
      </UserInfo>
    </EPA_x0020_Contributor>
    <TaxCatchAll xmlns="4ffa91fb-a0ff-4ac5-b2db-65c790d184a4" xsi:nil="true"/>
    <SharedWithUsers xmlns="4a53b34c-a9c4-438d-b196-3472b46531c4">
      <UserInfo>
        <DisplayName>Okhuysen, Gabriela</DisplayName>
        <AccountId>16473</AccountId>
        <AccountType/>
      </UserInfo>
      <UserInfo>
        <DisplayName>Storm, Aimee</DisplayName>
        <AccountId>865</AccountId>
        <AccountType/>
      </UserInfo>
      <UserInfo>
        <DisplayName>Peterson, Cassidy</DisplayName>
        <AccountId>17678</AccountId>
        <AccountType/>
      </UserInfo>
    </SharedWithUsers>
  </documentManagement>
</p:properties>
</file>

<file path=customXml/item2.xml><?xml version="1.0" encoding="utf-8"?>
<?mso-contentType ?>
<SharedContentType xmlns="Microsoft.SharePoint.Taxonomy.ContentTypeSync" SourceId="29f62856-1543-49d4-a736-4569d363f533" ContentTypeId="0x0101" PreviousValue="false"/>
</file>

<file path=customXml/item3.xml><?xml version="1.0" encoding="utf-8"?>
<ct:contentTypeSchema xmlns:ct="http://schemas.microsoft.com/office/2006/metadata/contentType" xmlns:ma="http://schemas.microsoft.com/office/2006/metadata/properties/metaAttributes" ct:_="" ma:_="" ma:contentTypeName="Document" ma:contentTypeID="0x010100365877132341EB48A6EA73DEDA3C6D9B" ma:contentTypeVersion="44" ma:contentTypeDescription="Create a new document." ma:contentTypeScope="" ma:versionID="4d0a5ecee4f5d5ed8d16474b12a39616">
  <xsd:schema xmlns:xsd="http://www.w3.org/2001/XMLSchema" xmlns:xs="http://www.w3.org/2001/XMLSchema" xmlns:p="http://schemas.microsoft.com/office/2006/metadata/properties" xmlns:ns1="http://schemas.microsoft.com/sharepoint/v3" xmlns:ns2="4ffa91fb-a0ff-4ac5-b2db-65c790d184a4" xmlns:ns3="http://schemas.microsoft.com/sharepoint.v3" xmlns:ns4="http://schemas.microsoft.com/sharepoint/v3/fields" xmlns:ns5="4a53b34c-a9c4-438d-b196-3472b46531c4" xmlns:ns6="a091d5e1-1cba-4450-a442-184f4e177768" targetNamespace="http://schemas.microsoft.com/office/2006/metadata/properties" ma:root="true" ma:fieldsID="394de2490d7e2338c28d18fe130e44b8" ns1:_="" ns2:_="" ns3:_="" ns4:_="" ns5:_="" ns6:_="">
    <xsd:import namespace="http://schemas.microsoft.com/sharepoint/v3"/>
    <xsd:import namespace="4ffa91fb-a0ff-4ac5-b2db-65c790d184a4"/>
    <xsd:import namespace="http://schemas.microsoft.com/sharepoint.v3"/>
    <xsd:import namespace="http://schemas.microsoft.com/sharepoint/v3/fields"/>
    <xsd:import namespace="4a53b34c-a9c4-438d-b196-3472b46531c4"/>
    <xsd:import namespace="a091d5e1-1cba-4450-a442-184f4e177768"/>
    <xsd:element name="properties">
      <xsd:complexType>
        <xsd:sequence>
          <xsd:element name="documentManagement">
            <xsd:complexType>
              <xsd:all>
                <xsd:element ref="ns2:Document_x0020_Creation_x0020_Date" minOccurs="0"/>
                <xsd:element ref="ns2:Creator" minOccurs="0"/>
                <xsd:element ref="ns2:EPA_x0020_Office" minOccurs="0"/>
                <xsd:element ref="ns2:Record" minOccurs="0"/>
                <xsd:element ref="ns3:CategoryDescription" minOccurs="0"/>
                <xsd:element ref="ns2:Identifier" minOccurs="0"/>
                <xsd:element ref="ns2:EPA_x0020_Contributor" minOccurs="0"/>
                <xsd:element ref="ns2:External_x0020_Contributor" minOccurs="0"/>
                <xsd:element ref="ns4:_Coverage" minOccurs="0"/>
                <xsd:element ref="ns2:EPA_x0020_Related_x0020_Documents" minOccurs="0"/>
                <xsd:element ref="ns4:_Source" minOccurs="0"/>
                <xsd:element ref="ns2:Rights" minOccurs="0"/>
                <xsd:element ref="ns1:Language" minOccurs="0"/>
                <xsd:element ref="ns2:j747ac98061d40f0aa7bd47e1db5675d" minOccurs="0"/>
                <xsd:element ref="ns2:TaxKeywordTaxHTField" minOccurs="0"/>
                <xsd:element ref="ns2:TaxCatchAllLabel" minOccurs="0"/>
                <xsd:element ref="ns2:TaxCatchAll" minOccurs="0"/>
                <xsd:element ref="ns2:e3f09c3df709400db2417a7161762d62" minOccurs="0"/>
                <xsd:element ref="ns5:SharedWithUsers" minOccurs="0"/>
                <xsd:element ref="ns5:SharingHintHash" minOccurs="0"/>
                <xsd:element ref="ns5:SharedWithDetails" minOccurs="0"/>
                <xsd:element ref="ns5:LastSharedByUser" minOccurs="0"/>
                <xsd:element ref="ns5:LastSharedByTime" minOccurs="0"/>
                <xsd:element ref="ns6:MediaServiceMetadata" minOccurs="0"/>
                <xsd:element ref="ns6:MediaServiceFastMetadata" minOccurs="0"/>
                <xsd:element ref="ns6:MediaServiceDateTaken" minOccurs="0"/>
                <xsd:element ref="ns1:_ip_UnifiedCompliancePolicyProperties" minOccurs="0"/>
                <xsd:element ref="ns1:_ip_UnifiedCompliancePolicyUIAction" minOccurs="0"/>
                <xsd:element ref="ns6:MediaServiceAutoTags" minOccurs="0"/>
                <xsd:element ref="ns6:MediaServiceLocation" minOccurs="0"/>
                <xsd:element ref="ns6:MediaServiceOCR" minOccurs="0"/>
                <xsd:element ref="ns6:MediaServiceEventHashCode" minOccurs="0"/>
                <xsd:element ref="ns6:MediaServiceGenerationTime" minOccurs="0"/>
                <xsd:element ref="ns6:MediaServiceAutoKeyPoints" minOccurs="0"/>
                <xsd:element ref="ns6:MediaServiceKeyPoints" minOccurs="0"/>
                <xsd:element ref="ns6:MediaLengthInSeconds" minOccurs="0"/>
                <xsd:element ref="ns6:lcf76f155ced4ddcb4097134ff3c332f" minOccurs="0"/>
                <xsd:element ref="ns6:MediaServiceObjectDetectorVersions" minOccurs="0"/>
                <xsd:element ref="ns6: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Language" ma:index="17" nillable="true" ma:displayName="Language" ma:default="English" ma:description="Select the document language from the drop down." ma:format="Dropdown" ma:internalName="Language" ma:readOnly="false">
      <xsd:simpleType>
        <xsd:restriction base="dms:Choice">
          <xsd:enumeration value="Arabic (Saudi Arabia)"/>
          <xsd:enumeration value="Bulgarian (Bulgaria)"/>
          <xsd:enumeration value="Chinese (Hong Kong S.A.R.)"/>
          <xsd:enumeration value="Chinese (People's Republic of China)"/>
          <xsd:enumeration value="Chinese (Taiwan)"/>
          <xsd:enumeration value="Croatian (Croatia)"/>
          <xsd:enumeration value="Czech (Czech Republic)"/>
          <xsd:enumeration value="Danish (Denmark)"/>
          <xsd:enumeration value="Dutch (Netherlands)"/>
          <xsd:enumeration value="English"/>
          <xsd:enumeration value="Estonian (Estonia)"/>
          <xsd:enumeration value="Finnish (Finland)"/>
          <xsd:enumeration value="French (France)"/>
          <xsd:enumeration value="German (Germany)"/>
          <xsd:enumeration value="Greek (Greece)"/>
          <xsd:enumeration value="Hebrew (Israel)"/>
          <xsd:enumeration value="Hindi (India)"/>
          <xsd:enumeration value="Hungarian (Hungary)"/>
          <xsd:enumeration value="Indonesian (Indonesia)"/>
          <xsd:enumeration value="Italian (Italy)"/>
          <xsd:enumeration value="Japanese (Japan)"/>
          <xsd:enumeration value="Korean (Korea)"/>
          <xsd:enumeration value="Latvian (Latvia)"/>
          <xsd:enumeration value="Lithuanian (Lithuania)"/>
          <xsd:enumeration value="Malay (Malaysia)"/>
          <xsd:enumeration value="Norwegian (Bokmal) (Norway)"/>
          <xsd:enumeration value="Polish (Poland)"/>
          <xsd:enumeration value="Portuguese (Brazil)"/>
          <xsd:enumeration value="Portuguese (Portugal)"/>
          <xsd:enumeration value="Romanian (Romania)"/>
          <xsd:enumeration value="Russian (Russia)"/>
          <xsd:enumeration value="Serbian (Latin) (Serbia)"/>
          <xsd:enumeration value="Slovak (Slovakia)"/>
          <xsd:enumeration value="Slovenian (Slovenia)"/>
          <xsd:enumeration value="Spanish (Spain)"/>
          <xsd:enumeration value="Swedish (Sweden)"/>
          <xsd:enumeration value="Thai (Thailand)"/>
          <xsd:enumeration value="Turkish (Turkey)"/>
          <xsd:enumeration value="Ukrainian (Ukraine)"/>
          <xsd:enumeration value="Urdu (Islamic Republic of Pakistan)"/>
          <xsd:enumeration value="Vietnamese (Vietnam)"/>
        </xsd:restriction>
      </xsd:simpleType>
    </xsd:element>
    <xsd:element name="_ip_UnifiedCompliancePolicyProperties" ma:index="37" nillable="true" ma:displayName="Unified Compliance Policy Properties" ma:description="" ma:hidden="true" ma:internalName="_ip_UnifiedCompliancePolicyProperties">
      <xsd:simpleType>
        <xsd:restriction base="dms:Note"/>
      </xsd:simpleType>
    </xsd:element>
    <xsd:element name="_ip_UnifiedCompliancePolicyUIAction" ma:index="38" nillable="true" ma:displayName="Unified Compliance Policy UI Action" ma:description="" ma:hidden="true" ma:internalName="_ip_UnifiedCompliancePolicyUIAction">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4ffa91fb-a0ff-4ac5-b2db-65c790d184a4" elementFormDefault="qualified">
    <xsd:import namespace="http://schemas.microsoft.com/office/2006/documentManagement/types"/>
    <xsd:import namespace="http://schemas.microsoft.com/office/infopath/2007/PartnerControls"/>
    <xsd:element name="Document_x0020_Creation_x0020_Date" ma:index="2" nillable="true" ma:displayName="Document Date" ma:default="[today]" ma:description="Enter the date this document was last modified. The upload date has been entered by default." ma:format="DateOnly" ma:internalName="Document_x0020_Creation_x0020_Date" ma:readOnly="false">
      <xsd:simpleType>
        <xsd:restriction base="dms:DateTime"/>
      </xsd:simpleType>
    </xsd:element>
    <xsd:element name="Creator" ma:index="3" nillable="true" ma:displayName="Creator" ma:description="Enter the person primarily responsible for the document. The name of the person uploading the document has been entered by default." ma:list="UserInfo" ma:SharePointGroup="0" ma:internalName="Creator" ma:showField="ImnName">
      <xsd:complexType>
        <xsd:complexContent>
          <xsd:extension base="dms:User">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EPA_x0020_Office" ma:index="4" nillable="true" ma:displayName="EPA Office" ma:description="Enter the EPA organization primarily responsible for the document. The office of the person uploading the document has been entered by default." ma:internalName="EPA_x0020_Office">
      <xsd:simpleType>
        <xsd:restriction base="dms:Text">
          <xsd:maxLength value="255"/>
        </xsd:restriction>
      </xsd:simpleType>
    </xsd:element>
    <xsd:element name="Record" ma:index="5" nillable="true" ma:displayName="Record" ma:default="Shared" ma:description="For documents that provide evidence of EPA decisions and actions, select &quot;Shared&quot; (open access) or &quot;Private&quot; (restricted access)." ma:format="Dropdown" ma:internalName="Record">
      <xsd:simpleType>
        <xsd:restriction base="dms:Choice">
          <xsd:enumeration value="None"/>
          <xsd:enumeration value="Shared"/>
          <xsd:enumeration value="Private"/>
        </xsd:restriction>
      </xsd:simpleType>
    </xsd:element>
    <xsd:element name="Identifier" ma:index="9" nillable="true" ma:displayName="Identifier" ma:description="Enter all EPA identification numbers applicable to this document, one on each line." ma:internalName="Identifier" ma:readOnly="false">
      <xsd:simpleType>
        <xsd:restriction base="dms:Note">
          <xsd:maxLength value="255"/>
        </xsd:restriction>
      </xsd:simpleType>
    </xsd:element>
    <xsd:element name="EPA_x0020_Contributor" ma:index="11" nillable="true" ma:displayName="EPA Contributor" ma:description="Enter an EPA person who contributed to the creation of the document but is not the primary author." ma:list="UserInfo" ma:SharePointGroup="0" ma:internalName="EPA_x0020_Contributor" ma:readOnly="false" ma:showField="ImnName">
      <xsd:complexType>
        <xsd:complexContent>
          <xsd:extension base="dms:User">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External_x0020_Contributor" ma:index="12" nillable="true" ma:displayName="External Contributor" ma:description="Enter a non-EPA person who contributed to the creation of the document but is not the primary author." ma:internalName="External_x0020_Contributor" ma:readOnly="false">
      <xsd:simpleType>
        <xsd:restriction base="dms:Note">
          <xsd:maxLength value="255"/>
        </xsd:restriction>
      </xsd:simpleType>
    </xsd:element>
    <xsd:element name="EPA_x0020_Related_x0020_Documents" ma:index="14" nillable="true" ma:displayName="Other Related Documents" ma:description="Enter any related document." ma:internalName="EPA_x0020_Related_x0020_Documents">
      <xsd:simpleType>
        <xsd:restriction base="dms:Note">
          <xsd:maxLength value="255"/>
        </xsd:restriction>
      </xsd:simpleType>
    </xsd:element>
    <xsd:element name="Rights" ma:index="16" nillable="true" ma:displayName="Rights" ma:description="Enter information about intellectual property rights held over the document (e.g. copyright, patent, trademark)." ma:internalName="Rights" ma:readOnly="false">
      <xsd:simpleType>
        <xsd:restriction base="dms:Note">
          <xsd:maxLength value="255"/>
        </xsd:restriction>
      </xsd:simpleType>
    </xsd:element>
    <xsd:element name="j747ac98061d40f0aa7bd47e1db5675d" ma:index="19" nillable="true" ma:taxonomy="true" ma:internalName="j747ac98061d40f0aa7bd47e1db5675d" ma:taxonomyFieldName="Document_x0020_Type" ma:displayName="Document Type" ma:readOnly="false" ma:default="" ma:fieldId="{3747ac98-061d-40f0-aa7b-d47e1db5675d}" ma:sspId="29f62856-1543-49d4-a736-4569d363f533" ma:termSetId="e06cd6a9-a175-4da0-81cb-8dba7aa394ab" ma:anchorId="00000000-0000-0000-0000-000000000000" ma:open="false" ma:isKeyword="false">
      <xsd:complexType>
        <xsd:sequence>
          <xsd:element ref="pc:Terms" minOccurs="0" maxOccurs="1"/>
        </xsd:sequence>
      </xsd:complexType>
    </xsd:element>
    <xsd:element name="TaxKeywordTaxHTField" ma:index="21" nillable="true" ma:taxonomy="true" ma:internalName="TaxKeywordTaxHTField" ma:taxonomyFieldName="TaxKeyword" ma:displayName="Enterprise Keywords" ma:readOnly="false" ma:fieldId="{23f27201-bee3-471e-b2e7-b64fd8b7ca38}" ma:taxonomyMulti="true" ma:sspId="29f62856-1543-49d4-a736-4569d363f533" ma:termSetId="00000000-0000-0000-0000-000000000000" ma:anchorId="00000000-0000-0000-0000-000000000000" ma:open="true" ma:isKeyword="true">
      <xsd:complexType>
        <xsd:sequence>
          <xsd:element ref="pc:Terms" minOccurs="0" maxOccurs="1"/>
        </xsd:sequence>
      </xsd:complexType>
    </xsd:element>
    <xsd:element name="TaxCatchAllLabel" ma:index="23" nillable="true" ma:displayName="Taxonomy Catch All Column1" ma:hidden="true" ma:list="{fa96e4f8-3797-44fd-a617-4920dcc968a8}" ma:internalName="TaxCatchAllLabel" ma:readOnly="true" ma:showField="CatchAllDataLabel" ma:web="7b853237-49c4-4fca-80f6-51ad32aadab4">
      <xsd:complexType>
        <xsd:complexContent>
          <xsd:extension base="dms:MultiChoiceLookup">
            <xsd:sequence>
              <xsd:element name="Value" type="dms:Lookup" maxOccurs="unbounded" minOccurs="0" nillable="true"/>
            </xsd:sequence>
          </xsd:extension>
        </xsd:complexContent>
      </xsd:complexType>
    </xsd:element>
    <xsd:element name="TaxCatchAll" ma:index="24" nillable="true" ma:displayName="Taxonomy Catch All Column" ma:hidden="true" ma:list="{fa96e4f8-3797-44fd-a617-4920dcc968a8}" ma:internalName="TaxCatchAll" ma:showField="CatchAllData" ma:web="7b853237-49c4-4fca-80f6-51ad32aadab4">
      <xsd:complexType>
        <xsd:complexContent>
          <xsd:extension base="dms:MultiChoiceLookup">
            <xsd:sequence>
              <xsd:element name="Value" type="dms:Lookup" maxOccurs="unbounded" minOccurs="0" nillable="true"/>
            </xsd:sequence>
          </xsd:extension>
        </xsd:complexContent>
      </xsd:complexType>
    </xsd:element>
    <xsd:element name="e3f09c3df709400db2417a7161762d62" ma:index="28" nillable="true" ma:taxonomy="true" ma:internalName="e3f09c3df709400db2417a7161762d62" ma:taxonomyFieldName="EPA_x0020_Subject" ma:displayName="EPA Subject" ma:readOnly="false" ma:default="" ma:fieldId="{e3f09c3d-f709-400d-b241-7a7161762d62}" ma:taxonomyMulti="true" ma:sspId="29f62856-1543-49d4-a736-4569d363f533" ma:termSetId="7a3d4ae0-7e62-45a2-a406-c6a8a6a8eee3" ma:anchorId="00000000-0000-0000-0000-000000000000" ma:open="fals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CategoryDescription" ma:index="6" nillable="true" ma:displayName="Description" ma:description="Enter a brief description." ma:internalName="CategoryDescription" ma:readOnly="fals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fields" elementFormDefault="qualified">
    <xsd:import namespace="http://schemas.microsoft.com/office/2006/documentManagement/types"/>
    <xsd:import namespace="http://schemas.microsoft.com/office/infopath/2007/PartnerControls"/>
    <xsd:element name="_Coverage" ma:index="13" nillable="true" ma:displayName="Coverage" ma:description="Enter the geographic location, jurisdiction, or time period for which the document is relevant." ma:internalName="_Coverage" ma:readOnly="false">
      <xsd:simpleType>
        <xsd:restriction base="dms:Text">
          <xsd:maxLength value="255"/>
        </xsd:restriction>
      </xsd:simpleType>
    </xsd:element>
    <xsd:element name="_Source" ma:index="15" nillable="true" ma:displayName="Source" ma:description="Enter a source from which the document is derived." ma:internalName="_Source" ma:readOnly="fals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4a53b34c-a9c4-438d-b196-3472b46531c4" elementFormDefault="qualified">
    <xsd:import namespace="http://schemas.microsoft.com/office/2006/documentManagement/types"/>
    <xsd:import namespace="http://schemas.microsoft.com/office/infopath/2007/PartnerControls"/>
    <xsd:element name="SharedWithUsers" ma:index="29"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ingHintHash" ma:index="30" nillable="true" ma:displayName="Sharing Hint Hash" ma:internalName="SharingHintHash" ma:readOnly="true">
      <xsd:simpleType>
        <xsd:restriction base="dms:Text"/>
      </xsd:simpleType>
    </xsd:element>
    <xsd:element name="SharedWithDetails" ma:index="31" nillable="true" ma:displayName="Shared With Details" ma:internalName="SharedWithDetails" ma:readOnly="true">
      <xsd:simpleType>
        <xsd:restriction base="dms:Note">
          <xsd:maxLength value="255"/>
        </xsd:restriction>
      </xsd:simpleType>
    </xsd:element>
    <xsd:element name="LastSharedByUser" ma:index="32" nillable="true" ma:displayName="Last Shared By User" ma:description="" ma:internalName="LastSharedByUser" ma:readOnly="true">
      <xsd:simpleType>
        <xsd:restriction base="dms:Note">
          <xsd:maxLength value="255"/>
        </xsd:restriction>
      </xsd:simpleType>
    </xsd:element>
    <xsd:element name="LastSharedByTime" ma:index="33" nillable="true" ma:displayName="Last Shared By Time" ma:description="" ma:internalName="LastSharedByTime" ma:readOnly="true">
      <xsd:simpleType>
        <xsd:restriction base="dms:DateTime"/>
      </xsd:simpleType>
    </xsd:element>
  </xsd:schema>
  <xsd:schema xmlns:xsd="http://www.w3.org/2001/XMLSchema" xmlns:xs="http://www.w3.org/2001/XMLSchema" xmlns:dms="http://schemas.microsoft.com/office/2006/documentManagement/types" xmlns:pc="http://schemas.microsoft.com/office/infopath/2007/PartnerControls" targetNamespace="a091d5e1-1cba-4450-a442-184f4e177768" elementFormDefault="qualified">
    <xsd:import namespace="http://schemas.microsoft.com/office/2006/documentManagement/types"/>
    <xsd:import namespace="http://schemas.microsoft.com/office/infopath/2007/PartnerControls"/>
    <xsd:element name="MediaServiceMetadata" ma:index="34" nillable="true" ma:displayName="MediaServiceMetadata" ma:description="" ma:hidden="true" ma:internalName="MediaServiceMetadata" ma:readOnly="true">
      <xsd:simpleType>
        <xsd:restriction base="dms:Note"/>
      </xsd:simpleType>
    </xsd:element>
    <xsd:element name="MediaServiceFastMetadata" ma:index="35" nillable="true" ma:displayName="MediaServiceFastMetadata" ma:description="" ma:hidden="true" ma:internalName="MediaServiceFastMetadata" ma:readOnly="true">
      <xsd:simpleType>
        <xsd:restriction base="dms:Note"/>
      </xsd:simpleType>
    </xsd:element>
    <xsd:element name="MediaServiceDateTaken" ma:index="36" nillable="true" ma:displayName="MediaServiceDateTaken" ma:description="" ma:hidden="true" ma:internalName="MediaServiceDateTaken" ma:readOnly="true">
      <xsd:simpleType>
        <xsd:restriction base="dms:Text"/>
      </xsd:simpleType>
    </xsd:element>
    <xsd:element name="MediaServiceAutoTags" ma:index="39" nillable="true" ma:displayName="MediaServiceAutoTags" ma:internalName="MediaServiceAutoTags" ma:readOnly="true">
      <xsd:simpleType>
        <xsd:restriction base="dms:Text"/>
      </xsd:simpleType>
    </xsd:element>
    <xsd:element name="MediaServiceLocation" ma:index="40" nillable="true" ma:displayName="MediaServiceLocation" ma:internalName="MediaServiceLocation" ma:readOnly="true">
      <xsd:simpleType>
        <xsd:restriction base="dms:Text"/>
      </xsd:simpleType>
    </xsd:element>
    <xsd:element name="MediaServiceOCR" ma:index="41" nillable="true" ma:displayName="MediaServiceOCR" ma:internalName="MediaServiceOCR" ma:readOnly="true">
      <xsd:simpleType>
        <xsd:restriction base="dms:Note">
          <xsd:maxLength value="255"/>
        </xsd:restriction>
      </xsd:simpleType>
    </xsd:element>
    <xsd:element name="MediaServiceEventHashCode" ma:index="42" nillable="true" ma:displayName="MediaServiceEventHashCode" ma:hidden="true" ma:internalName="MediaServiceEventHashCode" ma:readOnly="true">
      <xsd:simpleType>
        <xsd:restriction base="dms:Text"/>
      </xsd:simpleType>
    </xsd:element>
    <xsd:element name="MediaServiceGenerationTime" ma:index="43" nillable="true" ma:displayName="MediaServiceGenerationTime" ma:hidden="true" ma:internalName="MediaServiceGenerationTime" ma:readOnly="true">
      <xsd:simpleType>
        <xsd:restriction base="dms:Text"/>
      </xsd:simpleType>
    </xsd:element>
    <xsd:element name="MediaServiceAutoKeyPoints" ma:index="44" nillable="true" ma:displayName="MediaServiceAutoKeyPoints" ma:hidden="true" ma:internalName="MediaServiceAutoKeyPoints" ma:readOnly="true">
      <xsd:simpleType>
        <xsd:restriction base="dms:Note"/>
      </xsd:simpleType>
    </xsd:element>
    <xsd:element name="MediaServiceKeyPoints" ma:index="45" nillable="true" ma:displayName="KeyPoints" ma:internalName="MediaServiceKeyPoints" ma:readOnly="true">
      <xsd:simpleType>
        <xsd:restriction base="dms:Note">
          <xsd:maxLength value="255"/>
        </xsd:restriction>
      </xsd:simpleType>
    </xsd:element>
    <xsd:element name="MediaLengthInSeconds" ma:index="46" nillable="true" ma:displayName="Length (seconds)" ma:internalName="MediaLengthInSeconds" ma:readOnly="true">
      <xsd:simpleType>
        <xsd:restriction base="dms:Unknown"/>
      </xsd:simpleType>
    </xsd:element>
    <xsd:element name="lcf76f155ced4ddcb4097134ff3c332f" ma:index="48" nillable="true" ma:taxonomy="true" ma:internalName="lcf76f155ced4ddcb4097134ff3c332f" ma:taxonomyFieldName="MediaServiceImageTags" ma:displayName="Image Tags" ma:readOnly="false" ma:fieldId="{5cf76f15-5ced-4ddc-b409-7134ff3c332f}" ma:taxonomyMulti="true" ma:sspId="29f62856-1543-49d4-a736-4569d363f533"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49"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50" nillable="true" ma:displayName="MediaServiceSearchProperties" ma:hidden="true" ma:internalName="MediaServiceSearchProperties" ma:readOnly="true">
      <xsd:simpleType>
        <xsd:restriction base="dms:Note"/>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25" ma:displayName="Content Type"/>
        <xsd:element ref="dc:title" minOccurs="0" maxOccurs="1" ma:index="1"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4.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02BF5FBE-A757-4370-86F4-099A3C4B58EB}">
  <ds:schemaRefs>
    <ds:schemaRef ds:uri="4a53b34c-a9c4-438d-b196-3472b46531c4"/>
    <ds:schemaRef ds:uri="4ffa91fb-a0ff-4ac5-b2db-65c790d184a4"/>
    <ds:schemaRef ds:uri="a091d5e1-1cba-4450-a442-184f4e177768"/>
    <ds:schemaRef ds:uri="http://purl.org/dc/dcmitype/"/>
    <ds:schemaRef ds:uri="http://purl.org/dc/elements/1.1/"/>
    <ds:schemaRef ds:uri="http://purl.org/dc/terms/"/>
    <ds:schemaRef ds:uri="http://schemas.microsoft.com/office/2006/documentManagement/types"/>
    <ds:schemaRef ds:uri="http://schemas.microsoft.com/office/2006/metadata/properties"/>
    <ds:schemaRef ds:uri="http://schemas.microsoft.com/office/infopath/2007/PartnerControls"/>
    <ds:schemaRef ds:uri="http://schemas.microsoft.com/sharepoint.v3"/>
    <ds:schemaRef ds:uri="http://schemas.microsoft.com/sharepoint/v3"/>
    <ds:schemaRef ds:uri="http://schemas.microsoft.com/sharepoint/v3/fields"/>
    <ds:schemaRef ds:uri="http://schemas.openxmlformats.org/package/2006/metadata/core-properties"/>
    <ds:schemaRef ds:uri="http://www.w3.org/XML/1998/namespace"/>
  </ds:schemaRefs>
</ds:datastoreItem>
</file>

<file path=customXml/itemProps2.xml><?xml version="1.0" encoding="utf-8"?>
<ds:datastoreItem xmlns:ds="http://schemas.openxmlformats.org/officeDocument/2006/customXml" ds:itemID="{319B13D8-B874-4208-87C8-1D4F6B9A4AB8}">
  <ds:schemaRefs>
    <ds:schemaRef ds:uri="Microsoft.SharePoint.Taxonomy.ContentTypeSync"/>
  </ds:schemaRefs>
</ds:datastoreItem>
</file>

<file path=customXml/itemProps3.xml><?xml version="1.0" encoding="utf-8"?>
<ds:datastoreItem xmlns:ds="http://schemas.openxmlformats.org/officeDocument/2006/customXml" ds:itemID="{A9D69E9C-E6D3-4A23-B209-B3E008271275}">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4ffa91fb-a0ff-4ac5-b2db-65c790d184a4"/>
    <ds:schemaRef ds:uri="http://schemas.microsoft.com/sharepoint.v3"/>
    <ds:schemaRef ds:uri="http://schemas.microsoft.com/sharepoint/v3/fields"/>
    <ds:schemaRef ds:uri="4a53b34c-a9c4-438d-b196-3472b46531c4"/>
    <ds:schemaRef ds:uri="a091d5e1-1cba-4450-a442-184f4e177768"/>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4.xml><?xml version="1.0" encoding="utf-8"?>
<ds:datastoreItem xmlns:ds="http://schemas.openxmlformats.org/officeDocument/2006/customXml" ds:itemID="{E45ECB28-851B-4E74-AF24-9C8187D60649}">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office theme</Template>
  <TotalTime>5</TotalTime>
  <Words>3227</Words>
  <Application>Microsoft Office PowerPoint</Application>
  <PresentationFormat>Widescreen</PresentationFormat>
  <Paragraphs>233</Paragraphs>
  <Slides>17</Slides>
  <Notes>17</Notes>
  <HiddenSlides>0</HiddenSlides>
  <MMClips>17</MMClips>
  <ScaleCrop>false</ScaleCrop>
  <HeadingPairs>
    <vt:vector size="4" baseType="variant">
      <vt:variant>
        <vt:lpstr>Theme</vt:lpstr>
      </vt:variant>
      <vt:variant>
        <vt:i4>4</vt:i4>
      </vt:variant>
      <vt:variant>
        <vt:lpstr>Slide Titles</vt:lpstr>
      </vt:variant>
      <vt:variant>
        <vt:i4>17</vt:i4>
      </vt:variant>
    </vt:vector>
  </HeadingPairs>
  <TitlesOfParts>
    <vt:vector size="21" baseType="lpstr">
      <vt:lpstr>Office Theme</vt:lpstr>
      <vt:lpstr>4_Office Theme</vt:lpstr>
      <vt:lpstr>Facet</vt:lpstr>
      <vt:lpstr>Office Theme</vt:lpstr>
      <vt:lpstr>What financial resources are available to help my community address brownfield sites? </vt:lpstr>
      <vt:lpstr>PowerPoint Presentation</vt:lpstr>
      <vt:lpstr>Brownfields Assessment Grants</vt:lpstr>
      <vt:lpstr>Brownfields Cleanup Grants</vt:lpstr>
      <vt:lpstr>Brownfields Multipurpose Grants</vt:lpstr>
      <vt:lpstr>Brownfields Revolving Loan Fund Grants</vt:lpstr>
      <vt:lpstr>Brownfields Job Training Grants </vt:lpstr>
      <vt:lpstr>PowerPoint Presentation</vt:lpstr>
      <vt:lpstr>CERCLA Section 128(a) State and Tribal Response Program Funds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
  <cp:lastModifiedBy>Storm, Aimee</cp:lastModifiedBy>
  <cp:revision>135</cp:revision>
  <dcterms:created xsi:type="dcterms:W3CDTF">2023-05-11T15:40:45Z</dcterms:created>
  <dcterms:modified xsi:type="dcterms:W3CDTF">2024-08-02T15:18:37Z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TaxKeyword">
    <vt:lpwstr/>
  </property>
  <property fmtid="{D5CDD505-2E9C-101B-9397-08002B2CF9AE}" pid="3" name="ContentTypeId">
    <vt:lpwstr>0x010100365877132341EB48A6EA73DEDA3C6D9B</vt:lpwstr>
  </property>
  <property fmtid="{D5CDD505-2E9C-101B-9397-08002B2CF9AE}" pid="4" name="Document Type">
    <vt:lpwstr/>
  </property>
  <property fmtid="{D5CDD505-2E9C-101B-9397-08002B2CF9AE}" pid="5" name="MediaServiceImageTags">
    <vt:lpwstr/>
  </property>
  <property fmtid="{D5CDD505-2E9C-101B-9397-08002B2CF9AE}" pid="6" name="EPA Subject">
    <vt:lpwstr/>
  </property>
</Properties>
</file>