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41" autoAdjust="0"/>
    <p:restoredTop sz="94660"/>
  </p:normalViewPr>
  <p:slideViewPr>
    <p:cSldViewPr snapToGrid="0">
      <p:cViewPr varScale="1">
        <p:scale>
          <a:sx n="57" d="100"/>
          <a:sy n="57" d="100"/>
        </p:scale>
        <p:origin x="17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5A3E5-BE3F-4268-6AFE-A0D66A2040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646133"/>
            <a:ext cx="5829300" cy="3501813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A15C38-0422-F01D-C7D9-AC84C16192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14984-C657-3854-8165-DC897CA86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5E549-26B7-828E-F486-8183D9A02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D02F8-DBDB-560D-54D0-9E2A2299B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33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6F926-EBAA-0A45-FA26-965991940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6B9850-087E-82FA-3AE0-7E7691197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08054-234E-734E-16A0-5F891576E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2C438-680E-2196-ECA6-0441CAEC2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5C458-DDF5-78C1-9F1D-B03BC3CFF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67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B768D8-7DEC-6CF0-4F54-AE9398DCC6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95EE64-572D-50F5-26D0-2EAD53250B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44D98-5094-63EE-8CA0-A1B3224ED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B5813-9DFF-54EA-778A-3D292966B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2EAE5-A913-8512-D26E-1E387F8FB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09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3817A-0D93-25E9-1B5E-21F9D9255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5C5AF-BC17-9DEC-0916-8DB678ADF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D15D-CA32-158E-B020-DAE29CA25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589DA-813D-3D9E-E19A-9757B7ECE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48F909-03E1-6942-4794-C8368A16A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44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28580-9F06-CC2A-1EA2-3EBE405FF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4" y="2507617"/>
            <a:ext cx="6703695" cy="4184014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5FEF1-6709-4B1C-30CF-64DA56A3D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4" y="6731213"/>
            <a:ext cx="6703695" cy="2200274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82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82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5358A-062F-9D78-A3AA-1D7AE8BE2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F6B9E-82F9-AB47-D372-89B10F5B1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00F6B-8459-759C-0878-A95A1593F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733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7CD41-44F0-41D0-3709-2A942E3D0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DB5FD-6D9F-C90B-710B-A3FE428BF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0E2025-7A54-CFC3-61A6-C114851A6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57525A-AC54-290D-EA16-80FA421B2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A178F2-6FBD-3722-A49F-A6A25A84C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5DC543-23F8-E5C4-F9F4-1C8293853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49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6B1D2-7CF4-8B41-255C-11222BC10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535517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A6147-57F0-AB35-A1D9-91488423E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365" y="2465706"/>
            <a:ext cx="3288089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8F024E-F0BC-CC47-52C4-E1CF591208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365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800563-CBC4-29AA-0C0E-B153FC32B1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F81374-0676-46EE-F15D-7E3F293F3E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68B486-C960-6773-29DA-FE115863A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0CE978-7C90-2B42-31EE-E9D4B3A5F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FCA7C3-DC02-1499-509A-AE6CE1DB4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80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D186-EE87-92F1-009D-02D25173A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159CD5-DD6D-BD51-9F96-55E1A1353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50731B-5921-181A-98C8-9D0F669F6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CB083E-E214-8130-FDF8-EBF0CAB40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92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4B753D-B15E-9805-B6BF-BD96BF930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F1EDBD-EB32-5DF7-5CF9-725EE1A90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F89F70-140D-9239-CBA6-4EDE4488D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6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98B88-468E-7777-457F-07616003D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27B44-D0AF-E930-C67C-06FC2702D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8D636-0286-AC99-016B-2F4E0C0AF6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110B49-6D90-4277-7D09-062F015AB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241383-13B8-D830-4628-2BB8C9477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CA068C-B39E-A0FB-A18C-D2C8DF609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703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7EB77-2388-7F18-0C9E-C1635CED2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038910-E9A7-0D9A-1F0C-70A01A951B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355C06-069F-8B02-7A62-B3658CAB92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3F75E-EE91-3E46-2F52-4206B0D1B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66DF04-55AC-DF14-2127-6909FCB2A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6709A5-7F87-1CBB-2FA9-8E695870E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28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132054-2290-CE03-4050-4101B9F5E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33CB34-BB86-673D-43CF-58199B40E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4CF9D-A72B-97CA-75BF-8654C62CA8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2C0301-9211-8BC1-F57E-124DB54E6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4D2D8-C065-F2E9-E924-EF2320E330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F966536-0A0D-7EB3-B2CF-F269908C575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388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2CA60B9-293A-3BFA-19AD-8239C52CF76F}"/>
              </a:ext>
            </a:extLst>
          </p:cNvPr>
          <p:cNvSpPr txBox="1"/>
          <p:nvPr/>
        </p:nvSpPr>
        <p:spPr>
          <a:xfrm>
            <a:off x="374650" y="539750"/>
            <a:ext cx="4523995" cy="8956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National Lead Poisoning</a:t>
            </a:r>
          </a:p>
          <a:p>
            <a:pPr>
              <a:lnSpc>
                <a:spcPct val="90000"/>
              </a:lnSpc>
            </a:pP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Prevention Week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C48502-DF21-429E-1ECC-0699082D74A2}"/>
              </a:ext>
            </a:extLst>
          </p:cNvPr>
          <p:cNvSpPr txBox="1"/>
          <p:nvPr/>
        </p:nvSpPr>
        <p:spPr>
          <a:xfrm>
            <a:off x="5708464" y="469900"/>
            <a:ext cx="1326004" cy="10733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October</a:t>
            </a:r>
          </a:p>
          <a:p>
            <a:pPr>
              <a:lnSpc>
                <a:spcPct val="85000"/>
              </a:lnSpc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20-26,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5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140A48-A558-475A-C184-A286C7363547}"/>
              </a:ext>
            </a:extLst>
          </p:cNvPr>
          <p:cNvSpPr txBox="1"/>
          <p:nvPr/>
        </p:nvSpPr>
        <p:spPr>
          <a:xfrm>
            <a:off x="926095" y="3955910"/>
            <a:ext cx="5920210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Bright futures begin lead-free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ACADC5-18C7-564F-5499-1467CA318E24}"/>
              </a:ext>
            </a:extLst>
          </p:cNvPr>
          <p:cNvSpPr txBox="1"/>
          <p:nvPr/>
        </p:nvSpPr>
        <p:spPr>
          <a:xfrm>
            <a:off x="227025" y="9144000"/>
            <a:ext cx="1572866" cy="7201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#LeadFreeKids</a:t>
            </a:r>
          </a:p>
          <a:p>
            <a:pPr>
              <a:lnSpc>
                <a:spcPct val="85000"/>
              </a:lnSpc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5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#NLPPW2024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82E48E-F7E8-160D-9A22-D875D3F9FF0F}"/>
              </a:ext>
            </a:extLst>
          </p:cNvPr>
          <p:cNvSpPr txBox="1"/>
          <p:nvPr/>
        </p:nvSpPr>
        <p:spPr>
          <a:xfrm>
            <a:off x="526862" y="1388817"/>
            <a:ext cx="1928470" cy="197485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3201609"/>
              </a:avLst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Get the facts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79050F-FAC4-DF1E-C15D-438EF6A2BE8D}"/>
              </a:ext>
            </a:extLst>
          </p:cNvPr>
          <p:cNvSpPr txBox="1"/>
          <p:nvPr/>
        </p:nvSpPr>
        <p:spPr>
          <a:xfrm>
            <a:off x="2921965" y="1684939"/>
            <a:ext cx="1928470" cy="197485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3338538"/>
              </a:avLst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child tested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7F1E4A-77B9-6B42-CC60-96412A6045E6}"/>
              </a:ext>
            </a:extLst>
          </p:cNvPr>
          <p:cNvSpPr txBox="1"/>
          <p:nvPr/>
        </p:nvSpPr>
        <p:spPr>
          <a:xfrm>
            <a:off x="2921965" y="1426914"/>
            <a:ext cx="1928470" cy="197485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3839276"/>
              </a:avLst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Get your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68F2839-A5BF-4D66-C840-29C17143E79B}"/>
              </a:ext>
            </a:extLst>
          </p:cNvPr>
          <p:cNvSpPr txBox="1"/>
          <p:nvPr/>
        </p:nvSpPr>
        <p:spPr>
          <a:xfrm>
            <a:off x="5308710" y="1684939"/>
            <a:ext cx="1928470" cy="197485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3338538"/>
              </a:avLst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home tested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9C5577-B342-3758-0C3E-A3889FFA65C9}"/>
              </a:ext>
            </a:extLst>
          </p:cNvPr>
          <p:cNvSpPr txBox="1"/>
          <p:nvPr/>
        </p:nvSpPr>
        <p:spPr>
          <a:xfrm>
            <a:off x="5308710" y="1426914"/>
            <a:ext cx="1928470" cy="197485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3839276"/>
              </a:avLst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Get your</a:t>
            </a:r>
          </a:p>
        </p:txBody>
      </p:sp>
    </p:spTree>
    <p:extLst>
      <p:ext uri="{BB962C8B-B14F-4D97-AF65-F5344CB8AC3E}">
        <p14:creationId xmlns:p14="http://schemas.microsoft.com/office/powerpoint/2010/main" val="3123664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E555EE6AEA6F4E90DC1EE56A20DF84" ma:contentTypeVersion="19" ma:contentTypeDescription="Create a new document." ma:contentTypeScope="" ma:versionID="8b3903ca8cc2ab29536b7201b9d6b0fe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9d61d8fb-a99e-4f97-bee3-1c0c42237d32" xmlns:ns6="8208de43-a64f-47b6-af23-f340daf30859" targetNamespace="http://schemas.microsoft.com/office/2006/metadata/properties" ma:root="true" ma:fieldsID="bcd02ee0d1e50fa71a95c671743513a5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9d61d8fb-a99e-4f97-bee3-1c0c42237d32"/>
    <xsd:import namespace="8208de43-a64f-47b6-af23-f340daf30859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5:MediaServiceMetadata" minOccurs="0"/>
                <xsd:element ref="ns5:MediaServiceFastMetadata" minOccurs="0"/>
                <xsd:element ref="ns6:SharedWithUsers" minOccurs="0"/>
                <xsd:element ref="ns6:SharedWithDetails" minOccurs="0"/>
                <xsd:element ref="ns5:MediaServiceDateTaken" minOccurs="0"/>
                <xsd:element ref="ns5:MediaServiceAutoTags" minOccurs="0"/>
                <xsd:element ref="ns5:MediaServiceGenerationTime" minOccurs="0"/>
                <xsd:element ref="ns5:MediaServiceEventHashCode" minOccurs="0"/>
                <xsd:element ref="ns5:MediaServiceOCR" minOccurs="0"/>
                <xsd:element ref="ns5:MediaLengthInSeconds" minOccurs="0"/>
                <xsd:element ref="ns5:MediaServiceLocation" minOccurs="0"/>
                <xsd:element ref="ns1:_ip_UnifiedCompliancePolicyProperties" minOccurs="0"/>
                <xsd:element ref="ns1:_ip_UnifiedCompliancePolicyUIAction" minOccurs="0"/>
                <xsd:element ref="ns5:lcf76f155ced4ddcb4097134ff3c332f" minOccurs="0"/>
                <xsd:element ref="ns5:MediaServiceObjectDetectorVersions" minOccurs="0"/>
                <xsd:element ref="ns5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  <xsd:element name="_ip_UnifiedCompliancePolicyProperties" ma:index="3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4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hidden="true" ma:list="{3eea9a90-c9c7-4cb4-b15a-d2a3718b7468}" ma:internalName="TaxCatchAllLabel" ma:readOnly="true" ma:showField="CatchAllDataLabel" ma:web="8208de43-a64f-47b6-af23-f340daf308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hidden="true" ma:list="{3eea9a90-c9c7-4cb4-b15a-d2a3718b7468}" ma:internalName="TaxCatchAll" ma:showField="CatchAllData" ma:web="8208de43-a64f-47b6-af23-f340daf308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61d8fb-a99e-4f97-bee3-1c0c42237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3" nillable="true" ma:displayName="Tags" ma:internalName="MediaServiceAutoTags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MediaServiceLocation" ma:index="3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42" nillable="true" ma:taxonomy="true" ma:internalName="lcf76f155ced4ddcb4097134ff3c332f" ma:taxonomyFieldName="MediaServiceImageTags" ma:displayName="Image Tags" ma:readOnly="false" ma:fieldId="{5cf76f15-5ced-4ddc-b409-7134ff3c332f}" ma:taxonomyMulti="true" ma:sspId="29f62856-1543-49d4-a736-4569d363f5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08de43-a64f-47b6-af23-f340daf30859" elementFormDefault="qualified">
    <xsd:import namespace="http://schemas.microsoft.com/office/2006/documentManagement/types"/>
    <xsd:import namespace="http://schemas.microsoft.com/office/infopath/2007/PartnerControls"/>
    <xsd:element name="SharedWithUsers" ma:index="3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1D2919-6E51-4C72-8C36-AC5B30503E04}"/>
</file>

<file path=customXml/itemProps2.xml><?xml version="1.0" encoding="utf-8"?>
<ds:datastoreItem xmlns:ds="http://schemas.openxmlformats.org/officeDocument/2006/customXml" ds:itemID="{CE9C7F19-16B1-4DAC-9A70-D9610907D6F4}"/>
</file>

<file path=customXml/itemProps3.xml><?xml version="1.0" encoding="utf-8"?>
<ds:datastoreItem xmlns:ds="http://schemas.openxmlformats.org/officeDocument/2006/customXml" ds:itemID="{535A4AC0-9C10-4A7E-A6AB-00B6DA376622}"/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28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Freshly, Meggan (US)</dc:creator>
  <cp:lastModifiedBy>Thomas, Amy (US)</cp:lastModifiedBy>
  <cp:revision>3</cp:revision>
  <dcterms:created xsi:type="dcterms:W3CDTF">2024-08-20T14:58:29Z</dcterms:created>
  <dcterms:modified xsi:type="dcterms:W3CDTF">2024-08-20T19:13:25Z</dcterms:modified>
</cp:coreProperties>
</file>