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5240000" cy="8574088"/>
  <p:notesSz cx="6858000" cy="9144000"/>
  <p:defaultTextStyle>
    <a:defPPr>
      <a:defRPr lang="en-US"/>
    </a:defPPr>
    <a:lvl1pPr marL="0" algn="l" defTabSz="1142886" rtl="0" eaLnBrk="1" latinLnBrk="0" hangingPunct="1">
      <a:defRPr sz="2250" kern="1200">
        <a:solidFill>
          <a:schemeClr val="tx1"/>
        </a:solidFill>
        <a:latin typeface="+mn-lt"/>
        <a:ea typeface="+mn-ea"/>
        <a:cs typeface="+mn-cs"/>
      </a:defRPr>
    </a:lvl1pPr>
    <a:lvl2pPr marL="571443" algn="l" defTabSz="1142886" rtl="0" eaLnBrk="1" latinLnBrk="0" hangingPunct="1">
      <a:defRPr sz="2250" kern="1200">
        <a:solidFill>
          <a:schemeClr val="tx1"/>
        </a:solidFill>
        <a:latin typeface="+mn-lt"/>
        <a:ea typeface="+mn-ea"/>
        <a:cs typeface="+mn-cs"/>
      </a:defRPr>
    </a:lvl2pPr>
    <a:lvl3pPr marL="1142886" algn="l" defTabSz="1142886" rtl="0" eaLnBrk="1" latinLnBrk="0" hangingPunct="1">
      <a:defRPr sz="2250" kern="1200">
        <a:solidFill>
          <a:schemeClr val="tx1"/>
        </a:solidFill>
        <a:latin typeface="+mn-lt"/>
        <a:ea typeface="+mn-ea"/>
        <a:cs typeface="+mn-cs"/>
      </a:defRPr>
    </a:lvl3pPr>
    <a:lvl4pPr marL="1714328" algn="l" defTabSz="1142886" rtl="0" eaLnBrk="1" latinLnBrk="0" hangingPunct="1">
      <a:defRPr sz="2250" kern="1200">
        <a:solidFill>
          <a:schemeClr val="tx1"/>
        </a:solidFill>
        <a:latin typeface="+mn-lt"/>
        <a:ea typeface="+mn-ea"/>
        <a:cs typeface="+mn-cs"/>
      </a:defRPr>
    </a:lvl4pPr>
    <a:lvl5pPr marL="2285771" algn="l" defTabSz="1142886" rtl="0" eaLnBrk="1" latinLnBrk="0" hangingPunct="1">
      <a:defRPr sz="2250" kern="1200">
        <a:solidFill>
          <a:schemeClr val="tx1"/>
        </a:solidFill>
        <a:latin typeface="+mn-lt"/>
        <a:ea typeface="+mn-ea"/>
        <a:cs typeface="+mn-cs"/>
      </a:defRPr>
    </a:lvl5pPr>
    <a:lvl6pPr marL="2857214" algn="l" defTabSz="1142886" rtl="0" eaLnBrk="1" latinLnBrk="0" hangingPunct="1">
      <a:defRPr sz="2250" kern="1200">
        <a:solidFill>
          <a:schemeClr val="tx1"/>
        </a:solidFill>
        <a:latin typeface="+mn-lt"/>
        <a:ea typeface="+mn-ea"/>
        <a:cs typeface="+mn-cs"/>
      </a:defRPr>
    </a:lvl6pPr>
    <a:lvl7pPr marL="3428657" algn="l" defTabSz="1142886" rtl="0" eaLnBrk="1" latinLnBrk="0" hangingPunct="1">
      <a:defRPr sz="2250" kern="1200">
        <a:solidFill>
          <a:schemeClr val="tx1"/>
        </a:solidFill>
        <a:latin typeface="+mn-lt"/>
        <a:ea typeface="+mn-ea"/>
        <a:cs typeface="+mn-cs"/>
      </a:defRPr>
    </a:lvl7pPr>
    <a:lvl8pPr marL="4000100" algn="l" defTabSz="1142886" rtl="0" eaLnBrk="1" latinLnBrk="0" hangingPunct="1">
      <a:defRPr sz="2250" kern="1200">
        <a:solidFill>
          <a:schemeClr val="tx1"/>
        </a:solidFill>
        <a:latin typeface="+mn-lt"/>
        <a:ea typeface="+mn-ea"/>
        <a:cs typeface="+mn-cs"/>
      </a:defRPr>
    </a:lvl8pPr>
    <a:lvl9pPr marL="4571543" algn="l" defTabSz="1142886" rtl="0" eaLnBrk="1" latinLnBrk="0" hangingPunct="1">
      <a:defRPr sz="22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6" autoAdjust="0"/>
    <p:restoredTop sz="94660"/>
  </p:normalViewPr>
  <p:slideViewPr>
    <p:cSldViewPr snapToGrid="0">
      <p:cViewPr varScale="1">
        <p:scale>
          <a:sx n="62" d="100"/>
          <a:sy n="62" d="100"/>
        </p:scale>
        <p:origin x="102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53FED-B996-B6AA-976C-E67E756DDA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05000" y="1403214"/>
            <a:ext cx="11430000" cy="2985053"/>
          </a:xfrm>
        </p:spPr>
        <p:txBody>
          <a:bodyPr anchor="b"/>
          <a:lstStyle>
            <a:lvl1pPr algn="ctr">
              <a:defRPr sz="450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13267F-DFF7-F487-A95A-785AE054D2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05000" y="4503382"/>
            <a:ext cx="11430000" cy="207008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46" indent="0" algn="ctr">
              <a:buNone/>
              <a:defRPr sz="1500"/>
            </a:lvl2pPr>
            <a:lvl3pPr marL="685891" indent="0" algn="ctr">
              <a:buNone/>
              <a:defRPr sz="1350"/>
            </a:lvl3pPr>
            <a:lvl4pPr marL="1028837" indent="0" algn="ctr">
              <a:buNone/>
              <a:defRPr sz="1200"/>
            </a:lvl4pPr>
            <a:lvl5pPr marL="1371783" indent="0" algn="ctr">
              <a:buNone/>
              <a:defRPr sz="1200"/>
            </a:lvl5pPr>
            <a:lvl6pPr marL="1714729" indent="0" algn="ctr">
              <a:buNone/>
              <a:defRPr sz="1200"/>
            </a:lvl6pPr>
            <a:lvl7pPr marL="2057674" indent="0" algn="ctr">
              <a:buNone/>
              <a:defRPr sz="1200"/>
            </a:lvl7pPr>
            <a:lvl8pPr marL="2400620" indent="0" algn="ctr">
              <a:buNone/>
              <a:defRPr sz="1200"/>
            </a:lvl8pPr>
            <a:lvl9pPr marL="2743566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C4A23D-BAFA-1018-F657-B421C5CE0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79A56-1FC8-412D-AF2E-22A7D5956823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90FC2E-B8C1-905A-C4C4-BBF43F546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21EBFF-DF06-85FB-E363-3755A2808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C4888-8C71-46EC-BCE7-FF1CCC93B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271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C1091E-6E0D-156F-3028-6128A33A6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2B4DE3-FF43-6C87-ECAC-6B454E2EF5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7A0B98-C5BC-6B10-B903-D48C1660D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79A56-1FC8-412D-AF2E-22A7D5956823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2BFE8D-064C-893F-DB9D-AB34DC479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45A341-5A95-2E11-FD42-C4C5522AF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C4888-8C71-46EC-BCE7-FF1CCC93B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666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0ED1DDF-5E0A-D6FB-D8C2-26249D19CC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0906125" y="456491"/>
            <a:ext cx="3286125" cy="72661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F21F61-2606-810A-6558-E6E0DDA6CE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47750" y="456491"/>
            <a:ext cx="9667875" cy="72661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20BBF6-A0C1-4B88-C45E-5F0D09A5B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79A56-1FC8-412D-AF2E-22A7D5956823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BDB5AF-B375-0F84-9757-050ABAD2F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A10392-A308-251C-C557-20CE40D0E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C4888-8C71-46EC-BCE7-FF1CCC93B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4985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FDA5A8-21BE-D1EE-7D88-9CB4952EA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66E8AD-9789-B4EE-78B8-7EE0A24E1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79A56-1FC8-412D-AF2E-22A7D5956823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D78065-E7F8-A51F-74D5-2D1BA8A73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03AE8B-B88E-E7F4-BF87-F88706896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C4888-8C71-46EC-BCE7-FF1CCC93B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533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0D887-21EA-4DC9-D7F4-0677C6AD6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F42026-AC56-BAC3-245F-2548B1984B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A9AC37-5EA8-FFD8-0850-E799B1937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79A56-1FC8-412D-AF2E-22A7D5956823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AD173-5A73-643E-E997-1E6300E0A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F9B499-D66A-ED66-5D73-A9895E49D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C4888-8C71-46EC-BCE7-FF1CCC93B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373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BA7773-AD98-0323-A284-E8BDE2479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9813" y="2137569"/>
            <a:ext cx="13144500" cy="3566582"/>
          </a:xfrm>
        </p:spPr>
        <p:txBody>
          <a:bodyPr anchor="b"/>
          <a:lstStyle>
            <a:lvl1pPr>
              <a:defRPr sz="450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49D604-CCF6-FD71-CA1B-3ADA826720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39813" y="5737892"/>
            <a:ext cx="13144500" cy="1875581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4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91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83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7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72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67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62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DCF5EE-4A5E-B4BD-BED5-E0074F6C7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79A56-1FC8-412D-AF2E-22A7D5956823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8C83C1-A32D-103A-6063-F866FB49A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F5A382-1FDA-2C8F-9191-FA60ABAF4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C4888-8C71-46EC-BCE7-FF1CCC93B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701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338A8-F746-DF03-4F9E-E0E1E2C111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E0AEA0-DB01-EA94-507F-8DCD44F848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47750" y="2282454"/>
            <a:ext cx="6477000" cy="54401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9D0EF2-A297-2487-F093-8AE348AA02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715250" y="2282454"/>
            <a:ext cx="6477000" cy="54401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724629-4687-8713-3DEE-94983E004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79A56-1FC8-412D-AF2E-22A7D5956823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112576-CA47-0F49-A05B-E264897D0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1BA646-C420-2762-1E93-A274DCFEE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C4888-8C71-46EC-BCE7-FF1CCC93B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845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6F6EAB-2183-11EF-74CD-B5258317E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9735" y="456491"/>
            <a:ext cx="13144500" cy="16572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0886CC-398E-D35E-B58C-60B722C036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49735" y="2101843"/>
            <a:ext cx="6447234" cy="103008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46" indent="0">
              <a:buNone/>
              <a:defRPr sz="1500" b="1"/>
            </a:lvl2pPr>
            <a:lvl3pPr marL="685891" indent="0">
              <a:buNone/>
              <a:defRPr sz="1350" b="1"/>
            </a:lvl3pPr>
            <a:lvl4pPr marL="1028837" indent="0">
              <a:buNone/>
              <a:defRPr sz="1200" b="1"/>
            </a:lvl4pPr>
            <a:lvl5pPr marL="1371783" indent="0">
              <a:buNone/>
              <a:defRPr sz="1200" b="1"/>
            </a:lvl5pPr>
            <a:lvl6pPr marL="1714729" indent="0">
              <a:buNone/>
              <a:defRPr sz="1200" b="1"/>
            </a:lvl6pPr>
            <a:lvl7pPr marL="2057674" indent="0">
              <a:buNone/>
              <a:defRPr sz="1200" b="1"/>
            </a:lvl7pPr>
            <a:lvl8pPr marL="2400620" indent="0">
              <a:buNone/>
              <a:defRPr sz="1200" b="1"/>
            </a:lvl8pPr>
            <a:lvl9pPr marL="2743566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103988-1CAA-EEE3-B7CF-E1BEF09436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49735" y="3131924"/>
            <a:ext cx="6447234" cy="4606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E5A958A-ADAC-DBDD-5727-E47DE6085C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715250" y="2101843"/>
            <a:ext cx="6478985" cy="103008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46" indent="0">
              <a:buNone/>
              <a:defRPr sz="1500" b="1"/>
            </a:lvl2pPr>
            <a:lvl3pPr marL="685891" indent="0">
              <a:buNone/>
              <a:defRPr sz="1350" b="1"/>
            </a:lvl3pPr>
            <a:lvl4pPr marL="1028837" indent="0">
              <a:buNone/>
              <a:defRPr sz="1200" b="1"/>
            </a:lvl4pPr>
            <a:lvl5pPr marL="1371783" indent="0">
              <a:buNone/>
              <a:defRPr sz="1200" b="1"/>
            </a:lvl5pPr>
            <a:lvl6pPr marL="1714729" indent="0">
              <a:buNone/>
              <a:defRPr sz="1200" b="1"/>
            </a:lvl6pPr>
            <a:lvl7pPr marL="2057674" indent="0">
              <a:buNone/>
              <a:defRPr sz="1200" b="1"/>
            </a:lvl7pPr>
            <a:lvl8pPr marL="2400620" indent="0">
              <a:buNone/>
              <a:defRPr sz="1200" b="1"/>
            </a:lvl8pPr>
            <a:lvl9pPr marL="2743566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995AF3-3BF3-567C-CCF8-185BBCF0A8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715250" y="3131924"/>
            <a:ext cx="6478985" cy="4606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7C0D603-E5D5-4376-8654-5BE9B4AD6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79A56-1FC8-412D-AF2E-22A7D5956823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99BC1FD-4636-B7DE-6AF0-2FF3BEE1B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0D8609E-069D-4521-534E-5FF0C1E8D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C4888-8C71-46EC-BCE7-FF1CCC93B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771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AD9E5-D527-6224-A748-6F495013D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8361BB-CA15-17E2-D5BF-00B27E8A1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79A56-1FC8-412D-AF2E-22A7D5956823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D071E3-EC4E-DC70-28FE-0EDCDCBB7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FBA418-45B6-C84E-5906-93B0AD469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C4888-8C71-46EC-BCE7-FF1CCC93B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267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127642-55B7-0BA8-660B-61E250859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79A56-1FC8-412D-AF2E-22A7D5956823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E6DAF7C-FE7F-70D1-C97E-DA16D2251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66D194-AC78-0A24-A5C8-9C69EC26A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C4888-8C71-46EC-BCE7-FF1CCC93B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141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787CA5-66A2-D566-1699-AE2C190193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9735" y="571606"/>
            <a:ext cx="4915296" cy="200062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1B3644-3C2A-E69C-A11D-7D4CAF62EF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8986" y="1234510"/>
            <a:ext cx="7715250" cy="609316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3094F3-1BA5-3410-D38E-274361B12C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49735" y="2572227"/>
            <a:ext cx="4915296" cy="4765368"/>
          </a:xfrm>
        </p:spPr>
        <p:txBody>
          <a:bodyPr/>
          <a:lstStyle>
            <a:lvl1pPr marL="0" indent="0">
              <a:buNone/>
              <a:defRPr sz="1200"/>
            </a:lvl1pPr>
            <a:lvl2pPr marL="342946" indent="0">
              <a:buNone/>
              <a:defRPr sz="1050"/>
            </a:lvl2pPr>
            <a:lvl3pPr marL="685891" indent="0">
              <a:buNone/>
              <a:defRPr sz="900"/>
            </a:lvl3pPr>
            <a:lvl4pPr marL="1028837" indent="0">
              <a:buNone/>
              <a:defRPr sz="750"/>
            </a:lvl4pPr>
            <a:lvl5pPr marL="1371783" indent="0">
              <a:buNone/>
              <a:defRPr sz="750"/>
            </a:lvl5pPr>
            <a:lvl6pPr marL="1714729" indent="0">
              <a:buNone/>
              <a:defRPr sz="750"/>
            </a:lvl6pPr>
            <a:lvl7pPr marL="2057674" indent="0">
              <a:buNone/>
              <a:defRPr sz="750"/>
            </a:lvl7pPr>
            <a:lvl8pPr marL="2400620" indent="0">
              <a:buNone/>
              <a:defRPr sz="750"/>
            </a:lvl8pPr>
            <a:lvl9pPr marL="2743566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A3E3BC-D21B-0752-C3E5-4060F0DCB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79A56-1FC8-412D-AF2E-22A7D5956823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D1ED1C-1586-A39F-E55E-F6CBC203A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6463DE-360A-ECF2-DE22-EBBA19F5C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C4888-8C71-46EC-BCE7-FF1CCC93B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5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52590C-6764-C92B-A14E-8840D7901D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9735" y="571606"/>
            <a:ext cx="4915296" cy="200062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1A79221-0613-82A1-2DC4-0D64173A60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478986" y="1234510"/>
            <a:ext cx="7715250" cy="6093160"/>
          </a:xfrm>
        </p:spPr>
        <p:txBody>
          <a:bodyPr/>
          <a:lstStyle>
            <a:lvl1pPr marL="0" indent="0">
              <a:buNone/>
              <a:defRPr sz="2400"/>
            </a:lvl1pPr>
            <a:lvl2pPr marL="342946" indent="0">
              <a:buNone/>
              <a:defRPr sz="2100"/>
            </a:lvl2pPr>
            <a:lvl3pPr marL="685891" indent="0">
              <a:buNone/>
              <a:defRPr sz="1800"/>
            </a:lvl3pPr>
            <a:lvl4pPr marL="1028837" indent="0">
              <a:buNone/>
              <a:defRPr sz="1500"/>
            </a:lvl4pPr>
            <a:lvl5pPr marL="1371783" indent="0">
              <a:buNone/>
              <a:defRPr sz="1500"/>
            </a:lvl5pPr>
            <a:lvl6pPr marL="1714729" indent="0">
              <a:buNone/>
              <a:defRPr sz="1500"/>
            </a:lvl6pPr>
            <a:lvl7pPr marL="2057674" indent="0">
              <a:buNone/>
              <a:defRPr sz="1500"/>
            </a:lvl7pPr>
            <a:lvl8pPr marL="2400620" indent="0">
              <a:buNone/>
              <a:defRPr sz="1500"/>
            </a:lvl8pPr>
            <a:lvl9pPr marL="2743566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97A583-0142-746C-B92C-C5515D0ECB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49735" y="2572227"/>
            <a:ext cx="4915296" cy="4765368"/>
          </a:xfrm>
        </p:spPr>
        <p:txBody>
          <a:bodyPr/>
          <a:lstStyle>
            <a:lvl1pPr marL="0" indent="0">
              <a:buNone/>
              <a:defRPr sz="1200"/>
            </a:lvl1pPr>
            <a:lvl2pPr marL="342946" indent="0">
              <a:buNone/>
              <a:defRPr sz="1050"/>
            </a:lvl2pPr>
            <a:lvl3pPr marL="685891" indent="0">
              <a:buNone/>
              <a:defRPr sz="900"/>
            </a:lvl3pPr>
            <a:lvl4pPr marL="1028837" indent="0">
              <a:buNone/>
              <a:defRPr sz="750"/>
            </a:lvl4pPr>
            <a:lvl5pPr marL="1371783" indent="0">
              <a:buNone/>
              <a:defRPr sz="750"/>
            </a:lvl5pPr>
            <a:lvl6pPr marL="1714729" indent="0">
              <a:buNone/>
              <a:defRPr sz="750"/>
            </a:lvl6pPr>
            <a:lvl7pPr marL="2057674" indent="0">
              <a:buNone/>
              <a:defRPr sz="750"/>
            </a:lvl7pPr>
            <a:lvl8pPr marL="2400620" indent="0">
              <a:buNone/>
              <a:defRPr sz="750"/>
            </a:lvl8pPr>
            <a:lvl9pPr marL="2743566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107B3F-7FC1-8D56-C544-51A4F0407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79A56-1FC8-412D-AF2E-22A7D5956823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6EF44B-DAD3-FC82-AC4A-A0CDA25FA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4E1D4D-E637-240C-7E92-C8AB761B3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C4888-8C71-46EC-BCE7-FF1CCC93B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050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AFA760-E2C4-8FA4-1539-4F1FAAD9D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750" y="456491"/>
            <a:ext cx="13144500" cy="16572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309747-2CC7-FA61-0401-421ACD59AB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47750" y="2282454"/>
            <a:ext cx="13144500" cy="54401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5EBC42-66FF-7039-7ECB-9ECB014EF3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47750" y="7946910"/>
            <a:ext cx="3429000" cy="4564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A79A56-1FC8-412D-AF2E-22A7D5956823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845252-4B36-6CF4-4157-224B456D6E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48250" y="7946910"/>
            <a:ext cx="5143500" cy="4564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8C740F-55F9-ED45-3107-BFE5100E8E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63250" y="7946910"/>
            <a:ext cx="3429000" cy="4564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9C4888-8C71-46EC-BCE7-FF1CCC93B3E2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AB15AE6-A9CB-2E29-DAE3-9C2EAE8F5615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94"/>
            <a:ext cx="15240000" cy="857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7692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685891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73" indent="-171473" algn="l" defTabSz="685891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419" indent="-171473" algn="l" defTabSz="68589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364" indent="-171473" algn="l" defTabSz="68589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310" indent="-171473" algn="l" defTabSz="68589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256" indent="-171473" algn="l" defTabSz="68589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6201" indent="-171473" algn="l" defTabSz="68589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9147" indent="-171473" algn="l" defTabSz="68589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2093" indent="-171473" algn="l" defTabSz="68589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5039" indent="-171473" algn="l" defTabSz="68589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9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46" algn="l" defTabSz="68589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91" algn="l" defTabSz="68589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837" algn="l" defTabSz="68589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783" algn="l" defTabSz="68589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729" algn="l" defTabSz="68589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674" algn="l" defTabSz="68589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620" algn="l" defTabSz="68589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566" algn="l" defTabSz="68589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74940F79-498A-8A7A-F40F-85A740A4ECB8}"/>
              </a:ext>
            </a:extLst>
          </p:cNvPr>
          <p:cNvSpPr txBox="1"/>
          <p:nvPr/>
        </p:nvSpPr>
        <p:spPr>
          <a:xfrm>
            <a:off x="12274671" y="1071008"/>
            <a:ext cx="1928470" cy="1974850"/>
          </a:xfrm>
          <a:prstGeom prst="rect">
            <a:avLst/>
          </a:prstGeom>
          <a:noFill/>
        </p:spPr>
        <p:txBody>
          <a:bodyPr wrap="none" rtlCol="0">
            <a:prstTxWarp prst="textArchDown">
              <a:avLst>
                <a:gd name="adj" fmla="val 2376398"/>
              </a:avLst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Get the facts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B7C8E4E-FEBD-6C23-AE5C-921B40B2F300}"/>
              </a:ext>
            </a:extLst>
          </p:cNvPr>
          <p:cNvSpPr txBox="1"/>
          <p:nvPr/>
        </p:nvSpPr>
        <p:spPr>
          <a:xfrm>
            <a:off x="11429999" y="334536"/>
            <a:ext cx="35309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October 20-26,2024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BCE466E-0060-95CB-A835-FDF30B7FD400}"/>
              </a:ext>
            </a:extLst>
          </p:cNvPr>
          <p:cNvSpPr txBox="1"/>
          <p:nvPr/>
        </p:nvSpPr>
        <p:spPr>
          <a:xfrm>
            <a:off x="343309" y="177528"/>
            <a:ext cx="10703315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600" b="1" dirty="0"/>
              <a:t>National Lead Poisoning Prevention Week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E6ECB61-8AE5-754A-8B2E-DA9676056FF2}"/>
              </a:ext>
            </a:extLst>
          </p:cNvPr>
          <p:cNvSpPr txBox="1"/>
          <p:nvPr/>
        </p:nvSpPr>
        <p:spPr>
          <a:xfrm>
            <a:off x="236314" y="1071008"/>
            <a:ext cx="1052769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600" b="1" dirty="0"/>
              <a:t>Bright futures begin lead-free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9D53887-7E9C-D7BA-A418-CFB7D5D49B37}"/>
              </a:ext>
            </a:extLst>
          </p:cNvPr>
          <p:cNvSpPr txBox="1"/>
          <p:nvPr/>
        </p:nvSpPr>
        <p:spPr>
          <a:xfrm>
            <a:off x="12274671" y="3698341"/>
            <a:ext cx="1928470" cy="1974850"/>
          </a:xfrm>
          <a:prstGeom prst="rect">
            <a:avLst/>
          </a:prstGeom>
          <a:noFill/>
        </p:spPr>
        <p:txBody>
          <a:bodyPr wrap="none" rtlCol="0">
            <a:prstTxWarp prst="textArchDown">
              <a:avLst>
                <a:gd name="adj" fmla="val 2459488"/>
              </a:avLst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child tested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5C0C73F-9C0D-9AA9-A3DC-797C917B277C}"/>
              </a:ext>
            </a:extLst>
          </p:cNvPr>
          <p:cNvSpPr txBox="1"/>
          <p:nvPr/>
        </p:nvSpPr>
        <p:spPr>
          <a:xfrm>
            <a:off x="12274671" y="3274459"/>
            <a:ext cx="1928470" cy="1974850"/>
          </a:xfrm>
          <a:prstGeom prst="rect">
            <a:avLst/>
          </a:prstGeom>
          <a:noFill/>
        </p:spPr>
        <p:txBody>
          <a:bodyPr wrap="none" rtlCol="0">
            <a:prstTxWarp prst="textArchDown">
              <a:avLst>
                <a:gd name="adj" fmla="val 3353541"/>
              </a:avLst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Get your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746C9D8-0A33-8D34-9A9A-58AB65ACBE92}"/>
              </a:ext>
            </a:extLst>
          </p:cNvPr>
          <p:cNvSpPr txBox="1"/>
          <p:nvPr/>
        </p:nvSpPr>
        <p:spPr>
          <a:xfrm>
            <a:off x="12274671" y="6264702"/>
            <a:ext cx="1928470" cy="1974850"/>
          </a:xfrm>
          <a:prstGeom prst="rect">
            <a:avLst/>
          </a:prstGeom>
          <a:noFill/>
        </p:spPr>
        <p:txBody>
          <a:bodyPr wrap="none" rtlCol="0">
            <a:prstTxWarp prst="textArchDown">
              <a:avLst>
                <a:gd name="adj" fmla="val 2459488"/>
              </a:avLst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home tested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2CAE547-0A13-D712-394B-E1500D713980}"/>
              </a:ext>
            </a:extLst>
          </p:cNvPr>
          <p:cNvSpPr txBox="1"/>
          <p:nvPr/>
        </p:nvSpPr>
        <p:spPr>
          <a:xfrm>
            <a:off x="12274671" y="5840820"/>
            <a:ext cx="1928470" cy="1974850"/>
          </a:xfrm>
          <a:prstGeom prst="rect">
            <a:avLst/>
          </a:prstGeom>
          <a:noFill/>
        </p:spPr>
        <p:txBody>
          <a:bodyPr wrap="none" rtlCol="0">
            <a:prstTxWarp prst="textArchDown">
              <a:avLst>
                <a:gd name="adj" fmla="val 3353541"/>
              </a:avLst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Get your</a:t>
            </a:r>
          </a:p>
        </p:txBody>
      </p:sp>
    </p:spTree>
    <p:extLst>
      <p:ext uri="{BB962C8B-B14F-4D97-AF65-F5344CB8AC3E}">
        <p14:creationId xmlns:p14="http://schemas.microsoft.com/office/powerpoint/2010/main" val="10734055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6E555EE6AEA6F4E90DC1EE56A20DF84" ma:contentTypeVersion="19" ma:contentTypeDescription="Create a new document." ma:contentTypeScope="" ma:versionID="8b3903ca8cc2ab29536b7201b9d6b0fe">
  <xsd:schema xmlns:xsd="http://www.w3.org/2001/XMLSchema" xmlns:xs="http://www.w3.org/2001/XMLSchema" xmlns:p="http://schemas.microsoft.com/office/2006/metadata/properties" xmlns:ns1="http://schemas.microsoft.com/sharepoint/v3" xmlns:ns2="4ffa91fb-a0ff-4ac5-b2db-65c790d184a4" xmlns:ns3="http://schemas.microsoft.com/sharepoint.v3" xmlns:ns4="http://schemas.microsoft.com/sharepoint/v3/fields" xmlns:ns5="9d61d8fb-a99e-4f97-bee3-1c0c42237d32" xmlns:ns6="8208de43-a64f-47b6-af23-f340daf30859" targetNamespace="http://schemas.microsoft.com/office/2006/metadata/properties" ma:root="true" ma:fieldsID="bcd02ee0d1e50fa71a95c671743513a5" ns1:_="" ns2:_="" ns3:_="" ns4:_="" ns5:_="" ns6:_="">
    <xsd:import namespace="http://schemas.microsoft.com/sharepoint/v3"/>
    <xsd:import namespace="4ffa91fb-a0ff-4ac5-b2db-65c790d184a4"/>
    <xsd:import namespace="http://schemas.microsoft.com/sharepoint.v3"/>
    <xsd:import namespace="http://schemas.microsoft.com/sharepoint/v3/fields"/>
    <xsd:import namespace="9d61d8fb-a99e-4f97-bee3-1c0c42237d32"/>
    <xsd:import namespace="8208de43-a64f-47b6-af23-f340daf30859"/>
    <xsd:element name="properties">
      <xsd:complexType>
        <xsd:sequence>
          <xsd:element name="documentManagement">
            <xsd:complexType>
              <xsd:all>
                <xsd:element ref="ns2:Document_x0020_Creation_x0020_Date" minOccurs="0"/>
                <xsd:element ref="ns2:Creator" minOccurs="0"/>
                <xsd:element ref="ns2:EPA_x0020_Office" minOccurs="0"/>
                <xsd:element ref="ns2:Record" minOccurs="0"/>
                <xsd:element ref="ns3:CategoryDescription" minOccurs="0"/>
                <xsd:element ref="ns2:Identifier" minOccurs="0"/>
                <xsd:element ref="ns2:EPA_x0020_Contributor" minOccurs="0"/>
                <xsd:element ref="ns2:External_x0020_Contributor" minOccurs="0"/>
                <xsd:element ref="ns4:_Coverage" minOccurs="0"/>
                <xsd:element ref="ns2:EPA_x0020_Related_x0020_Documents" minOccurs="0"/>
                <xsd:element ref="ns4:_Source" minOccurs="0"/>
                <xsd:element ref="ns2:Rights" minOccurs="0"/>
                <xsd:element ref="ns1:Language" minOccurs="0"/>
                <xsd:element ref="ns2:j747ac98061d40f0aa7bd47e1db5675d" minOccurs="0"/>
                <xsd:element ref="ns2:TaxKeywordTaxHTField" minOccurs="0"/>
                <xsd:element ref="ns2:TaxCatchAllLabel" minOccurs="0"/>
                <xsd:element ref="ns2:TaxCatchAll" minOccurs="0"/>
                <xsd:element ref="ns5:MediaServiceMetadata" minOccurs="0"/>
                <xsd:element ref="ns5:MediaServiceFastMetadata" minOccurs="0"/>
                <xsd:element ref="ns6:SharedWithUsers" minOccurs="0"/>
                <xsd:element ref="ns6:SharedWithDetails" minOccurs="0"/>
                <xsd:element ref="ns5:MediaServiceDateTaken" minOccurs="0"/>
                <xsd:element ref="ns5:MediaServiceAutoTags" minOccurs="0"/>
                <xsd:element ref="ns5:MediaServiceGenerationTime" minOccurs="0"/>
                <xsd:element ref="ns5:MediaServiceEventHashCode" minOccurs="0"/>
                <xsd:element ref="ns5:MediaServiceOCR" minOccurs="0"/>
                <xsd:element ref="ns5:MediaLengthInSeconds" minOccurs="0"/>
                <xsd:element ref="ns5:MediaServiceLocation" minOccurs="0"/>
                <xsd:element ref="ns1:_ip_UnifiedCompliancePolicyProperties" minOccurs="0"/>
                <xsd:element ref="ns1:_ip_UnifiedCompliancePolicyUIAction" minOccurs="0"/>
                <xsd:element ref="ns5:lcf76f155ced4ddcb4097134ff3c332f" minOccurs="0"/>
                <xsd:element ref="ns5:MediaServiceObjectDetectorVersions" minOccurs="0"/>
                <xsd:element ref="ns5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Language" ma:index="17" nillable="true" ma:displayName="Language" ma:default="English" ma:description="Select the document language from the drop down." ma:format="Dropdown" ma:internalName="Language" ma:readOnly="false">
      <xsd:simpleType>
        <xsd:restriction base="dms:Choice">
          <xsd:enumeration value="Arabic (Saudi Arabia)"/>
          <xsd:enumeration value="Bulgarian (Bulgaria)"/>
          <xsd:enumeration value="Chinese (Hong Kong S.A.R.)"/>
          <xsd:enumeration value="Chinese (People's Republic of China)"/>
          <xsd:enumeration value="Chinese (Taiwan)"/>
          <xsd:enumeration value="Croatian (Croatia)"/>
          <xsd:enumeration value="Czech (Czech Republic)"/>
          <xsd:enumeration value="Danish (Denmark)"/>
          <xsd:enumeration value="Dutch (Netherlands)"/>
          <xsd:enumeration value="English"/>
          <xsd:enumeration value="Estonian (Estonia)"/>
          <xsd:enumeration value="Finnish (Finland)"/>
          <xsd:enumeration value="French (France)"/>
          <xsd:enumeration value="German (Germany)"/>
          <xsd:enumeration value="Greek (Greece)"/>
          <xsd:enumeration value="Hebrew (Israel)"/>
          <xsd:enumeration value="Hindi (India)"/>
          <xsd:enumeration value="Hungarian (Hungary)"/>
          <xsd:enumeration value="Indonesian (Indonesia)"/>
          <xsd:enumeration value="Italian (Italy)"/>
          <xsd:enumeration value="Japanese (Japan)"/>
          <xsd:enumeration value="Korean (Korea)"/>
          <xsd:enumeration value="Latvian (Latvia)"/>
          <xsd:enumeration value="Lithuanian (Lithuania)"/>
          <xsd:enumeration value="Malay (Malaysia)"/>
          <xsd:enumeration value="Norwegian (Bokmal) (Norway)"/>
          <xsd:enumeration value="Polish (Poland)"/>
          <xsd:enumeration value="Portuguese (Brazil)"/>
          <xsd:enumeration value="Portuguese (Portugal)"/>
          <xsd:enumeration value="Romanian (Romania)"/>
          <xsd:enumeration value="Russian (Russia)"/>
          <xsd:enumeration value="Serbian (Latin) (Serbia)"/>
          <xsd:enumeration value="Slovak (Slovakia)"/>
          <xsd:enumeration value="Slovenian (Slovenia)"/>
          <xsd:enumeration value="Spanish (Spain)"/>
          <xsd:enumeration value="Swedish (Sweden)"/>
          <xsd:enumeration value="Thai (Thailand)"/>
          <xsd:enumeration value="Turkish (Turkey)"/>
          <xsd:enumeration value="Ukrainian (Ukraine)"/>
          <xsd:enumeration value="Urdu (Islamic Republic of Pakistan)"/>
          <xsd:enumeration value="Vietnamese (Vietnam)"/>
        </xsd:restriction>
      </xsd:simpleType>
    </xsd:element>
    <xsd:element name="_ip_UnifiedCompliancePolicyProperties" ma:index="3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4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fa91fb-a0ff-4ac5-b2db-65c790d184a4" elementFormDefault="qualified">
    <xsd:import namespace="http://schemas.microsoft.com/office/2006/documentManagement/types"/>
    <xsd:import namespace="http://schemas.microsoft.com/office/infopath/2007/PartnerControls"/>
    <xsd:element name="Document_x0020_Creation_x0020_Date" ma:index="2" nillable="true" ma:displayName="Document Date" ma:default="[today]" ma:description="Enter the date this document was last modified. The upload date has been entered by default." ma:format="DateOnly" ma:internalName="Document_x0020_Creation_x0020_Date" ma:readOnly="false">
      <xsd:simpleType>
        <xsd:restriction base="dms:DateTime"/>
      </xsd:simpleType>
    </xsd:element>
    <xsd:element name="Creator" ma:index="3" nillable="true" ma:displayName="Creator" ma:description="Enter the person primarily responsible for the document. The name of the person uploading the document has been entered by default." ma:list="UserInfo" ma:SharePointGroup="0" ma:internalName="Creato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PA_x0020_Office" ma:index="4" nillable="true" ma:displayName="EPA Office" ma:description="Enter the EPA organization primarily responsible for the document. The office of the person uploading the document has been entered by default." ma:internalName="EPA_x0020_Office" ma:readOnly="false">
      <xsd:simpleType>
        <xsd:restriction base="dms:Text">
          <xsd:maxLength value="255"/>
        </xsd:restriction>
      </xsd:simpleType>
    </xsd:element>
    <xsd:element name="Record" ma:index="5" nillable="true" ma:displayName="Record" ma:default="Shared" ma:description="For documents that provide evidence of EPA decisions and actions, select &quot;Shared&quot; (open access) or &quot;Private&quot; (restricted access)." ma:format="Dropdown" ma:internalName="Record">
      <xsd:simpleType>
        <xsd:restriction base="dms:Choice">
          <xsd:enumeration value="None"/>
          <xsd:enumeration value="Shared"/>
          <xsd:enumeration value="Private"/>
        </xsd:restriction>
      </xsd:simpleType>
    </xsd:element>
    <xsd:element name="Identifier" ma:index="9" nillable="true" ma:displayName="Identifier" ma:description="Enter all EPA identification numbers applicable to this document, one on each line." ma:internalName="Identifier" ma:readOnly="false">
      <xsd:simpleType>
        <xsd:restriction base="dms:Note">
          <xsd:maxLength value="255"/>
        </xsd:restriction>
      </xsd:simpleType>
    </xsd:element>
    <xsd:element name="EPA_x0020_Contributor" ma:index="11" nillable="true" ma:displayName="EPA Contributor" ma:description="Enter an EPA person who contributed to the creation of the document but is not the primary author." ma:list="UserInfo" ma:SharePointGroup="0" ma:internalName="EPA_x0020_Contributo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xternal_x0020_Contributor" ma:index="12" nillable="true" ma:displayName="External Contributor" ma:description="Enter a non-EPA person who contributed to the creation of the document but is not the primary author." ma:internalName="External_x0020_Contributor" ma:readOnly="false">
      <xsd:simpleType>
        <xsd:restriction base="dms:Note">
          <xsd:maxLength value="255"/>
        </xsd:restriction>
      </xsd:simpleType>
    </xsd:element>
    <xsd:element name="EPA_x0020_Related_x0020_Documents" ma:index="14" nillable="true" ma:displayName="Other Related Documents" ma:description="Enter any related document." ma:internalName="EPA_x0020_Related_x0020_Documents" ma:readOnly="false">
      <xsd:simpleType>
        <xsd:restriction base="dms:Note">
          <xsd:maxLength value="255"/>
        </xsd:restriction>
      </xsd:simpleType>
    </xsd:element>
    <xsd:element name="Rights" ma:index="16" nillable="true" ma:displayName="Rights" ma:description="Enter information about intellectual property rights held over the document (e.g. copyright, patent, trademark)." ma:internalName="Rights" ma:readOnly="false">
      <xsd:simpleType>
        <xsd:restriction base="dms:Note">
          <xsd:maxLength value="255"/>
        </xsd:restriction>
      </xsd:simpleType>
    </xsd:element>
    <xsd:element name="j747ac98061d40f0aa7bd47e1db5675d" ma:index="19" nillable="true" ma:taxonomy="true" ma:internalName="j747ac98061d40f0aa7bd47e1db5675d" ma:taxonomyFieldName="Document_x0020_Type" ma:displayName="Document Type" ma:readOnly="false" ma:default="" ma:fieldId="{3747ac98-061d-40f0-aa7b-d47e1db5675d}" ma:sspId="29f62856-1543-49d4-a736-4569d363f533" ma:termSetId="e06cd6a9-a175-4da0-81cb-8dba7aa394a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KeywordTaxHTField" ma:index="21" nillable="true" ma:taxonomy="true" ma:internalName="TaxKeywordTaxHTField" ma:taxonomyFieldName="TaxKeyword" ma:displayName="Enterprise Keywords" ma:readOnly="false" ma:fieldId="{23f27201-bee3-471e-b2e7-b64fd8b7ca38}" ma:taxonomyMulti="true" ma:sspId="29f62856-1543-49d4-a736-4569d363f533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Label" ma:index="23" nillable="true" ma:displayName="Taxonomy Catch All Column1" ma:hidden="true" ma:list="{3eea9a90-c9c7-4cb4-b15a-d2a3718b7468}" ma:internalName="TaxCatchAllLabel" ma:readOnly="true" ma:showField="CatchAllDataLabel" ma:web="8208de43-a64f-47b6-af23-f340daf3085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" ma:index="24" nillable="true" ma:displayName="Taxonomy Catch All Column" ma:hidden="true" ma:list="{3eea9a90-c9c7-4cb4-b15a-d2a3718b7468}" ma:internalName="TaxCatchAll" ma:showField="CatchAllData" ma:web="8208de43-a64f-47b6-af23-f340daf3085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.v3" elementFormDefault="qualified">
    <xsd:import namespace="http://schemas.microsoft.com/office/2006/documentManagement/types"/>
    <xsd:import namespace="http://schemas.microsoft.com/office/infopath/2007/PartnerControls"/>
    <xsd:element name="CategoryDescription" ma:index="6" nillable="true" ma:displayName="Description" ma:description="Enter a brief description." ma:internalName="CategoryDescription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Coverage" ma:index="13" nillable="true" ma:displayName="Coverage" ma:description="Enter the geographic location, jurisdiction, or time period for which the document is relevant." ma:internalName="_Coverage" ma:readOnly="false">
      <xsd:simpleType>
        <xsd:restriction base="dms:Text">
          <xsd:maxLength value="255"/>
        </xsd:restriction>
      </xsd:simpleType>
    </xsd:element>
    <xsd:element name="_Source" ma:index="15" nillable="true" ma:displayName="Source" ma:description="Enter a source from which the document is derived." ma:internalName="_Source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61d8fb-a99e-4f97-bee3-1c0c42237d3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3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3" nillable="true" ma:displayName="Tags" ma:internalName="MediaServiceAutoTags" ma:readOnly="true">
      <xsd:simpleType>
        <xsd:restriction base="dms:Text"/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3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37" nillable="true" ma:displayName="Length (seconds)" ma:internalName="MediaLengthInSeconds" ma:readOnly="true">
      <xsd:simpleType>
        <xsd:restriction base="dms:Unknown"/>
      </xsd:simpleType>
    </xsd:element>
    <xsd:element name="MediaServiceLocation" ma:index="3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42" nillable="true" ma:taxonomy="true" ma:internalName="lcf76f155ced4ddcb4097134ff3c332f" ma:taxonomyFieldName="MediaServiceImageTags" ma:displayName="Image Tags" ma:readOnly="false" ma:fieldId="{5cf76f15-5ced-4ddc-b409-7134ff3c332f}" ma:taxonomyMulti="true" ma:sspId="29f62856-1543-49d4-a736-4569d363f53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4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4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08de43-a64f-47b6-af23-f340daf30859" elementFormDefault="qualified">
    <xsd:import namespace="http://schemas.microsoft.com/office/2006/documentManagement/types"/>
    <xsd:import namespace="http://schemas.microsoft.com/office/infopath/2007/PartnerControls"/>
    <xsd:element name="SharedWithUsers" ma:index="3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5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29f62856-1543-49d4-a736-4569d363f533" ContentTypeId="0x0101" PreviousValue="false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0978618-6EC2-4F1B-AC0F-67544E540301}"/>
</file>

<file path=customXml/itemProps2.xml><?xml version="1.0" encoding="utf-8"?>
<ds:datastoreItem xmlns:ds="http://schemas.openxmlformats.org/officeDocument/2006/customXml" ds:itemID="{11A4E68F-F4D9-429F-BE8E-6D732B64F7DE}"/>
</file>

<file path=customXml/itemProps3.xml><?xml version="1.0" encoding="utf-8"?>
<ds:datastoreItem xmlns:ds="http://schemas.openxmlformats.org/officeDocument/2006/customXml" ds:itemID="{75F95B95-B551-461F-9432-9EFB5C1B53BB}"/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22</Words>
  <Application>Microsoft Office PowerPoint</Application>
  <PresentationFormat>Custom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Freshly, Meggan (US)</dc:creator>
  <cp:lastModifiedBy>Thomas, Amy (US)</cp:lastModifiedBy>
  <cp:revision>7</cp:revision>
  <dcterms:created xsi:type="dcterms:W3CDTF">2022-05-25T19:31:39Z</dcterms:created>
  <dcterms:modified xsi:type="dcterms:W3CDTF">2024-08-20T19:12:31Z</dcterms:modified>
</cp:coreProperties>
</file>