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240000" cy="8574088"/>
  <p:notesSz cx="6858000" cy="9144000"/>
  <p:defaultTextStyle>
    <a:defPPr>
      <a:defRPr lang="en-US"/>
    </a:defPPr>
    <a:lvl1pPr marL="0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1pPr>
    <a:lvl2pPr marL="571443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2pPr>
    <a:lvl3pPr marL="1142886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3pPr>
    <a:lvl4pPr marL="1714328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4pPr>
    <a:lvl5pPr marL="2285771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5pPr>
    <a:lvl6pPr marL="2857214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6pPr>
    <a:lvl7pPr marL="3428657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7pPr>
    <a:lvl8pPr marL="4000100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8pPr>
    <a:lvl9pPr marL="4571543" algn="l" defTabSz="1142886" rtl="0" eaLnBrk="1" latinLnBrk="0" hangingPunct="1">
      <a:defRPr sz="22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53FED-B996-B6AA-976C-E67E756DD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1403214"/>
            <a:ext cx="11430000" cy="2985053"/>
          </a:xfrm>
        </p:spPr>
        <p:txBody>
          <a:bodyPr anchor="b"/>
          <a:lstStyle>
            <a:lvl1pPr algn="ctr">
              <a:defRPr sz="45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3267F-DFF7-F487-A95A-785AE054D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0" y="4503382"/>
            <a:ext cx="11430000" cy="207008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46" indent="0" algn="ctr">
              <a:buNone/>
              <a:defRPr sz="1500"/>
            </a:lvl2pPr>
            <a:lvl3pPr marL="685891" indent="0" algn="ctr">
              <a:buNone/>
              <a:defRPr sz="1350"/>
            </a:lvl3pPr>
            <a:lvl4pPr marL="1028837" indent="0" algn="ctr">
              <a:buNone/>
              <a:defRPr sz="1200"/>
            </a:lvl4pPr>
            <a:lvl5pPr marL="1371783" indent="0" algn="ctr">
              <a:buNone/>
              <a:defRPr sz="1200"/>
            </a:lvl5pPr>
            <a:lvl6pPr marL="1714729" indent="0" algn="ctr">
              <a:buNone/>
              <a:defRPr sz="1200"/>
            </a:lvl6pPr>
            <a:lvl7pPr marL="2057674" indent="0" algn="ctr">
              <a:buNone/>
              <a:defRPr sz="1200"/>
            </a:lvl7pPr>
            <a:lvl8pPr marL="2400620" indent="0" algn="ctr">
              <a:buNone/>
              <a:defRPr sz="1200"/>
            </a:lvl8pPr>
            <a:lvl9pPr marL="2743566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4A23D-BAFA-1018-F657-B421C5CE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0FC2E-B8C1-905A-C4C4-BBF43F54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EBFF-DF06-85FB-E363-3755A2808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091E-6E0D-156F-3028-6128A33A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B4DE3-FF43-6C87-ECAC-6B454E2EF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A0B98-C5BC-6B10-B903-D48C1660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BFE8D-064C-893F-DB9D-AB34DC47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5A341-5A95-2E11-FD42-C4C5522A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ED1DDF-5E0A-D6FB-D8C2-26249D19C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906125" y="456491"/>
            <a:ext cx="3286125" cy="72661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21F61-2606-810A-6558-E6E0DDA6C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47750" y="456491"/>
            <a:ext cx="9667875" cy="72661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0BBF6-A0C1-4B88-C45E-5F0D09A5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B5AF-B375-0F84-9757-050ABAD2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10392-A308-251C-C557-20CE40D0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9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A5A8-21BE-D1EE-7D88-9CB4952EA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6E8AD-9789-B4EE-78B8-7EE0A24E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D78065-E7F8-A51F-74D5-2D1BA8A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3AE8B-B88E-E7F4-BF87-F8870689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3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D887-21EA-4DC9-D7F4-0677C6AD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42026-AC56-BAC3-245F-2548B198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9AC37-5EA8-FFD8-0850-E799B193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AD173-5A73-643E-E997-1E6300E0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9B499-D66A-ED66-5D73-A9895E49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7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7773-AD98-0323-A284-E8BDE2479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2137569"/>
            <a:ext cx="13144500" cy="3566582"/>
          </a:xfrm>
        </p:spPr>
        <p:txBody>
          <a:bodyPr anchor="b"/>
          <a:lstStyle>
            <a:lvl1pPr>
              <a:defRPr sz="45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9D604-CCF6-FD71-CA1B-3ADA82672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5737892"/>
            <a:ext cx="13144500" cy="1875581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8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7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6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CF5EE-4A5E-B4BD-BED5-E0074F6C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C83C1-A32D-103A-6063-F866FB49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5A382-1FDA-2C8F-9191-FA60ABAF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0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38A8-F746-DF03-4F9E-E0E1E2C1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0AEA0-DB01-EA94-507F-8DCD44F84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7750" y="2282454"/>
            <a:ext cx="6477000" cy="5440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D0EF2-A297-2487-F093-8AE348AA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15250" y="2282454"/>
            <a:ext cx="6477000" cy="54401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24629-4687-8713-3DEE-94983E00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12576-CA47-0F49-A05B-E264897D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BA646-C420-2762-1E93-A274DCFEE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6EAB-2183-11EF-74CD-B5258317E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735" y="456491"/>
            <a:ext cx="13144500" cy="16572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886CC-398E-D35E-B58C-60B722C03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9735" y="2101843"/>
            <a:ext cx="6447234" cy="10300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03988-1CAA-EEE3-B7CF-E1BEF0943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9735" y="3131924"/>
            <a:ext cx="6447234" cy="4606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A958A-ADAC-DBDD-5727-E47DE6085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15250" y="2101843"/>
            <a:ext cx="6478985" cy="10300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46" indent="0">
              <a:buNone/>
              <a:defRPr sz="1500" b="1"/>
            </a:lvl2pPr>
            <a:lvl3pPr marL="685891" indent="0">
              <a:buNone/>
              <a:defRPr sz="1350" b="1"/>
            </a:lvl3pPr>
            <a:lvl4pPr marL="1028837" indent="0">
              <a:buNone/>
              <a:defRPr sz="1200" b="1"/>
            </a:lvl4pPr>
            <a:lvl5pPr marL="1371783" indent="0">
              <a:buNone/>
              <a:defRPr sz="1200" b="1"/>
            </a:lvl5pPr>
            <a:lvl6pPr marL="1714729" indent="0">
              <a:buNone/>
              <a:defRPr sz="1200" b="1"/>
            </a:lvl6pPr>
            <a:lvl7pPr marL="2057674" indent="0">
              <a:buNone/>
              <a:defRPr sz="1200" b="1"/>
            </a:lvl7pPr>
            <a:lvl8pPr marL="2400620" indent="0">
              <a:buNone/>
              <a:defRPr sz="1200" b="1"/>
            </a:lvl8pPr>
            <a:lvl9pPr marL="2743566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995AF3-3BF3-567C-CCF8-185BBCF0A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15250" y="3131924"/>
            <a:ext cx="6478985" cy="4606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0D603-E5D5-4376-8654-5BE9B4AD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BC1FD-4636-B7DE-6AF0-2FF3BEE1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8609E-069D-4521-534E-5FF0C1E8D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D9E5-D527-6224-A748-6F495013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8361BB-CA15-17E2-D5BF-00B27E8A1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071E3-EC4E-DC70-28FE-0EDCDCBB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FBA418-45B6-C84E-5906-93B0AD46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6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27642-55B7-0BA8-660B-61E25085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DAF7C-FE7F-70D1-C97E-DA16D225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6D194-AC78-0A24-A5C8-9C69EC26A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7CA5-66A2-D566-1699-AE2C1901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735" y="571606"/>
            <a:ext cx="4915296" cy="20006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B3644-3C2A-E69C-A11D-7D4CAF62E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8986" y="1234510"/>
            <a:ext cx="7715250" cy="609316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094F3-1BA5-3410-D38E-274361B1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9735" y="2572227"/>
            <a:ext cx="4915296" cy="4765368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050"/>
            </a:lvl2pPr>
            <a:lvl3pPr marL="685891" indent="0">
              <a:buNone/>
              <a:defRPr sz="900"/>
            </a:lvl3pPr>
            <a:lvl4pPr marL="1028837" indent="0">
              <a:buNone/>
              <a:defRPr sz="750"/>
            </a:lvl4pPr>
            <a:lvl5pPr marL="1371783" indent="0">
              <a:buNone/>
              <a:defRPr sz="750"/>
            </a:lvl5pPr>
            <a:lvl6pPr marL="1714729" indent="0">
              <a:buNone/>
              <a:defRPr sz="750"/>
            </a:lvl6pPr>
            <a:lvl7pPr marL="2057674" indent="0">
              <a:buNone/>
              <a:defRPr sz="750"/>
            </a:lvl7pPr>
            <a:lvl8pPr marL="2400620" indent="0">
              <a:buNone/>
              <a:defRPr sz="750"/>
            </a:lvl8pPr>
            <a:lvl9pPr marL="274356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3E3BC-D21B-0752-C3E5-4060F0DCB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1ED1C-1586-A39F-E55E-F6CBC203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463DE-360A-ECF2-DE22-EBBA19F5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2590C-6764-C92B-A14E-8840D79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735" y="571606"/>
            <a:ext cx="4915296" cy="20006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79221-0613-82A1-2DC4-0D64173A6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78986" y="1234510"/>
            <a:ext cx="7715250" cy="6093160"/>
          </a:xfrm>
        </p:spPr>
        <p:txBody>
          <a:bodyPr/>
          <a:lstStyle>
            <a:lvl1pPr marL="0" indent="0">
              <a:buNone/>
              <a:defRPr sz="2400"/>
            </a:lvl1pPr>
            <a:lvl2pPr marL="342946" indent="0">
              <a:buNone/>
              <a:defRPr sz="2100"/>
            </a:lvl2pPr>
            <a:lvl3pPr marL="685891" indent="0">
              <a:buNone/>
              <a:defRPr sz="1800"/>
            </a:lvl3pPr>
            <a:lvl4pPr marL="1028837" indent="0">
              <a:buNone/>
              <a:defRPr sz="1500"/>
            </a:lvl4pPr>
            <a:lvl5pPr marL="1371783" indent="0">
              <a:buNone/>
              <a:defRPr sz="1500"/>
            </a:lvl5pPr>
            <a:lvl6pPr marL="1714729" indent="0">
              <a:buNone/>
              <a:defRPr sz="1500"/>
            </a:lvl6pPr>
            <a:lvl7pPr marL="2057674" indent="0">
              <a:buNone/>
              <a:defRPr sz="1500"/>
            </a:lvl7pPr>
            <a:lvl8pPr marL="2400620" indent="0">
              <a:buNone/>
              <a:defRPr sz="1500"/>
            </a:lvl8pPr>
            <a:lvl9pPr marL="2743566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7A583-0142-746C-B92C-C5515D0EC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9735" y="2572227"/>
            <a:ext cx="4915296" cy="4765368"/>
          </a:xfrm>
        </p:spPr>
        <p:txBody>
          <a:bodyPr/>
          <a:lstStyle>
            <a:lvl1pPr marL="0" indent="0">
              <a:buNone/>
              <a:defRPr sz="1200"/>
            </a:lvl1pPr>
            <a:lvl2pPr marL="342946" indent="0">
              <a:buNone/>
              <a:defRPr sz="1050"/>
            </a:lvl2pPr>
            <a:lvl3pPr marL="685891" indent="0">
              <a:buNone/>
              <a:defRPr sz="900"/>
            </a:lvl3pPr>
            <a:lvl4pPr marL="1028837" indent="0">
              <a:buNone/>
              <a:defRPr sz="750"/>
            </a:lvl4pPr>
            <a:lvl5pPr marL="1371783" indent="0">
              <a:buNone/>
              <a:defRPr sz="750"/>
            </a:lvl5pPr>
            <a:lvl6pPr marL="1714729" indent="0">
              <a:buNone/>
              <a:defRPr sz="750"/>
            </a:lvl6pPr>
            <a:lvl7pPr marL="2057674" indent="0">
              <a:buNone/>
              <a:defRPr sz="750"/>
            </a:lvl7pPr>
            <a:lvl8pPr marL="2400620" indent="0">
              <a:buNone/>
              <a:defRPr sz="750"/>
            </a:lvl8pPr>
            <a:lvl9pPr marL="274356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07B3F-7FC1-8D56-C544-51A4F040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EF44B-DAD3-FC82-AC4A-A0CDA25F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E1D4D-E637-240C-7E92-C8AB761B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5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FA760-E2C4-8FA4-1539-4F1FAAD9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0" y="456491"/>
            <a:ext cx="13144500" cy="1657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09747-2CC7-FA61-0401-421ACD59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7750" y="2282454"/>
            <a:ext cx="13144500" cy="5440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EBC42-66FF-7039-7ECB-9ECB014EF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7750" y="7946910"/>
            <a:ext cx="3429000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79A56-1FC8-412D-AF2E-22A7D5956823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5252-4B36-6CF4-4157-224B456D6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8250" y="7946910"/>
            <a:ext cx="5143500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C740F-55F9-ED45-3107-BFE5100E8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3250" y="7946910"/>
            <a:ext cx="3429000" cy="4564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C4888-8C71-46EC-BCE7-FF1CCC93B3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B15AE6-A9CB-2E29-DAE3-9C2EAE8F561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15240000" cy="85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9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9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73" indent="-171473" algn="l" defTabSz="68589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419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64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310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256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4940F79-498A-8A7A-F40F-85A740A4ECB8}"/>
              </a:ext>
            </a:extLst>
          </p:cNvPr>
          <p:cNvSpPr txBox="1"/>
          <p:nvPr/>
        </p:nvSpPr>
        <p:spPr>
          <a:xfrm>
            <a:off x="12274671" y="1071008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37639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Get the facts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7C8E4E-FEBD-6C23-AE5C-921B40B2F300}"/>
              </a:ext>
            </a:extLst>
          </p:cNvPr>
          <p:cNvSpPr txBox="1"/>
          <p:nvPr/>
        </p:nvSpPr>
        <p:spPr>
          <a:xfrm>
            <a:off x="11429999" y="334536"/>
            <a:ext cx="3530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October 20-26,2024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CE466E-0060-95CB-A835-FDF30B7FD400}"/>
              </a:ext>
            </a:extLst>
          </p:cNvPr>
          <p:cNvSpPr txBox="1"/>
          <p:nvPr/>
        </p:nvSpPr>
        <p:spPr>
          <a:xfrm>
            <a:off x="343309" y="177528"/>
            <a:ext cx="107033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b="1" dirty="0"/>
              <a:t>National Lead Poisoning Prevention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6ECB61-8AE5-754A-8B2E-DA9676056FF2}"/>
              </a:ext>
            </a:extLst>
          </p:cNvPr>
          <p:cNvSpPr txBox="1"/>
          <p:nvPr/>
        </p:nvSpPr>
        <p:spPr>
          <a:xfrm>
            <a:off x="236314" y="1071008"/>
            <a:ext cx="105276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Bright futures begin lead-free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D53887-7E9C-D7BA-A418-CFB7D5D49B37}"/>
              </a:ext>
            </a:extLst>
          </p:cNvPr>
          <p:cNvSpPr txBox="1"/>
          <p:nvPr/>
        </p:nvSpPr>
        <p:spPr>
          <a:xfrm>
            <a:off x="12274671" y="3698341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45948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child tested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0C73F-9C0D-9AA9-A3DC-797C917B277C}"/>
              </a:ext>
            </a:extLst>
          </p:cNvPr>
          <p:cNvSpPr txBox="1"/>
          <p:nvPr/>
        </p:nvSpPr>
        <p:spPr>
          <a:xfrm>
            <a:off x="12274671" y="3274459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53541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46C9D8-0A33-8D34-9A9A-58AB65ACBE92}"/>
              </a:ext>
            </a:extLst>
          </p:cNvPr>
          <p:cNvSpPr txBox="1"/>
          <p:nvPr/>
        </p:nvSpPr>
        <p:spPr>
          <a:xfrm>
            <a:off x="12274671" y="6264702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459488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home tested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CAE547-0A13-D712-394B-E1500D713980}"/>
              </a:ext>
            </a:extLst>
          </p:cNvPr>
          <p:cNvSpPr txBox="1"/>
          <p:nvPr/>
        </p:nvSpPr>
        <p:spPr>
          <a:xfrm>
            <a:off x="12274671" y="5840820"/>
            <a:ext cx="1928470" cy="19748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3353541"/>
              </a:avLst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Get your</a:t>
            </a:r>
          </a:p>
        </p:txBody>
      </p:sp>
    </p:spTree>
    <p:extLst>
      <p:ext uri="{BB962C8B-B14F-4D97-AF65-F5344CB8AC3E}">
        <p14:creationId xmlns:p14="http://schemas.microsoft.com/office/powerpoint/2010/main" val="107340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9" ma:contentTypeDescription="Create a new document." ma:contentTypeScope="" ma:versionID="8b3903ca8cc2ab29536b7201b9d6b0fe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bcd02ee0d1e50fa71a95c671743513a5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  <xsd:element ref="ns5:MediaServiceLocation" minOccurs="0"/>
                <xsd:element ref="ns1:_ip_UnifiedCompliancePolicyProperties" minOccurs="0"/>
                <xsd:element ref="ns1:_ip_UnifiedCompliancePolicyUIAc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2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978618-6EC2-4F1B-AC0F-67544E540301}"/>
</file>

<file path=customXml/itemProps2.xml><?xml version="1.0" encoding="utf-8"?>
<ds:datastoreItem xmlns:ds="http://schemas.openxmlformats.org/officeDocument/2006/customXml" ds:itemID="{11A4E68F-F4D9-429F-BE8E-6D732B64F7DE}"/>
</file>

<file path=customXml/itemProps3.xml><?xml version="1.0" encoding="utf-8"?>
<ds:datastoreItem xmlns:ds="http://schemas.openxmlformats.org/officeDocument/2006/customXml" ds:itemID="{75F95B95-B551-461F-9432-9EFB5C1B53BB}"/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Freshly, Meggan (US)</dc:creator>
  <cp:lastModifiedBy>Thomas, Amy (US)</cp:lastModifiedBy>
  <cp:revision>7</cp:revision>
  <dcterms:created xsi:type="dcterms:W3CDTF">2022-05-25T19:31:39Z</dcterms:created>
  <dcterms:modified xsi:type="dcterms:W3CDTF">2024-08-20T19:12:31Z</dcterms:modified>
</cp:coreProperties>
</file>