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75" r:id="rId5"/>
  </p:sldMasterIdLst>
  <p:notesMasterIdLst>
    <p:notesMasterId r:id="rId34"/>
  </p:notesMasterIdLst>
  <p:handoutMasterIdLst>
    <p:handoutMasterId r:id="rId35"/>
  </p:handoutMasterIdLst>
  <p:sldIdLst>
    <p:sldId id="256" r:id="rId6"/>
    <p:sldId id="273" r:id="rId7"/>
    <p:sldId id="258" r:id="rId8"/>
    <p:sldId id="260" r:id="rId9"/>
    <p:sldId id="263" r:id="rId10"/>
    <p:sldId id="3847" r:id="rId11"/>
    <p:sldId id="3848" r:id="rId12"/>
    <p:sldId id="3825" r:id="rId13"/>
    <p:sldId id="3826" r:id="rId14"/>
    <p:sldId id="3835" r:id="rId15"/>
    <p:sldId id="3845" r:id="rId16"/>
    <p:sldId id="3846" r:id="rId17"/>
    <p:sldId id="3837" r:id="rId18"/>
    <p:sldId id="3843" r:id="rId19"/>
    <p:sldId id="3838" r:id="rId20"/>
    <p:sldId id="3839" r:id="rId21"/>
    <p:sldId id="3840" r:id="rId22"/>
    <p:sldId id="3841" r:id="rId23"/>
    <p:sldId id="3844" r:id="rId24"/>
    <p:sldId id="3836" r:id="rId25"/>
    <p:sldId id="637" r:id="rId26"/>
    <p:sldId id="268" r:id="rId27"/>
    <p:sldId id="636" r:id="rId28"/>
    <p:sldId id="635" r:id="rId29"/>
    <p:sldId id="638" r:id="rId30"/>
    <p:sldId id="274" r:id="rId31"/>
    <p:sldId id="3849" r:id="rId32"/>
    <p:sldId id="63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C6CB7"/>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6432" autoAdjust="0"/>
  </p:normalViewPr>
  <p:slideViewPr>
    <p:cSldViewPr snapToGrid="0">
      <p:cViewPr varScale="1">
        <p:scale>
          <a:sx n="113" d="100"/>
          <a:sy n="113" d="100"/>
        </p:scale>
        <p:origin x="510" y="10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75" d="100"/>
        <a:sy n="75" d="100"/>
      </p:scale>
      <p:origin x="0" y="0"/>
    </p:cViewPr>
  </p:sorterViewPr>
  <p:notesViewPr>
    <p:cSldViewPr snapToGrid="0">
      <p:cViewPr varScale="1">
        <p:scale>
          <a:sx n="65" d="100"/>
          <a:sy n="65" d="100"/>
        </p:scale>
        <p:origin x="3154" y="4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handoutMaster" Target="handoutMasters/handoutMaster1.xml"/><Relationship Id="rId8" Type="http://schemas.openxmlformats.org/officeDocument/2006/relationships/slide" Target="slides/slide3.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 Completion</c:v>
                </c:pt>
              </c:strCache>
            </c:strRef>
          </c:tx>
          <c:spPr>
            <a:solidFill>
              <a:schemeClr val="accent1"/>
            </a:solidFill>
            <a:ln>
              <a:noFill/>
            </a:ln>
            <a:effectLst/>
          </c:spPr>
          <c:invertIfNegative val="0"/>
          <c:dLbls>
            <c:delete val="1"/>
          </c:dLbls>
          <c:cat>
            <c:strRef>
              <c:f>Sheet1!$A$2:$A$7</c:f>
              <c:strCache>
                <c:ptCount val="6"/>
                <c:pt idx="0">
                  <c:v>General Recommendations</c:v>
                </c:pt>
                <c:pt idx="1">
                  <c:v>Bacteria</c:v>
                </c:pt>
                <c:pt idx="2">
                  <c:v>Fungi/Yeast</c:v>
                </c:pt>
                <c:pt idx="3">
                  <c:v>Mycobacteria</c:v>
                </c:pt>
                <c:pt idx="4">
                  <c:v>Sporeformers</c:v>
                </c:pt>
                <c:pt idx="5">
                  <c:v>Virus</c:v>
                </c:pt>
              </c:strCache>
            </c:strRef>
          </c:cat>
          <c:val>
            <c:numRef>
              <c:f>Sheet1!$B$2:$B$7</c:f>
              <c:numCache>
                <c:formatCode>General</c:formatCode>
                <c:ptCount val="6"/>
                <c:pt idx="0">
                  <c:v>100</c:v>
                </c:pt>
                <c:pt idx="1">
                  <c:v>100</c:v>
                </c:pt>
                <c:pt idx="2">
                  <c:v>100</c:v>
                </c:pt>
                <c:pt idx="3">
                  <c:v>100</c:v>
                </c:pt>
                <c:pt idx="4">
                  <c:v>100</c:v>
                </c:pt>
                <c:pt idx="5">
                  <c:v>100</c:v>
                </c:pt>
              </c:numCache>
            </c:numRef>
          </c:val>
          <c:extLst>
            <c:ext xmlns:c16="http://schemas.microsoft.com/office/drawing/2014/chart" uri="{C3380CC4-5D6E-409C-BE32-E72D297353CC}">
              <c16:uniqueId val="{00000000-43D3-499A-A9A0-C18D9E84AC3D}"/>
            </c:ext>
          </c:extLst>
        </c:ser>
        <c:dLbls>
          <c:dLblPos val="outEnd"/>
          <c:showLegendKey val="0"/>
          <c:showVal val="1"/>
          <c:showCatName val="0"/>
          <c:showSerName val="0"/>
          <c:showPercent val="0"/>
          <c:showBubbleSize val="0"/>
        </c:dLbls>
        <c:gapWidth val="182"/>
        <c:axId val="988991663"/>
        <c:axId val="989655983"/>
      </c:barChart>
      <c:catAx>
        <c:axId val="98899166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89655983"/>
        <c:crosses val="autoZero"/>
        <c:auto val="1"/>
        <c:lblAlgn val="ctr"/>
        <c:lblOffset val="100"/>
        <c:noMultiLvlLbl val="0"/>
      </c:catAx>
      <c:valAx>
        <c:axId val="989655983"/>
        <c:scaling>
          <c:orientation val="minMax"/>
          <c:max val="1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Percent</a:t>
                </a:r>
                <a:r>
                  <a:rPr lang="en-US" baseline="0" dirty="0"/>
                  <a:t> Completion</a:t>
                </a:r>
                <a:endParaRPr lang="en-US" dirty="0"/>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88991663"/>
        <c:crosses val="autoZero"/>
        <c:crossBetween val="between"/>
        <c:majorUnit val="25"/>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4" Type="http://schemas.openxmlformats.org/officeDocument/2006/relationships/image" Target="../media/image31.svg"/></Relationships>
</file>

<file path=ppt/diagrams/_rels/data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_rels/data5.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diagrams/_rels/data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png"/><Relationship Id="rId1" Type="http://schemas.openxmlformats.org/officeDocument/2006/relationships/image" Target="../media/image53.jpg"/></Relationships>
</file>

<file path=ppt/diagrams/_rels/drawing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4" Type="http://schemas.openxmlformats.org/officeDocument/2006/relationships/image" Target="../media/image31.svg"/></Relationships>
</file>

<file path=ppt/diagrams/_rels/drawing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_rels/drawing5.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diagrams/_rels/drawing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png"/><Relationship Id="rId1" Type="http://schemas.openxmlformats.org/officeDocument/2006/relationships/image" Target="../media/image53.jp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accent6_2">
  <dgm:title val=""/>
  <dgm:desc val=""/>
  <dgm:catLst>
    <dgm:cat type="accent6" pri="16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a:alpha val="0"/>
      </a:schemeClr>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9BF958-E9C3-4ECB-AA5D-1AC915BFBE4B}" type="doc">
      <dgm:prSet loTypeId="urn:microsoft.com/office/officeart/2005/8/layout/vList5" loCatId="list" qsTypeId="urn:microsoft.com/office/officeart/2005/8/quickstyle/simple4" qsCatId="simple" csTypeId="urn:microsoft.com/office/officeart/2005/8/colors/accent0_3" csCatId="mainScheme" phldr="1"/>
      <dgm:spPr/>
      <dgm:t>
        <a:bodyPr/>
        <a:lstStyle/>
        <a:p>
          <a:endParaRPr lang="en-US"/>
        </a:p>
      </dgm:t>
    </dgm:pt>
    <dgm:pt modelId="{BBC57B70-2C31-4786-AB0E-BCE860ECE53D}">
      <dgm:prSet/>
      <dgm:spPr/>
      <dgm:t>
        <a:bodyPr/>
        <a:lstStyle/>
        <a:p>
          <a:r>
            <a:rPr lang="en-US" dirty="0">
              <a:latin typeface="Corbel" panose="020B0503020204020204" pitchFamily="34" charset="0"/>
            </a:rPr>
            <a:t>Matt Arduino, CDC</a:t>
          </a:r>
        </a:p>
      </dgm:t>
    </dgm:pt>
    <dgm:pt modelId="{BDDC6B70-9701-41CD-9FC0-7DD565BBB865}" type="parTrans" cxnId="{1A87FD87-70DE-461B-8B9C-0EFBD768E73C}">
      <dgm:prSet/>
      <dgm:spPr/>
      <dgm:t>
        <a:bodyPr/>
        <a:lstStyle/>
        <a:p>
          <a:endParaRPr lang="en-US"/>
        </a:p>
      </dgm:t>
    </dgm:pt>
    <dgm:pt modelId="{FABFAABE-66F9-40D0-847D-A0481FEF3057}" type="sibTrans" cxnId="{1A87FD87-70DE-461B-8B9C-0EFBD768E73C}">
      <dgm:prSet/>
      <dgm:spPr/>
      <dgm:t>
        <a:bodyPr/>
        <a:lstStyle/>
        <a:p>
          <a:endParaRPr lang="en-US"/>
        </a:p>
      </dgm:t>
    </dgm:pt>
    <dgm:pt modelId="{F61A7F68-9DDD-46AB-8C06-22D1904DC999}">
      <dgm:prSet/>
      <dgm:spPr/>
      <dgm:t>
        <a:bodyPr/>
        <a:lstStyle/>
        <a:p>
          <a:r>
            <a:rPr lang="en-US" dirty="0">
              <a:latin typeface="Corbel" panose="020B0503020204020204" pitchFamily="34" charset="0"/>
            </a:rPr>
            <a:t>Ellen Baldassare, LANXESS</a:t>
          </a:r>
        </a:p>
      </dgm:t>
    </dgm:pt>
    <dgm:pt modelId="{70BD9060-7E6B-4575-8619-C8C422D66D53}" type="parTrans" cxnId="{65CF9AB7-EEA4-47EC-BDBE-E6E8ACE50761}">
      <dgm:prSet/>
      <dgm:spPr/>
      <dgm:t>
        <a:bodyPr/>
        <a:lstStyle/>
        <a:p>
          <a:endParaRPr lang="en-US"/>
        </a:p>
      </dgm:t>
    </dgm:pt>
    <dgm:pt modelId="{D8C7B348-8EDF-4ED9-93EE-845C7EFB0881}" type="sibTrans" cxnId="{65CF9AB7-EEA4-47EC-BDBE-E6E8ACE50761}">
      <dgm:prSet/>
      <dgm:spPr/>
      <dgm:t>
        <a:bodyPr/>
        <a:lstStyle/>
        <a:p>
          <a:endParaRPr lang="en-US"/>
        </a:p>
      </dgm:t>
    </dgm:pt>
    <dgm:pt modelId="{1374D1E5-8F4E-4017-8EE7-95178B5E36DE}">
      <dgm:prSet/>
      <dgm:spPr/>
      <dgm:t>
        <a:bodyPr/>
        <a:lstStyle/>
        <a:p>
          <a:r>
            <a:rPr lang="en-US" dirty="0">
              <a:latin typeface="Corbel" panose="020B0503020204020204" pitchFamily="34" charset="0"/>
            </a:rPr>
            <a:t>Steve Bennett, HCPA</a:t>
          </a:r>
        </a:p>
      </dgm:t>
    </dgm:pt>
    <dgm:pt modelId="{A2668DE6-10B9-41FC-95C3-4E15D3A427CE}" type="parTrans" cxnId="{048C8436-21B4-4CEB-8CBA-0EB5E2FD1112}">
      <dgm:prSet/>
      <dgm:spPr/>
      <dgm:t>
        <a:bodyPr/>
        <a:lstStyle/>
        <a:p>
          <a:endParaRPr lang="en-US"/>
        </a:p>
      </dgm:t>
    </dgm:pt>
    <dgm:pt modelId="{E4609A4B-419A-49FA-B4FD-E49A8E0DA4CC}" type="sibTrans" cxnId="{048C8436-21B4-4CEB-8CBA-0EB5E2FD1112}">
      <dgm:prSet/>
      <dgm:spPr/>
      <dgm:t>
        <a:bodyPr/>
        <a:lstStyle/>
        <a:p>
          <a:endParaRPr lang="en-US"/>
        </a:p>
      </dgm:t>
    </dgm:pt>
    <dgm:pt modelId="{BC3AAD64-3707-4C8F-8436-E3CF84A282A3}">
      <dgm:prSet/>
      <dgm:spPr/>
      <dgm:t>
        <a:bodyPr/>
        <a:lstStyle/>
        <a:p>
          <a:r>
            <a:rPr lang="en-US" dirty="0">
              <a:latin typeface="Corbel" panose="020B0503020204020204" pitchFamily="34" charset="0"/>
            </a:rPr>
            <a:t>Diane Boesenberg, Exponent</a:t>
          </a:r>
        </a:p>
      </dgm:t>
    </dgm:pt>
    <dgm:pt modelId="{69B51485-1BE8-4489-B15A-8797B8A1D553}" type="parTrans" cxnId="{124FFA38-DEEA-4A04-8E03-70767FAE2B0D}">
      <dgm:prSet/>
      <dgm:spPr/>
      <dgm:t>
        <a:bodyPr/>
        <a:lstStyle/>
        <a:p>
          <a:endParaRPr lang="en-US"/>
        </a:p>
      </dgm:t>
    </dgm:pt>
    <dgm:pt modelId="{7D5E2FFF-AC73-4406-8A92-BEC2E6D49AF7}" type="sibTrans" cxnId="{124FFA38-DEEA-4A04-8E03-70767FAE2B0D}">
      <dgm:prSet/>
      <dgm:spPr/>
      <dgm:t>
        <a:bodyPr/>
        <a:lstStyle/>
        <a:p>
          <a:endParaRPr lang="en-US"/>
        </a:p>
      </dgm:t>
    </dgm:pt>
    <dgm:pt modelId="{C4648160-5036-47FC-9E17-B2BFEAD388AC}">
      <dgm:prSet/>
      <dgm:spPr/>
      <dgm:t>
        <a:bodyPr/>
        <a:lstStyle/>
        <a:p>
          <a:r>
            <a:rPr lang="en-US" dirty="0">
              <a:latin typeface="Corbel" panose="020B0503020204020204" pitchFamily="34" charset="0"/>
            </a:rPr>
            <a:t>Alex Cook, First Group</a:t>
          </a:r>
        </a:p>
      </dgm:t>
    </dgm:pt>
    <dgm:pt modelId="{0D6ED2E5-3416-41DC-A100-77BDBCD4A3E2}" type="parTrans" cxnId="{ABFAC9AA-71E3-473C-9EE0-273BD999199A}">
      <dgm:prSet/>
      <dgm:spPr/>
      <dgm:t>
        <a:bodyPr/>
        <a:lstStyle/>
        <a:p>
          <a:endParaRPr lang="en-US"/>
        </a:p>
      </dgm:t>
    </dgm:pt>
    <dgm:pt modelId="{9CC91D3F-FC38-456E-ADD2-46F1483A9598}" type="sibTrans" cxnId="{ABFAC9AA-71E3-473C-9EE0-273BD999199A}">
      <dgm:prSet/>
      <dgm:spPr/>
      <dgm:t>
        <a:bodyPr/>
        <a:lstStyle/>
        <a:p>
          <a:endParaRPr lang="en-US"/>
        </a:p>
      </dgm:t>
    </dgm:pt>
    <dgm:pt modelId="{EC1F7F82-CE99-43A9-BC78-C2E96EA761A9}">
      <dgm:prSet/>
      <dgm:spPr/>
      <dgm:t>
        <a:bodyPr/>
        <a:lstStyle/>
        <a:p>
          <a:r>
            <a:rPr lang="en-US" dirty="0">
              <a:latin typeface="Corbel" panose="020B0503020204020204" pitchFamily="34" charset="0"/>
            </a:rPr>
            <a:t>Patti Costello, AHA</a:t>
          </a:r>
        </a:p>
      </dgm:t>
    </dgm:pt>
    <dgm:pt modelId="{C806E4C5-387B-4A35-8F2A-C0BFF532AE43}" type="parTrans" cxnId="{3FA7CD49-34BB-4D5D-8C37-EDA65E60F299}">
      <dgm:prSet/>
      <dgm:spPr/>
      <dgm:t>
        <a:bodyPr/>
        <a:lstStyle/>
        <a:p>
          <a:endParaRPr lang="en-US"/>
        </a:p>
      </dgm:t>
    </dgm:pt>
    <dgm:pt modelId="{3C8B81B3-4E01-4A71-B842-B1842546ED15}" type="sibTrans" cxnId="{3FA7CD49-34BB-4D5D-8C37-EDA65E60F299}">
      <dgm:prSet/>
      <dgm:spPr/>
      <dgm:t>
        <a:bodyPr/>
        <a:lstStyle/>
        <a:p>
          <a:endParaRPr lang="en-US"/>
        </a:p>
      </dgm:t>
    </dgm:pt>
    <dgm:pt modelId="{4A154D4B-4E6C-40E7-BA74-4AD6B32E47F0}">
      <dgm:prSet/>
      <dgm:spPr/>
      <dgm:t>
        <a:bodyPr/>
        <a:lstStyle/>
        <a:p>
          <a:r>
            <a:rPr lang="en-US" dirty="0">
              <a:latin typeface="Corbel" panose="020B0503020204020204" pitchFamily="34" charset="0"/>
            </a:rPr>
            <a:t>Lisa Dreilinger, Arxada</a:t>
          </a:r>
        </a:p>
      </dgm:t>
    </dgm:pt>
    <dgm:pt modelId="{7D688D10-73CF-44A7-8A11-2B638E4074FA}" type="parTrans" cxnId="{1CFE0CFB-5AE4-4825-9C71-CA225A4B79BB}">
      <dgm:prSet/>
      <dgm:spPr/>
      <dgm:t>
        <a:bodyPr/>
        <a:lstStyle/>
        <a:p>
          <a:endParaRPr lang="en-US"/>
        </a:p>
      </dgm:t>
    </dgm:pt>
    <dgm:pt modelId="{A31A0EEF-2DC6-48C5-B8E9-92EE417108F6}" type="sibTrans" cxnId="{1CFE0CFB-5AE4-4825-9C71-CA225A4B79BB}">
      <dgm:prSet/>
      <dgm:spPr/>
      <dgm:t>
        <a:bodyPr/>
        <a:lstStyle/>
        <a:p>
          <a:endParaRPr lang="en-US"/>
        </a:p>
      </dgm:t>
    </dgm:pt>
    <dgm:pt modelId="{1F554DDF-3523-4B6A-8B0C-5768E8BCF678}">
      <dgm:prSet/>
      <dgm:spPr/>
      <dgm:t>
        <a:bodyPr/>
        <a:lstStyle/>
        <a:p>
          <a:r>
            <a:rPr lang="en-US" dirty="0">
              <a:latin typeface="Corbel" panose="020B0503020204020204" pitchFamily="34" charset="0"/>
            </a:rPr>
            <a:t>Seth Goldberg, Greenberg Traurig, LLP</a:t>
          </a:r>
        </a:p>
      </dgm:t>
    </dgm:pt>
    <dgm:pt modelId="{56C5FE7D-DE42-487B-A40F-D6FB53B1C52C}" type="parTrans" cxnId="{1BFE25CC-4674-4199-81B0-64E73DDA8741}">
      <dgm:prSet/>
      <dgm:spPr/>
      <dgm:t>
        <a:bodyPr/>
        <a:lstStyle/>
        <a:p>
          <a:endParaRPr lang="en-US"/>
        </a:p>
      </dgm:t>
    </dgm:pt>
    <dgm:pt modelId="{0733DD6F-A097-429F-AAB1-DF130F63D773}" type="sibTrans" cxnId="{1BFE25CC-4674-4199-81B0-64E73DDA8741}">
      <dgm:prSet/>
      <dgm:spPr/>
      <dgm:t>
        <a:bodyPr/>
        <a:lstStyle/>
        <a:p>
          <a:endParaRPr lang="en-US"/>
        </a:p>
      </dgm:t>
    </dgm:pt>
    <dgm:pt modelId="{F4254D9F-D015-4571-BDB6-38EE60B0E386}">
      <dgm:prSet/>
      <dgm:spPr/>
      <dgm:t>
        <a:bodyPr/>
        <a:lstStyle/>
        <a:p>
          <a:r>
            <a:rPr lang="en-US" dirty="0">
              <a:latin typeface="Corbel" panose="020B0503020204020204" pitchFamily="34" charset="0"/>
            </a:rPr>
            <a:t>James Kim, ACI</a:t>
          </a:r>
        </a:p>
      </dgm:t>
    </dgm:pt>
    <dgm:pt modelId="{09A89EE1-14A5-44BC-BCC1-2C9C7615074A}" type="parTrans" cxnId="{12290E9C-1551-4078-8563-2EC2BB01A8A0}">
      <dgm:prSet/>
      <dgm:spPr/>
      <dgm:t>
        <a:bodyPr/>
        <a:lstStyle/>
        <a:p>
          <a:endParaRPr lang="en-US"/>
        </a:p>
      </dgm:t>
    </dgm:pt>
    <dgm:pt modelId="{2D98A2E6-6F68-431C-8A89-E77C046A74FA}" type="sibTrans" cxnId="{12290E9C-1551-4078-8563-2EC2BB01A8A0}">
      <dgm:prSet/>
      <dgm:spPr/>
      <dgm:t>
        <a:bodyPr/>
        <a:lstStyle/>
        <a:p>
          <a:endParaRPr lang="en-US"/>
        </a:p>
      </dgm:t>
    </dgm:pt>
    <dgm:pt modelId="{3B9EF5EC-CFD5-44BB-9FB1-EA4DEC8DE45F}">
      <dgm:prSet/>
      <dgm:spPr/>
      <dgm:t>
        <a:bodyPr/>
        <a:lstStyle/>
        <a:p>
          <a:r>
            <a:rPr lang="en-US" dirty="0">
              <a:latin typeface="Corbel" panose="020B0503020204020204" pitchFamily="34" charset="0"/>
            </a:rPr>
            <a:t>Pat Quinn, The Accord Group</a:t>
          </a:r>
        </a:p>
      </dgm:t>
    </dgm:pt>
    <dgm:pt modelId="{FED4BF49-6421-4CEA-8065-7EE6D3402717}" type="parTrans" cxnId="{0CCF7CCA-ACB7-47EF-B0D5-8F468565770B}">
      <dgm:prSet/>
      <dgm:spPr/>
      <dgm:t>
        <a:bodyPr/>
        <a:lstStyle/>
        <a:p>
          <a:endParaRPr lang="en-US"/>
        </a:p>
      </dgm:t>
    </dgm:pt>
    <dgm:pt modelId="{083593D5-E9E3-4A14-B1E3-755951AD6F4A}" type="sibTrans" cxnId="{0CCF7CCA-ACB7-47EF-B0D5-8F468565770B}">
      <dgm:prSet/>
      <dgm:spPr/>
      <dgm:t>
        <a:bodyPr/>
        <a:lstStyle/>
        <a:p>
          <a:endParaRPr lang="en-US"/>
        </a:p>
      </dgm:t>
    </dgm:pt>
    <dgm:pt modelId="{97A10460-CA2E-4268-A454-AF6B8BDED47A}">
      <dgm:prSet/>
      <dgm:spPr/>
      <dgm:t>
        <a:bodyPr/>
        <a:lstStyle/>
        <a:p>
          <a:r>
            <a:rPr lang="en-US" dirty="0">
              <a:latin typeface="Corbel" panose="020B0503020204020204" pitchFamily="34" charset="0"/>
            </a:rPr>
            <a:t>Kate Sande, Ecolab</a:t>
          </a:r>
        </a:p>
      </dgm:t>
    </dgm:pt>
    <dgm:pt modelId="{04AED88E-0F0A-406D-ADDA-864AAEEE3606}" type="parTrans" cxnId="{7FD6E871-70AF-482B-B6CB-221318CF5CE4}">
      <dgm:prSet/>
      <dgm:spPr/>
      <dgm:t>
        <a:bodyPr/>
        <a:lstStyle/>
        <a:p>
          <a:endParaRPr lang="en-US"/>
        </a:p>
      </dgm:t>
    </dgm:pt>
    <dgm:pt modelId="{50CCA31C-7DE3-4920-B99A-BE1E1D92B091}" type="sibTrans" cxnId="{7FD6E871-70AF-482B-B6CB-221318CF5CE4}">
      <dgm:prSet/>
      <dgm:spPr/>
      <dgm:t>
        <a:bodyPr/>
        <a:lstStyle/>
        <a:p>
          <a:endParaRPr lang="en-US"/>
        </a:p>
      </dgm:t>
    </dgm:pt>
    <dgm:pt modelId="{C306B425-BF9B-4FCA-AAB2-83820D05C642}">
      <dgm:prSet/>
      <dgm:spPr/>
      <dgm:t>
        <a:bodyPr/>
        <a:lstStyle/>
        <a:p>
          <a:r>
            <a:rPr lang="en-US" dirty="0">
              <a:latin typeface="Corbel" panose="020B0503020204020204" pitchFamily="34" charset="0"/>
            </a:rPr>
            <a:t>Tajah Blackburn, EPA (Chair)</a:t>
          </a:r>
        </a:p>
      </dgm:t>
    </dgm:pt>
    <dgm:pt modelId="{B82DEE51-8F07-4AB9-8CF2-125AB3E4ED03}" type="parTrans" cxnId="{FC977AE3-250E-4E38-9D5E-8FF1A88A94AE}">
      <dgm:prSet/>
      <dgm:spPr/>
      <dgm:t>
        <a:bodyPr/>
        <a:lstStyle/>
        <a:p>
          <a:endParaRPr lang="en-US"/>
        </a:p>
      </dgm:t>
    </dgm:pt>
    <dgm:pt modelId="{74ADFAFE-1CCE-41B7-B56B-350F989C3D4C}" type="sibTrans" cxnId="{FC977AE3-250E-4E38-9D5E-8FF1A88A94AE}">
      <dgm:prSet/>
      <dgm:spPr/>
      <dgm:t>
        <a:bodyPr/>
        <a:lstStyle/>
        <a:p>
          <a:endParaRPr lang="en-US"/>
        </a:p>
      </dgm:t>
    </dgm:pt>
    <dgm:pt modelId="{AC50DC32-0D11-4067-AD31-7C6249BA4123}">
      <dgm:prSet/>
      <dgm:spPr/>
      <dgm:t>
        <a:bodyPr/>
        <a:lstStyle/>
        <a:p>
          <a:r>
            <a:rPr lang="en-US" dirty="0">
              <a:latin typeface="Corbel" panose="020B0503020204020204" pitchFamily="34" charset="0"/>
            </a:rPr>
            <a:t>Rhonda Jones, SRC (Chair)</a:t>
          </a:r>
        </a:p>
      </dgm:t>
    </dgm:pt>
    <dgm:pt modelId="{87DE1307-B9E0-4507-9A81-47325B7BBEF8}" type="parTrans" cxnId="{5136289B-9243-423E-AEBB-F7EA89BB17BB}">
      <dgm:prSet/>
      <dgm:spPr/>
      <dgm:t>
        <a:bodyPr/>
        <a:lstStyle/>
        <a:p>
          <a:endParaRPr lang="en-US"/>
        </a:p>
      </dgm:t>
    </dgm:pt>
    <dgm:pt modelId="{37928E11-74F4-4DE1-A49F-9AF4E85729AA}" type="sibTrans" cxnId="{5136289B-9243-423E-AEBB-F7EA89BB17BB}">
      <dgm:prSet/>
      <dgm:spPr/>
      <dgm:t>
        <a:bodyPr/>
        <a:lstStyle/>
        <a:p>
          <a:endParaRPr lang="en-US"/>
        </a:p>
      </dgm:t>
    </dgm:pt>
    <dgm:pt modelId="{810C321D-A5B1-4724-A61F-35544F118FE0}">
      <dgm:prSet/>
      <dgm:spPr/>
      <dgm:t>
        <a:bodyPr/>
        <a:lstStyle/>
        <a:p>
          <a:r>
            <a:rPr lang="en-US" dirty="0">
              <a:latin typeface="Corbel" panose="020B0503020204020204" pitchFamily="34" charset="0"/>
            </a:rPr>
            <a:t>Anastasia Swearingen, CBC (Chair)</a:t>
          </a:r>
        </a:p>
      </dgm:t>
    </dgm:pt>
    <dgm:pt modelId="{363D8C38-945F-4FA4-94D4-4B96657AEC24}" type="parTrans" cxnId="{0A62F00C-4F92-4AE4-8900-168F2FFE5E45}">
      <dgm:prSet/>
      <dgm:spPr/>
      <dgm:t>
        <a:bodyPr/>
        <a:lstStyle/>
        <a:p>
          <a:endParaRPr lang="en-US"/>
        </a:p>
      </dgm:t>
    </dgm:pt>
    <dgm:pt modelId="{F290B9A5-905C-4133-8BE2-2113BB9F5A0F}" type="sibTrans" cxnId="{0A62F00C-4F92-4AE4-8900-168F2FFE5E45}">
      <dgm:prSet/>
      <dgm:spPr/>
      <dgm:t>
        <a:bodyPr/>
        <a:lstStyle/>
        <a:p>
          <a:endParaRPr lang="en-US"/>
        </a:p>
      </dgm:t>
    </dgm:pt>
    <dgm:pt modelId="{D08CC862-1AD6-4DF7-8D06-D2D16FB6C9B7}">
      <dgm:prSet/>
      <dgm:spPr/>
      <dgm:t>
        <a:bodyPr/>
        <a:lstStyle/>
        <a:p>
          <a:r>
            <a:rPr lang="en-US" dirty="0">
              <a:latin typeface="Corbel" panose="020B0503020204020204" pitchFamily="34" charset="0"/>
            </a:rPr>
            <a:t>Nicole Karikari, US EPA</a:t>
          </a:r>
        </a:p>
      </dgm:t>
    </dgm:pt>
    <dgm:pt modelId="{1028C691-9302-4099-9D9A-F685E4A3791B}" type="parTrans" cxnId="{22328162-8B8E-4D2E-BE81-BA7E5EF56828}">
      <dgm:prSet/>
      <dgm:spPr/>
      <dgm:t>
        <a:bodyPr/>
        <a:lstStyle/>
        <a:p>
          <a:endParaRPr lang="en-US"/>
        </a:p>
      </dgm:t>
    </dgm:pt>
    <dgm:pt modelId="{C36A04B6-5A47-4943-9E0E-E075FBF00FAC}" type="sibTrans" cxnId="{22328162-8B8E-4D2E-BE81-BA7E5EF56828}">
      <dgm:prSet/>
      <dgm:spPr/>
      <dgm:t>
        <a:bodyPr/>
        <a:lstStyle/>
        <a:p>
          <a:endParaRPr lang="en-US"/>
        </a:p>
      </dgm:t>
    </dgm:pt>
    <dgm:pt modelId="{30CF5806-9F1B-4EF3-B42E-EDA868DDC2B7}" type="pres">
      <dgm:prSet presAssocID="{4D9BF958-E9C3-4ECB-AA5D-1AC915BFBE4B}" presName="Name0" presStyleCnt="0">
        <dgm:presLayoutVars>
          <dgm:dir/>
          <dgm:animLvl val="lvl"/>
          <dgm:resizeHandles val="exact"/>
        </dgm:presLayoutVars>
      </dgm:prSet>
      <dgm:spPr/>
    </dgm:pt>
    <dgm:pt modelId="{E52CFD44-7C6B-4DE0-AC14-F8ED13686BE4}" type="pres">
      <dgm:prSet presAssocID="{BBC57B70-2C31-4786-AB0E-BCE860ECE53D}" presName="linNode" presStyleCnt="0"/>
      <dgm:spPr/>
    </dgm:pt>
    <dgm:pt modelId="{B4C4536A-76CE-4540-AC41-472FADC5E662}" type="pres">
      <dgm:prSet presAssocID="{BBC57B70-2C31-4786-AB0E-BCE860ECE53D}" presName="parentText" presStyleLbl="node1" presStyleIdx="0" presStyleCnt="15" custLinFactNeighborX="0" custLinFactNeighborY="4969">
        <dgm:presLayoutVars>
          <dgm:chMax val="1"/>
          <dgm:bulletEnabled val="1"/>
        </dgm:presLayoutVars>
      </dgm:prSet>
      <dgm:spPr/>
    </dgm:pt>
    <dgm:pt modelId="{EFF7D498-A86A-4656-A567-E429B2870E8E}" type="pres">
      <dgm:prSet presAssocID="{FABFAABE-66F9-40D0-847D-A0481FEF3057}" presName="sp" presStyleCnt="0"/>
      <dgm:spPr/>
    </dgm:pt>
    <dgm:pt modelId="{4265D1C8-7A1D-4758-9064-843EBDD656BD}" type="pres">
      <dgm:prSet presAssocID="{F61A7F68-9DDD-46AB-8C06-22D1904DC999}" presName="linNode" presStyleCnt="0"/>
      <dgm:spPr/>
    </dgm:pt>
    <dgm:pt modelId="{57463F10-9ABF-4BBB-9167-8ABC8545745B}" type="pres">
      <dgm:prSet presAssocID="{F61A7F68-9DDD-46AB-8C06-22D1904DC999}" presName="parentText" presStyleLbl="node1" presStyleIdx="1" presStyleCnt="15">
        <dgm:presLayoutVars>
          <dgm:chMax val="1"/>
          <dgm:bulletEnabled val="1"/>
        </dgm:presLayoutVars>
      </dgm:prSet>
      <dgm:spPr/>
    </dgm:pt>
    <dgm:pt modelId="{753C805B-0F8A-46C6-9453-4BB02E840785}" type="pres">
      <dgm:prSet presAssocID="{D8C7B348-8EDF-4ED9-93EE-845C7EFB0881}" presName="sp" presStyleCnt="0"/>
      <dgm:spPr/>
    </dgm:pt>
    <dgm:pt modelId="{1BE02A5B-466F-46D1-84B1-BC2CB565B621}" type="pres">
      <dgm:prSet presAssocID="{1374D1E5-8F4E-4017-8EE7-95178B5E36DE}" presName="linNode" presStyleCnt="0"/>
      <dgm:spPr/>
    </dgm:pt>
    <dgm:pt modelId="{1E9C5465-2EBE-4248-9BA3-C1D675FB2059}" type="pres">
      <dgm:prSet presAssocID="{1374D1E5-8F4E-4017-8EE7-95178B5E36DE}" presName="parentText" presStyleLbl="node1" presStyleIdx="2" presStyleCnt="15">
        <dgm:presLayoutVars>
          <dgm:chMax val="1"/>
          <dgm:bulletEnabled val="1"/>
        </dgm:presLayoutVars>
      </dgm:prSet>
      <dgm:spPr/>
    </dgm:pt>
    <dgm:pt modelId="{6D0BB3FF-5A07-4CA3-9318-20C956D3CE8A}" type="pres">
      <dgm:prSet presAssocID="{E4609A4B-419A-49FA-B4FD-E49A8E0DA4CC}" presName="sp" presStyleCnt="0"/>
      <dgm:spPr/>
    </dgm:pt>
    <dgm:pt modelId="{10D622CE-77EC-4AA0-AA23-5C0E4D597983}" type="pres">
      <dgm:prSet presAssocID="{BC3AAD64-3707-4C8F-8436-E3CF84A282A3}" presName="linNode" presStyleCnt="0"/>
      <dgm:spPr/>
    </dgm:pt>
    <dgm:pt modelId="{BDEF8AEC-20E7-4B50-ADC7-7020A4E1F698}" type="pres">
      <dgm:prSet presAssocID="{BC3AAD64-3707-4C8F-8436-E3CF84A282A3}" presName="parentText" presStyleLbl="node1" presStyleIdx="3" presStyleCnt="15">
        <dgm:presLayoutVars>
          <dgm:chMax val="1"/>
          <dgm:bulletEnabled val="1"/>
        </dgm:presLayoutVars>
      </dgm:prSet>
      <dgm:spPr/>
    </dgm:pt>
    <dgm:pt modelId="{4A092F81-A42C-4A06-ABEF-978994D8D8AF}" type="pres">
      <dgm:prSet presAssocID="{7D5E2FFF-AC73-4406-8A92-BEC2E6D49AF7}" presName="sp" presStyleCnt="0"/>
      <dgm:spPr/>
    </dgm:pt>
    <dgm:pt modelId="{1300A115-71AD-4A67-A54D-DE85D2921AC2}" type="pres">
      <dgm:prSet presAssocID="{C4648160-5036-47FC-9E17-B2BFEAD388AC}" presName="linNode" presStyleCnt="0"/>
      <dgm:spPr/>
    </dgm:pt>
    <dgm:pt modelId="{038BADF5-2CF5-4226-8E60-2E56D0DF115C}" type="pres">
      <dgm:prSet presAssocID="{C4648160-5036-47FC-9E17-B2BFEAD388AC}" presName="parentText" presStyleLbl="node1" presStyleIdx="4" presStyleCnt="15">
        <dgm:presLayoutVars>
          <dgm:chMax val="1"/>
          <dgm:bulletEnabled val="1"/>
        </dgm:presLayoutVars>
      </dgm:prSet>
      <dgm:spPr/>
    </dgm:pt>
    <dgm:pt modelId="{4DD6E651-F066-4A86-90BC-FD0E47D8A878}" type="pres">
      <dgm:prSet presAssocID="{9CC91D3F-FC38-456E-ADD2-46F1483A9598}" presName="sp" presStyleCnt="0"/>
      <dgm:spPr/>
    </dgm:pt>
    <dgm:pt modelId="{634E02E8-8474-438E-8CC3-4E427FD42718}" type="pres">
      <dgm:prSet presAssocID="{EC1F7F82-CE99-43A9-BC78-C2E96EA761A9}" presName="linNode" presStyleCnt="0"/>
      <dgm:spPr/>
    </dgm:pt>
    <dgm:pt modelId="{921F44D3-2D53-44AC-A853-17C2ED26E022}" type="pres">
      <dgm:prSet presAssocID="{EC1F7F82-CE99-43A9-BC78-C2E96EA761A9}" presName="parentText" presStyleLbl="node1" presStyleIdx="5" presStyleCnt="15">
        <dgm:presLayoutVars>
          <dgm:chMax val="1"/>
          <dgm:bulletEnabled val="1"/>
        </dgm:presLayoutVars>
      </dgm:prSet>
      <dgm:spPr/>
    </dgm:pt>
    <dgm:pt modelId="{7D238AD3-EBD6-48E3-B45B-6999410E09E5}" type="pres">
      <dgm:prSet presAssocID="{3C8B81B3-4E01-4A71-B842-B1842546ED15}" presName="sp" presStyleCnt="0"/>
      <dgm:spPr/>
    </dgm:pt>
    <dgm:pt modelId="{B114924E-32CE-4EA8-A961-B7E569857C14}" type="pres">
      <dgm:prSet presAssocID="{4A154D4B-4E6C-40E7-BA74-4AD6B32E47F0}" presName="linNode" presStyleCnt="0"/>
      <dgm:spPr/>
    </dgm:pt>
    <dgm:pt modelId="{9930F877-E7AF-45D5-88B4-B8741076115F}" type="pres">
      <dgm:prSet presAssocID="{4A154D4B-4E6C-40E7-BA74-4AD6B32E47F0}" presName="parentText" presStyleLbl="node1" presStyleIdx="6" presStyleCnt="15">
        <dgm:presLayoutVars>
          <dgm:chMax val="1"/>
          <dgm:bulletEnabled val="1"/>
        </dgm:presLayoutVars>
      </dgm:prSet>
      <dgm:spPr/>
    </dgm:pt>
    <dgm:pt modelId="{D3385671-6C1C-49AE-8F76-0C1917E3F1FD}" type="pres">
      <dgm:prSet presAssocID="{A31A0EEF-2DC6-48C5-B8E9-92EE417108F6}" presName="sp" presStyleCnt="0"/>
      <dgm:spPr/>
    </dgm:pt>
    <dgm:pt modelId="{35B8DA0D-C02D-43C7-A8FC-F32A8C0AB0BB}" type="pres">
      <dgm:prSet presAssocID="{1F554DDF-3523-4B6A-8B0C-5768E8BCF678}" presName="linNode" presStyleCnt="0"/>
      <dgm:spPr/>
    </dgm:pt>
    <dgm:pt modelId="{4726D4AF-3696-4850-BBA3-803DFAF45D8B}" type="pres">
      <dgm:prSet presAssocID="{1F554DDF-3523-4B6A-8B0C-5768E8BCF678}" presName="parentText" presStyleLbl="node1" presStyleIdx="7" presStyleCnt="15">
        <dgm:presLayoutVars>
          <dgm:chMax val="1"/>
          <dgm:bulletEnabled val="1"/>
        </dgm:presLayoutVars>
      </dgm:prSet>
      <dgm:spPr/>
    </dgm:pt>
    <dgm:pt modelId="{ABB69EB0-FDE8-4BB8-8D41-D20A6E703DFE}" type="pres">
      <dgm:prSet presAssocID="{0733DD6F-A097-429F-AAB1-DF130F63D773}" presName="sp" presStyleCnt="0"/>
      <dgm:spPr/>
    </dgm:pt>
    <dgm:pt modelId="{EA9E7DA6-EC4A-4502-9CA6-46303400D937}" type="pres">
      <dgm:prSet presAssocID="{D08CC862-1AD6-4DF7-8D06-D2D16FB6C9B7}" presName="linNode" presStyleCnt="0"/>
      <dgm:spPr/>
    </dgm:pt>
    <dgm:pt modelId="{14E4C31D-CEFE-4643-97B9-A4540549CC85}" type="pres">
      <dgm:prSet presAssocID="{D08CC862-1AD6-4DF7-8D06-D2D16FB6C9B7}" presName="parentText" presStyleLbl="node1" presStyleIdx="8" presStyleCnt="15">
        <dgm:presLayoutVars>
          <dgm:chMax val="1"/>
          <dgm:bulletEnabled val="1"/>
        </dgm:presLayoutVars>
      </dgm:prSet>
      <dgm:spPr/>
    </dgm:pt>
    <dgm:pt modelId="{D024D67B-75AC-4A09-A2E7-1349414F7C3F}" type="pres">
      <dgm:prSet presAssocID="{C36A04B6-5A47-4943-9E0E-E075FBF00FAC}" presName="sp" presStyleCnt="0"/>
      <dgm:spPr/>
    </dgm:pt>
    <dgm:pt modelId="{CE71391B-CA4E-47CC-932A-B620E68BDE43}" type="pres">
      <dgm:prSet presAssocID="{F4254D9F-D015-4571-BDB6-38EE60B0E386}" presName="linNode" presStyleCnt="0"/>
      <dgm:spPr/>
    </dgm:pt>
    <dgm:pt modelId="{2690FD9F-9611-4B7C-9F36-C3FF0C4F29D8}" type="pres">
      <dgm:prSet presAssocID="{F4254D9F-D015-4571-BDB6-38EE60B0E386}" presName="parentText" presStyleLbl="node1" presStyleIdx="9" presStyleCnt="15">
        <dgm:presLayoutVars>
          <dgm:chMax val="1"/>
          <dgm:bulletEnabled val="1"/>
        </dgm:presLayoutVars>
      </dgm:prSet>
      <dgm:spPr/>
    </dgm:pt>
    <dgm:pt modelId="{8B03F18E-80B2-407E-976D-06EF2E2293E6}" type="pres">
      <dgm:prSet presAssocID="{2D98A2E6-6F68-431C-8A89-E77C046A74FA}" presName="sp" presStyleCnt="0"/>
      <dgm:spPr/>
    </dgm:pt>
    <dgm:pt modelId="{8C2423F5-72AB-4A54-8F02-D396D8C0C53E}" type="pres">
      <dgm:prSet presAssocID="{3B9EF5EC-CFD5-44BB-9FB1-EA4DEC8DE45F}" presName="linNode" presStyleCnt="0"/>
      <dgm:spPr/>
    </dgm:pt>
    <dgm:pt modelId="{9B59D7B7-5931-40C5-B4FB-016AF9A34E6C}" type="pres">
      <dgm:prSet presAssocID="{3B9EF5EC-CFD5-44BB-9FB1-EA4DEC8DE45F}" presName="parentText" presStyleLbl="node1" presStyleIdx="10" presStyleCnt="15">
        <dgm:presLayoutVars>
          <dgm:chMax val="1"/>
          <dgm:bulletEnabled val="1"/>
        </dgm:presLayoutVars>
      </dgm:prSet>
      <dgm:spPr/>
    </dgm:pt>
    <dgm:pt modelId="{304C7FD1-F5A0-4A04-94BA-66F56C8A1E35}" type="pres">
      <dgm:prSet presAssocID="{083593D5-E9E3-4A14-B1E3-755951AD6F4A}" presName="sp" presStyleCnt="0"/>
      <dgm:spPr/>
    </dgm:pt>
    <dgm:pt modelId="{F4AEEC76-FF58-45B9-B45D-8C04BA8E24CB}" type="pres">
      <dgm:prSet presAssocID="{97A10460-CA2E-4268-A454-AF6B8BDED47A}" presName="linNode" presStyleCnt="0"/>
      <dgm:spPr/>
    </dgm:pt>
    <dgm:pt modelId="{8FA20015-EAE7-4944-B67E-D5CC25540C0A}" type="pres">
      <dgm:prSet presAssocID="{97A10460-CA2E-4268-A454-AF6B8BDED47A}" presName="parentText" presStyleLbl="node1" presStyleIdx="11" presStyleCnt="15">
        <dgm:presLayoutVars>
          <dgm:chMax val="1"/>
          <dgm:bulletEnabled val="1"/>
        </dgm:presLayoutVars>
      </dgm:prSet>
      <dgm:spPr/>
    </dgm:pt>
    <dgm:pt modelId="{81C0E5BF-A4FC-4476-993F-55236BA53BF1}" type="pres">
      <dgm:prSet presAssocID="{50CCA31C-7DE3-4920-B99A-BE1E1D92B091}" presName="sp" presStyleCnt="0"/>
      <dgm:spPr/>
    </dgm:pt>
    <dgm:pt modelId="{E594E1E4-A125-4E6F-A9B4-D6DC69241BDD}" type="pres">
      <dgm:prSet presAssocID="{C306B425-BF9B-4FCA-AAB2-83820D05C642}" presName="linNode" presStyleCnt="0"/>
      <dgm:spPr/>
    </dgm:pt>
    <dgm:pt modelId="{116EEC98-3D1D-4FED-8570-4AB12E1B4F3C}" type="pres">
      <dgm:prSet presAssocID="{C306B425-BF9B-4FCA-AAB2-83820D05C642}" presName="parentText" presStyleLbl="node1" presStyleIdx="12" presStyleCnt="15">
        <dgm:presLayoutVars>
          <dgm:chMax val="1"/>
          <dgm:bulletEnabled val="1"/>
        </dgm:presLayoutVars>
      </dgm:prSet>
      <dgm:spPr/>
    </dgm:pt>
    <dgm:pt modelId="{4A32DAEF-9B7D-446E-8CEF-D47AD4FC4AF4}" type="pres">
      <dgm:prSet presAssocID="{74ADFAFE-1CCE-41B7-B56B-350F989C3D4C}" presName="sp" presStyleCnt="0"/>
      <dgm:spPr/>
    </dgm:pt>
    <dgm:pt modelId="{55C73C88-8ADA-4597-A977-AEAE4F9E54C9}" type="pres">
      <dgm:prSet presAssocID="{AC50DC32-0D11-4067-AD31-7C6249BA4123}" presName="linNode" presStyleCnt="0"/>
      <dgm:spPr/>
    </dgm:pt>
    <dgm:pt modelId="{7C3F3A4C-6BE0-4BF9-ADC4-AFA4515B85C5}" type="pres">
      <dgm:prSet presAssocID="{AC50DC32-0D11-4067-AD31-7C6249BA4123}" presName="parentText" presStyleLbl="node1" presStyleIdx="13" presStyleCnt="15">
        <dgm:presLayoutVars>
          <dgm:chMax val="1"/>
          <dgm:bulletEnabled val="1"/>
        </dgm:presLayoutVars>
      </dgm:prSet>
      <dgm:spPr/>
    </dgm:pt>
    <dgm:pt modelId="{761FC6B6-DF9E-4C83-BF16-3B85231C2378}" type="pres">
      <dgm:prSet presAssocID="{37928E11-74F4-4DE1-A49F-9AF4E85729AA}" presName="sp" presStyleCnt="0"/>
      <dgm:spPr/>
    </dgm:pt>
    <dgm:pt modelId="{887D1F2E-FD9C-45E0-9CCE-45F332110F5A}" type="pres">
      <dgm:prSet presAssocID="{810C321D-A5B1-4724-A61F-35544F118FE0}" presName="linNode" presStyleCnt="0"/>
      <dgm:spPr/>
    </dgm:pt>
    <dgm:pt modelId="{F908AFB5-22B5-403C-BE82-F8205A3F42AC}" type="pres">
      <dgm:prSet presAssocID="{810C321D-A5B1-4724-A61F-35544F118FE0}" presName="parentText" presStyleLbl="node1" presStyleIdx="14" presStyleCnt="15">
        <dgm:presLayoutVars>
          <dgm:chMax val="1"/>
          <dgm:bulletEnabled val="1"/>
        </dgm:presLayoutVars>
      </dgm:prSet>
      <dgm:spPr/>
    </dgm:pt>
  </dgm:ptLst>
  <dgm:cxnLst>
    <dgm:cxn modelId="{E81E2705-DE58-4378-ADA0-6774BF21FCCC}" type="presOf" srcId="{BC3AAD64-3707-4C8F-8436-E3CF84A282A3}" destId="{BDEF8AEC-20E7-4B50-ADC7-7020A4E1F698}" srcOrd="0" destOrd="0" presId="urn:microsoft.com/office/officeart/2005/8/layout/vList5"/>
    <dgm:cxn modelId="{8C73450A-CE7C-471A-B093-7599213FBA3B}" type="presOf" srcId="{BBC57B70-2C31-4786-AB0E-BCE860ECE53D}" destId="{B4C4536A-76CE-4540-AC41-472FADC5E662}" srcOrd="0" destOrd="0" presId="urn:microsoft.com/office/officeart/2005/8/layout/vList5"/>
    <dgm:cxn modelId="{0A62F00C-4F92-4AE4-8900-168F2FFE5E45}" srcId="{4D9BF958-E9C3-4ECB-AA5D-1AC915BFBE4B}" destId="{810C321D-A5B1-4724-A61F-35544F118FE0}" srcOrd="14" destOrd="0" parTransId="{363D8C38-945F-4FA4-94D4-4B96657AEC24}" sibTransId="{F290B9A5-905C-4133-8BE2-2113BB9F5A0F}"/>
    <dgm:cxn modelId="{4F04022E-A834-4636-A030-0A054915A560}" type="presOf" srcId="{97A10460-CA2E-4268-A454-AF6B8BDED47A}" destId="{8FA20015-EAE7-4944-B67E-D5CC25540C0A}" srcOrd="0" destOrd="0" presId="urn:microsoft.com/office/officeart/2005/8/layout/vList5"/>
    <dgm:cxn modelId="{048C8436-21B4-4CEB-8CBA-0EB5E2FD1112}" srcId="{4D9BF958-E9C3-4ECB-AA5D-1AC915BFBE4B}" destId="{1374D1E5-8F4E-4017-8EE7-95178B5E36DE}" srcOrd="2" destOrd="0" parTransId="{A2668DE6-10B9-41FC-95C3-4E15D3A427CE}" sibTransId="{E4609A4B-419A-49FA-B4FD-E49A8E0DA4CC}"/>
    <dgm:cxn modelId="{9FC26E38-CA71-4407-9CE7-0C39D240053F}" type="presOf" srcId="{D08CC862-1AD6-4DF7-8D06-D2D16FB6C9B7}" destId="{14E4C31D-CEFE-4643-97B9-A4540549CC85}" srcOrd="0" destOrd="0" presId="urn:microsoft.com/office/officeart/2005/8/layout/vList5"/>
    <dgm:cxn modelId="{124FFA38-DEEA-4A04-8E03-70767FAE2B0D}" srcId="{4D9BF958-E9C3-4ECB-AA5D-1AC915BFBE4B}" destId="{BC3AAD64-3707-4C8F-8436-E3CF84A282A3}" srcOrd="3" destOrd="0" parTransId="{69B51485-1BE8-4489-B15A-8797B8A1D553}" sibTransId="{7D5E2FFF-AC73-4406-8A92-BEC2E6D49AF7}"/>
    <dgm:cxn modelId="{22328162-8B8E-4D2E-BE81-BA7E5EF56828}" srcId="{4D9BF958-E9C3-4ECB-AA5D-1AC915BFBE4B}" destId="{D08CC862-1AD6-4DF7-8D06-D2D16FB6C9B7}" srcOrd="8" destOrd="0" parTransId="{1028C691-9302-4099-9D9A-F685E4A3791B}" sibTransId="{C36A04B6-5A47-4943-9E0E-E075FBF00FAC}"/>
    <dgm:cxn modelId="{3FA7CD49-34BB-4D5D-8C37-EDA65E60F299}" srcId="{4D9BF958-E9C3-4ECB-AA5D-1AC915BFBE4B}" destId="{EC1F7F82-CE99-43A9-BC78-C2E96EA761A9}" srcOrd="5" destOrd="0" parTransId="{C806E4C5-387B-4A35-8F2A-C0BFF532AE43}" sibTransId="{3C8B81B3-4E01-4A71-B842-B1842546ED15}"/>
    <dgm:cxn modelId="{3487A66C-0929-416E-B155-4A3C4E82165F}" type="presOf" srcId="{F4254D9F-D015-4571-BDB6-38EE60B0E386}" destId="{2690FD9F-9611-4B7C-9F36-C3FF0C4F29D8}" srcOrd="0" destOrd="0" presId="urn:microsoft.com/office/officeart/2005/8/layout/vList5"/>
    <dgm:cxn modelId="{7FD6E871-70AF-482B-B6CB-221318CF5CE4}" srcId="{4D9BF958-E9C3-4ECB-AA5D-1AC915BFBE4B}" destId="{97A10460-CA2E-4268-A454-AF6B8BDED47A}" srcOrd="11" destOrd="0" parTransId="{04AED88E-0F0A-406D-ADDA-864AAEEE3606}" sibTransId="{50CCA31C-7DE3-4920-B99A-BE1E1D92B091}"/>
    <dgm:cxn modelId="{366D6274-8DE8-429C-9BF5-0BD7F6635430}" type="presOf" srcId="{4A154D4B-4E6C-40E7-BA74-4AD6B32E47F0}" destId="{9930F877-E7AF-45D5-88B4-B8741076115F}" srcOrd="0" destOrd="0" presId="urn:microsoft.com/office/officeart/2005/8/layout/vList5"/>
    <dgm:cxn modelId="{99529677-C116-4874-BC42-64996D605DDB}" type="presOf" srcId="{EC1F7F82-CE99-43A9-BC78-C2E96EA761A9}" destId="{921F44D3-2D53-44AC-A853-17C2ED26E022}" srcOrd="0" destOrd="0" presId="urn:microsoft.com/office/officeart/2005/8/layout/vList5"/>
    <dgm:cxn modelId="{E49BA786-5EDD-4C44-850E-73FC00154D48}" type="presOf" srcId="{4D9BF958-E9C3-4ECB-AA5D-1AC915BFBE4B}" destId="{30CF5806-9F1B-4EF3-B42E-EDA868DDC2B7}" srcOrd="0" destOrd="0" presId="urn:microsoft.com/office/officeart/2005/8/layout/vList5"/>
    <dgm:cxn modelId="{014E3387-414A-4303-B4F6-2D0FD383879C}" type="presOf" srcId="{AC50DC32-0D11-4067-AD31-7C6249BA4123}" destId="{7C3F3A4C-6BE0-4BF9-ADC4-AFA4515B85C5}" srcOrd="0" destOrd="0" presId="urn:microsoft.com/office/officeart/2005/8/layout/vList5"/>
    <dgm:cxn modelId="{1A87FD87-70DE-461B-8B9C-0EFBD768E73C}" srcId="{4D9BF958-E9C3-4ECB-AA5D-1AC915BFBE4B}" destId="{BBC57B70-2C31-4786-AB0E-BCE860ECE53D}" srcOrd="0" destOrd="0" parTransId="{BDDC6B70-9701-41CD-9FC0-7DD565BBB865}" sibTransId="{FABFAABE-66F9-40D0-847D-A0481FEF3057}"/>
    <dgm:cxn modelId="{E82D5B8C-62CE-4AF7-9000-409779A08F73}" type="presOf" srcId="{810C321D-A5B1-4724-A61F-35544F118FE0}" destId="{F908AFB5-22B5-403C-BE82-F8205A3F42AC}" srcOrd="0" destOrd="0" presId="urn:microsoft.com/office/officeart/2005/8/layout/vList5"/>
    <dgm:cxn modelId="{0F6CC88E-C238-4DB3-86E1-4EA81276F6E2}" type="presOf" srcId="{C306B425-BF9B-4FCA-AAB2-83820D05C642}" destId="{116EEC98-3D1D-4FED-8570-4AB12E1B4F3C}" srcOrd="0" destOrd="0" presId="urn:microsoft.com/office/officeart/2005/8/layout/vList5"/>
    <dgm:cxn modelId="{DE4F9B96-2810-42A9-BDAB-11987B033E0B}" type="presOf" srcId="{1374D1E5-8F4E-4017-8EE7-95178B5E36DE}" destId="{1E9C5465-2EBE-4248-9BA3-C1D675FB2059}" srcOrd="0" destOrd="0" presId="urn:microsoft.com/office/officeart/2005/8/layout/vList5"/>
    <dgm:cxn modelId="{5136289B-9243-423E-AEBB-F7EA89BB17BB}" srcId="{4D9BF958-E9C3-4ECB-AA5D-1AC915BFBE4B}" destId="{AC50DC32-0D11-4067-AD31-7C6249BA4123}" srcOrd="13" destOrd="0" parTransId="{87DE1307-B9E0-4507-9A81-47325B7BBEF8}" sibTransId="{37928E11-74F4-4DE1-A49F-9AF4E85729AA}"/>
    <dgm:cxn modelId="{12290E9C-1551-4078-8563-2EC2BB01A8A0}" srcId="{4D9BF958-E9C3-4ECB-AA5D-1AC915BFBE4B}" destId="{F4254D9F-D015-4571-BDB6-38EE60B0E386}" srcOrd="9" destOrd="0" parTransId="{09A89EE1-14A5-44BC-BCC1-2C9C7615074A}" sibTransId="{2D98A2E6-6F68-431C-8A89-E77C046A74FA}"/>
    <dgm:cxn modelId="{ABFAC9AA-71E3-473C-9EE0-273BD999199A}" srcId="{4D9BF958-E9C3-4ECB-AA5D-1AC915BFBE4B}" destId="{C4648160-5036-47FC-9E17-B2BFEAD388AC}" srcOrd="4" destOrd="0" parTransId="{0D6ED2E5-3416-41DC-A100-77BDBCD4A3E2}" sibTransId="{9CC91D3F-FC38-456E-ADD2-46F1483A9598}"/>
    <dgm:cxn modelId="{65CF9AB7-EEA4-47EC-BDBE-E6E8ACE50761}" srcId="{4D9BF958-E9C3-4ECB-AA5D-1AC915BFBE4B}" destId="{F61A7F68-9DDD-46AB-8C06-22D1904DC999}" srcOrd="1" destOrd="0" parTransId="{70BD9060-7E6B-4575-8619-C8C422D66D53}" sibTransId="{D8C7B348-8EDF-4ED9-93EE-845C7EFB0881}"/>
    <dgm:cxn modelId="{64F899C5-A469-41F7-A92A-9DF0D051E620}" type="presOf" srcId="{1F554DDF-3523-4B6A-8B0C-5768E8BCF678}" destId="{4726D4AF-3696-4850-BBA3-803DFAF45D8B}" srcOrd="0" destOrd="0" presId="urn:microsoft.com/office/officeart/2005/8/layout/vList5"/>
    <dgm:cxn modelId="{0CCF7CCA-ACB7-47EF-B0D5-8F468565770B}" srcId="{4D9BF958-E9C3-4ECB-AA5D-1AC915BFBE4B}" destId="{3B9EF5EC-CFD5-44BB-9FB1-EA4DEC8DE45F}" srcOrd="10" destOrd="0" parTransId="{FED4BF49-6421-4CEA-8065-7EE6D3402717}" sibTransId="{083593D5-E9E3-4A14-B1E3-755951AD6F4A}"/>
    <dgm:cxn modelId="{6436DCCB-F15A-442A-BBBE-77F9067F4D5A}" type="presOf" srcId="{F61A7F68-9DDD-46AB-8C06-22D1904DC999}" destId="{57463F10-9ABF-4BBB-9167-8ABC8545745B}" srcOrd="0" destOrd="0" presId="urn:microsoft.com/office/officeart/2005/8/layout/vList5"/>
    <dgm:cxn modelId="{1BFE25CC-4674-4199-81B0-64E73DDA8741}" srcId="{4D9BF958-E9C3-4ECB-AA5D-1AC915BFBE4B}" destId="{1F554DDF-3523-4B6A-8B0C-5768E8BCF678}" srcOrd="7" destOrd="0" parTransId="{56C5FE7D-DE42-487B-A40F-D6FB53B1C52C}" sibTransId="{0733DD6F-A097-429F-AAB1-DF130F63D773}"/>
    <dgm:cxn modelId="{FC977AE3-250E-4E38-9D5E-8FF1A88A94AE}" srcId="{4D9BF958-E9C3-4ECB-AA5D-1AC915BFBE4B}" destId="{C306B425-BF9B-4FCA-AAB2-83820D05C642}" srcOrd="12" destOrd="0" parTransId="{B82DEE51-8F07-4AB9-8CF2-125AB3E4ED03}" sibTransId="{74ADFAFE-1CCE-41B7-B56B-350F989C3D4C}"/>
    <dgm:cxn modelId="{F5FE21EA-F736-4B6F-9E2E-50AF9BF501F2}" type="presOf" srcId="{3B9EF5EC-CFD5-44BB-9FB1-EA4DEC8DE45F}" destId="{9B59D7B7-5931-40C5-B4FB-016AF9A34E6C}" srcOrd="0" destOrd="0" presId="urn:microsoft.com/office/officeart/2005/8/layout/vList5"/>
    <dgm:cxn modelId="{436720F1-B14A-4CE5-9A6F-AE4FC2BFF8FE}" type="presOf" srcId="{C4648160-5036-47FC-9E17-B2BFEAD388AC}" destId="{038BADF5-2CF5-4226-8E60-2E56D0DF115C}" srcOrd="0" destOrd="0" presId="urn:microsoft.com/office/officeart/2005/8/layout/vList5"/>
    <dgm:cxn modelId="{1CFE0CFB-5AE4-4825-9C71-CA225A4B79BB}" srcId="{4D9BF958-E9C3-4ECB-AA5D-1AC915BFBE4B}" destId="{4A154D4B-4E6C-40E7-BA74-4AD6B32E47F0}" srcOrd="6" destOrd="0" parTransId="{7D688D10-73CF-44A7-8A11-2B638E4074FA}" sibTransId="{A31A0EEF-2DC6-48C5-B8E9-92EE417108F6}"/>
    <dgm:cxn modelId="{603894F1-06B5-4DFF-B342-584102B3E65F}" type="presParOf" srcId="{30CF5806-9F1B-4EF3-B42E-EDA868DDC2B7}" destId="{E52CFD44-7C6B-4DE0-AC14-F8ED13686BE4}" srcOrd="0" destOrd="0" presId="urn:microsoft.com/office/officeart/2005/8/layout/vList5"/>
    <dgm:cxn modelId="{BC4C7306-EE6E-4133-B3C4-0B855F201AA7}" type="presParOf" srcId="{E52CFD44-7C6B-4DE0-AC14-F8ED13686BE4}" destId="{B4C4536A-76CE-4540-AC41-472FADC5E662}" srcOrd="0" destOrd="0" presId="urn:microsoft.com/office/officeart/2005/8/layout/vList5"/>
    <dgm:cxn modelId="{BD192BBB-AF82-4BD8-8F7C-A530EAC9AC49}" type="presParOf" srcId="{30CF5806-9F1B-4EF3-B42E-EDA868DDC2B7}" destId="{EFF7D498-A86A-4656-A567-E429B2870E8E}" srcOrd="1" destOrd="0" presId="urn:microsoft.com/office/officeart/2005/8/layout/vList5"/>
    <dgm:cxn modelId="{E0EA63CF-9524-4BC0-A998-903DBEAEC074}" type="presParOf" srcId="{30CF5806-9F1B-4EF3-B42E-EDA868DDC2B7}" destId="{4265D1C8-7A1D-4758-9064-843EBDD656BD}" srcOrd="2" destOrd="0" presId="urn:microsoft.com/office/officeart/2005/8/layout/vList5"/>
    <dgm:cxn modelId="{E64580F9-4F45-4490-9DDC-353FB31AC14E}" type="presParOf" srcId="{4265D1C8-7A1D-4758-9064-843EBDD656BD}" destId="{57463F10-9ABF-4BBB-9167-8ABC8545745B}" srcOrd="0" destOrd="0" presId="urn:microsoft.com/office/officeart/2005/8/layout/vList5"/>
    <dgm:cxn modelId="{5EFC6BB9-8529-4040-A1B4-81EDB460D68F}" type="presParOf" srcId="{30CF5806-9F1B-4EF3-B42E-EDA868DDC2B7}" destId="{753C805B-0F8A-46C6-9453-4BB02E840785}" srcOrd="3" destOrd="0" presId="urn:microsoft.com/office/officeart/2005/8/layout/vList5"/>
    <dgm:cxn modelId="{74167532-F14D-472B-9DC8-D8B49505E2D7}" type="presParOf" srcId="{30CF5806-9F1B-4EF3-B42E-EDA868DDC2B7}" destId="{1BE02A5B-466F-46D1-84B1-BC2CB565B621}" srcOrd="4" destOrd="0" presId="urn:microsoft.com/office/officeart/2005/8/layout/vList5"/>
    <dgm:cxn modelId="{231AF524-5F20-465D-B3F2-505336142659}" type="presParOf" srcId="{1BE02A5B-466F-46D1-84B1-BC2CB565B621}" destId="{1E9C5465-2EBE-4248-9BA3-C1D675FB2059}" srcOrd="0" destOrd="0" presId="urn:microsoft.com/office/officeart/2005/8/layout/vList5"/>
    <dgm:cxn modelId="{ABBD9A13-5B68-48EE-A6DD-9FAE396B6D8C}" type="presParOf" srcId="{30CF5806-9F1B-4EF3-B42E-EDA868DDC2B7}" destId="{6D0BB3FF-5A07-4CA3-9318-20C956D3CE8A}" srcOrd="5" destOrd="0" presId="urn:microsoft.com/office/officeart/2005/8/layout/vList5"/>
    <dgm:cxn modelId="{A96661C0-6FBE-49CB-88C4-5E00941604B6}" type="presParOf" srcId="{30CF5806-9F1B-4EF3-B42E-EDA868DDC2B7}" destId="{10D622CE-77EC-4AA0-AA23-5C0E4D597983}" srcOrd="6" destOrd="0" presId="urn:microsoft.com/office/officeart/2005/8/layout/vList5"/>
    <dgm:cxn modelId="{CE5C4EA1-FD35-4C2D-9334-E6F3772D7D91}" type="presParOf" srcId="{10D622CE-77EC-4AA0-AA23-5C0E4D597983}" destId="{BDEF8AEC-20E7-4B50-ADC7-7020A4E1F698}" srcOrd="0" destOrd="0" presId="urn:microsoft.com/office/officeart/2005/8/layout/vList5"/>
    <dgm:cxn modelId="{9B73EE88-837E-4260-BE09-1AC722269863}" type="presParOf" srcId="{30CF5806-9F1B-4EF3-B42E-EDA868DDC2B7}" destId="{4A092F81-A42C-4A06-ABEF-978994D8D8AF}" srcOrd="7" destOrd="0" presId="urn:microsoft.com/office/officeart/2005/8/layout/vList5"/>
    <dgm:cxn modelId="{103CDF30-2936-4CF4-B891-27EB73E61405}" type="presParOf" srcId="{30CF5806-9F1B-4EF3-B42E-EDA868DDC2B7}" destId="{1300A115-71AD-4A67-A54D-DE85D2921AC2}" srcOrd="8" destOrd="0" presId="urn:microsoft.com/office/officeart/2005/8/layout/vList5"/>
    <dgm:cxn modelId="{24FD2E6C-04A0-45F0-8EA7-1239149A0FE0}" type="presParOf" srcId="{1300A115-71AD-4A67-A54D-DE85D2921AC2}" destId="{038BADF5-2CF5-4226-8E60-2E56D0DF115C}" srcOrd="0" destOrd="0" presId="urn:microsoft.com/office/officeart/2005/8/layout/vList5"/>
    <dgm:cxn modelId="{2C0CBD19-09F6-4DD5-83BB-0DA8EB2381B9}" type="presParOf" srcId="{30CF5806-9F1B-4EF3-B42E-EDA868DDC2B7}" destId="{4DD6E651-F066-4A86-90BC-FD0E47D8A878}" srcOrd="9" destOrd="0" presId="urn:microsoft.com/office/officeart/2005/8/layout/vList5"/>
    <dgm:cxn modelId="{824A55C5-A3B8-45E9-9E8E-448DEB86E0E3}" type="presParOf" srcId="{30CF5806-9F1B-4EF3-B42E-EDA868DDC2B7}" destId="{634E02E8-8474-438E-8CC3-4E427FD42718}" srcOrd="10" destOrd="0" presId="urn:microsoft.com/office/officeart/2005/8/layout/vList5"/>
    <dgm:cxn modelId="{38A88D71-8C66-4C40-8427-A5DCB01F4F09}" type="presParOf" srcId="{634E02E8-8474-438E-8CC3-4E427FD42718}" destId="{921F44D3-2D53-44AC-A853-17C2ED26E022}" srcOrd="0" destOrd="0" presId="urn:microsoft.com/office/officeart/2005/8/layout/vList5"/>
    <dgm:cxn modelId="{EB2347B1-C348-474C-841B-7E67DB8B1A7B}" type="presParOf" srcId="{30CF5806-9F1B-4EF3-B42E-EDA868DDC2B7}" destId="{7D238AD3-EBD6-48E3-B45B-6999410E09E5}" srcOrd="11" destOrd="0" presId="urn:microsoft.com/office/officeart/2005/8/layout/vList5"/>
    <dgm:cxn modelId="{AA6A1EAC-E812-41A4-872D-FC8DA7F8C596}" type="presParOf" srcId="{30CF5806-9F1B-4EF3-B42E-EDA868DDC2B7}" destId="{B114924E-32CE-4EA8-A961-B7E569857C14}" srcOrd="12" destOrd="0" presId="urn:microsoft.com/office/officeart/2005/8/layout/vList5"/>
    <dgm:cxn modelId="{943136B6-87CC-4E6B-BDA2-1833F80E38D4}" type="presParOf" srcId="{B114924E-32CE-4EA8-A961-B7E569857C14}" destId="{9930F877-E7AF-45D5-88B4-B8741076115F}" srcOrd="0" destOrd="0" presId="urn:microsoft.com/office/officeart/2005/8/layout/vList5"/>
    <dgm:cxn modelId="{4A03948C-4FA3-4655-A11F-883063EE6389}" type="presParOf" srcId="{30CF5806-9F1B-4EF3-B42E-EDA868DDC2B7}" destId="{D3385671-6C1C-49AE-8F76-0C1917E3F1FD}" srcOrd="13" destOrd="0" presId="urn:microsoft.com/office/officeart/2005/8/layout/vList5"/>
    <dgm:cxn modelId="{4D158EFC-19BC-480F-B7E6-F821E82A68C8}" type="presParOf" srcId="{30CF5806-9F1B-4EF3-B42E-EDA868DDC2B7}" destId="{35B8DA0D-C02D-43C7-A8FC-F32A8C0AB0BB}" srcOrd="14" destOrd="0" presId="urn:microsoft.com/office/officeart/2005/8/layout/vList5"/>
    <dgm:cxn modelId="{BBB4E10E-DF94-4B23-8226-B48D7CA169F2}" type="presParOf" srcId="{35B8DA0D-C02D-43C7-A8FC-F32A8C0AB0BB}" destId="{4726D4AF-3696-4850-BBA3-803DFAF45D8B}" srcOrd="0" destOrd="0" presId="urn:microsoft.com/office/officeart/2005/8/layout/vList5"/>
    <dgm:cxn modelId="{D09D6E96-C8EA-4B85-B2C3-9C9E4C819151}" type="presParOf" srcId="{30CF5806-9F1B-4EF3-B42E-EDA868DDC2B7}" destId="{ABB69EB0-FDE8-4BB8-8D41-D20A6E703DFE}" srcOrd="15" destOrd="0" presId="urn:microsoft.com/office/officeart/2005/8/layout/vList5"/>
    <dgm:cxn modelId="{C03E0B1C-62E5-4A37-8356-7784182F9861}" type="presParOf" srcId="{30CF5806-9F1B-4EF3-B42E-EDA868DDC2B7}" destId="{EA9E7DA6-EC4A-4502-9CA6-46303400D937}" srcOrd="16" destOrd="0" presId="urn:microsoft.com/office/officeart/2005/8/layout/vList5"/>
    <dgm:cxn modelId="{B4D0C69D-A627-489C-8959-6C39857273EE}" type="presParOf" srcId="{EA9E7DA6-EC4A-4502-9CA6-46303400D937}" destId="{14E4C31D-CEFE-4643-97B9-A4540549CC85}" srcOrd="0" destOrd="0" presId="urn:microsoft.com/office/officeart/2005/8/layout/vList5"/>
    <dgm:cxn modelId="{0773AF77-1413-4400-9B75-DF1E28552E5E}" type="presParOf" srcId="{30CF5806-9F1B-4EF3-B42E-EDA868DDC2B7}" destId="{D024D67B-75AC-4A09-A2E7-1349414F7C3F}" srcOrd="17" destOrd="0" presId="urn:microsoft.com/office/officeart/2005/8/layout/vList5"/>
    <dgm:cxn modelId="{060D257C-376E-4C01-B45E-858ED705E3C4}" type="presParOf" srcId="{30CF5806-9F1B-4EF3-B42E-EDA868DDC2B7}" destId="{CE71391B-CA4E-47CC-932A-B620E68BDE43}" srcOrd="18" destOrd="0" presId="urn:microsoft.com/office/officeart/2005/8/layout/vList5"/>
    <dgm:cxn modelId="{FA0191F4-9C2E-4EF2-A447-F5FBBC658A48}" type="presParOf" srcId="{CE71391B-CA4E-47CC-932A-B620E68BDE43}" destId="{2690FD9F-9611-4B7C-9F36-C3FF0C4F29D8}" srcOrd="0" destOrd="0" presId="urn:microsoft.com/office/officeart/2005/8/layout/vList5"/>
    <dgm:cxn modelId="{ADF0C237-B730-4D38-806C-2694C5B4ACE2}" type="presParOf" srcId="{30CF5806-9F1B-4EF3-B42E-EDA868DDC2B7}" destId="{8B03F18E-80B2-407E-976D-06EF2E2293E6}" srcOrd="19" destOrd="0" presId="urn:microsoft.com/office/officeart/2005/8/layout/vList5"/>
    <dgm:cxn modelId="{BD3ABCD3-6890-4102-84FD-88D3B91D44E9}" type="presParOf" srcId="{30CF5806-9F1B-4EF3-B42E-EDA868DDC2B7}" destId="{8C2423F5-72AB-4A54-8F02-D396D8C0C53E}" srcOrd="20" destOrd="0" presId="urn:microsoft.com/office/officeart/2005/8/layout/vList5"/>
    <dgm:cxn modelId="{21B24F23-67F8-49AC-B696-F7F6842F11DC}" type="presParOf" srcId="{8C2423F5-72AB-4A54-8F02-D396D8C0C53E}" destId="{9B59D7B7-5931-40C5-B4FB-016AF9A34E6C}" srcOrd="0" destOrd="0" presId="urn:microsoft.com/office/officeart/2005/8/layout/vList5"/>
    <dgm:cxn modelId="{1FB956DC-35CB-4978-8717-1EA8953FF47E}" type="presParOf" srcId="{30CF5806-9F1B-4EF3-B42E-EDA868DDC2B7}" destId="{304C7FD1-F5A0-4A04-94BA-66F56C8A1E35}" srcOrd="21" destOrd="0" presId="urn:microsoft.com/office/officeart/2005/8/layout/vList5"/>
    <dgm:cxn modelId="{543E826A-42CD-4C42-B5BF-C1F2EC6956A7}" type="presParOf" srcId="{30CF5806-9F1B-4EF3-B42E-EDA868DDC2B7}" destId="{F4AEEC76-FF58-45B9-B45D-8C04BA8E24CB}" srcOrd="22" destOrd="0" presId="urn:microsoft.com/office/officeart/2005/8/layout/vList5"/>
    <dgm:cxn modelId="{5D479D8C-47C6-4289-BDB3-BCA9A26FA17B}" type="presParOf" srcId="{F4AEEC76-FF58-45B9-B45D-8C04BA8E24CB}" destId="{8FA20015-EAE7-4944-B67E-D5CC25540C0A}" srcOrd="0" destOrd="0" presId="urn:microsoft.com/office/officeart/2005/8/layout/vList5"/>
    <dgm:cxn modelId="{EBDC3227-BF13-4EB5-A0A0-2959D47E4D5A}" type="presParOf" srcId="{30CF5806-9F1B-4EF3-B42E-EDA868DDC2B7}" destId="{81C0E5BF-A4FC-4476-993F-55236BA53BF1}" srcOrd="23" destOrd="0" presId="urn:microsoft.com/office/officeart/2005/8/layout/vList5"/>
    <dgm:cxn modelId="{64EDAC14-4B1A-4F9C-9534-4819C5D5895F}" type="presParOf" srcId="{30CF5806-9F1B-4EF3-B42E-EDA868DDC2B7}" destId="{E594E1E4-A125-4E6F-A9B4-D6DC69241BDD}" srcOrd="24" destOrd="0" presId="urn:microsoft.com/office/officeart/2005/8/layout/vList5"/>
    <dgm:cxn modelId="{0FCBC237-98A1-4BFF-9EE0-8647E20ECDBC}" type="presParOf" srcId="{E594E1E4-A125-4E6F-A9B4-D6DC69241BDD}" destId="{116EEC98-3D1D-4FED-8570-4AB12E1B4F3C}" srcOrd="0" destOrd="0" presId="urn:microsoft.com/office/officeart/2005/8/layout/vList5"/>
    <dgm:cxn modelId="{59AD11FB-CC73-492D-86C3-093C0E787BA2}" type="presParOf" srcId="{30CF5806-9F1B-4EF3-B42E-EDA868DDC2B7}" destId="{4A32DAEF-9B7D-446E-8CEF-D47AD4FC4AF4}" srcOrd="25" destOrd="0" presId="urn:microsoft.com/office/officeart/2005/8/layout/vList5"/>
    <dgm:cxn modelId="{EA25BB75-A825-400A-BBCF-9B63FE67F04F}" type="presParOf" srcId="{30CF5806-9F1B-4EF3-B42E-EDA868DDC2B7}" destId="{55C73C88-8ADA-4597-A977-AEAE4F9E54C9}" srcOrd="26" destOrd="0" presId="urn:microsoft.com/office/officeart/2005/8/layout/vList5"/>
    <dgm:cxn modelId="{0D293A81-3B28-40A6-AE20-6E3ACD233C26}" type="presParOf" srcId="{55C73C88-8ADA-4597-A977-AEAE4F9E54C9}" destId="{7C3F3A4C-6BE0-4BF9-ADC4-AFA4515B85C5}" srcOrd="0" destOrd="0" presId="urn:microsoft.com/office/officeart/2005/8/layout/vList5"/>
    <dgm:cxn modelId="{A0929810-714D-4CC9-8B67-AD12BFFD287E}" type="presParOf" srcId="{30CF5806-9F1B-4EF3-B42E-EDA868DDC2B7}" destId="{761FC6B6-DF9E-4C83-BF16-3B85231C2378}" srcOrd="27" destOrd="0" presId="urn:microsoft.com/office/officeart/2005/8/layout/vList5"/>
    <dgm:cxn modelId="{6047124E-33F5-42E3-AE85-6DE6BEE8DAB0}" type="presParOf" srcId="{30CF5806-9F1B-4EF3-B42E-EDA868DDC2B7}" destId="{887D1F2E-FD9C-45E0-9CCE-45F332110F5A}" srcOrd="28" destOrd="0" presId="urn:microsoft.com/office/officeart/2005/8/layout/vList5"/>
    <dgm:cxn modelId="{F669ADB4-5254-407B-BBA7-066C9905BB7D}" type="presParOf" srcId="{887D1F2E-FD9C-45E0-9CCE-45F332110F5A}" destId="{F908AFB5-22B5-403C-BE82-F8205A3F42AC}"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C5CAEBD-D3B7-4E33-807E-98C06262F30E}" type="doc">
      <dgm:prSet loTypeId="urn:microsoft.com/office/officeart/2018/2/layout/IconLabelDescriptionList" loCatId="icon" qsTypeId="urn:microsoft.com/office/officeart/2005/8/quickstyle/simple1" qsCatId="simple" csTypeId="urn:microsoft.com/office/officeart/2018/5/colors/Iconchunking_neutralbg_colorful2" csCatId="colorful" phldr="1"/>
      <dgm:spPr/>
      <dgm:t>
        <a:bodyPr/>
        <a:lstStyle/>
        <a:p>
          <a:endParaRPr lang="en-US"/>
        </a:p>
      </dgm:t>
    </dgm:pt>
    <dgm:pt modelId="{6EE21F33-AB30-48C2-B9A4-D570A6D39935}">
      <dgm:prSet custT="1"/>
      <dgm:spPr/>
      <dgm:t>
        <a:bodyPr/>
        <a:lstStyle/>
        <a:p>
          <a:pPr>
            <a:defRPr b="1"/>
          </a:pPr>
          <a:r>
            <a:rPr lang="en-US" sz="1600" b="1" dirty="0">
              <a:solidFill>
                <a:srgbClr val="FF0000"/>
              </a:solidFill>
            </a:rPr>
            <a:t>Issue</a:t>
          </a:r>
          <a:r>
            <a:rPr lang="en-US" sz="1600" b="1" dirty="0"/>
            <a:t>: N</a:t>
          </a:r>
          <a:r>
            <a:rPr lang="en-US" sz="1600" dirty="0"/>
            <a:t>o opportunity for users to determine EVP-eligible products at the point of sale/on packaging</a:t>
          </a:r>
          <a:r>
            <a:rPr lang="en-US" sz="1400" dirty="0"/>
            <a:t>. </a:t>
          </a:r>
        </a:p>
      </dgm:t>
    </dgm:pt>
    <dgm:pt modelId="{A2FB767B-AFDC-4E2D-A36F-44131A8FEC63}" type="parTrans" cxnId="{52744447-D347-41EC-9324-383B628720E9}">
      <dgm:prSet/>
      <dgm:spPr/>
      <dgm:t>
        <a:bodyPr/>
        <a:lstStyle/>
        <a:p>
          <a:endParaRPr lang="en-US"/>
        </a:p>
      </dgm:t>
    </dgm:pt>
    <dgm:pt modelId="{14484BCE-8B13-46CD-BE40-32E299E0905F}" type="sibTrans" cxnId="{52744447-D347-41EC-9324-383B628720E9}">
      <dgm:prSet/>
      <dgm:spPr/>
      <dgm:t>
        <a:bodyPr/>
        <a:lstStyle/>
        <a:p>
          <a:endParaRPr lang="en-US"/>
        </a:p>
      </dgm:t>
    </dgm:pt>
    <dgm:pt modelId="{AEC692B5-23EA-4A80-A81A-9331C69E9F53}">
      <dgm:prSet custT="1"/>
      <dgm:spPr/>
      <dgm:t>
        <a:bodyPr/>
        <a:lstStyle/>
        <a:p>
          <a:pPr>
            <a:defRPr b="1"/>
          </a:pPr>
          <a:r>
            <a:rPr lang="en-US" sz="1600" b="1" dirty="0">
              <a:solidFill>
                <a:srgbClr val="FF0000"/>
              </a:solidFill>
            </a:rPr>
            <a:t>Recommendation</a:t>
          </a:r>
          <a:r>
            <a:rPr lang="en-US" sz="1600" b="1" dirty="0">
              <a:solidFill>
                <a:schemeClr val="bg2">
                  <a:lumMod val="50000"/>
                </a:schemeClr>
              </a:solidFill>
            </a:rPr>
            <a:t>: </a:t>
          </a:r>
          <a:r>
            <a:rPr lang="en-US" sz="1600" b="1" dirty="0"/>
            <a:t>EPA should develop a pathway for registrants to communicate EVP activation on-packaging, with a preference for use of a multi-use QR Code option.</a:t>
          </a:r>
          <a:endParaRPr lang="en-US" sz="1600" dirty="0"/>
        </a:p>
      </dgm:t>
    </dgm:pt>
    <dgm:pt modelId="{F92CD9F1-D2C5-4D5B-918F-9FD387041701}" type="parTrans" cxnId="{5167E188-1A4C-4978-AE38-3CDA206547EC}">
      <dgm:prSet/>
      <dgm:spPr/>
      <dgm:t>
        <a:bodyPr/>
        <a:lstStyle/>
        <a:p>
          <a:endParaRPr lang="en-US"/>
        </a:p>
      </dgm:t>
    </dgm:pt>
    <dgm:pt modelId="{553D3223-484F-429F-80AF-F7877FB21874}" type="sibTrans" cxnId="{5167E188-1A4C-4978-AE38-3CDA206547EC}">
      <dgm:prSet/>
      <dgm:spPr/>
      <dgm:t>
        <a:bodyPr/>
        <a:lstStyle/>
        <a:p>
          <a:endParaRPr lang="en-US"/>
        </a:p>
      </dgm:t>
    </dgm:pt>
    <dgm:pt modelId="{8EB1B221-3264-4ECF-ADFF-A9B4ACAA6A45}">
      <dgm:prSet custT="1"/>
      <dgm:spPr/>
      <dgm:t>
        <a:bodyPr/>
        <a:lstStyle/>
        <a:p>
          <a:pPr>
            <a:buFont typeface="Arial" panose="020B0604020202020204" pitchFamily="34" charset="0"/>
            <a:buChar char="•"/>
          </a:pPr>
          <a:r>
            <a:rPr lang="en-US" sz="1500" dirty="0"/>
            <a:t>QR codes allow registrants to link to EPA-approved EVP language in response to EVP activation without having to re-print labels or concerns about products in commerce with out-of-date EVP language on-packaging.  Wide understanding and use of QR codes, including for compliance with Spanish labeling requirements under PRIA 5.</a:t>
          </a:r>
        </a:p>
      </dgm:t>
    </dgm:pt>
    <dgm:pt modelId="{89921213-A139-41B0-917E-88F3CF0248DE}" type="parTrans" cxnId="{213AC72A-7FAD-4B02-B700-DE8125D429AA}">
      <dgm:prSet/>
      <dgm:spPr/>
      <dgm:t>
        <a:bodyPr/>
        <a:lstStyle/>
        <a:p>
          <a:endParaRPr lang="en-US"/>
        </a:p>
      </dgm:t>
    </dgm:pt>
    <dgm:pt modelId="{DE41F93C-9510-48FE-AA39-84BB7CC2FF73}" type="sibTrans" cxnId="{213AC72A-7FAD-4B02-B700-DE8125D429AA}">
      <dgm:prSet/>
      <dgm:spPr/>
      <dgm:t>
        <a:bodyPr/>
        <a:lstStyle/>
        <a:p>
          <a:endParaRPr lang="en-US"/>
        </a:p>
      </dgm:t>
    </dgm:pt>
    <dgm:pt modelId="{B04F4C1D-A759-46AF-A9BF-3440D99BE775}" type="pres">
      <dgm:prSet presAssocID="{5C5CAEBD-D3B7-4E33-807E-98C06262F30E}" presName="root" presStyleCnt="0">
        <dgm:presLayoutVars>
          <dgm:dir/>
          <dgm:resizeHandles val="exact"/>
        </dgm:presLayoutVars>
      </dgm:prSet>
      <dgm:spPr/>
    </dgm:pt>
    <dgm:pt modelId="{D6B52E8A-C2AB-48E8-818D-FE6486C44A87}" type="pres">
      <dgm:prSet presAssocID="{6EE21F33-AB30-48C2-B9A4-D570A6D39935}" presName="compNode" presStyleCnt="0"/>
      <dgm:spPr/>
    </dgm:pt>
    <dgm:pt modelId="{610C6EE6-8A30-455A-8465-8A158AAA8DCA}" type="pres">
      <dgm:prSet presAssocID="{6EE21F33-AB30-48C2-B9A4-D570A6D39935}"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lp"/>
        </a:ext>
      </dgm:extLst>
    </dgm:pt>
    <dgm:pt modelId="{C223BB4A-27EA-4CB2-B5B8-5CD901405FAD}" type="pres">
      <dgm:prSet presAssocID="{6EE21F33-AB30-48C2-B9A4-D570A6D39935}" presName="iconSpace" presStyleCnt="0"/>
      <dgm:spPr/>
    </dgm:pt>
    <dgm:pt modelId="{A8E2337B-3734-421F-99CA-F5C4ECF6D4CC}" type="pres">
      <dgm:prSet presAssocID="{6EE21F33-AB30-48C2-B9A4-D570A6D39935}" presName="parTx" presStyleLbl="revTx" presStyleIdx="0" presStyleCnt="4">
        <dgm:presLayoutVars>
          <dgm:chMax val="0"/>
          <dgm:chPref val="0"/>
        </dgm:presLayoutVars>
      </dgm:prSet>
      <dgm:spPr/>
    </dgm:pt>
    <dgm:pt modelId="{D863622D-6EB8-4554-9013-CF9266733CFB}" type="pres">
      <dgm:prSet presAssocID="{6EE21F33-AB30-48C2-B9A4-D570A6D39935}" presName="txSpace" presStyleCnt="0"/>
      <dgm:spPr/>
    </dgm:pt>
    <dgm:pt modelId="{FB71B63C-90D2-4D48-A67E-21FFF290A22E}" type="pres">
      <dgm:prSet presAssocID="{6EE21F33-AB30-48C2-B9A4-D570A6D39935}" presName="desTx" presStyleLbl="revTx" presStyleIdx="1" presStyleCnt="4">
        <dgm:presLayoutVars/>
      </dgm:prSet>
      <dgm:spPr/>
    </dgm:pt>
    <dgm:pt modelId="{327EE39E-D770-4B1B-A90F-BD4E6065AD78}" type="pres">
      <dgm:prSet presAssocID="{14484BCE-8B13-46CD-BE40-32E299E0905F}" presName="sibTrans" presStyleCnt="0"/>
      <dgm:spPr/>
    </dgm:pt>
    <dgm:pt modelId="{83911D40-B000-465A-8526-9863513057FD}" type="pres">
      <dgm:prSet presAssocID="{AEC692B5-23EA-4A80-A81A-9331C69E9F53}" presName="compNode" presStyleCnt="0"/>
      <dgm:spPr/>
    </dgm:pt>
    <dgm:pt modelId="{1DB491B4-DC58-4E78-91C2-04B34C1C94E5}" type="pres">
      <dgm:prSet presAssocID="{AEC692B5-23EA-4A80-A81A-9331C69E9F53}" presName="iconRect" presStyleLbl="node1" presStyleIdx="1" presStyleCnt="2"/>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Qr Code with solid fill"/>
        </a:ext>
      </dgm:extLst>
    </dgm:pt>
    <dgm:pt modelId="{A01D3223-9BF0-48F1-9415-9016187F7E8A}" type="pres">
      <dgm:prSet presAssocID="{AEC692B5-23EA-4A80-A81A-9331C69E9F53}" presName="iconSpace" presStyleCnt="0"/>
      <dgm:spPr/>
    </dgm:pt>
    <dgm:pt modelId="{77A3DA42-8A72-4A04-9AFE-0F62A94F2D8B}" type="pres">
      <dgm:prSet presAssocID="{AEC692B5-23EA-4A80-A81A-9331C69E9F53}" presName="parTx" presStyleLbl="revTx" presStyleIdx="2" presStyleCnt="4" custScaleX="145812" custLinFactNeighborX="-15834" custLinFactNeighborY="5445">
        <dgm:presLayoutVars>
          <dgm:chMax val="0"/>
          <dgm:chPref val="0"/>
        </dgm:presLayoutVars>
      </dgm:prSet>
      <dgm:spPr/>
    </dgm:pt>
    <dgm:pt modelId="{AEAD8A94-1661-4BEC-AD9C-221862DA8F41}" type="pres">
      <dgm:prSet presAssocID="{AEC692B5-23EA-4A80-A81A-9331C69E9F53}" presName="txSpace" presStyleCnt="0"/>
      <dgm:spPr/>
    </dgm:pt>
    <dgm:pt modelId="{475FEEFA-54CC-4473-8251-EB92C594D9E9}" type="pres">
      <dgm:prSet presAssocID="{AEC692B5-23EA-4A80-A81A-9331C69E9F53}" presName="desTx" presStyleLbl="revTx" presStyleIdx="3" presStyleCnt="4" custScaleX="164693" custScaleY="149969" custLinFactNeighborX="-6428" custLinFactNeighborY="80016">
        <dgm:presLayoutVars/>
      </dgm:prSet>
      <dgm:spPr/>
    </dgm:pt>
  </dgm:ptLst>
  <dgm:cxnLst>
    <dgm:cxn modelId="{921D9411-5367-4DD4-A44B-C7CEBBD216BF}" type="presOf" srcId="{8EB1B221-3264-4ECF-ADFF-A9B4ACAA6A45}" destId="{475FEEFA-54CC-4473-8251-EB92C594D9E9}" srcOrd="0" destOrd="0" presId="urn:microsoft.com/office/officeart/2018/2/layout/IconLabelDescriptionList"/>
    <dgm:cxn modelId="{213AC72A-7FAD-4B02-B700-DE8125D429AA}" srcId="{AEC692B5-23EA-4A80-A81A-9331C69E9F53}" destId="{8EB1B221-3264-4ECF-ADFF-A9B4ACAA6A45}" srcOrd="0" destOrd="0" parTransId="{89921213-A139-41B0-917E-88F3CF0248DE}" sibTransId="{DE41F93C-9510-48FE-AA39-84BB7CC2FF73}"/>
    <dgm:cxn modelId="{61B2EA5D-DE60-40BB-B0FE-076F2D7018E3}" type="presOf" srcId="{AEC692B5-23EA-4A80-A81A-9331C69E9F53}" destId="{77A3DA42-8A72-4A04-9AFE-0F62A94F2D8B}" srcOrd="0" destOrd="0" presId="urn:microsoft.com/office/officeart/2018/2/layout/IconLabelDescriptionList"/>
    <dgm:cxn modelId="{52744447-D347-41EC-9324-383B628720E9}" srcId="{5C5CAEBD-D3B7-4E33-807E-98C06262F30E}" destId="{6EE21F33-AB30-48C2-B9A4-D570A6D39935}" srcOrd="0" destOrd="0" parTransId="{A2FB767B-AFDC-4E2D-A36F-44131A8FEC63}" sibTransId="{14484BCE-8B13-46CD-BE40-32E299E0905F}"/>
    <dgm:cxn modelId="{6007E774-0CAD-496A-8DF9-AFD385CAB3A0}" type="presOf" srcId="{6EE21F33-AB30-48C2-B9A4-D570A6D39935}" destId="{A8E2337B-3734-421F-99CA-F5C4ECF6D4CC}" srcOrd="0" destOrd="0" presId="urn:microsoft.com/office/officeart/2018/2/layout/IconLabelDescriptionList"/>
    <dgm:cxn modelId="{5167E188-1A4C-4978-AE38-3CDA206547EC}" srcId="{5C5CAEBD-D3B7-4E33-807E-98C06262F30E}" destId="{AEC692B5-23EA-4A80-A81A-9331C69E9F53}" srcOrd="1" destOrd="0" parTransId="{F92CD9F1-D2C5-4D5B-918F-9FD387041701}" sibTransId="{553D3223-484F-429F-80AF-F7877FB21874}"/>
    <dgm:cxn modelId="{B35AECD6-A46D-412A-A7F1-C867975DFE73}" type="presOf" srcId="{5C5CAEBD-D3B7-4E33-807E-98C06262F30E}" destId="{B04F4C1D-A759-46AF-A9BF-3440D99BE775}" srcOrd="0" destOrd="0" presId="urn:microsoft.com/office/officeart/2018/2/layout/IconLabelDescriptionList"/>
    <dgm:cxn modelId="{8AF4ECC6-4AC1-45EA-A7CD-71BA0767956D}" type="presParOf" srcId="{B04F4C1D-A759-46AF-A9BF-3440D99BE775}" destId="{D6B52E8A-C2AB-48E8-818D-FE6486C44A87}" srcOrd="0" destOrd="0" presId="urn:microsoft.com/office/officeart/2018/2/layout/IconLabelDescriptionList"/>
    <dgm:cxn modelId="{7E440FE9-9776-4762-B05B-D002201568C1}" type="presParOf" srcId="{D6B52E8A-C2AB-48E8-818D-FE6486C44A87}" destId="{610C6EE6-8A30-455A-8465-8A158AAA8DCA}" srcOrd="0" destOrd="0" presId="urn:microsoft.com/office/officeart/2018/2/layout/IconLabelDescriptionList"/>
    <dgm:cxn modelId="{C330F6E4-DB6C-4FFE-9059-325498C67464}" type="presParOf" srcId="{D6B52E8A-C2AB-48E8-818D-FE6486C44A87}" destId="{C223BB4A-27EA-4CB2-B5B8-5CD901405FAD}" srcOrd="1" destOrd="0" presId="urn:microsoft.com/office/officeart/2018/2/layout/IconLabelDescriptionList"/>
    <dgm:cxn modelId="{4D37FBA9-8048-47D3-9677-52AD134DADE7}" type="presParOf" srcId="{D6B52E8A-C2AB-48E8-818D-FE6486C44A87}" destId="{A8E2337B-3734-421F-99CA-F5C4ECF6D4CC}" srcOrd="2" destOrd="0" presId="urn:microsoft.com/office/officeart/2018/2/layout/IconLabelDescriptionList"/>
    <dgm:cxn modelId="{9033EBB1-9726-4C1A-B206-B4D1A0F2E672}" type="presParOf" srcId="{D6B52E8A-C2AB-48E8-818D-FE6486C44A87}" destId="{D863622D-6EB8-4554-9013-CF9266733CFB}" srcOrd="3" destOrd="0" presId="urn:microsoft.com/office/officeart/2018/2/layout/IconLabelDescriptionList"/>
    <dgm:cxn modelId="{4097EF2E-9EB0-41E9-B012-3150E983C73F}" type="presParOf" srcId="{D6B52E8A-C2AB-48E8-818D-FE6486C44A87}" destId="{FB71B63C-90D2-4D48-A67E-21FFF290A22E}" srcOrd="4" destOrd="0" presId="urn:microsoft.com/office/officeart/2018/2/layout/IconLabelDescriptionList"/>
    <dgm:cxn modelId="{3BED5BE4-3677-4E0A-862B-65031EA72AD4}" type="presParOf" srcId="{B04F4C1D-A759-46AF-A9BF-3440D99BE775}" destId="{327EE39E-D770-4B1B-A90F-BD4E6065AD78}" srcOrd="1" destOrd="0" presId="urn:microsoft.com/office/officeart/2018/2/layout/IconLabelDescriptionList"/>
    <dgm:cxn modelId="{E84B99B9-B81D-431E-9186-9D1343A8F31D}" type="presParOf" srcId="{B04F4C1D-A759-46AF-A9BF-3440D99BE775}" destId="{83911D40-B000-465A-8526-9863513057FD}" srcOrd="2" destOrd="0" presId="urn:microsoft.com/office/officeart/2018/2/layout/IconLabelDescriptionList"/>
    <dgm:cxn modelId="{F061723D-2387-4D55-9A7B-FC99EB2ABCF1}" type="presParOf" srcId="{83911D40-B000-465A-8526-9863513057FD}" destId="{1DB491B4-DC58-4E78-91C2-04B34C1C94E5}" srcOrd="0" destOrd="0" presId="urn:microsoft.com/office/officeart/2018/2/layout/IconLabelDescriptionList"/>
    <dgm:cxn modelId="{B853EDB4-7B6A-45F4-8D13-6306E4C41047}" type="presParOf" srcId="{83911D40-B000-465A-8526-9863513057FD}" destId="{A01D3223-9BF0-48F1-9415-9016187F7E8A}" srcOrd="1" destOrd="0" presId="urn:microsoft.com/office/officeart/2018/2/layout/IconLabelDescriptionList"/>
    <dgm:cxn modelId="{74FEFFEB-290B-4C2E-A138-88DDA2A4FB74}" type="presParOf" srcId="{83911D40-B000-465A-8526-9863513057FD}" destId="{77A3DA42-8A72-4A04-9AFE-0F62A94F2D8B}" srcOrd="2" destOrd="0" presId="urn:microsoft.com/office/officeart/2018/2/layout/IconLabelDescriptionList"/>
    <dgm:cxn modelId="{FC84D858-224A-44F2-B01B-309E9449C069}" type="presParOf" srcId="{83911D40-B000-465A-8526-9863513057FD}" destId="{AEAD8A94-1661-4BEC-AD9C-221862DA8F41}" srcOrd="3" destOrd="0" presId="urn:microsoft.com/office/officeart/2018/2/layout/IconLabelDescriptionList"/>
    <dgm:cxn modelId="{44B1324B-8D9B-4A88-BF2A-ECBB87917FD1}" type="presParOf" srcId="{83911D40-B000-465A-8526-9863513057FD}" destId="{475FEEFA-54CC-4473-8251-EB92C594D9E9}"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A32339E-7DA8-4283-8B54-C91C78D42B11}" type="doc">
      <dgm:prSet loTypeId="urn:microsoft.com/office/officeart/2016/7/layout/LinearArrowProcessNumbered" loCatId="process" qsTypeId="urn:microsoft.com/office/officeart/2005/8/quickstyle/simple1" qsCatId="simple" csTypeId="urn:microsoft.com/office/officeart/2005/8/colors/colorful5" csCatId="colorful" phldr="1"/>
      <dgm:spPr/>
      <dgm:t>
        <a:bodyPr/>
        <a:lstStyle/>
        <a:p>
          <a:endParaRPr lang="en-US"/>
        </a:p>
      </dgm:t>
    </dgm:pt>
    <dgm:pt modelId="{DC6FF02E-93E2-477A-8E29-6F0582957858}">
      <dgm:prSet custT="1"/>
      <dgm:spPr/>
      <dgm:t>
        <a:bodyPr/>
        <a:lstStyle/>
        <a:p>
          <a:r>
            <a:rPr lang="en-US" sz="1800" dirty="0"/>
            <a:t>EPA will vet recommendations</a:t>
          </a:r>
        </a:p>
      </dgm:t>
    </dgm:pt>
    <dgm:pt modelId="{C51E2A01-5749-4325-9BF0-976EFEB786FC}" type="parTrans" cxnId="{CE6165BD-7BD6-43F9-B67A-CF5E3EEDAA68}">
      <dgm:prSet/>
      <dgm:spPr/>
      <dgm:t>
        <a:bodyPr/>
        <a:lstStyle/>
        <a:p>
          <a:endParaRPr lang="en-US"/>
        </a:p>
      </dgm:t>
    </dgm:pt>
    <dgm:pt modelId="{2C72F9D0-D2C0-4E04-A900-24E6D2A0D883}" type="sibTrans" cxnId="{CE6165BD-7BD6-43F9-B67A-CF5E3EEDAA68}">
      <dgm:prSet phldrT="1" phldr="0"/>
      <dgm:spPr/>
      <dgm:t>
        <a:bodyPr/>
        <a:lstStyle/>
        <a:p>
          <a:r>
            <a:rPr lang="en-US"/>
            <a:t>1</a:t>
          </a:r>
        </a:p>
      </dgm:t>
    </dgm:pt>
    <dgm:pt modelId="{D02DC1F9-C974-4C2B-A345-0F12ED400AD1}">
      <dgm:prSet custT="1"/>
      <dgm:spPr/>
      <dgm:t>
        <a:bodyPr/>
        <a:lstStyle/>
        <a:p>
          <a:r>
            <a:rPr lang="en-US" sz="2000" dirty="0"/>
            <a:t>EPA will post for public comment/  Interim Use</a:t>
          </a:r>
        </a:p>
      </dgm:t>
    </dgm:pt>
    <dgm:pt modelId="{990EC452-FC64-41D3-89AF-47AE45E002CA}" type="parTrans" cxnId="{ACB9A3D1-52A7-4960-9238-AEEEF005455B}">
      <dgm:prSet/>
      <dgm:spPr/>
      <dgm:t>
        <a:bodyPr/>
        <a:lstStyle/>
        <a:p>
          <a:endParaRPr lang="en-US"/>
        </a:p>
      </dgm:t>
    </dgm:pt>
    <dgm:pt modelId="{0013FEAF-4129-4176-9CFA-9E8BAF612C52}" type="sibTrans" cxnId="{ACB9A3D1-52A7-4960-9238-AEEEF005455B}">
      <dgm:prSet phldrT="2" phldr="0"/>
      <dgm:spPr/>
      <dgm:t>
        <a:bodyPr/>
        <a:lstStyle/>
        <a:p>
          <a:r>
            <a:rPr lang="en-US"/>
            <a:t>2</a:t>
          </a:r>
        </a:p>
      </dgm:t>
    </dgm:pt>
    <dgm:pt modelId="{D358E584-CD2E-4828-AB1E-89945D4B2881}">
      <dgm:prSet custT="1"/>
      <dgm:spPr/>
      <dgm:t>
        <a:bodyPr/>
        <a:lstStyle/>
        <a:p>
          <a:r>
            <a:rPr lang="en-US" sz="2000" dirty="0"/>
            <a:t>EPA will review public comments and publish a final policy</a:t>
          </a:r>
        </a:p>
      </dgm:t>
    </dgm:pt>
    <dgm:pt modelId="{166C2C22-CFEE-4AB0-A88E-F91E706F7F43}" type="parTrans" cxnId="{E9A8A086-1115-400D-8DD9-04927319F0BD}">
      <dgm:prSet/>
      <dgm:spPr/>
      <dgm:t>
        <a:bodyPr/>
        <a:lstStyle/>
        <a:p>
          <a:endParaRPr lang="en-US"/>
        </a:p>
      </dgm:t>
    </dgm:pt>
    <dgm:pt modelId="{C22BF04C-76CD-4F2C-A27D-CAA82B2E2B96}" type="sibTrans" cxnId="{E9A8A086-1115-400D-8DD9-04927319F0BD}">
      <dgm:prSet phldrT="3" phldr="0"/>
      <dgm:spPr/>
      <dgm:t>
        <a:bodyPr/>
        <a:lstStyle/>
        <a:p>
          <a:r>
            <a:rPr lang="en-US"/>
            <a:t>3</a:t>
          </a:r>
        </a:p>
      </dgm:t>
    </dgm:pt>
    <dgm:pt modelId="{002EDD75-0AB4-4F4F-9481-FC89C6C33451}" type="pres">
      <dgm:prSet presAssocID="{AA32339E-7DA8-4283-8B54-C91C78D42B11}" presName="linearFlow" presStyleCnt="0">
        <dgm:presLayoutVars>
          <dgm:dir/>
          <dgm:animLvl val="lvl"/>
          <dgm:resizeHandles val="exact"/>
        </dgm:presLayoutVars>
      </dgm:prSet>
      <dgm:spPr/>
    </dgm:pt>
    <dgm:pt modelId="{63D4CB22-69E4-4098-B14A-3B161668174B}" type="pres">
      <dgm:prSet presAssocID="{DC6FF02E-93E2-477A-8E29-6F0582957858}" presName="compositeNode" presStyleCnt="0"/>
      <dgm:spPr/>
    </dgm:pt>
    <dgm:pt modelId="{938E5232-A264-4A2F-A83E-F9D036B3413F}" type="pres">
      <dgm:prSet presAssocID="{DC6FF02E-93E2-477A-8E29-6F0582957858}" presName="parTx" presStyleLbl="node1" presStyleIdx="0" presStyleCnt="0">
        <dgm:presLayoutVars>
          <dgm:chMax val="0"/>
          <dgm:chPref val="0"/>
          <dgm:bulletEnabled val="1"/>
        </dgm:presLayoutVars>
      </dgm:prSet>
      <dgm:spPr/>
    </dgm:pt>
    <dgm:pt modelId="{7D9A4552-B033-4EC0-80E2-311C6F90847E}" type="pres">
      <dgm:prSet presAssocID="{DC6FF02E-93E2-477A-8E29-6F0582957858}" presName="parSh" presStyleCnt="0"/>
      <dgm:spPr/>
    </dgm:pt>
    <dgm:pt modelId="{A55ACD64-5571-4794-B8E1-FA9BF16AEE1E}" type="pres">
      <dgm:prSet presAssocID="{DC6FF02E-93E2-477A-8E29-6F0582957858}" presName="lineNode" presStyleLbl="alignAccFollowNode1" presStyleIdx="0" presStyleCnt="9"/>
      <dgm:spPr/>
    </dgm:pt>
    <dgm:pt modelId="{B60D8895-EF72-422F-862E-163D7C00DFF6}" type="pres">
      <dgm:prSet presAssocID="{DC6FF02E-93E2-477A-8E29-6F0582957858}" presName="lineArrowNode" presStyleLbl="alignAccFollowNode1" presStyleIdx="1" presStyleCnt="9"/>
      <dgm:spPr/>
    </dgm:pt>
    <dgm:pt modelId="{C95A23C5-513E-4EB8-9349-6A00C37860CB}" type="pres">
      <dgm:prSet presAssocID="{2C72F9D0-D2C0-4E04-A900-24E6D2A0D883}" presName="sibTransNodeCircle" presStyleLbl="alignNode1" presStyleIdx="0" presStyleCnt="3">
        <dgm:presLayoutVars>
          <dgm:chMax val="0"/>
          <dgm:bulletEnabled/>
        </dgm:presLayoutVars>
      </dgm:prSet>
      <dgm:spPr/>
    </dgm:pt>
    <dgm:pt modelId="{0018BD63-95E0-4820-BD26-321F7C6782D9}" type="pres">
      <dgm:prSet presAssocID="{2C72F9D0-D2C0-4E04-A900-24E6D2A0D883}" presName="spacerBetweenCircleAndCallout" presStyleCnt="0">
        <dgm:presLayoutVars/>
      </dgm:prSet>
      <dgm:spPr/>
    </dgm:pt>
    <dgm:pt modelId="{14842FEA-610E-4611-8E91-87802DE6F483}" type="pres">
      <dgm:prSet presAssocID="{DC6FF02E-93E2-477A-8E29-6F0582957858}" presName="nodeText" presStyleLbl="alignAccFollowNode1" presStyleIdx="2" presStyleCnt="9">
        <dgm:presLayoutVars>
          <dgm:bulletEnabled val="1"/>
        </dgm:presLayoutVars>
      </dgm:prSet>
      <dgm:spPr/>
    </dgm:pt>
    <dgm:pt modelId="{BFFA0E79-D885-4419-944F-CCEE18241572}" type="pres">
      <dgm:prSet presAssocID="{2C72F9D0-D2C0-4E04-A900-24E6D2A0D883}" presName="sibTransComposite" presStyleCnt="0"/>
      <dgm:spPr/>
    </dgm:pt>
    <dgm:pt modelId="{EB5B4153-5218-4077-B9A4-E2CE2D027E24}" type="pres">
      <dgm:prSet presAssocID="{D02DC1F9-C974-4C2B-A345-0F12ED400AD1}" presName="compositeNode" presStyleCnt="0"/>
      <dgm:spPr/>
    </dgm:pt>
    <dgm:pt modelId="{85A7A774-7B06-400A-ACA4-D7DAFDB2DFA3}" type="pres">
      <dgm:prSet presAssocID="{D02DC1F9-C974-4C2B-A345-0F12ED400AD1}" presName="parTx" presStyleLbl="node1" presStyleIdx="0" presStyleCnt="0">
        <dgm:presLayoutVars>
          <dgm:chMax val="0"/>
          <dgm:chPref val="0"/>
          <dgm:bulletEnabled val="1"/>
        </dgm:presLayoutVars>
      </dgm:prSet>
      <dgm:spPr/>
    </dgm:pt>
    <dgm:pt modelId="{FCE1046F-2978-4EF3-A637-542B4B10A258}" type="pres">
      <dgm:prSet presAssocID="{D02DC1F9-C974-4C2B-A345-0F12ED400AD1}" presName="parSh" presStyleCnt="0"/>
      <dgm:spPr/>
    </dgm:pt>
    <dgm:pt modelId="{D8CC62C6-BCE8-46DB-9FA3-34F20B09195B}" type="pres">
      <dgm:prSet presAssocID="{D02DC1F9-C974-4C2B-A345-0F12ED400AD1}" presName="lineNode" presStyleLbl="alignAccFollowNode1" presStyleIdx="3" presStyleCnt="9"/>
      <dgm:spPr/>
    </dgm:pt>
    <dgm:pt modelId="{9E222C91-77C2-4DB4-937B-86F102C525EA}" type="pres">
      <dgm:prSet presAssocID="{D02DC1F9-C974-4C2B-A345-0F12ED400AD1}" presName="lineArrowNode" presStyleLbl="alignAccFollowNode1" presStyleIdx="4" presStyleCnt="9"/>
      <dgm:spPr/>
    </dgm:pt>
    <dgm:pt modelId="{54ABF342-DCEC-42B9-9254-AA3AC2714A38}" type="pres">
      <dgm:prSet presAssocID="{0013FEAF-4129-4176-9CFA-9E8BAF612C52}" presName="sibTransNodeCircle" presStyleLbl="alignNode1" presStyleIdx="1" presStyleCnt="3">
        <dgm:presLayoutVars>
          <dgm:chMax val="0"/>
          <dgm:bulletEnabled/>
        </dgm:presLayoutVars>
      </dgm:prSet>
      <dgm:spPr/>
    </dgm:pt>
    <dgm:pt modelId="{374C57D4-3AE0-4B19-9CB6-55E0A87F5EE7}" type="pres">
      <dgm:prSet presAssocID="{0013FEAF-4129-4176-9CFA-9E8BAF612C52}" presName="spacerBetweenCircleAndCallout" presStyleCnt="0">
        <dgm:presLayoutVars/>
      </dgm:prSet>
      <dgm:spPr/>
    </dgm:pt>
    <dgm:pt modelId="{673EE2D2-AABA-4F08-B87A-BE307475C4DC}" type="pres">
      <dgm:prSet presAssocID="{D02DC1F9-C974-4C2B-A345-0F12ED400AD1}" presName="nodeText" presStyleLbl="alignAccFollowNode1" presStyleIdx="5" presStyleCnt="9">
        <dgm:presLayoutVars>
          <dgm:bulletEnabled val="1"/>
        </dgm:presLayoutVars>
      </dgm:prSet>
      <dgm:spPr/>
    </dgm:pt>
    <dgm:pt modelId="{B4060A89-932A-4413-9E83-83EF36B5600E}" type="pres">
      <dgm:prSet presAssocID="{0013FEAF-4129-4176-9CFA-9E8BAF612C52}" presName="sibTransComposite" presStyleCnt="0"/>
      <dgm:spPr/>
    </dgm:pt>
    <dgm:pt modelId="{3E9AEF83-9F26-4B96-9629-0F24083C18F0}" type="pres">
      <dgm:prSet presAssocID="{D358E584-CD2E-4828-AB1E-89945D4B2881}" presName="compositeNode" presStyleCnt="0"/>
      <dgm:spPr/>
    </dgm:pt>
    <dgm:pt modelId="{D9BAA6D3-D951-406D-B6A6-FBDA0781A321}" type="pres">
      <dgm:prSet presAssocID="{D358E584-CD2E-4828-AB1E-89945D4B2881}" presName="parTx" presStyleLbl="node1" presStyleIdx="0" presStyleCnt="0">
        <dgm:presLayoutVars>
          <dgm:chMax val="0"/>
          <dgm:chPref val="0"/>
          <dgm:bulletEnabled val="1"/>
        </dgm:presLayoutVars>
      </dgm:prSet>
      <dgm:spPr/>
    </dgm:pt>
    <dgm:pt modelId="{69E76441-C94D-4A87-B952-DAF18E473723}" type="pres">
      <dgm:prSet presAssocID="{D358E584-CD2E-4828-AB1E-89945D4B2881}" presName="parSh" presStyleCnt="0"/>
      <dgm:spPr/>
    </dgm:pt>
    <dgm:pt modelId="{24253902-D0F0-4778-A30E-2630182B132F}" type="pres">
      <dgm:prSet presAssocID="{D358E584-CD2E-4828-AB1E-89945D4B2881}" presName="lineNode" presStyleLbl="alignAccFollowNode1" presStyleIdx="6" presStyleCnt="9"/>
      <dgm:spPr/>
    </dgm:pt>
    <dgm:pt modelId="{5D254B5E-C988-416B-99E4-65C27E047A8D}" type="pres">
      <dgm:prSet presAssocID="{D358E584-CD2E-4828-AB1E-89945D4B2881}" presName="lineArrowNode" presStyleLbl="alignAccFollowNode1" presStyleIdx="7" presStyleCnt="9"/>
      <dgm:spPr/>
    </dgm:pt>
    <dgm:pt modelId="{27AB8FCF-69B2-41D7-B675-9FCF9122D034}" type="pres">
      <dgm:prSet presAssocID="{C22BF04C-76CD-4F2C-A27D-CAA82B2E2B96}" presName="sibTransNodeCircle" presStyleLbl="alignNode1" presStyleIdx="2" presStyleCnt="3">
        <dgm:presLayoutVars>
          <dgm:chMax val="0"/>
          <dgm:bulletEnabled/>
        </dgm:presLayoutVars>
      </dgm:prSet>
      <dgm:spPr/>
    </dgm:pt>
    <dgm:pt modelId="{200219B2-982F-4111-9FCA-6FE676AA46F1}" type="pres">
      <dgm:prSet presAssocID="{C22BF04C-76CD-4F2C-A27D-CAA82B2E2B96}" presName="spacerBetweenCircleAndCallout" presStyleCnt="0">
        <dgm:presLayoutVars/>
      </dgm:prSet>
      <dgm:spPr/>
    </dgm:pt>
    <dgm:pt modelId="{DFC9688A-16D4-4F24-9AF5-2613FEBE6510}" type="pres">
      <dgm:prSet presAssocID="{D358E584-CD2E-4828-AB1E-89945D4B2881}" presName="nodeText" presStyleLbl="alignAccFollowNode1" presStyleIdx="8" presStyleCnt="9">
        <dgm:presLayoutVars>
          <dgm:bulletEnabled val="1"/>
        </dgm:presLayoutVars>
      </dgm:prSet>
      <dgm:spPr/>
    </dgm:pt>
  </dgm:ptLst>
  <dgm:cxnLst>
    <dgm:cxn modelId="{7DD50410-DBE4-44E1-AC6D-DE189E8FB755}" type="presOf" srcId="{D358E584-CD2E-4828-AB1E-89945D4B2881}" destId="{DFC9688A-16D4-4F24-9AF5-2613FEBE6510}" srcOrd="0" destOrd="0" presId="urn:microsoft.com/office/officeart/2016/7/layout/LinearArrowProcessNumbered"/>
    <dgm:cxn modelId="{87B0E912-22F9-4FE3-989F-AD0C3F0A9167}" type="presOf" srcId="{2C72F9D0-D2C0-4E04-A900-24E6D2A0D883}" destId="{C95A23C5-513E-4EB8-9349-6A00C37860CB}" srcOrd="0" destOrd="0" presId="urn:microsoft.com/office/officeart/2016/7/layout/LinearArrowProcessNumbered"/>
    <dgm:cxn modelId="{60D1C41A-2D24-4871-BD52-203E4350CE96}" type="presOf" srcId="{0013FEAF-4129-4176-9CFA-9E8BAF612C52}" destId="{54ABF342-DCEC-42B9-9254-AA3AC2714A38}" srcOrd="0" destOrd="0" presId="urn:microsoft.com/office/officeart/2016/7/layout/LinearArrowProcessNumbered"/>
    <dgm:cxn modelId="{B67EFE2D-6BE6-44A4-AA89-3AA3450FE4C4}" type="presOf" srcId="{DC6FF02E-93E2-477A-8E29-6F0582957858}" destId="{14842FEA-610E-4611-8E91-87802DE6F483}" srcOrd="0" destOrd="0" presId="urn:microsoft.com/office/officeart/2016/7/layout/LinearArrowProcessNumbered"/>
    <dgm:cxn modelId="{E9A8A086-1115-400D-8DD9-04927319F0BD}" srcId="{AA32339E-7DA8-4283-8B54-C91C78D42B11}" destId="{D358E584-CD2E-4828-AB1E-89945D4B2881}" srcOrd="2" destOrd="0" parTransId="{166C2C22-CFEE-4AB0-A88E-F91E706F7F43}" sibTransId="{C22BF04C-76CD-4F2C-A27D-CAA82B2E2B96}"/>
    <dgm:cxn modelId="{FD4E408E-805A-4093-A2EE-87D21770F94A}" type="presOf" srcId="{D02DC1F9-C974-4C2B-A345-0F12ED400AD1}" destId="{673EE2D2-AABA-4F08-B87A-BE307475C4DC}" srcOrd="0" destOrd="0" presId="urn:microsoft.com/office/officeart/2016/7/layout/LinearArrowProcessNumbered"/>
    <dgm:cxn modelId="{75045B95-4CAE-4D09-A20D-5F97B4245ACF}" type="presOf" srcId="{C22BF04C-76CD-4F2C-A27D-CAA82B2E2B96}" destId="{27AB8FCF-69B2-41D7-B675-9FCF9122D034}" srcOrd="0" destOrd="0" presId="urn:microsoft.com/office/officeart/2016/7/layout/LinearArrowProcessNumbered"/>
    <dgm:cxn modelId="{CE6165BD-7BD6-43F9-B67A-CF5E3EEDAA68}" srcId="{AA32339E-7DA8-4283-8B54-C91C78D42B11}" destId="{DC6FF02E-93E2-477A-8E29-6F0582957858}" srcOrd="0" destOrd="0" parTransId="{C51E2A01-5749-4325-9BF0-976EFEB786FC}" sibTransId="{2C72F9D0-D2C0-4E04-A900-24E6D2A0D883}"/>
    <dgm:cxn modelId="{ACB9A3D1-52A7-4960-9238-AEEEF005455B}" srcId="{AA32339E-7DA8-4283-8B54-C91C78D42B11}" destId="{D02DC1F9-C974-4C2B-A345-0F12ED400AD1}" srcOrd="1" destOrd="0" parTransId="{990EC452-FC64-41D3-89AF-47AE45E002CA}" sibTransId="{0013FEAF-4129-4176-9CFA-9E8BAF612C52}"/>
    <dgm:cxn modelId="{3477F3F4-FC92-4C0D-AD93-E645918937B4}" type="presOf" srcId="{AA32339E-7DA8-4283-8B54-C91C78D42B11}" destId="{002EDD75-0AB4-4F4F-9481-FC89C6C33451}" srcOrd="0" destOrd="0" presId="urn:microsoft.com/office/officeart/2016/7/layout/LinearArrowProcessNumbered"/>
    <dgm:cxn modelId="{F25C92F4-955D-46C8-AEBD-0AB6C306CD02}" type="presParOf" srcId="{002EDD75-0AB4-4F4F-9481-FC89C6C33451}" destId="{63D4CB22-69E4-4098-B14A-3B161668174B}" srcOrd="0" destOrd="0" presId="urn:microsoft.com/office/officeart/2016/7/layout/LinearArrowProcessNumbered"/>
    <dgm:cxn modelId="{163B50B0-C823-4CF6-8531-09A300F79AF9}" type="presParOf" srcId="{63D4CB22-69E4-4098-B14A-3B161668174B}" destId="{938E5232-A264-4A2F-A83E-F9D036B3413F}" srcOrd="0" destOrd="0" presId="urn:microsoft.com/office/officeart/2016/7/layout/LinearArrowProcessNumbered"/>
    <dgm:cxn modelId="{D7F48084-D5B5-4FFA-A7CC-BA1F3BBA6BC9}" type="presParOf" srcId="{63D4CB22-69E4-4098-B14A-3B161668174B}" destId="{7D9A4552-B033-4EC0-80E2-311C6F90847E}" srcOrd="1" destOrd="0" presId="urn:microsoft.com/office/officeart/2016/7/layout/LinearArrowProcessNumbered"/>
    <dgm:cxn modelId="{59CD2B84-0690-4DEB-B7F5-318E51E2095C}" type="presParOf" srcId="{7D9A4552-B033-4EC0-80E2-311C6F90847E}" destId="{A55ACD64-5571-4794-B8E1-FA9BF16AEE1E}" srcOrd="0" destOrd="0" presId="urn:microsoft.com/office/officeart/2016/7/layout/LinearArrowProcessNumbered"/>
    <dgm:cxn modelId="{91D943D1-752D-4F65-85A5-2515A09D6D3E}" type="presParOf" srcId="{7D9A4552-B033-4EC0-80E2-311C6F90847E}" destId="{B60D8895-EF72-422F-862E-163D7C00DFF6}" srcOrd="1" destOrd="0" presId="urn:microsoft.com/office/officeart/2016/7/layout/LinearArrowProcessNumbered"/>
    <dgm:cxn modelId="{D7F0E2F6-3FEE-4CF4-84F6-644B3F9436CF}" type="presParOf" srcId="{7D9A4552-B033-4EC0-80E2-311C6F90847E}" destId="{C95A23C5-513E-4EB8-9349-6A00C37860CB}" srcOrd="2" destOrd="0" presId="urn:microsoft.com/office/officeart/2016/7/layout/LinearArrowProcessNumbered"/>
    <dgm:cxn modelId="{C60769EB-F2F5-4C67-8339-7E651651227C}" type="presParOf" srcId="{7D9A4552-B033-4EC0-80E2-311C6F90847E}" destId="{0018BD63-95E0-4820-BD26-321F7C6782D9}" srcOrd="3" destOrd="0" presId="urn:microsoft.com/office/officeart/2016/7/layout/LinearArrowProcessNumbered"/>
    <dgm:cxn modelId="{54B46849-10F4-4DBE-A775-1D4DCB825EB3}" type="presParOf" srcId="{63D4CB22-69E4-4098-B14A-3B161668174B}" destId="{14842FEA-610E-4611-8E91-87802DE6F483}" srcOrd="2" destOrd="0" presId="urn:microsoft.com/office/officeart/2016/7/layout/LinearArrowProcessNumbered"/>
    <dgm:cxn modelId="{BA8DAA25-4343-473C-86E5-D57F15DFBDD7}" type="presParOf" srcId="{002EDD75-0AB4-4F4F-9481-FC89C6C33451}" destId="{BFFA0E79-D885-4419-944F-CCEE18241572}" srcOrd="1" destOrd="0" presId="urn:microsoft.com/office/officeart/2016/7/layout/LinearArrowProcessNumbered"/>
    <dgm:cxn modelId="{EC403C29-BA48-415F-A562-9E6B97C5245D}" type="presParOf" srcId="{002EDD75-0AB4-4F4F-9481-FC89C6C33451}" destId="{EB5B4153-5218-4077-B9A4-E2CE2D027E24}" srcOrd="2" destOrd="0" presId="urn:microsoft.com/office/officeart/2016/7/layout/LinearArrowProcessNumbered"/>
    <dgm:cxn modelId="{2FE542F2-4437-4EDD-8C65-883FF2300212}" type="presParOf" srcId="{EB5B4153-5218-4077-B9A4-E2CE2D027E24}" destId="{85A7A774-7B06-400A-ACA4-D7DAFDB2DFA3}" srcOrd="0" destOrd="0" presId="urn:microsoft.com/office/officeart/2016/7/layout/LinearArrowProcessNumbered"/>
    <dgm:cxn modelId="{D2FB00A8-E6F2-4E1F-800C-935F634EE5FC}" type="presParOf" srcId="{EB5B4153-5218-4077-B9A4-E2CE2D027E24}" destId="{FCE1046F-2978-4EF3-A637-542B4B10A258}" srcOrd="1" destOrd="0" presId="urn:microsoft.com/office/officeart/2016/7/layout/LinearArrowProcessNumbered"/>
    <dgm:cxn modelId="{F95D9730-2653-407E-8EE1-E59C84B645CC}" type="presParOf" srcId="{FCE1046F-2978-4EF3-A637-542B4B10A258}" destId="{D8CC62C6-BCE8-46DB-9FA3-34F20B09195B}" srcOrd="0" destOrd="0" presId="urn:microsoft.com/office/officeart/2016/7/layout/LinearArrowProcessNumbered"/>
    <dgm:cxn modelId="{FABB1643-55CF-4417-8F83-C3A2C3E54516}" type="presParOf" srcId="{FCE1046F-2978-4EF3-A637-542B4B10A258}" destId="{9E222C91-77C2-4DB4-937B-86F102C525EA}" srcOrd="1" destOrd="0" presId="urn:microsoft.com/office/officeart/2016/7/layout/LinearArrowProcessNumbered"/>
    <dgm:cxn modelId="{665DE014-FF6E-4073-A045-1FCE396912F7}" type="presParOf" srcId="{FCE1046F-2978-4EF3-A637-542B4B10A258}" destId="{54ABF342-DCEC-42B9-9254-AA3AC2714A38}" srcOrd="2" destOrd="0" presId="urn:microsoft.com/office/officeart/2016/7/layout/LinearArrowProcessNumbered"/>
    <dgm:cxn modelId="{92034230-93B9-4BAD-B3FB-7CB14808C211}" type="presParOf" srcId="{FCE1046F-2978-4EF3-A637-542B4B10A258}" destId="{374C57D4-3AE0-4B19-9CB6-55E0A87F5EE7}" srcOrd="3" destOrd="0" presId="urn:microsoft.com/office/officeart/2016/7/layout/LinearArrowProcessNumbered"/>
    <dgm:cxn modelId="{671345BB-1304-472D-A9E1-0DFA8F944FEE}" type="presParOf" srcId="{EB5B4153-5218-4077-B9A4-E2CE2D027E24}" destId="{673EE2D2-AABA-4F08-B87A-BE307475C4DC}" srcOrd="2" destOrd="0" presId="urn:microsoft.com/office/officeart/2016/7/layout/LinearArrowProcessNumbered"/>
    <dgm:cxn modelId="{3A36C763-7C77-40B3-9ED8-D883118512D0}" type="presParOf" srcId="{002EDD75-0AB4-4F4F-9481-FC89C6C33451}" destId="{B4060A89-932A-4413-9E83-83EF36B5600E}" srcOrd="3" destOrd="0" presId="urn:microsoft.com/office/officeart/2016/7/layout/LinearArrowProcessNumbered"/>
    <dgm:cxn modelId="{834EACD5-A10A-4FEF-9C29-653FC8AB9BBC}" type="presParOf" srcId="{002EDD75-0AB4-4F4F-9481-FC89C6C33451}" destId="{3E9AEF83-9F26-4B96-9629-0F24083C18F0}" srcOrd="4" destOrd="0" presId="urn:microsoft.com/office/officeart/2016/7/layout/LinearArrowProcessNumbered"/>
    <dgm:cxn modelId="{F81DF094-07D8-48C4-8175-C0E0C1CC5DC0}" type="presParOf" srcId="{3E9AEF83-9F26-4B96-9629-0F24083C18F0}" destId="{D9BAA6D3-D951-406D-B6A6-FBDA0781A321}" srcOrd="0" destOrd="0" presId="urn:microsoft.com/office/officeart/2016/7/layout/LinearArrowProcessNumbered"/>
    <dgm:cxn modelId="{9C1691E3-24B2-40BF-B2B4-F775B294BFB6}" type="presParOf" srcId="{3E9AEF83-9F26-4B96-9629-0F24083C18F0}" destId="{69E76441-C94D-4A87-B952-DAF18E473723}" srcOrd="1" destOrd="0" presId="urn:microsoft.com/office/officeart/2016/7/layout/LinearArrowProcessNumbered"/>
    <dgm:cxn modelId="{760B3972-1D07-42A4-8465-42A429319B3D}" type="presParOf" srcId="{69E76441-C94D-4A87-B952-DAF18E473723}" destId="{24253902-D0F0-4778-A30E-2630182B132F}" srcOrd="0" destOrd="0" presId="urn:microsoft.com/office/officeart/2016/7/layout/LinearArrowProcessNumbered"/>
    <dgm:cxn modelId="{CD2C1B05-B862-4E52-A137-B5DB49D757D3}" type="presParOf" srcId="{69E76441-C94D-4A87-B952-DAF18E473723}" destId="{5D254B5E-C988-416B-99E4-65C27E047A8D}" srcOrd="1" destOrd="0" presId="urn:microsoft.com/office/officeart/2016/7/layout/LinearArrowProcessNumbered"/>
    <dgm:cxn modelId="{2A23896D-8160-45BA-891F-83BB379E06A9}" type="presParOf" srcId="{69E76441-C94D-4A87-B952-DAF18E473723}" destId="{27AB8FCF-69B2-41D7-B675-9FCF9122D034}" srcOrd="2" destOrd="0" presId="urn:microsoft.com/office/officeart/2016/7/layout/LinearArrowProcessNumbered"/>
    <dgm:cxn modelId="{12614911-52BF-4525-9AE8-6210BDDA5220}" type="presParOf" srcId="{69E76441-C94D-4A87-B952-DAF18E473723}" destId="{200219B2-982F-4111-9FCA-6FE676AA46F1}" srcOrd="3" destOrd="0" presId="urn:microsoft.com/office/officeart/2016/7/layout/LinearArrowProcessNumbered"/>
    <dgm:cxn modelId="{F5B26824-5E79-4E8A-AAAD-89AEAB6B7AAF}" type="presParOf" srcId="{3E9AEF83-9F26-4B96-9629-0F24083C18F0}" destId="{DFC9688A-16D4-4F24-9AF5-2613FEBE6510}" srcOrd="2" destOrd="0" presId="urn:microsoft.com/office/officeart/2016/7/layout/LinearArrow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0922D7A-105D-4FF6-8AA4-1407B2C1B65C}" type="doc">
      <dgm:prSet loTypeId="urn:microsoft.com/office/officeart/2018/2/layout/IconVerticalSolidList" loCatId="icon" qsTypeId="urn:microsoft.com/office/officeart/2005/8/quickstyle/simple1" qsCatId="simple" csTypeId="urn:microsoft.com/office/officeart/2018/5/colors/Iconchunking_neutralbg_accent6_2" csCatId="accent6" phldr="1"/>
      <dgm:spPr/>
      <dgm:t>
        <a:bodyPr/>
        <a:lstStyle/>
        <a:p>
          <a:endParaRPr lang="en-US"/>
        </a:p>
      </dgm:t>
    </dgm:pt>
    <dgm:pt modelId="{C38EFD37-D2C6-4DE5-95B1-17DE2633D555}">
      <dgm:prSet custT="1"/>
      <dgm:spPr/>
      <dgm:t>
        <a:bodyPr/>
        <a:lstStyle/>
        <a:p>
          <a:pPr>
            <a:lnSpc>
              <a:spcPct val="100000"/>
            </a:lnSpc>
          </a:pPr>
          <a:r>
            <a:rPr lang="en-US" sz="2400" b="1" dirty="0">
              <a:latin typeface="Corbel" panose="020B0503020204020204" pitchFamily="34" charset="0"/>
            </a:rPr>
            <a:t>What education is needed during a pandemic or other emergency for the public, end users, and other regulating authorities?</a:t>
          </a:r>
          <a:endParaRPr lang="en-US" sz="2400" dirty="0">
            <a:latin typeface="Corbel" panose="020B0503020204020204" pitchFamily="34" charset="0"/>
          </a:endParaRPr>
        </a:p>
      </dgm:t>
    </dgm:pt>
    <dgm:pt modelId="{CAA69131-D671-450C-A2A0-69704FE578E6}" type="parTrans" cxnId="{1B80C606-2BFF-4A3D-AF87-91792A7CC38C}">
      <dgm:prSet/>
      <dgm:spPr/>
      <dgm:t>
        <a:bodyPr/>
        <a:lstStyle/>
        <a:p>
          <a:endParaRPr lang="en-US"/>
        </a:p>
      </dgm:t>
    </dgm:pt>
    <dgm:pt modelId="{20E9BDC7-FB10-44CE-9736-0B40E6191538}" type="sibTrans" cxnId="{1B80C606-2BFF-4A3D-AF87-91792A7CC38C}">
      <dgm:prSet/>
      <dgm:spPr/>
      <dgm:t>
        <a:bodyPr/>
        <a:lstStyle/>
        <a:p>
          <a:endParaRPr lang="en-US"/>
        </a:p>
      </dgm:t>
    </dgm:pt>
    <dgm:pt modelId="{C6384714-D7B4-4106-8DA3-F86B5DBA4FA7}">
      <dgm:prSet custT="1"/>
      <dgm:spPr/>
      <dgm:t>
        <a:bodyPr/>
        <a:lstStyle/>
        <a:p>
          <a:pPr>
            <a:lnSpc>
              <a:spcPct val="100000"/>
            </a:lnSpc>
          </a:pPr>
          <a:r>
            <a:rPr lang="en-US" sz="2400" b="1" u="sng" dirty="0">
              <a:latin typeface="Corbel" panose="020B0503020204020204" pitchFamily="34" charset="0"/>
            </a:rPr>
            <a:t>Issue</a:t>
          </a:r>
          <a:r>
            <a:rPr lang="en-US" sz="2400" dirty="0">
              <a:latin typeface="Corbel" panose="020B0503020204020204" pitchFamily="34" charset="0"/>
            </a:rPr>
            <a:t>: There was ineffective messaging across several sectors due to information and education gaps. </a:t>
          </a:r>
        </a:p>
      </dgm:t>
    </dgm:pt>
    <dgm:pt modelId="{4C3100D6-7CD1-4D3C-89F5-DCA23926313D}" type="parTrans" cxnId="{137138F0-7481-46A7-837E-F9964C728F1B}">
      <dgm:prSet/>
      <dgm:spPr/>
      <dgm:t>
        <a:bodyPr/>
        <a:lstStyle/>
        <a:p>
          <a:endParaRPr lang="en-US"/>
        </a:p>
      </dgm:t>
    </dgm:pt>
    <dgm:pt modelId="{5504CDB6-BA41-4F24-8CDA-0265D92B6E3F}" type="sibTrans" cxnId="{137138F0-7481-46A7-837E-F9964C728F1B}">
      <dgm:prSet/>
      <dgm:spPr/>
      <dgm:t>
        <a:bodyPr/>
        <a:lstStyle/>
        <a:p>
          <a:endParaRPr lang="en-US"/>
        </a:p>
      </dgm:t>
    </dgm:pt>
    <dgm:pt modelId="{C30CE6E8-E2C5-4B56-A812-432E5FD1F33A}">
      <dgm:prSet custT="1"/>
      <dgm:spPr/>
      <dgm:t>
        <a:bodyPr/>
        <a:lstStyle/>
        <a:p>
          <a:pPr>
            <a:lnSpc>
              <a:spcPct val="100000"/>
            </a:lnSpc>
          </a:pPr>
          <a:r>
            <a:rPr lang="en-US" sz="1700" b="1" u="sng" dirty="0">
              <a:latin typeface="Corbel" panose="020B0503020204020204" pitchFamily="34" charset="0"/>
            </a:rPr>
            <a:t>Response</a:t>
          </a:r>
          <a:r>
            <a:rPr lang="en-US" sz="1700" dirty="0">
              <a:latin typeface="Corbel" panose="020B0503020204020204" pitchFamily="34" charset="0"/>
            </a:rPr>
            <a:t>: Develop targeted resources and references for general and specialized messaging for key sectors at different stages of a pandemic/emergency gathered through planned outreach tools (surveys, etc.) and lessons learned. </a:t>
          </a:r>
        </a:p>
      </dgm:t>
    </dgm:pt>
    <dgm:pt modelId="{292B9C8F-12AA-4B7F-A992-57AF153E09DB}" type="parTrans" cxnId="{9065F826-8DEA-4051-9818-329225B79ADD}">
      <dgm:prSet/>
      <dgm:spPr/>
      <dgm:t>
        <a:bodyPr/>
        <a:lstStyle/>
        <a:p>
          <a:endParaRPr lang="en-US"/>
        </a:p>
      </dgm:t>
    </dgm:pt>
    <dgm:pt modelId="{9E9B0E1F-E2FE-4768-B3D8-F5B020F555C8}" type="sibTrans" cxnId="{9065F826-8DEA-4051-9818-329225B79ADD}">
      <dgm:prSet/>
      <dgm:spPr/>
      <dgm:t>
        <a:bodyPr/>
        <a:lstStyle/>
        <a:p>
          <a:endParaRPr lang="en-US"/>
        </a:p>
      </dgm:t>
    </dgm:pt>
    <dgm:pt modelId="{1C317E7C-21FA-4F6D-8690-97270B39EAC4}" type="pres">
      <dgm:prSet presAssocID="{80922D7A-105D-4FF6-8AA4-1407B2C1B65C}" presName="root" presStyleCnt="0">
        <dgm:presLayoutVars>
          <dgm:dir/>
          <dgm:resizeHandles val="exact"/>
        </dgm:presLayoutVars>
      </dgm:prSet>
      <dgm:spPr/>
    </dgm:pt>
    <dgm:pt modelId="{FD1844D4-658A-44A6-A69D-8F4EDBFD904F}" type="pres">
      <dgm:prSet presAssocID="{C38EFD37-D2C6-4DE5-95B1-17DE2633D555}" presName="compNode" presStyleCnt="0"/>
      <dgm:spPr/>
    </dgm:pt>
    <dgm:pt modelId="{8004C82C-477B-467D-96DE-6983A380D995}" type="pres">
      <dgm:prSet presAssocID="{C38EFD37-D2C6-4DE5-95B1-17DE2633D555}" presName="bgRect" presStyleLbl="bgShp" presStyleIdx="0" presStyleCnt="3"/>
      <dgm:spPr/>
    </dgm:pt>
    <dgm:pt modelId="{D973A510-9E04-44D8-A6CE-0121D7B6F9E9}" type="pres">
      <dgm:prSet presAssocID="{C38EFD37-D2C6-4DE5-95B1-17DE2633D555}" presName="iconRect" presStyleLbl="node1" presStyleIdx="0" presStyleCnt="3"/>
      <dgm:spPr>
        <a:blipFill>
          <a:blip xmlns:r="http://schemas.openxmlformats.org/officeDocument/2006/relationships" r:embed="rId1">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irst Aid Kit"/>
        </a:ext>
      </dgm:extLst>
    </dgm:pt>
    <dgm:pt modelId="{5D309EF1-AE92-44C0-A517-1EEA966BD90A}" type="pres">
      <dgm:prSet presAssocID="{C38EFD37-D2C6-4DE5-95B1-17DE2633D555}" presName="spaceRect" presStyleCnt="0"/>
      <dgm:spPr/>
    </dgm:pt>
    <dgm:pt modelId="{50226DEE-0D38-4743-92B0-4F0FB292E734}" type="pres">
      <dgm:prSet presAssocID="{C38EFD37-D2C6-4DE5-95B1-17DE2633D555}" presName="parTx" presStyleLbl="revTx" presStyleIdx="0" presStyleCnt="3">
        <dgm:presLayoutVars>
          <dgm:chMax val="0"/>
          <dgm:chPref val="0"/>
        </dgm:presLayoutVars>
      </dgm:prSet>
      <dgm:spPr/>
    </dgm:pt>
    <dgm:pt modelId="{7F7A8214-FFA4-4A99-BD94-BD7B4D0DEF8F}" type="pres">
      <dgm:prSet presAssocID="{20E9BDC7-FB10-44CE-9736-0B40E6191538}" presName="sibTrans" presStyleCnt="0"/>
      <dgm:spPr/>
    </dgm:pt>
    <dgm:pt modelId="{D2E65DA9-D44F-40CD-BB4F-B574779B2579}" type="pres">
      <dgm:prSet presAssocID="{C6384714-D7B4-4106-8DA3-F86B5DBA4FA7}" presName="compNode" presStyleCnt="0"/>
      <dgm:spPr/>
    </dgm:pt>
    <dgm:pt modelId="{B0C3883F-9834-45BF-9631-C06134867BE9}" type="pres">
      <dgm:prSet presAssocID="{C6384714-D7B4-4106-8DA3-F86B5DBA4FA7}" presName="bgRect" presStyleLbl="bgShp" presStyleIdx="1" presStyleCnt="3"/>
      <dgm:spPr/>
    </dgm:pt>
    <dgm:pt modelId="{374A33F7-DCEE-4C86-AD62-CB25EE6C28E3}" type="pres">
      <dgm:prSet presAssocID="{C6384714-D7B4-4106-8DA3-F86B5DBA4FA7}" presName="iconRect" presStyleLbl="node1" presStyleIdx="1" presStyleCnt="3"/>
      <dgm:spPr>
        <a:blipFill>
          <a:blip xmlns:r="http://schemas.openxmlformats.org/officeDocument/2006/relationships" r:embed="rId3">
            <a:biLevel thresh="75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oks"/>
        </a:ext>
      </dgm:extLst>
    </dgm:pt>
    <dgm:pt modelId="{E1B49408-8AF8-4AA7-9A83-4AFD8B08A626}" type="pres">
      <dgm:prSet presAssocID="{C6384714-D7B4-4106-8DA3-F86B5DBA4FA7}" presName="spaceRect" presStyleCnt="0"/>
      <dgm:spPr/>
    </dgm:pt>
    <dgm:pt modelId="{3626E1C2-5C36-4CE3-9ED3-C049542E46B8}" type="pres">
      <dgm:prSet presAssocID="{C6384714-D7B4-4106-8DA3-F86B5DBA4FA7}" presName="parTx" presStyleLbl="revTx" presStyleIdx="1" presStyleCnt="3">
        <dgm:presLayoutVars>
          <dgm:chMax val="0"/>
          <dgm:chPref val="0"/>
        </dgm:presLayoutVars>
      </dgm:prSet>
      <dgm:spPr/>
    </dgm:pt>
    <dgm:pt modelId="{716AE627-0592-439E-B77C-62EED2DEB66B}" type="pres">
      <dgm:prSet presAssocID="{5504CDB6-BA41-4F24-8CDA-0265D92B6E3F}" presName="sibTrans" presStyleCnt="0"/>
      <dgm:spPr/>
    </dgm:pt>
    <dgm:pt modelId="{9EA5A0AA-216C-4D52-A88C-B4C39F7D9374}" type="pres">
      <dgm:prSet presAssocID="{C30CE6E8-E2C5-4B56-A812-432E5FD1F33A}" presName="compNode" presStyleCnt="0"/>
      <dgm:spPr/>
    </dgm:pt>
    <dgm:pt modelId="{908F2589-1AA4-4BE6-A9AB-7FF123DBA397}" type="pres">
      <dgm:prSet presAssocID="{C30CE6E8-E2C5-4B56-A812-432E5FD1F33A}" presName="bgRect" presStyleLbl="bgShp" presStyleIdx="2" presStyleCnt="3"/>
      <dgm:spPr/>
    </dgm:pt>
    <dgm:pt modelId="{8FE6858C-EDA3-4E00-8D85-655D213632C1}" type="pres">
      <dgm:prSet presAssocID="{C30CE6E8-E2C5-4B56-A812-432E5FD1F33A}" presName="iconRect" presStyleLbl="node1" presStyleIdx="2" presStyleCnt="3"/>
      <dgm:spPr>
        <a:blipFill>
          <a:blip xmlns:r="http://schemas.openxmlformats.org/officeDocument/2006/relationships" r:embed="rId5">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Ambulance"/>
        </a:ext>
      </dgm:extLst>
    </dgm:pt>
    <dgm:pt modelId="{3CEB2C88-5293-495F-9613-4B30692F37B9}" type="pres">
      <dgm:prSet presAssocID="{C30CE6E8-E2C5-4B56-A812-432E5FD1F33A}" presName="spaceRect" presStyleCnt="0"/>
      <dgm:spPr/>
    </dgm:pt>
    <dgm:pt modelId="{E9809742-059A-436E-A1ED-E705CB33D84E}" type="pres">
      <dgm:prSet presAssocID="{C30CE6E8-E2C5-4B56-A812-432E5FD1F33A}" presName="parTx" presStyleLbl="revTx" presStyleIdx="2" presStyleCnt="3">
        <dgm:presLayoutVars>
          <dgm:chMax val="0"/>
          <dgm:chPref val="0"/>
        </dgm:presLayoutVars>
      </dgm:prSet>
      <dgm:spPr/>
    </dgm:pt>
  </dgm:ptLst>
  <dgm:cxnLst>
    <dgm:cxn modelId="{1B80C606-2BFF-4A3D-AF87-91792A7CC38C}" srcId="{80922D7A-105D-4FF6-8AA4-1407B2C1B65C}" destId="{C38EFD37-D2C6-4DE5-95B1-17DE2633D555}" srcOrd="0" destOrd="0" parTransId="{CAA69131-D671-450C-A2A0-69704FE578E6}" sibTransId="{20E9BDC7-FB10-44CE-9736-0B40E6191538}"/>
    <dgm:cxn modelId="{1544D71F-99D4-44D9-A45F-1327B22C8EC6}" type="presOf" srcId="{C38EFD37-D2C6-4DE5-95B1-17DE2633D555}" destId="{50226DEE-0D38-4743-92B0-4F0FB292E734}" srcOrd="0" destOrd="0" presId="urn:microsoft.com/office/officeart/2018/2/layout/IconVerticalSolidList"/>
    <dgm:cxn modelId="{9065F826-8DEA-4051-9818-329225B79ADD}" srcId="{80922D7A-105D-4FF6-8AA4-1407B2C1B65C}" destId="{C30CE6E8-E2C5-4B56-A812-432E5FD1F33A}" srcOrd="2" destOrd="0" parTransId="{292B9C8F-12AA-4B7F-A992-57AF153E09DB}" sibTransId="{9E9B0E1F-E2FE-4768-B3D8-F5B020F555C8}"/>
    <dgm:cxn modelId="{E7133A2F-8193-446B-A3D7-B1C7CAD9E179}" type="presOf" srcId="{C6384714-D7B4-4106-8DA3-F86B5DBA4FA7}" destId="{3626E1C2-5C36-4CE3-9ED3-C049542E46B8}" srcOrd="0" destOrd="0" presId="urn:microsoft.com/office/officeart/2018/2/layout/IconVerticalSolidList"/>
    <dgm:cxn modelId="{9A928576-4831-4A21-8106-D979003AF15A}" type="presOf" srcId="{80922D7A-105D-4FF6-8AA4-1407B2C1B65C}" destId="{1C317E7C-21FA-4F6D-8690-97270B39EAC4}" srcOrd="0" destOrd="0" presId="urn:microsoft.com/office/officeart/2018/2/layout/IconVerticalSolidList"/>
    <dgm:cxn modelId="{91D23AEF-10B5-4182-BF78-A4E5AC002300}" type="presOf" srcId="{C30CE6E8-E2C5-4B56-A812-432E5FD1F33A}" destId="{E9809742-059A-436E-A1ED-E705CB33D84E}" srcOrd="0" destOrd="0" presId="urn:microsoft.com/office/officeart/2018/2/layout/IconVerticalSolidList"/>
    <dgm:cxn modelId="{137138F0-7481-46A7-837E-F9964C728F1B}" srcId="{80922D7A-105D-4FF6-8AA4-1407B2C1B65C}" destId="{C6384714-D7B4-4106-8DA3-F86B5DBA4FA7}" srcOrd="1" destOrd="0" parTransId="{4C3100D6-7CD1-4D3C-89F5-DCA23926313D}" sibTransId="{5504CDB6-BA41-4F24-8CDA-0265D92B6E3F}"/>
    <dgm:cxn modelId="{5D18BB40-6F0F-4019-857D-6D1150A96CA5}" type="presParOf" srcId="{1C317E7C-21FA-4F6D-8690-97270B39EAC4}" destId="{FD1844D4-658A-44A6-A69D-8F4EDBFD904F}" srcOrd="0" destOrd="0" presId="urn:microsoft.com/office/officeart/2018/2/layout/IconVerticalSolidList"/>
    <dgm:cxn modelId="{E5996F0C-AC84-4E56-9E8E-4753713D5786}" type="presParOf" srcId="{FD1844D4-658A-44A6-A69D-8F4EDBFD904F}" destId="{8004C82C-477B-467D-96DE-6983A380D995}" srcOrd="0" destOrd="0" presId="urn:microsoft.com/office/officeart/2018/2/layout/IconVerticalSolidList"/>
    <dgm:cxn modelId="{D504C323-E548-4F9A-89B3-76C16C909B96}" type="presParOf" srcId="{FD1844D4-658A-44A6-A69D-8F4EDBFD904F}" destId="{D973A510-9E04-44D8-A6CE-0121D7B6F9E9}" srcOrd="1" destOrd="0" presId="urn:microsoft.com/office/officeart/2018/2/layout/IconVerticalSolidList"/>
    <dgm:cxn modelId="{46260A7A-BE87-48A7-BB50-7DC408A06B3D}" type="presParOf" srcId="{FD1844D4-658A-44A6-A69D-8F4EDBFD904F}" destId="{5D309EF1-AE92-44C0-A517-1EEA966BD90A}" srcOrd="2" destOrd="0" presId="urn:microsoft.com/office/officeart/2018/2/layout/IconVerticalSolidList"/>
    <dgm:cxn modelId="{12B65762-0A97-4690-B5BA-09B8C1CBCBB2}" type="presParOf" srcId="{FD1844D4-658A-44A6-A69D-8F4EDBFD904F}" destId="{50226DEE-0D38-4743-92B0-4F0FB292E734}" srcOrd="3" destOrd="0" presId="urn:microsoft.com/office/officeart/2018/2/layout/IconVerticalSolidList"/>
    <dgm:cxn modelId="{6F82FE63-4683-40E8-961C-98598EB7A6F4}" type="presParOf" srcId="{1C317E7C-21FA-4F6D-8690-97270B39EAC4}" destId="{7F7A8214-FFA4-4A99-BD94-BD7B4D0DEF8F}" srcOrd="1" destOrd="0" presId="urn:microsoft.com/office/officeart/2018/2/layout/IconVerticalSolidList"/>
    <dgm:cxn modelId="{D54A5DA7-DE3D-4AE1-B204-FBBA6FAF84E1}" type="presParOf" srcId="{1C317E7C-21FA-4F6D-8690-97270B39EAC4}" destId="{D2E65DA9-D44F-40CD-BB4F-B574779B2579}" srcOrd="2" destOrd="0" presId="urn:microsoft.com/office/officeart/2018/2/layout/IconVerticalSolidList"/>
    <dgm:cxn modelId="{AF3092A2-23B6-4176-81DB-BA350BA9F81F}" type="presParOf" srcId="{D2E65DA9-D44F-40CD-BB4F-B574779B2579}" destId="{B0C3883F-9834-45BF-9631-C06134867BE9}" srcOrd="0" destOrd="0" presId="urn:microsoft.com/office/officeart/2018/2/layout/IconVerticalSolidList"/>
    <dgm:cxn modelId="{8708537E-F91E-434D-9B85-9FD6C3C5B319}" type="presParOf" srcId="{D2E65DA9-D44F-40CD-BB4F-B574779B2579}" destId="{374A33F7-DCEE-4C86-AD62-CB25EE6C28E3}" srcOrd="1" destOrd="0" presId="urn:microsoft.com/office/officeart/2018/2/layout/IconVerticalSolidList"/>
    <dgm:cxn modelId="{A4C14990-0A8B-4D10-8140-FC2E0D91024C}" type="presParOf" srcId="{D2E65DA9-D44F-40CD-BB4F-B574779B2579}" destId="{E1B49408-8AF8-4AA7-9A83-4AFD8B08A626}" srcOrd="2" destOrd="0" presId="urn:microsoft.com/office/officeart/2018/2/layout/IconVerticalSolidList"/>
    <dgm:cxn modelId="{818EA62E-9B4E-4919-9716-DD5DCD7CCAEB}" type="presParOf" srcId="{D2E65DA9-D44F-40CD-BB4F-B574779B2579}" destId="{3626E1C2-5C36-4CE3-9ED3-C049542E46B8}" srcOrd="3" destOrd="0" presId="urn:microsoft.com/office/officeart/2018/2/layout/IconVerticalSolidList"/>
    <dgm:cxn modelId="{63D082FE-8567-445D-A7A6-F92876D54B3E}" type="presParOf" srcId="{1C317E7C-21FA-4F6D-8690-97270B39EAC4}" destId="{716AE627-0592-439E-B77C-62EED2DEB66B}" srcOrd="3" destOrd="0" presId="urn:microsoft.com/office/officeart/2018/2/layout/IconVerticalSolidList"/>
    <dgm:cxn modelId="{F5AA518E-4915-46FC-89D3-5D2443003E39}" type="presParOf" srcId="{1C317E7C-21FA-4F6D-8690-97270B39EAC4}" destId="{9EA5A0AA-216C-4D52-A88C-B4C39F7D9374}" srcOrd="4" destOrd="0" presId="urn:microsoft.com/office/officeart/2018/2/layout/IconVerticalSolidList"/>
    <dgm:cxn modelId="{95A2768A-D51E-4D59-AC1C-D37449EA4D04}" type="presParOf" srcId="{9EA5A0AA-216C-4D52-A88C-B4C39F7D9374}" destId="{908F2589-1AA4-4BE6-A9AB-7FF123DBA397}" srcOrd="0" destOrd="0" presId="urn:microsoft.com/office/officeart/2018/2/layout/IconVerticalSolidList"/>
    <dgm:cxn modelId="{8F31565C-F056-487D-A5C8-15E7C16CF254}" type="presParOf" srcId="{9EA5A0AA-216C-4D52-A88C-B4C39F7D9374}" destId="{8FE6858C-EDA3-4E00-8D85-655D213632C1}" srcOrd="1" destOrd="0" presId="urn:microsoft.com/office/officeart/2018/2/layout/IconVerticalSolidList"/>
    <dgm:cxn modelId="{6680B04F-EE34-4917-8598-D714306882E9}" type="presParOf" srcId="{9EA5A0AA-216C-4D52-A88C-B4C39F7D9374}" destId="{3CEB2C88-5293-495F-9613-4B30692F37B9}" srcOrd="2" destOrd="0" presId="urn:microsoft.com/office/officeart/2018/2/layout/IconVerticalSolidList"/>
    <dgm:cxn modelId="{08607E5A-A158-4553-B5BA-D33743008C8C}" type="presParOf" srcId="{9EA5A0AA-216C-4D52-A88C-B4C39F7D9374}" destId="{E9809742-059A-436E-A1ED-E705CB33D84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C518D15-E7A6-474B-8763-158E4C2079D9}"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E5429F8F-8DA8-4EF6-B1C5-A74A2A2E332C}">
      <dgm:prSet custT="1"/>
      <dgm:spPr/>
      <dgm:t>
        <a:bodyPr/>
        <a:lstStyle/>
        <a:p>
          <a:r>
            <a:rPr lang="en-US" sz="1700" b="1" dirty="0">
              <a:solidFill>
                <a:schemeClr val="bg1"/>
              </a:solidFill>
              <a:latin typeface="Corbel" panose="020B0503020204020204" pitchFamily="34" charset="0"/>
            </a:rPr>
            <a:t>Exposure Issues</a:t>
          </a:r>
        </a:p>
        <a:p>
          <a:r>
            <a:rPr lang="en-US" sz="1700" b="1" dirty="0">
              <a:solidFill>
                <a:schemeClr val="bg1"/>
              </a:solidFill>
              <a:latin typeface="Corbel" panose="020B0503020204020204" pitchFamily="34" charset="0"/>
            </a:rPr>
            <a:t>Overuse</a:t>
          </a:r>
        </a:p>
        <a:p>
          <a:r>
            <a:rPr lang="en-US" sz="1700" b="1" dirty="0">
              <a:solidFill>
                <a:schemeClr val="bg1"/>
              </a:solidFill>
              <a:latin typeface="Corbel" panose="020B0503020204020204" pitchFamily="34" charset="0"/>
            </a:rPr>
            <a:t>No Worker Protections Standard (WPS) Information for Antimicrobial Pesticides</a:t>
          </a:r>
        </a:p>
      </dgm:t>
    </dgm:pt>
    <dgm:pt modelId="{05F479CF-5E17-4E3C-A1B9-388B337AAFF2}" type="parTrans" cxnId="{7A5D4E22-E657-4C42-93AE-9F7F1A52395F}">
      <dgm:prSet/>
      <dgm:spPr/>
      <dgm:t>
        <a:bodyPr/>
        <a:lstStyle/>
        <a:p>
          <a:endParaRPr lang="en-US"/>
        </a:p>
      </dgm:t>
    </dgm:pt>
    <dgm:pt modelId="{4A5D4DE1-F5ED-47FE-BE2F-D5C680147FF2}" type="sibTrans" cxnId="{7A5D4E22-E657-4C42-93AE-9F7F1A52395F}">
      <dgm:prSet/>
      <dgm:spPr/>
      <dgm:t>
        <a:bodyPr/>
        <a:lstStyle/>
        <a:p>
          <a:endParaRPr lang="en-US"/>
        </a:p>
      </dgm:t>
    </dgm:pt>
    <dgm:pt modelId="{CB5EDD6F-2B28-4145-B9C4-878A0841859C}">
      <dgm:prSet custT="1"/>
      <dgm:spPr/>
      <dgm:t>
        <a:bodyPr/>
        <a:lstStyle/>
        <a:p>
          <a:r>
            <a:rPr lang="en-US" sz="2400" b="1" dirty="0">
              <a:solidFill>
                <a:schemeClr val="bg1"/>
              </a:solidFill>
              <a:latin typeface="Corbel" panose="020B0503020204020204" pitchFamily="34" charset="0"/>
            </a:rPr>
            <a:t>Confusion/misinterpretations for the use of “disinfectants” and “sanitizers” </a:t>
          </a:r>
        </a:p>
      </dgm:t>
    </dgm:pt>
    <dgm:pt modelId="{E9D06BA2-B771-4435-85F0-7B4AB7168076}" type="parTrans" cxnId="{FF47C4B0-938A-4EDF-8046-B629311CB99E}">
      <dgm:prSet/>
      <dgm:spPr/>
      <dgm:t>
        <a:bodyPr/>
        <a:lstStyle/>
        <a:p>
          <a:endParaRPr lang="en-US"/>
        </a:p>
      </dgm:t>
    </dgm:pt>
    <dgm:pt modelId="{81D664DC-A630-42CB-B2F9-E05B618DCE1D}" type="sibTrans" cxnId="{FF47C4B0-938A-4EDF-8046-B629311CB99E}">
      <dgm:prSet/>
      <dgm:spPr/>
      <dgm:t>
        <a:bodyPr/>
        <a:lstStyle/>
        <a:p>
          <a:endParaRPr lang="en-US"/>
        </a:p>
      </dgm:t>
    </dgm:pt>
    <dgm:pt modelId="{B553C5D5-EB6D-4764-893F-E1C4C8C0BBD2}">
      <dgm:prSet custT="1"/>
      <dgm:spPr/>
      <dgm:t>
        <a:bodyPr/>
        <a:lstStyle/>
        <a:p>
          <a:r>
            <a:rPr lang="en-US" sz="1700" b="1" dirty="0">
              <a:solidFill>
                <a:schemeClr val="bg1"/>
              </a:solidFill>
              <a:latin typeface="Corbel" panose="020B0503020204020204" pitchFamily="34" charset="0"/>
            </a:rPr>
            <a:t>Language barriers</a:t>
          </a:r>
        </a:p>
        <a:p>
          <a:r>
            <a:rPr lang="en-US" sz="1700" b="1" dirty="0">
              <a:solidFill>
                <a:schemeClr val="bg1"/>
              </a:solidFill>
              <a:latin typeface="Corbel" panose="020B0503020204020204" pitchFamily="34" charset="0"/>
            </a:rPr>
            <a:t>Dialect issues</a:t>
          </a:r>
        </a:p>
        <a:p>
          <a:r>
            <a:rPr lang="en-US" sz="1700" b="1" dirty="0">
              <a:solidFill>
                <a:schemeClr val="bg1"/>
              </a:solidFill>
              <a:latin typeface="Corbel" panose="020B0503020204020204" pitchFamily="34" charset="0"/>
            </a:rPr>
            <a:t>Overall literacy challenges</a:t>
          </a:r>
        </a:p>
      </dgm:t>
    </dgm:pt>
    <dgm:pt modelId="{B1054117-8727-40AD-860D-550575F44460}" type="parTrans" cxnId="{07162AF1-4B56-44D0-8B92-B3628C2CEAAA}">
      <dgm:prSet/>
      <dgm:spPr/>
      <dgm:t>
        <a:bodyPr/>
        <a:lstStyle/>
        <a:p>
          <a:endParaRPr lang="en-US"/>
        </a:p>
      </dgm:t>
    </dgm:pt>
    <dgm:pt modelId="{858D96A5-1E92-4B04-9F97-3097D93CBFAD}" type="sibTrans" cxnId="{07162AF1-4B56-44D0-8B92-B3628C2CEAAA}">
      <dgm:prSet/>
      <dgm:spPr/>
      <dgm:t>
        <a:bodyPr/>
        <a:lstStyle/>
        <a:p>
          <a:endParaRPr lang="en-US"/>
        </a:p>
      </dgm:t>
    </dgm:pt>
    <dgm:pt modelId="{5735188E-E4EB-4BEB-ABC8-E8FC04729894}">
      <dgm:prSet/>
      <dgm:spPr/>
      <dgm:t>
        <a:bodyPr/>
        <a:lstStyle/>
        <a:p>
          <a:r>
            <a:rPr lang="en-US" b="1" dirty="0">
              <a:solidFill>
                <a:schemeClr val="bg1"/>
              </a:solidFill>
              <a:latin typeface="Corbel" panose="020B0503020204020204" pitchFamily="34" charset="0"/>
            </a:rPr>
            <a:t>Incompatibility issues with exposed surfaces</a:t>
          </a:r>
        </a:p>
      </dgm:t>
    </dgm:pt>
    <dgm:pt modelId="{7C058D6D-3E11-4E2B-80B1-42081B1095CC}" type="parTrans" cxnId="{ECBC47CD-AA76-4C16-B1B1-37BE013C31E0}">
      <dgm:prSet/>
      <dgm:spPr/>
      <dgm:t>
        <a:bodyPr/>
        <a:lstStyle/>
        <a:p>
          <a:endParaRPr lang="en-US"/>
        </a:p>
      </dgm:t>
    </dgm:pt>
    <dgm:pt modelId="{BA659DF9-53D8-4FEC-B273-594F78DE81FA}" type="sibTrans" cxnId="{ECBC47CD-AA76-4C16-B1B1-37BE013C31E0}">
      <dgm:prSet/>
      <dgm:spPr/>
      <dgm:t>
        <a:bodyPr/>
        <a:lstStyle/>
        <a:p>
          <a:endParaRPr lang="en-US"/>
        </a:p>
      </dgm:t>
    </dgm:pt>
    <dgm:pt modelId="{995A69DD-9C2D-431E-9BA0-521A0FB74CA7}" type="pres">
      <dgm:prSet presAssocID="{AC518D15-E7A6-474B-8763-158E4C2079D9}" presName="root" presStyleCnt="0">
        <dgm:presLayoutVars>
          <dgm:dir/>
          <dgm:resizeHandles val="exact"/>
        </dgm:presLayoutVars>
      </dgm:prSet>
      <dgm:spPr/>
    </dgm:pt>
    <dgm:pt modelId="{28AEBD16-4AF3-4E4C-B101-C6B482F5E99C}" type="pres">
      <dgm:prSet presAssocID="{E5429F8F-8DA8-4EF6-B1C5-A74A2A2E332C}" presName="compNode" presStyleCnt="0"/>
      <dgm:spPr/>
    </dgm:pt>
    <dgm:pt modelId="{B0B37E2B-627F-4D27-8583-0EC84C380153}" type="pres">
      <dgm:prSet presAssocID="{E5429F8F-8DA8-4EF6-B1C5-A74A2A2E332C}" presName="bgRect" presStyleLbl="bgShp" presStyleIdx="0" presStyleCnt="4"/>
      <dgm:spPr/>
    </dgm:pt>
    <dgm:pt modelId="{7380B87E-BF2B-4C77-AAD9-74D9513B3948}" type="pres">
      <dgm:prSet presAssocID="{E5429F8F-8DA8-4EF6-B1C5-A74A2A2E332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io-Hazard"/>
        </a:ext>
      </dgm:extLst>
    </dgm:pt>
    <dgm:pt modelId="{39433784-3FF4-4B0B-865B-1907468E32C4}" type="pres">
      <dgm:prSet presAssocID="{E5429F8F-8DA8-4EF6-B1C5-A74A2A2E332C}" presName="spaceRect" presStyleCnt="0"/>
      <dgm:spPr/>
    </dgm:pt>
    <dgm:pt modelId="{41EC369F-0BD5-4495-9690-F403E708A789}" type="pres">
      <dgm:prSet presAssocID="{E5429F8F-8DA8-4EF6-B1C5-A74A2A2E332C}" presName="parTx" presStyleLbl="revTx" presStyleIdx="0" presStyleCnt="4">
        <dgm:presLayoutVars>
          <dgm:chMax val="0"/>
          <dgm:chPref val="0"/>
        </dgm:presLayoutVars>
      </dgm:prSet>
      <dgm:spPr/>
    </dgm:pt>
    <dgm:pt modelId="{886392EC-C881-4C40-B51E-0D3B8DD29BD3}" type="pres">
      <dgm:prSet presAssocID="{4A5D4DE1-F5ED-47FE-BE2F-D5C680147FF2}" presName="sibTrans" presStyleCnt="0"/>
      <dgm:spPr/>
    </dgm:pt>
    <dgm:pt modelId="{0C00827C-1911-4A33-88D4-7441C0598306}" type="pres">
      <dgm:prSet presAssocID="{CB5EDD6F-2B28-4145-B9C4-878A0841859C}" presName="compNode" presStyleCnt="0"/>
      <dgm:spPr/>
    </dgm:pt>
    <dgm:pt modelId="{6B43800B-8A7F-4AE7-B7A4-7465E78FFBB4}" type="pres">
      <dgm:prSet presAssocID="{CB5EDD6F-2B28-4145-B9C4-878A0841859C}" presName="bgRect" presStyleLbl="bgShp" presStyleIdx="1" presStyleCnt="4"/>
      <dgm:spPr/>
    </dgm:pt>
    <dgm:pt modelId="{C01D8F3B-1BCF-4475-92BF-C2FCE0EC08F0}" type="pres">
      <dgm:prSet presAssocID="{CB5EDD6F-2B28-4145-B9C4-878A0841859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ircles with Lines"/>
        </a:ext>
      </dgm:extLst>
    </dgm:pt>
    <dgm:pt modelId="{7B59F0E4-FD42-4541-A952-5B558D11F4AF}" type="pres">
      <dgm:prSet presAssocID="{CB5EDD6F-2B28-4145-B9C4-878A0841859C}" presName="spaceRect" presStyleCnt="0"/>
      <dgm:spPr/>
    </dgm:pt>
    <dgm:pt modelId="{1E72E2DF-EDBF-45A1-9281-81556EE898CF}" type="pres">
      <dgm:prSet presAssocID="{CB5EDD6F-2B28-4145-B9C4-878A0841859C}" presName="parTx" presStyleLbl="revTx" presStyleIdx="1" presStyleCnt="4">
        <dgm:presLayoutVars>
          <dgm:chMax val="0"/>
          <dgm:chPref val="0"/>
        </dgm:presLayoutVars>
      </dgm:prSet>
      <dgm:spPr/>
    </dgm:pt>
    <dgm:pt modelId="{E391C327-A729-4CA8-A66D-9F353D7032B5}" type="pres">
      <dgm:prSet presAssocID="{81D664DC-A630-42CB-B2F9-E05B618DCE1D}" presName="sibTrans" presStyleCnt="0"/>
      <dgm:spPr/>
    </dgm:pt>
    <dgm:pt modelId="{CC617485-34B6-4207-B0AA-FED1F55EECE6}" type="pres">
      <dgm:prSet presAssocID="{B553C5D5-EB6D-4764-893F-E1C4C8C0BBD2}" presName="compNode" presStyleCnt="0"/>
      <dgm:spPr/>
    </dgm:pt>
    <dgm:pt modelId="{6F03B7AA-EF67-4582-A9A3-9C941FD77A0A}" type="pres">
      <dgm:prSet presAssocID="{B553C5D5-EB6D-4764-893F-E1C4C8C0BBD2}" presName="bgRect" presStyleLbl="bgShp" presStyleIdx="2" presStyleCnt="4" custLinFactNeighborX="-357" custLinFactNeighborY="4861"/>
      <dgm:spPr>
        <a:ln w="38100"/>
      </dgm:spPr>
    </dgm:pt>
    <dgm:pt modelId="{EE0809C7-0960-4970-A59B-6B87BDB2E394}" type="pres">
      <dgm:prSet presAssocID="{B553C5D5-EB6D-4764-893F-E1C4C8C0BBD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at"/>
        </a:ext>
      </dgm:extLst>
    </dgm:pt>
    <dgm:pt modelId="{1DE2EF30-D12A-455D-B3D9-1B118C3CEB3C}" type="pres">
      <dgm:prSet presAssocID="{B553C5D5-EB6D-4764-893F-E1C4C8C0BBD2}" presName="spaceRect" presStyleCnt="0"/>
      <dgm:spPr/>
    </dgm:pt>
    <dgm:pt modelId="{7BC4A77F-63FF-4440-9F05-44F3DC4108BA}" type="pres">
      <dgm:prSet presAssocID="{B553C5D5-EB6D-4764-893F-E1C4C8C0BBD2}" presName="parTx" presStyleLbl="revTx" presStyleIdx="2" presStyleCnt="4">
        <dgm:presLayoutVars>
          <dgm:chMax val="0"/>
          <dgm:chPref val="0"/>
        </dgm:presLayoutVars>
      </dgm:prSet>
      <dgm:spPr/>
    </dgm:pt>
    <dgm:pt modelId="{FDD3EB4D-DE46-4881-A88C-EC3306CC7610}" type="pres">
      <dgm:prSet presAssocID="{858D96A5-1E92-4B04-9F97-3097D93CBFAD}" presName="sibTrans" presStyleCnt="0"/>
      <dgm:spPr/>
    </dgm:pt>
    <dgm:pt modelId="{2E6463EF-1983-4AB8-A364-F3427DCDB556}" type="pres">
      <dgm:prSet presAssocID="{5735188E-E4EB-4BEB-ABC8-E8FC04729894}" presName="compNode" presStyleCnt="0"/>
      <dgm:spPr/>
    </dgm:pt>
    <dgm:pt modelId="{E472F3CC-8536-48D1-A1C0-1359F95BE9F8}" type="pres">
      <dgm:prSet presAssocID="{5735188E-E4EB-4BEB-ABC8-E8FC04729894}" presName="bgRect" presStyleLbl="bgShp" presStyleIdx="3" presStyleCnt="4"/>
      <dgm:spPr/>
    </dgm:pt>
    <dgm:pt modelId="{302D21D4-B98A-4EF3-A10D-91B83EF38E32}" type="pres">
      <dgm:prSet presAssocID="{5735188E-E4EB-4BEB-ABC8-E8FC0472989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Warning"/>
        </a:ext>
      </dgm:extLst>
    </dgm:pt>
    <dgm:pt modelId="{50481A7D-E1A2-4E7A-9018-CA05788D1B88}" type="pres">
      <dgm:prSet presAssocID="{5735188E-E4EB-4BEB-ABC8-E8FC04729894}" presName="spaceRect" presStyleCnt="0"/>
      <dgm:spPr/>
    </dgm:pt>
    <dgm:pt modelId="{67AF27BA-CFE9-4FF1-A69D-E0BF217DC7C7}" type="pres">
      <dgm:prSet presAssocID="{5735188E-E4EB-4BEB-ABC8-E8FC04729894}" presName="parTx" presStyleLbl="revTx" presStyleIdx="3" presStyleCnt="4">
        <dgm:presLayoutVars>
          <dgm:chMax val="0"/>
          <dgm:chPref val="0"/>
        </dgm:presLayoutVars>
      </dgm:prSet>
      <dgm:spPr/>
    </dgm:pt>
  </dgm:ptLst>
  <dgm:cxnLst>
    <dgm:cxn modelId="{7A5D4E22-E657-4C42-93AE-9F7F1A52395F}" srcId="{AC518D15-E7A6-474B-8763-158E4C2079D9}" destId="{E5429F8F-8DA8-4EF6-B1C5-A74A2A2E332C}" srcOrd="0" destOrd="0" parTransId="{05F479CF-5E17-4E3C-A1B9-388B337AAFF2}" sibTransId="{4A5D4DE1-F5ED-47FE-BE2F-D5C680147FF2}"/>
    <dgm:cxn modelId="{8B8EE130-E30F-4295-81AA-C66E347B43A8}" type="presOf" srcId="{5735188E-E4EB-4BEB-ABC8-E8FC04729894}" destId="{67AF27BA-CFE9-4FF1-A69D-E0BF217DC7C7}" srcOrd="0" destOrd="0" presId="urn:microsoft.com/office/officeart/2018/2/layout/IconVerticalSolidList"/>
    <dgm:cxn modelId="{C642EE8B-62A9-4BC9-A8B6-D925AF44FD29}" type="presOf" srcId="{E5429F8F-8DA8-4EF6-B1C5-A74A2A2E332C}" destId="{41EC369F-0BD5-4495-9690-F403E708A789}" srcOrd="0" destOrd="0" presId="urn:microsoft.com/office/officeart/2018/2/layout/IconVerticalSolidList"/>
    <dgm:cxn modelId="{BEEB5496-7F9C-4EEA-A1B5-8D9228E7A65C}" type="presOf" srcId="{CB5EDD6F-2B28-4145-B9C4-878A0841859C}" destId="{1E72E2DF-EDBF-45A1-9281-81556EE898CF}" srcOrd="0" destOrd="0" presId="urn:microsoft.com/office/officeart/2018/2/layout/IconVerticalSolidList"/>
    <dgm:cxn modelId="{F0FAD79A-5DDC-41C4-8826-D4E45BFDD963}" type="presOf" srcId="{AC518D15-E7A6-474B-8763-158E4C2079D9}" destId="{995A69DD-9C2D-431E-9BA0-521A0FB74CA7}" srcOrd="0" destOrd="0" presId="urn:microsoft.com/office/officeart/2018/2/layout/IconVerticalSolidList"/>
    <dgm:cxn modelId="{FF47C4B0-938A-4EDF-8046-B629311CB99E}" srcId="{AC518D15-E7A6-474B-8763-158E4C2079D9}" destId="{CB5EDD6F-2B28-4145-B9C4-878A0841859C}" srcOrd="1" destOrd="0" parTransId="{E9D06BA2-B771-4435-85F0-7B4AB7168076}" sibTransId="{81D664DC-A630-42CB-B2F9-E05B618DCE1D}"/>
    <dgm:cxn modelId="{FEA4E9C1-27DF-4201-8490-BD533FCEA0C7}" type="presOf" srcId="{B553C5D5-EB6D-4764-893F-E1C4C8C0BBD2}" destId="{7BC4A77F-63FF-4440-9F05-44F3DC4108BA}" srcOrd="0" destOrd="0" presId="urn:microsoft.com/office/officeart/2018/2/layout/IconVerticalSolidList"/>
    <dgm:cxn modelId="{ECBC47CD-AA76-4C16-B1B1-37BE013C31E0}" srcId="{AC518D15-E7A6-474B-8763-158E4C2079D9}" destId="{5735188E-E4EB-4BEB-ABC8-E8FC04729894}" srcOrd="3" destOrd="0" parTransId="{7C058D6D-3E11-4E2B-80B1-42081B1095CC}" sibTransId="{BA659DF9-53D8-4FEC-B273-594F78DE81FA}"/>
    <dgm:cxn modelId="{07162AF1-4B56-44D0-8B92-B3628C2CEAAA}" srcId="{AC518D15-E7A6-474B-8763-158E4C2079D9}" destId="{B553C5D5-EB6D-4764-893F-E1C4C8C0BBD2}" srcOrd="2" destOrd="0" parTransId="{B1054117-8727-40AD-860D-550575F44460}" sibTransId="{858D96A5-1E92-4B04-9F97-3097D93CBFAD}"/>
    <dgm:cxn modelId="{2B1646BF-A079-42A8-9E97-259635898D92}" type="presParOf" srcId="{995A69DD-9C2D-431E-9BA0-521A0FB74CA7}" destId="{28AEBD16-4AF3-4E4C-B101-C6B482F5E99C}" srcOrd="0" destOrd="0" presId="urn:microsoft.com/office/officeart/2018/2/layout/IconVerticalSolidList"/>
    <dgm:cxn modelId="{4DF0E786-BD7A-4A85-A254-8AAC4DEC548C}" type="presParOf" srcId="{28AEBD16-4AF3-4E4C-B101-C6B482F5E99C}" destId="{B0B37E2B-627F-4D27-8583-0EC84C380153}" srcOrd="0" destOrd="0" presId="urn:microsoft.com/office/officeart/2018/2/layout/IconVerticalSolidList"/>
    <dgm:cxn modelId="{C9B54D90-1A92-4BA0-9FCB-58046710DCD2}" type="presParOf" srcId="{28AEBD16-4AF3-4E4C-B101-C6B482F5E99C}" destId="{7380B87E-BF2B-4C77-AAD9-74D9513B3948}" srcOrd="1" destOrd="0" presId="urn:microsoft.com/office/officeart/2018/2/layout/IconVerticalSolidList"/>
    <dgm:cxn modelId="{FB1060F6-928A-4C03-BF35-2D25277E1A02}" type="presParOf" srcId="{28AEBD16-4AF3-4E4C-B101-C6B482F5E99C}" destId="{39433784-3FF4-4B0B-865B-1907468E32C4}" srcOrd="2" destOrd="0" presId="urn:microsoft.com/office/officeart/2018/2/layout/IconVerticalSolidList"/>
    <dgm:cxn modelId="{1FC3A8F8-0C10-4EDF-A3D0-209B5E39BC9E}" type="presParOf" srcId="{28AEBD16-4AF3-4E4C-B101-C6B482F5E99C}" destId="{41EC369F-0BD5-4495-9690-F403E708A789}" srcOrd="3" destOrd="0" presId="urn:microsoft.com/office/officeart/2018/2/layout/IconVerticalSolidList"/>
    <dgm:cxn modelId="{0DD788C3-DC5D-43A4-BF96-CCB57C3C658C}" type="presParOf" srcId="{995A69DD-9C2D-431E-9BA0-521A0FB74CA7}" destId="{886392EC-C881-4C40-B51E-0D3B8DD29BD3}" srcOrd="1" destOrd="0" presId="urn:microsoft.com/office/officeart/2018/2/layout/IconVerticalSolidList"/>
    <dgm:cxn modelId="{997903EF-A4D7-491C-A929-C34BFA99760E}" type="presParOf" srcId="{995A69DD-9C2D-431E-9BA0-521A0FB74CA7}" destId="{0C00827C-1911-4A33-88D4-7441C0598306}" srcOrd="2" destOrd="0" presId="urn:microsoft.com/office/officeart/2018/2/layout/IconVerticalSolidList"/>
    <dgm:cxn modelId="{386AABF5-6EAD-4C34-A6C8-2E681E43C19C}" type="presParOf" srcId="{0C00827C-1911-4A33-88D4-7441C0598306}" destId="{6B43800B-8A7F-4AE7-B7A4-7465E78FFBB4}" srcOrd="0" destOrd="0" presId="urn:microsoft.com/office/officeart/2018/2/layout/IconVerticalSolidList"/>
    <dgm:cxn modelId="{CAC84F6B-D41B-4E5C-8F98-0DA8583BEC6A}" type="presParOf" srcId="{0C00827C-1911-4A33-88D4-7441C0598306}" destId="{C01D8F3B-1BCF-4475-92BF-C2FCE0EC08F0}" srcOrd="1" destOrd="0" presId="urn:microsoft.com/office/officeart/2018/2/layout/IconVerticalSolidList"/>
    <dgm:cxn modelId="{35CCA1C0-86D7-4942-BF9D-3607888FFA28}" type="presParOf" srcId="{0C00827C-1911-4A33-88D4-7441C0598306}" destId="{7B59F0E4-FD42-4541-A952-5B558D11F4AF}" srcOrd="2" destOrd="0" presId="urn:microsoft.com/office/officeart/2018/2/layout/IconVerticalSolidList"/>
    <dgm:cxn modelId="{872107E7-497D-499C-9520-472DE4DA4687}" type="presParOf" srcId="{0C00827C-1911-4A33-88D4-7441C0598306}" destId="{1E72E2DF-EDBF-45A1-9281-81556EE898CF}" srcOrd="3" destOrd="0" presId="urn:microsoft.com/office/officeart/2018/2/layout/IconVerticalSolidList"/>
    <dgm:cxn modelId="{0D03FFE6-8558-4868-A22C-2E30C1312CD8}" type="presParOf" srcId="{995A69DD-9C2D-431E-9BA0-521A0FB74CA7}" destId="{E391C327-A729-4CA8-A66D-9F353D7032B5}" srcOrd="3" destOrd="0" presId="urn:microsoft.com/office/officeart/2018/2/layout/IconVerticalSolidList"/>
    <dgm:cxn modelId="{9FFEEC43-8837-4BA0-A851-1DB06C20CF00}" type="presParOf" srcId="{995A69DD-9C2D-431E-9BA0-521A0FB74CA7}" destId="{CC617485-34B6-4207-B0AA-FED1F55EECE6}" srcOrd="4" destOrd="0" presId="urn:microsoft.com/office/officeart/2018/2/layout/IconVerticalSolidList"/>
    <dgm:cxn modelId="{4328C804-4C8B-46FB-95FC-6A0C96E942BC}" type="presParOf" srcId="{CC617485-34B6-4207-B0AA-FED1F55EECE6}" destId="{6F03B7AA-EF67-4582-A9A3-9C941FD77A0A}" srcOrd="0" destOrd="0" presId="urn:microsoft.com/office/officeart/2018/2/layout/IconVerticalSolidList"/>
    <dgm:cxn modelId="{C2AD6F5E-1F1F-49F4-BCE7-7C9BCE8E598F}" type="presParOf" srcId="{CC617485-34B6-4207-B0AA-FED1F55EECE6}" destId="{EE0809C7-0960-4970-A59B-6B87BDB2E394}" srcOrd="1" destOrd="0" presId="urn:microsoft.com/office/officeart/2018/2/layout/IconVerticalSolidList"/>
    <dgm:cxn modelId="{11D2328E-3E49-401E-9256-CB516186D874}" type="presParOf" srcId="{CC617485-34B6-4207-B0AA-FED1F55EECE6}" destId="{1DE2EF30-D12A-455D-B3D9-1B118C3CEB3C}" srcOrd="2" destOrd="0" presId="urn:microsoft.com/office/officeart/2018/2/layout/IconVerticalSolidList"/>
    <dgm:cxn modelId="{5BAFE38D-239C-4098-B38D-62AEBEA9798B}" type="presParOf" srcId="{CC617485-34B6-4207-B0AA-FED1F55EECE6}" destId="{7BC4A77F-63FF-4440-9F05-44F3DC4108BA}" srcOrd="3" destOrd="0" presId="urn:microsoft.com/office/officeart/2018/2/layout/IconVerticalSolidList"/>
    <dgm:cxn modelId="{50A41D09-7373-4F66-8F8A-FD452BB26412}" type="presParOf" srcId="{995A69DD-9C2D-431E-9BA0-521A0FB74CA7}" destId="{FDD3EB4D-DE46-4881-A88C-EC3306CC7610}" srcOrd="5" destOrd="0" presId="urn:microsoft.com/office/officeart/2018/2/layout/IconVerticalSolidList"/>
    <dgm:cxn modelId="{3C0CB938-2872-4348-BCE8-1BA31A0391EF}" type="presParOf" srcId="{995A69DD-9C2D-431E-9BA0-521A0FB74CA7}" destId="{2E6463EF-1983-4AB8-A364-F3427DCDB556}" srcOrd="6" destOrd="0" presId="urn:microsoft.com/office/officeart/2018/2/layout/IconVerticalSolidList"/>
    <dgm:cxn modelId="{890EBD94-87CC-4362-84E0-0EA216CB3907}" type="presParOf" srcId="{2E6463EF-1983-4AB8-A364-F3427DCDB556}" destId="{E472F3CC-8536-48D1-A1C0-1359F95BE9F8}" srcOrd="0" destOrd="0" presId="urn:microsoft.com/office/officeart/2018/2/layout/IconVerticalSolidList"/>
    <dgm:cxn modelId="{AA6765A2-9F65-4618-A3E4-4C9633632C56}" type="presParOf" srcId="{2E6463EF-1983-4AB8-A364-F3427DCDB556}" destId="{302D21D4-B98A-4EF3-A10D-91B83EF38E32}" srcOrd="1" destOrd="0" presId="urn:microsoft.com/office/officeart/2018/2/layout/IconVerticalSolidList"/>
    <dgm:cxn modelId="{37EA31D4-2E4A-4CE9-9829-B4EBFE238C8A}" type="presParOf" srcId="{2E6463EF-1983-4AB8-A364-F3427DCDB556}" destId="{50481A7D-E1A2-4E7A-9018-CA05788D1B88}" srcOrd="2" destOrd="0" presId="urn:microsoft.com/office/officeart/2018/2/layout/IconVerticalSolidList"/>
    <dgm:cxn modelId="{D28EC31B-22A2-4027-BF6A-CD520B247E19}" type="presParOf" srcId="{2E6463EF-1983-4AB8-A364-F3427DCDB556}" destId="{67AF27BA-CFE9-4FF1-A69D-E0BF217DC7C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ADB84C0-632C-4BD7-96BA-70D31BB5CF2A}"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8398386-0B32-4AF2-960B-FA3EAAA26EBD}">
      <dgm:prSet/>
      <dgm:spPr/>
      <dgm:t>
        <a:bodyPr/>
        <a:lstStyle/>
        <a:p>
          <a:pPr>
            <a:lnSpc>
              <a:spcPct val="100000"/>
            </a:lnSpc>
          </a:pPr>
          <a:r>
            <a:rPr lang="en-US" b="1" cap="none"/>
            <a:t>EPIC! Completed Spanish Translations For Certain Sections of EVP Guidance And Instructions For List Q Websites </a:t>
          </a:r>
        </a:p>
        <a:p>
          <a:pPr>
            <a:lnSpc>
              <a:spcPct val="100000"/>
            </a:lnSpc>
          </a:pPr>
          <a:r>
            <a:rPr lang="en-US"/>
            <a:t>(</a:t>
          </a:r>
          <a:r>
            <a:rPr lang="en-US" b="1"/>
            <a:t>December 2023</a:t>
          </a:r>
          <a:r>
            <a:rPr lang="en-US"/>
            <a:t>)</a:t>
          </a:r>
        </a:p>
      </dgm:t>
    </dgm:pt>
    <dgm:pt modelId="{27BDAD5E-7966-42BB-B07A-9C5484F84110}" type="parTrans" cxnId="{2FB1D27A-BDBB-451C-8B69-99DEE33A118A}">
      <dgm:prSet/>
      <dgm:spPr/>
      <dgm:t>
        <a:bodyPr/>
        <a:lstStyle/>
        <a:p>
          <a:endParaRPr lang="en-US"/>
        </a:p>
      </dgm:t>
    </dgm:pt>
    <dgm:pt modelId="{A8D8ED67-D313-483A-9B7D-88E5AF377F5E}" type="sibTrans" cxnId="{2FB1D27A-BDBB-451C-8B69-99DEE33A118A}">
      <dgm:prSet phldrT="02" phldr="0"/>
      <dgm:spPr/>
      <dgm:t>
        <a:bodyPr/>
        <a:lstStyle/>
        <a:p>
          <a:endParaRPr lang="en-US"/>
        </a:p>
      </dgm:t>
    </dgm:pt>
    <dgm:pt modelId="{CDE0246A-6B16-459C-B9E9-DA5D34513CB6}">
      <dgm:prSet/>
      <dgm:spPr/>
      <dgm:t>
        <a:bodyPr/>
        <a:lstStyle/>
        <a:p>
          <a:pPr>
            <a:lnSpc>
              <a:spcPct val="100000"/>
            </a:lnSpc>
          </a:pPr>
          <a:r>
            <a:rPr lang="en-US" b="1" i="0" cap="none" baseline="0" dirty="0"/>
            <a:t>EPIC! Proposed Products/Locations (Infographics, Centralize Information, etc.) </a:t>
          </a:r>
        </a:p>
        <a:p>
          <a:pPr>
            <a:lnSpc>
              <a:spcPct val="100000"/>
            </a:lnSpc>
          </a:pPr>
          <a:r>
            <a:rPr lang="en-US" b="1" i="0" baseline="0" dirty="0"/>
            <a:t>(Incomplete)</a:t>
          </a:r>
          <a:endParaRPr lang="en-US" b="1" dirty="0"/>
        </a:p>
      </dgm:t>
    </dgm:pt>
    <dgm:pt modelId="{07AFAA62-32C0-49DA-827D-433128789A77}" type="parTrans" cxnId="{303AB048-6852-4D35-AF7F-5088BC7C3FEA}">
      <dgm:prSet/>
      <dgm:spPr/>
      <dgm:t>
        <a:bodyPr/>
        <a:lstStyle/>
        <a:p>
          <a:endParaRPr lang="en-US"/>
        </a:p>
      </dgm:t>
    </dgm:pt>
    <dgm:pt modelId="{949E7AFE-4856-4951-AEA1-37D4163CF9AD}" type="sibTrans" cxnId="{303AB048-6852-4D35-AF7F-5088BC7C3FEA}">
      <dgm:prSet phldrT="03" phldr="0"/>
      <dgm:spPr/>
      <dgm:t>
        <a:bodyPr/>
        <a:lstStyle/>
        <a:p>
          <a:endParaRPr lang="en-US"/>
        </a:p>
      </dgm:t>
    </dgm:pt>
    <dgm:pt modelId="{EF5AFB98-044F-4487-8393-24C194716476}">
      <dgm:prSet/>
      <dgm:spPr/>
      <dgm:t>
        <a:bodyPr/>
        <a:lstStyle/>
        <a:p>
          <a:pPr>
            <a:lnSpc>
              <a:spcPct val="100000"/>
            </a:lnSpc>
          </a:pPr>
          <a:r>
            <a:rPr lang="en-US" b="1" dirty="0"/>
            <a:t>Office of General Counsel (OGC) </a:t>
          </a:r>
          <a:r>
            <a:rPr lang="en-US" dirty="0"/>
            <a:t> </a:t>
          </a:r>
          <a:r>
            <a:rPr lang="en-US" b="1" cap="none" dirty="0"/>
            <a:t>Assessment of Proposed Infographics</a:t>
          </a:r>
        </a:p>
        <a:p>
          <a:pPr>
            <a:lnSpc>
              <a:spcPct val="100000"/>
            </a:lnSpc>
          </a:pPr>
          <a:r>
            <a:rPr lang="en-US" b="0" cap="none" dirty="0"/>
            <a:t>(</a:t>
          </a:r>
          <a:r>
            <a:rPr lang="en-US" b="1" cap="none" dirty="0"/>
            <a:t>Incomplete)</a:t>
          </a:r>
          <a:endParaRPr lang="en-US" b="1" dirty="0"/>
        </a:p>
      </dgm:t>
    </dgm:pt>
    <dgm:pt modelId="{DFB7CF72-D075-410A-8602-E43FACB8CB08}" type="parTrans" cxnId="{8E2FBCFC-CBA3-4397-8A86-38DADDAEDF79}">
      <dgm:prSet/>
      <dgm:spPr/>
      <dgm:t>
        <a:bodyPr/>
        <a:lstStyle/>
        <a:p>
          <a:endParaRPr lang="en-US"/>
        </a:p>
      </dgm:t>
    </dgm:pt>
    <dgm:pt modelId="{19E4C335-5FD3-4807-96C2-6BB21EB6FAEB}" type="sibTrans" cxnId="{8E2FBCFC-CBA3-4397-8A86-38DADDAEDF79}">
      <dgm:prSet/>
      <dgm:spPr/>
      <dgm:t>
        <a:bodyPr/>
        <a:lstStyle/>
        <a:p>
          <a:endParaRPr lang="en-US"/>
        </a:p>
      </dgm:t>
    </dgm:pt>
    <dgm:pt modelId="{32C7C297-232B-49B2-9839-82F8DEC32FCD}" type="pres">
      <dgm:prSet presAssocID="{8ADB84C0-632C-4BD7-96BA-70D31BB5CF2A}" presName="root" presStyleCnt="0">
        <dgm:presLayoutVars>
          <dgm:dir/>
          <dgm:resizeHandles val="exact"/>
        </dgm:presLayoutVars>
      </dgm:prSet>
      <dgm:spPr/>
    </dgm:pt>
    <dgm:pt modelId="{8DBA50A2-0665-466A-96AF-47B3B500E75E}" type="pres">
      <dgm:prSet presAssocID="{18398386-0B32-4AF2-960B-FA3EAAA26EBD}" presName="compNode" presStyleCnt="0"/>
      <dgm:spPr/>
    </dgm:pt>
    <dgm:pt modelId="{119F487E-ABA7-4FA9-AF19-E73C69E74BE4}" type="pres">
      <dgm:prSet presAssocID="{18398386-0B32-4AF2-960B-FA3EAAA26EBD}" presName="bgRect" presStyleLbl="bgShp" presStyleIdx="0" presStyleCnt="3" custLinFactNeighborX="7016" custLinFactNeighborY="-5381"/>
      <dgm:spPr/>
    </dgm:pt>
    <dgm:pt modelId="{CB176034-726D-44B6-B780-82F99B3BD693}" type="pres">
      <dgm:prSet presAssocID="{18398386-0B32-4AF2-960B-FA3EAAA26EB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a:noFill/>
        </a:ln>
      </dgm:spPr>
    </dgm:pt>
    <dgm:pt modelId="{9EF452C8-4465-4103-BC60-0641FC849E68}" type="pres">
      <dgm:prSet presAssocID="{18398386-0B32-4AF2-960B-FA3EAAA26EBD}" presName="spaceRect" presStyleCnt="0"/>
      <dgm:spPr/>
    </dgm:pt>
    <dgm:pt modelId="{DE5238A6-C66C-4CF7-8C0C-2A635630A0EA}" type="pres">
      <dgm:prSet presAssocID="{18398386-0B32-4AF2-960B-FA3EAAA26EBD}" presName="parTx" presStyleLbl="revTx" presStyleIdx="0" presStyleCnt="3">
        <dgm:presLayoutVars>
          <dgm:chMax val="0"/>
          <dgm:chPref val="0"/>
        </dgm:presLayoutVars>
      </dgm:prSet>
      <dgm:spPr/>
    </dgm:pt>
    <dgm:pt modelId="{E53DCA6F-6586-4ECE-9367-A36D4E68159F}" type="pres">
      <dgm:prSet presAssocID="{A8D8ED67-D313-483A-9B7D-88E5AF377F5E}" presName="sibTrans" presStyleCnt="0"/>
      <dgm:spPr/>
    </dgm:pt>
    <dgm:pt modelId="{69B6BC0A-8B98-4251-95CE-6A3598C4BB16}" type="pres">
      <dgm:prSet presAssocID="{CDE0246A-6B16-459C-B9E9-DA5D34513CB6}" presName="compNode" presStyleCnt="0"/>
      <dgm:spPr/>
    </dgm:pt>
    <dgm:pt modelId="{0B2FC874-A96C-41CB-9323-17CB001A95CD}" type="pres">
      <dgm:prSet presAssocID="{CDE0246A-6B16-459C-B9E9-DA5D34513CB6}" presName="bgRect" presStyleLbl="bgShp" presStyleIdx="1" presStyleCnt="3"/>
      <dgm:spPr/>
    </dgm:pt>
    <dgm:pt modelId="{C7C2A680-1F45-4BDB-B7A6-F24733A5131D}" type="pres">
      <dgm:prSet presAssocID="{CDE0246A-6B16-459C-B9E9-DA5D34513CB6}" presName="iconRect"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30000" r="-30000"/>
          </a:stretch>
        </a:blipFill>
        <a:ln>
          <a:noFill/>
        </a:ln>
      </dgm:spPr>
    </dgm:pt>
    <dgm:pt modelId="{11C1E416-7D9A-4822-AA3A-E76F9BD6EDC5}" type="pres">
      <dgm:prSet presAssocID="{CDE0246A-6B16-459C-B9E9-DA5D34513CB6}" presName="spaceRect" presStyleCnt="0"/>
      <dgm:spPr/>
    </dgm:pt>
    <dgm:pt modelId="{2E187B99-7829-4642-B03E-3529A0AFBD47}" type="pres">
      <dgm:prSet presAssocID="{CDE0246A-6B16-459C-B9E9-DA5D34513CB6}" presName="parTx" presStyleLbl="revTx" presStyleIdx="1" presStyleCnt="3">
        <dgm:presLayoutVars>
          <dgm:chMax val="0"/>
          <dgm:chPref val="0"/>
        </dgm:presLayoutVars>
      </dgm:prSet>
      <dgm:spPr/>
    </dgm:pt>
    <dgm:pt modelId="{5E0A0355-0022-45AF-8139-C452A1742728}" type="pres">
      <dgm:prSet presAssocID="{949E7AFE-4856-4951-AEA1-37D4163CF9AD}" presName="sibTrans" presStyleCnt="0"/>
      <dgm:spPr/>
    </dgm:pt>
    <dgm:pt modelId="{069B92AE-1FC5-420B-83E1-110168EF7D2B}" type="pres">
      <dgm:prSet presAssocID="{EF5AFB98-044F-4487-8393-24C194716476}" presName="compNode" presStyleCnt="0"/>
      <dgm:spPr/>
    </dgm:pt>
    <dgm:pt modelId="{61EB9932-F018-49B0-9FBF-248C68EF2CE3}" type="pres">
      <dgm:prSet presAssocID="{EF5AFB98-044F-4487-8393-24C194716476}" presName="bgRect" presStyleLbl="bgShp" presStyleIdx="2" presStyleCnt="3"/>
      <dgm:spPr/>
    </dgm:pt>
    <dgm:pt modelId="{67D6D35B-97A2-421E-8326-9A6D90992421}" type="pres">
      <dgm:prSet presAssocID="{EF5AFB98-044F-4487-8393-24C194716476}" presName="iconRect"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41000" r="-41000"/>
          </a:stretch>
        </a:blipFill>
        <a:ln>
          <a:noFill/>
        </a:ln>
      </dgm:spPr>
    </dgm:pt>
    <dgm:pt modelId="{1A5497B1-54F3-431F-A4E5-5966B74D3DBF}" type="pres">
      <dgm:prSet presAssocID="{EF5AFB98-044F-4487-8393-24C194716476}" presName="spaceRect" presStyleCnt="0"/>
      <dgm:spPr/>
    </dgm:pt>
    <dgm:pt modelId="{284C8880-D3C2-450A-B470-6CD31FA953E2}" type="pres">
      <dgm:prSet presAssocID="{EF5AFB98-044F-4487-8393-24C194716476}" presName="parTx" presStyleLbl="revTx" presStyleIdx="2" presStyleCnt="3">
        <dgm:presLayoutVars>
          <dgm:chMax val="0"/>
          <dgm:chPref val="0"/>
        </dgm:presLayoutVars>
      </dgm:prSet>
      <dgm:spPr/>
    </dgm:pt>
  </dgm:ptLst>
  <dgm:cxnLst>
    <dgm:cxn modelId="{3E402F61-C6E7-4D66-A635-D0E3A7961E89}" type="presOf" srcId="{EF5AFB98-044F-4487-8393-24C194716476}" destId="{284C8880-D3C2-450A-B470-6CD31FA953E2}" srcOrd="0" destOrd="0" presId="urn:microsoft.com/office/officeart/2018/2/layout/IconVerticalSolidList"/>
    <dgm:cxn modelId="{303AB048-6852-4D35-AF7F-5088BC7C3FEA}" srcId="{8ADB84C0-632C-4BD7-96BA-70D31BB5CF2A}" destId="{CDE0246A-6B16-459C-B9E9-DA5D34513CB6}" srcOrd="1" destOrd="0" parTransId="{07AFAA62-32C0-49DA-827D-433128789A77}" sibTransId="{949E7AFE-4856-4951-AEA1-37D4163CF9AD}"/>
    <dgm:cxn modelId="{8D9CD748-40C2-4EA2-919D-63A42F07C86A}" type="presOf" srcId="{18398386-0B32-4AF2-960B-FA3EAAA26EBD}" destId="{DE5238A6-C66C-4CF7-8C0C-2A635630A0EA}" srcOrd="0" destOrd="0" presId="urn:microsoft.com/office/officeart/2018/2/layout/IconVerticalSolidList"/>
    <dgm:cxn modelId="{2FB1D27A-BDBB-451C-8B69-99DEE33A118A}" srcId="{8ADB84C0-632C-4BD7-96BA-70D31BB5CF2A}" destId="{18398386-0B32-4AF2-960B-FA3EAAA26EBD}" srcOrd="0" destOrd="0" parTransId="{27BDAD5E-7966-42BB-B07A-9C5484F84110}" sibTransId="{A8D8ED67-D313-483A-9B7D-88E5AF377F5E}"/>
    <dgm:cxn modelId="{13EE4581-917D-49D1-BA13-14EFC084ADA7}" type="presOf" srcId="{CDE0246A-6B16-459C-B9E9-DA5D34513CB6}" destId="{2E187B99-7829-4642-B03E-3529A0AFBD47}" srcOrd="0" destOrd="0" presId="urn:microsoft.com/office/officeart/2018/2/layout/IconVerticalSolidList"/>
    <dgm:cxn modelId="{61F652DF-6E2B-4024-B6BD-D8B2367B872E}" type="presOf" srcId="{8ADB84C0-632C-4BD7-96BA-70D31BB5CF2A}" destId="{32C7C297-232B-49B2-9839-82F8DEC32FCD}" srcOrd="0" destOrd="0" presId="urn:microsoft.com/office/officeart/2018/2/layout/IconVerticalSolidList"/>
    <dgm:cxn modelId="{8E2FBCFC-CBA3-4397-8A86-38DADDAEDF79}" srcId="{8ADB84C0-632C-4BD7-96BA-70D31BB5CF2A}" destId="{EF5AFB98-044F-4487-8393-24C194716476}" srcOrd="2" destOrd="0" parTransId="{DFB7CF72-D075-410A-8602-E43FACB8CB08}" sibTransId="{19E4C335-5FD3-4807-96C2-6BB21EB6FAEB}"/>
    <dgm:cxn modelId="{5C4F6FFF-E4DF-4599-97F5-7C7548ADAA66}" type="presParOf" srcId="{32C7C297-232B-49B2-9839-82F8DEC32FCD}" destId="{8DBA50A2-0665-466A-96AF-47B3B500E75E}" srcOrd="0" destOrd="0" presId="urn:microsoft.com/office/officeart/2018/2/layout/IconVerticalSolidList"/>
    <dgm:cxn modelId="{DFB6432D-66CB-4BB2-B70F-CD1A68C33916}" type="presParOf" srcId="{8DBA50A2-0665-466A-96AF-47B3B500E75E}" destId="{119F487E-ABA7-4FA9-AF19-E73C69E74BE4}" srcOrd="0" destOrd="0" presId="urn:microsoft.com/office/officeart/2018/2/layout/IconVerticalSolidList"/>
    <dgm:cxn modelId="{1C6A53A3-C14D-45A3-A56C-E49F7F46BE0F}" type="presParOf" srcId="{8DBA50A2-0665-466A-96AF-47B3B500E75E}" destId="{CB176034-726D-44B6-B780-82F99B3BD693}" srcOrd="1" destOrd="0" presId="urn:microsoft.com/office/officeart/2018/2/layout/IconVerticalSolidList"/>
    <dgm:cxn modelId="{9231EED6-FEB7-42A1-BC42-01A2A7898A14}" type="presParOf" srcId="{8DBA50A2-0665-466A-96AF-47B3B500E75E}" destId="{9EF452C8-4465-4103-BC60-0641FC849E68}" srcOrd="2" destOrd="0" presId="urn:microsoft.com/office/officeart/2018/2/layout/IconVerticalSolidList"/>
    <dgm:cxn modelId="{12DB2231-80DD-4B42-B7ED-E25BCCDD4825}" type="presParOf" srcId="{8DBA50A2-0665-466A-96AF-47B3B500E75E}" destId="{DE5238A6-C66C-4CF7-8C0C-2A635630A0EA}" srcOrd="3" destOrd="0" presId="urn:microsoft.com/office/officeart/2018/2/layout/IconVerticalSolidList"/>
    <dgm:cxn modelId="{8E8B8865-C28F-406F-A6B8-3D01A31BC9C1}" type="presParOf" srcId="{32C7C297-232B-49B2-9839-82F8DEC32FCD}" destId="{E53DCA6F-6586-4ECE-9367-A36D4E68159F}" srcOrd="1" destOrd="0" presId="urn:microsoft.com/office/officeart/2018/2/layout/IconVerticalSolidList"/>
    <dgm:cxn modelId="{7612BE21-8203-4B12-B18A-230FDF553FC8}" type="presParOf" srcId="{32C7C297-232B-49B2-9839-82F8DEC32FCD}" destId="{69B6BC0A-8B98-4251-95CE-6A3598C4BB16}" srcOrd="2" destOrd="0" presId="urn:microsoft.com/office/officeart/2018/2/layout/IconVerticalSolidList"/>
    <dgm:cxn modelId="{F580F71C-33E0-4B8F-8663-AAA1592FA192}" type="presParOf" srcId="{69B6BC0A-8B98-4251-95CE-6A3598C4BB16}" destId="{0B2FC874-A96C-41CB-9323-17CB001A95CD}" srcOrd="0" destOrd="0" presId="urn:microsoft.com/office/officeart/2018/2/layout/IconVerticalSolidList"/>
    <dgm:cxn modelId="{5A29736C-39C0-4814-A7D9-5E4A909E9FC7}" type="presParOf" srcId="{69B6BC0A-8B98-4251-95CE-6A3598C4BB16}" destId="{C7C2A680-1F45-4BDB-B7A6-F24733A5131D}" srcOrd="1" destOrd="0" presId="urn:microsoft.com/office/officeart/2018/2/layout/IconVerticalSolidList"/>
    <dgm:cxn modelId="{061A5EE4-93F8-4400-886A-971018ADE198}" type="presParOf" srcId="{69B6BC0A-8B98-4251-95CE-6A3598C4BB16}" destId="{11C1E416-7D9A-4822-AA3A-E76F9BD6EDC5}" srcOrd="2" destOrd="0" presId="urn:microsoft.com/office/officeart/2018/2/layout/IconVerticalSolidList"/>
    <dgm:cxn modelId="{90FF47BA-92E1-40F9-843F-F54F81A896EE}" type="presParOf" srcId="{69B6BC0A-8B98-4251-95CE-6A3598C4BB16}" destId="{2E187B99-7829-4642-B03E-3529A0AFBD47}" srcOrd="3" destOrd="0" presId="urn:microsoft.com/office/officeart/2018/2/layout/IconVerticalSolidList"/>
    <dgm:cxn modelId="{BB66E526-1E5F-422F-8554-06542E8D9824}" type="presParOf" srcId="{32C7C297-232B-49B2-9839-82F8DEC32FCD}" destId="{5E0A0355-0022-45AF-8139-C452A1742728}" srcOrd="3" destOrd="0" presId="urn:microsoft.com/office/officeart/2018/2/layout/IconVerticalSolidList"/>
    <dgm:cxn modelId="{1364C856-AD05-4EDC-93D1-CB47949A9391}" type="presParOf" srcId="{32C7C297-232B-49B2-9839-82F8DEC32FCD}" destId="{069B92AE-1FC5-420B-83E1-110168EF7D2B}" srcOrd="4" destOrd="0" presId="urn:microsoft.com/office/officeart/2018/2/layout/IconVerticalSolidList"/>
    <dgm:cxn modelId="{EF63F7CF-AC93-474D-9891-52EE76E1CA0F}" type="presParOf" srcId="{069B92AE-1FC5-420B-83E1-110168EF7D2B}" destId="{61EB9932-F018-49B0-9FBF-248C68EF2CE3}" srcOrd="0" destOrd="0" presId="urn:microsoft.com/office/officeart/2018/2/layout/IconVerticalSolidList"/>
    <dgm:cxn modelId="{2720BD4C-2BC0-4A85-8C9F-AA78437897B5}" type="presParOf" srcId="{069B92AE-1FC5-420B-83E1-110168EF7D2B}" destId="{67D6D35B-97A2-421E-8326-9A6D90992421}" srcOrd="1" destOrd="0" presId="urn:microsoft.com/office/officeart/2018/2/layout/IconVerticalSolidList"/>
    <dgm:cxn modelId="{8B2AD7DD-C7C4-444C-ADD3-D3A915EC6D54}" type="presParOf" srcId="{069B92AE-1FC5-420B-83E1-110168EF7D2B}" destId="{1A5497B1-54F3-431F-A4E5-5966B74D3DBF}" srcOrd="2" destOrd="0" presId="urn:microsoft.com/office/officeart/2018/2/layout/IconVerticalSolidList"/>
    <dgm:cxn modelId="{5B8CCF7C-BEED-4F22-BE43-3B39F7B8B698}" type="presParOf" srcId="{069B92AE-1FC5-420B-83E1-110168EF7D2B}" destId="{284C8880-D3C2-450A-B470-6CD31FA953E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E29C356-DB14-49E9-8EA3-AEFE819B39C9}"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D14E0F12-9292-44F4-8C5F-3D26049C34E0}">
      <dgm:prSet phldrT="[Text]" custT="1"/>
      <dgm:spPr>
        <a:solidFill>
          <a:schemeClr val="accent3">
            <a:lumMod val="40000"/>
            <a:lumOff val="60000"/>
          </a:schemeClr>
        </a:solidFill>
      </dgm:spPr>
      <dgm:t>
        <a:bodyPr/>
        <a:lstStyle/>
        <a:p>
          <a:r>
            <a:rPr lang="en-US" sz="1200" dirty="0">
              <a:solidFill>
                <a:schemeClr val="tx1"/>
              </a:solidFill>
            </a:rPr>
            <a:t>#1:  EPA should partner with stakeholders to co-develop training materials to address antimicrobial education and communication gaps through infographics/pictograms.</a:t>
          </a:r>
        </a:p>
      </dgm:t>
    </dgm:pt>
    <dgm:pt modelId="{35D1947E-4DBA-4C33-AEFA-1315A1359333}" type="parTrans" cxnId="{5A787BC9-F543-4369-A547-0E89511ECB3D}">
      <dgm:prSet/>
      <dgm:spPr/>
      <dgm:t>
        <a:bodyPr/>
        <a:lstStyle/>
        <a:p>
          <a:endParaRPr lang="en-US"/>
        </a:p>
      </dgm:t>
    </dgm:pt>
    <dgm:pt modelId="{5642FC1C-E8D7-4175-B5E3-057A70DC86D3}" type="sibTrans" cxnId="{5A787BC9-F543-4369-A547-0E89511ECB3D}">
      <dgm:prSet/>
      <dgm:spPr/>
      <dgm:t>
        <a:bodyPr/>
        <a:lstStyle/>
        <a:p>
          <a:endParaRPr lang="en-US"/>
        </a:p>
      </dgm:t>
    </dgm:pt>
    <dgm:pt modelId="{1099C4C0-558C-4033-AE13-A2D5957F4EA8}">
      <dgm:prSet phldrT="[Text]" custT="1"/>
      <dgm:spPr>
        <a:solidFill>
          <a:schemeClr val="accent3">
            <a:lumMod val="40000"/>
            <a:lumOff val="60000"/>
          </a:schemeClr>
        </a:solidFill>
      </dgm:spPr>
      <dgm:t>
        <a:bodyPr/>
        <a:lstStyle/>
        <a:p>
          <a:r>
            <a:rPr lang="en-US" sz="1200" dirty="0">
              <a:solidFill>
                <a:schemeClr val="tx1"/>
              </a:solidFill>
            </a:rPr>
            <a:t>#2:  EPA should develop online training tools and modules for using EPA Lists.</a:t>
          </a:r>
        </a:p>
      </dgm:t>
    </dgm:pt>
    <dgm:pt modelId="{17FF5145-46D1-4890-97AF-4FD3D3116D0C}" type="parTrans" cxnId="{AFCDAF40-7247-40B8-A520-2C247F6FC72A}">
      <dgm:prSet/>
      <dgm:spPr/>
      <dgm:t>
        <a:bodyPr/>
        <a:lstStyle/>
        <a:p>
          <a:endParaRPr lang="en-US"/>
        </a:p>
      </dgm:t>
    </dgm:pt>
    <dgm:pt modelId="{24C1437D-C2F8-4BD6-B8E6-C8FF3BBCA425}" type="sibTrans" cxnId="{AFCDAF40-7247-40B8-A520-2C247F6FC72A}">
      <dgm:prSet/>
      <dgm:spPr/>
      <dgm:t>
        <a:bodyPr/>
        <a:lstStyle/>
        <a:p>
          <a:endParaRPr lang="en-US"/>
        </a:p>
      </dgm:t>
    </dgm:pt>
    <dgm:pt modelId="{74913C93-C723-4710-9B37-B8316569B8DE}">
      <dgm:prSet phldrT="[Text]" custT="1"/>
      <dgm:spPr>
        <a:solidFill>
          <a:schemeClr val="accent3">
            <a:lumMod val="40000"/>
            <a:lumOff val="60000"/>
          </a:schemeClr>
        </a:solidFill>
      </dgm:spPr>
      <dgm:t>
        <a:bodyPr/>
        <a:lstStyle/>
        <a:p>
          <a:r>
            <a:rPr lang="en-US" sz="1200" dirty="0">
              <a:solidFill>
                <a:schemeClr val="tx1"/>
              </a:solidFill>
            </a:rPr>
            <a:t>#3:  When developed, EPA should centralize the location of training tools  expanding these tool into multiple languages</a:t>
          </a:r>
          <a:r>
            <a:rPr lang="en-US" sz="600" dirty="0">
              <a:solidFill>
                <a:schemeClr val="tx1"/>
              </a:solidFill>
            </a:rPr>
            <a:t>.  </a:t>
          </a:r>
        </a:p>
      </dgm:t>
    </dgm:pt>
    <dgm:pt modelId="{8C69082A-01DF-4E2C-97DE-0300886D3ED3}" type="parTrans" cxnId="{7AE78EDC-A609-46AE-8D5C-8D1E2906471F}">
      <dgm:prSet/>
      <dgm:spPr/>
      <dgm:t>
        <a:bodyPr/>
        <a:lstStyle/>
        <a:p>
          <a:endParaRPr lang="en-US"/>
        </a:p>
      </dgm:t>
    </dgm:pt>
    <dgm:pt modelId="{CA12B7E2-06D9-4D13-B0FD-55A1701668D0}" type="sibTrans" cxnId="{7AE78EDC-A609-46AE-8D5C-8D1E2906471F}">
      <dgm:prSet/>
      <dgm:spPr/>
      <dgm:t>
        <a:bodyPr/>
        <a:lstStyle/>
        <a:p>
          <a:endParaRPr lang="en-US"/>
        </a:p>
      </dgm:t>
    </dgm:pt>
    <dgm:pt modelId="{4264B133-0785-42FF-A867-7AEA811AF096}">
      <dgm:prSet phldrT="[Text]" custT="1"/>
      <dgm:spPr>
        <a:solidFill>
          <a:schemeClr val="accent3">
            <a:lumMod val="40000"/>
            <a:lumOff val="60000"/>
          </a:schemeClr>
        </a:solidFill>
      </dgm:spPr>
      <dgm:t>
        <a:bodyPr/>
        <a:lstStyle/>
        <a:p>
          <a:r>
            <a:rPr lang="en-US" sz="1200" dirty="0">
              <a:solidFill>
                <a:schemeClr val="tx1"/>
              </a:solidFill>
            </a:rPr>
            <a:t>#4:  EPA should develop infographics/pictograms to better interpret Tier 1, 2, and 3 descriptions</a:t>
          </a:r>
          <a:r>
            <a:rPr lang="en-US" sz="600" dirty="0">
              <a:solidFill>
                <a:schemeClr val="tx1"/>
              </a:solidFill>
            </a:rPr>
            <a:t>.  </a:t>
          </a:r>
        </a:p>
      </dgm:t>
    </dgm:pt>
    <dgm:pt modelId="{319409E2-0411-41C0-B970-9BD7612B366A}" type="parTrans" cxnId="{326A57A7-0C35-4586-92B0-4F3D1C56022C}">
      <dgm:prSet/>
      <dgm:spPr/>
      <dgm:t>
        <a:bodyPr/>
        <a:lstStyle/>
        <a:p>
          <a:endParaRPr lang="en-US"/>
        </a:p>
      </dgm:t>
    </dgm:pt>
    <dgm:pt modelId="{5151BCB7-CD19-4FF4-9AC4-553CBD06BD22}" type="sibTrans" cxnId="{326A57A7-0C35-4586-92B0-4F3D1C56022C}">
      <dgm:prSet/>
      <dgm:spPr/>
      <dgm:t>
        <a:bodyPr/>
        <a:lstStyle/>
        <a:p>
          <a:endParaRPr lang="en-US"/>
        </a:p>
      </dgm:t>
    </dgm:pt>
    <dgm:pt modelId="{3E5549AA-FA70-4124-A8E4-5C6F56A75FC8}" type="pres">
      <dgm:prSet presAssocID="{3E29C356-DB14-49E9-8EA3-AEFE819B39C9}" presName="linear" presStyleCnt="0">
        <dgm:presLayoutVars>
          <dgm:dir/>
          <dgm:animLvl val="lvl"/>
          <dgm:resizeHandles val="exact"/>
        </dgm:presLayoutVars>
      </dgm:prSet>
      <dgm:spPr/>
    </dgm:pt>
    <dgm:pt modelId="{E3F1E23A-3BD1-4683-93DC-1EFEE5C1436A}" type="pres">
      <dgm:prSet presAssocID="{D14E0F12-9292-44F4-8C5F-3D26049C34E0}" presName="parentLin" presStyleCnt="0"/>
      <dgm:spPr/>
    </dgm:pt>
    <dgm:pt modelId="{B7FE3809-55BE-4B9E-A1F7-C03BBD71E879}" type="pres">
      <dgm:prSet presAssocID="{D14E0F12-9292-44F4-8C5F-3D26049C34E0}" presName="parentLeftMargin" presStyleLbl="node1" presStyleIdx="0" presStyleCnt="4"/>
      <dgm:spPr/>
    </dgm:pt>
    <dgm:pt modelId="{1537BE24-7F8A-45F4-93E6-3F7403FD176D}" type="pres">
      <dgm:prSet presAssocID="{D14E0F12-9292-44F4-8C5F-3D26049C34E0}" presName="parentText" presStyleLbl="node1" presStyleIdx="0" presStyleCnt="4" custScaleX="85849" custScaleY="626115" custLinFactNeighborX="-100000" custLinFactNeighborY="-70353">
        <dgm:presLayoutVars>
          <dgm:chMax val="0"/>
          <dgm:bulletEnabled val="1"/>
        </dgm:presLayoutVars>
      </dgm:prSet>
      <dgm:spPr/>
    </dgm:pt>
    <dgm:pt modelId="{44037B40-910B-4C77-A459-EF19740FB13E}" type="pres">
      <dgm:prSet presAssocID="{D14E0F12-9292-44F4-8C5F-3D26049C34E0}" presName="negativeSpace" presStyleCnt="0"/>
      <dgm:spPr/>
    </dgm:pt>
    <dgm:pt modelId="{21E30D01-C587-4462-8C38-5D72C51A7D69}" type="pres">
      <dgm:prSet presAssocID="{D14E0F12-9292-44F4-8C5F-3D26049C34E0}" presName="childText" presStyleLbl="conFgAcc1" presStyleIdx="0" presStyleCnt="4">
        <dgm:presLayoutVars>
          <dgm:bulletEnabled val="1"/>
        </dgm:presLayoutVars>
      </dgm:prSet>
      <dgm:spPr>
        <a:solidFill>
          <a:schemeClr val="accent3">
            <a:alpha val="90000"/>
          </a:schemeClr>
        </a:solidFill>
      </dgm:spPr>
    </dgm:pt>
    <dgm:pt modelId="{51AD3AE3-2823-4B40-A9CD-222E63698CB4}" type="pres">
      <dgm:prSet presAssocID="{5642FC1C-E8D7-4175-B5E3-057A70DC86D3}" presName="spaceBetweenRectangles" presStyleCnt="0"/>
      <dgm:spPr/>
    </dgm:pt>
    <dgm:pt modelId="{511A3FB5-C480-4758-A1DA-86ECC0CB2D22}" type="pres">
      <dgm:prSet presAssocID="{1099C4C0-558C-4033-AE13-A2D5957F4EA8}" presName="parentLin" presStyleCnt="0"/>
      <dgm:spPr/>
    </dgm:pt>
    <dgm:pt modelId="{41B5E460-A4C1-42EF-B27C-43F6A3FED755}" type="pres">
      <dgm:prSet presAssocID="{1099C4C0-558C-4033-AE13-A2D5957F4EA8}" presName="parentLeftMargin" presStyleLbl="node1" presStyleIdx="0" presStyleCnt="4"/>
      <dgm:spPr/>
    </dgm:pt>
    <dgm:pt modelId="{EAFD5F35-0875-4976-AC12-65520D667658}" type="pres">
      <dgm:prSet presAssocID="{1099C4C0-558C-4033-AE13-A2D5957F4EA8}" presName="parentText" presStyleLbl="node1" presStyleIdx="1" presStyleCnt="4" custScaleX="80339" custScaleY="368476" custLinFactNeighborX="-100000" custLinFactNeighborY="-2139">
        <dgm:presLayoutVars>
          <dgm:chMax val="0"/>
          <dgm:bulletEnabled val="1"/>
        </dgm:presLayoutVars>
      </dgm:prSet>
      <dgm:spPr/>
    </dgm:pt>
    <dgm:pt modelId="{DEB54555-D8C3-4FD5-8598-7E7E14D53D34}" type="pres">
      <dgm:prSet presAssocID="{1099C4C0-558C-4033-AE13-A2D5957F4EA8}" presName="negativeSpace" presStyleCnt="0"/>
      <dgm:spPr/>
    </dgm:pt>
    <dgm:pt modelId="{10EF2699-270D-42B3-8D7E-32FF801E8138}" type="pres">
      <dgm:prSet presAssocID="{1099C4C0-558C-4033-AE13-A2D5957F4EA8}" presName="childText" presStyleLbl="conFgAcc1" presStyleIdx="1" presStyleCnt="4">
        <dgm:presLayoutVars>
          <dgm:bulletEnabled val="1"/>
        </dgm:presLayoutVars>
      </dgm:prSet>
      <dgm:spPr>
        <a:solidFill>
          <a:srgbClr val="FF0000">
            <a:alpha val="90000"/>
          </a:srgbClr>
        </a:solidFill>
      </dgm:spPr>
    </dgm:pt>
    <dgm:pt modelId="{177C5185-9143-473D-B8C2-DE6B67BACFAF}" type="pres">
      <dgm:prSet presAssocID="{24C1437D-C2F8-4BD6-B8E6-C8FF3BBCA425}" presName="spaceBetweenRectangles" presStyleCnt="0"/>
      <dgm:spPr/>
    </dgm:pt>
    <dgm:pt modelId="{ED9A29CC-D506-43A6-8188-2C03AA260237}" type="pres">
      <dgm:prSet presAssocID="{74913C93-C723-4710-9B37-B8316569B8DE}" presName="parentLin" presStyleCnt="0"/>
      <dgm:spPr/>
    </dgm:pt>
    <dgm:pt modelId="{BB86B337-EF08-4042-9736-21AD9FF9516E}" type="pres">
      <dgm:prSet presAssocID="{74913C93-C723-4710-9B37-B8316569B8DE}" presName="parentLeftMargin" presStyleLbl="node1" presStyleIdx="1" presStyleCnt="4"/>
      <dgm:spPr/>
    </dgm:pt>
    <dgm:pt modelId="{2E2D22CC-D211-44B8-8032-B3D893B9C18E}" type="pres">
      <dgm:prSet presAssocID="{74913C93-C723-4710-9B37-B8316569B8DE}" presName="parentText" presStyleLbl="node1" presStyleIdx="2" presStyleCnt="4" custScaleX="95982" custScaleY="600454" custLinFactNeighborX="-100000" custLinFactNeighborY="-41221">
        <dgm:presLayoutVars>
          <dgm:chMax val="0"/>
          <dgm:bulletEnabled val="1"/>
        </dgm:presLayoutVars>
      </dgm:prSet>
      <dgm:spPr/>
    </dgm:pt>
    <dgm:pt modelId="{D0D2AEE4-5B37-4DF1-84F6-1AF41967D77D}" type="pres">
      <dgm:prSet presAssocID="{74913C93-C723-4710-9B37-B8316569B8DE}" presName="negativeSpace" presStyleCnt="0"/>
      <dgm:spPr/>
    </dgm:pt>
    <dgm:pt modelId="{B6A55549-6056-4F45-B3ED-773F75B020AA}" type="pres">
      <dgm:prSet presAssocID="{74913C93-C723-4710-9B37-B8316569B8DE}" presName="childText" presStyleLbl="conFgAcc1" presStyleIdx="2" presStyleCnt="4">
        <dgm:presLayoutVars>
          <dgm:bulletEnabled val="1"/>
        </dgm:presLayoutVars>
      </dgm:prSet>
      <dgm:spPr>
        <a:solidFill>
          <a:schemeClr val="accent3">
            <a:alpha val="90000"/>
          </a:schemeClr>
        </a:solidFill>
      </dgm:spPr>
    </dgm:pt>
    <dgm:pt modelId="{BC85FA1A-3D8C-461C-B084-39B1F1B4D0B5}" type="pres">
      <dgm:prSet presAssocID="{CA12B7E2-06D9-4D13-B0FD-55A1701668D0}" presName="spaceBetweenRectangles" presStyleCnt="0"/>
      <dgm:spPr/>
    </dgm:pt>
    <dgm:pt modelId="{E54D1C78-F0CE-4723-9008-CC1BD5BEC427}" type="pres">
      <dgm:prSet presAssocID="{4264B133-0785-42FF-A867-7AEA811AF096}" presName="parentLin" presStyleCnt="0"/>
      <dgm:spPr/>
    </dgm:pt>
    <dgm:pt modelId="{418DD23D-34D3-4932-BD39-9E6B6AD1AAD8}" type="pres">
      <dgm:prSet presAssocID="{4264B133-0785-42FF-A867-7AEA811AF096}" presName="parentLeftMargin" presStyleLbl="node1" presStyleIdx="2" presStyleCnt="4"/>
      <dgm:spPr/>
    </dgm:pt>
    <dgm:pt modelId="{9E333BD7-A7AD-4B7C-8CAD-362E3A0C2C5D}" type="pres">
      <dgm:prSet presAssocID="{4264B133-0785-42FF-A867-7AEA811AF096}" presName="parentText" presStyleLbl="node1" presStyleIdx="3" presStyleCnt="4" custScaleX="101948" custScaleY="657465" custLinFactNeighborX="-100000" custLinFactNeighborY="-46933">
        <dgm:presLayoutVars>
          <dgm:chMax val="0"/>
          <dgm:bulletEnabled val="1"/>
        </dgm:presLayoutVars>
      </dgm:prSet>
      <dgm:spPr/>
    </dgm:pt>
    <dgm:pt modelId="{F4FB3C22-D257-4828-85D9-D2B9B5FC9096}" type="pres">
      <dgm:prSet presAssocID="{4264B133-0785-42FF-A867-7AEA811AF096}" presName="negativeSpace" presStyleCnt="0"/>
      <dgm:spPr/>
    </dgm:pt>
    <dgm:pt modelId="{84DA17B4-DA3E-4D3C-A6A9-967E29971024}" type="pres">
      <dgm:prSet presAssocID="{4264B133-0785-42FF-A867-7AEA811AF096}" presName="childText" presStyleLbl="conFgAcc1" presStyleIdx="3" presStyleCnt="4">
        <dgm:presLayoutVars>
          <dgm:bulletEnabled val="1"/>
        </dgm:presLayoutVars>
      </dgm:prSet>
      <dgm:spPr>
        <a:solidFill>
          <a:schemeClr val="accent3">
            <a:alpha val="90000"/>
          </a:schemeClr>
        </a:solidFill>
      </dgm:spPr>
    </dgm:pt>
  </dgm:ptLst>
  <dgm:cxnLst>
    <dgm:cxn modelId="{AFCDAF40-7247-40B8-A520-2C247F6FC72A}" srcId="{3E29C356-DB14-49E9-8EA3-AEFE819B39C9}" destId="{1099C4C0-558C-4033-AE13-A2D5957F4EA8}" srcOrd="1" destOrd="0" parTransId="{17FF5145-46D1-4890-97AF-4FD3D3116D0C}" sibTransId="{24C1437D-C2F8-4BD6-B8E6-C8FF3BBCA425}"/>
    <dgm:cxn modelId="{8654A94E-0F34-4322-A872-5B19727CEC11}" type="presOf" srcId="{74913C93-C723-4710-9B37-B8316569B8DE}" destId="{BB86B337-EF08-4042-9736-21AD9FF9516E}" srcOrd="0" destOrd="0" presId="urn:microsoft.com/office/officeart/2005/8/layout/list1"/>
    <dgm:cxn modelId="{C7FEE04E-33ED-4055-A0C1-73DF332620B5}" type="presOf" srcId="{4264B133-0785-42FF-A867-7AEA811AF096}" destId="{418DD23D-34D3-4932-BD39-9E6B6AD1AAD8}" srcOrd="0" destOrd="0" presId="urn:microsoft.com/office/officeart/2005/8/layout/list1"/>
    <dgm:cxn modelId="{BFE5F973-5B86-45F5-BF97-F01952F43789}" type="presOf" srcId="{3E29C356-DB14-49E9-8EA3-AEFE819B39C9}" destId="{3E5549AA-FA70-4124-A8E4-5C6F56A75FC8}" srcOrd="0" destOrd="0" presId="urn:microsoft.com/office/officeart/2005/8/layout/list1"/>
    <dgm:cxn modelId="{6AF81858-C580-4931-A52C-9E44075DB2BF}" type="presOf" srcId="{D14E0F12-9292-44F4-8C5F-3D26049C34E0}" destId="{B7FE3809-55BE-4B9E-A1F7-C03BBD71E879}" srcOrd="0" destOrd="0" presId="urn:microsoft.com/office/officeart/2005/8/layout/list1"/>
    <dgm:cxn modelId="{42704489-92FB-4F93-A52C-45C0145A20CD}" type="presOf" srcId="{D14E0F12-9292-44F4-8C5F-3D26049C34E0}" destId="{1537BE24-7F8A-45F4-93E6-3F7403FD176D}" srcOrd="1" destOrd="0" presId="urn:microsoft.com/office/officeart/2005/8/layout/list1"/>
    <dgm:cxn modelId="{5C21BA9F-E862-4F2A-861D-A2A2DB406BB0}" type="presOf" srcId="{1099C4C0-558C-4033-AE13-A2D5957F4EA8}" destId="{41B5E460-A4C1-42EF-B27C-43F6A3FED755}" srcOrd="0" destOrd="0" presId="urn:microsoft.com/office/officeart/2005/8/layout/list1"/>
    <dgm:cxn modelId="{326A57A7-0C35-4586-92B0-4F3D1C56022C}" srcId="{3E29C356-DB14-49E9-8EA3-AEFE819B39C9}" destId="{4264B133-0785-42FF-A867-7AEA811AF096}" srcOrd="3" destOrd="0" parTransId="{319409E2-0411-41C0-B970-9BD7612B366A}" sibTransId="{5151BCB7-CD19-4FF4-9AC4-553CBD06BD22}"/>
    <dgm:cxn modelId="{5A787BC9-F543-4369-A547-0E89511ECB3D}" srcId="{3E29C356-DB14-49E9-8EA3-AEFE819B39C9}" destId="{D14E0F12-9292-44F4-8C5F-3D26049C34E0}" srcOrd="0" destOrd="0" parTransId="{35D1947E-4DBA-4C33-AEFA-1315A1359333}" sibTransId="{5642FC1C-E8D7-4175-B5E3-057A70DC86D3}"/>
    <dgm:cxn modelId="{7AE78EDC-A609-46AE-8D5C-8D1E2906471F}" srcId="{3E29C356-DB14-49E9-8EA3-AEFE819B39C9}" destId="{74913C93-C723-4710-9B37-B8316569B8DE}" srcOrd="2" destOrd="0" parTransId="{8C69082A-01DF-4E2C-97DE-0300886D3ED3}" sibTransId="{CA12B7E2-06D9-4D13-B0FD-55A1701668D0}"/>
    <dgm:cxn modelId="{46FDC9E0-5BCF-4E04-9FB4-E011D7E6C2C5}" type="presOf" srcId="{4264B133-0785-42FF-A867-7AEA811AF096}" destId="{9E333BD7-A7AD-4B7C-8CAD-362E3A0C2C5D}" srcOrd="1" destOrd="0" presId="urn:microsoft.com/office/officeart/2005/8/layout/list1"/>
    <dgm:cxn modelId="{BB33A5FB-A89A-4015-9A8B-1F77305D947B}" type="presOf" srcId="{1099C4C0-558C-4033-AE13-A2D5957F4EA8}" destId="{EAFD5F35-0875-4976-AC12-65520D667658}" srcOrd="1" destOrd="0" presId="urn:microsoft.com/office/officeart/2005/8/layout/list1"/>
    <dgm:cxn modelId="{E6E939FC-0B06-4D2F-8B08-E0B317DBED14}" type="presOf" srcId="{74913C93-C723-4710-9B37-B8316569B8DE}" destId="{2E2D22CC-D211-44B8-8032-B3D893B9C18E}" srcOrd="1" destOrd="0" presId="urn:microsoft.com/office/officeart/2005/8/layout/list1"/>
    <dgm:cxn modelId="{954EE010-11F2-462B-9C7A-5C70A26308C3}" type="presParOf" srcId="{3E5549AA-FA70-4124-A8E4-5C6F56A75FC8}" destId="{E3F1E23A-3BD1-4683-93DC-1EFEE5C1436A}" srcOrd="0" destOrd="0" presId="urn:microsoft.com/office/officeart/2005/8/layout/list1"/>
    <dgm:cxn modelId="{3836FB3B-3F6C-4FAB-9014-0B83885FC958}" type="presParOf" srcId="{E3F1E23A-3BD1-4683-93DC-1EFEE5C1436A}" destId="{B7FE3809-55BE-4B9E-A1F7-C03BBD71E879}" srcOrd="0" destOrd="0" presId="urn:microsoft.com/office/officeart/2005/8/layout/list1"/>
    <dgm:cxn modelId="{1CCFBA98-7FAD-4D1F-A5DB-557ABBC98BDD}" type="presParOf" srcId="{E3F1E23A-3BD1-4683-93DC-1EFEE5C1436A}" destId="{1537BE24-7F8A-45F4-93E6-3F7403FD176D}" srcOrd="1" destOrd="0" presId="urn:microsoft.com/office/officeart/2005/8/layout/list1"/>
    <dgm:cxn modelId="{2BE5DA71-D673-4577-A37D-B3FDC2ACCB2E}" type="presParOf" srcId="{3E5549AA-FA70-4124-A8E4-5C6F56A75FC8}" destId="{44037B40-910B-4C77-A459-EF19740FB13E}" srcOrd="1" destOrd="0" presId="urn:microsoft.com/office/officeart/2005/8/layout/list1"/>
    <dgm:cxn modelId="{9237E0A7-8FDF-44FF-9284-B1215D99425D}" type="presParOf" srcId="{3E5549AA-FA70-4124-A8E4-5C6F56A75FC8}" destId="{21E30D01-C587-4462-8C38-5D72C51A7D69}" srcOrd="2" destOrd="0" presId="urn:microsoft.com/office/officeart/2005/8/layout/list1"/>
    <dgm:cxn modelId="{17443470-D37B-4FCB-A5BD-438FCA043C57}" type="presParOf" srcId="{3E5549AA-FA70-4124-A8E4-5C6F56A75FC8}" destId="{51AD3AE3-2823-4B40-A9CD-222E63698CB4}" srcOrd="3" destOrd="0" presId="urn:microsoft.com/office/officeart/2005/8/layout/list1"/>
    <dgm:cxn modelId="{981FA798-7BEB-464B-8E0F-52349B56ECB9}" type="presParOf" srcId="{3E5549AA-FA70-4124-A8E4-5C6F56A75FC8}" destId="{511A3FB5-C480-4758-A1DA-86ECC0CB2D22}" srcOrd="4" destOrd="0" presId="urn:microsoft.com/office/officeart/2005/8/layout/list1"/>
    <dgm:cxn modelId="{A4BD123F-56BC-47C7-B312-F1A3ED32D890}" type="presParOf" srcId="{511A3FB5-C480-4758-A1DA-86ECC0CB2D22}" destId="{41B5E460-A4C1-42EF-B27C-43F6A3FED755}" srcOrd="0" destOrd="0" presId="urn:microsoft.com/office/officeart/2005/8/layout/list1"/>
    <dgm:cxn modelId="{1B34D8F3-191C-40AF-BBED-11A84484EFEC}" type="presParOf" srcId="{511A3FB5-C480-4758-A1DA-86ECC0CB2D22}" destId="{EAFD5F35-0875-4976-AC12-65520D667658}" srcOrd="1" destOrd="0" presId="urn:microsoft.com/office/officeart/2005/8/layout/list1"/>
    <dgm:cxn modelId="{94170A14-9F3D-4CA5-96F0-AC980B4E5614}" type="presParOf" srcId="{3E5549AA-FA70-4124-A8E4-5C6F56A75FC8}" destId="{DEB54555-D8C3-4FD5-8598-7E7E14D53D34}" srcOrd="5" destOrd="0" presId="urn:microsoft.com/office/officeart/2005/8/layout/list1"/>
    <dgm:cxn modelId="{E633F9B8-6373-4BCE-A7A6-2A188C49B8F8}" type="presParOf" srcId="{3E5549AA-FA70-4124-A8E4-5C6F56A75FC8}" destId="{10EF2699-270D-42B3-8D7E-32FF801E8138}" srcOrd="6" destOrd="0" presId="urn:microsoft.com/office/officeart/2005/8/layout/list1"/>
    <dgm:cxn modelId="{C4B88EBE-E2FE-4827-A0A0-D0BF66429B40}" type="presParOf" srcId="{3E5549AA-FA70-4124-A8E4-5C6F56A75FC8}" destId="{177C5185-9143-473D-B8C2-DE6B67BACFAF}" srcOrd="7" destOrd="0" presId="urn:microsoft.com/office/officeart/2005/8/layout/list1"/>
    <dgm:cxn modelId="{A70C5262-A366-4388-9F09-E6CE282A1E77}" type="presParOf" srcId="{3E5549AA-FA70-4124-A8E4-5C6F56A75FC8}" destId="{ED9A29CC-D506-43A6-8188-2C03AA260237}" srcOrd="8" destOrd="0" presId="urn:microsoft.com/office/officeart/2005/8/layout/list1"/>
    <dgm:cxn modelId="{A758190D-4C3C-4ABB-9CC5-59588FEF76D6}" type="presParOf" srcId="{ED9A29CC-D506-43A6-8188-2C03AA260237}" destId="{BB86B337-EF08-4042-9736-21AD9FF9516E}" srcOrd="0" destOrd="0" presId="urn:microsoft.com/office/officeart/2005/8/layout/list1"/>
    <dgm:cxn modelId="{54423A28-E40B-4DC3-9C85-1903CF0965A4}" type="presParOf" srcId="{ED9A29CC-D506-43A6-8188-2C03AA260237}" destId="{2E2D22CC-D211-44B8-8032-B3D893B9C18E}" srcOrd="1" destOrd="0" presId="urn:microsoft.com/office/officeart/2005/8/layout/list1"/>
    <dgm:cxn modelId="{6D1C1BC5-D149-4FED-93A0-68F37A843C0F}" type="presParOf" srcId="{3E5549AA-FA70-4124-A8E4-5C6F56A75FC8}" destId="{D0D2AEE4-5B37-4DF1-84F6-1AF41967D77D}" srcOrd="9" destOrd="0" presId="urn:microsoft.com/office/officeart/2005/8/layout/list1"/>
    <dgm:cxn modelId="{2E770C86-E812-4498-93BC-CE4AF4D2DA3A}" type="presParOf" srcId="{3E5549AA-FA70-4124-A8E4-5C6F56A75FC8}" destId="{B6A55549-6056-4F45-B3ED-773F75B020AA}" srcOrd="10" destOrd="0" presId="urn:microsoft.com/office/officeart/2005/8/layout/list1"/>
    <dgm:cxn modelId="{F608928C-61C5-4C43-B76D-D911EAA24AE6}" type="presParOf" srcId="{3E5549AA-FA70-4124-A8E4-5C6F56A75FC8}" destId="{BC85FA1A-3D8C-461C-B084-39B1F1B4D0B5}" srcOrd="11" destOrd="0" presId="urn:microsoft.com/office/officeart/2005/8/layout/list1"/>
    <dgm:cxn modelId="{E7C97549-A2E4-42D8-BC7D-39370EBE7C0B}" type="presParOf" srcId="{3E5549AA-FA70-4124-A8E4-5C6F56A75FC8}" destId="{E54D1C78-F0CE-4723-9008-CC1BD5BEC427}" srcOrd="12" destOrd="0" presId="urn:microsoft.com/office/officeart/2005/8/layout/list1"/>
    <dgm:cxn modelId="{B5815EAF-461E-4E10-8FB2-F3825CE8963A}" type="presParOf" srcId="{E54D1C78-F0CE-4723-9008-CC1BD5BEC427}" destId="{418DD23D-34D3-4932-BD39-9E6B6AD1AAD8}" srcOrd="0" destOrd="0" presId="urn:microsoft.com/office/officeart/2005/8/layout/list1"/>
    <dgm:cxn modelId="{E65AD6E2-6A63-4E84-A5C3-70A0AF37B746}" type="presParOf" srcId="{E54D1C78-F0CE-4723-9008-CC1BD5BEC427}" destId="{9E333BD7-A7AD-4B7C-8CAD-362E3A0C2C5D}" srcOrd="1" destOrd="0" presId="urn:microsoft.com/office/officeart/2005/8/layout/list1"/>
    <dgm:cxn modelId="{A490C981-AA48-4B1C-BC08-31030552084E}" type="presParOf" srcId="{3E5549AA-FA70-4124-A8E4-5C6F56A75FC8}" destId="{F4FB3C22-D257-4828-85D9-D2B9B5FC9096}" srcOrd="13" destOrd="0" presId="urn:microsoft.com/office/officeart/2005/8/layout/list1"/>
    <dgm:cxn modelId="{9F12E962-7453-4FFA-8C95-B718E0BA9D5A}" type="presParOf" srcId="{3E5549AA-FA70-4124-A8E4-5C6F56A75FC8}" destId="{84DA17B4-DA3E-4D3C-A6A9-967E29971024}"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E29C356-DB14-49E9-8EA3-AEFE819B39C9}"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D14E0F12-9292-44F4-8C5F-3D26049C34E0}">
      <dgm:prSet phldrT="[Text]" custT="1"/>
      <dgm:spPr>
        <a:solidFill>
          <a:schemeClr val="accent3">
            <a:lumMod val="40000"/>
            <a:lumOff val="60000"/>
          </a:schemeClr>
        </a:solidFill>
      </dgm:spPr>
      <dgm:t>
        <a:bodyPr/>
        <a:lstStyle/>
        <a:p>
          <a:r>
            <a:rPr lang="en-US" sz="1200" dirty="0">
              <a:solidFill>
                <a:schemeClr val="tx1"/>
              </a:solidFill>
            </a:rPr>
            <a:t>#5:  EPA should provide additional context for users to assist with a better understanding of use surfaces.</a:t>
          </a:r>
        </a:p>
      </dgm:t>
    </dgm:pt>
    <dgm:pt modelId="{35D1947E-4DBA-4C33-AEFA-1315A1359333}" type="parTrans" cxnId="{5A787BC9-F543-4369-A547-0E89511ECB3D}">
      <dgm:prSet/>
      <dgm:spPr/>
      <dgm:t>
        <a:bodyPr/>
        <a:lstStyle/>
        <a:p>
          <a:endParaRPr lang="en-US"/>
        </a:p>
      </dgm:t>
    </dgm:pt>
    <dgm:pt modelId="{5642FC1C-E8D7-4175-B5E3-057A70DC86D3}" type="sibTrans" cxnId="{5A787BC9-F543-4369-A547-0E89511ECB3D}">
      <dgm:prSet/>
      <dgm:spPr/>
      <dgm:t>
        <a:bodyPr/>
        <a:lstStyle/>
        <a:p>
          <a:endParaRPr lang="en-US"/>
        </a:p>
      </dgm:t>
    </dgm:pt>
    <dgm:pt modelId="{1099C4C0-558C-4033-AE13-A2D5957F4EA8}">
      <dgm:prSet phldrT="[Text]" custT="1"/>
      <dgm:spPr>
        <a:solidFill>
          <a:schemeClr val="accent3">
            <a:lumMod val="40000"/>
            <a:lumOff val="60000"/>
          </a:schemeClr>
        </a:solidFill>
      </dgm:spPr>
      <dgm:t>
        <a:bodyPr/>
        <a:lstStyle/>
        <a:p>
          <a:r>
            <a:rPr lang="en-US" sz="1200" dirty="0">
              <a:solidFill>
                <a:schemeClr val="tx1"/>
              </a:solidFill>
            </a:rPr>
            <a:t>#6:  EPA should provide clear instructions and hyperlinks for sector centric use concerns.  </a:t>
          </a:r>
        </a:p>
      </dgm:t>
    </dgm:pt>
    <dgm:pt modelId="{17FF5145-46D1-4890-97AF-4FD3D3116D0C}" type="parTrans" cxnId="{AFCDAF40-7247-40B8-A520-2C247F6FC72A}">
      <dgm:prSet/>
      <dgm:spPr/>
      <dgm:t>
        <a:bodyPr/>
        <a:lstStyle/>
        <a:p>
          <a:endParaRPr lang="en-US"/>
        </a:p>
      </dgm:t>
    </dgm:pt>
    <dgm:pt modelId="{24C1437D-C2F8-4BD6-B8E6-C8FF3BBCA425}" type="sibTrans" cxnId="{AFCDAF40-7247-40B8-A520-2C247F6FC72A}">
      <dgm:prSet/>
      <dgm:spPr/>
      <dgm:t>
        <a:bodyPr/>
        <a:lstStyle/>
        <a:p>
          <a:endParaRPr lang="en-US"/>
        </a:p>
      </dgm:t>
    </dgm:pt>
    <dgm:pt modelId="{74913C93-C723-4710-9B37-B8316569B8DE}">
      <dgm:prSet phldrT="[Text]" custT="1"/>
      <dgm:spPr>
        <a:solidFill>
          <a:schemeClr val="accent3">
            <a:lumMod val="40000"/>
            <a:lumOff val="60000"/>
          </a:schemeClr>
        </a:solidFill>
      </dgm:spPr>
      <dgm:t>
        <a:bodyPr/>
        <a:lstStyle/>
        <a:p>
          <a:r>
            <a:rPr lang="en-US" sz="1200" dirty="0">
              <a:solidFill>
                <a:schemeClr val="tx1"/>
              </a:solidFill>
            </a:rPr>
            <a:t>#7: EPA should develop joint messaging with FDA where jurisdictional overlap may be confusing and challenging.</a:t>
          </a:r>
          <a:endParaRPr lang="en-US" sz="600" dirty="0">
            <a:solidFill>
              <a:schemeClr val="tx1"/>
            </a:solidFill>
          </a:endParaRPr>
        </a:p>
      </dgm:t>
    </dgm:pt>
    <dgm:pt modelId="{8C69082A-01DF-4E2C-97DE-0300886D3ED3}" type="parTrans" cxnId="{7AE78EDC-A609-46AE-8D5C-8D1E2906471F}">
      <dgm:prSet/>
      <dgm:spPr/>
      <dgm:t>
        <a:bodyPr/>
        <a:lstStyle/>
        <a:p>
          <a:endParaRPr lang="en-US"/>
        </a:p>
      </dgm:t>
    </dgm:pt>
    <dgm:pt modelId="{CA12B7E2-06D9-4D13-B0FD-55A1701668D0}" type="sibTrans" cxnId="{7AE78EDC-A609-46AE-8D5C-8D1E2906471F}">
      <dgm:prSet/>
      <dgm:spPr/>
      <dgm:t>
        <a:bodyPr/>
        <a:lstStyle/>
        <a:p>
          <a:endParaRPr lang="en-US"/>
        </a:p>
      </dgm:t>
    </dgm:pt>
    <dgm:pt modelId="{4264B133-0785-42FF-A867-7AEA811AF096}">
      <dgm:prSet phldrT="[Text]" custT="1"/>
      <dgm:spPr>
        <a:solidFill>
          <a:schemeClr val="accent3">
            <a:lumMod val="40000"/>
            <a:lumOff val="60000"/>
          </a:schemeClr>
        </a:solidFill>
      </dgm:spPr>
      <dgm:t>
        <a:bodyPr/>
        <a:lstStyle/>
        <a:p>
          <a:r>
            <a:rPr lang="en-US" sz="1200" dirty="0">
              <a:solidFill>
                <a:schemeClr val="tx1"/>
              </a:solidFill>
            </a:rPr>
            <a:t>#4:  EPA should consider expanding QR codes options for point-of-sale education and informed decision making.  </a:t>
          </a:r>
          <a:endParaRPr lang="en-US" sz="600" dirty="0">
            <a:solidFill>
              <a:schemeClr val="tx1"/>
            </a:solidFill>
          </a:endParaRPr>
        </a:p>
      </dgm:t>
    </dgm:pt>
    <dgm:pt modelId="{319409E2-0411-41C0-B970-9BD7612B366A}" type="parTrans" cxnId="{326A57A7-0C35-4586-92B0-4F3D1C56022C}">
      <dgm:prSet/>
      <dgm:spPr/>
      <dgm:t>
        <a:bodyPr/>
        <a:lstStyle/>
        <a:p>
          <a:endParaRPr lang="en-US"/>
        </a:p>
      </dgm:t>
    </dgm:pt>
    <dgm:pt modelId="{5151BCB7-CD19-4FF4-9AC4-553CBD06BD22}" type="sibTrans" cxnId="{326A57A7-0C35-4586-92B0-4F3D1C56022C}">
      <dgm:prSet/>
      <dgm:spPr/>
      <dgm:t>
        <a:bodyPr/>
        <a:lstStyle/>
        <a:p>
          <a:endParaRPr lang="en-US"/>
        </a:p>
      </dgm:t>
    </dgm:pt>
    <dgm:pt modelId="{B8E0ABED-F100-4994-87C2-876446699033}">
      <dgm:prSet phldrT="[Text]" custT="1"/>
      <dgm:spPr>
        <a:solidFill>
          <a:schemeClr val="accent3">
            <a:lumMod val="40000"/>
            <a:lumOff val="60000"/>
          </a:schemeClr>
        </a:solidFill>
      </dgm:spPr>
      <dgm:t>
        <a:bodyPr/>
        <a:lstStyle/>
        <a:p>
          <a:r>
            <a:rPr lang="en-US" sz="1200" dirty="0">
              <a:solidFill>
                <a:schemeClr val="tx1"/>
              </a:solidFill>
            </a:rPr>
            <a:t>EPA should expand translated resources</a:t>
          </a:r>
          <a:r>
            <a:rPr lang="en-US" sz="600" dirty="0">
              <a:solidFill>
                <a:schemeClr val="tx1"/>
              </a:solidFill>
            </a:rPr>
            <a:t>.  </a:t>
          </a:r>
        </a:p>
      </dgm:t>
    </dgm:pt>
    <dgm:pt modelId="{D5AE8B01-30B3-4307-A239-73C7D6E3D843}" type="parTrans" cxnId="{1128CA87-ED3B-47D0-8BFA-E22E7D057448}">
      <dgm:prSet/>
      <dgm:spPr/>
      <dgm:t>
        <a:bodyPr/>
        <a:lstStyle/>
        <a:p>
          <a:endParaRPr lang="en-US"/>
        </a:p>
      </dgm:t>
    </dgm:pt>
    <dgm:pt modelId="{FB04E537-2084-4EAD-8E22-886700EFB395}" type="sibTrans" cxnId="{1128CA87-ED3B-47D0-8BFA-E22E7D057448}">
      <dgm:prSet/>
      <dgm:spPr/>
      <dgm:t>
        <a:bodyPr/>
        <a:lstStyle/>
        <a:p>
          <a:endParaRPr lang="en-US"/>
        </a:p>
      </dgm:t>
    </dgm:pt>
    <dgm:pt modelId="{3E5549AA-FA70-4124-A8E4-5C6F56A75FC8}" type="pres">
      <dgm:prSet presAssocID="{3E29C356-DB14-49E9-8EA3-AEFE819B39C9}" presName="linear" presStyleCnt="0">
        <dgm:presLayoutVars>
          <dgm:dir/>
          <dgm:animLvl val="lvl"/>
          <dgm:resizeHandles val="exact"/>
        </dgm:presLayoutVars>
      </dgm:prSet>
      <dgm:spPr/>
    </dgm:pt>
    <dgm:pt modelId="{E3F1E23A-3BD1-4683-93DC-1EFEE5C1436A}" type="pres">
      <dgm:prSet presAssocID="{D14E0F12-9292-44F4-8C5F-3D26049C34E0}" presName="parentLin" presStyleCnt="0"/>
      <dgm:spPr/>
    </dgm:pt>
    <dgm:pt modelId="{B7FE3809-55BE-4B9E-A1F7-C03BBD71E879}" type="pres">
      <dgm:prSet presAssocID="{D14E0F12-9292-44F4-8C5F-3D26049C34E0}" presName="parentLeftMargin" presStyleLbl="node1" presStyleIdx="0" presStyleCnt="5"/>
      <dgm:spPr/>
    </dgm:pt>
    <dgm:pt modelId="{1537BE24-7F8A-45F4-93E6-3F7403FD176D}" type="pres">
      <dgm:prSet presAssocID="{D14E0F12-9292-44F4-8C5F-3D26049C34E0}" presName="parentText" presStyleLbl="node1" presStyleIdx="0" presStyleCnt="5" custScaleX="85849" custScaleY="626115" custLinFactY="-47454" custLinFactNeighborX="-99570" custLinFactNeighborY="-100000">
        <dgm:presLayoutVars>
          <dgm:chMax val="0"/>
          <dgm:bulletEnabled val="1"/>
        </dgm:presLayoutVars>
      </dgm:prSet>
      <dgm:spPr/>
    </dgm:pt>
    <dgm:pt modelId="{44037B40-910B-4C77-A459-EF19740FB13E}" type="pres">
      <dgm:prSet presAssocID="{D14E0F12-9292-44F4-8C5F-3D26049C34E0}" presName="negativeSpace" presStyleCnt="0"/>
      <dgm:spPr/>
    </dgm:pt>
    <dgm:pt modelId="{21E30D01-C587-4462-8C38-5D72C51A7D69}" type="pres">
      <dgm:prSet presAssocID="{D14E0F12-9292-44F4-8C5F-3D26049C34E0}" presName="childText" presStyleLbl="conFgAcc1" presStyleIdx="0" presStyleCnt="5">
        <dgm:presLayoutVars>
          <dgm:bulletEnabled val="1"/>
        </dgm:presLayoutVars>
      </dgm:prSet>
      <dgm:spPr>
        <a:solidFill>
          <a:schemeClr val="accent3">
            <a:alpha val="90000"/>
          </a:schemeClr>
        </a:solidFill>
      </dgm:spPr>
    </dgm:pt>
    <dgm:pt modelId="{51AD3AE3-2823-4B40-A9CD-222E63698CB4}" type="pres">
      <dgm:prSet presAssocID="{5642FC1C-E8D7-4175-B5E3-057A70DC86D3}" presName="spaceBetweenRectangles" presStyleCnt="0"/>
      <dgm:spPr/>
    </dgm:pt>
    <dgm:pt modelId="{511A3FB5-C480-4758-A1DA-86ECC0CB2D22}" type="pres">
      <dgm:prSet presAssocID="{1099C4C0-558C-4033-AE13-A2D5957F4EA8}" presName="parentLin" presStyleCnt="0"/>
      <dgm:spPr/>
    </dgm:pt>
    <dgm:pt modelId="{41B5E460-A4C1-42EF-B27C-43F6A3FED755}" type="pres">
      <dgm:prSet presAssocID="{1099C4C0-558C-4033-AE13-A2D5957F4EA8}" presName="parentLeftMargin" presStyleLbl="node1" presStyleIdx="0" presStyleCnt="5"/>
      <dgm:spPr/>
    </dgm:pt>
    <dgm:pt modelId="{EAFD5F35-0875-4976-AC12-65520D667658}" type="pres">
      <dgm:prSet presAssocID="{1099C4C0-558C-4033-AE13-A2D5957F4EA8}" presName="parentText" presStyleLbl="node1" presStyleIdx="1" presStyleCnt="5" custScaleX="80339" custScaleY="368476" custLinFactX="-218" custLinFactNeighborX="-100000" custLinFactNeighborY="-5033">
        <dgm:presLayoutVars>
          <dgm:chMax val="0"/>
          <dgm:bulletEnabled val="1"/>
        </dgm:presLayoutVars>
      </dgm:prSet>
      <dgm:spPr/>
    </dgm:pt>
    <dgm:pt modelId="{DEB54555-D8C3-4FD5-8598-7E7E14D53D34}" type="pres">
      <dgm:prSet presAssocID="{1099C4C0-558C-4033-AE13-A2D5957F4EA8}" presName="negativeSpace" presStyleCnt="0"/>
      <dgm:spPr/>
    </dgm:pt>
    <dgm:pt modelId="{10EF2699-270D-42B3-8D7E-32FF801E8138}" type="pres">
      <dgm:prSet presAssocID="{1099C4C0-558C-4033-AE13-A2D5957F4EA8}" presName="childText" presStyleLbl="conFgAcc1" presStyleIdx="1" presStyleCnt="5">
        <dgm:presLayoutVars>
          <dgm:bulletEnabled val="1"/>
        </dgm:presLayoutVars>
      </dgm:prSet>
      <dgm:spPr>
        <a:solidFill>
          <a:srgbClr val="FF0000">
            <a:alpha val="90000"/>
          </a:srgbClr>
        </a:solidFill>
      </dgm:spPr>
    </dgm:pt>
    <dgm:pt modelId="{177C5185-9143-473D-B8C2-DE6B67BACFAF}" type="pres">
      <dgm:prSet presAssocID="{24C1437D-C2F8-4BD6-B8E6-C8FF3BBCA425}" presName="spaceBetweenRectangles" presStyleCnt="0"/>
      <dgm:spPr/>
    </dgm:pt>
    <dgm:pt modelId="{ED9A29CC-D506-43A6-8188-2C03AA260237}" type="pres">
      <dgm:prSet presAssocID="{74913C93-C723-4710-9B37-B8316569B8DE}" presName="parentLin" presStyleCnt="0"/>
      <dgm:spPr/>
    </dgm:pt>
    <dgm:pt modelId="{BB86B337-EF08-4042-9736-21AD9FF9516E}" type="pres">
      <dgm:prSet presAssocID="{74913C93-C723-4710-9B37-B8316569B8DE}" presName="parentLeftMargin" presStyleLbl="node1" presStyleIdx="1" presStyleCnt="5"/>
      <dgm:spPr/>
    </dgm:pt>
    <dgm:pt modelId="{2E2D22CC-D211-44B8-8032-B3D893B9C18E}" type="pres">
      <dgm:prSet presAssocID="{74913C93-C723-4710-9B37-B8316569B8DE}" presName="parentText" presStyleLbl="node1" presStyleIdx="2" presStyleCnt="5" custScaleX="95982" custScaleY="600454" custLinFactNeighborX="-99023" custLinFactNeighborY="-47211">
        <dgm:presLayoutVars>
          <dgm:chMax val="0"/>
          <dgm:bulletEnabled val="1"/>
        </dgm:presLayoutVars>
      </dgm:prSet>
      <dgm:spPr/>
    </dgm:pt>
    <dgm:pt modelId="{D0D2AEE4-5B37-4DF1-84F6-1AF41967D77D}" type="pres">
      <dgm:prSet presAssocID="{74913C93-C723-4710-9B37-B8316569B8DE}" presName="negativeSpace" presStyleCnt="0"/>
      <dgm:spPr/>
    </dgm:pt>
    <dgm:pt modelId="{B6A55549-6056-4F45-B3ED-773F75B020AA}" type="pres">
      <dgm:prSet presAssocID="{74913C93-C723-4710-9B37-B8316569B8DE}" presName="childText" presStyleLbl="conFgAcc1" presStyleIdx="2" presStyleCnt="5">
        <dgm:presLayoutVars>
          <dgm:bulletEnabled val="1"/>
        </dgm:presLayoutVars>
      </dgm:prSet>
      <dgm:spPr>
        <a:solidFill>
          <a:schemeClr val="accent3">
            <a:alpha val="90000"/>
          </a:schemeClr>
        </a:solidFill>
      </dgm:spPr>
    </dgm:pt>
    <dgm:pt modelId="{BC85FA1A-3D8C-461C-B084-39B1F1B4D0B5}" type="pres">
      <dgm:prSet presAssocID="{CA12B7E2-06D9-4D13-B0FD-55A1701668D0}" presName="spaceBetweenRectangles" presStyleCnt="0"/>
      <dgm:spPr/>
    </dgm:pt>
    <dgm:pt modelId="{E54D1C78-F0CE-4723-9008-CC1BD5BEC427}" type="pres">
      <dgm:prSet presAssocID="{4264B133-0785-42FF-A867-7AEA811AF096}" presName="parentLin" presStyleCnt="0"/>
      <dgm:spPr/>
    </dgm:pt>
    <dgm:pt modelId="{418DD23D-34D3-4932-BD39-9E6B6AD1AAD8}" type="pres">
      <dgm:prSet presAssocID="{4264B133-0785-42FF-A867-7AEA811AF096}" presName="parentLeftMargin" presStyleLbl="node1" presStyleIdx="2" presStyleCnt="5"/>
      <dgm:spPr/>
    </dgm:pt>
    <dgm:pt modelId="{9E333BD7-A7AD-4B7C-8CAD-362E3A0C2C5D}" type="pres">
      <dgm:prSet presAssocID="{4264B133-0785-42FF-A867-7AEA811AF096}" presName="parentText" presStyleLbl="node1" presStyleIdx="3" presStyleCnt="5" custScaleX="101948" custScaleY="657465" custLinFactNeighborX="-97593" custLinFactNeighborY="-40261">
        <dgm:presLayoutVars>
          <dgm:chMax val="0"/>
          <dgm:bulletEnabled val="1"/>
        </dgm:presLayoutVars>
      </dgm:prSet>
      <dgm:spPr/>
    </dgm:pt>
    <dgm:pt modelId="{F4FB3C22-D257-4828-85D9-D2B9B5FC9096}" type="pres">
      <dgm:prSet presAssocID="{4264B133-0785-42FF-A867-7AEA811AF096}" presName="negativeSpace" presStyleCnt="0"/>
      <dgm:spPr/>
    </dgm:pt>
    <dgm:pt modelId="{84DA17B4-DA3E-4D3C-A6A9-967E29971024}" type="pres">
      <dgm:prSet presAssocID="{4264B133-0785-42FF-A867-7AEA811AF096}" presName="childText" presStyleLbl="conFgAcc1" presStyleIdx="3" presStyleCnt="5">
        <dgm:presLayoutVars>
          <dgm:bulletEnabled val="1"/>
        </dgm:presLayoutVars>
      </dgm:prSet>
      <dgm:spPr>
        <a:solidFill>
          <a:schemeClr val="accent3">
            <a:alpha val="90000"/>
          </a:schemeClr>
        </a:solidFill>
      </dgm:spPr>
    </dgm:pt>
    <dgm:pt modelId="{38E54F11-BAB9-4DEE-8375-591052D6D2B6}" type="pres">
      <dgm:prSet presAssocID="{5151BCB7-CD19-4FF4-9AC4-553CBD06BD22}" presName="spaceBetweenRectangles" presStyleCnt="0"/>
      <dgm:spPr/>
    </dgm:pt>
    <dgm:pt modelId="{3AF7E343-1ED3-4638-9900-1EA1F0BF258E}" type="pres">
      <dgm:prSet presAssocID="{B8E0ABED-F100-4994-87C2-876446699033}" presName="parentLin" presStyleCnt="0"/>
      <dgm:spPr/>
    </dgm:pt>
    <dgm:pt modelId="{2D1394EE-B78F-4A10-AB49-5A9681982708}" type="pres">
      <dgm:prSet presAssocID="{B8E0ABED-F100-4994-87C2-876446699033}" presName="parentLeftMargin" presStyleLbl="node1" presStyleIdx="3" presStyleCnt="5"/>
      <dgm:spPr/>
    </dgm:pt>
    <dgm:pt modelId="{7A87C2D0-9FA7-4D58-8A8C-E5F8C3BB9E40}" type="pres">
      <dgm:prSet presAssocID="{B8E0ABED-F100-4994-87C2-876446699033}" presName="parentText" presStyleLbl="node1" presStyleIdx="4" presStyleCnt="5" custScaleX="105227" custScaleY="207337" custLinFactNeighborX="-100000" custLinFactNeighborY="-31288">
        <dgm:presLayoutVars>
          <dgm:chMax val="0"/>
          <dgm:bulletEnabled val="1"/>
        </dgm:presLayoutVars>
      </dgm:prSet>
      <dgm:spPr/>
    </dgm:pt>
    <dgm:pt modelId="{EBA3B2A9-9CF2-470B-84BD-CDA9B075C319}" type="pres">
      <dgm:prSet presAssocID="{B8E0ABED-F100-4994-87C2-876446699033}" presName="negativeSpace" presStyleCnt="0"/>
      <dgm:spPr/>
    </dgm:pt>
    <dgm:pt modelId="{D6B250BD-CDDB-4D6A-841C-0AB20BE6D76F}" type="pres">
      <dgm:prSet presAssocID="{B8E0ABED-F100-4994-87C2-876446699033}" presName="childText" presStyleLbl="conFgAcc1" presStyleIdx="4" presStyleCnt="5">
        <dgm:presLayoutVars>
          <dgm:bulletEnabled val="1"/>
        </dgm:presLayoutVars>
      </dgm:prSet>
      <dgm:spPr>
        <a:solidFill>
          <a:schemeClr val="accent3">
            <a:alpha val="90000"/>
          </a:schemeClr>
        </a:solidFill>
      </dgm:spPr>
    </dgm:pt>
  </dgm:ptLst>
  <dgm:cxnLst>
    <dgm:cxn modelId="{58285901-E6B4-497B-8FD5-CC33D178B23E}" type="presOf" srcId="{B8E0ABED-F100-4994-87C2-876446699033}" destId="{7A87C2D0-9FA7-4D58-8A8C-E5F8C3BB9E40}" srcOrd="1" destOrd="0" presId="urn:microsoft.com/office/officeart/2005/8/layout/list1"/>
    <dgm:cxn modelId="{889E0419-2939-4CD5-AFF8-320BC6D128C3}" type="presOf" srcId="{B8E0ABED-F100-4994-87C2-876446699033}" destId="{2D1394EE-B78F-4A10-AB49-5A9681982708}" srcOrd="0" destOrd="0" presId="urn:microsoft.com/office/officeart/2005/8/layout/list1"/>
    <dgm:cxn modelId="{AFCDAF40-7247-40B8-A520-2C247F6FC72A}" srcId="{3E29C356-DB14-49E9-8EA3-AEFE819B39C9}" destId="{1099C4C0-558C-4033-AE13-A2D5957F4EA8}" srcOrd="1" destOrd="0" parTransId="{17FF5145-46D1-4890-97AF-4FD3D3116D0C}" sibTransId="{24C1437D-C2F8-4BD6-B8E6-C8FF3BBCA425}"/>
    <dgm:cxn modelId="{8654A94E-0F34-4322-A872-5B19727CEC11}" type="presOf" srcId="{74913C93-C723-4710-9B37-B8316569B8DE}" destId="{BB86B337-EF08-4042-9736-21AD9FF9516E}" srcOrd="0" destOrd="0" presId="urn:microsoft.com/office/officeart/2005/8/layout/list1"/>
    <dgm:cxn modelId="{C7FEE04E-33ED-4055-A0C1-73DF332620B5}" type="presOf" srcId="{4264B133-0785-42FF-A867-7AEA811AF096}" destId="{418DD23D-34D3-4932-BD39-9E6B6AD1AAD8}" srcOrd="0" destOrd="0" presId="urn:microsoft.com/office/officeart/2005/8/layout/list1"/>
    <dgm:cxn modelId="{BFE5F973-5B86-45F5-BF97-F01952F43789}" type="presOf" srcId="{3E29C356-DB14-49E9-8EA3-AEFE819B39C9}" destId="{3E5549AA-FA70-4124-A8E4-5C6F56A75FC8}" srcOrd="0" destOrd="0" presId="urn:microsoft.com/office/officeart/2005/8/layout/list1"/>
    <dgm:cxn modelId="{6AF81858-C580-4931-A52C-9E44075DB2BF}" type="presOf" srcId="{D14E0F12-9292-44F4-8C5F-3D26049C34E0}" destId="{B7FE3809-55BE-4B9E-A1F7-C03BBD71E879}" srcOrd="0" destOrd="0" presId="urn:microsoft.com/office/officeart/2005/8/layout/list1"/>
    <dgm:cxn modelId="{1128CA87-ED3B-47D0-8BFA-E22E7D057448}" srcId="{3E29C356-DB14-49E9-8EA3-AEFE819B39C9}" destId="{B8E0ABED-F100-4994-87C2-876446699033}" srcOrd="4" destOrd="0" parTransId="{D5AE8B01-30B3-4307-A239-73C7D6E3D843}" sibTransId="{FB04E537-2084-4EAD-8E22-886700EFB395}"/>
    <dgm:cxn modelId="{42704489-92FB-4F93-A52C-45C0145A20CD}" type="presOf" srcId="{D14E0F12-9292-44F4-8C5F-3D26049C34E0}" destId="{1537BE24-7F8A-45F4-93E6-3F7403FD176D}" srcOrd="1" destOrd="0" presId="urn:microsoft.com/office/officeart/2005/8/layout/list1"/>
    <dgm:cxn modelId="{5C21BA9F-E862-4F2A-861D-A2A2DB406BB0}" type="presOf" srcId="{1099C4C0-558C-4033-AE13-A2D5957F4EA8}" destId="{41B5E460-A4C1-42EF-B27C-43F6A3FED755}" srcOrd="0" destOrd="0" presId="urn:microsoft.com/office/officeart/2005/8/layout/list1"/>
    <dgm:cxn modelId="{326A57A7-0C35-4586-92B0-4F3D1C56022C}" srcId="{3E29C356-DB14-49E9-8EA3-AEFE819B39C9}" destId="{4264B133-0785-42FF-A867-7AEA811AF096}" srcOrd="3" destOrd="0" parTransId="{319409E2-0411-41C0-B970-9BD7612B366A}" sibTransId="{5151BCB7-CD19-4FF4-9AC4-553CBD06BD22}"/>
    <dgm:cxn modelId="{5A787BC9-F543-4369-A547-0E89511ECB3D}" srcId="{3E29C356-DB14-49E9-8EA3-AEFE819B39C9}" destId="{D14E0F12-9292-44F4-8C5F-3D26049C34E0}" srcOrd="0" destOrd="0" parTransId="{35D1947E-4DBA-4C33-AEFA-1315A1359333}" sibTransId="{5642FC1C-E8D7-4175-B5E3-057A70DC86D3}"/>
    <dgm:cxn modelId="{7AE78EDC-A609-46AE-8D5C-8D1E2906471F}" srcId="{3E29C356-DB14-49E9-8EA3-AEFE819B39C9}" destId="{74913C93-C723-4710-9B37-B8316569B8DE}" srcOrd="2" destOrd="0" parTransId="{8C69082A-01DF-4E2C-97DE-0300886D3ED3}" sibTransId="{CA12B7E2-06D9-4D13-B0FD-55A1701668D0}"/>
    <dgm:cxn modelId="{46FDC9E0-5BCF-4E04-9FB4-E011D7E6C2C5}" type="presOf" srcId="{4264B133-0785-42FF-A867-7AEA811AF096}" destId="{9E333BD7-A7AD-4B7C-8CAD-362E3A0C2C5D}" srcOrd="1" destOrd="0" presId="urn:microsoft.com/office/officeart/2005/8/layout/list1"/>
    <dgm:cxn modelId="{BB33A5FB-A89A-4015-9A8B-1F77305D947B}" type="presOf" srcId="{1099C4C0-558C-4033-AE13-A2D5957F4EA8}" destId="{EAFD5F35-0875-4976-AC12-65520D667658}" srcOrd="1" destOrd="0" presId="urn:microsoft.com/office/officeart/2005/8/layout/list1"/>
    <dgm:cxn modelId="{E6E939FC-0B06-4D2F-8B08-E0B317DBED14}" type="presOf" srcId="{74913C93-C723-4710-9B37-B8316569B8DE}" destId="{2E2D22CC-D211-44B8-8032-B3D893B9C18E}" srcOrd="1" destOrd="0" presId="urn:microsoft.com/office/officeart/2005/8/layout/list1"/>
    <dgm:cxn modelId="{954EE010-11F2-462B-9C7A-5C70A26308C3}" type="presParOf" srcId="{3E5549AA-FA70-4124-A8E4-5C6F56A75FC8}" destId="{E3F1E23A-3BD1-4683-93DC-1EFEE5C1436A}" srcOrd="0" destOrd="0" presId="urn:microsoft.com/office/officeart/2005/8/layout/list1"/>
    <dgm:cxn modelId="{3836FB3B-3F6C-4FAB-9014-0B83885FC958}" type="presParOf" srcId="{E3F1E23A-3BD1-4683-93DC-1EFEE5C1436A}" destId="{B7FE3809-55BE-4B9E-A1F7-C03BBD71E879}" srcOrd="0" destOrd="0" presId="urn:microsoft.com/office/officeart/2005/8/layout/list1"/>
    <dgm:cxn modelId="{1CCFBA98-7FAD-4D1F-A5DB-557ABBC98BDD}" type="presParOf" srcId="{E3F1E23A-3BD1-4683-93DC-1EFEE5C1436A}" destId="{1537BE24-7F8A-45F4-93E6-3F7403FD176D}" srcOrd="1" destOrd="0" presId="urn:microsoft.com/office/officeart/2005/8/layout/list1"/>
    <dgm:cxn modelId="{2BE5DA71-D673-4577-A37D-B3FDC2ACCB2E}" type="presParOf" srcId="{3E5549AA-FA70-4124-A8E4-5C6F56A75FC8}" destId="{44037B40-910B-4C77-A459-EF19740FB13E}" srcOrd="1" destOrd="0" presId="urn:microsoft.com/office/officeart/2005/8/layout/list1"/>
    <dgm:cxn modelId="{9237E0A7-8FDF-44FF-9284-B1215D99425D}" type="presParOf" srcId="{3E5549AA-FA70-4124-A8E4-5C6F56A75FC8}" destId="{21E30D01-C587-4462-8C38-5D72C51A7D69}" srcOrd="2" destOrd="0" presId="urn:microsoft.com/office/officeart/2005/8/layout/list1"/>
    <dgm:cxn modelId="{17443470-D37B-4FCB-A5BD-438FCA043C57}" type="presParOf" srcId="{3E5549AA-FA70-4124-A8E4-5C6F56A75FC8}" destId="{51AD3AE3-2823-4B40-A9CD-222E63698CB4}" srcOrd="3" destOrd="0" presId="urn:microsoft.com/office/officeart/2005/8/layout/list1"/>
    <dgm:cxn modelId="{981FA798-7BEB-464B-8E0F-52349B56ECB9}" type="presParOf" srcId="{3E5549AA-FA70-4124-A8E4-5C6F56A75FC8}" destId="{511A3FB5-C480-4758-A1DA-86ECC0CB2D22}" srcOrd="4" destOrd="0" presId="urn:microsoft.com/office/officeart/2005/8/layout/list1"/>
    <dgm:cxn modelId="{A4BD123F-56BC-47C7-B312-F1A3ED32D890}" type="presParOf" srcId="{511A3FB5-C480-4758-A1DA-86ECC0CB2D22}" destId="{41B5E460-A4C1-42EF-B27C-43F6A3FED755}" srcOrd="0" destOrd="0" presId="urn:microsoft.com/office/officeart/2005/8/layout/list1"/>
    <dgm:cxn modelId="{1B34D8F3-191C-40AF-BBED-11A84484EFEC}" type="presParOf" srcId="{511A3FB5-C480-4758-A1DA-86ECC0CB2D22}" destId="{EAFD5F35-0875-4976-AC12-65520D667658}" srcOrd="1" destOrd="0" presId="urn:microsoft.com/office/officeart/2005/8/layout/list1"/>
    <dgm:cxn modelId="{94170A14-9F3D-4CA5-96F0-AC980B4E5614}" type="presParOf" srcId="{3E5549AA-FA70-4124-A8E4-5C6F56A75FC8}" destId="{DEB54555-D8C3-4FD5-8598-7E7E14D53D34}" srcOrd="5" destOrd="0" presId="urn:microsoft.com/office/officeart/2005/8/layout/list1"/>
    <dgm:cxn modelId="{E633F9B8-6373-4BCE-A7A6-2A188C49B8F8}" type="presParOf" srcId="{3E5549AA-FA70-4124-A8E4-5C6F56A75FC8}" destId="{10EF2699-270D-42B3-8D7E-32FF801E8138}" srcOrd="6" destOrd="0" presId="urn:microsoft.com/office/officeart/2005/8/layout/list1"/>
    <dgm:cxn modelId="{C4B88EBE-E2FE-4827-A0A0-D0BF66429B40}" type="presParOf" srcId="{3E5549AA-FA70-4124-A8E4-5C6F56A75FC8}" destId="{177C5185-9143-473D-B8C2-DE6B67BACFAF}" srcOrd="7" destOrd="0" presId="urn:microsoft.com/office/officeart/2005/8/layout/list1"/>
    <dgm:cxn modelId="{A70C5262-A366-4388-9F09-E6CE282A1E77}" type="presParOf" srcId="{3E5549AA-FA70-4124-A8E4-5C6F56A75FC8}" destId="{ED9A29CC-D506-43A6-8188-2C03AA260237}" srcOrd="8" destOrd="0" presId="urn:microsoft.com/office/officeart/2005/8/layout/list1"/>
    <dgm:cxn modelId="{A758190D-4C3C-4ABB-9CC5-59588FEF76D6}" type="presParOf" srcId="{ED9A29CC-D506-43A6-8188-2C03AA260237}" destId="{BB86B337-EF08-4042-9736-21AD9FF9516E}" srcOrd="0" destOrd="0" presId="urn:microsoft.com/office/officeart/2005/8/layout/list1"/>
    <dgm:cxn modelId="{54423A28-E40B-4DC3-9C85-1903CF0965A4}" type="presParOf" srcId="{ED9A29CC-D506-43A6-8188-2C03AA260237}" destId="{2E2D22CC-D211-44B8-8032-B3D893B9C18E}" srcOrd="1" destOrd="0" presId="urn:microsoft.com/office/officeart/2005/8/layout/list1"/>
    <dgm:cxn modelId="{6D1C1BC5-D149-4FED-93A0-68F37A843C0F}" type="presParOf" srcId="{3E5549AA-FA70-4124-A8E4-5C6F56A75FC8}" destId="{D0D2AEE4-5B37-4DF1-84F6-1AF41967D77D}" srcOrd="9" destOrd="0" presId="urn:microsoft.com/office/officeart/2005/8/layout/list1"/>
    <dgm:cxn modelId="{2E770C86-E812-4498-93BC-CE4AF4D2DA3A}" type="presParOf" srcId="{3E5549AA-FA70-4124-A8E4-5C6F56A75FC8}" destId="{B6A55549-6056-4F45-B3ED-773F75B020AA}" srcOrd="10" destOrd="0" presId="urn:microsoft.com/office/officeart/2005/8/layout/list1"/>
    <dgm:cxn modelId="{F608928C-61C5-4C43-B76D-D911EAA24AE6}" type="presParOf" srcId="{3E5549AA-FA70-4124-A8E4-5C6F56A75FC8}" destId="{BC85FA1A-3D8C-461C-B084-39B1F1B4D0B5}" srcOrd="11" destOrd="0" presId="urn:microsoft.com/office/officeart/2005/8/layout/list1"/>
    <dgm:cxn modelId="{E7C97549-A2E4-42D8-BC7D-39370EBE7C0B}" type="presParOf" srcId="{3E5549AA-FA70-4124-A8E4-5C6F56A75FC8}" destId="{E54D1C78-F0CE-4723-9008-CC1BD5BEC427}" srcOrd="12" destOrd="0" presId="urn:microsoft.com/office/officeart/2005/8/layout/list1"/>
    <dgm:cxn modelId="{B5815EAF-461E-4E10-8FB2-F3825CE8963A}" type="presParOf" srcId="{E54D1C78-F0CE-4723-9008-CC1BD5BEC427}" destId="{418DD23D-34D3-4932-BD39-9E6B6AD1AAD8}" srcOrd="0" destOrd="0" presId="urn:microsoft.com/office/officeart/2005/8/layout/list1"/>
    <dgm:cxn modelId="{E65AD6E2-6A63-4E84-A5C3-70A0AF37B746}" type="presParOf" srcId="{E54D1C78-F0CE-4723-9008-CC1BD5BEC427}" destId="{9E333BD7-A7AD-4B7C-8CAD-362E3A0C2C5D}" srcOrd="1" destOrd="0" presId="urn:microsoft.com/office/officeart/2005/8/layout/list1"/>
    <dgm:cxn modelId="{A490C981-AA48-4B1C-BC08-31030552084E}" type="presParOf" srcId="{3E5549AA-FA70-4124-A8E4-5C6F56A75FC8}" destId="{F4FB3C22-D257-4828-85D9-D2B9B5FC9096}" srcOrd="13" destOrd="0" presId="urn:microsoft.com/office/officeart/2005/8/layout/list1"/>
    <dgm:cxn modelId="{9F12E962-7453-4FFA-8C95-B718E0BA9D5A}" type="presParOf" srcId="{3E5549AA-FA70-4124-A8E4-5C6F56A75FC8}" destId="{84DA17B4-DA3E-4D3C-A6A9-967E29971024}" srcOrd="14" destOrd="0" presId="urn:microsoft.com/office/officeart/2005/8/layout/list1"/>
    <dgm:cxn modelId="{94D181F5-F9CE-419A-94A8-E13078C8ADE4}" type="presParOf" srcId="{3E5549AA-FA70-4124-A8E4-5C6F56A75FC8}" destId="{38E54F11-BAB9-4DEE-8375-591052D6D2B6}" srcOrd="15" destOrd="0" presId="urn:microsoft.com/office/officeart/2005/8/layout/list1"/>
    <dgm:cxn modelId="{06A60F54-E850-4D5A-AC2A-EA39B24249D5}" type="presParOf" srcId="{3E5549AA-FA70-4124-A8E4-5C6F56A75FC8}" destId="{3AF7E343-1ED3-4638-9900-1EA1F0BF258E}" srcOrd="16" destOrd="0" presId="urn:microsoft.com/office/officeart/2005/8/layout/list1"/>
    <dgm:cxn modelId="{94707965-FC2C-409E-BFB0-93556E381454}" type="presParOf" srcId="{3AF7E343-1ED3-4638-9900-1EA1F0BF258E}" destId="{2D1394EE-B78F-4A10-AB49-5A9681982708}" srcOrd="0" destOrd="0" presId="urn:microsoft.com/office/officeart/2005/8/layout/list1"/>
    <dgm:cxn modelId="{AD17AF6A-DF09-4461-9718-B32AF674297D}" type="presParOf" srcId="{3AF7E343-1ED3-4638-9900-1EA1F0BF258E}" destId="{7A87C2D0-9FA7-4D58-8A8C-E5F8C3BB9E40}" srcOrd="1" destOrd="0" presId="urn:microsoft.com/office/officeart/2005/8/layout/list1"/>
    <dgm:cxn modelId="{D754119B-5026-4E1E-B9A4-B8A751590011}" type="presParOf" srcId="{3E5549AA-FA70-4124-A8E4-5C6F56A75FC8}" destId="{EBA3B2A9-9CF2-470B-84BD-CDA9B075C319}" srcOrd="17" destOrd="0" presId="urn:microsoft.com/office/officeart/2005/8/layout/list1"/>
    <dgm:cxn modelId="{DCABDFE8-6B1B-46F0-86BF-5A3A2DB5488B}" type="presParOf" srcId="{3E5549AA-FA70-4124-A8E4-5C6F56A75FC8}" destId="{D6B250BD-CDDB-4D6A-841C-0AB20BE6D76F}" srcOrd="18"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C4536A-76CE-4540-AC41-472FADC5E662}">
      <dsp:nvSpPr>
        <dsp:cNvPr id="0" name=""/>
        <dsp:cNvSpPr/>
      </dsp:nvSpPr>
      <dsp:spPr>
        <a:xfrm>
          <a:off x="2895476" y="20999"/>
          <a:ext cx="3257411" cy="341489"/>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Corbel" panose="020B0503020204020204" pitchFamily="34" charset="0"/>
            </a:rPr>
            <a:t>Matt Arduino, CDC</a:t>
          </a:r>
        </a:p>
      </dsp:txBody>
      <dsp:txXfrm>
        <a:off x="2912146" y="37669"/>
        <a:ext cx="3224071" cy="308149"/>
      </dsp:txXfrm>
    </dsp:sp>
    <dsp:sp modelId="{57463F10-9ABF-4BBB-9167-8ABC8545745B}">
      <dsp:nvSpPr>
        <dsp:cNvPr id="0" name=""/>
        <dsp:cNvSpPr/>
      </dsp:nvSpPr>
      <dsp:spPr>
        <a:xfrm>
          <a:off x="2895476" y="362594"/>
          <a:ext cx="3257411" cy="341489"/>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Corbel" panose="020B0503020204020204" pitchFamily="34" charset="0"/>
            </a:rPr>
            <a:t>Ellen Baldassare, LANXESS</a:t>
          </a:r>
        </a:p>
      </dsp:txBody>
      <dsp:txXfrm>
        <a:off x="2912146" y="379264"/>
        <a:ext cx="3224071" cy="308149"/>
      </dsp:txXfrm>
    </dsp:sp>
    <dsp:sp modelId="{1E9C5465-2EBE-4248-9BA3-C1D675FB2059}">
      <dsp:nvSpPr>
        <dsp:cNvPr id="0" name=""/>
        <dsp:cNvSpPr/>
      </dsp:nvSpPr>
      <dsp:spPr>
        <a:xfrm>
          <a:off x="2895476" y="721158"/>
          <a:ext cx="3257411" cy="341489"/>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Corbel" panose="020B0503020204020204" pitchFamily="34" charset="0"/>
            </a:rPr>
            <a:t>Steve Bennett, HCPA</a:t>
          </a:r>
        </a:p>
      </dsp:txBody>
      <dsp:txXfrm>
        <a:off x="2912146" y="737828"/>
        <a:ext cx="3224071" cy="308149"/>
      </dsp:txXfrm>
    </dsp:sp>
    <dsp:sp modelId="{BDEF8AEC-20E7-4B50-ADC7-7020A4E1F698}">
      <dsp:nvSpPr>
        <dsp:cNvPr id="0" name=""/>
        <dsp:cNvSpPr/>
      </dsp:nvSpPr>
      <dsp:spPr>
        <a:xfrm>
          <a:off x="2895476" y="1079721"/>
          <a:ext cx="3257411" cy="341489"/>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Corbel" panose="020B0503020204020204" pitchFamily="34" charset="0"/>
            </a:rPr>
            <a:t>Diane Boesenberg, Exponent</a:t>
          </a:r>
        </a:p>
      </dsp:txBody>
      <dsp:txXfrm>
        <a:off x="2912146" y="1096391"/>
        <a:ext cx="3224071" cy="308149"/>
      </dsp:txXfrm>
    </dsp:sp>
    <dsp:sp modelId="{038BADF5-2CF5-4226-8E60-2E56D0DF115C}">
      <dsp:nvSpPr>
        <dsp:cNvPr id="0" name=""/>
        <dsp:cNvSpPr/>
      </dsp:nvSpPr>
      <dsp:spPr>
        <a:xfrm>
          <a:off x="2895476" y="1438285"/>
          <a:ext cx="3257411" cy="341489"/>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Corbel" panose="020B0503020204020204" pitchFamily="34" charset="0"/>
            </a:rPr>
            <a:t>Alex Cook, First Group</a:t>
          </a:r>
        </a:p>
      </dsp:txBody>
      <dsp:txXfrm>
        <a:off x="2912146" y="1454955"/>
        <a:ext cx="3224071" cy="308149"/>
      </dsp:txXfrm>
    </dsp:sp>
    <dsp:sp modelId="{921F44D3-2D53-44AC-A853-17C2ED26E022}">
      <dsp:nvSpPr>
        <dsp:cNvPr id="0" name=""/>
        <dsp:cNvSpPr/>
      </dsp:nvSpPr>
      <dsp:spPr>
        <a:xfrm>
          <a:off x="2895476" y="1796849"/>
          <a:ext cx="3257411" cy="341489"/>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Corbel" panose="020B0503020204020204" pitchFamily="34" charset="0"/>
            </a:rPr>
            <a:t>Patti Costello, AHA</a:t>
          </a:r>
        </a:p>
      </dsp:txBody>
      <dsp:txXfrm>
        <a:off x="2912146" y="1813519"/>
        <a:ext cx="3224071" cy="308149"/>
      </dsp:txXfrm>
    </dsp:sp>
    <dsp:sp modelId="{9930F877-E7AF-45D5-88B4-B8741076115F}">
      <dsp:nvSpPr>
        <dsp:cNvPr id="0" name=""/>
        <dsp:cNvSpPr/>
      </dsp:nvSpPr>
      <dsp:spPr>
        <a:xfrm>
          <a:off x="2895476" y="2155412"/>
          <a:ext cx="3257411" cy="341489"/>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Corbel" panose="020B0503020204020204" pitchFamily="34" charset="0"/>
            </a:rPr>
            <a:t>Lisa Dreilinger, Arxada</a:t>
          </a:r>
        </a:p>
      </dsp:txBody>
      <dsp:txXfrm>
        <a:off x="2912146" y="2172082"/>
        <a:ext cx="3224071" cy="308149"/>
      </dsp:txXfrm>
    </dsp:sp>
    <dsp:sp modelId="{4726D4AF-3696-4850-BBA3-803DFAF45D8B}">
      <dsp:nvSpPr>
        <dsp:cNvPr id="0" name=""/>
        <dsp:cNvSpPr/>
      </dsp:nvSpPr>
      <dsp:spPr>
        <a:xfrm>
          <a:off x="2895476" y="2513976"/>
          <a:ext cx="3257411" cy="341489"/>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Corbel" panose="020B0503020204020204" pitchFamily="34" charset="0"/>
            </a:rPr>
            <a:t>Seth Goldberg, Greenberg Traurig, LLP</a:t>
          </a:r>
        </a:p>
      </dsp:txBody>
      <dsp:txXfrm>
        <a:off x="2912146" y="2530646"/>
        <a:ext cx="3224071" cy="308149"/>
      </dsp:txXfrm>
    </dsp:sp>
    <dsp:sp modelId="{14E4C31D-CEFE-4643-97B9-A4540549CC85}">
      <dsp:nvSpPr>
        <dsp:cNvPr id="0" name=""/>
        <dsp:cNvSpPr/>
      </dsp:nvSpPr>
      <dsp:spPr>
        <a:xfrm>
          <a:off x="2895476" y="2872540"/>
          <a:ext cx="3257411" cy="341489"/>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Corbel" panose="020B0503020204020204" pitchFamily="34" charset="0"/>
            </a:rPr>
            <a:t>Nicole Karikari, US EPA</a:t>
          </a:r>
        </a:p>
      </dsp:txBody>
      <dsp:txXfrm>
        <a:off x="2912146" y="2889210"/>
        <a:ext cx="3224071" cy="308149"/>
      </dsp:txXfrm>
    </dsp:sp>
    <dsp:sp modelId="{2690FD9F-9611-4B7C-9F36-C3FF0C4F29D8}">
      <dsp:nvSpPr>
        <dsp:cNvPr id="0" name=""/>
        <dsp:cNvSpPr/>
      </dsp:nvSpPr>
      <dsp:spPr>
        <a:xfrm>
          <a:off x="2895476" y="3231103"/>
          <a:ext cx="3257411" cy="341489"/>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Corbel" panose="020B0503020204020204" pitchFamily="34" charset="0"/>
            </a:rPr>
            <a:t>James Kim, ACI</a:t>
          </a:r>
        </a:p>
      </dsp:txBody>
      <dsp:txXfrm>
        <a:off x="2912146" y="3247773"/>
        <a:ext cx="3224071" cy="308149"/>
      </dsp:txXfrm>
    </dsp:sp>
    <dsp:sp modelId="{9B59D7B7-5931-40C5-B4FB-016AF9A34E6C}">
      <dsp:nvSpPr>
        <dsp:cNvPr id="0" name=""/>
        <dsp:cNvSpPr/>
      </dsp:nvSpPr>
      <dsp:spPr>
        <a:xfrm>
          <a:off x="2895476" y="3589667"/>
          <a:ext cx="3257411" cy="341489"/>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Corbel" panose="020B0503020204020204" pitchFamily="34" charset="0"/>
            </a:rPr>
            <a:t>Pat Quinn, The Accord Group</a:t>
          </a:r>
        </a:p>
      </dsp:txBody>
      <dsp:txXfrm>
        <a:off x="2912146" y="3606337"/>
        <a:ext cx="3224071" cy="308149"/>
      </dsp:txXfrm>
    </dsp:sp>
    <dsp:sp modelId="{8FA20015-EAE7-4944-B67E-D5CC25540C0A}">
      <dsp:nvSpPr>
        <dsp:cNvPr id="0" name=""/>
        <dsp:cNvSpPr/>
      </dsp:nvSpPr>
      <dsp:spPr>
        <a:xfrm>
          <a:off x="2895476" y="3948230"/>
          <a:ext cx="3257411" cy="341489"/>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Corbel" panose="020B0503020204020204" pitchFamily="34" charset="0"/>
            </a:rPr>
            <a:t>Kate Sande, Ecolab</a:t>
          </a:r>
        </a:p>
      </dsp:txBody>
      <dsp:txXfrm>
        <a:off x="2912146" y="3964900"/>
        <a:ext cx="3224071" cy="308149"/>
      </dsp:txXfrm>
    </dsp:sp>
    <dsp:sp modelId="{116EEC98-3D1D-4FED-8570-4AB12E1B4F3C}">
      <dsp:nvSpPr>
        <dsp:cNvPr id="0" name=""/>
        <dsp:cNvSpPr/>
      </dsp:nvSpPr>
      <dsp:spPr>
        <a:xfrm>
          <a:off x="2895476" y="4306794"/>
          <a:ext cx="3257411" cy="341489"/>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Corbel" panose="020B0503020204020204" pitchFamily="34" charset="0"/>
            </a:rPr>
            <a:t>Tajah Blackburn, EPA (Chair)</a:t>
          </a:r>
        </a:p>
      </dsp:txBody>
      <dsp:txXfrm>
        <a:off x="2912146" y="4323464"/>
        <a:ext cx="3224071" cy="308149"/>
      </dsp:txXfrm>
    </dsp:sp>
    <dsp:sp modelId="{7C3F3A4C-6BE0-4BF9-ADC4-AFA4515B85C5}">
      <dsp:nvSpPr>
        <dsp:cNvPr id="0" name=""/>
        <dsp:cNvSpPr/>
      </dsp:nvSpPr>
      <dsp:spPr>
        <a:xfrm>
          <a:off x="2895476" y="4665358"/>
          <a:ext cx="3257411" cy="341489"/>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Corbel" panose="020B0503020204020204" pitchFamily="34" charset="0"/>
            </a:rPr>
            <a:t>Rhonda Jones, SRC (Chair)</a:t>
          </a:r>
        </a:p>
      </dsp:txBody>
      <dsp:txXfrm>
        <a:off x="2912146" y="4682028"/>
        <a:ext cx="3224071" cy="308149"/>
      </dsp:txXfrm>
    </dsp:sp>
    <dsp:sp modelId="{F908AFB5-22B5-403C-BE82-F8205A3F42AC}">
      <dsp:nvSpPr>
        <dsp:cNvPr id="0" name=""/>
        <dsp:cNvSpPr/>
      </dsp:nvSpPr>
      <dsp:spPr>
        <a:xfrm>
          <a:off x="2895476" y="5023921"/>
          <a:ext cx="3257411" cy="341489"/>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Corbel" panose="020B0503020204020204" pitchFamily="34" charset="0"/>
            </a:rPr>
            <a:t>Anastasia Swearingen, CBC (Chair)</a:t>
          </a:r>
        </a:p>
      </dsp:txBody>
      <dsp:txXfrm>
        <a:off x="2912146" y="5040591"/>
        <a:ext cx="3224071" cy="3081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0C6EE6-8A30-455A-8465-8A158AAA8DCA}">
      <dsp:nvSpPr>
        <dsp:cNvPr id="0" name=""/>
        <dsp:cNvSpPr/>
      </dsp:nvSpPr>
      <dsp:spPr>
        <a:xfrm>
          <a:off x="7838" y="1777842"/>
          <a:ext cx="833443" cy="83344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8E2337B-3734-421F-99CA-F5C4ECF6D4CC}">
      <dsp:nvSpPr>
        <dsp:cNvPr id="0" name=""/>
        <dsp:cNvSpPr/>
      </dsp:nvSpPr>
      <dsp:spPr>
        <a:xfrm>
          <a:off x="7838" y="2736101"/>
          <a:ext cx="2381266" cy="11224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90000"/>
            </a:lnSpc>
            <a:spcBef>
              <a:spcPct val="0"/>
            </a:spcBef>
            <a:spcAft>
              <a:spcPct val="35000"/>
            </a:spcAft>
            <a:buNone/>
            <a:defRPr b="1"/>
          </a:pPr>
          <a:r>
            <a:rPr lang="en-US" sz="1600" b="1" kern="1200" dirty="0">
              <a:solidFill>
                <a:srgbClr val="FF0000"/>
              </a:solidFill>
            </a:rPr>
            <a:t>Issue</a:t>
          </a:r>
          <a:r>
            <a:rPr lang="en-US" sz="1600" b="1" kern="1200" dirty="0"/>
            <a:t>: N</a:t>
          </a:r>
          <a:r>
            <a:rPr lang="en-US" sz="1600" kern="1200" dirty="0"/>
            <a:t>o opportunity for users to determine EVP-eligible products at the point of sale/on packaging</a:t>
          </a:r>
          <a:r>
            <a:rPr lang="en-US" sz="1400" kern="1200" dirty="0"/>
            <a:t>. </a:t>
          </a:r>
        </a:p>
      </dsp:txBody>
      <dsp:txXfrm>
        <a:off x="7838" y="2736101"/>
        <a:ext cx="2381266" cy="1122434"/>
      </dsp:txXfrm>
    </dsp:sp>
    <dsp:sp modelId="{FB71B63C-90D2-4D48-A67E-21FFF290A22E}">
      <dsp:nvSpPr>
        <dsp:cNvPr id="0" name=""/>
        <dsp:cNvSpPr/>
      </dsp:nvSpPr>
      <dsp:spPr>
        <a:xfrm>
          <a:off x="7838" y="3916589"/>
          <a:ext cx="2381266" cy="755994"/>
        </a:xfrm>
        <a:prstGeom prst="rect">
          <a:avLst/>
        </a:prstGeom>
        <a:noFill/>
        <a:ln>
          <a:noFill/>
        </a:ln>
        <a:effectLst/>
      </dsp:spPr>
      <dsp:style>
        <a:lnRef idx="0">
          <a:scrgbClr r="0" g="0" b="0"/>
        </a:lnRef>
        <a:fillRef idx="0">
          <a:scrgbClr r="0" g="0" b="0"/>
        </a:fillRef>
        <a:effectRef idx="0">
          <a:scrgbClr r="0" g="0" b="0"/>
        </a:effectRef>
        <a:fontRef idx="minor"/>
      </dsp:style>
    </dsp:sp>
    <dsp:sp modelId="{1DB491B4-DC58-4E78-91C2-04B34C1C94E5}">
      <dsp:nvSpPr>
        <dsp:cNvPr id="0" name=""/>
        <dsp:cNvSpPr/>
      </dsp:nvSpPr>
      <dsp:spPr>
        <a:xfrm>
          <a:off x="3576082" y="1683402"/>
          <a:ext cx="833443" cy="833443"/>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7A3DA42-8A72-4A04-9AFE-0F62A94F2D8B}">
      <dsp:nvSpPr>
        <dsp:cNvPr id="0" name=""/>
        <dsp:cNvSpPr/>
      </dsp:nvSpPr>
      <dsp:spPr>
        <a:xfrm>
          <a:off x="2653579" y="2702777"/>
          <a:ext cx="3472171" cy="11224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90000"/>
            </a:lnSpc>
            <a:spcBef>
              <a:spcPct val="0"/>
            </a:spcBef>
            <a:spcAft>
              <a:spcPct val="35000"/>
            </a:spcAft>
            <a:buNone/>
            <a:defRPr b="1"/>
          </a:pPr>
          <a:r>
            <a:rPr lang="en-US" sz="1600" b="1" kern="1200" dirty="0">
              <a:solidFill>
                <a:srgbClr val="FF0000"/>
              </a:solidFill>
            </a:rPr>
            <a:t>Recommendation</a:t>
          </a:r>
          <a:r>
            <a:rPr lang="en-US" sz="1600" b="1" kern="1200" dirty="0">
              <a:solidFill>
                <a:schemeClr val="bg2">
                  <a:lumMod val="50000"/>
                </a:schemeClr>
              </a:solidFill>
            </a:rPr>
            <a:t>: </a:t>
          </a:r>
          <a:r>
            <a:rPr lang="en-US" sz="1600" b="1" kern="1200" dirty="0"/>
            <a:t>EPA should develop a pathway for registrants to communicate EVP activation on-packaging, with a preference for use of a multi-use QR Code option.</a:t>
          </a:r>
          <a:endParaRPr lang="en-US" sz="1600" kern="1200" dirty="0"/>
        </a:p>
      </dsp:txBody>
      <dsp:txXfrm>
        <a:off x="2653579" y="2702777"/>
        <a:ext cx="3472171" cy="1122434"/>
      </dsp:txXfrm>
    </dsp:sp>
    <dsp:sp modelId="{475FEEFA-54CC-4473-8251-EB92C594D9E9}">
      <dsp:nvSpPr>
        <dsp:cNvPr id="0" name=""/>
        <dsp:cNvSpPr/>
      </dsp:nvSpPr>
      <dsp:spPr>
        <a:xfrm>
          <a:off x="2652758" y="4238184"/>
          <a:ext cx="3921778" cy="11337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66750">
            <a:lnSpc>
              <a:spcPct val="90000"/>
            </a:lnSpc>
            <a:spcBef>
              <a:spcPct val="0"/>
            </a:spcBef>
            <a:spcAft>
              <a:spcPct val="35000"/>
            </a:spcAft>
            <a:buFont typeface="Arial" panose="020B0604020202020204" pitchFamily="34" charset="0"/>
            <a:buNone/>
          </a:pPr>
          <a:r>
            <a:rPr lang="en-US" sz="1500" kern="1200" dirty="0"/>
            <a:t>QR codes allow registrants to link to EPA-approved EVP language in response to EVP activation without having to re-print labels or concerns about products in commerce with out-of-date EVP language on-packaging.  Wide understanding and use of QR codes, including for compliance with Spanish labeling requirements under PRIA 5.</a:t>
          </a:r>
        </a:p>
      </dsp:txBody>
      <dsp:txXfrm>
        <a:off x="2652758" y="4238184"/>
        <a:ext cx="3921778" cy="11337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5ACD64-5571-4794-B8E1-FA9BF16AEE1E}">
      <dsp:nvSpPr>
        <dsp:cNvPr id="0" name=""/>
        <dsp:cNvSpPr/>
      </dsp:nvSpPr>
      <dsp:spPr>
        <a:xfrm>
          <a:off x="1208856" y="1897417"/>
          <a:ext cx="964257" cy="71"/>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60D8895-EF72-422F-862E-163D7C00DFF6}">
      <dsp:nvSpPr>
        <dsp:cNvPr id="0" name=""/>
        <dsp:cNvSpPr/>
      </dsp:nvSpPr>
      <dsp:spPr>
        <a:xfrm>
          <a:off x="2230969" y="1816455"/>
          <a:ext cx="110889" cy="207829"/>
        </a:xfrm>
        <a:prstGeom prst="chevron">
          <a:avLst>
            <a:gd name="adj" fmla="val 90000"/>
          </a:avLst>
        </a:prstGeom>
        <a:solidFill>
          <a:schemeClr val="accent5">
            <a:tint val="40000"/>
            <a:alpha val="90000"/>
            <a:hueOff val="-281122"/>
            <a:satOff val="928"/>
            <a:lumOff val="51"/>
            <a:alphaOff val="0"/>
          </a:schemeClr>
        </a:solidFill>
        <a:ln w="12700" cap="flat" cmpd="sng" algn="ctr">
          <a:solidFill>
            <a:schemeClr val="accent5">
              <a:tint val="40000"/>
              <a:alpha val="90000"/>
              <a:hueOff val="-281122"/>
              <a:satOff val="928"/>
              <a:lumOff val="51"/>
              <a:alphaOff val="0"/>
            </a:schemeClr>
          </a:solidFill>
          <a:prstDash val="solid"/>
          <a:miter lim="800000"/>
        </a:ln>
        <a:effectLst/>
      </dsp:spPr>
      <dsp:style>
        <a:lnRef idx="2">
          <a:scrgbClr r="0" g="0" b="0"/>
        </a:lnRef>
        <a:fillRef idx="1">
          <a:scrgbClr r="0" g="0" b="0"/>
        </a:fillRef>
        <a:effectRef idx="0">
          <a:scrgbClr r="0" g="0" b="0"/>
        </a:effectRef>
        <a:fontRef idx="minor"/>
      </dsp:style>
    </dsp:sp>
    <dsp:sp modelId="{C95A23C5-513E-4EB8-9349-6A00C37860CB}">
      <dsp:nvSpPr>
        <dsp:cNvPr id="0" name=""/>
        <dsp:cNvSpPr/>
      </dsp:nvSpPr>
      <dsp:spPr>
        <a:xfrm>
          <a:off x="592390" y="1401519"/>
          <a:ext cx="991866" cy="991866"/>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490" tIns="38490" rIns="38490" bIns="38490" numCol="1" spcCol="1270" anchor="ctr" anchorCtr="0">
          <a:noAutofit/>
        </a:bodyPr>
        <a:lstStyle/>
        <a:p>
          <a:pPr marL="0" lvl="0" indent="0" algn="ctr" defTabSz="1911350">
            <a:lnSpc>
              <a:spcPct val="90000"/>
            </a:lnSpc>
            <a:spcBef>
              <a:spcPct val="0"/>
            </a:spcBef>
            <a:spcAft>
              <a:spcPct val="35000"/>
            </a:spcAft>
            <a:buNone/>
          </a:pPr>
          <a:r>
            <a:rPr lang="en-US" sz="4300" kern="1200"/>
            <a:t>1</a:t>
          </a:r>
        </a:p>
      </dsp:txBody>
      <dsp:txXfrm>
        <a:off x="737645" y="1546774"/>
        <a:ext cx="701356" cy="701356"/>
      </dsp:txXfrm>
    </dsp:sp>
    <dsp:sp modelId="{14842FEA-610E-4611-8E91-87802DE6F483}">
      <dsp:nvSpPr>
        <dsp:cNvPr id="0" name=""/>
        <dsp:cNvSpPr/>
      </dsp:nvSpPr>
      <dsp:spPr>
        <a:xfrm>
          <a:off x="3534" y="2558628"/>
          <a:ext cx="2169579" cy="1965600"/>
        </a:xfrm>
        <a:prstGeom prst="upArrowCallout">
          <a:avLst>
            <a:gd name="adj1" fmla="val 50000"/>
            <a:gd name="adj2" fmla="val 20000"/>
            <a:gd name="adj3" fmla="val 20000"/>
            <a:gd name="adj4" fmla="val 100000"/>
          </a:avLst>
        </a:prstGeom>
        <a:solidFill>
          <a:schemeClr val="accent5">
            <a:tint val="40000"/>
            <a:alpha val="90000"/>
            <a:hueOff val="-562245"/>
            <a:satOff val="1856"/>
            <a:lumOff val="103"/>
            <a:alphaOff val="0"/>
          </a:schemeClr>
        </a:solidFill>
        <a:ln w="12700" cap="flat" cmpd="sng" algn="ctr">
          <a:solidFill>
            <a:schemeClr val="accent5">
              <a:tint val="40000"/>
              <a:alpha val="90000"/>
              <a:hueOff val="-562245"/>
              <a:satOff val="1856"/>
              <a:lumOff val="10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139" tIns="165100" rIns="171139" bIns="165100" numCol="1" spcCol="1270" anchor="t" anchorCtr="0">
          <a:noAutofit/>
        </a:bodyPr>
        <a:lstStyle/>
        <a:p>
          <a:pPr marL="0" lvl="0" indent="0" algn="l" defTabSz="800100">
            <a:lnSpc>
              <a:spcPct val="90000"/>
            </a:lnSpc>
            <a:spcBef>
              <a:spcPct val="0"/>
            </a:spcBef>
            <a:spcAft>
              <a:spcPct val="35000"/>
            </a:spcAft>
            <a:buNone/>
          </a:pPr>
          <a:r>
            <a:rPr lang="en-US" sz="1800" kern="1200" dirty="0"/>
            <a:t>EPA will vet recommendations</a:t>
          </a:r>
        </a:p>
      </dsp:txBody>
      <dsp:txXfrm>
        <a:off x="3534" y="2951748"/>
        <a:ext cx="2169579" cy="1572480"/>
      </dsp:txXfrm>
    </dsp:sp>
    <dsp:sp modelId="{D8CC62C6-BCE8-46DB-9FA3-34F20B09195B}">
      <dsp:nvSpPr>
        <dsp:cNvPr id="0" name=""/>
        <dsp:cNvSpPr/>
      </dsp:nvSpPr>
      <dsp:spPr>
        <a:xfrm>
          <a:off x="2414178" y="1898491"/>
          <a:ext cx="2169579" cy="72"/>
        </a:xfrm>
        <a:prstGeom prst="rect">
          <a:avLst/>
        </a:prstGeom>
        <a:solidFill>
          <a:schemeClr val="accent5">
            <a:tint val="40000"/>
            <a:alpha val="90000"/>
            <a:hueOff val="-843367"/>
            <a:satOff val="2783"/>
            <a:lumOff val="154"/>
            <a:alphaOff val="0"/>
          </a:schemeClr>
        </a:solidFill>
        <a:ln w="12700" cap="flat" cmpd="sng" algn="ctr">
          <a:solidFill>
            <a:schemeClr val="accent5">
              <a:tint val="40000"/>
              <a:alpha val="90000"/>
              <a:hueOff val="-843367"/>
              <a:satOff val="2783"/>
              <a:lumOff val="154"/>
              <a:alphaOff val="0"/>
            </a:schemeClr>
          </a:solidFill>
          <a:prstDash val="solid"/>
          <a:miter lim="800000"/>
        </a:ln>
        <a:effectLst/>
      </dsp:spPr>
      <dsp:style>
        <a:lnRef idx="2">
          <a:scrgbClr r="0" g="0" b="0"/>
        </a:lnRef>
        <a:fillRef idx="1">
          <a:scrgbClr r="0" g="0" b="0"/>
        </a:fillRef>
        <a:effectRef idx="0">
          <a:scrgbClr r="0" g="0" b="0"/>
        </a:effectRef>
        <a:fontRef idx="minor"/>
      </dsp:style>
    </dsp:sp>
    <dsp:sp modelId="{9E222C91-77C2-4DB4-937B-86F102C525EA}">
      <dsp:nvSpPr>
        <dsp:cNvPr id="0" name=""/>
        <dsp:cNvSpPr/>
      </dsp:nvSpPr>
      <dsp:spPr>
        <a:xfrm>
          <a:off x="4641612" y="1817354"/>
          <a:ext cx="110889" cy="208730"/>
        </a:xfrm>
        <a:prstGeom prst="chevron">
          <a:avLst>
            <a:gd name="adj" fmla="val 90000"/>
          </a:avLst>
        </a:prstGeom>
        <a:solidFill>
          <a:schemeClr val="accent5">
            <a:tint val="40000"/>
            <a:alpha val="90000"/>
            <a:hueOff val="-1124490"/>
            <a:satOff val="3711"/>
            <a:lumOff val="205"/>
            <a:alphaOff val="0"/>
          </a:schemeClr>
        </a:solidFill>
        <a:ln w="12700" cap="flat" cmpd="sng" algn="ctr">
          <a:solidFill>
            <a:schemeClr val="accent5">
              <a:tint val="40000"/>
              <a:alpha val="90000"/>
              <a:hueOff val="-1124490"/>
              <a:satOff val="3711"/>
              <a:lumOff val="205"/>
              <a:alphaOff val="0"/>
            </a:schemeClr>
          </a:solidFill>
          <a:prstDash val="solid"/>
          <a:miter lim="800000"/>
        </a:ln>
        <a:effectLst/>
      </dsp:spPr>
      <dsp:style>
        <a:lnRef idx="2">
          <a:scrgbClr r="0" g="0" b="0"/>
        </a:lnRef>
        <a:fillRef idx="1">
          <a:scrgbClr r="0" g="0" b="0"/>
        </a:fillRef>
        <a:effectRef idx="0">
          <a:scrgbClr r="0" g="0" b="0"/>
        </a:effectRef>
        <a:fontRef idx="minor"/>
      </dsp:style>
    </dsp:sp>
    <dsp:sp modelId="{54ABF342-DCEC-42B9-9254-AA3AC2714A38}">
      <dsp:nvSpPr>
        <dsp:cNvPr id="0" name=""/>
        <dsp:cNvSpPr/>
      </dsp:nvSpPr>
      <dsp:spPr>
        <a:xfrm>
          <a:off x="3003034" y="1402593"/>
          <a:ext cx="991866" cy="991866"/>
        </a:xfrm>
        <a:prstGeom prst="ellipse">
          <a:avLst/>
        </a:prstGeom>
        <a:solidFill>
          <a:schemeClr val="accent5">
            <a:hueOff val="-873395"/>
            <a:satOff val="1961"/>
            <a:lumOff val="1079"/>
            <a:alphaOff val="0"/>
          </a:schemeClr>
        </a:solidFill>
        <a:ln w="12700" cap="flat" cmpd="sng" algn="ctr">
          <a:solidFill>
            <a:schemeClr val="accent5">
              <a:hueOff val="-873395"/>
              <a:satOff val="1961"/>
              <a:lumOff val="107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490" tIns="38490" rIns="38490" bIns="38490" numCol="1" spcCol="1270" anchor="ctr" anchorCtr="0">
          <a:noAutofit/>
        </a:bodyPr>
        <a:lstStyle/>
        <a:p>
          <a:pPr marL="0" lvl="0" indent="0" algn="ctr" defTabSz="1911350">
            <a:lnSpc>
              <a:spcPct val="90000"/>
            </a:lnSpc>
            <a:spcBef>
              <a:spcPct val="0"/>
            </a:spcBef>
            <a:spcAft>
              <a:spcPct val="35000"/>
            </a:spcAft>
            <a:buNone/>
          </a:pPr>
          <a:r>
            <a:rPr lang="en-US" sz="4300" kern="1200"/>
            <a:t>2</a:t>
          </a:r>
        </a:p>
      </dsp:txBody>
      <dsp:txXfrm>
        <a:off x="3148289" y="1547848"/>
        <a:ext cx="701356" cy="701356"/>
      </dsp:txXfrm>
    </dsp:sp>
    <dsp:sp modelId="{673EE2D2-AABA-4F08-B87A-BE307475C4DC}">
      <dsp:nvSpPr>
        <dsp:cNvPr id="0" name=""/>
        <dsp:cNvSpPr/>
      </dsp:nvSpPr>
      <dsp:spPr>
        <a:xfrm>
          <a:off x="2414178" y="2561134"/>
          <a:ext cx="2169579" cy="1965600"/>
        </a:xfrm>
        <a:prstGeom prst="upArrowCallout">
          <a:avLst>
            <a:gd name="adj1" fmla="val 50000"/>
            <a:gd name="adj2" fmla="val 20000"/>
            <a:gd name="adj3" fmla="val 20000"/>
            <a:gd name="adj4" fmla="val 100000"/>
          </a:avLst>
        </a:prstGeom>
        <a:solidFill>
          <a:schemeClr val="accent5">
            <a:tint val="40000"/>
            <a:alpha val="90000"/>
            <a:hueOff val="-1405612"/>
            <a:satOff val="4639"/>
            <a:lumOff val="257"/>
            <a:alphaOff val="0"/>
          </a:schemeClr>
        </a:solidFill>
        <a:ln w="12700" cap="flat" cmpd="sng" algn="ctr">
          <a:solidFill>
            <a:schemeClr val="accent5">
              <a:tint val="40000"/>
              <a:alpha val="90000"/>
              <a:hueOff val="-1405612"/>
              <a:satOff val="4639"/>
              <a:lumOff val="25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139" tIns="165100" rIns="171139" bIns="165100" numCol="1" spcCol="1270" anchor="t" anchorCtr="0">
          <a:noAutofit/>
        </a:bodyPr>
        <a:lstStyle/>
        <a:p>
          <a:pPr marL="0" lvl="0" indent="0" algn="l" defTabSz="889000">
            <a:lnSpc>
              <a:spcPct val="90000"/>
            </a:lnSpc>
            <a:spcBef>
              <a:spcPct val="0"/>
            </a:spcBef>
            <a:spcAft>
              <a:spcPct val="35000"/>
            </a:spcAft>
            <a:buNone/>
          </a:pPr>
          <a:r>
            <a:rPr lang="en-US" sz="2000" kern="1200" dirty="0"/>
            <a:t>EPA will post for public comment/  Interim Use</a:t>
          </a:r>
        </a:p>
      </dsp:txBody>
      <dsp:txXfrm>
        <a:off x="2414178" y="2954254"/>
        <a:ext cx="2169579" cy="1572480"/>
      </dsp:txXfrm>
    </dsp:sp>
    <dsp:sp modelId="{24253902-D0F0-4778-A30E-2630182B132F}">
      <dsp:nvSpPr>
        <dsp:cNvPr id="0" name=""/>
        <dsp:cNvSpPr/>
      </dsp:nvSpPr>
      <dsp:spPr>
        <a:xfrm>
          <a:off x="4824821" y="1898491"/>
          <a:ext cx="1084789" cy="72"/>
        </a:xfrm>
        <a:prstGeom prst="rect">
          <a:avLst/>
        </a:prstGeom>
        <a:solidFill>
          <a:schemeClr val="accent5">
            <a:tint val="40000"/>
            <a:alpha val="90000"/>
            <a:hueOff val="-1686734"/>
            <a:satOff val="5567"/>
            <a:lumOff val="308"/>
            <a:alphaOff val="0"/>
          </a:schemeClr>
        </a:solidFill>
        <a:ln w="12700" cap="flat" cmpd="sng" algn="ctr">
          <a:solidFill>
            <a:schemeClr val="accent5">
              <a:tint val="40000"/>
              <a:alpha val="90000"/>
              <a:hueOff val="-1686734"/>
              <a:satOff val="5567"/>
              <a:lumOff val="308"/>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AB8FCF-69B2-41D7-B675-9FCF9122D034}">
      <dsp:nvSpPr>
        <dsp:cNvPr id="0" name=""/>
        <dsp:cNvSpPr/>
      </dsp:nvSpPr>
      <dsp:spPr>
        <a:xfrm>
          <a:off x="5413678" y="1402593"/>
          <a:ext cx="991866" cy="991866"/>
        </a:xfrm>
        <a:prstGeom prst="ellipse">
          <a:avLst/>
        </a:prstGeom>
        <a:solidFill>
          <a:schemeClr val="accent5">
            <a:hueOff val="-1746790"/>
            <a:satOff val="3922"/>
            <a:lumOff val="2158"/>
            <a:alphaOff val="0"/>
          </a:schemeClr>
        </a:solidFill>
        <a:ln w="12700" cap="flat" cmpd="sng" algn="ctr">
          <a:solidFill>
            <a:schemeClr val="accent5">
              <a:hueOff val="-1746790"/>
              <a:satOff val="3922"/>
              <a:lumOff val="215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490" tIns="38490" rIns="38490" bIns="38490" numCol="1" spcCol="1270" anchor="ctr" anchorCtr="0">
          <a:noAutofit/>
        </a:bodyPr>
        <a:lstStyle/>
        <a:p>
          <a:pPr marL="0" lvl="0" indent="0" algn="ctr" defTabSz="1911350">
            <a:lnSpc>
              <a:spcPct val="90000"/>
            </a:lnSpc>
            <a:spcBef>
              <a:spcPct val="0"/>
            </a:spcBef>
            <a:spcAft>
              <a:spcPct val="35000"/>
            </a:spcAft>
            <a:buNone/>
          </a:pPr>
          <a:r>
            <a:rPr lang="en-US" sz="4300" kern="1200"/>
            <a:t>3</a:t>
          </a:r>
        </a:p>
      </dsp:txBody>
      <dsp:txXfrm>
        <a:off x="5558933" y="1547848"/>
        <a:ext cx="701356" cy="701356"/>
      </dsp:txXfrm>
    </dsp:sp>
    <dsp:sp modelId="{DFC9688A-16D4-4F24-9AF5-2613FEBE6510}">
      <dsp:nvSpPr>
        <dsp:cNvPr id="0" name=""/>
        <dsp:cNvSpPr/>
      </dsp:nvSpPr>
      <dsp:spPr>
        <a:xfrm>
          <a:off x="4824821" y="2561134"/>
          <a:ext cx="2169579" cy="1965600"/>
        </a:xfrm>
        <a:prstGeom prst="upArrowCallout">
          <a:avLst>
            <a:gd name="adj1" fmla="val 50000"/>
            <a:gd name="adj2" fmla="val 20000"/>
            <a:gd name="adj3" fmla="val 20000"/>
            <a:gd name="adj4" fmla="val 100000"/>
          </a:avLst>
        </a:prstGeom>
        <a:solidFill>
          <a:schemeClr val="accent5">
            <a:tint val="40000"/>
            <a:alpha val="90000"/>
            <a:hueOff val="-2248979"/>
            <a:satOff val="7422"/>
            <a:lumOff val="411"/>
            <a:alphaOff val="0"/>
          </a:schemeClr>
        </a:solidFill>
        <a:ln w="12700" cap="flat" cmpd="sng" algn="ctr">
          <a:solidFill>
            <a:schemeClr val="accent5">
              <a:tint val="40000"/>
              <a:alpha val="90000"/>
              <a:hueOff val="-2248979"/>
              <a:satOff val="7422"/>
              <a:lumOff val="41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139" tIns="165100" rIns="171139" bIns="165100" numCol="1" spcCol="1270" anchor="t" anchorCtr="0">
          <a:noAutofit/>
        </a:bodyPr>
        <a:lstStyle/>
        <a:p>
          <a:pPr marL="0" lvl="0" indent="0" algn="l" defTabSz="889000">
            <a:lnSpc>
              <a:spcPct val="90000"/>
            </a:lnSpc>
            <a:spcBef>
              <a:spcPct val="0"/>
            </a:spcBef>
            <a:spcAft>
              <a:spcPct val="35000"/>
            </a:spcAft>
            <a:buNone/>
          </a:pPr>
          <a:r>
            <a:rPr lang="en-US" sz="2000" kern="1200" dirty="0"/>
            <a:t>EPA will review public comments and publish a final policy</a:t>
          </a:r>
        </a:p>
      </dsp:txBody>
      <dsp:txXfrm>
        <a:off x="4824821" y="2954254"/>
        <a:ext cx="2169579" cy="15724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04C82C-477B-467D-96DE-6983A380D995}">
      <dsp:nvSpPr>
        <dsp:cNvPr id="0" name=""/>
        <dsp:cNvSpPr/>
      </dsp:nvSpPr>
      <dsp:spPr>
        <a:xfrm>
          <a:off x="0" y="3882"/>
          <a:ext cx="9462976" cy="127917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73A510-9E04-44D8-A6CE-0121D7B6F9E9}">
      <dsp:nvSpPr>
        <dsp:cNvPr id="0" name=""/>
        <dsp:cNvSpPr/>
      </dsp:nvSpPr>
      <dsp:spPr>
        <a:xfrm>
          <a:off x="386949" y="291695"/>
          <a:ext cx="704232" cy="703544"/>
        </a:xfrm>
        <a:prstGeom prst="rect">
          <a:avLst/>
        </a:prstGeom>
        <a:blipFill>
          <a:blip xmlns:r="http://schemas.openxmlformats.org/officeDocument/2006/relationships" r:embed="rId1">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0226DEE-0D38-4743-92B0-4F0FB292E734}">
      <dsp:nvSpPr>
        <dsp:cNvPr id="0" name=""/>
        <dsp:cNvSpPr/>
      </dsp:nvSpPr>
      <dsp:spPr>
        <a:xfrm>
          <a:off x="1478131" y="3882"/>
          <a:ext cx="7887299" cy="12804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511" tIns="135511" rIns="135511" bIns="135511" numCol="1" spcCol="1270" anchor="ctr" anchorCtr="0">
          <a:noAutofit/>
        </a:bodyPr>
        <a:lstStyle/>
        <a:p>
          <a:pPr marL="0" lvl="0" indent="0" algn="l" defTabSz="1066800">
            <a:lnSpc>
              <a:spcPct val="100000"/>
            </a:lnSpc>
            <a:spcBef>
              <a:spcPct val="0"/>
            </a:spcBef>
            <a:spcAft>
              <a:spcPct val="35000"/>
            </a:spcAft>
            <a:buNone/>
          </a:pPr>
          <a:r>
            <a:rPr lang="en-US" sz="2400" b="1" kern="1200" dirty="0">
              <a:latin typeface="Corbel" panose="020B0503020204020204" pitchFamily="34" charset="0"/>
            </a:rPr>
            <a:t>What education is needed during a pandemic or other emergency for the public, end users, and other regulating authorities?</a:t>
          </a:r>
          <a:endParaRPr lang="en-US" sz="2400" kern="1200" dirty="0">
            <a:latin typeface="Corbel" panose="020B0503020204020204" pitchFamily="34" charset="0"/>
          </a:endParaRPr>
        </a:p>
      </dsp:txBody>
      <dsp:txXfrm>
        <a:off x="1478131" y="3882"/>
        <a:ext cx="7887299" cy="1280422"/>
      </dsp:txXfrm>
    </dsp:sp>
    <dsp:sp modelId="{B0C3883F-9834-45BF-9631-C06134867BE9}">
      <dsp:nvSpPr>
        <dsp:cNvPr id="0" name=""/>
        <dsp:cNvSpPr/>
      </dsp:nvSpPr>
      <dsp:spPr>
        <a:xfrm>
          <a:off x="0" y="1576972"/>
          <a:ext cx="9462976" cy="127917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4A33F7-DCEE-4C86-AD62-CB25EE6C28E3}">
      <dsp:nvSpPr>
        <dsp:cNvPr id="0" name=""/>
        <dsp:cNvSpPr/>
      </dsp:nvSpPr>
      <dsp:spPr>
        <a:xfrm>
          <a:off x="386949" y="1864786"/>
          <a:ext cx="704232" cy="703544"/>
        </a:xfrm>
        <a:prstGeom prst="rect">
          <a:avLst/>
        </a:prstGeom>
        <a:blipFill>
          <a:blip xmlns:r="http://schemas.openxmlformats.org/officeDocument/2006/relationships" r:embed="rId3">
            <a:biLevel thresh="75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626E1C2-5C36-4CE3-9ED3-C049542E46B8}">
      <dsp:nvSpPr>
        <dsp:cNvPr id="0" name=""/>
        <dsp:cNvSpPr/>
      </dsp:nvSpPr>
      <dsp:spPr>
        <a:xfrm>
          <a:off x="1478131" y="1576972"/>
          <a:ext cx="7887299" cy="12804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511" tIns="135511" rIns="135511" bIns="135511" numCol="1" spcCol="1270" anchor="ctr" anchorCtr="0">
          <a:noAutofit/>
        </a:bodyPr>
        <a:lstStyle/>
        <a:p>
          <a:pPr marL="0" lvl="0" indent="0" algn="l" defTabSz="1066800">
            <a:lnSpc>
              <a:spcPct val="100000"/>
            </a:lnSpc>
            <a:spcBef>
              <a:spcPct val="0"/>
            </a:spcBef>
            <a:spcAft>
              <a:spcPct val="35000"/>
            </a:spcAft>
            <a:buNone/>
          </a:pPr>
          <a:r>
            <a:rPr lang="en-US" sz="2400" b="1" u="sng" kern="1200" dirty="0">
              <a:latin typeface="Corbel" panose="020B0503020204020204" pitchFamily="34" charset="0"/>
            </a:rPr>
            <a:t>Issue</a:t>
          </a:r>
          <a:r>
            <a:rPr lang="en-US" sz="2400" kern="1200" dirty="0">
              <a:latin typeface="Corbel" panose="020B0503020204020204" pitchFamily="34" charset="0"/>
            </a:rPr>
            <a:t>: There was ineffective messaging across several sectors due to information and education gaps. </a:t>
          </a:r>
        </a:p>
      </dsp:txBody>
      <dsp:txXfrm>
        <a:off x="1478131" y="1576972"/>
        <a:ext cx="7887299" cy="1280422"/>
      </dsp:txXfrm>
    </dsp:sp>
    <dsp:sp modelId="{908F2589-1AA4-4BE6-A9AB-7FF123DBA397}">
      <dsp:nvSpPr>
        <dsp:cNvPr id="0" name=""/>
        <dsp:cNvSpPr/>
      </dsp:nvSpPr>
      <dsp:spPr>
        <a:xfrm>
          <a:off x="0" y="3150063"/>
          <a:ext cx="9462976" cy="127917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E6858C-EDA3-4E00-8D85-655D213632C1}">
      <dsp:nvSpPr>
        <dsp:cNvPr id="0" name=""/>
        <dsp:cNvSpPr/>
      </dsp:nvSpPr>
      <dsp:spPr>
        <a:xfrm>
          <a:off x="386949" y="3437877"/>
          <a:ext cx="704232" cy="703544"/>
        </a:xfrm>
        <a:prstGeom prst="rect">
          <a:avLst/>
        </a:prstGeom>
        <a:blipFill>
          <a:blip xmlns:r="http://schemas.openxmlformats.org/officeDocument/2006/relationships" r:embed="rId5">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9809742-059A-436E-A1ED-E705CB33D84E}">
      <dsp:nvSpPr>
        <dsp:cNvPr id="0" name=""/>
        <dsp:cNvSpPr/>
      </dsp:nvSpPr>
      <dsp:spPr>
        <a:xfrm>
          <a:off x="1478131" y="3150063"/>
          <a:ext cx="7887299" cy="12804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511" tIns="135511" rIns="135511" bIns="135511" numCol="1" spcCol="1270" anchor="ctr" anchorCtr="0">
          <a:noAutofit/>
        </a:bodyPr>
        <a:lstStyle/>
        <a:p>
          <a:pPr marL="0" lvl="0" indent="0" algn="l" defTabSz="755650">
            <a:lnSpc>
              <a:spcPct val="100000"/>
            </a:lnSpc>
            <a:spcBef>
              <a:spcPct val="0"/>
            </a:spcBef>
            <a:spcAft>
              <a:spcPct val="35000"/>
            </a:spcAft>
            <a:buNone/>
          </a:pPr>
          <a:r>
            <a:rPr lang="en-US" sz="1700" b="1" u="sng" kern="1200" dirty="0">
              <a:latin typeface="Corbel" panose="020B0503020204020204" pitchFamily="34" charset="0"/>
            </a:rPr>
            <a:t>Response</a:t>
          </a:r>
          <a:r>
            <a:rPr lang="en-US" sz="1700" kern="1200" dirty="0">
              <a:latin typeface="Corbel" panose="020B0503020204020204" pitchFamily="34" charset="0"/>
            </a:rPr>
            <a:t>: Develop targeted resources and references for general and specialized messaging for key sectors at different stages of a pandemic/emergency gathered through planned outreach tools (surveys, etc.) and lessons learned. </a:t>
          </a:r>
        </a:p>
      </dsp:txBody>
      <dsp:txXfrm>
        <a:off x="1478131" y="3150063"/>
        <a:ext cx="7887299" cy="128042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B37E2B-627F-4D27-8583-0EC84C380153}">
      <dsp:nvSpPr>
        <dsp:cNvPr id="0" name=""/>
        <dsp:cNvSpPr/>
      </dsp:nvSpPr>
      <dsp:spPr>
        <a:xfrm>
          <a:off x="0" y="4525"/>
          <a:ext cx="8941981" cy="96300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80B87E-BF2B-4C77-AAD9-74D9513B3948}">
      <dsp:nvSpPr>
        <dsp:cNvPr id="0" name=""/>
        <dsp:cNvSpPr/>
      </dsp:nvSpPr>
      <dsp:spPr>
        <a:xfrm>
          <a:off x="291308" y="221200"/>
          <a:ext cx="530168" cy="5296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1EC369F-0BD5-4495-9690-F403E708A789}">
      <dsp:nvSpPr>
        <dsp:cNvPr id="0" name=""/>
        <dsp:cNvSpPr/>
      </dsp:nvSpPr>
      <dsp:spPr>
        <a:xfrm>
          <a:off x="1112784" y="4525"/>
          <a:ext cx="7778923" cy="10532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472" tIns="111472" rIns="111472" bIns="111472" numCol="1" spcCol="1270" anchor="ctr" anchorCtr="0">
          <a:noAutofit/>
        </a:bodyPr>
        <a:lstStyle/>
        <a:p>
          <a:pPr marL="0" lvl="0" indent="0" algn="l" defTabSz="755650">
            <a:lnSpc>
              <a:spcPct val="90000"/>
            </a:lnSpc>
            <a:spcBef>
              <a:spcPct val="0"/>
            </a:spcBef>
            <a:spcAft>
              <a:spcPct val="35000"/>
            </a:spcAft>
            <a:buNone/>
          </a:pPr>
          <a:r>
            <a:rPr lang="en-US" sz="1700" b="1" kern="1200" dirty="0">
              <a:solidFill>
                <a:schemeClr val="bg1"/>
              </a:solidFill>
              <a:latin typeface="Corbel" panose="020B0503020204020204" pitchFamily="34" charset="0"/>
            </a:rPr>
            <a:t>Exposure Issues</a:t>
          </a:r>
        </a:p>
        <a:p>
          <a:pPr marL="0" lvl="0" indent="0" algn="l" defTabSz="755650">
            <a:lnSpc>
              <a:spcPct val="90000"/>
            </a:lnSpc>
            <a:spcBef>
              <a:spcPct val="0"/>
            </a:spcBef>
            <a:spcAft>
              <a:spcPct val="35000"/>
            </a:spcAft>
            <a:buNone/>
          </a:pPr>
          <a:r>
            <a:rPr lang="en-US" sz="1700" b="1" kern="1200" dirty="0">
              <a:solidFill>
                <a:schemeClr val="bg1"/>
              </a:solidFill>
              <a:latin typeface="Corbel" panose="020B0503020204020204" pitchFamily="34" charset="0"/>
            </a:rPr>
            <a:t>Overuse</a:t>
          </a:r>
        </a:p>
        <a:p>
          <a:pPr marL="0" lvl="0" indent="0" algn="l" defTabSz="755650">
            <a:lnSpc>
              <a:spcPct val="90000"/>
            </a:lnSpc>
            <a:spcBef>
              <a:spcPct val="0"/>
            </a:spcBef>
            <a:spcAft>
              <a:spcPct val="35000"/>
            </a:spcAft>
            <a:buNone/>
          </a:pPr>
          <a:r>
            <a:rPr lang="en-US" sz="1700" b="1" kern="1200" dirty="0">
              <a:solidFill>
                <a:schemeClr val="bg1"/>
              </a:solidFill>
              <a:latin typeface="Corbel" panose="020B0503020204020204" pitchFamily="34" charset="0"/>
            </a:rPr>
            <a:t>No Worker Protections Standard (WPS) Information for Antimicrobial Pesticides</a:t>
          </a:r>
        </a:p>
      </dsp:txBody>
      <dsp:txXfrm>
        <a:off x="1112784" y="4525"/>
        <a:ext cx="7778923" cy="1053283"/>
      </dsp:txXfrm>
    </dsp:sp>
    <dsp:sp modelId="{6B43800B-8A7F-4AE7-B7A4-7465E78FFBB4}">
      <dsp:nvSpPr>
        <dsp:cNvPr id="0" name=""/>
        <dsp:cNvSpPr/>
      </dsp:nvSpPr>
      <dsp:spPr>
        <a:xfrm>
          <a:off x="0" y="1321129"/>
          <a:ext cx="8941981" cy="96300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1D8F3B-1BCF-4475-92BF-C2FCE0EC08F0}">
      <dsp:nvSpPr>
        <dsp:cNvPr id="0" name=""/>
        <dsp:cNvSpPr/>
      </dsp:nvSpPr>
      <dsp:spPr>
        <a:xfrm>
          <a:off x="291308" y="1537804"/>
          <a:ext cx="530168" cy="5296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E72E2DF-EDBF-45A1-9281-81556EE898CF}">
      <dsp:nvSpPr>
        <dsp:cNvPr id="0" name=""/>
        <dsp:cNvSpPr/>
      </dsp:nvSpPr>
      <dsp:spPr>
        <a:xfrm>
          <a:off x="1112784" y="1321129"/>
          <a:ext cx="7778923" cy="10532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472" tIns="111472" rIns="111472" bIns="111472"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bg1"/>
              </a:solidFill>
              <a:latin typeface="Corbel" panose="020B0503020204020204" pitchFamily="34" charset="0"/>
            </a:rPr>
            <a:t>Confusion/misinterpretations for the use of “disinfectants” and “sanitizers” </a:t>
          </a:r>
        </a:p>
      </dsp:txBody>
      <dsp:txXfrm>
        <a:off x="1112784" y="1321129"/>
        <a:ext cx="7778923" cy="1053283"/>
      </dsp:txXfrm>
    </dsp:sp>
    <dsp:sp modelId="{6F03B7AA-EF67-4582-A9A3-9C941FD77A0A}">
      <dsp:nvSpPr>
        <dsp:cNvPr id="0" name=""/>
        <dsp:cNvSpPr/>
      </dsp:nvSpPr>
      <dsp:spPr>
        <a:xfrm>
          <a:off x="0" y="2684544"/>
          <a:ext cx="8941981" cy="963001"/>
        </a:xfrm>
        <a:prstGeom prst="roundRect">
          <a:avLst>
            <a:gd name="adj" fmla="val 10000"/>
          </a:avLst>
        </a:prstGeom>
        <a:solidFill>
          <a:schemeClr val="accent4">
            <a:hueOff val="0"/>
            <a:satOff val="0"/>
            <a:lumOff val="0"/>
            <a:alphaOff val="0"/>
          </a:schemeClr>
        </a:solidFill>
        <a:ln w="38100">
          <a:noFill/>
        </a:ln>
        <a:effectLst/>
      </dsp:spPr>
      <dsp:style>
        <a:lnRef idx="0">
          <a:scrgbClr r="0" g="0" b="0"/>
        </a:lnRef>
        <a:fillRef idx="1">
          <a:scrgbClr r="0" g="0" b="0"/>
        </a:fillRef>
        <a:effectRef idx="0">
          <a:scrgbClr r="0" g="0" b="0"/>
        </a:effectRef>
        <a:fontRef idx="minor"/>
      </dsp:style>
    </dsp:sp>
    <dsp:sp modelId="{EE0809C7-0960-4970-A59B-6B87BDB2E394}">
      <dsp:nvSpPr>
        <dsp:cNvPr id="0" name=""/>
        <dsp:cNvSpPr/>
      </dsp:nvSpPr>
      <dsp:spPr>
        <a:xfrm>
          <a:off x="291308" y="2854408"/>
          <a:ext cx="530168" cy="52965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BC4A77F-63FF-4440-9F05-44F3DC4108BA}">
      <dsp:nvSpPr>
        <dsp:cNvPr id="0" name=""/>
        <dsp:cNvSpPr/>
      </dsp:nvSpPr>
      <dsp:spPr>
        <a:xfrm>
          <a:off x="1112784" y="2637733"/>
          <a:ext cx="7778923" cy="10532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472" tIns="111472" rIns="111472" bIns="111472" numCol="1" spcCol="1270" anchor="ctr" anchorCtr="0">
          <a:noAutofit/>
        </a:bodyPr>
        <a:lstStyle/>
        <a:p>
          <a:pPr marL="0" lvl="0" indent="0" algn="l" defTabSz="755650">
            <a:lnSpc>
              <a:spcPct val="90000"/>
            </a:lnSpc>
            <a:spcBef>
              <a:spcPct val="0"/>
            </a:spcBef>
            <a:spcAft>
              <a:spcPct val="35000"/>
            </a:spcAft>
            <a:buNone/>
          </a:pPr>
          <a:r>
            <a:rPr lang="en-US" sz="1700" b="1" kern="1200" dirty="0">
              <a:solidFill>
                <a:schemeClr val="bg1"/>
              </a:solidFill>
              <a:latin typeface="Corbel" panose="020B0503020204020204" pitchFamily="34" charset="0"/>
            </a:rPr>
            <a:t>Language barriers</a:t>
          </a:r>
        </a:p>
        <a:p>
          <a:pPr marL="0" lvl="0" indent="0" algn="l" defTabSz="755650">
            <a:lnSpc>
              <a:spcPct val="90000"/>
            </a:lnSpc>
            <a:spcBef>
              <a:spcPct val="0"/>
            </a:spcBef>
            <a:spcAft>
              <a:spcPct val="35000"/>
            </a:spcAft>
            <a:buNone/>
          </a:pPr>
          <a:r>
            <a:rPr lang="en-US" sz="1700" b="1" kern="1200" dirty="0">
              <a:solidFill>
                <a:schemeClr val="bg1"/>
              </a:solidFill>
              <a:latin typeface="Corbel" panose="020B0503020204020204" pitchFamily="34" charset="0"/>
            </a:rPr>
            <a:t>Dialect issues</a:t>
          </a:r>
        </a:p>
        <a:p>
          <a:pPr marL="0" lvl="0" indent="0" algn="l" defTabSz="755650">
            <a:lnSpc>
              <a:spcPct val="90000"/>
            </a:lnSpc>
            <a:spcBef>
              <a:spcPct val="0"/>
            </a:spcBef>
            <a:spcAft>
              <a:spcPct val="35000"/>
            </a:spcAft>
            <a:buNone/>
          </a:pPr>
          <a:r>
            <a:rPr lang="en-US" sz="1700" b="1" kern="1200" dirty="0">
              <a:solidFill>
                <a:schemeClr val="bg1"/>
              </a:solidFill>
              <a:latin typeface="Corbel" panose="020B0503020204020204" pitchFamily="34" charset="0"/>
            </a:rPr>
            <a:t>Overall literacy challenges</a:t>
          </a:r>
        </a:p>
      </dsp:txBody>
      <dsp:txXfrm>
        <a:off x="1112784" y="2637733"/>
        <a:ext cx="7778923" cy="1053283"/>
      </dsp:txXfrm>
    </dsp:sp>
    <dsp:sp modelId="{E472F3CC-8536-48D1-A1C0-1359F95BE9F8}">
      <dsp:nvSpPr>
        <dsp:cNvPr id="0" name=""/>
        <dsp:cNvSpPr/>
      </dsp:nvSpPr>
      <dsp:spPr>
        <a:xfrm>
          <a:off x="0" y="3954337"/>
          <a:ext cx="8941981" cy="963001"/>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02D21D4-B98A-4EF3-A10D-91B83EF38E32}">
      <dsp:nvSpPr>
        <dsp:cNvPr id="0" name=""/>
        <dsp:cNvSpPr/>
      </dsp:nvSpPr>
      <dsp:spPr>
        <a:xfrm>
          <a:off x="291308" y="4171012"/>
          <a:ext cx="530168" cy="52965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7AF27BA-CFE9-4FF1-A69D-E0BF217DC7C7}">
      <dsp:nvSpPr>
        <dsp:cNvPr id="0" name=""/>
        <dsp:cNvSpPr/>
      </dsp:nvSpPr>
      <dsp:spPr>
        <a:xfrm>
          <a:off x="1112784" y="3954337"/>
          <a:ext cx="7778923" cy="10532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472" tIns="111472" rIns="111472" bIns="111472" numCol="1" spcCol="1270" anchor="ctr" anchorCtr="0">
          <a:noAutofit/>
        </a:bodyPr>
        <a:lstStyle/>
        <a:p>
          <a:pPr marL="0" lvl="0" indent="0" algn="l" defTabSz="977900">
            <a:lnSpc>
              <a:spcPct val="90000"/>
            </a:lnSpc>
            <a:spcBef>
              <a:spcPct val="0"/>
            </a:spcBef>
            <a:spcAft>
              <a:spcPct val="35000"/>
            </a:spcAft>
            <a:buNone/>
          </a:pPr>
          <a:r>
            <a:rPr lang="en-US" sz="2200" b="1" kern="1200" dirty="0">
              <a:solidFill>
                <a:schemeClr val="bg1"/>
              </a:solidFill>
              <a:latin typeface="Corbel" panose="020B0503020204020204" pitchFamily="34" charset="0"/>
            </a:rPr>
            <a:t>Incompatibility issues with exposed surfaces</a:t>
          </a:r>
        </a:p>
      </dsp:txBody>
      <dsp:txXfrm>
        <a:off x="1112784" y="3954337"/>
        <a:ext cx="7778923" cy="105328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9F487E-ABA7-4FA9-AF19-E73C69E74BE4}">
      <dsp:nvSpPr>
        <dsp:cNvPr id="0" name=""/>
        <dsp:cNvSpPr/>
      </dsp:nvSpPr>
      <dsp:spPr>
        <a:xfrm>
          <a:off x="0" y="0"/>
          <a:ext cx="6725281" cy="177969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176034-726D-44B6-B780-82F99B3BD693}">
      <dsp:nvSpPr>
        <dsp:cNvPr id="0" name=""/>
        <dsp:cNvSpPr/>
      </dsp:nvSpPr>
      <dsp:spPr>
        <a:xfrm>
          <a:off x="538356" y="401191"/>
          <a:ext cx="978830" cy="97883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E5238A6-C66C-4CF7-8C0C-2A635630A0EA}">
      <dsp:nvSpPr>
        <dsp:cNvPr id="0" name=""/>
        <dsp:cNvSpPr/>
      </dsp:nvSpPr>
      <dsp:spPr>
        <a:xfrm>
          <a:off x="2055543" y="760"/>
          <a:ext cx="4669737" cy="17796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351" tIns="188351" rIns="188351" bIns="188351" numCol="1" spcCol="1270" anchor="ctr" anchorCtr="0">
          <a:noAutofit/>
        </a:bodyPr>
        <a:lstStyle/>
        <a:p>
          <a:pPr marL="0" lvl="0" indent="0" algn="l" defTabSz="889000">
            <a:lnSpc>
              <a:spcPct val="100000"/>
            </a:lnSpc>
            <a:spcBef>
              <a:spcPct val="0"/>
            </a:spcBef>
            <a:spcAft>
              <a:spcPct val="35000"/>
            </a:spcAft>
            <a:buNone/>
          </a:pPr>
          <a:r>
            <a:rPr lang="en-US" sz="2000" b="1" kern="1200" cap="none"/>
            <a:t>EPIC! Completed Spanish Translations For Certain Sections of EVP Guidance And Instructions For List Q Websites </a:t>
          </a:r>
        </a:p>
        <a:p>
          <a:pPr marL="0" lvl="0" indent="0" algn="l" defTabSz="889000">
            <a:lnSpc>
              <a:spcPct val="100000"/>
            </a:lnSpc>
            <a:spcBef>
              <a:spcPct val="0"/>
            </a:spcBef>
            <a:spcAft>
              <a:spcPct val="35000"/>
            </a:spcAft>
            <a:buNone/>
          </a:pPr>
          <a:r>
            <a:rPr lang="en-US" sz="2000" kern="1200"/>
            <a:t>(</a:t>
          </a:r>
          <a:r>
            <a:rPr lang="en-US" sz="2000" b="1" kern="1200"/>
            <a:t>December 2023</a:t>
          </a:r>
          <a:r>
            <a:rPr lang="en-US" sz="2000" kern="1200"/>
            <a:t>)</a:t>
          </a:r>
        </a:p>
      </dsp:txBody>
      <dsp:txXfrm>
        <a:off x="2055543" y="760"/>
        <a:ext cx="4669737" cy="1779691"/>
      </dsp:txXfrm>
    </dsp:sp>
    <dsp:sp modelId="{0B2FC874-A96C-41CB-9323-17CB001A95CD}">
      <dsp:nvSpPr>
        <dsp:cNvPr id="0" name=""/>
        <dsp:cNvSpPr/>
      </dsp:nvSpPr>
      <dsp:spPr>
        <a:xfrm>
          <a:off x="0" y="2225375"/>
          <a:ext cx="6725281" cy="177969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C2A680-1F45-4BDB-B7A6-F24733A5131D}">
      <dsp:nvSpPr>
        <dsp:cNvPr id="0" name=""/>
        <dsp:cNvSpPr/>
      </dsp:nvSpPr>
      <dsp:spPr>
        <a:xfrm>
          <a:off x="538356" y="2625805"/>
          <a:ext cx="978830" cy="978830"/>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0000" r="-30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E187B99-7829-4642-B03E-3529A0AFBD47}">
      <dsp:nvSpPr>
        <dsp:cNvPr id="0" name=""/>
        <dsp:cNvSpPr/>
      </dsp:nvSpPr>
      <dsp:spPr>
        <a:xfrm>
          <a:off x="2055543" y="2225375"/>
          <a:ext cx="4669737" cy="17796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351" tIns="188351" rIns="188351" bIns="188351" numCol="1" spcCol="1270" anchor="ctr" anchorCtr="0">
          <a:noAutofit/>
        </a:bodyPr>
        <a:lstStyle/>
        <a:p>
          <a:pPr marL="0" lvl="0" indent="0" algn="l" defTabSz="889000">
            <a:lnSpc>
              <a:spcPct val="100000"/>
            </a:lnSpc>
            <a:spcBef>
              <a:spcPct val="0"/>
            </a:spcBef>
            <a:spcAft>
              <a:spcPct val="35000"/>
            </a:spcAft>
            <a:buNone/>
          </a:pPr>
          <a:r>
            <a:rPr lang="en-US" sz="2000" b="1" i="0" kern="1200" cap="none" baseline="0" dirty="0"/>
            <a:t>EPIC! Proposed Products/Locations (Infographics, Centralize Information, etc.) </a:t>
          </a:r>
        </a:p>
        <a:p>
          <a:pPr marL="0" lvl="0" indent="0" algn="l" defTabSz="889000">
            <a:lnSpc>
              <a:spcPct val="100000"/>
            </a:lnSpc>
            <a:spcBef>
              <a:spcPct val="0"/>
            </a:spcBef>
            <a:spcAft>
              <a:spcPct val="35000"/>
            </a:spcAft>
            <a:buNone/>
          </a:pPr>
          <a:r>
            <a:rPr lang="en-US" sz="2000" b="1" i="0" kern="1200" baseline="0" dirty="0"/>
            <a:t>(Incomplete)</a:t>
          </a:r>
          <a:endParaRPr lang="en-US" sz="2000" b="1" kern="1200" dirty="0"/>
        </a:p>
      </dsp:txBody>
      <dsp:txXfrm>
        <a:off x="2055543" y="2225375"/>
        <a:ext cx="4669737" cy="1779691"/>
      </dsp:txXfrm>
    </dsp:sp>
    <dsp:sp modelId="{61EB9932-F018-49B0-9FBF-248C68EF2CE3}">
      <dsp:nvSpPr>
        <dsp:cNvPr id="0" name=""/>
        <dsp:cNvSpPr/>
      </dsp:nvSpPr>
      <dsp:spPr>
        <a:xfrm>
          <a:off x="0" y="4449989"/>
          <a:ext cx="6725281" cy="177969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D6D35B-97A2-421E-8326-9A6D90992421}">
      <dsp:nvSpPr>
        <dsp:cNvPr id="0" name=""/>
        <dsp:cNvSpPr/>
      </dsp:nvSpPr>
      <dsp:spPr>
        <a:xfrm>
          <a:off x="538356" y="4850420"/>
          <a:ext cx="978830" cy="978830"/>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41000" r="-41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84C8880-D3C2-450A-B470-6CD31FA953E2}">
      <dsp:nvSpPr>
        <dsp:cNvPr id="0" name=""/>
        <dsp:cNvSpPr/>
      </dsp:nvSpPr>
      <dsp:spPr>
        <a:xfrm>
          <a:off x="2055543" y="4449989"/>
          <a:ext cx="4669737" cy="17796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351" tIns="188351" rIns="188351" bIns="188351" numCol="1" spcCol="1270" anchor="ctr" anchorCtr="0">
          <a:noAutofit/>
        </a:bodyPr>
        <a:lstStyle/>
        <a:p>
          <a:pPr marL="0" lvl="0" indent="0" algn="l" defTabSz="889000">
            <a:lnSpc>
              <a:spcPct val="100000"/>
            </a:lnSpc>
            <a:spcBef>
              <a:spcPct val="0"/>
            </a:spcBef>
            <a:spcAft>
              <a:spcPct val="35000"/>
            </a:spcAft>
            <a:buNone/>
          </a:pPr>
          <a:r>
            <a:rPr lang="en-US" sz="2000" b="1" kern="1200" dirty="0"/>
            <a:t>Office of General Counsel (OGC) </a:t>
          </a:r>
          <a:r>
            <a:rPr lang="en-US" sz="2000" kern="1200" dirty="0"/>
            <a:t> </a:t>
          </a:r>
          <a:r>
            <a:rPr lang="en-US" sz="2000" b="1" kern="1200" cap="none" dirty="0"/>
            <a:t>Assessment of Proposed Infographics</a:t>
          </a:r>
        </a:p>
        <a:p>
          <a:pPr marL="0" lvl="0" indent="0" algn="l" defTabSz="889000">
            <a:lnSpc>
              <a:spcPct val="100000"/>
            </a:lnSpc>
            <a:spcBef>
              <a:spcPct val="0"/>
            </a:spcBef>
            <a:spcAft>
              <a:spcPct val="35000"/>
            </a:spcAft>
            <a:buNone/>
          </a:pPr>
          <a:r>
            <a:rPr lang="en-US" sz="2000" b="0" kern="1200" cap="none" dirty="0"/>
            <a:t>(</a:t>
          </a:r>
          <a:r>
            <a:rPr lang="en-US" sz="2000" b="1" kern="1200" cap="none" dirty="0"/>
            <a:t>Incomplete)</a:t>
          </a:r>
          <a:endParaRPr lang="en-US" sz="2000" b="1" kern="1200" dirty="0"/>
        </a:p>
      </dsp:txBody>
      <dsp:txXfrm>
        <a:off x="2055543" y="4449989"/>
        <a:ext cx="4669737" cy="177969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E30D01-C587-4462-8C38-5D72C51A7D69}">
      <dsp:nvSpPr>
        <dsp:cNvPr id="0" name=""/>
        <dsp:cNvSpPr/>
      </dsp:nvSpPr>
      <dsp:spPr>
        <a:xfrm>
          <a:off x="0" y="1145024"/>
          <a:ext cx="7573818" cy="151200"/>
        </a:xfrm>
        <a:prstGeom prst="rect">
          <a:avLst/>
        </a:prstGeom>
        <a:solidFill>
          <a:schemeClr val="accent3">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537BE24-7F8A-45F4-93E6-3F7403FD176D}">
      <dsp:nvSpPr>
        <dsp:cNvPr id="0" name=""/>
        <dsp:cNvSpPr/>
      </dsp:nvSpPr>
      <dsp:spPr>
        <a:xfrm>
          <a:off x="0" y="0"/>
          <a:ext cx="4546988" cy="1108974"/>
        </a:xfrm>
        <a:prstGeom prst="roundRect">
          <a:avLst/>
        </a:prstGeom>
        <a:solidFill>
          <a:schemeClr val="accent3">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391" tIns="0" rIns="200391" bIns="0" numCol="1" spcCol="1270" anchor="ctr" anchorCtr="0">
          <a:noAutofit/>
        </a:bodyPr>
        <a:lstStyle/>
        <a:p>
          <a:pPr marL="0" lvl="0" indent="0" algn="l" defTabSz="533400">
            <a:lnSpc>
              <a:spcPct val="90000"/>
            </a:lnSpc>
            <a:spcBef>
              <a:spcPct val="0"/>
            </a:spcBef>
            <a:spcAft>
              <a:spcPct val="35000"/>
            </a:spcAft>
            <a:buNone/>
          </a:pPr>
          <a:r>
            <a:rPr lang="en-US" sz="1200" kern="1200" dirty="0">
              <a:solidFill>
                <a:schemeClr val="tx1"/>
              </a:solidFill>
            </a:rPr>
            <a:t>#1:  EPA should partner with stakeholders to co-develop training materials to address antimicrobial education and communication gaps through infographics/pictograms.</a:t>
          </a:r>
        </a:p>
      </dsp:txBody>
      <dsp:txXfrm>
        <a:off x="54136" y="54136"/>
        <a:ext cx="4438716" cy="1000702"/>
      </dsp:txXfrm>
    </dsp:sp>
    <dsp:sp modelId="{10EF2699-270D-42B3-8D7E-32FF801E8138}">
      <dsp:nvSpPr>
        <dsp:cNvPr id="0" name=""/>
        <dsp:cNvSpPr/>
      </dsp:nvSpPr>
      <dsp:spPr>
        <a:xfrm>
          <a:off x="0" y="1892708"/>
          <a:ext cx="7573818" cy="151200"/>
        </a:xfrm>
        <a:prstGeom prst="rect">
          <a:avLst/>
        </a:prstGeom>
        <a:solidFill>
          <a:srgbClr val="FF0000">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AFD5F35-0875-4976-AC12-65520D667658}">
      <dsp:nvSpPr>
        <dsp:cNvPr id="0" name=""/>
        <dsp:cNvSpPr/>
      </dsp:nvSpPr>
      <dsp:spPr>
        <a:xfrm>
          <a:off x="0" y="1324835"/>
          <a:ext cx="4255151" cy="652644"/>
        </a:xfrm>
        <a:prstGeom prst="roundRect">
          <a:avLst/>
        </a:prstGeom>
        <a:solidFill>
          <a:schemeClr val="accent3">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391" tIns="0" rIns="200391" bIns="0" numCol="1" spcCol="1270" anchor="ctr" anchorCtr="0">
          <a:noAutofit/>
        </a:bodyPr>
        <a:lstStyle/>
        <a:p>
          <a:pPr marL="0" lvl="0" indent="0" algn="l" defTabSz="533400">
            <a:lnSpc>
              <a:spcPct val="90000"/>
            </a:lnSpc>
            <a:spcBef>
              <a:spcPct val="0"/>
            </a:spcBef>
            <a:spcAft>
              <a:spcPct val="35000"/>
            </a:spcAft>
            <a:buNone/>
          </a:pPr>
          <a:r>
            <a:rPr lang="en-US" sz="1200" kern="1200" dirty="0">
              <a:solidFill>
                <a:schemeClr val="tx1"/>
              </a:solidFill>
            </a:rPr>
            <a:t>#2:  EPA should develop online training tools and modules for using EPA Lists.</a:t>
          </a:r>
        </a:p>
      </dsp:txBody>
      <dsp:txXfrm>
        <a:off x="31859" y="1356694"/>
        <a:ext cx="4191433" cy="588926"/>
      </dsp:txXfrm>
    </dsp:sp>
    <dsp:sp modelId="{B6A55549-6056-4F45-B3ED-773F75B020AA}">
      <dsp:nvSpPr>
        <dsp:cNvPr id="0" name=""/>
        <dsp:cNvSpPr/>
      </dsp:nvSpPr>
      <dsp:spPr>
        <a:xfrm>
          <a:off x="0" y="3051272"/>
          <a:ext cx="7573818" cy="151200"/>
        </a:xfrm>
        <a:prstGeom prst="rect">
          <a:avLst/>
        </a:prstGeom>
        <a:solidFill>
          <a:schemeClr val="accent3">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E2D22CC-D211-44B8-8032-B3D893B9C18E}">
      <dsp:nvSpPr>
        <dsp:cNvPr id="0" name=""/>
        <dsp:cNvSpPr/>
      </dsp:nvSpPr>
      <dsp:spPr>
        <a:xfrm>
          <a:off x="0" y="2003298"/>
          <a:ext cx="5083682" cy="1063524"/>
        </a:xfrm>
        <a:prstGeom prst="roundRect">
          <a:avLst/>
        </a:prstGeom>
        <a:solidFill>
          <a:schemeClr val="accent3">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391" tIns="0" rIns="200391" bIns="0" numCol="1" spcCol="1270" anchor="ctr" anchorCtr="0">
          <a:noAutofit/>
        </a:bodyPr>
        <a:lstStyle/>
        <a:p>
          <a:pPr marL="0" lvl="0" indent="0" algn="l" defTabSz="533400">
            <a:lnSpc>
              <a:spcPct val="90000"/>
            </a:lnSpc>
            <a:spcBef>
              <a:spcPct val="0"/>
            </a:spcBef>
            <a:spcAft>
              <a:spcPct val="35000"/>
            </a:spcAft>
            <a:buNone/>
          </a:pPr>
          <a:r>
            <a:rPr lang="en-US" sz="1200" kern="1200" dirty="0">
              <a:solidFill>
                <a:schemeClr val="tx1"/>
              </a:solidFill>
            </a:rPr>
            <a:t>#3:  When developed, EPA should centralize the location of training tools  expanding these tool into multiple languages</a:t>
          </a:r>
          <a:r>
            <a:rPr lang="en-US" sz="600" kern="1200" dirty="0">
              <a:solidFill>
                <a:schemeClr val="tx1"/>
              </a:solidFill>
            </a:rPr>
            <a:t>.  </a:t>
          </a:r>
        </a:p>
      </dsp:txBody>
      <dsp:txXfrm>
        <a:off x="51917" y="2055215"/>
        <a:ext cx="4979848" cy="959690"/>
      </dsp:txXfrm>
    </dsp:sp>
    <dsp:sp modelId="{84DA17B4-DA3E-4D3C-A6A9-967E29971024}">
      <dsp:nvSpPr>
        <dsp:cNvPr id="0" name=""/>
        <dsp:cNvSpPr/>
      </dsp:nvSpPr>
      <dsp:spPr>
        <a:xfrm>
          <a:off x="0" y="4310814"/>
          <a:ext cx="7573818" cy="151200"/>
        </a:xfrm>
        <a:prstGeom prst="rect">
          <a:avLst/>
        </a:prstGeom>
        <a:solidFill>
          <a:schemeClr val="accent3">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E333BD7-A7AD-4B7C-8CAD-362E3A0C2C5D}">
      <dsp:nvSpPr>
        <dsp:cNvPr id="0" name=""/>
        <dsp:cNvSpPr/>
      </dsp:nvSpPr>
      <dsp:spPr>
        <a:xfrm>
          <a:off x="0" y="3151745"/>
          <a:ext cx="5399670" cy="1164502"/>
        </a:xfrm>
        <a:prstGeom prst="roundRect">
          <a:avLst/>
        </a:prstGeom>
        <a:solidFill>
          <a:schemeClr val="accent3">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391" tIns="0" rIns="200391" bIns="0" numCol="1" spcCol="1270" anchor="ctr" anchorCtr="0">
          <a:noAutofit/>
        </a:bodyPr>
        <a:lstStyle/>
        <a:p>
          <a:pPr marL="0" lvl="0" indent="0" algn="l" defTabSz="533400">
            <a:lnSpc>
              <a:spcPct val="90000"/>
            </a:lnSpc>
            <a:spcBef>
              <a:spcPct val="0"/>
            </a:spcBef>
            <a:spcAft>
              <a:spcPct val="35000"/>
            </a:spcAft>
            <a:buNone/>
          </a:pPr>
          <a:r>
            <a:rPr lang="en-US" sz="1200" kern="1200" dirty="0">
              <a:solidFill>
                <a:schemeClr val="tx1"/>
              </a:solidFill>
            </a:rPr>
            <a:t>#4:  EPA should develop infographics/pictograms to better interpret Tier 1, 2, and 3 descriptions</a:t>
          </a:r>
          <a:r>
            <a:rPr lang="en-US" sz="600" kern="1200" dirty="0">
              <a:solidFill>
                <a:schemeClr val="tx1"/>
              </a:solidFill>
            </a:rPr>
            <a:t>.  </a:t>
          </a:r>
        </a:p>
      </dsp:txBody>
      <dsp:txXfrm>
        <a:off x="56846" y="3208591"/>
        <a:ext cx="5285978" cy="105081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E30D01-C587-4462-8C38-5D72C51A7D69}">
      <dsp:nvSpPr>
        <dsp:cNvPr id="0" name=""/>
        <dsp:cNvSpPr/>
      </dsp:nvSpPr>
      <dsp:spPr>
        <a:xfrm>
          <a:off x="0" y="1143790"/>
          <a:ext cx="9337964" cy="126000"/>
        </a:xfrm>
        <a:prstGeom prst="rect">
          <a:avLst/>
        </a:prstGeom>
        <a:solidFill>
          <a:schemeClr val="accent3">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537BE24-7F8A-45F4-93E6-3F7403FD176D}">
      <dsp:nvSpPr>
        <dsp:cNvPr id="0" name=""/>
        <dsp:cNvSpPr/>
      </dsp:nvSpPr>
      <dsp:spPr>
        <a:xfrm>
          <a:off x="2005" y="75802"/>
          <a:ext cx="5606104" cy="924145"/>
        </a:xfrm>
        <a:prstGeom prst="roundRect">
          <a:avLst/>
        </a:prstGeom>
        <a:solidFill>
          <a:schemeClr val="accent3">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067" tIns="0" rIns="247067" bIns="0" numCol="1" spcCol="1270" anchor="ctr" anchorCtr="0">
          <a:noAutofit/>
        </a:bodyPr>
        <a:lstStyle/>
        <a:p>
          <a:pPr marL="0" lvl="0" indent="0" algn="l" defTabSz="533400">
            <a:lnSpc>
              <a:spcPct val="90000"/>
            </a:lnSpc>
            <a:spcBef>
              <a:spcPct val="0"/>
            </a:spcBef>
            <a:spcAft>
              <a:spcPct val="35000"/>
            </a:spcAft>
            <a:buNone/>
          </a:pPr>
          <a:r>
            <a:rPr lang="en-US" sz="1200" kern="1200" dirty="0">
              <a:solidFill>
                <a:schemeClr val="tx1"/>
              </a:solidFill>
            </a:rPr>
            <a:t>#5:  EPA should provide additional context for users to assist with a better understanding of use surfaces.</a:t>
          </a:r>
        </a:p>
      </dsp:txBody>
      <dsp:txXfrm>
        <a:off x="47118" y="120915"/>
        <a:ext cx="5515878" cy="833919"/>
      </dsp:txXfrm>
    </dsp:sp>
    <dsp:sp modelId="{10EF2699-270D-42B3-8D7E-32FF801E8138}">
      <dsp:nvSpPr>
        <dsp:cNvPr id="0" name=""/>
        <dsp:cNvSpPr/>
      </dsp:nvSpPr>
      <dsp:spPr>
        <a:xfrm>
          <a:off x="0" y="1766861"/>
          <a:ext cx="9337964" cy="126000"/>
        </a:xfrm>
        <a:prstGeom prst="rect">
          <a:avLst/>
        </a:prstGeom>
        <a:solidFill>
          <a:srgbClr val="FF0000">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AFD5F35-0875-4976-AC12-65520D667658}">
      <dsp:nvSpPr>
        <dsp:cNvPr id="0" name=""/>
        <dsp:cNvSpPr/>
      </dsp:nvSpPr>
      <dsp:spPr>
        <a:xfrm>
          <a:off x="0" y="1289361"/>
          <a:ext cx="5246290" cy="543870"/>
        </a:xfrm>
        <a:prstGeom prst="roundRect">
          <a:avLst/>
        </a:prstGeom>
        <a:solidFill>
          <a:schemeClr val="accent3">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067" tIns="0" rIns="247067" bIns="0" numCol="1" spcCol="1270" anchor="ctr" anchorCtr="0">
          <a:noAutofit/>
        </a:bodyPr>
        <a:lstStyle/>
        <a:p>
          <a:pPr marL="0" lvl="0" indent="0" algn="l" defTabSz="533400">
            <a:lnSpc>
              <a:spcPct val="90000"/>
            </a:lnSpc>
            <a:spcBef>
              <a:spcPct val="0"/>
            </a:spcBef>
            <a:spcAft>
              <a:spcPct val="35000"/>
            </a:spcAft>
            <a:buNone/>
          </a:pPr>
          <a:r>
            <a:rPr lang="en-US" sz="1200" kern="1200" dirty="0">
              <a:solidFill>
                <a:schemeClr val="tx1"/>
              </a:solidFill>
            </a:rPr>
            <a:t>#6:  EPA should provide clear instructions and hyperlinks for sector centric use concerns.  </a:t>
          </a:r>
        </a:p>
      </dsp:txBody>
      <dsp:txXfrm>
        <a:off x="26550" y="1315911"/>
        <a:ext cx="5193190" cy="490770"/>
      </dsp:txXfrm>
    </dsp:sp>
    <dsp:sp modelId="{B6A55549-6056-4F45-B3ED-773F75B020AA}">
      <dsp:nvSpPr>
        <dsp:cNvPr id="0" name=""/>
        <dsp:cNvSpPr/>
      </dsp:nvSpPr>
      <dsp:spPr>
        <a:xfrm>
          <a:off x="0" y="2732331"/>
          <a:ext cx="9337964" cy="126000"/>
        </a:xfrm>
        <a:prstGeom prst="rect">
          <a:avLst/>
        </a:prstGeom>
        <a:solidFill>
          <a:schemeClr val="accent3">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E2D22CC-D211-44B8-8032-B3D893B9C18E}">
      <dsp:nvSpPr>
        <dsp:cNvPr id="0" name=""/>
        <dsp:cNvSpPr/>
      </dsp:nvSpPr>
      <dsp:spPr>
        <a:xfrm>
          <a:off x="4557" y="1850177"/>
          <a:ext cx="6267808" cy="886270"/>
        </a:xfrm>
        <a:prstGeom prst="roundRect">
          <a:avLst/>
        </a:prstGeom>
        <a:solidFill>
          <a:schemeClr val="accent3">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067" tIns="0" rIns="247067" bIns="0" numCol="1" spcCol="1270" anchor="ctr" anchorCtr="0">
          <a:noAutofit/>
        </a:bodyPr>
        <a:lstStyle/>
        <a:p>
          <a:pPr marL="0" lvl="0" indent="0" algn="l" defTabSz="533400">
            <a:lnSpc>
              <a:spcPct val="90000"/>
            </a:lnSpc>
            <a:spcBef>
              <a:spcPct val="0"/>
            </a:spcBef>
            <a:spcAft>
              <a:spcPct val="35000"/>
            </a:spcAft>
            <a:buNone/>
          </a:pPr>
          <a:r>
            <a:rPr lang="en-US" sz="1200" kern="1200" dirty="0">
              <a:solidFill>
                <a:schemeClr val="tx1"/>
              </a:solidFill>
            </a:rPr>
            <a:t>#7: EPA should develop joint messaging with FDA where jurisdictional overlap may be confusing and challenging.</a:t>
          </a:r>
          <a:endParaRPr lang="en-US" sz="600" kern="1200" dirty="0">
            <a:solidFill>
              <a:schemeClr val="tx1"/>
            </a:solidFill>
          </a:endParaRPr>
        </a:p>
      </dsp:txBody>
      <dsp:txXfrm>
        <a:off x="47821" y="1893441"/>
        <a:ext cx="6181280" cy="799742"/>
      </dsp:txXfrm>
    </dsp:sp>
    <dsp:sp modelId="{84DA17B4-DA3E-4D3C-A6A9-967E29971024}">
      <dsp:nvSpPr>
        <dsp:cNvPr id="0" name=""/>
        <dsp:cNvSpPr/>
      </dsp:nvSpPr>
      <dsp:spPr>
        <a:xfrm>
          <a:off x="0" y="3781949"/>
          <a:ext cx="9337964" cy="126000"/>
        </a:xfrm>
        <a:prstGeom prst="rect">
          <a:avLst/>
        </a:prstGeom>
        <a:solidFill>
          <a:schemeClr val="accent3">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E333BD7-A7AD-4B7C-8CAD-362E3A0C2C5D}">
      <dsp:nvSpPr>
        <dsp:cNvPr id="0" name=""/>
        <dsp:cNvSpPr/>
      </dsp:nvSpPr>
      <dsp:spPr>
        <a:xfrm>
          <a:off x="11227" y="2825906"/>
          <a:ext cx="6657399" cy="970418"/>
        </a:xfrm>
        <a:prstGeom prst="roundRect">
          <a:avLst/>
        </a:prstGeom>
        <a:solidFill>
          <a:schemeClr val="accent3">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067" tIns="0" rIns="247067" bIns="0" numCol="1" spcCol="1270" anchor="ctr" anchorCtr="0">
          <a:noAutofit/>
        </a:bodyPr>
        <a:lstStyle/>
        <a:p>
          <a:pPr marL="0" lvl="0" indent="0" algn="l" defTabSz="533400">
            <a:lnSpc>
              <a:spcPct val="90000"/>
            </a:lnSpc>
            <a:spcBef>
              <a:spcPct val="0"/>
            </a:spcBef>
            <a:spcAft>
              <a:spcPct val="35000"/>
            </a:spcAft>
            <a:buNone/>
          </a:pPr>
          <a:r>
            <a:rPr lang="en-US" sz="1200" kern="1200" dirty="0">
              <a:solidFill>
                <a:schemeClr val="tx1"/>
              </a:solidFill>
            </a:rPr>
            <a:t>#4:  EPA should consider expanding QR codes options for point-of-sale education and informed decision making.  </a:t>
          </a:r>
          <a:endParaRPr lang="en-US" sz="600" kern="1200" dirty="0">
            <a:solidFill>
              <a:schemeClr val="tx1"/>
            </a:solidFill>
          </a:endParaRPr>
        </a:p>
      </dsp:txBody>
      <dsp:txXfrm>
        <a:off x="58599" y="2873278"/>
        <a:ext cx="6562655" cy="875674"/>
      </dsp:txXfrm>
    </dsp:sp>
    <dsp:sp modelId="{D6B250BD-CDDB-4D6A-841C-0AB20BE6D76F}">
      <dsp:nvSpPr>
        <dsp:cNvPr id="0" name=""/>
        <dsp:cNvSpPr/>
      </dsp:nvSpPr>
      <dsp:spPr>
        <a:xfrm>
          <a:off x="0" y="4167179"/>
          <a:ext cx="9337964" cy="126000"/>
        </a:xfrm>
        <a:prstGeom prst="rect">
          <a:avLst/>
        </a:prstGeom>
        <a:solidFill>
          <a:schemeClr val="accent3">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A87C2D0-9FA7-4D58-8A8C-E5F8C3BB9E40}">
      <dsp:nvSpPr>
        <dsp:cNvPr id="0" name=""/>
        <dsp:cNvSpPr/>
      </dsp:nvSpPr>
      <dsp:spPr>
        <a:xfrm>
          <a:off x="0" y="3888768"/>
          <a:ext cx="6878241" cy="306029"/>
        </a:xfrm>
        <a:prstGeom prst="roundRect">
          <a:avLst/>
        </a:prstGeom>
        <a:solidFill>
          <a:schemeClr val="accent3">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067" tIns="0" rIns="247067" bIns="0" numCol="1" spcCol="1270" anchor="ctr" anchorCtr="0">
          <a:noAutofit/>
        </a:bodyPr>
        <a:lstStyle/>
        <a:p>
          <a:pPr marL="0" lvl="0" indent="0" algn="l" defTabSz="533400">
            <a:lnSpc>
              <a:spcPct val="90000"/>
            </a:lnSpc>
            <a:spcBef>
              <a:spcPct val="0"/>
            </a:spcBef>
            <a:spcAft>
              <a:spcPct val="35000"/>
            </a:spcAft>
            <a:buNone/>
          </a:pPr>
          <a:r>
            <a:rPr lang="en-US" sz="1200" kern="1200" dirty="0">
              <a:solidFill>
                <a:schemeClr val="tx1"/>
              </a:solidFill>
            </a:rPr>
            <a:t>EPA should expand translated resources</a:t>
          </a:r>
          <a:r>
            <a:rPr lang="en-US" sz="600" kern="1200" dirty="0">
              <a:solidFill>
                <a:schemeClr val="tx1"/>
              </a:solidFill>
            </a:rPr>
            <a:t>.  </a:t>
          </a:r>
        </a:p>
      </dsp:txBody>
      <dsp:txXfrm>
        <a:off x="14939" y="3903707"/>
        <a:ext cx="6848363" cy="276151"/>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7047056-A4A4-49C6-B53A-A3B5AD2C9E0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D56B0B6-1521-4655-A849-832BDEEDBBA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17A7818-9FD1-4A4A-BBB8-A8F7A885158A}" type="datetimeFigureOut">
              <a:rPr lang="en-US" smtClean="0"/>
              <a:t>11/7/2024</a:t>
            </a:fld>
            <a:endParaRPr lang="en-US" dirty="0"/>
          </a:p>
        </p:txBody>
      </p:sp>
      <p:sp>
        <p:nvSpPr>
          <p:cNvPr id="4" name="Footer Placeholder 3">
            <a:extLst>
              <a:ext uri="{FF2B5EF4-FFF2-40B4-BE49-F238E27FC236}">
                <a16:creationId xmlns:a16="http://schemas.microsoft.com/office/drawing/2014/main" id="{476D0097-1060-4E43-8794-A93E30064AC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29457E5-A2BA-4F1E-ACE4-06A1C8C83D1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7B95B5C-AE81-486B-8299-C690ADF087B7}" type="slidenum">
              <a:rPr lang="en-US" smtClean="0"/>
              <a:t>‹#›</a:t>
            </a:fld>
            <a:endParaRPr lang="en-US" dirty="0"/>
          </a:p>
        </p:txBody>
      </p:sp>
    </p:spTree>
    <p:extLst>
      <p:ext uri="{BB962C8B-B14F-4D97-AF65-F5344CB8AC3E}">
        <p14:creationId xmlns:p14="http://schemas.microsoft.com/office/powerpoint/2010/main" val="14963229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068347-4327-4298-850E-31E39F309FB1}" type="datetimeFigureOut">
              <a:rPr lang="en-US" smtClean="0"/>
              <a:t>11/7/2024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22D2F8-28A7-48E8-ADD3-E9583D47D83D}" type="slidenum">
              <a:rPr lang="en-US" smtClean="0"/>
              <a:t>‹#›</a:t>
            </a:fld>
            <a:endParaRPr lang="en-US" dirty="0"/>
          </a:p>
        </p:txBody>
      </p:sp>
    </p:spTree>
    <p:extLst>
      <p:ext uri="{BB962C8B-B14F-4D97-AF65-F5344CB8AC3E}">
        <p14:creationId xmlns:p14="http://schemas.microsoft.com/office/powerpoint/2010/main" val="1317918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22D2F8-28A7-48E8-ADD3-E9583D47D83D}" type="slidenum">
              <a:rPr lang="en-US" smtClean="0"/>
              <a:t>3</a:t>
            </a:fld>
            <a:endParaRPr lang="en-US" dirty="0"/>
          </a:p>
        </p:txBody>
      </p:sp>
    </p:spTree>
    <p:extLst>
      <p:ext uri="{BB962C8B-B14F-4D97-AF65-F5344CB8AC3E}">
        <p14:creationId xmlns:p14="http://schemas.microsoft.com/office/powerpoint/2010/main" val="1849581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0C6A29-4676-420C-BBE3-ACC2B80F64D4}" type="slidenum">
              <a:rPr lang="en-US" smtClean="0"/>
              <a:t>6</a:t>
            </a:fld>
            <a:endParaRPr lang="en-US" dirty="0"/>
          </a:p>
        </p:txBody>
      </p:sp>
    </p:spTree>
    <p:extLst>
      <p:ext uri="{BB962C8B-B14F-4D97-AF65-F5344CB8AC3E}">
        <p14:creationId xmlns:p14="http://schemas.microsoft.com/office/powerpoint/2010/main" val="3781305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General Recommendations: Test Strain/Method and other related expert recommendations will be provide to EPA in a report format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0C6A29-4676-420C-BBE3-ACC2B80F64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017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0C6A29-4676-420C-BBE3-ACC2B80F64D4}" type="slidenum">
              <a:rPr lang="en-US" smtClean="0"/>
              <a:t>10</a:t>
            </a:fld>
            <a:endParaRPr lang="en-US" dirty="0"/>
          </a:p>
        </p:txBody>
      </p:sp>
    </p:spTree>
    <p:extLst>
      <p:ext uri="{BB962C8B-B14F-4D97-AF65-F5344CB8AC3E}">
        <p14:creationId xmlns:p14="http://schemas.microsoft.com/office/powerpoint/2010/main" val="3581308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dirty="0"/>
              <a:t>*INTERNAL and DELIBERATIVE communications– do not share beyond EPA*</a:t>
            </a:r>
          </a:p>
        </p:txBody>
      </p:sp>
      <p:sp>
        <p:nvSpPr>
          <p:cNvPr id="5" name="Date Placeholder 4"/>
          <p:cNvSpPr>
            <a:spLocks noGrp="1"/>
          </p:cNvSpPr>
          <p:nvPr>
            <p:ph type="dt" idx="1"/>
          </p:nvPr>
        </p:nvSpPr>
        <p:spPr/>
        <p:txBody>
          <a:bodyPr/>
          <a:lstStyle/>
          <a:p>
            <a:r>
              <a:rPr lang="en-US" dirty="0"/>
              <a:t>5/02/2016</a:t>
            </a:r>
          </a:p>
        </p:txBody>
      </p:sp>
      <p:sp>
        <p:nvSpPr>
          <p:cNvPr id="6" name="Slide Number Placeholder 5"/>
          <p:cNvSpPr>
            <a:spLocks noGrp="1"/>
          </p:cNvSpPr>
          <p:nvPr>
            <p:ph type="sldNum" sz="quarter" idx="5"/>
          </p:nvPr>
        </p:nvSpPr>
        <p:spPr/>
        <p:txBody>
          <a:bodyPr/>
          <a:lstStyle/>
          <a:p>
            <a:fld id="{F8479CED-DCD5-4CE0-8ED4-F21B4F901866}" type="slidenum">
              <a:rPr lang="en-US" smtClean="0"/>
              <a:pPr/>
              <a:t>12</a:t>
            </a:fld>
            <a:endParaRPr lang="en-US" dirty="0"/>
          </a:p>
        </p:txBody>
      </p:sp>
    </p:spTree>
    <p:extLst>
      <p:ext uri="{BB962C8B-B14F-4D97-AF65-F5344CB8AC3E}">
        <p14:creationId xmlns:p14="http://schemas.microsoft.com/office/powerpoint/2010/main" val="2977877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C7F6B47B-FE57-44F5-B5A8-26DF978ABF2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F9444BC-BA6E-47AE-9F54-D7B7A498323F}"/>
              </a:ext>
            </a:extLst>
          </p:cNvPr>
          <p:cNvSpPr>
            <a:spLocks noGrp="1"/>
          </p:cNvSpPr>
          <p:nvPr>
            <p:ph type="title" hasCustomPrompt="1"/>
          </p:nvPr>
        </p:nvSpPr>
        <p:spPr>
          <a:xfrm>
            <a:off x="825674" y="1327759"/>
            <a:ext cx="4989628" cy="1929505"/>
          </a:xfrm>
          <a:prstGeom prst="rect">
            <a:avLst/>
          </a:prstGeom>
        </p:spPr>
        <p:txBody>
          <a:bodyPr anchor="b"/>
          <a:lstStyle>
            <a:lvl1pPr>
              <a:defRPr sz="4800" cap="all" spc="400" baseline="0">
                <a:solidFill>
                  <a:schemeClr val="accent6"/>
                </a:solidFill>
              </a:defRPr>
            </a:lvl1pPr>
          </a:lstStyle>
          <a:p>
            <a:r>
              <a:rPr lang="en-US" dirty="0"/>
              <a:t>Click to add title</a:t>
            </a:r>
          </a:p>
        </p:txBody>
      </p:sp>
      <p:sp>
        <p:nvSpPr>
          <p:cNvPr id="14" name="Text Placeholder 13">
            <a:extLst>
              <a:ext uri="{FF2B5EF4-FFF2-40B4-BE49-F238E27FC236}">
                <a16:creationId xmlns:a16="http://schemas.microsoft.com/office/drawing/2014/main" id="{36ACD8B9-402D-4E40-BE1F-410604448141}"/>
              </a:ext>
            </a:extLst>
          </p:cNvPr>
          <p:cNvSpPr>
            <a:spLocks noGrp="1"/>
          </p:cNvSpPr>
          <p:nvPr>
            <p:ph type="body" sz="quarter" idx="12" hasCustomPrompt="1"/>
          </p:nvPr>
        </p:nvSpPr>
        <p:spPr>
          <a:xfrm>
            <a:off x="838934" y="3257264"/>
            <a:ext cx="4989628" cy="816022"/>
          </a:xfrm>
          <a:prstGeom prst="rect">
            <a:avLst/>
          </a:prstGeom>
        </p:spPr>
        <p:txBody>
          <a:bodyPr>
            <a:normAutofit/>
          </a:bodyPr>
          <a:lstStyle>
            <a:lvl1pPr marL="0" indent="0" algn="l">
              <a:buNone/>
              <a:defRPr sz="1800" i="0">
                <a:solidFill>
                  <a:schemeClr val="bg1"/>
                </a:solidFill>
              </a:defRPr>
            </a:lvl1pPr>
          </a:lstStyle>
          <a:p>
            <a:pPr lvl="0"/>
            <a:r>
              <a:rPr lang="en-US" dirty="0"/>
              <a:t>Click to add subtitle</a:t>
            </a:r>
          </a:p>
        </p:txBody>
      </p:sp>
    </p:spTree>
    <p:extLst>
      <p:ext uri="{BB962C8B-B14F-4D97-AF65-F5344CB8AC3E}">
        <p14:creationId xmlns:p14="http://schemas.microsoft.com/office/powerpoint/2010/main" val="3408032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rket Opportunity Comparison">
    <p:spTree>
      <p:nvGrpSpPr>
        <p:cNvPr id="1" name=""/>
        <p:cNvGrpSpPr/>
        <p:nvPr/>
      </p:nvGrpSpPr>
      <p:grpSpPr>
        <a:xfrm>
          <a:off x="0" y="0"/>
          <a:ext cx="0" cy="0"/>
          <a:chOff x="0" y="0"/>
          <a:chExt cx="0" cy="0"/>
        </a:xfrm>
      </p:grpSpPr>
      <p:pic>
        <p:nvPicPr>
          <p:cNvPr id="37" name="Graphic 36">
            <a:extLst>
              <a:ext uri="{FF2B5EF4-FFF2-40B4-BE49-F238E27FC236}">
                <a16:creationId xmlns:a16="http://schemas.microsoft.com/office/drawing/2014/main" id="{133E6176-F4F6-41F9-8F2A-BA6586E1658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48AC667-531B-4E40-98C6-B36847DE0684}"/>
              </a:ext>
            </a:extLst>
          </p:cNvPr>
          <p:cNvSpPr>
            <a:spLocks noGrp="1"/>
          </p:cNvSpPr>
          <p:nvPr>
            <p:ph type="title" hasCustomPrompt="1"/>
          </p:nvPr>
        </p:nvSpPr>
        <p:spPr>
          <a:xfrm>
            <a:off x="5029799" y="1377876"/>
            <a:ext cx="5097428" cy="918377"/>
          </a:xfrm>
          <a:prstGeom prst="rect">
            <a:avLst/>
          </a:prstGeom>
        </p:spPr>
        <p:txBody>
          <a:bodyPr/>
          <a:lstStyle>
            <a:lvl1pPr algn="ctr">
              <a:defRPr sz="2800" cap="all" spc="400" baseline="0">
                <a:solidFill>
                  <a:schemeClr val="bg1"/>
                </a:solidFill>
              </a:defRPr>
            </a:lvl1pPr>
          </a:lstStyle>
          <a:p>
            <a:r>
              <a:rPr lang="en-US" dirty="0"/>
              <a:t>Click to add title</a:t>
            </a:r>
          </a:p>
        </p:txBody>
      </p:sp>
      <p:sp>
        <p:nvSpPr>
          <p:cNvPr id="25" name="Text Placeholder 10">
            <a:extLst>
              <a:ext uri="{FF2B5EF4-FFF2-40B4-BE49-F238E27FC236}">
                <a16:creationId xmlns:a16="http://schemas.microsoft.com/office/drawing/2014/main" id="{42930722-7AFE-41FC-8830-E2075CE783EA}"/>
              </a:ext>
            </a:extLst>
          </p:cNvPr>
          <p:cNvSpPr>
            <a:spLocks noGrp="1"/>
          </p:cNvSpPr>
          <p:nvPr>
            <p:ph type="body" sz="quarter" idx="14" hasCustomPrompt="1"/>
          </p:nvPr>
        </p:nvSpPr>
        <p:spPr>
          <a:xfrm>
            <a:off x="2535012" y="2724048"/>
            <a:ext cx="1786461" cy="1072345"/>
          </a:xfrm>
          <a:prstGeom prst="rect">
            <a:avLst/>
          </a:prstGeom>
        </p:spPr>
        <p:txBody>
          <a:bodyPr anchor="ctr"/>
          <a:lstStyle>
            <a:lvl1pPr marL="0" indent="0" algn="l">
              <a:buNone/>
              <a:defRPr sz="5400" cap="all" spc="400" baseline="0">
                <a:solidFill>
                  <a:schemeClr val="accent6"/>
                </a:solidFill>
                <a:latin typeface="+mj-lt"/>
              </a:defRPr>
            </a:lvl1pPr>
          </a:lstStyle>
          <a:p>
            <a:pPr lvl="0"/>
            <a:r>
              <a:rPr lang="en-US" dirty="0"/>
              <a:t>text</a:t>
            </a:r>
          </a:p>
        </p:txBody>
      </p:sp>
      <p:sp>
        <p:nvSpPr>
          <p:cNvPr id="26" name="Text Placeholder 14">
            <a:extLst>
              <a:ext uri="{FF2B5EF4-FFF2-40B4-BE49-F238E27FC236}">
                <a16:creationId xmlns:a16="http://schemas.microsoft.com/office/drawing/2014/main" id="{4FD0E59A-1834-4F86-8ED3-1EBC643224D7}"/>
              </a:ext>
            </a:extLst>
          </p:cNvPr>
          <p:cNvSpPr>
            <a:spLocks noGrp="1"/>
          </p:cNvSpPr>
          <p:nvPr>
            <p:ph type="body" sz="quarter" idx="19" hasCustomPrompt="1"/>
          </p:nvPr>
        </p:nvSpPr>
        <p:spPr>
          <a:xfrm>
            <a:off x="4267209" y="2930881"/>
            <a:ext cx="3639904" cy="387746"/>
          </a:xfrm>
          <a:prstGeom prst="rect">
            <a:avLst/>
          </a:prstGeom>
        </p:spPr>
        <p:txBody>
          <a:bodyPr/>
          <a:lstStyle>
            <a:lvl1pPr marL="0" indent="0" algn="l">
              <a:buNone/>
              <a:defRPr sz="1800" cap="none" spc="200" baseline="0">
                <a:solidFill>
                  <a:schemeClr val="bg1"/>
                </a:solidFill>
                <a:latin typeface="+mn-lt"/>
              </a:defRPr>
            </a:lvl1pPr>
          </a:lstStyle>
          <a:p>
            <a:pPr lvl="0"/>
            <a:r>
              <a:rPr lang="en-US" dirty="0"/>
              <a:t>Add subtitle</a:t>
            </a:r>
          </a:p>
        </p:txBody>
      </p:sp>
      <p:sp>
        <p:nvSpPr>
          <p:cNvPr id="27" name="Text Placeholder 14">
            <a:extLst>
              <a:ext uri="{FF2B5EF4-FFF2-40B4-BE49-F238E27FC236}">
                <a16:creationId xmlns:a16="http://schemas.microsoft.com/office/drawing/2014/main" id="{7084F479-66F8-4110-96A2-F3A27ED1C202}"/>
              </a:ext>
            </a:extLst>
          </p:cNvPr>
          <p:cNvSpPr>
            <a:spLocks noGrp="1"/>
          </p:cNvSpPr>
          <p:nvPr>
            <p:ph type="body" sz="quarter" idx="20" hasCustomPrompt="1"/>
          </p:nvPr>
        </p:nvSpPr>
        <p:spPr>
          <a:xfrm>
            <a:off x="4267209" y="3282057"/>
            <a:ext cx="3639904" cy="481781"/>
          </a:xfrm>
          <a:prstGeom prst="rect">
            <a:avLst/>
          </a:prstGeom>
        </p:spPr>
        <p:txBody>
          <a:bodyPr/>
          <a:lstStyle>
            <a:lvl1pPr marL="0" indent="0" algn="l">
              <a:buNone/>
              <a:defRPr sz="1400" cap="none" spc="200" baseline="0">
                <a:solidFill>
                  <a:schemeClr val="bg1"/>
                </a:solidFill>
                <a:latin typeface="+mn-lt"/>
              </a:defRPr>
            </a:lvl1pPr>
          </a:lstStyle>
          <a:p>
            <a:pPr lvl="0"/>
            <a:r>
              <a:rPr lang="en-US" dirty="0"/>
              <a:t>Add subtitle</a:t>
            </a:r>
          </a:p>
        </p:txBody>
      </p:sp>
      <p:sp>
        <p:nvSpPr>
          <p:cNvPr id="28" name="Text Placeholder 10">
            <a:extLst>
              <a:ext uri="{FF2B5EF4-FFF2-40B4-BE49-F238E27FC236}">
                <a16:creationId xmlns:a16="http://schemas.microsoft.com/office/drawing/2014/main" id="{DD083869-3E3D-40A3-AE1C-3384E7096AED}"/>
              </a:ext>
            </a:extLst>
          </p:cNvPr>
          <p:cNvSpPr>
            <a:spLocks noGrp="1"/>
          </p:cNvSpPr>
          <p:nvPr>
            <p:ph type="body" sz="quarter" idx="21" hasCustomPrompt="1"/>
          </p:nvPr>
        </p:nvSpPr>
        <p:spPr>
          <a:xfrm>
            <a:off x="2535012" y="3882118"/>
            <a:ext cx="1786461" cy="1072345"/>
          </a:xfrm>
          <a:prstGeom prst="rect">
            <a:avLst/>
          </a:prstGeom>
        </p:spPr>
        <p:txBody>
          <a:bodyPr anchor="ctr"/>
          <a:lstStyle>
            <a:lvl1pPr marL="0" indent="0" algn="l">
              <a:buNone/>
              <a:defRPr sz="5400" cap="all" spc="400" baseline="0">
                <a:solidFill>
                  <a:schemeClr val="accent6"/>
                </a:solidFill>
                <a:latin typeface="+mj-lt"/>
              </a:defRPr>
            </a:lvl1pPr>
          </a:lstStyle>
          <a:p>
            <a:pPr lvl="0"/>
            <a:r>
              <a:rPr lang="en-US" dirty="0"/>
              <a:t>text</a:t>
            </a:r>
          </a:p>
        </p:txBody>
      </p:sp>
      <p:sp>
        <p:nvSpPr>
          <p:cNvPr id="29" name="Text Placeholder 14">
            <a:extLst>
              <a:ext uri="{FF2B5EF4-FFF2-40B4-BE49-F238E27FC236}">
                <a16:creationId xmlns:a16="http://schemas.microsoft.com/office/drawing/2014/main" id="{ECD259C4-54A9-4BCA-A693-5A8F91D824AD}"/>
              </a:ext>
            </a:extLst>
          </p:cNvPr>
          <p:cNvSpPr>
            <a:spLocks noGrp="1"/>
          </p:cNvSpPr>
          <p:nvPr>
            <p:ph type="body" sz="quarter" idx="22" hasCustomPrompt="1"/>
          </p:nvPr>
        </p:nvSpPr>
        <p:spPr>
          <a:xfrm>
            <a:off x="4267209" y="4097257"/>
            <a:ext cx="3639905" cy="387746"/>
          </a:xfrm>
          <a:prstGeom prst="rect">
            <a:avLst/>
          </a:prstGeom>
        </p:spPr>
        <p:txBody>
          <a:bodyPr/>
          <a:lstStyle>
            <a:lvl1pPr marL="0" indent="0" algn="l">
              <a:buNone/>
              <a:defRPr sz="1800" cap="none" spc="200" baseline="0">
                <a:solidFill>
                  <a:schemeClr val="bg1"/>
                </a:solidFill>
                <a:latin typeface="+mn-lt"/>
              </a:defRPr>
            </a:lvl1pPr>
          </a:lstStyle>
          <a:p>
            <a:pPr lvl="0"/>
            <a:r>
              <a:rPr lang="en-US" dirty="0"/>
              <a:t>Add subtitle</a:t>
            </a:r>
          </a:p>
        </p:txBody>
      </p:sp>
      <p:sp>
        <p:nvSpPr>
          <p:cNvPr id="30" name="Text Placeholder 14">
            <a:extLst>
              <a:ext uri="{FF2B5EF4-FFF2-40B4-BE49-F238E27FC236}">
                <a16:creationId xmlns:a16="http://schemas.microsoft.com/office/drawing/2014/main" id="{3099E6DD-0A81-4AD6-97AD-DB777418E5D6}"/>
              </a:ext>
            </a:extLst>
          </p:cNvPr>
          <p:cNvSpPr>
            <a:spLocks noGrp="1"/>
          </p:cNvSpPr>
          <p:nvPr>
            <p:ph type="body" sz="quarter" idx="23" hasCustomPrompt="1"/>
          </p:nvPr>
        </p:nvSpPr>
        <p:spPr>
          <a:xfrm>
            <a:off x="4267209" y="4448433"/>
            <a:ext cx="3639905" cy="481781"/>
          </a:xfrm>
          <a:prstGeom prst="rect">
            <a:avLst/>
          </a:prstGeom>
        </p:spPr>
        <p:txBody>
          <a:bodyPr/>
          <a:lstStyle>
            <a:lvl1pPr marL="0" indent="0" algn="l">
              <a:buNone/>
              <a:defRPr sz="1400" cap="none" spc="200" baseline="0">
                <a:solidFill>
                  <a:schemeClr val="bg1"/>
                </a:solidFill>
                <a:latin typeface="+mn-lt"/>
              </a:defRPr>
            </a:lvl1pPr>
          </a:lstStyle>
          <a:p>
            <a:pPr lvl="0"/>
            <a:r>
              <a:rPr lang="en-US" dirty="0"/>
              <a:t>Add subtitle</a:t>
            </a:r>
          </a:p>
        </p:txBody>
      </p:sp>
      <p:sp>
        <p:nvSpPr>
          <p:cNvPr id="31" name="Text Placeholder 10">
            <a:extLst>
              <a:ext uri="{FF2B5EF4-FFF2-40B4-BE49-F238E27FC236}">
                <a16:creationId xmlns:a16="http://schemas.microsoft.com/office/drawing/2014/main" id="{01E19938-3E97-4D01-9075-1BB1AF8DDF0B}"/>
              </a:ext>
            </a:extLst>
          </p:cNvPr>
          <p:cNvSpPr>
            <a:spLocks noGrp="1"/>
          </p:cNvSpPr>
          <p:nvPr>
            <p:ph type="body" sz="quarter" idx="24" hasCustomPrompt="1"/>
          </p:nvPr>
        </p:nvSpPr>
        <p:spPr>
          <a:xfrm>
            <a:off x="2535012" y="5046627"/>
            <a:ext cx="1786461" cy="1072345"/>
          </a:xfrm>
          <a:prstGeom prst="rect">
            <a:avLst/>
          </a:prstGeom>
        </p:spPr>
        <p:txBody>
          <a:bodyPr anchor="ctr"/>
          <a:lstStyle>
            <a:lvl1pPr marL="0" indent="0" algn="l">
              <a:buNone/>
              <a:defRPr sz="5400" cap="all" spc="400" baseline="0">
                <a:solidFill>
                  <a:schemeClr val="accent6"/>
                </a:solidFill>
                <a:latin typeface="+mj-lt"/>
              </a:defRPr>
            </a:lvl1pPr>
          </a:lstStyle>
          <a:p>
            <a:pPr lvl="0"/>
            <a:r>
              <a:rPr lang="en-US" dirty="0"/>
              <a:t>text</a:t>
            </a:r>
          </a:p>
        </p:txBody>
      </p:sp>
      <p:sp>
        <p:nvSpPr>
          <p:cNvPr id="32" name="Text Placeholder 14">
            <a:extLst>
              <a:ext uri="{FF2B5EF4-FFF2-40B4-BE49-F238E27FC236}">
                <a16:creationId xmlns:a16="http://schemas.microsoft.com/office/drawing/2014/main" id="{FA19E736-C7E5-448A-AC90-0EB1D902C0D9}"/>
              </a:ext>
            </a:extLst>
          </p:cNvPr>
          <p:cNvSpPr>
            <a:spLocks noGrp="1"/>
          </p:cNvSpPr>
          <p:nvPr>
            <p:ph type="body" sz="quarter" idx="25" hasCustomPrompt="1"/>
          </p:nvPr>
        </p:nvSpPr>
        <p:spPr>
          <a:xfrm>
            <a:off x="4258730" y="5267189"/>
            <a:ext cx="3639905" cy="387746"/>
          </a:xfrm>
          <a:prstGeom prst="rect">
            <a:avLst/>
          </a:prstGeom>
        </p:spPr>
        <p:txBody>
          <a:bodyPr/>
          <a:lstStyle>
            <a:lvl1pPr marL="0" indent="0" algn="l">
              <a:buNone/>
              <a:defRPr sz="1800" cap="none" spc="200" baseline="0">
                <a:solidFill>
                  <a:schemeClr val="bg1"/>
                </a:solidFill>
                <a:latin typeface="+mn-lt"/>
              </a:defRPr>
            </a:lvl1pPr>
          </a:lstStyle>
          <a:p>
            <a:pPr lvl="0"/>
            <a:r>
              <a:rPr lang="en-US" dirty="0"/>
              <a:t>Add subtitle</a:t>
            </a:r>
          </a:p>
        </p:txBody>
      </p:sp>
      <p:sp>
        <p:nvSpPr>
          <p:cNvPr id="33" name="Text Placeholder 14">
            <a:extLst>
              <a:ext uri="{FF2B5EF4-FFF2-40B4-BE49-F238E27FC236}">
                <a16:creationId xmlns:a16="http://schemas.microsoft.com/office/drawing/2014/main" id="{4C139082-0147-4871-8F86-8D4DFC57E881}"/>
              </a:ext>
            </a:extLst>
          </p:cNvPr>
          <p:cNvSpPr>
            <a:spLocks noGrp="1"/>
          </p:cNvSpPr>
          <p:nvPr>
            <p:ph type="body" sz="quarter" idx="26" hasCustomPrompt="1"/>
          </p:nvPr>
        </p:nvSpPr>
        <p:spPr>
          <a:xfrm>
            <a:off x="4258730" y="5618365"/>
            <a:ext cx="3639905" cy="481781"/>
          </a:xfrm>
          <a:prstGeom prst="rect">
            <a:avLst/>
          </a:prstGeom>
        </p:spPr>
        <p:txBody>
          <a:bodyPr/>
          <a:lstStyle>
            <a:lvl1pPr marL="0" indent="0" algn="l">
              <a:buNone/>
              <a:defRPr sz="1400" cap="none" spc="200" baseline="0">
                <a:solidFill>
                  <a:schemeClr val="bg1"/>
                </a:solidFill>
                <a:latin typeface="+mn-lt"/>
              </a:defRPr>
            </a:lvl1pPr>
          </a:lstStyle>
          <a:p>
            <a:pPr lvl="0"/>
            <a:r>
              <a:rPr lang="en-US" dirty="0"/>
              <a:t>Add subtitle</a:t>
            </a:r>
          </a:p>
        </p:txBody>
      </p:sp>
      <p:sp>
        <p:nvSpPr>
          <p:cNvPr id="21" name="Footer Placeholder 15">
            <a:extLst>
              <a:ext uri="{FF2B5EF4-FFF2-40B4-BE49-F238E27FC236}">
                <a16:creationId xmlns:a16="http://schemas.microsoft.com/office/drawing/2014/main" id="{97BCF052-161B-4AD4-AE2D-DED3FA964C2D}"/>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effectLst>
                  <a:outerShdw blurRad="38100" dist="38100" dir="2700000" algn="tl">
                    <a:srgbClr val="000000">
                      <a:alpha val="43137"/>
                    </a:srgbClr>
                  </a:outerShdw>
                </a:effectLst>
                <a:latin typeface="+mj-lt"/>
              </a:defRPr>
            </a:lvl1pPr>
          </a:lstStyle>
          <a:p>
            <a:endParaRPr lang="en-US" dirty="0"/>
          </a:p>
        </p:txBody>
      </p:sp>
      <p:sp>
        <p:nvSpPr>
          <p:cNvPr id="22" name="Slide Number Placeholder 16">
            <a:extLst>
              <a:ext uri="{FF2B5EF4-FFF2-40B4-BE49-F238E27FC236}">
                <a16:creationId xmlns:a16="http://schemas.microsoft.com/office/drawing/2014/main" id="{E388F47C-0B7F-4C1B-B356-52A1CB56DD0D}"/>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effectLst>
                  <a:outerShdw blurRad="38100" dist="38100" dir="2700000" algn="tl">
                    <a:srgbClr val="000000">
                      <a:alpha val="43137"/>
                    </a:srgbClr>
                  </a:outerShdw>
                </a:effectLst>
                <a:latin typeface="+mn-lt"/>
              </a:defRPr>
            </a:lvl1pPr>
          </a:lstStyle>
          <a:p>
            <a:pPr>
              <a:defRPr/>
            </a:pPr>
            <a:fld id="{8D1FC6F8-0BCD-47E9-9C64-690771D9C143}" type="slidenum">
              <a:rPr lang="en-US" smtClean="0"/>
              <a:pPr>
                <a:defRPr/>
              </a:pPr>
              <a:t>‹#›</a:t>
            </a:fld>
            <a:endParaRPr lang="en-US" dirty="0"/>
          </a:p>
        </p:txBody>
      </p:sp>
      <p:sp>
        <p:nvSpPr>
          <p:cNvPr id="23" name="Date Placeholder 14">
            <a:extLst>
              <a:ext uri="{FF2B5EF4-FFF2-40B4-BE49-F238E27FC236}">
                <a16:creationId xmlns:a16="http://schemas.microsoft.com/office/drawing/2014/main" id="{4654010E-C1FB-4195-AD8B-03A8DAE012A0}"/>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effectLst>
                  <a:outerShdw blurRad="38100" dist="38100" dir="2700000" algn="tl">
                    <a:srgbClr val="000000">
                      <a:alpha val="43137"/>
                    </a:srgbClr>
                  </a:outerShdw>
                </a:effectLst>
                <a:latin typeface="+mj-lt"/>
              </a:defRPr>
            </a:lvl1pPr>
          </a:lstStyle>
          <a:p>
            <a:pPr>
              <a:defRPr/>
            </a:pPr>
            <a:endParaRPr lang="en-US" cap="all" dirty="0"/>
          </a:p>
        </p:txBody>
      </p:sp>
    </p:spTree>
    <p:extLst>
      <p:ext uri="{BB962C8B-B14F-4D97-AF65-F5344CB8AC3E}">
        <p14:creationId xmlns:p14="http://schemas.microsoft.com/office/powerpoint/2010/main" val="2608075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ur Competition">
    <p:spTree>
      <p:nvGrpSpPr>
        <p:cNvPr id="1" name=""/>
        <p:cNvGrpSpPr/>
        <p:nvPr/>
      </p:nvGrpSpPr>
      <p:grpSpPr>
        <a:xfrm>
          <a:off x="0" y="0"/>
          <a:ext cx="0" cy="0"/>
          <a:chOff x="0" y="0"/>
          <a:chExt cx="0" cy="0"/>
        </a:xfrm>
      </p:grpSpPr>
      <p:pic>
        <p:nvPicPr>
          <p:cNvPr id="31" name="Graphic 30">
            <a:extLst>
              <a:ext uri="{FF2B5EF4-FFF2-40B4-BE49-F238E27FC236}">
                <a16:creationId xmlns:a16="http://schemas.microsoft.com/office/drawing/2014/main" id="{84044BB2-E43C-47D4-AA71-04F22AA35EA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C0F929B-B0E5-4A66-B6D7-462C68EF7A7F}"/>
              </a:ext>
            </a:extLst>
          </p:cNvPr>
          <p:cNvSpPr>
            <a:spLocks noGrp="1"/>
          </p:cNvSpPr>
          <p:nvPr>
            <p:ph type="title" hasCustomPrompt="1"/>
          </p:nvPr>
        </p:nvSpPr>
        <p:spPr>
          <a:xfrm>
            <a:off x="2434082" y="2232234"/>
            <a:ext cx="7323836" cy="743753"/>
          </a:xfrm>
          <a:prstGeom prst="rect">
            <a:avLst/>
          </a:prstGeom>
        </p:spPr>
        <p:txBody>
          <a:bodyPr/>
          <a:lstStyle>
            <a:lvl1pPr algn="ctr">
              <a:defRPr sz="2800" cap="all" spc="400" baseline="0">
                <a:solidFill>
                  <a:schemeClr val="bg1"/>
                </a:solidFill>
              </a:defRPr>
            </a:lvl1pPr>
          </a:lstStyle>
          <a:p>
            <a:r>
              <a:rPr lang="en-US" dirty="0"/>
              <a:t>Click to add title</a:t>
            </a:r>
          </a:p>
        </p:txBody>
      </p:sp>
      <p:sp>
        <p:nvSpPr>
          <p:cNvPr id="24" name="Text Placeholder 14">
            <a:extLst>
              <a:ext uri="{FF2B5EF4-FFF2-40B4-BE49-F238E27FC236}">
                <a16:creationId xmlns:a16="http://schemas.microsoft.com/office/drawing/2014/main" id="{04A0468C-03A1-433C-BEB5-89CD0787ABA4}"/>
              </a:ext>
            </a:extLst>
          </p:cNvPr>
          <p:cNvSpPr>
            <a:spLocks noGrp="1"/>
          </p:cNvSpPr>
          <p:nvPr>
            <p:ph type="body" sz="quarter" idx="19" hasCustomPrompt="1"/>
          </p:nvPr>
        </p:nvSpPr>
        <p:spPr>
          <a:xfrm>
            <a:off x="1469369" y="3317783"/>
            <a:ext cx="4172533" cy="274650"/>
          </a:xfrm>
          <a:prstGeom prst="rect">
            <a:avLst/>
          </a:prstGeom>
        </p:spPr>
        <p:txBody>
          <a:bodyPr/>
          <a:lstStyle>
            <a:lvl1pPr marL="0" indent="0" algn="l">
              <a:buNone/>
              <a:defRPr sz="1600" cap="all" spc="200" baseline="0">
                <a:solidFill>
                  <a:schemeClr val="accent6"/>
                </a:solidFill>
                <a:latin typeface="+mj-lt"/>
              </a:defRPr>
            </a:lvl1pPr>
          </a:lstStyle>
          <a:p>
            <a:pPr lvl="0"/>
            <a:r>
              <a:rPr lang="en-US" dirty="0"/>
              <a:t>Add subtitle</a:t>
            </a:r>
          </a:p>
        </p:txBody>
      </p:sp>
      <p:sp>
        <p:nvSpPr>
          <p:cNvPr id="25" name="Text Placeholder 14">
            <a:extLst>
              <a:ext uri="{FF2B5EF4-FFF2-40B4-BE49-F238E27FC236}">
                <a16:creationId xmlns:a16="http://schemas.microsoft.com/office/drawing/2014/main" id="{1345DEAC-8D5A-44A0-9EA3-9A2039ADD049}"/>
              </a:ext>
            </a:extLst>
          </p:cNvPr>
          <p:cNvSpPr>
            <a:spLocks noGrp="1"/>
          </p:cNvSpPr>
          <p:nvPr>
            <p:ph type="body" sz="quarter" idx="20" hasCustomPrompt="1"/>
          </p:nvPr>
        </p:nvSpPr>
        <p:spPr>
          <a:xfrm>
            <a:off x="1469369" y="3651424"/>
            <a:ext cx="4172533" cy="2329657"/>
          </a:xfrm>
          <a:prstGeom prst="rect">
            <a:avLst/>
          </a:prstGeom>
        </p:spPr>
        <p:txBody>
          <a:bodyPr/>
          <a:lstStyle>
            <a:lvl1pPr marL="0" indent="0" algn="l">
              <a:lnSpc>
                <a:spcPct val="150000"/>
              </a:lnSpc>
              <a:spcBef>
                <a:spcPts val="0"/>
              </a:spcBef>
              <a:spcAft>
                <a:spcPts val="1200"/>
              </a:spcAft>
              <a:buClr>
                <a:schemeClr val="accent6"/>
              </a:buClr>
              <a:buFont typeface="Courier New" panose="02070309020205020404" pitchFamily="49" charset="0"/>
              <a:buNone/>
              <a:defRPr sz="1400" cap="none" spc="0" baseline="0">
                <a:solidFill>
                  <a:schemeClr val="bg1"/>
                </a:solidFill>
                <a:latin typeface="+mn-lt"/>
              </a:defRPr>
            </a:lvl1pPr>
          </a:lstStyle>
          <a:p>
            <a:pPr lvl="0"/>
            <a:r>
              <a:rPr lang="en-US" dirty="0"/>
              <a:t>Add text here</a:t>
            </a:r>
          </a:p>
        </p:txBody>
      </p:sp>
      <p:sp>
        <p:nvSpPr>
          <p:cNvPr id="26" name="Text Placeholder 14">
            <a:extLst>
              <a:ext uri="{FF2B5EF4-FFF2-40B4-BE49-F238E27FC236}">
                <a16:creationId xmlns:a16="http://schemas.microsoft.com/office/drawing/2014/main" id="{D2839B01-8B79-4655-BADE-8F0A9351936D}"/>
              </a:ext>
            </a:extLst>
          </p:cNvPr>
          <p:cNvSpPr>
            <a:spLocks noGrp="1"/>
          </p:cNvSpPr>
          <p:nvPr>
            <p:ph type="body" sz="quarter" idx="21" hasCustomPrompt="1"/>
          </p:nvPr>
        </p:nvSpPr>
        <p:spPr>
          <a:xfrm>
            <a:off x="6672448" y="3317783"/>
            <a:ext cx="4172533" cy="274650"/>
          </a:xfrm>
          <a:prstGeom prst="rect">
            <a:avLst/>
          </a:prstGeom>
        </p:spPr>
        <p:txBody>
          <a:bodyPr/>
          <a:lstStyle>
            <a:lvl1pPr marL="0" indent="0" algn="l">
              <a:buNone/>
              <a:defRPr sz="1600" cap="all" spc="200" baseline="0">
                <a:solidFill>
                  <a:schemeClr val="accent6"/>
                </a:solidFill>
                <a:latin typeface="+mj-lt"/>
              </a:defRPr>
            </a:lvl1pPr>
          </a:lstStyle>
          <a:p>
            <a:pPr lvl="0"/>
            <a:r>
              <a:rPr lang="en-US" dirty="0"/>
              <a:t>Add subtitle</a:t>
            </a:r>
          </a:p>
        </p:txBody>
      </p:sp>
      <p:sp>
        <p:nvSpPr>
          <p:cNvPr id="27" name="Text Placeholder 14">
            <a:extLst>
              <a:ext uri="{FF2B5EF4-FFF2-40B4-BE49-F238E27FC236}">
                <a16:creationId xmlns:a16="http://schemas.microsoft.com/office/drawing/2014/main" id="{D0AFF7FE-E069-4C57-9F9F-909B7FE43E92}"/>
              </a:ext>
            </a:extLst>
          </p:cNvPr>
          <p:cNvSpPr>
            <a:spLocks noGrp="1"/>
          </p:cNvSpPr>
          <p:nvPr>
            <p:ph type="body" sz="quarter" idx="22" hasCustomPrompt="1"/>
          </p:nvPr>
        </p:nvSpPr>
        <p:spPr>
          <a:xfrm>
            <a:off x="6672448" y="3651424"/>
            <a:ext cx="4172533" cy="2329657"/>
          </a:xfrm>
          <a:prstGeom prst="rect">
            <a:avLst/>
          </a:prstGeom>
        </p:spPr>
        <p:txBody>
          <a:bodyPr/>
          <a:lstStyle>
            <a:lvl1pPr marL="0" indent="0" algn="l">
              <a:lnSpc>
                <a:spcPct val="150000"/>
              </a:lnSpc>
              <a:spcBef>
                <a:spcPts val="0"/>
              </a:spcBef>
              <a:spcAft>
                <a:spcPts val="1200"/>
              </a:spcAft>
              <a:buClr>
                <a:schemeClr val="accent6"/>
              </a:buClr>
              <a:buFont typeface="Courier New" panose="02070309020205020404" pitchFamily="49" charset="0"/>
              <a:buNone/>
              <a:defRPr sz="1400" cap="none" spc="0" baseline="0">
                <a:solidFill>
                  <a:schemeClr val="bg1"/>
                </a:solidFill>
                <a:latin typeface="+mn-lt"/>
              </a:defRPr>
            </a:lvl1pPr>
          </a:lstStyle>
          <a:p>
            <a:pPr lvl="0"/>
            <a:r>
              <a:rPr lang="en-US" dirty="0"/>
              <a:t>Add text here</a:t>
            </a:r>
          </a:p>
        </p:txBody>
      </p:sp>
      <p:sp>
        <p:nvSpPr>
          <p:cNvPr id="21" name="Footer Placeholder 15">
            <a:extLst>
              <a:ext uri="{FF2B5EF4-FFF2-40B4-BE49-F238E27FC236}">
                <a16:creationId xmlns:a16="http://schemas.microsoft.com/office/drawing/2014/main" id="{95A4BAFB-A1C5-4E01-9E16-ED02AADB1FA5}"/>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endParaRPr lang="en-US" dirty="0"/>
          </a:p>
        </p:txBody>
      </p:sp>
      <p:sp>
        <p:nvSpPr>
          <p:cNvPr id="22" name="Slide Number Placeholder 16">
            <a:extLst>
              <a:ext uri="{FF2B5EF4-FFF2-40B4-BE49-F238E27FC236}">
                <a16:creationId xmlns:a16="http://schemas.microsoft.com/office/drawing/2014/main" id="{D2409207-E360-4301-9134-4DA109683DDC}"/>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23" name="Date Placeholder 14">
            <a:extLst>
              <a:ext uri="{FF2B5EF4-FFF2-40B4-BE49-F238E27FC236}">
                <a16:creationId xmlns:a16="http://schemas.microsoft.com/office/drawing/2014/main" id="{F78AA50C-2DC6-46C5-B2CE-FB29A305F81D}"/>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endParaRPr lang="en-US" cap="all" dirty="0"/>
          </a:p>
        </p:txBody>
      </p:sp>
    </p:spTree>
    <p:extLst>
      <p:ext uri="{BB962C8B-B14F-4D97-AF65-F5344CB8AC3E}">
        <p14:creationId xmlns:p14="http://schemas.microsoft.com/office/powerpoint/2010/main" val="3272142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ur Competition v2">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172C710-E0AE-4BB2-88CC-99E77C188CA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24C9529-8AA8-4D29-9375-C579768868A4}"/>
              </a:ext>
            </a:extLst>
          </p:cNvPr>
          <p:cNvSpPr>
            <a:spLocks noGrp="1"/>
          </p:cNvSpPr>
          <p:nvPr>
            <p:ph type="title" hasCustomPrompt="1"/>
          </p:nvPr>
        </p:nvSpPr>
        <p:spPr>
          <a:xfrm>
            <a:off x="614107" y="501519"/>
            <a:ext cx="10515600" cy="492025"/>
          </a:xfrm>
          <a:prstGeom prst="rect">
            <a:avLst/>
          </a:prstGeom>
        </p:spPr>
        <p:txBody>
          <a:bodyPr/>
          <a:lstStyle>
            <a:lvl1pPr>
              <a:defRPr sz="2800" cap="all" spc="400" baseline="0">
                <a:solidFill>
                  <a:schemeClr val="bg1"/>
                </a:solidFill>
              </a:defRPr>
            </a:lvl1pPr>
          </a:lstStyle>
          <a:p>
            <a:r>
              <a:rPr lang="en-US" dirty="0"/>
              <a:t>Click to add title</a:t>
            </a:r>
          </a:p>
        </p:txBody>
      </p:sp>
      <p:sp>
        <p:nvSpPr>
          <p:cNvPr id="32" name="Text Placeholder 14">
            <a:extLst>
              <a:ext uri="{FF2B5EF4-FFF2-40B4-BE49-F238E27FC236}">
                <a16:creationId xmlns:a16="http://schemas.microsoft.com/office/drawing/2014/main" id="{68E86424-D329-4314-90E5-3475B98D2DDA}"/>
              </a:ext>
            </a:extLst>
          </p:cNvPr>
          <p:cNvSpPr>
            <a:spLocks noGrp="1"/>
          </p:cNvSpPr>
          <p:nvPr>
            <p:ph type="body" sz="quarter" idx="15" hasCustomPrompt="1"/>
          </p:nvPr>
        </p:nvSpPr>
        <p:spPr>
          <a:xfrm>
            <a:off x="3927206" y="1599947"/>
            <a:ext cx="1706965" cy="492025"/>
          </a:xfrm>
          <a:prstGeom prst="rect">
            <a:avLst/>
          </a:prstGeom>
        </p:spPr>
        <p:txBody>
          <a:bodyPr anchor="ctr"/>
          <a:lstStyle>
            <a:lvl1pPr marL="0" indent="0" algn="ctr">
              <a:lnSpc>
                <a:spcPct val="100000"/>
              </a:lnSpc>
              <a:buNone/>
              <a:defRPr sz="1000" cap="all" spc="200" baseline="0">
                <a:solidFill>
                  <a:schemeClr val="accent6"/>
                </a:solidFill>
                <a:latin typeface="+mj-lt"/>
              </a:defRPr>
            </a:lvl1pPr>
          </a:lstStyle>
          <a:p>
            <a:pPr lvl="0"/>
            <a:r>
              <a:rPr lang="en-US" dirty="0"/>
              <a:t>Click to add name</a:t>
            </a:r>
          </a:p>
        </p:txBody>
      </p:sp>
      <p:sp>
        <p:nvSpPr>
          <p:cNvPr id="40" name="Text Placeholder 14">
            <a:extLst>
              <a:ext uri="{FF2B5EF4-FFF2-40B4-BE49-F238E27FC236}">
                <a16:creationId xmlns:a16="http://schemas.microsoft.com/office/drawing/2014/main" id="{64DB45FF-E618-4122-91A4-A6E4F2B7FCA0}"/>
              </a:ext>
            </a:extLst>
          </p:cNvPr>
          <p:cNvSpPr>
            <a:spLocks noGrp="1"/>
          </p:cNvSpPr>
          <p:nvPr>
            <p:ph type="body" sz="quarter" idx="20" hasCustomPrompt="1"/>
          </p:nvPr>
        </p:nvSpPr>
        <p:spPr>
          <a:xfrm>
            <a:off x="2423421" y="2378452"/>
            <a:ext cx="1183179" cy="492025"/>
          </a:xfrm>
          <a:prstGeom prst="rect">
            <a:avLst/>
          </a:prstGeom>
        </p:spPr>
        <p:txBody>
          <a:bodyPr anchor="ctr"/>
          <a:lstStyle>
            <a:lvl1pPr marL="0" indent="0" algn="ctr">
              <a:lnSpc>
                <a:spcPct val="100000"/>
              </a:lnSpc>
              <a:buNone/>
              <a:defRPr sz="1800" cap="all" spc="200" baseline="0">
                <a:solidFill>
                  <a:schemeClr val="accent3"/>
                </a:solidFill>
                <a:latin typeface="+mj-lt"/>
              </a:defRPr>
            </a:lvl1pPr>
          </a:lstStyle>
          <a:p>
            <a:pPr lvl="0"/>
            <a:r>
              <a:rPr lang="en-US" dirty="0"/>
              <a:t>Click to add name</a:t>
            </a:r>
          </a:p>
        </p:txBody>
      </p:sp>
      <p:sp>
        <p:nvSpPr>
          <p:cNvPr id="54" name="Text Placeholder 14">
            <a:extLst>
              <a:ext uri="{FF2B5EF4-FFF2-40B4-BE49-F238E27FC236}">
                <a16:creationId xmlns:a16="http://schemas.microsoft.com/office/drawing/2014/main" id="{9D03616C-C870-402E-9CD2-D61A8C881CE6}"/>
              </a:ext>
            </a:extLst>
          </p:cNvPr>
          <p:cNvSpPr>
            <a:spLocks noGrp="1"/>
          </p:cNvSpPr>
          <p:nvPr>
            <p:ph type="body" sz="quarter" idx="26" hasCustomPrompt="1"/>
          </p:nvPr>
        </p:nvSpPr>
        <p:spPr>
          <a:xfrm>
            <a:off x="5443586" y="2129182"/>
            <a:ext cx="1706965" cy="1048575"/>
          </a:xfrm>
          <a:prstGeom prst="rect">
            <a:avLst/>
          </a:prstGeom>
        </p:spPr>
        <p:txBody>
          <a:bodyPr anchor="ctr"/>
          <a:lstStyle>
            <a:lvl1pPr marL="0" indent="0" algn="ctr">
              <a:lnSpc>
                <a:spcPct val="100000"/>
              </a:lnSpc>
              <a:buNone/>
              <a:defRPr sz="1600" cap="all" spc="200" baseline="0">
                <a:solidFill>
                  <a:schemeClr val="bg1"/>
                </a:solidFill>
                <a:latin typeface="+mj-lt"/>
              </a:defRPr>
            </a:lvl1pPr>
          </a:lstStyle>
          <a:p>
            <a:pPr lvl="0"/>
            <a:r>
              <a:rPr lang="en-US" dirty="0"/>
              <a:t>Click to add name</a:t>
            </a:r>
          </a:p>
        </p:txBody>
      </p:sp>
      <p:sp>
        <p:nvSpPr>
          <p:cNvPr id="49" name="Text Placeholder 14">
            <a:extLst>
              <a:ext uri="{FF2B5EF4-FFF2-40B4-BE49-F238E27FC236}">
                <a16:creationId xmlns:a16="http://schemas.microsoft.com/office/drawing/2014/main" id="{1EFBBB7D-BA85-47E3-B62F-AA1F2F44FB51}"/>
              </a:ext>
            </a:extLst>
          </p:cNvPr>
          <p:cNvSpPr>
            <a:spLocks noGrp="1"/>
          </p:cNvSpPr>
          <p:nvPr>
            <p:ph type="body" sz="quarter" idx="25" hasCustomPrompt="1"/>
          </p:nvPr>
        </p:nvSpPr>
        <p:spPr>
          <a:xfrm>
            <a:off x="1234399" y="3528829"/>
            <a:ext cx="1209143" cy="492025"/>
          </a:xfrm>
          <a:prstGeom prst="rect">
            <a:avLst/>
          </a:prstGeom>
        </p:spPr>
        <p:txBody>
          <a:bodyPr anchor="ctr"/>
          <a:lstStyle>
            <a:lvl1pPr marL="0" indent="0" algn="ctr">
              <a:lnSpc>
                <a:spcPct val="100000"/>
              </a:lnSpc>
              <a:buNone/>
              <a:defRPr sz="1000" cap="all" spc="200" baseline="0">
                <a:solidFill>
                  <a:schemeClr val="accent6"/>
                </a:solidFill>
                <a:latin typeface="+mj-lt"/>
              </a:defRPr>
            </a:lvl1pPr>
          </a:lstStyle>
          <a:p>
            <a:pPr lvl="0"/>
            <a:r>
              <a:rPr lang="en-US" dirty="0"/>
              <a:t>Click to add name</a:t>
            </a:r>
          </a:p>
        </p:txBody>
      </p:sp>
      <p:sp>
        <p:nvSpPr>
          <p:cNvPr id="38" name="Text Placeholder 14">
            <a:extLst>
              <a:ext uri="{FF2B5EF4-FFF2-40B4-BE49-F238E27FC236}">
                <a16:creationId xmlns:a16="http://schemas.microsoft.com/office/drawing/2014/main" id="{956FCC53-780F-4831-91B6-1F8A24502CB9}"/>
              </a:ext>
            </a:extLst>
          </p:cNvPr>
          <p:cNvSpPr>
            <a:spLocks noGrp="1"/>
          </p:cNvSpPr>
          <p:nvPr>
            <p:ph type="body" sz="quarter" idx="19" hasCustomPrompt="1"/>
          </p:nvPr>
        </p:nvSpPr>
        <p:spPr>
          <a:xfrm>
            <a:off x="7131018" y="3528829"/>
            <a:ext cx="1380681" cy="492025"/>
          </a:xfrm>
          <a:prstGeom prst="rect">
            <a:avLst/>
          </a:prstGeom>
        </p:spPr>
        <p:txBody>
          <a:bodyPr anchor="ctr"/>
          <a:lstStyle>
            <a:lvl1pPr marL="0" indent="0" algn="ctr">
              <a:lnSpc>
                <a:spcPct val="100000"/>
              </a:lnSpc>
              <a:buNone/>
              <a:defRPr sz="1000" cap="all" spc="200" baseline="0">
                <a:solidFill>
                  <a:schemeClr val="accent6"/>
                </a:solidFill>
                <a:latin typeface="+mj-lt"/>
              </a:defRPr>
            </a:lvl1pPr>
          </a:lstStyle>
          <a:p>
            <a:pPr lvl="0"/>
            <a:r>
              <a:rPr lang="en-US" dirty="0"/>
              <a:t>Click to add name</a:t>
            </a:r>
          </a:p>
        </p:txBody>
      </p:sp>
      <p:sp>
        <p:nvSpPr>
          <p:cNvPr id="44" name="Text Placeholder 14">
            <a:extLst>
              <a:ext uri="{FF2B5EF4-FFF2-40B4-BE49-F238E27FC236}">
                <a16:creationId xmlns:a16="http://schemas.microsoft.com/office/drawing/2014/main" id="{5A939BCA-4047-481F-B0C2-85F9AFDDFAFF}"/>
              </a:ext>
            </a:extLst>
          </p:cNvPr>
          <p:cNvSpPr>
            <a:spLocks noGrp="1"/>
          </p:cNvSpPr>
          <p:nvPr>
            <p:ph type="body" sz="quarter" idx="22" hasCustomPrompt="1"/>
          </p:nvPr>
        </p:nvSpPr>
        <p:spPr>
          <a:xfrm>
            <a:off x="1322436" y="4634331"/>
            <a:ext cx="1183179" cy="492025"/>
          </a:xfrm>
          <a:prstGeom prst="rect">
            <a:avLst/>
          </a:prstGeom>
        </p:spPr>
        <p:txBody>
          <a:bodyPr anchor="ctr"/>
          <a:lstStyle>
            <a:lvl1pPr marL="0" indent="0" algn="ctr">
              <a:lnSpc>
                <a:spcPct val="100000"/>
              </a:lnSpc>
              <a:buNone/>
              <a:defRPr sz="1800" cap="all" spc="200" baseline="0">
                <a:solidFill>
                  <a:schemeClr val="accent1">
                    <a:lumMod val="50000"/>
                    <a:lumOff val="50000"/>
                  </a:schemeClr>
                </a:solidFill>
                <a:latin typeface="+mj-lt"/>
              </a:defRPr>
            </a:lvl1pPr>
          </a:lstStyle>
          <a:p>
            <a:pPr lvl="0"/>
            <a:r>
              <a:rPr lang="en-US" dirty="0"/>
              <a:t>Click to add name</a:t>
            </a:r>
          </a:p>
        </p:txBody>
      </p:sp>
      <p:sp>
        <p:nvSpPr>
          <p:cNvPr id="42" name="Text Placeholder 14">
            <a:extLst>
              <a:ext uri="{FF2B5EF4-FFF2-40B4-BE49-F238E27FC236}">
                <a16:creationId xmlns:a16="http://schemas.microsoft.com/office/drawing/2014/main" id="{EEACD572-F95D-4ABE-9CC6-03D3CAF89EBF}"/>
              </a:ext>
            </a:extLst>
          </p:cNvPr>
          <p:cNvSpPr>
            <a:spLocks noGrp="1"/>
          </p:cNvSpPr>
          <p:nvPr>
            <p:ph type="body" sz="quarter" idx="21" hasCustomPrompt="1"/>
          </p:nvPr>
        </p:nvSpPr>
        <p:spPr>
          <a:xfrm>
            <a:off x="2859913" y="4459860"/>
            <a:ext cx="1183179" cy="492025"/>
          </a:xfrm>
          <a:prstGeom prst="rect">
            <a:avLst/>
          </a:prstGeom>
        </p:spPr>
        <p:txBody>
          <a:bodyPr anchor="ctr"/>
          <a:lstStyle>
            <a:lvl1pPr marL="0" indent="0" algn="ctr">
              <a:lnSpc>
                <a:spcPct val="100000"/>
              </a:lnSpc>
              <a:buNone/>
              <a:defRPr sz="1800" cap="all" spc="200" baseline="0">
                <a:solidFill>
                  <a:schemeClr val="accent5"/>
                </a:solidFill>
                <a:latin typeface="+mj-lt"/>
              </a:defRPr>
            </a:lvl1pPr>
          </a:lstStyle>
          <a:p>
            <a:pPr lvl="0"/>
            <a:r>
              <a:rPr lang="en-US" dirty="0"/>
              <a:t>Click to add name</a:t>
            </a:r>
          </a:p>
        </p:txBody>
      </p:sp>
      <p:sp>
        <p:nvSpPr>
          <p:cNvPr id="46" name="Text Placeholder 14">
            <a:extLst>
              <a:ext uri="{FF2B5EF4-FFF2-40B4-BE49-F238E27FC236}">
                <a16:creationId xmlns:a16="http://schemas.microsoft.com/office/drawing/2014/main" id="{F21A51C9-DB80-45BF-8C5D-A0236927289E}"/>
              </a:ext>
            </a:extLst>
          </p:cNvPr>
          <p:cNvSpPr>
            <a:spLocks noGrp="1"/>
          </p:cNvSpPr>
          <p:nvPr>
            <p:ph type="body" sz="quarter" idx="23" hasCustomPrompt="1"/>
          </p:nvPr>
        </p:nvSpPr>
        <p:spPr>
          <a:xfrm>
            <a:off x="5237403" y="4321788"/>
            <a:ext cx="1183179" cy="492025"/>
          </a:xfrm>
          <a:prstGeom prst="rect">
            <a:avLst/>
          </a:prstGeom>
        </p:spPr>
        <p:txBody>
          <a:bodyPr anchor="ctr"/>
          <a:lstStyle>
            <a:lvl1pPr marL="0" indent="0" algn="ctr">
              <a:lnSpc>
                <a:spcPct val="100000"/>
              </a:lnSpc>
              <a:buNone/>
              <a:defRPr sz="1800" cap="all" spc="200" baseline="0">
                <a:solidFill>
                  <a:schemeClr val="accent6">
                    <a:lumMod val="75000"/>
                  </a:schemeClr>
                </a:solidFill>
                <a:latin typeface="+mj-lt"/>
              </a:defRPr>
            </a:lvl1pPr>
          </a:lstStyle>
          <a:p>
            <a:pPr lvl="0"/>
            <a:r>
              <a:rPr lang="en-US" dirty="0"/>
              <a:t>Click to add name</a:t>
            </a:r>
          </a:p>
        </p:txBody>
      </p:sp>
      <p:sp>
        <p:nvSpPr>
          <p:cNvPr id="34" name="Text Placeholder 14">
            <a:extLst>
              <a:ext uri="{FF2B5EF4-FFF2-40B4-BE49-F238E27FC236}">
                <a16:creationId xmlns:a16="http://schemas.microsoft.com/office/drawing/2014/main" id="{AAF01185-D17F-4327-A264-7BA944344077}"/>
              </a:ext>
            </a:extLst>
          </p:cNvPr>
          <p:cNvSpPr>
            <a:spLocks noGrp="1"/>
          </p:cNvSpPr>
          <p:nvPr>
            <p:ph type="body" sz="quarter" idx="17" hasCustomPrompt="1"/>
          </p:nvPr>
        </p:nvSpPr>
        <p:spPr>
          <a:xfrm>
            <a:off x="3927206" y="5468790"/>
            <a:ext cx="1706965" cy="492025"/>
          </a:xfrm>
          <a:prstGeom prst="rect">
            <a:avLst/>
          </a:prstGeom>
        </p:spPr>
        <p:txBody>
          <a:bodyPr anchor="ctr"/>
          <a:lstStyle>
            <a:lvl1pPr marL="0" indent="0" algn="ctr">
              <a:lnSpc>
                <a:spcPct val="100000"/>
              </a:lnSpc>
              <a:buNone/>
              <a:defRPr sz="1000" cap="all" spc="200" baseline="0">
                <a:solidFill>
                  <a:schemeClr val="accent6"/>
                </a:solidFill>
                <a:latin typeface="+mj-lt"/>
              </a:defRPr>
            </a:lvl1pPr>
          </a:lstStyle>
          <a:p>
            <a:pPr lvl="0"/>
            <a:r>
              <a:rPr lang="en-US" dirty="0"/>
              <a:t>Click to add name</a:t>
            </a:r>
          </a:p>
        </p:txBody>
      </p:sp>
      <p:sp>
        <p:nvSpPr>
          <p:cNvPr id="48" name="Text Placeholder 14">
            <a:extLst>
              <a:ext uri="{FF2B5EF4-FFF2-40B4-BE49-F238E27FC236}">
                <a16:creationId xmlns:a16="http://schemas.microsoft.com/office/drawing/2014/main" id="{0F026DA0-6868-4098-AA73-18F8CB275090}"/>
              </a:ext>
            </a:extLst>
          </p:cNvPr>
          <p:cNvSpPr>
            <a:spLocks noGrp="1"/>
          </p:cNvSpPr>
          <p:nvPr>
            <p:ph type="body" sz="quarter" idx="24" hasCustomPrompt="1"/>
          </p:nvPr>
        </p:nvSpPr>
        <p:spPr>
          <a:xfrm>
            <a:off x="6486546" y="5195673"/>
            <a:ext cx="1183179" cy="492025"/>
          </a:xfrm>
          <a:prstGeom prst="rect">
            <a:avLst/>
          </a:prstGeom>
        </p:spPr>
        <p:txBody>
          <a:bodyPr anchor="ctr"/>
          <a:lstStyle>
            <a:lvl1pPr marL="0" indent="0" algn="ctr">
              <a:lnSpc>
                <a:spcPct val="100000"/>
              </a:lnSpc>
              <a:buNone/>
              <a:defRPr sz="1800" cap="all" spc="200" baseline="0">
                <a:solidFill>
                  <a:schemeClr val="bg1">
                    <a:lumMod val="75000"/>
                  </a:schemeClr>
                </a:solidFill>
                <a:latin typeface="+mj-lt"/>
              </a:defRPr>
            </a:lvl1pPr>
          </a:lstStyle>
          <a:p>
            <a:pPr lvl="0"/>
            <a:r>
              <a:rPr lang="en-US" dirty="0"/>
              <a:t>Click to add name</a:t>
            </a:r>
          </a:p>
        </p:txBody>
      </p:sp>
      <p:cxnSp>
        <p:nvCxnSpPr>
          <p:cNvPr id="17" name="Straight Connector 16">
            <a:extLst>
              <a:ext uri="{FF2B5EF4-FFF2-40B4-BE49-F238E27FC236}">
                <a16:creationId xmlns:a16="http://schemas.microsoft.com/office/drawing/2014/main" id="{C6886378-0368-485F-8D6E-3C9CB4C63C1F}"/>
              </a:ext>
              <a:ext uri="{C183D7F6-B498-43B3-948B-1728B52AA6E4}">
                <adec:decorative xmlns:adec="http://schemas.microsoft.com/office/drawing/2017/decorative" val="1"/>
              </a:ext>
            </a:extLst>
          </p:cNvPr>
          <p:cNvCxnSpPr>
            <a:cxnSpLocks/>
          </p:cNvCxnSpPr>
          <p:nvPr userDrawn="1"/>
        </p:nvCxnSpPr>
        <p:spPr>
          <a:xfrm>
            <a:off x="2447369" y="3774842"/>
            <a:ext cx="4683649"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8EB2C4E-9EF3-4CC7-9BDE-ED5598CCBF65}"/>
              </a:ext>
              <a:ext uri="{C183D7F6-B498-43B3-948B-1728B52AA6E4}">
                <adec:decorative xmlns:adec="http://schemas.microsoft.com/office/drawing/2017/decorative" val="1"/>
              </a:ext>
            </a:extLst>
          </p:cNvPr>
          <p:cNvCxnSpPr>
            <a:cxnSpLocks/>
          </p:cNvCxnSpPr>
          <p:nvPr userDrawn="1"/>
        </p:nvCxnSpPr>
        <p:spPr>
          <a:xfrm flipV="1">
            <a:off x="4780689" y="2091972"/>
            <a:ext cx="4678" cy="3376818"/>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21" name="Footer Placeholder 15">
            <a:extLst>
              <a:ext uri="{FF2B5EF4-FFF2-40B4-BE49-F238E27FC236}">
                <a16:creationId xmlns:a16="http://schemas.microsoft.com/office/drawing/2014/main" id="{95A4BAFB-A1C5-4E01-9E16-ED02AADB1FA5}"/>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effectLst>
                  <a:outerShdw blurRad="38100" dist="38100" dir="2700000" algn="tl">
                    <a:srgbClr val="000000">
                      <a:alpha val="43137"/>
                    </a:srgbClr>
                  </a:outerShdw>
                </a:effectLst>
                <a:latin typeface="+mj-lt"/>
              </a:defRPr>
            </a:lvl1pPr>
          </a:lstStyle>
          <a:p>
            <a:endParaRPr lang="en-US" dirty="0"/>
          </a:p>
        </p:txBody>
      </p:sp>
      <p:sp>
        <p:nvSpPr>
          <p:cNvPr id="22" name="Slide Number Placeholder 16">
            <a:extLst>
              <a:ext uri="{FF2B5EF4-FFF2-40B4-BE49-F238E27FC236}">
                <a16:creationId xmlns:a16="http://schemas.microsoft.com/office/drawing/2014/main" id="{D2409207-E360-4301-9134-4DA109683DDC}"/>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1"/>
                </a:solidFill>
                <a:effectLst>
                  <a:outerShdw blurRad="38100" dist="38100" dir="2700000" algn="tl">
                    <a:srgbClr val="000000">
                      <a:alpha val="43137"/>
                    </a:srgbClr>
                  </a:outerShdw>
                </a:effectLst>
                <a:latin typeface="+mn-lt"/>
              </a:defRPr>
            </a:lvl1pPr>
          </a:lstStyle>
          <a:p>
            <a:pPr>
              <a:defRPr/>
            </a:pPr>
            <a:fld id="{8D1FC6F8-0BCD-47E9-9C64-690771D9C143}" type="slidenum">
              <a:rPr lang="en-US" smtClean="0"/>
              <a:pPr>
                <a:defRPr/>
              </a:pPr>
              <a:t>‹#›</a:t>
            </a:fld>
            <a:endParaRPr lang="en-US" dirty="0"/>
          </a:p>
        </p:txBody>
      </p:sp>
      <p:sp>
        <p:nvSpPr>
          <p:cNvPr id="23" name="Date Placeholder 14">
            <a:extLst>
              <a:ext uri="{FF2B5EF4-FFF2-40B4-BE49-F238E27FC236}">
                <a16:creationId xmlns:a16="http://schemas.microsoft.com/office/drawing/2014/main" id="{F78AA50C-2DC6-46C5-B2CE-FB29A305F81D}"/>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effectLst>
                  <a:outerShdw blurRad="38100" dist="38100" dir="2700000" algn="tl">
                    <a:srgbClr val="000000">
                      <a:alpha val="43137"/>
                    </a:srgbClr>
                  </a:outerShdw>
                </a:effectLst>
                <a:latin typeface="+mj-lt"/>
              </a:defRPr>
            </a:lvl1pPr>
          </a:lstStyle>
          <a:p>
            <a:pPr>
              <a:defRPr/>
            </a:pPr>
            <a:endParaRPr lang="en-US" cap="all" dirty="0"/>
          </a:p>
        </p:txBody>
      </p:sp>
    </p:spTree>
    <p:extLst>
      <p:ext uri="{BB962C8B-B14F-4D97-AF65-F5344CB8AC3E}">
        <p14:creationId xmlns:p14="http://schemas.microsoft.com/office/powerpoint/2010/main" val="27945453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owth Strategy">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FEDCC43F-6D79-4D9A-A842-74287B40D33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3371"/>
            <a:ext cx="12192000" cy="6858000"/>
          </a:xfrm>
          <a:prstGeom prst="rect">
            <a:avLst/>
          </a:prstGeom>
        </p:spPr>
      </p:pic>
      <p:sp>
        <p:nvSpPr>
          <p:cNvPr id="3" name="Title 2">
            <a:extLst>
              <a:ext uri="{FF2B5EF4-FFF2-40B4-BE49-F238E27FC236}">
                <a16:creationId xmlns:a16="http://schemas.microsoft.com/office/drawing/2014/main" id="{A8255D77-6260-4F8F-86E3-D0AAF36FA403}"/>
              </a:ext>
            </a:extLst>
          </p:cNvPr>
          <p:cNvSpPr>
            <a:spLocks noGrp="1"/>
          </p:cNvSpPr>
          <p:nvPr>
            <p:ph type="title" hasCustomPrompt="1"/>
          </p:nvPr>
        </p:nvSpPr>
        <p:spPr>
          <a:xfrm>
            <a:off x="3294345" y="1158710"/>
            <a:ext cx="5611660" cy="677782"/>
          </a:xfrm>
          <a:prstGeom prst="rect">
            <a:avLst/>
          </a:prstGeom>
        </p:spPr>
        <p:txBody>
          <a:bodyPr anchor="b"/>
          <a:lstStyle>
            <a:lvl1pPr algn="ctr">
              <a:defRPr sz="2800" cap="all" spc="400" baseline="0">
                <a:solidFill>
                  <a:schemeClr val="bg1"/>
                </a:solidFill>
              </a:defRPr>
            </a:lvl1pPr>
          </a:lstStyle>
          <a:p>
            <a:r>
              <a:rPr lang="en-US" dirty="0"/>
              <a:t>Click to add title</a:t>
            </a:r>
          </a:p>
        </p:txBody>
      </p:sp>
      <p:sp>
        <p:nvSpPr>
          <p:cNvPr id="8" name="Text Placeholder 14">
            <a:extLst>
              <a:ext uri="{FF2B5EF4-FFF2-40B4-BE49-F238E27FC236}">
                <a16:creationId xmlns:a16="http://schemas.microsoft.com/office/drawing/2014/main" id="{5C91A828-665B-4FC2-950E-370DF47348CE}"/>
              </a:ext>
            </a:extLst>
          </p:cNvPr>
          <p:cNvSpPr>
            <a:spLocks noGrp="1"/>
          </p:cNvSpPr>
          <p:nvPr>
            <p:ph type="body" sz="quarter" idx="19" hasCustomPrompt="1"/>
          </p:nvPr>
        </p:nvSpPr>
        <p:spPr>
          <a:xfrm>
            <a:off x="3519730" y="1836492"/>
            <a:ext cx="5152539" cy="718457"/>
          </a:xfrm>
          <a:prstGeom prst="rect">
            <a:avLst/>
          </a:prstGeom>
        </p:spPr>
        <p:txBody>
          <a:bodyPr/>
          <a:lstStyle>
            <a:lvl1pPr marL="0" indent="0" algn="ctr">
              <a:buNone/>
              <a:defRPr sz="1800" cap="none" spc="200" baseline="0">
                <a:solidFill>
                  <a:schemeClr val="bg1"/>
                </a:solidFill>
                <a:latin typeface="+mn-lt"/>
              </a:defRPr>
            </a:lvl1pPr>
          </a:lstStyle>
          <a:p>
            <a:pPr lvl="0"/>
            <a:r>
              <a:rPr lang="en-US" dirty="0"/>
              <a:t>Add subtitle</a:t>
            </a:r>
          </a:p>
        </p:txBody>
      </p:sp>
      <p:sp>
        <p:nvSpPr>
          <p:cNvPr id="10" name="Text Placeholder 14">
            <a:extLst>
              <a:ext uri="{FF2B5EF4-FFF2-40B4-BE49-F238E27FC236}">
                <a16:creationId xmlns:a16="http://schemas.microsoft.com/office/drawing/2014/main" id="{0BE18AA7-27E7-4763-A428-079E43A450DA}"/>
              </a:ext>
            </a:extLst>
          </p:cNvPr>
          <p:cNvSpPr>
            <a:spLocks noGrp="1"/>
          </p:cNvSpPr>
          <p:nvPr>
            <p:ph type="body" sz="quarter" idx="26" hasCustomPrompt="1"/>
          </p:nvPr>
        </p:nvSpPr>
        <p:spPr>
          <a:xfrm>
            <a:off x="1833290" y="3262556"/>
            <a:ext cx="1706965" cy="1048575"/>
          </a:xfrm>
          <a:prstGeom prst="rect">
            <a:avLst/>
          </a:prstGeom>
        </p:spPr>
        <p:txBody>
          <a:bodyPr anchor="ctr"/>
          <a:lstStyle>
            <a:lvl1pPr marL="0" indent="0" algn="ctr">
              <a:lnSpc>
                <a:spcPct val="100000"/>
              </a:lnSpc>
              <a:buNone/>
              <a:defRPr sz="1600" cap="all" spc="200" baseline="0">
                <a:solidFill>
                  <a:schemeClr val="accent6"/>
                </a:solidFill>
                <a:latin typeface="+mj-lt"/>
              </a:defRPr>
            </a:lvl1pPr>
          </a:lstStyle>
          <a:p>
            <a:pPr lvl="0"/>
            <a:r>
              <a:rPr lang="en-US" dirty="0"/>
              <a:t>Click to add name</a:t>
            </a:r>
          </a:p>
        </p:txBody>
      </p:sp>
      <p:sp>
        <p:nvSpPr>
          <p:cNvPr id="17" name="Text Placeholder 14">
            <a:extLst>
              <a:ext uri="{FF2B5EF4-FFF2-40B4-BE49-F238E27FC236}">
                <a16:creationId xmlns:a16="http://schemas.microsoft.com/office/drawing/2014/main" id="{6ED488B3-3B38-4DE8-8789-E9C406DB6525}"/>
              </a:ext>
            </a:extLst>
          </p:cNvPr>
          <p:cNvSpPr>
            <a:spLocks noGrp="1"/>
          </p:cNvSpPr>
          <p:nvPr>
            <p:ph type="body" sz="quarter" idx="27" hasCustomPrompt="1"/>
          </p:nvPr>
        </p:nvSpPr>
        <p:spPr>
          <a:xfrm>
            <a:off x="5053332" y="3262556"/>
            <a:ext cx="1706965" cy="1048575"/>
          </a:xfrm>
          <a:prstGeom prst="rect">
            <a:avLst/>
          </a:prstGeom>
        </p:spPr>
        <p:txBody>
          <a:bodyPr anchor="ctr"/>
          <a:lstStyle>
            <a:lvl1pPr marL="0" indent="0" algn="ctr">
              <a:lnSpc>
                <a:spcPct val="100000"/>
              </a:lnSpc>
              <a:buNone/>
              <a:defRPr sz="1600" cap="all" spc="200" baseline="0">
                <a:solidFill>
                  <a:schemeClr val="accent6"/>
                </a:solidFill>
                <a:latin typeface="+mj-lt"/>
              </a:defRPr>
            </a:lvl1pPr>
          </a:lstStyle>
          <a:p>
            <a:pPr lvl="0"/>
            <a:r>
              <a:rPr lang="en-US" dirty="0"/>
              <a:t>Click to add name</a:t>
            </a:r>
          </a:p>
        </p:txBody>
      </p:sp>
      <p:sp>
        <p:nvSpPr>
          <p:cNvPr id="19" name="Text Placeholder 14">
            <a:extLst>
              <a:ext uri="{FF2B5EF4-FFF2-40B4-BE49-F238E27FC236}">
                <a16:creationId xmlns:a16="http://schemas.microsoft.com/office/drawing/2014/main" id="{5717E8AA-E5DC-43D1-BED9-1A8F554EB61F}"/>
              </a:ext>
            </a:extLst>
          </p:cNvPr>
          <p:cNvSpPr>
            <a:spLocks noGrp="1"/>
          </p:cNvSpPr>
          <p:nvPr>
            <p:ph type="body" sz="quarter" idx="28" hasCustomPrompt="1"/>
          </p:nvPr>
        </p:nvSpPr>
        <p:spPr>
          <a:xfrm>
            <a:off x="8197008" y="3262556"/>
            <a:ext cx="1706965" cy="1048575"/>
          </a:xfrm>
          <a:prstGeom prst="rect">
            <a:avLst/>
          </a:prstGeom>
        </p:spPr>
        <p:txBody>
          <a:bodyPr anchor="ctr"/>
          <a:lstStyle>
            <a:lvl1pPr marL="0" indent="0" algn="ctr">
              <a:lnSpc>
                <a:spcPct val="100000"/>
              </a:lnSpc>
              <a:buNone/>
              <a:defRPr sz="1600" cap="all" spc="200" baseline="0">
                <a:solidFill>
                  <a:schemeClr val="accent6"/>
                </a:solidFill>
                <a:latin typeface="+mj-lt"/>
              </a:defRPr>
            </a:lvl1pPr>
          </a:lstStyle>
          <a:p>
            <a:pPr lvl="0"/>
            <a:r>
              <a:rPr lang="en-US" dirty="0"/>
              <a:t>Click to add name</a:t>
            </a:r>
          </a:p>
        </p:txBody>
      </p:sp>
      <p:sp>
        <p:nvSpPr>
          <p:cNvPr id="20" name="Text Placeholder 14">
            <a:extLst>
              <a:ext uri="{FF2B5EF4-FFF2-40B4-BE49-F238E27FC236}">
                <a16:creationId xmlns:a16="http://schemas.microsoft.com/office/drawing/2014/main" id="{83A9D178-AD0E-4E87-97B3-88B79A533B1B}"/>
              </a:ext>
            </a:extLst>
          </p:cNvPr>
          <p:cNvSpPr>
            <a:spLocks noGrp="1"/>
          </p:cNvSpPr>
          <p:nvPr>
            <p:ph type="body" sz="quarter" idx="13" hasCustomPrompt="1"/>
          </p:nvPr>
        </p:nvSpPr>
        <p:spPr>
          <a:xfrm>
            <a:off x="1462028" y="4704557"/>
            <a:ext cx="2431015" cy="1148945"/>
          </a:xfrm>
          <a:prstGeom prst="rect">
            <a:avLst/>
          </a:prstGeom>
        </p:spPr>
        <p:txBody>
          <a:bodyPr/>
          <a:lstStyle>
            <a:lvl1pPr marL="0" indent="0" algn="ctr">
              <a:lnSpc>
                <a:spcPct val="125000"/>
              </a:lnSpc>
              <a:spcBef>
                <a:spcPts val="0"/>
              </a:spcBef>
              <a:buNone/>
              <a:defRPr sz="1400" cap="none" spc="0" baseline="0">
                <a:solidFill>
                  <a:schemeClr val="bg1"/>
                </a:solidFill>
                <a:latin typeface="+mn-lt"/>
              </a:defRPr>
            </a:lvl1pPr>
          </a:lstStyle>
          <a:p>
            <a:pPr lvl="0"/>
            <a:r>
              <a:rPr lang="en-US" dirty="0"/>
              <a:t>Click to add text</a:t>
            </a:r>
          </a:p>
        </p:txBody>
      </p:sp>
      <p:sp>
        <p:nvSpPr>
          <p:cNvPr id="21" name="Text Placeholder 14">
            <a:extLst>
              <a:ext uri="{FF2B5EF4-FFF2-40B4-BE49-F238E27FC236}">
                <a16:creationId xmlns:a16="http://schemas.microsoft.com/office/drawing/2014/main" id="{BF8B39EE-8EB7-4880-A9FE-9F98D23984F3}"/>
              </a:ext>
            </a:extLst>
          </p:cNvPr>
          <p:cNvSpPr>
            <a:spLocks noGrp="1"/>
          </p:cNvSpPr>
          <p:nvPr>
            <p:ph type="body" sz="quarter" idx="29" hasCustomPrompt="1"/>
          </p:nvPr>
        </p:nvSpPr>
        <p:spPr>
          <a:xfrm>
            <a:off x="4691306" y="4704558"/>
            <a:ext cx="2431015" cy="1148945"/>
          </a:xfrm>
          <a:prstGeom prst="rect">
            <a:avLst/>
          </a:prstGeom>
        </p:spPr>
        <p:txBody>
          <a:bodyPr/>
          <a:lstStyle>
            <a:lvl1pPr marL="0" indent="0" algn="ctr">
              <a:lnSpc>
                <a:spcPct val="125000"/>
              </a:lnSpc>
              <a:spcBef>
                <a:spcPts val="0"/>
              </a:spcBef>
              <a:buNone/>
              <a:defRPr sz="1400" cap="none" spc="0" baseline="0">
                <a:solidFill>
                  <a:schemeClr val="bg1"/>
                </a:solidFill>
                <a:latin typeface="+mn-lt"/>
              </a:defRPr>
            </a:lvl1pPr>
          </a:lstStyle>
          <a:p>
            <a:pPr lvl="0"/>
            <a:r>
              <a:rPr lang="en-US" dirty="0"/>
              <a:t>Click to add text</a:t>
            </a:r>
          </a:p>
        </p:txBody>
      </p:sp>
      <p:sp>
        <p:nvSpPr>
          <p:cNvPr id="22" name="Text Placeholder 14">
            <a:extLst>
              <a:ext uri="{FF2B5EF4-FFF2-40B4-BE49-F238E27FC236}">
                <a16:creationId xmlns:a16="http://schemas.microsoft.com/office/drawing/2014/main" id="{C74686F1-FD3B-4529-9DBC-C6E34312C5CF}"/>
              </a:ext>
            </a:extLst>
          </p:cNvPr>
          <p:cNvSpPr>
            <a:spLocks noGrp="1"/>
          </p:cNvSpPr>
          <p:nvPr>
            <p:ph type="body" sz="quarter" idx="30" hasCustomPrompt="1"/>
          </p:nvPr>
        </p:nvSpPr>
        <p:spPr>
          <a:xfrm>
            <a:off x="7834982" y="4704557"/>
            <a:ext cx="2431015" cy="1148945"/>
          </a:xfrm>
          <a:prstGeom prst="rect">
            <a:avLst/>
          </a:prstGeom>
        </p:spPr>
        <p:txBody>
          <a:bodyPr/>
          <a:lstStyle>
            <a:lvl1pPr marL="0" indent="0" algn="ctr">
              <a:lnSpc>
                <a:spcPct val="125000"/>
              </a:lnSpc>
              <a:spcBef>
                <a:spcPts val="0"/>
              </a:spcBef>
              <a:buNone/>
              <a:defRPr sz="1400" cap="none" spc="0" baseline="0">
                <a:solidFill>
                  <a:schemeClr val="bg1"/>
                </a:solidFill>
                <a:latin typeface="+mn-lt"/>
              </a:defRPr>
            </a:lvl1pPr>
          </a:lstStyle>
          <a:p>
            <a:pPr lvl="0"/>
            <a:r>
              <a:rPr lang="en-US" dirty="0"/>
              <a:t>Click to add text</a:t>
            </a:r>
          </a:p>
        </p:txBody>
      </p:sp>
      <p:sp>
        <p:nvSpPr>
          <p:cNvPr id="12" name="Footer Placeholder 15">
            <a:extLst>
              <a:ext uri="{FF2B5EF4-FFF2-40B4-BE49-F238E27FC236}">
                <a16:creationId xmlns:a16="http://schemas.microsoft.com/office/drawing/2014/main" id="{0A8B5FF2-6B96-4FE7-A6ED-0C89D74FAD0E}"/>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endParaRPr lang="en-US" dirty="0"/>
          </a:p>
        </p:txBody>
      </p:sp>
      <p:sp>
        <p:nvSpPr>
          <p:cNvPr id="13" name="Slide Number Placeholder 16">
            <a:extLst>
              <a:ext uri="{FF2B5EF4-FFF2-40B4-BE49-F238E27FC236}">
                <a16:creationId xmlns:a16="http://schemas.microsoft.com/office/drawing/2014/main" id="{B8BB57A8-7823-42A3-BA84-96690BFFDC36}"/>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14" name="Date Placeholder 14">
            <a:extLst>
              <a:ext uri="{FF2B5EF4-FFF2-40B4-BE49-F238E27FC236}">
                <a16:creationId xmlns:a16="http://schemas.microsoft.com/office/drawing/2014/main" id="{902A41BF-FE61-48B9-A0B1-94AAB15381BA}"/>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endParaRPr lang="en-US" cap="all" dirty="0"/>
          </a:p>
        </p:txBody>
      </p:sp>
    </p:spTree>
    <p:extLst>
      <p:ext uri="{BB962C8B-B14F-4D97-AF65-F5344CB8AC3E}">
        <p14:creationId xmlns:p14="http://schemas.microsoft.com/office/powerpoint/2010/main" val="8587067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action">
    <p:spTree>
      <p:nvGrpSpPr>
        <p:cNvPr id="1" name=""/>
        <p:cNvGrpSpPr/>
        <p:nvPr/>
      </p:nvGrpSpPr>
      <p:grpSpPr>
        <a:xfrm>
          <a:off x="0" y="0"/>
          <a:ext cx="0" cy="0"/>
          <a:chOff x="0" y="0"/>
          <a:chExt cx="0" cy="0"/>
        </a:xfrm>
      </p:grpSpPr>
      <p:pic>
        <p:nvPicPr>
          <p:cNvPr id="36" name="Graphic 35">
            <a:extLst>
              <a:ext uri="{FF2B5EF4-FFF2-40B4-BE49-F238E27FC236}">
                <a16:creationId xmlns:a16="http://schemas.microsoft.com/office/drawing/2014/main" id="{41C2529C-151F-488B-A358-D60A3D5521D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3371"/>
            <a:ext cx="12192000" cy="6858000"/>
          </a:xfrm>
          <a:prstGeom prst="rect">
            <a:avLst/>
          </a:prstGeom>
        </p:spPr>
      </p:pic>
      <p:sp>
        <p:nvSpPr>
          <p:cNvPr id="2" name="Title 1">
            <a:extLst>
              <a:ext uri="{FF2B5EF4-FFF2-40B4-BE49-F238E27FC236}">
                <a16:creationId xmlns:a16="http://schemas.microsoft.com/office/drawing/2014/main" id="{53E2EB21-CF4E-4578-820A-EACF488B1712}"/>
              </a:ext>
            </a:extLst>
          </p:cNvPr>
          <p:cNvSpPr>
            <a:spLocks noGrp="1"/>
          </p:cNvSpPr>
          <p:nvPr>
            <p:ph type="title" hasCustomPrompt="1"/>
          </p:nvPr>
        </p:nvSpPr>
        <p:spPr>
          <a:xfrm>
            <a:off x="3356975" y="1144939"/>
            <a:ext cx="5473874" cy="687833"/>
          </a:xfrm>
          <a:prstGeom prst="rect">
            <a:avLst/>
          </a:prstGeom>
        </p:spPr>
        <p:txBody>
          <a:bodyPr anchor="b"/>
          <a:lstStyle>
            <a:lvl1pPr algn="ctr">
              <a:defRPr sz="2800" cap="all" spc="400" baseline="0">
                <a:solidFill>
                  <a:schemeClr val="bg1"/>
                </a:solidFill>
              </a:defRPr>
            </a:lvl1pPr>
          </a:lstStyle>
          <a:p>
            <a:r>
              <a:rPr lang="en-US" dirty="0"/>
              <a:t>Click to add title</a:t>
            </a:r>
          </a:p>
        </p:txBody>
      </p:sp>
      <p:sp>
        <p:nvSpPr>
          <p:cNvPr id="10" name="Text Placeholder 14">
            <a:extLst>
              <a:ext uri="{FF2B5EF4-FFF2-40B4-BE49-F238E27FC236}">
                <a16:creationId xmlns:a16="http://schemas.microsoft.com/office/drawing/2014/main" id="{7F450FCB-3FE4-489F-A4BA-4BF492C226C5}"/>
              </a:ext>
            </a:extLst>
          </p:cNvPr>
          <p:cNvSpPr>
            <a:spLocks noGrp="1"/>
          </p:cNvSpPr>
          <p:nvPr>
            <p:ph type="body" sz="quarter" idx="19" hasCustomPrompt="1"/>
          </p:nvPr>
        </p:nvSpPr>
        <p:spPr>
          <a:xfrm>
            <a:off x="3519730" y="1836492"/>
            <a:ext cx="5152539" cy="718457"/>
          </a:xfrm>
          <a:prstGeom prst="rect">
            <a:avLst/>
          </a:prstGeom>
        </p:spPr>
        <p:txBody>
          <a:bodyPr/>
          <a:lstStyle>
            <a:lvl1pPr marL="0" indent="0" algn="ctr">
              <a:buNone/>
              <a:defRPr sz="1800" cap="none" spc="200" baseline="0">
                <a:solidFill>
                  <a:schemeClr val="bg1"/>
                </a:solidFill>
                <a:latin typeface="+mn-lt"/>
              </a:defRPr>
            </a:lvl1pPr>
          </a:lstStyle>
          <a:p>
            <a:pPr lvl="0"/>
            <a:r>
              <a:rPr lang="en-US" dirty="0"/>
              <a:t>Add subtitle</a:t>
            </a:r>
          </a:p>
        </p:txBody>
      </p:sp>
      <p:sp>
        <p:nvSpPr>
          <p:cNvPr id="39" name="Text Placeholder 10">
            <a:extLst>
              <a:ext uri="{FF2B5EF4-FFF2-40B4-BE49-F238E27FC236}">
                <a16:creationId xmlns:a16="http://schemas.microsoft.com/office/drawing/2014/main" id="{EB6054A1-FB6D-4599-BAA9-5A51A0FA8C5C}"/>
              </a:ext>
            </a:extLst>
          </p:cNvPr>
          <p:cNvSpPr>
            <a:spLocks noGrp="1"/>
          </p:cNvSpPr>
          <p:nvPr>
            <p:ph type="body" sz="quarter" idx="24" hasCustomPrompt="1"/>
          </p:nvPr>
        </p:nvSpPr>
        <p:spPr>
          <a:xfrm>
            <a:off x="963991" y="2822318"/>
            <a:ext cx="3574251" cy="448769"/>
          </a:xfrm>
          <a:prstGeom prst="rect">
            <a:avLst/>
          </a:prstGeom>
        </p:spPr>
        <p:txBody>
          <a:bodyPr/>
          <a:lstStyle>
            <a:lvl1pPr marL="0" indent="0" algn="l">
              <a:buNone/>
              <a:defRPr sz="1600" cap="none" spc="200" baseline="0">
                <a:solidFill>
                  <a:schemeClr val="bg1"/>
                </a:solidFill>
                <a:latin typeface="+mj-lt"/>
              </a:defRPr>
            </a:lvl1pPr>
          </a:lstStyle>
          <a:p>
            <a:pPr lvl="0"/>
            <a:r>
              <a:rPr lang="en-US" dirty="0"/>
              <a:t>Click to add title</a:t>
            </a:r>
          </a:p>
        </p:txBody>
      </p:sp>
      <p:sp>
        <p:nvSpPr>
          <p:cNvPr id="4" name="Content Placeholder 3">
            <a:extLst>
              <a:ext uri="{FF2B5EF4-FFF2-40B4-BE49-F238E27FC236}">
                <a16:creationId xmlns:a16="http://schemas.microsoft.com/office/drawing/2014/main" id="{95054896-ABA6-49DF-9D5D-B2E6224DD442}"/>
              </a:ext>
            </a:extLst>
          </p:cNvPr>
          <p:cNvSpPr>
            <a:spLocks noGrp="1"/>
          </p:cNvSpPr>
          <p:nvPr>
            <p:ph sz="quarter" idx="32"/>
          </p:nvPr>
        </p:nvSpPr>
        <p:spPr>
          <a:xfrm>
            <a:off x="866775" y="3333750"/>
            <a:ext cx="4352925" cy="263683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 name="Text Placeholder 10">
            <a:extLst>
              <a:ext uri="{FF2B5EF4-FFF2-40B4-BE49-F238E27FC236}">
                <a16:creationId xmlns:a16="http://schemas.microsoft.com/office/drawing/2014/main" id="{5E9FFDEA-766B-48BC-B5E5-F06563BF4DE9}"/>
              </a:ext>
            </a:extLst>
          </p:cNvPr>
          <p:cNvSpPr>
            <a:spLocks noGrp="1"/>
          </p:cNvSpPr>
          <p:nvPr>
            <p:ph type="body" sz="quarter" idx="25" hasCustomPrompt="1"/>
          </p:nvPr>
        </p:nvSpPr>
        <p:spPr>
          <a:xfrm>
            <a:off x="6479875" y="2829932"/>
            <a:ext cx="3574251" cy="448769"/>
          </a:xfrm>
          <a:prstGeom prst="rect">
            <a:avLst/>
          </a:prstGeom>
        </p:spPr>
        <p:txBody>
          <a:bodyPr/>
          <a:lstStyle>
            <a:lvl1pPr marL="0" indent="0" algn="l">
              <a:buNone/>
              <a:defRPr sz="1600" cap="none" spc="200" baseline="0">
                <a:solidFill>
                  <a:schemeClr val="bg1"/>
                </a:solidFill>
                <a:latin typeface="+mj-lt"/>
              </a:defRPr>
            </a:lvl1pPr>
          </a:lstStyle>
          <a:p>
            <a:pPr lvl="0"/>
            <a:r>
              <a:rPr lang="en-US" dirty="0"/>
              <a:t>Click to add title</a:t>
            </a:r>
          </a:p>
        </p:txBody>
      </p:sp>
      <p:sp>
        <p:nvSpPr>
          <p:cNvPr id="12" name="Footer Placeholder 15">
            <a:extLst>
              <a:ext uri="{FF2B5EF4-FFF2-40B4-BE49-F238E27FC236}">
                <a16:creationId xmlns:a16="http://schemas.microsoft.com/office/drawing/2014/main" id="{067B5EA1-9C03-415F-A792-0E81289DB3BC}"/>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endParaRPr lang="en-US" dirty="0"/>
          </a:p>
        </p:txBody>
      </p:sp>
      <p:sp>
        <p:nvSpPr>
          <p:cNvPr id="13" name="Slide Number Placeholder 16">
            <a:extLst>
              <a:ext uri="{FF2B5EF4-FFF2-40B4-BE49-F238E27FC236}">
                <a16:creationId xmlns:a16="http://schemas.microsoft.com/office/drawing/2014/main" id="{258AB827-653F-449B-8FE9-EC1E4F1C15B3}"/>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14" name="Date Placeholder 14">
            <a:extLst>
              <a:ext uri="{FF2B5EF4-FFF2-40B4-BE49-F238E27FC236}">
                <a16:creationId xmlns:a16="http://schemas.microsoft.com/office/drawing/2014/main" id="{045230A5-30E4-4168-93C9-124C889B63F7}"/>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endParaRPr lang="en-US" cap="all" dirty="0"/>
          </a:p>
        </p:txBody>
      </p:sp>
      <p:sp>
        <p:nvSpPr>
          <p:cNvPr id="34" name="Content Placeholder 3">
            <a:extLst>
              <a:ext uri="{FF2B5EF4-FFF2-40B4-BE49-F238E27FC236}">
                <a16:creationId xmlns:a16="http://schemas.microsoft.com/office/drawing/2014/main" id="{C1979EE6-6944-48F0-87CE-65E90A3ACC71}"/>
              </a:ext>
            </a:extLst>
          </p:cNvPr>
          <p:cNvSpPr>
            <a:spLocks noGrp="1"/>
          </p:cNvSpPr>
          <p:nvPr>
            <p:ph sz="quarter" idx="33"/>
          </p:nvPr>
        </p:nvSpPr>
        <p:spPr>
          <a:xfrm>
            <a:off x="6433647" y="3333750"/>
            <a:ext cx="4352925" cy="263683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25142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Year Action Plan">
    <p:spTree>
      <p:nvGrpSpPr>
        <p:cNvPr id="1" name=""/>
        <p:cNvGrpSpPr/>
        <p:nvPr/>
      </p:nvGrpSpPr>
      <p:grpSpPr>
        <a:xfrm>
          <a:off x="0" y="0"/>
          <a:ext cx="0" cy="0"/>
          <a:chOff x="0" y="0"/>
          <a:chExt cx="0" cy="0"/>
        </a:xfrm>
      </p:grpSpPr>
      <p:pic>
        <p:nvPicPr>
          <p:cNvPr id="120" name="Graphic 119">
            <a:extLst>
              <a:ext uri="{FF2B5EF4-FFF2-40B4-BE49-F238E27FC236}">
                <a16:creationId xmlns:a16="http://schemas.microsoft.com/office/drawing/2014/main" id="{0D59F18F-5BD3-4E80-A69E-6D92DA9BB54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2192000" cy="6858000"/>
          </a:xfrm>
          <a:prstGeom prst="rect">
            <a:avLst/>
          </a:prstGeom>
        </p:spPr>
      </p:pic>
      <p:grpSp>
        <p:nvGrpSpPr>
          <p:cNvPr id="100" name="Group 99">
            <a:extLst>
              <a:ext uri="{FF2B5EF4-FFF2-40B4-BE49-F238E27FC236}">
                <a16:creationId xmlns:a16="http://schemas.microsoft.com/office/drawing/2014/main" id="{79CFC79B-A403-4086-AB1A-E4F1F5AC31F2}"/>
              </a:ext>
              <a:ext uri="{C183D7F6-B498-43B3-948B-1728B52AA6E4}">
                <adec:decorative xmlns:adec="http://schemas.microsoft.com/office/drawing/2017/decorative" val="1"/>
              </a:ext>
            </a:extLst>
          </p:cNvPr>
          <p:cNvGrpSpPr/>
          <p:nvPr userDrawn="1"/>
        </p:nvGrpSpPr>
        <p:grpSpPr>
          <a:xfrm>
            <a:off x="2010137" y="2689356"/>
            <a:ext cx="8510121" cy="0"/>
            <a:chOff x="1504814" y="2488864"/>
            <a:chExt cx="8510121" cy="0"/>
          </a:xfrm>
        </p:grpSpPr>
        <p:cxnSp>
          <p:nvCxnSpPr>
            <p:cNvPr id="79" name="Straight Connector 78">
              <a:extLst>
                <a:ext uri="{FF2B5EF4-FFF2-40B4-BE49-F238E27FC236}">
                  <a16:creationId xmlns:a16="http://schemas.microsoft.com/office/drawing/2014/main" id="{3993C126-30E8-42C9-97ED-B7968CE61D87}"/>
                </a:ext>
              </a:extLst>
            </p:cNvPr>
            <p:cNvCxnSpPr>
              <a:cxnSpLocks/>
            </p:cNvCxnSpPr>
            <p:nvPr userDrawn="1"/>
          </p:nvCxnSpPr>
          <p:spPr>
            <a:xfrm>
              <a:off x="1504814"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710C08B4-5A67-4383-9733-CF6DCA952D8F}"/>
                </a:ext>
              </a:extLst>
            </p:cNvPr>
            <p:cNvCxnSpPr>
              <a:cxnSpLocks/>
            </p:cNvCxnSpPr>
            <p:nvPr userDrawn="1"/>
          </p:nvCxnSpPr>
          <p:spPr>
            <a:xfrm>
              <a:off x="2301137"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9736A6D3-72B8-4ADD-83D7-F905F1EB82FE}"/>
                </a:ext>
              </a:extLst>
            </p:cNvPr>
            <p:cNvCxnSpPr>
              <a:cxnSpLocks/>
            </p:cNvCxnSpPr>
            <p:nvPr userDrawn="1"/>
          </p:nvCxnSpPr>
          <p:spPr>
            <a:xfrm>
              <a:off x="3083776"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7C048AE4-D798-4F1B-874C-F9044ECC8603}"/>
                </a:ext>
              </a:extLst>
            </p:cNvPr>
            <p:cNvCxnSpPr>
              <a:cxnSpLocks/>
            </p:cNvCxnSpPr>
            <p:nvPr userDrawn="1"/>
          </p:nvCxnSpPr>
          <p:spPr>
            <a:xfrm>
              <a:off x="3880099"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224A7533-05E8-464C-81E3-83136E632AF6}"/>
                </a:ext>
              </a:extLst>
            </p:cNvPr>
            <p:cNvCxnSpPr>
              <a:cxnSpLocks/>
            </p:cNvCxnSpPr>
            <p:nvPr userDrawn="1"/>
          </p:nvCxnSpPr>
          <p:spPr>
            <a:xfrm>
              <a:off x="4655896"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714E820A-336F-43A8-AB0D-875A28FB90F6}"/>
                </a:ext>
              </a:extLst>
            </p:cNvPr>
            <p:cNvCxnSpPr>
              <a:cxnSpLocks/>
            </p:cNvCxnSpPr>
            <p:nvPr userDrawn="1"/>
          </p:nvCxnSpPr>
          <p:spPr>
            <a:xfrm>
              <a:off x="5452219"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6D557188-FB50-4CF1-85AD-28747D97DC45}"/>
                </a:ext>
              </a:extLst>
            </p:cNvPr>
            <p:cNvCxnSpPr>
              <a:cxnSpLocks/>
            </p:cNvCxnSpPr>
            <p:nvPr userDrawn="1"/>
          </p:nvCxnSpPr>
          <p:spPr>
            <a:xfrm>
              <a:off x="6234858"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1AF23435-A9FF-4958-AAD2-BC57F32090C1}"/>
                </a:ext>
              </a:extLst>
            </p:cNvPr>
            <p:cNvCxnSpPr>
              <a:cxnSpLocks/>
            </p:cNvCxnSpPr>
            <p:nvPr userDrawn="1"/>
          </p:nvCxnSpPr>
          <p:spPr>
            <a:xfrm>
              <a:off x="7031181"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3B538E04-AA2E-459F-8D6B-7272BF9117A5}"/>
                </a:ext>
              </a:extLst>
            </p:cNvPr>
            <p:cNvCxnSpPr>
              <a:cxnSpLocks/>
            </p:cNvCxnSpPr>
            <p:nvPr userDrawn="1"/>
          </p:nvCxnSpPr>
          <p:spPr>
            <a:xfrm>
              <a:off x="7813820"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379A5921-876C-47AA-BF02-FADD423D79B7}"/>
                </a:ext>
              </a:extLst>
            </p:cNvPr>
            <p:cNvCxnSpPr>
              <a:cxnSpLocks/>
            </p:cNvCxnSpPr>
            <p:nvPr userDrawn="1"/>
          </p:nvCxnSpPr>
          <p:spPr>
            <a:xfrm>
              <a:off x="8610143"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9B30A0A8-B885-4ACC-A172-7A4408F0C0BC}"/>
                </a:ext>
              </a:extLst>
            </p:cNvPr>
            <p:cNvCxnSpPr>
              <a:cxnSpLocks/>
            </p:cNvCxnSpPr>
            <p:nvPr userDrawn="1"/>
          </p:nvCxnSpPr>
          <p:spPr>
            <a:xfrm>
              <a:off x="9399625"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F3B7C7B2-16AE-4434-A8AD-0977BCB9459A}"/>
              </a:ext>
            </a:extLst>
          </p:cNvPr>
          <p:cNvSpPr>
            <a:spLocks noGrp="1"/>
          </p:cNvSpPr>
          <p:nvPr>
            <p:ph type="title" hasCustomPrompt="1"/>
          </p:nvPr>
        </p:nvSpPr>
        <p:spPr>
          <a:xfrm>
            <a:off x="681698" y="512299"/>
            <a:ext cx="10515600" cy="727388"/>
          </a:xfrm>
          <a:prstGeom prst="rect">
            <a:avLst/>
          </a:prstGeom>
        </p:spPr>
        <p:txBody>
          <a:bodyPr/>
          <a:lstStyle>
            <a:lvl1pPr>
              <a:defRPr sz="2800" cap="all" spc="400" baseline="0">
                <a:solidFill>
                  <a:schemeClr val="bg1"/>
                </a:solidFill>
              </a:defRPr>
            </a:lvl1pPr>
          </a:lstStyle>
          <a:p>
            <a:r>
              <a:rPr lang="en-US" dirty="0"/>
              <a:t>Click to add title</a:t>
            </a:r>
          </a:p>
        </p:txBody>
      </p:sp>
      <p:sp>
        <p:nvSpPr>
          <p:cNvPr id="121" name="Text Placeholder 14">
            <a:extLst>
              <a:ext uri="{FF2B5EF4-FFF2-40B4-BE49-F238E27FC236}">
                <a16:creationId xmlns:a16="http://schemas.microsoft.com/office/drawing/2014/main" id="{53B0593C-E961-4FCF-8FFD-E10C0FD17BBF}"/>
              </a:ext>
            </a:extLst>
          </p:cNvPr>
          <p:cNvSpPr>
            <a:spLocks noGrp="1"/>
          </p:cNvSpPr>
          <p:nvPr>
            <p:ph type="body" sz="quarter" idx="43" hasCustomPrompt="1"/>
          </p:nvPr>
        </p:nvSpPr>
        <p:spPr>
          <a:xfrm>
            <a:off x="1992423" y="1780403"/>
            <a:ext cx="1440088" cy="586248"/>
          </a:xfrm>
          <a:prstGeom prst="rect">
            <a:avLst/>
          </a:prstGeom>
        </p:spPr>
        <p:txBody>
          <a:bodyPr anchor="ctr"/>
          <a:lstStyle>
            <a:lvl1pPr marL="0" indent="0" algn="ctr">
              <a:lnSpc>
                <a:spcPct val="100000"/>
              </a:lnSpc>
              <a:spcBef>
                <a:spcPts val="0"/>
              </a:spcBef>
              <a:buNone/>
              <a:defRPr sz="1400" cap="none" spc="0" baseline="0">
                <a:solidFill>
                  <a:schemeClr val="bg1"/>
                </a:solidFill>
                <a:latin typeface="+mn-lt"/>
              </a:defRPr>
            </a:lvl1pPr>
          </a:lstStyle>
          <a:p>
            <a:pPr lvl="0"/>
            <a:r>
              <a:rPr lang="en-US" dirty="0"/>
              <a:t>Click to add text</a:t>
            </a:r>
          </a:p>
        </p:txBody>
      </p:sp>
      <p:sp>
        <p:nvSpPr>
          <p:cNvPr id="122" name="Text Placeholder 14">
            <a:extLst>
              <a:ext uri="{FF2B5EF4-FFF2-40B4-BE49-F238E27FC236}">
                <a16:creationId xmlns:a16="http://schemas.microsoft.com/office/drawing/2014/main" id="{82A98F85-0B8A-4F76-813C-C9E7A0AD8804}"/>
              </a:ext>
            </a:extLst>
          </p:cNvPr>
          <p:cNvSpPr>
            <a:spLocks noGrp="1"/>
          </p:cNvSpPr>
          <p:nvPr>
            <p:ph type="body" sz="quarter" idx="44" hasCustomPrompt="1"/>
          </p:nvPr>
        </p:nvSpPr>
        <p:spPr>
          <a:xfrm>
            <a:off x="4360668" y="1780403"/>
            <a:ext cx="1440088" cy="586248"/>
          </a:xfrm>
          <a:prstGeom prst="rect">
            <a:avLst/>
          </a:prstGeom>
        </p:spPr>
        <p:txBody>
          <a:bodyPr anchor="ctr"/>
          <a:lstStyle>
            <a:lvl1pPr marL="0" indent="0" algn="ctr">
              <a:lnSpc>
                <a:spcPct val="100000"/>
              </a:lnSpc>
              <a:spcBef>
                <a:spcPts val="0"/>
              </a:spcBef>
              <a:buNone/>
              <a:defRPr sz="1400" cap="none" spc="0" baseline="0">
                <a:solidFill>
                  <a:schemeClr val="bg1"/>
                </a:solidFill>
                <a:latin typeface="+mn-lt"/>
              </a:defRPr>
            </a:lvl1pPr>
          </a:lstStyle>
          <a:p>
            <a:pPr lvl="0"/>
            <a:r>
              <a:rPr lang="en-US" dirty="0"/>
              <a:t>Click to add text</a:t>
            </a:r>
          </a:p>
        </p:txBody>
      </p:sp>
      <p:sp>
        <p:nvSpPr>
          <p:cNvPr id="123" name="Text Placeholder 14">
            <a:extLst>
              <a:ext uri="{FF2B5EF4-FFF2-40B4-BE49-F238E27FC236}">
                <a16:creationId xmlns:a16="http://schemas.microsoft.com/office/drawing/2014/main" id="{0E645547-1191-4919-804B-D1DC905F3680}"/>
              </a:ext>
            </a:extLst>
          </p:cNvPr>
          <p:cNvSpPr>
            <a:spLocks noGrp="1"/>
          </p:cNvSpPr>
          <p:nvPr>
            <p:ph type="body" sz="quarter" idx="45" hasCustomPrompt="1"/>
          </p:nvPr>
        </p:nvSpPr>
        <p:spPr>
          <a:xfrm>
            <a:off x="8307743" y="1780403"/>
            <a:ext cx="1440088" cy="586248"/>
          </a:xfrm>
          <a:prstGeom prst="rect">
            <a:avLst/>
          </a:prstGeom>
        </p:spPr>
        <p:txBody>
          <a:bodyPr anchor="ctr"/>
          <a:lstStyle>
            <a:lvl1pPr marL="0" indent="0" algn="ctr">
              <a:lnSpc>
                <a:spcPct val="100000"/>
              </a:lnSpc>
              <a:spcBef>
                <a:spcPts val="0"/>
              </a:spcBef>
              <a:buNone/>
              <a:defRPr sz="1400" cap="none" spc="0" baseline="0">
                <a:solidFill>
                  <a:schemeClr val="bg1"/>
                </a:solidFill>
                <a:latin typeface="+mn-lt"/>
              </a:defRPr>
            </a:lvl1pPr>
          </a:lstStyle>
          <a:p>
            <a:pPr lvl="0"/>
            <a:r>
              <a:rPr lang="en-US" dirty="0"/>
              <a:t>Click to add text</a:t>
            </a:r>
          </a:p>
        </p:txBody>
      </p:sp>
      <p:sp>
        <p:nvSpPr>
          <p:cNvPr id="113" name="Text Placeholder 14">
            <a:extLst>
              <a:ext uri="{FF2B5EF4-FFF2-40B4-BE49-F238E27FC236}">
                <a16:creationId xmlns:a16="http://schemas.microsoft.com/office/drawing/2014/main" id="{70437561-3145-4AA5-B5BF-FC2748828C08}"/>
              </a:ext>
            </a:extLst>
          </p:cNvPr>
          <p:cNvSpPr>
            <a:spLocks noGrp="1"/>
          </p:cNvSpPr>
          <p:nvPr>
            <p:ph type="body" sz="quarter" idx="41" hasCustomPrompt="1"/>
          </p:nvPr>
        </p:nvSpPr>
        <p:spPr>
          <a:xfrm>
            <a:off x="505322" y="2436036"/>
            <a:ext cx="1194201" cy="501726"/>
          </a:xfrm>
          <a:prstGeom prst="rect">
            <a:avLst/>
          </a:prstGeom>
        </p:spPr>
        <p:txBody>
          <a:bodyPr anchor="ctr"/>
          <a:lstStyle>
            <a:lvl1pPr marL="0" indent="0" algn="ctr">
              <a:buNone/>
              <a:defRPr sz="1800" cap="none" spc="200" baseline="0">
                <a:solidFill>
                  <a:schemeClr val="accent6"/>
                </a:solidFill>
                <a:latin typeface="+mj-lt"/>
              </a:defRPr>
            </a:lvl1pPr>
          </a:lstStyle>
          <a:p>
            <a:pPr lvl="0"/>
            <a:r>
              <a:rPr lang="en-US" dirty="0"/>
              <a:t>Add year</a:t>
            </a:r>
          </a:p>
        </p:txBody>
      </p:sp>
      <p:sp>
        <p:nvSpPr>
          <p:cNvPr id="42" name="Text Placeholder 14">
            <a:extLst>
              <a:ext uri="{FF2B5EF4-FFF2-40B4-BE49-F238E27FC236}">
                <a16:creationId xmlns:a16="http://schemas.microsoft.com/office/drawing/2014/main" id="{25924F20-2A98-40F8-8A1C-BF4BCDC2E915}"/>
              </a:ext>
            </a:extLst>
          </p:cNvPr>
          <p:cNvSpPr>
            <a:spLocks noGrp="1"/>
          </p:cNvSpPr>
          <p:nvPr>
            <p:ph type="body" sz="quarter" idx="17" hasCustomPrompt="1"/>
          </p:nvPr>
        </p:nvSpPr>
        <p:spPr>
          <a:xfrm>
            <a:off x="1675402" y="277431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43" name="Text Placeholder 14">
            <a:extLst>
              <a:ext uri="{FF2B5EF4-FFF2-40B4-BE49-F238E27FC236}">
                <a16:creationId xmlns:a16="http://schemas.microsoft.com/office/drawing/2014/main" id="{DFA884F6-1E9E-4CB8-B4C3-3699E85DC2F4}"/>
              </a:ext>
            </a:extLst>
          </p:cNvPr>
          <p:cNvSpPr>
            <a:spLocks noGrp="1"/>
          </p:cNvSpPr>
          <p:nvPr>
            <p:ph type="body" sz="quarter" idx="18" hasCustomPrompt="1"/>
          </p:nvPr>
        </p:nvSpPr>
        <p:spPr>
          <a:xfrm>
            <a:off x="2464817" y="277431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44" name="Text Placeholder 14">
            <a:extLst>
              <a:ext uri="{FF2B5EF4-FFF2-40B4-BE49-F238E27FC236}">
                <a16:creationId xmlns:a16="http://schemas.microsoft.com/office/drawing/2014/main" id="{7C52539B-C569-4941-87E7-C3EFCFA1B401}"/>
              </a:ext>
            </a:extLst>
          </p:cNvPr>
          <p:cNvSpPr>
            <a:spLocks noGrp="1"/>
          </p:cNvSpPr>
          <p:nvPr>
            <p:ph type="body" sz="quarter" idx="19" hasCustomPrompt="1"/>
          </p:nvPr>
        </p:nvSpPr>
        <p:spPr>
          <a:xfrm>
            <a:off x="3254232" y="277431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45" name="Text Placeholder 14">
            <a:extLst>
              <a:ext uri="{FF2B5EF4-FFF2-40B4-BE49-F238E27FC236}">
                <a16:creationId xmlns:a16="http://schemas.microsoft.com/office/drawing/2014/main" id="{9B18D372-BEFC-4475-B0A5-A798E6CFD62B}"/>
              </a:ext>
            </a:extLst>
          </p:cNvPr>
          <p:cNvSpPr>
            <a:spLocks noGrp="1"/>
          </p:cNvSpPr>
          <p:nvPr>
            <p:ph type="body" sz="quarter" idx="20" hasCustomPrompt="1"/>
          </p:nvPr>
        </p:nvSpPr>
        <p:spPr>
          <a:xfrm>
            <a:off x="4043647" y="277431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46" name="Text Placeholder 14">
            <a:extLst>
              <a:ext uri="{FF2B5EF4-FFF2-40B4-BE49-F238E27FC236}">
                <a16:creationId xmlns:a16="http://schemas.microsoft.com/office/drawing/2014/main" id="{19FE16DC-63F2-4A3D-A743-C8480AE391F6}"/>
              </a:ext>
            </a:extLst>
          </p:cNvPr>
          <p:cNvSpPr>
            <a:spLocks noGrp="1"/>
          </p:cNvSpPr>
          <p:nvPr>
            <p:ph type="body" sz="quarter" idx="21" hasCustomPrompt="1"/>
          </p:nvPr>
        </p:nvSpPr>
        <p:spPr>
          <a:xfrm>
            <a:off x="4833062" y="277431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47" name="Text Placeholder 14">
            <a:extLst>
              <a:ext uri="{FF2B5EF4-FFF2-40B4-BE49-F238E27FC236}">
                <a16:creationId xmlns:a16="http://schemas.microsoft.com/office/drawing/2014/main" id="{23422F26-58EB-43A7-A33C-2ADBC2320CFB}"/>
              </a:ext>
            </a:extLst>
          </p:cNvPr>
          <p:cNvSpPr>
            <a:spLocks noGrp="1"/>
          </p:cNvSpPr>
          <p:nvPr>
            <p:ph type="body" sz="quarter" idx="22" hasCustomPrompt="1"/>
          </p:nvPr>
        </p:nvSpPr>
        <p:spPr>
          <a:xfrm>
            <a:off x="5622477" y="277431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48" name="Text Placeholder 14">
            <a:extLst>
              <a:ext uri="{FF2B5EF4-FFF2-40B4-BE49-F238E27FC236}">
                <a16:creationId xmlns:a16="http://schemas.microsoft.com/office/drawing/2014/main" id="{D9B50A50-093B-4DCA-929F-AF8AB169A473}"/>
              </a:ext>
            </a:extLst>
          </p:cNvPr>
          <p:cNvSpPr>
            <a:spLocks noGrp="1"/>
          </p:cNvSpPr>
          <p:nvPr>
            <p:ph type="body" sz="quarter" idx="23" hasCustomPrompt="1"/>
          </p:nvPr>
        </p:nvSpPr>
        <p:spPr>
          <a:xfrm>
            <a:off x="6411892" y="277431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49" name="Text Placeholder 14">
            <a:extLst>
              <a:ext uri="{FF2B5EF4-FFF2-40B4-BE49-F238E27FC236}">
                <a16:creationId xmlns:a16="http://schemas.microsoft.com/office/drawing/2014/main" id="{A60753DF-99A3-4BAF-AA47-4AD0BEAEAEDD}"/>
              </a:ext>
            </a:extLst>
          </p:cNvPr>
          <p:cNvSpPr>
            <a:spLocks noGrp="1"/>
          </p:cNvSpPr>
          <p:nvPr>
            <p:ph type="body" sz="quarter" idx="24" hasCustomPrompt="1"/>
          </p:nvPr>
        </p:nvSpPr>
        <p:spPr>
          <a:xfrm>
            <a:off x="7201307" y="277431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50" name="Text Placeholder 14">
            <a:extLst>
              <a:ext uri="{FF2B5EF4-FFF2-40B4-BE49-F238E27FC236}">
                <a16:creationId xmlns:a16="http://schemas.microsoft.com/office/drawing/2014/main" id="{470DC77E-070B-46BC-B95C-A323D9EEC9D5}"/>
              </a:ext>
            </a:extLst>
          </p:cNvPr>
          <p:cNvSpPr>
            <a:spLocks noGrp="1"/>
          </p:cNvSpPr>
          <p:nvPr>
            <p:ph type="body" sz="quarter" idx="25" hasCustomPrompt="1"/>
          </p:nvPr>
        </p:nvSpPr>
        <p:spPr>
          <a:xfrm>
            <a:off x="7990722" y="277431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51" name="Text Placeholder 14">
            <a:extLst>
              <a:ext uri="{FF2B5EF4-FFF2-40B4-BE49-F238E27FC236}">
                <a16:creationId xmlns:a16="http://schemas.microsoft.com/office/drawing/2014/main" id="{E7D1C36D-258C-4B31-95BB-6C0127AEEACB}"/>
              </a:ext>
            </a:extLst>
          </p:cNvPr>
          <p:cNvSpPr>
            <a:spLocks noGrp="1"/>
          </p:cNvSpPr>
          <p:nvPr>
            <p:ph type="body" sz="quarter" idx="26" hasCustomPrompt="1"/>
          </p:nvPr>
        </p:nvSpPr>
        <p:spPr>
          <a:xfrm>
            <a:off x="8780137" y="277431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52" name="Text Placeholder 14">
            <a:extLst>
              <a:ext uri="{FF2B5EF4-FFF2-40B4-BE49-F238E27FC236}">
                <a16:creationId xmlns:a16="http://schemas.microsoft.com/office/drawing/2014/main" id="{214A7064-793B-4F30-9A33-42069EF60489}"/>
              </a:ext>
            </a:extLst>
          </p:cNvPr>
          <p:cNvSpPr>
            <a:spLocks noGrp="1"/>
          </p:cNvSpPr>
          <p:nvPr>
            <p:ph type="body" sz="quarter" idx="27" hasCustomPrompt="1"/>
          </p:nvPr>
        </p:nvSpPr>
        <p:spPr>
          <a:xfrm>
            <a:off x="9569552" y="277431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53" name="Text Placeholder 14">
            <a:extLst>
              <a:ext uri="{FF2B5EF4-FFF2-40B4-BE49-F238E27FC236}">
                <a16:creationId xmlns:a16="http://schemas.microsoft.com/office/drawing/2014/main" id="{5868F5A5-3ED0-4C78-A557-F4B94B123D9B}"/>
              </a:ext>
            </a:extLst>
          </p:cNvPr>
          <p:cNvSpPr>
            <a:spLocks noGrp="1"/>
          </p:cNvSpPr>
          <p:nvPr>
            <p:ph type="body" sz="quarter" idx="28" hasCustomPrompt="1"/>
          </p:nvPr>
        </p:nvSpPr>
        <p:spPr>
          <a:xfrm>
            <a:off x="10358963" y="277431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124" name="Text Placeholder 14">
            <a:extLst>
              <a:ext uri="{FF2B5EF4-FFF2-40B4-BE49-F238E27FC236}">
                <a16:creationId xmlns:a16="http://schemas.microsoft.com/office/drawing/2014/main" id="{A727AB6E-B8DB-4DE5-BF92-3EDCA58B0CD4}"/>
              </a:ext>
            </a:extLst>
          </p:cNvPr>
          <p:cNvSpPr>
            <a:spLocks noGrp="1"/>
          </p:cNvSpPr>
          <p:nvPr>
            <p:ph type="body" sz="quarter" idx="46" hasCustomPrompt="1"/>
          </p:nvPr>
        </p:nvSpPr>
        <p:spPr>
          <a:xfrm>
            <a:off x="1992423" y="3563114"/>
            <a:ext cx="1440088" cy="586248"/>
          </a:xfrm>
          <a:prstGeom prst="rect">
            <a:avLst/>
          </a:prstGeom>
        </p:spPr>
        <p:txBody>
          <a:bodyPr anchor="ctr"/>
          <a:lstStyle>
            <a:lvl1pPr marL="0" indent="0" algn="ctr">
              <a:lnSpc>
                <a:spcPct val="100000"/>
              </a:lnSpc>
              <a:spcBef>
                <a:spcPts val="0"/>
              </a:spcBef>
              <a:buNone/>
              <a:defRPr sz="1400" cap="none" spc="0" baseline="0">
                <a:solidFill>
                  <a:schemeClr val="bg1"/>
                </a:solidFill>
                <a:latin typeface="+mn-lt"/>
              </a:defRPr>
            </a:lvl1pPr>
          </a:lstStyle>
          <a:p>
            <a:pPr lvl="0"/>
            <a:r>
              <a:rPr lang="en-US" dirty="0"/>
              <a:t>Click to add text</a:t>
            </a:r>
          </a:p>
        </p:txBody>
      </p:sp>
      <p:sp>
        <p:nvSpPr>
          <p:cNvPr id="125" name="Text Placeholder 14">
            <a:extLst>
              <a:ext uri="{FF2B5EF4-FFF2-40B4-BE49-F238E27FC236}">
                <a16:creationId xmlns:a16="http://schemas.microsoft.com/office/drawing/2014/main" id="{9E6A60C5-3054-4500-AE04-5766330FED67}"/>
              </a:ext>
            </a:extLst>
          </p:cNvPr>
          <p:cNvSpPr>
            <a:spLocks noGrp="1"/>
          </p:cNvSpPr>
          <p:nvPr>
            <p:ph type="body" sz="quarter" idx="47" hasCustomPrompt="1"/>
          </p:nvPr>
        </p:nvSpPr>
        <p:spPr>
          <a:xfrm>
            <a:off x="5939498" y="3563114"/>
            <a:ext cx="1440088" cy="586248"/>
          </a:xfrm>
          <a:prstGeom prst="rect">
            <a:avLst/>
          </a:prstGeom>
        </p:spPr>
        <p:txBody>
          <a:bodyPr anchor="ctr"/>
          <a:lstStyle>
            <a:lvl1pPr marL="0" indent="0" algn="ctr">
              <a:lnSpc>
                <a:spcPct val="100000"/>
              </a:lnSpc>
              <a:spcBef>
                <a:spcPts val="0"/>
              </a:spcBef>
              <a:buNone/>
              <a:defRPr sz="1400" b="1" cap="none" spc="0" baseline="0">
                <a:solidFill>
                  <a:schemeClr val="accent6"/>
                </a:solidFill>
                <a:latin typeface="+mn-lt"/>
              </a:defRPr>
            </a:lvl1pPr>
          </a:lstStyle>
          <a:p>
            <a:pPr lvl="0"/>
            <a:r>
              <a:rPr lang="en-US" dirty="0"/>
              <a:t>Click to add text</a:t>
            </a:r>
          </a:p>
        </p:txBody>
      </p:sp>
      <p:sp>
        <p:nvSpPr>
          <p:cNvPr id="126" name="Text Placeholder 14">
            <a:extLst>
              <a:ext uri="{FF2B5EF4-FFF2-40B4-BE49-F238E27FC236}">
                <a16:creationId xmlns:a16="http://schemas.microsoft.com/office/drawing/2014/main" id="{3984C0A5-C9AE-4249-8578-A0909B41B459}"/>
              </a:ext>
            </a:extLst>
          </p:cNvPr>
          <p:cNvSpPr>
            <a:spLocks noGrp="1"/>
          </p:cNvSpPr>
          <p:nvPr>
            <p:ph type="body" sz="quarter" idx="48" hasCustomPrompt="1"/>
          </p:nvPr>
        </p:nvSpPr>
        <p:spPr>
          <a:xfrm>
            <a:off x="9886573" y="3563114"/>
            <a:ext cx="1440088" cy="586248"/>
          </a:xfrm>
          <a:prstGeom prst="rect">
            <a:avLst/>
          </a:prstGeom>
        </p:spPr>
        <p:txBody>
          <a:bodyPr anchor="ctr"/>
          <a:lstStyle>
            <a:lvl1pPr marL="0" indent="0" algn="ctr">
              <a:lnSpc>
                <a:spcPct val="100000"/>
              </a:lnSpc>
              <a:spcBef>
                <a:spcPts val="0"/>
              </a:spcBef>
              <a:buNone/>
              <a:defRPr sz="1400" cap="none" spc="0" baseline="0">
                <a:solidFill>
                  <a:schemeClr val="bg1"/>
                </a:solidFill>
                <a:latin typeface="+mn-lt"/>
              </a:defRPr>
            </a:lvl1pPr>
          </a:lstStyle>
          <a:p>
            <a:pPr lvl="0"/>
            <a:r>
              <a:rPr lang="en-US" dirty="0"/>
              <a:t>Click to add text</a:t>
            </a:r>
          </a:p>
        </p:txBody>
      </p:sp>
      <p:sp>
        <p:nvSpPr>
          <p:cNvPr id="114" name="Text Placeholder 14">
            <a:extLst>
              <a:ext uri="{FF2B5EF4-FFF2-40B4-BE49-F238E27FC236}">
                <a16:creationId xmlns:a16="http://schemas.microsoft.com/office/drawing/2014/main" id="{4C9A8467-48EB-4C64-8A54-0526649B91A3}"/>
              </a:ext>
            </a:extLst>
          </p:cNvPr>
          <p:cNvSpPr>
            <a:spLocks noGrp="1"/>
          </p:cNvSpPr>
          <p:nvPr>
            <p:ph type="body" sz="quarter" idx="42" hasCustomPrompt="1"/>
          </p:nvPr>
        </p:nvSpPr>
        <p:spPr>
          <a:xfrm>
            <a:off x="505322" y="4134112"/>
            <a:ext cx="1194201" cy="501726"/>
          </a:xfrm>
          <a:prstGeom prst="rect">
            <a:avLst/>
          </a:prstGeom>
        </p:spPr>
        <p:txBody>
          <a:bodyPr anchor="ctr"/>
          <a:lstStyle>
            <a:lvl1pPr marL="0" indent="0" algn="ctr">
              <a:buNone/>
              <a:defRPr sz="1800" cap="none" spc="200" baseline="0">
                <a:solidFill>
                  <a:schemeClr val="accent6"/>
                </a:solidFill>
                <a:latin typeface="+mj-lt"/>
              </a:defRPr>
            </a:lvl1pPr>
          </a:lstStyle>
          <a:p>
            <a:pPr lvl="0"/>
            <a:r>
              <a:rPr lang="en-US" dirty="0"/>
              <a:t>Add year</a:t>
            </a:r>
          </a:p>
        </p:txBody>
      </p:sp>
      <p:sp>
        <p:nvSpPr>
          <p:cNvPr id="66" name="Text Placeholder 14">
            <a:extLst>
              <a:ext uri="{FF2B5EF4-FFF2-40B4-BE49-F238E27FC236}">
                <a16:creationId xmlns:a16="http://schemas.microsoft.com/office/drawing/2014/main" id="{11C267AB-B4C6-4059-B2A8-DCF715B29ECE}"/>
              </a:ext>
            </a:extLst>
          </p:cNvPr>
          <p:cNvSpPr>
            <a:spLocks noGrp="1"/>
          </p:cNvSpPr>
          <p:nvPr>
            <p:ph type="body" sz="quarter" idx="29" hasCustomPrompt="1"/>
          </p:nvPr>
        </p:nvSpPr>
        <p:spPr>
          <a:xfrm>
            <a:off x="1675402" y="4476140"/>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67" name="Text Placeholder 14">
            <a:extLst>
              <a:ext uri="{FF2B5EF4-FFF2-40B4-BE49-F238E27FC236}">
                <a16:creationId xmlns:a16="http://schemas.microsoft.com/office/drawing/2014/main" id="{3BF85ABF-DD16-49D4-9DD2-C35A92EAFE3A}"/>
              </a:ext>
            </a:extLst>
          </p:cNvPr>
          <p:cNvSpPr>
            <a:spLocks noGrp="1"/>
          </p:cNvSpPr>
          <p:nvPr>
            <p:ph type="body" sz="quarter" idx="30" hasCustomPrompt="1"/>
          </p:nvPr>
        </p:nvSpPr>
        <p:spPr>
          <a:xfrm>
            <a:off x="2464817" y="4476140"/>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68" name="Text Placeholder 14">
            <a:extLst>
              <a:ext uri="{FF2B5EF4-FFF2-40B4-BE49-F238E27FC236}">
                <a16:creationId xmlns:a16="http://schemas.microsoft.com/office/drawing/2014/main" id="{997C6187-BB2F-413C-AC7B-BBAA249AFD0A}"/>
              </a:ext>
            </a:extLst>
          </p:cNvPr>
          <p:cNvSpPr>
            <a:spLocks noGrp="1"/>
          </p:cNvSpPr>
          <p:nvPr>
            <p:ph type="body" sz="quarter" idx="31" hasCustomPrompt="1"/>
          </p:nvPr>
        </p:nvSpPr>
        <p:spPr>
          <a:xfrm>
            <a:off x="3254232" y="4476140"/>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69" name="Text Placeholder 14">
            <a:extLst>
              <a:ext uri="{FF2B5EF4-FFF2-40B4-BE49-F238E27FC236}">
                <a16:creationId xmlns:a16="http://schemas.microsoft.com/office/drawing/2014/main" id="{96C1DC7A-93B1-4894-AD2D-AC636AC3DABF}"/>
              </a:ext>
            </a:extLst>
          </p:cNvPr>
          <p:cNvSpPr>
            <a:spLocks noGrp="1"/>
          </p:cNvSpPr>
          <p:nvPr>
            <p:ph type="body" sz="quarter" idx="32" hasCustomPrompt="1"/>
          </p:nvPr>
        </p:nvSpPr>
        <p:spPr>
          <a:xfrm>
            <a:off x="4043647" y="4476140"/>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70" name="Text Placeholder 14">
            <a:extLst>
              <a:ext uri="{FF2B5EF4-FFF2-40B4-BE49-F238E27FC236}">
                <a16:creationId xmlns:a16="http://schemas.microsoft.com/office/drawing/2014/main" id="{872C35DC-A640-4C27-A87F-380E7440F3F2}"/>
              </a:ext>
            </a:extLst>
          </p:cNvPr>
          <p:cNvSpPr>
            <a:spLocks noGrp="1"/>
          </p:cNvSpPr>
          <p:nvPr>
            <p:ph type="body" sz="quarter" idx="33" hasCustomPrompt="1"/>
          </p:nvPr>
        </p:nvSpPr>
        <p:spPr>
          <a:xfrm>
            <a:off x="4833062" y="4476140"/>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71" name="Text Placeholder 14">
            <a:extLst>
              <a:ext uri="{FF2B5EF4-FFF2-40B4-BE49-F238E27FC236}">
                <a16:creationId xmlns:a16="http://schemas.microsoft.com/office/drawing/2014/main" id="{02969206-EA35-4C29-B0EB-3FF5636A8AB9}"/>
              </a:ext>
            </a:extLst>
          </p:cNvPr>
          <p:cNvSpPr>
            <a:spLocks noGrp="1"/>
          </p:cNvSpPr>
          <p:nvPr>
            <p:ph type="body" sz="quarter" idx="34" hasCustomPrompt="1"/>
          </p:nvPr>
        </p:nvSpPr>
        <p:spPr>
          <a:xfrm>
            <a:off x="5622477" y="4476140"/>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72" name="Text Placeholder 14">
            <a:extLst>
              <a:ext uri="{FF2B5EF4-FFF2-40B4-BE49-F238E27FC236}">
                <a16:creationId xmlns:a16="http://schemas.microsoft.com/office/drawing/2014/main" id="{79B642F3-327B-4AF1-85D8-5BE8BA286A17}"/>
              </a:ext>
            </a:extLst>
          </p:cNvPr>
          <p:cNvSpPr>
            <a:spLocks noGrp="1"/>
          </p:cNvSpPr>
          <p:nvPr>
            <p:ph type="body" sz="quarter" idx="35" hasCustomPrompt="1"/>
          </p:nvPr>
        </p:nvSpPr>
        <p:spPr>
          <a:xfrm>
            <a:off x="6411892" y="4476140"/>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73" name="Text Placeholder 14">
            <a:extLst>
              <a:ext uri="{FF2B5EF4-FFF2-40B4-BE49-F238E27FC236}">
                <a16:creationId xmlns:a16="http://schemas.microsoft.com/office/drawing/2014/main" id="{0D45BD78-6B19-4D6A-A164-2017ABC78369}"/>
              </a:ext>
            </a:extLst>
          </p:cNvPr>
          <p:cNvSpPr>
            <a:spLocks noGrp="1"/>
          </p:cNvSpPr>
          <p:nvPr>
            <p:ph type="body" sz="quarter" idx="36" hasCustomPrompt="1"/>
          </p:nvPr>
        </p:nvSpPr>
        <p:spPr>
          <a:xfrm>
            <a:off x="7201307" y="4476140"/>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74" name="Text Placeholder 14">
            <a:extLst>
              <a:ext uri="{FF2B5EF4-FFF2-40B4-BE49-F238E27FC236}">
                <a16:creationId xmlns:a16="http://schemas.microsoft.com/office/drawing/2014/main" id="{494676D6-C880-49A1-B83E-2D632934D666}"/>
              </a:ext>
            </a:extLst>
          </p:cNvPr>
          <p:cNvSpPr>
            <a:spLocks noGrp="1"/>
          </p:cNvSpPr>
          <p:nvPr>
            <p:ph type="body" sz="quarter" idx="37" hasCustomPrompt="1"/>
          </p:nvPr>
        </p:nvSpPr>
        <p:spPr>
          <a:xfrm>
            <a:off x="7990722" y="4476140"/>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75" name="Text Placeholder 14">
            <a:extLst>
              <a:ext uri="{FF2B5EF4-FFF2-40B4-BE49-F238E27FC236}">
                <a16:creationId xmlns:a16="http://schemas.microsoft.com/office/drawing/2014/main" id="{0C07048D-5DEB-4348-8A16-DB77BE49097C}"/>
              </a:ext>
            </a:extLst>
          </p:cNvPr>
          <p:cNvSpPr>
            <a:spLocks noGrp="1"/>
          </p:cNvSpPr>
          <p:nvPr>
            <p:ph type="body" sz="quarter" idx="38" hasCustomPrompt="1"/>
          </p:nvPr>
        </p:nvSpPr>
        <p:spPr>
          <a:xfrm>
            <a:off x="8780137" y="4476140"/>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76" name="Text Placeholder 14">
            <a:extLst>
              <a:ext uri="{FF2B5EF4-FFF2-40B4-BE49-F238E27FC236}">
                <a16:creationId xmlns:a16="http://schemas.microsoft.com/office/drawing/2014/main" id="{DCED3D6A-EF8C-4F42-B23B-30ED2C33EAB6}"/>
              </a:ext>
            </a:extLst>
          </p:cNvPr>
          <p:cNvSpPr>
            <a:spLocks noGrp="1"/>
          </p:cNvSpPr>
          <p:nvPr>
            <p:ph type="body" sz="quarter" idx="39" hasCustomPrompt="1"/>
          </p:nvPr>
        </p:nvSpPr>
        <p:spPr>
          <a:xfrm>
            <a:off x="9569552" y="4476140"/>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77" name="Text Placeholder 14">
            <a:extLst>
              <a:ext uri="{FF2B5EF4-FFF2-40B4-BE49-F238E27FC236}">
                <a16:creationId xmlns:a16="http://schemas.microsoft.com/office/drawing/2014/main" id="{E966B469-8508-4732-8A0A-58429BD0E7BE}"/>
              </a:ext>
            </a:extLst>
          </p:cNvPr>
          <p:cNvSpPr>
            <a:spLocks noGrp="1"/>
          </p:cNvSpPr>
          <p:nvPr>
            <p:ph type="body" sz="quarter" idx="40" hasCustomPrompt="1"/>
          </p:nvPr>
        </p:nvSpPr>
        <p:spPr>
          <a:xfrm>
            <a:off x="10358963" y="4476140"/>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grpSp>
        <p:nvGrpSpPr>
          <p:cNvPr id="101" name="Group 100">
            <a:extLst>
              <a:ext uri="{FF2B5EF4-FFF2-40B4-BE49-F238E27FC236}">
                <a16:creationId xmlns:a16="http://schemas.microsoft.com/office/drawing/2014/main" id="{97A40874-7B89-4A5D-9562-21D6994C3946}"/>
              </a:ext>
              <a:ext uri="{C183D7F6-B498-43B3-948B-1728B52AA6E4}">
                <adec:decorative xmlns:adec="http://schemas.microsoft.com/office/drawing/2017/decorative" val="1"/>
              </a:ext>
            </a:extLst>
          </p:cNvPr>
          <p:cNvGrpSpPr/>
          <p:nvPr userDrawn="1"/>
        </p:nvGrpSpPr>
        <p:grpSpPr>
          <a:xfrm>
            <a:off x="2010137" y="4391183"/>
            <a:ext cx="8510121" cy="0"/>
            <a:chOff x="1504814" y="2488864"/>
            <a:chExt cx="8510121" cy="0"/>
          </a:xfrm>
        </p:grpSpPr>
        <p:cxnSp>
          <p:nvCxnSpPr>
            <p:cNvPr id="102" name="Straight Connector 101">
              <a:extLst>
                <a:ext uri="{FF2B5EF4-FFF2-40B4-BE49-F238E27FC236}">
                  <a16:creationId xmlns:a16="http://schemas.microsoft.com/office/drawing/2014/main" id="{32860379-5BA3-4D4F-BAC0-C7783F7552D4}"/>
                </a:ext>
              </a:extLst>
            </p:cNvPr>
            <p:cNvCxnSpPr>
              <a:cxnSpLocks/>
            </p:cNvCxnSpPr>
            <p:nvPr userDrawn="1"/>
          </p:nvCxnSpPr>
          <p:spPr>
            <a:xfrm>
              <a:off x="1504814"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DF221EBE-F43A-48CE-8E3D-D0777E2424C4}"/>
                </a:ext>
              </a:extLst>
            </p:cNvPr>
            <p:cNvCxnSpPr>
              <a:cxnSpLocks/>
            </p:cNvCxnSpPr>
            <p:nvPr userDrawn="1"/>
          </p:nvCxnSpPr>
          <p:spPr>
            <a:xfrm>
              <a:off x="2301137"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C70DFAA8-4E1B-45F7-B640-2C00AAC65BA3}"/>
                </a:ext>
              </a:extLst>
            </p:cNvPr>
            <p:cNvCxnSpPr>
              <a:cxnSpLocks/>
            </p:cNvCxnSpPr>
            <p:nvPr userDrawn="1"/>
          </p:nvCxnSpPr>
          <p:spPr>
            <a:xfrm>
              <a:off x="3083776"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067A42DA-2625-4CA8-AEC6-2FBCF01A9278}"/>
                </a:ext>
              </a:extLst>
            </p:cNvPr>
            <p:cNvCxnSpPr>
              <a:cxnSpLocks/>
            </p:cNvCxnSpPr>
            <p:nvPr userDrawn="1"/>
          </p:nvCxnSpPr>
          <p:spPr>
            <a:xfrm>
              <a:off x="3880099"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89B3F7FF-9011-4E3D-9DA2-C144F9B7A5EB}"/>
                </a:ext>
              </a:extLst>
            </p:cNvPr>
            <p:cNvCxnSpPr>
              <a:cxnSpLocks/>
            </p:cNvCxnSpPr>
            <p:nvPr userDrawn="1"/>
          </p:nvCxnSpPr>
          <p:spPr>
            <a:xfrm>
              <a:off x="4655896"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30EEA406-B4BE-4A22-9879-A86700556BEA}"/>
                </a:ext>
              </a:extLst>
            </p:cNvPr>
            <p:cNvCxnSpPr>
              <a:cxnSpLocks/>
            </p:cNvCxnSpPr>
            <p:nvPr userDrawn="1"/>
          </p:nvCxnSpPr>
          <p:spPr>
            <a:xfrm>
              <a:off x="5452219"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F5F5190B-A9FA-4925-81A3-8AF19F70933F}"/>
                </a:ext>
              </a:extLst>
            </p:cNvPr>
            <p:cNvCxnSpPr>
              <a:cxnSpLocks/>
            </p:cNvCxnSpPr>
            <p:nvPr userDrawn="1"/>
          </p:nvCxnSpPr>
          <p:spPr>
            <a:xfrm>
              <a:off x="6234858"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93F58E8B-B6D9-46C2-95B1-755AD7B02890}"/>
                </a:ext>
              </a:extLst>
            </p:cNvPr>
            <p:cNvCxnSpPr>
              <a:cxnSpLocks/>
            </p:cNvCxnSpPr>
            <p:nvPr userDrawn="1"/>
          </p:nvCxnSpPr>
          <p:spPr>
            <a:xfrm>
              <a:off x="7031181"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46BED819-4195-456A-8507-0CC09BDCFEDE}"/>
                </a:ext>
              </a:extLst>
            </p:cNvPr>
            <p:cNvCxnSpPr>
              <a:cxnSpLocks/>
            </p:cNvCxnSpPr>
            <p:nvPr userDrawn="1"/>
          </p:nvCxnSpPr>
          <p:spPr>
            <a:xfrm>
              <a:off x="7813820"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23541D3E-8275-4522-81E7-C83B829D83C1}"/>
                </a:ext>
              </a:extLst>
            </p:cNvPr>
            <p:cNvCxnSpPr>
              <a:cxnSpLocks/>
            </p:cNvCxnSpPr>
            <p:nvPr userDrawn="1"/>
          </p:nvCxnSpPr>
          <p:spPr>
            <a:xfrm>
              <a:off x="8610143"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CD34DF1-D500-4560-A303-92050A81120A}"/>
                </a:ext>
              </a:extLst>
            </p:cNvPr>
            <p:cNvCxnSpPr>
              <a:cxnSpLocks/>
            </p:cNvCxnSpPr>
            <p:nvPr userDrawn="1"/>
          </p:nvCxnSpPr>
          <p:spPr>
            <a:xfrm>
              <a:off x="9399625"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 name="Footer Placeholder 15">
            <a:extLst>
              <a:ext uri="{FF2B5EF4-FFF2-40B4-BE49-F238E27FC236}">
                <a16:creationId xmlns:a16="http://schemas.microsoft.com/office/drawing/2014/main" id="{47D7FFC8-D319-4F8D-9F95-39BB21C0EEF6}"/>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endParaRPr lang="en-US" dirty="0"/>
          </a:p>
        </p:txBody>
      </p:sp>
      <p:sp>
        <p:nvSpPr>
          <p:cNvPr id="13" name="Slide Number Placeholder 16">
            <a:extLst>
              <a:ext uri="{FF2B5EF4-FFF2-40B4-BE49-F238E27FC236}">
                <a16:creationId xmlns:a16="http://schemas.microsoft.com/office/drawing/2014/main" id="{8DDD48EC-9DE8-4C43-881A-2597A1DDE271}"/>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14" name="Date Placeholder 14">
            <a:extLst>
              <a:ext uri="{FF2B5EF4-FFF2-40B4-BE49-F238E27FC236}">
                <a16:creationId xmlns:a16="http://schemas.microsoft.com/office/drawing/2014/main" id="{650B4D37-2FE8-4F27-8951-CF9D947DBAC5}"/>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endParaRPr lang="en-US" cap="all" dirty="0"/>
          </a:p>
        </p:txBody>
      </p:sp>
    </p:spTree>
    <p:extLst>
      <p:ext uri="{BB962C8B-B14F-4D97-AF65-F5344CB8AC3E}">
        <p14:creationId xmlns:p14="http://schemas.microsoft.com/office/powerpoint/2010/main" val="16915481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nancials">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0ADA1982-C216-4747-ACCC-39BC3F50B10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FCD2AA7-E8A5-43C8-A284-AB4951189DBB}"/>
              </a:ext>
            </a:extLst>
          </p:cNvPr>
          <p:cNvSpPr>
            <a:spLocks noGrp="1"/>
          </p:cNvSpPr>
          <p:nvPr>
            <p:ph type="title" hasCustomPrompt="1"/>
          </p:nvPr>
        </p:nvSpPr>
        <p:spPr>
          <a:xfrm>
            <a:off x="692949" y="527542"/>
            <a:ext cx="6922876" cy="687834"/>
          </a:xfrm>
          <a:prstGeom prst="rect">
            <a:avLst/>
          </a:prstGeom>
        </p:spPr>
        <p:txBody>
          <a:bodyPr/>
          <a:lstStyle>
            <a:lvl1pPr>
              <a:defRPr sz="2800" cap="all" spc="400" baseline="0">
                <a:solidFill>
                  <a:schemeClr val="bg1"/>
                </a:solidFill>
              </a:defRPr>
            </a:lvl1pPr>
          </a:lstStyle>
          <a:p>
            <a:r>
              <a:rPr lang="en-US" dirty="0"/>
              <a:t>Click to add title</a:t>
            </a:r>
          </a:p>
        </p:txBody>
      </p:sp>
      <p:sp>
        <p:nvSpPr>
          <p:cNvPr id="4" name="Content Placeholder 3">
            <a:extLst>
              <a:ext uri="{FF2B5EF4-FFF2-40B4-BE49-F238E27FC236}">
                <a16:creationId xmlns:a16="http://schemas.microsoft.com/office/drawing/2014/main" id="{D1D681FF-F6BE-41D5-AE6C-B4110384B0F4}"/>
              </a:ext>
            </a:extLst>
          </p:cNvPr>
          <p:cNvSpPr>
            <a:spLocks noGrp="1"/>
          </p:cNvSpPr>
          <p:nvPr>
            <p:ph sz="quarter" idx="10"/>
          </p:nvPr>
        </p:nvSpPr>
        <p:spPr>
          <a:xfrm>
            <a:off x="693738" y="1128713"/>
            <a:ext cx="7654925" cy="506888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15">
            <a:extLst>
              <a:ext uri="{FF2B5EF4-FFF2-40B4-BE49-F238E27FC236}">
                <a16:creationId xmlns:a16="http://schemas.microsoft.com/office/drawing/2014/main" id="{A60E8AF0-85D7-4035-8301-57B3B4977F94}"/>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effectLst>
                  <a:outerShdw blurRad="38100" dist="38100" dir="2700000" algn="tl">
                    <a:srgbClr val="000000">
                      <a:alpha val="43137"/>
                    </a:srgbClr>
                  </a:outerShdw>
                </a:effectLst>
                <a:latin typeface="+mj-lt"/>
              </a:defRPr>
            </a:lvl1pPr>
          </a:lstStyle>
          <a:p>
            <a:endParaRPr lang="en-US" dirty="0"/>
          </a:p>
        </p:txBody>
      </p:sp>
      <p:sp>
        <p:nvSpPr>
          <p:cNvPr id="13" name="Slide Number Placeholder 16">
            <a:extLst>
              <a:ext uri="{FF2B5EF4-FFF2-40B4-BE49-F238E27FC236}">
                <a16:creationId xmlns:a16="http://schemas.microsoft.com/office/drawing/2014/main" id="{481785BD-DC42-4BBE-8C62-BCE6F0EA47BD}"/>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1"/>
                </a:solidFill>
                <a:effectLst>
                  <a:outerShdw blurRad="38100" dist="38100" dir="2700000" algn="tl">
                    <a:srgbClr val="000000">
                      <a:alpha val="43137"/>
                    </a:srgbClr>
                  </a:outerShdw>
                </a:effectLst>
                <a:latin typeface="+mn-lt"/>
              </a:defRPr>
            </a:lvl1pPr>
          </a:lstStyle>
          <a:p>
            <a:pPr>
              <a:defRPr/>
            </a:pPr>
            <a:fld id="{8D1FC6F8-0BCD-47E9-9C64-690771D9C143}" type="slidenum">
              <a:rPr lang="en-US" smtClean="0"/>
              <a:pPr>
                <a:defRPr/>
              </a:pPr>
              <a:t>‹#›</a:t>
            </a:fld>
            <a:endParaRPr lang="en-US" dirty="0"/>
          </a:p>
        </p:txBody>
      </p:sp>
      <p:sp>
        <p:nvSpPr>
          <p:cNvPr id="14" name="Date Placeholder 14">
            <a:extLst>
              <a:ext uri="{FF2B5EF4-FFF2-40B4-BE49-F238E27FC236}">
                <a16:creationId xmlns:a16="http://schemas.microsoft.com/office/drawing/2014/main" id="{E7886D57-8CCD-43A4-AA49-E96D2EE3EB83}"/>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effectLst>
                  <a:outerShdw blurRad="38100" dist="38100" dir="2700000" algn="tl">
                    <a:srgbClr val="000000">
                      <a:alpha val="43137"/>
                    </a:srgbClr>
                  </a:outerShdw>
                </a:effectLst>
                <a:latin typeface="+mj-lt"/>
              </a:defRPr>
            </a:lvl1pPr>
          </a:lstStyle>
          <a:p>
            <a:pPr>
              <a:defRPr/>
            </a:pPr>
            <a:endParaRPr lang="en-US" cap="all" dirty="0"/>
          </a:p>
        </p:txBody>
      </p:sp>
    </p:spTree>
    <p:extLst>
      <p:ext uri="{BB962C8B-B14F-4D97-AF65-F5344CB8AC3E}">
        <p14:creationId xmlns:p14="http://schemas.microsoft.com/office/powerpoint/2010/main" val="10367910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eet The Team 4-Up">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6F8B9974-85ED-46AA-8617-AC54C847B6B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1"/>
            <a:ext cx="12205220" cy="6858001"/>
          </a:xfrm>
          <a:prstGeom prst="rect">
            <a:avLst/>
          </a:prstGeom>
        </p:spPr>
      </p:pic>
      <p:sp>
        <p:nvSpPr>
          <p:cNvPr id="2" name="Title 1">
            <a:extLst>
              <a:ext uri="{FF2B5EF4-FFF2-40B4-BE49-F238E27FC236}">
                <a16:creationId xmlns:a16="http://schemas.microsoft.com/office/drawing/2014/main" id="{EB6F28C4-DD1C-4E63-87E8-D76D85414CE0}"/>
              </a:ext>
            </a:extLst>
          </p:cNvPr>
          <p:cNvSpPr>
            <a:spLocks noGrp="1"/>
          </p:cNvSpPr>
          <p:nvPr>
            <p:ph type="title" hasCustomPrompt="1"/>
          </p:nvPr>
        </p:nvSpPr>
        <p:spPr>
          <a:xfrm>
            <a:off x="655858" y="2433312"/>
            <a:ext cx="1939480" cy="2115505"/>
          </a:xfrm>
          <a:prstGeom prst="rect">
            <a:avLst/>
          </a:prstGeom>
        </p:spPr>
        <p:txBody>
          <a:bodyPr anchor="ctr"/>
          <a:lstStyle>
            <a:lvl1pPr algn="ctr">
              <a:defRPr sz="2800" cap="all" spc="400" baseline="0">
                <a:solidFill>
                  <a:schemeClr val="bg1"/>
                </a:solidFill>
              </a:defRPr>
            </a:lvl1pPr>
          </a:lstStyle>
          <a:p>
            <a:r>
              <a:rPr lang="en-US" dirty="0"/>
              <a:t>Click to add title</a:t>
            </a:r>
          </a:p>
        </p:txBody>
      </p:sp>
      <p:sp>
        <p:nvSpPr>
          <p:cNvPr id="14" name="Picture Placeholder 9">
            <a:extLst>
              <a:ext uri="{FF2B5EF4-FFF2-40B4-BE49-F238E27FC236}">
                <a16:creationId xmlns:a16="http://schemas.microsoft.com/office/drawing/2014/main" id="{3987B23C-61B9-4A48-AD36-5E284812C449}"/>
              </a:ext>
            </a:extLst>
          </p:cNvPr>
          <p:cNvSpPr>
            <a:spLocks noGrp="1"/>
          </p:cNvSpPr>
          <p:nvPr>
            <p:ph type="pic" sz="quarter" idx="16" hasCustomPrompt="1"/>
          </p:nvPr>
        </p:nvSpPr>
        <p:spPr>
          <a:xfrm>
            <a:off x="3088220" y="2599422"/>
            <a:ext cx="1502806" cy="1502805"/>
          </a:xfrm>
          <a:prstGeom prst="ellipse">
            <a:avLst/>
          </a:prstGeom>
        </p:spPr>
        <p:txBody>
          <a:bodyPr/>
          <a:lstStyle>
            <a:lvl1pPr marL="0" indent="0" algn="ctr">
              <a:buNone/>
              <a:defRPr sz="2400">
                <a:solidFill>
                  <a:schemeClr val="bg1"/>
                </a:solidFill>
              </a:defRPr>
            </a:lvl1pPr>
          </a:lstStyle>
          <a:p>
            <a:r>
              <a:rPr lang="en-US" dirty="0"/>
              <a:t>Click to add photo</a:t>
            </a:r>
          </a:p>
        </p:txBody>
      </p:sp>
      <p:sp>
        <p:nvSpPr>
          <p:cNvPr id="10" name="Picture Placeholder 9">
            <a:extLst>
              <a:ext uri="{FF2B5EF4-FFF2-40B4-BE49-F238E27FC236}">
                <a16:creationId xmlns:a16="http://schemas.microsoft.com/office/drawing/2014/main" id="{CCBD4661-3D71-432B-9308-D2D085BDDDC2}"/>
              </a:ext>
            </a:extLst>
          </p:cNvPr>
          <p:cNvSpPr>
            <a:spLocks noGrp="1"/>
          </p:cNvSpPr>
          <p:nvPr>
            <p:ph type="pic" sz="quarter" idx="15" hasCustomPrompt="1"/>
          </p:nvPr>
        </p:nvSpPr>
        <p:spPr>
          <a:xfrm>
            <a:off x="5190425" y="2599420"/>
            <a:ext cx="1502806" cy="1502805"/>
          </a:xfrm>
          <a:prstGeom prst="ellipse">
            <a:avLst/>
          </a:prstGeom>
        </p:spPr>
        <p:txBody>
          <a:bodyPr/>
          <a:lstStyle>
            <a:lvl1pPr marL="0" indent="0" algn="ctr">
              <a:buNone/>
              <a:defRPr sz="2400">
                <a:solidFill>
                  <a:schemeClr val="bg1"/>
                </a:solidFill>
              </a:defRPr>
            </a:lvl1pPr>
          </a:lstStyle>
          <a:p>
            <a:r>
              <a:rPr lang="en-US" dirty="0"/>
              <a:t>Click to add photo</a:t>
            </a:r>
          </a:p>
        </p:txBody>
      </p:sp>
      <p:sp>
        <p:nvSpPr>
          <p:cNvPr id="17" name="Picture Placeholder 9">
            <a:extLst>
              <a:ext uri="{FF2B5EF4-FFF2-40B4-BE49-F238E27FC236}">
                <a16:creationId xmlns:a16="http://schemas.microsoft.com/office/drawing/2014/main" id="{F89712B5-4C74-4247-B444-43F116D582EB}"/>
              </a:ext>
            </a:extLst>
          </p:cNvPr>
          <p:cNvSpPr>
            <a:spLocks noGrp="1"/>
          </p:cNvSpPr>
          <p:nvPr>
            <p:ph type="pic" sz="quarter" idx="18" hasCustomPrompt="1"/>
          </p:nvPr>
        </p:nvSpPr>
        <p:spPr>
          <a:xfrm>
            <a:off x="7291629" y="2599420"/>
            <a:ext cx="1502806" cy="1502805"/>
          </a:xfrm>
          <a:prstGeom prst="ellipse">
            <a:avLst/>
          </a:prstGeom>
        </p:spPr>
        <p:txBody>
          <a:bodyPr/>
          <a:lstStyle>
            <a:lvl1pPr marL="0" indent="0" algn="ctr">
              <a:buNone/>
              <a:defRPr sz="2400">
                <a:solidFill>
                  <a:schemeClr val="bg1"/>
                </a:solidFill>
              </a:defRPr>
            </a:lvl1pPr>
          </a:lstStyle>
          <a:p>
            <a:r>
              <a:rPr lang="en-US" dirty="0"/>
              <a:t>Click to add photo</a:t>
            </a:r>
          </a:p>
        </p:txBody>
      </p:sp>
      <p:sp>
        <p:nvSpPr>
          <p:cNvPr id="16" name="Picture Placeholder 9">
            <a:extLst>
              <a:ext uri="{FF2B5EF4-FFF2-40B4-BE49-F238E27FC236}">
                <a16:creationId xmlns:a16="http://schemas.microsoft.com/office/drawing/2014/main" id="{33EE5A9D-21AC-4735-98D7-42551FA2C58E}"/>
              </a:ext>
            </a:extLst>
          </p:cNvPr>
          <p:cNvSpPr>
            <a:spLocks noGrp="1"/>
          </p:cNvSpPr>
          <p:nvPr>
            <p:ph type="pic" sz="quarter" idx="17" hasCustomPrompt="1"/>
          </p:nvPr>
        </p:nvSpPr>
        <p:spPr>
          <a:xfrm>
            <a:off x="9387443" y="2599420"/>
            <a:ext cx="1502806" cy="1502805"/>
          </a:xfrm>
          <a:prstGeom prst="ellipse">
            <a:avLst/>
          </a:prstGeom>
        </p:spPr>
        <p:txBody>
          <a:bodyPr/>
          <a:lstStyle>
            <a:lvl1pPr marL="0" indent="0" algn="ctr">
              <a:buNone/>
              <a:defRPr sz="2400">
                <a:solidFill>
                  <a:schemeClr val="bg1"/>
                </a:solidFill>
              </a:defRPr>
            </a:lvl1pPr>
          </a:lstStyle>
          <a:p>
            <a:r>
              <a:rPr lang="en-US" dirty="0"/>
              <a:t>Click to add photo</a:t>
            </a:r>
          </a:p>
        </p:txBody>
      </p:sp>
      <p:sp>
        <p:nvSpPr>
          <p:cNvPr id="18" name="Oval 17">
            <a:extLst>
              <a:ext uri="{FF2B5EF4-FFF2-40B4-BE49-F238E27FC236}">
                <a16:creationId xmlns:a16="http://schemas.microsoft.com/office/drawing/2014/main" id="{5EDBA775-4308-4BDB-B966-8167F3D04FF5}"/>
              </a:ext>
              <a:ext uri="{C183D7F6-B498-43B3-948B-1728B52AA6E4}">
                <adec:decorative xmlns:adec="http://schemas.microsoft.com/office/drawing/2017/decorative" val="1"/>
              </a:ext>
            </a:extLst>
          </p:cNvPr>
          <p:cNvSpPr/>
          <p:nvPr userDrawn="1"/>
        </p:nvSpPr>
        <p:spPr>
          <a:xfrm>
            <a:off x="2975041" y="2486242"/>
            <a:ext cx="1729165" cy="1729165"/>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8BDDB0B0-BDCD-459F-AF20-19E1A7217639}"/>
              </a:ext>
              <a:ext uri="{C183D7F6-B498-43B3-948B-1728B52AA6E4}">
                <adec:decorative xmlns:adec="http://schemas.microsoft.com/office/drawing/2017/decorative" val="1"/>
              </a:ext>
            </a:extLst>
          </p:cNvPr>
          <p:cNvSpPr/>
          <p:nvPr userDrawn="1"/>
        </p:nvSpPr>
        <p:spPr>
          <a:xfrm>
            <a:off x="5077246" y="2486240"/>
            <a:ext cx="1729165" cy="1729165"/>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69A8E9D1-9673-42D1-A573-05CDC9EF884A}"/>
              </a:ext>
              <a:ext uri="{C183D7F6-B498-43B3-948B-1728B52AA6E4}">
                <adec:decorative xmlns:adec="http://schemas.microsoft.com/office/drawing/2017/decorative" val="1"/>
              </a:ext>
            </a:extLst>
          </p:cNvPr>
          <p:cNvSpPr/>
          <p:nvPr userDrawn="1"/>
        </p:nvSpPr>
        <p:spPr>
          <a:xfrm>
            <a:off x="7178450" y="2486240"/>
            <a:ext cx="1729165" cy="1729165"/>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52F851C1-89A7-44A6-8617-10C435FCD396}"/>
              </a:ext>
              <a:ext uri="{C183D7F6-B498-43B3-948B-1728B52AA6E4}">
                <adec:decorative xmlns:adec="http://schemas.microsoft.com/office/drawing/2017/decorative" val="1"/>
              </a:ext>
            </a:extLst>
          </p:cNvPr>
          <p:cNvSpPr/>
          <p:nvPr userDrawn="1"/>
        </p:nvSpPr>
        <p:spPr>
          <a:xfrm>
            <a:off x="9274264" y="2486240"/>
            <a:ext cx="1729165" cy="1729165"/>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 Placeholder 14">
            <a:extLst>
              <a:ext uri="{FF2B5EF4-FFF2-40B4-BE49-F238E27FC236}">
                <a16:creationId xmlns:a16="http://schemas.microsoft.com/office/drawing/2014/main" id="{11C9BE46-D000-4DE5-8AD9-6BFAD927A014}"/>
              </a:ext>
            </a:extLst>
          </p:cNvPr>
          <p:cNvSpPr>
            <a:spLocks noGrp="1"/>
          </p:cNvSpPr>
          <p:nvPr>
            <p:ph type="body" sz="quarter" idx="19" hasCustomPrompt="1"/>
          </p:nvPr>
        </p:nvSpPr>
        <p:spPr>
          <a:xfrm>
            <a:off x="2796727" y="4435583"/>
            <a:ext cx="2085792" cy="274650"/>
          </a:xfrm>
          <a:prstGeom prst="rect">
            <a:avLst/>
          </a:prstGeom>
        </p:spPr>
        <p:txBody>
          <a:bodyPr/>
          <a:lstStyle>
            <a:lvl1pPr marL="0" indent="0" algn="ctr">
              <a:buNone/>
              <a:defRPr sz="1200" cap="all" spc="200" baseline="0">
                <a:solidFill>
                  <a:schemeClr val="accent6"/>
                </a:solidFill>
                <a:latin typeface="+mj-lt"/>
              </a:defRPr>
            </a:lvl1pPr>
          </a:lstStyle>
          <a:p>
            <a:pPr lvl="0"/>
            <a:r>
              <a:rPr lang="en-US" dirty="0"/>
              <a:t>Add Name</a:t>
            </a:r>
          </a:p>
        </p:txBody>
      </p:sp>
      <p:sp>
        <p:nvSpPr>
          <p:cNvPr id="26" name="Text Placeholder 14">
            <a:extLst>
              <a:ext uri="{FF2B5EF4-FFF2-40B4-BE49-F238E27FC236}">
                <a16:creationId xmlns:a16="http://schemas.microsoft.com/office/drawing/2014/main" id="{5773EC03-0830-4EAE-A7B0-38902833DC2F}"/>
              </a:ext>
            </a:extLst>
          </p:cNvPr>
          <p:cNvSpPr>
            <a:spLocks noGrp="1"/>
          </p:cNvSpPr>
          <p:nvPr>
            <p:ph type="body" sz="quarter" idx="20" hasCustomPrompt="1"/>
          </p:nvPr>
        </p:nvSpPr>
        <p:spPr>
          <a:xfrm>
            <a:off x="2896865" y="4661551"/>
            <a:ext cx="1885516" cy="365125"/>
          </a:xfrm>
          <a:prstGeom prst="rect">
            <a:avLst/>
          </a:prstGeom>
        </p:spPr>
        <p:txBody>
          <a:bodyPr/>
          <a:lstStyle>
            <a:lvl1pPr marL="0" indent="0" algn="ctr">
              <a:lnSpc>
                <a:spcPct val="90000"/>
              </a:lnSpc>
              <a:spcBef>
                <a:spcPts val="0"/>
              </a:spcBef>
              <a:buNone/>
              <a:defRPr sz="1000" cap="none" spc="0" baseline="0">
                <a:solidFill>
                  <a:schemeClr val="bg1"/>
                </a:solidFill>
                <a:latin typeface="+mn-lt"/>
              </a:defRPr>
            </a:lvl1pPr>
          </a:lstStyle>
          <a:p>
            <a:pPr lvl="0"/>
            <a:r>
              <a:rPr lang="en-US" dirty="0"/>
              <a:t>Add title</a:t>
            </a:r>
          </a:p>
        </p:txBody>
      </p:sp>
      <p:sp>
        <p:nvSpPr>
          <p:cNvPr id="27" name="Text Placeholder 14">
            <a:extLst>
              <a:ext uri="{FF2B5EF4-FFF2-40B4-BE49-F238E27FC236}">
                <a16:creationId xmlns:a16="http://schemas.microsoft.com/office/drawing/2014/main" id="{32E4889E-0745-4713-90D8-432A681AFCE4}"/>
              </a:ext>
            </a:extLst>
          </p:cNvPr>
          <p:cNvSpPr>
            <a:spLocks noGrp="1"/>
          </p:cNvSpPr>
          <p:nvPr>
            <p:ph type="body" sz="quarter" idx="21" hasCustomPrompt="1"/>
          </p:nvPr>
        </p:nvSpPr>
        <p:spPr>
          <a:xfrm>
            <a:off x="4898932" y="4435583"/>
            <a:ext cx="2085792" cy="274650"/>
          </a:xfrm>
          <a:prstGeom prst="rect">
            <a:avLst/>
          </a:prstGeom>
        </p:spPr>
        <p:txBody>
          <a:bodyPr/>
          <a:lstStyle>
            <a:lvl1pPr marL="0" indent="0" algn="ctr">
              <a:buNone/>
              <a:defRPr sz="1200" cap="all" spc="200" baseline="0">
                <a:solidFill>
                  <a:schemeClr val="accent6"/>
                </a:solidFill>
                <a:latin typeface="+mj-lt"/>
              </a:defRPr>
            </a:lvl1pPr>
          </a:lstStyle>
          <a:p>
            <a:pPr lvl="0"/>
            <a:r>
              <a:rPr lang="en-US" dirty="0"/>
              <a:t>Add Name</a:t>
            </a:r>
          </a:p>
        </p:txBody>
      </p:sp>
      <p:sp>
        <p:nvSpPr>
          <p:cNvPr id="28" name="Text Placeholder 14">
            <a:extLst>
              <a:ext uri="{FF2B5EF4-FFF2-40B4-BE49-F238E27FC236}">
                <a16:creationId xmlns:a16="http://schemas.microsoft.com/office/drawing/2014/main" id="{BFD869E7-29DA-4FEB-AB84-1C1FC3ABAE30}"/>
              </a:ext>
            </a:extLst>
          </p:cNvPr>
          <p:cNvSpPr>
            <a:spLocks noGrp="1"/>
          </p:cNvSpPr>
          <p:nvPr>
            <p:ph type="body" sz="quarter" idx="22" hasCustomPrompt="1"/>
          </p:nvPr>
        </p:nvSpPr>
        <p:spPr>
          <a:xfrm>
            <a:off x="4999070" y="4661551"/>
            <a:ext cx="1885516" cy="365125"/>
          </a:xfrm>
          <a:prstGeom prst="rect">
            <a:avLst/>
          </a:prstGeom>
        </p:spPr>
        <p:txBody>
          <a:bodyPr/>
          <a:lstStyle>
            <a:lvl1pPr marL="0" indent="0" algn="ctr">
              <a:lnSpc>
                <a:spcPct val="90000"/>
              </a:lnSpc>
              <a:spcBef>
                <a:spcPts val="0"/>
              </a:spcBef>
              <a:buNone/>
              <a:defRPr sz="1000" cap="none" spc="0" baseline="0">
                <a:solidFill>
                  <a:schemeClr val="bg1"/>
                </a:solidFill>
                <a:latin typeface="+mn-lt"/>
              </a:defRPr>
            </a:lvl1pPr>
          </a:lstStyle>
          <a:p>
            <a:pPr lvl="0"/>
            <a:r>
              <a:rPr lang="en-US" dirty="0"/>
              <a:t>Add title</a:t>
            </a:r>
          </a:p>
        </p:txBody>
      </p:sp>
      <p:sp>
        <p:nvSpPr>
          <p:cNvPr id="30" name="Text Placeholder 14">
            <a:extLst>
              <a:ext uri="{FF2B5EF4-FFF2-40B4-BE49-F238E27FC236}">
                <a16:creationId xmlns:a16="http://schemas.microsoft.com/office/drawing/2014/main" id="{9E68119B-CDCA-4341-8772-2C5BF80B4E40}"/>
              </a:ext>
            </a:extLst>
          </p:cNvPr>
          <p:cNvSpPr>
            <a:spLocks noGrp="1"/>
          </p:cNvSpPr>
          <p:nvPr>
            <p:ph type="body" sz="quarter" idx="23" hasCustomPrompt="1"/>
          </p:nvPr>
        </p:nvSpPr>
        <p:spPr>
          <a:xfrm>
            <a:off x="7000136" y="4435751"/>
            <a:ext cx="2085792" cy="274650"/>
          </a:xfrm>
          <a:prstGeom prst="rect">
            <a:avLst/>
          </a:prstGeom>
        </p:spPr>
        <p:txBody>
          <a:bodyPr/>
          <a:lstStyle>
            <a:lvl1pPr marL="0" indent="0" algn="ctr">
              <a:buNone/>
              <a:defRPr sz="1200" cap="all" spc="200" baseline="0">
                <a:solidFill>
                  <a:schemeClr val="accent6"/>
                </a:solidFill>
                <a:latin typeface="+mj-lt"/>
              </a:defRPr>
            </a:lvl1pPr>
          </a:lstStyle>
          <a:p>
            <a:pPr lvl="0"/>
            <a:r>
              <a:rPr lang="en-US" dirty="0"/>
              <a:t>Add Name</a:t>
            </a:r>
          </a:p>
        </p:txBody>
      </p:sp>
      <p:sp>
        <p:nvSpPr>
          <p:cNvPr id="31" name="Text Placeholder 14">
            <a:extLst>
              <a:ext uri="{FF2B5EF4-FFF2-40B4-BE49-F238E27FC236}">
                <a16:creationId xmlns:a16="http://schemas.microsoft.com/office/drawing/2014/main" id="{303A31BF-223A-44A5-84FD-7281FF2E4CD4}"/>
              </a:ext>
            </a:extLst>
          </p:cNvPr>
          <p:cNvSpPr>
            <a:spLocks noGrp="1"/>
          </p:cNvSpPr>
          <p:nvPr>
            <p:ph type="body" sz="quarter" idx="24" hasCustomPrompt="1"/>
          </p:nvPr>
        </p:nvSpPr>
        <p:spPr>
          <a:xfrm>
            <a:off x="7100274" y="4661551"/>
            <a:ext cx="1885516" cy="365125"/>
          </a:xfrm>
          <a:prstGeom prst="rect">
            <a:avLst/>
          </a:prstGeom>
        </p:spPr>
        <p:txBody>
          <a:bodyPr/>
          <a:lstStyle>
            <a:lvl1pPr marL="0" indent="0" algn="ctr">
              <a:lnSpc>
                <a:spcPct val="90000"/>
              </a:lnSpc>
              <a:spcBef>
                <a:spcPts val="0"/>
              </a:spcBef>
              <a:buNone/>
              <a:defRPr sz="1000" cap="none" spc="0" baseline="0">
                <a:solidFill>
                  <a:schemeClr val="bg1"/>
                </a:solidFill>
                <a:latin typeface="+mn-lt"/>
              </a:defRPr>
            </a:lvl1pPr>
          </a:lstStyle>
          <a:p>
            <a:pPr lvl="0"/>
            <a:r>
              <a:rPr lang="en-US" dirty="0"/>
              <a:t>Add title</a:t>
            </a:r>
          </a:p>
        </p:txBody>
      </p:sp>
      <p:sp>
        <p:nvSpPr>
          <p:cNvPr id="32" name="Text Placeholder 14">
            <a:extLst>
              <a:ext uri="{FF2B5EF4-FFF2-40B4-BE49-F238E27FC236}">
                <a16:creationId xmlns:a16="http://schemas.microsoft.com/office/drawing/2014/main" id="{666E1F4A-0D75-4B8E-A181-DBEB50FB1D60}"/>
              </a:ext>
            </a:extLst>
          </p:cNvPr>
          <p:cNvSpPr>
            <a:spLocks noGrp="1"/>
          </p:cNvSpPr>
          <p:nvPr>
            <p:ph type="body" sz="quarter" idx="25" hasCustomPrompt="1"/>
          </p:nvPr>
        </p:nvSpPr>
        <p:spPr>
          <a:xfrm>
            <a:off x="9095950" y="4435583"/>
            <a:ext cx="2085792" cy="274650"/>
          </a:xfrm>
          <a:prstGeom prst="rect">
            <a:avLst/>
          </a:prstGeom>
        </p:spPr>
        <p:txBody>
          <a:bodyPr/>
          <a:lstStyle>
            <a:lvl1pPr marL="0" indent="0" algn="ctr">
              <a:buNone/>
              <a:defRPr sz="1200" cap="all" spc="200" baseline="0">
                <a:solidFill>
                  <a:schemeClr val="accent6"/>
                </a:solidFill>
                <a:latin typeface="+mj-lt"/>
              </a:defRPr>
            </a:lvl1pPr>
          </a:lstStyle>
          <a:p>
            <a:pPr lvl="0"/>
            <a:r>
              <a:rPr lang="en-US" dirty="0"/>
              <a:t>Add Name</a:t>
            </a:r>
          </a:p>
        </p:txBody>
      </p:sp>
      <p:sp>
        <p:nvSpPr>
          <p:cNvPr id="33" name="Text Placeholder 14">
            <a:extLst>
              <a:ext uri="{FF2B5EF4-FFF2-40B4-BE49-F238E27FC236}">
                <a16:creationId xmlns:a16="http://schemas.microsoft.com/office/drawing/2014/main" id="{5EAE80D5-B799-4807-8F81-22C4218233DF}"/>
              </a:ext>
            </a:extLst>
          </p:cNvPr>
          <p:cNvSpPr>
            <a:spLocks noGrp="1"/>
          </p:cNvSpPr>
          <p:nvPr>
            <p:ph type="body" sz="quarter" idx="26" hasCustomPrompt="1"/>
          </p:nvPr>
        </p:nvSpPr>
        <p:spPr>
          <a:xfrm>
            <a:off x="9196088" y="4661551"/>
            <a:ext cx="1885516" cy="365125"/>
          </a:xfrm>
          <a:prstGeom prst="rect">
            <a:avLst/>
          </a:prstGeom>
        </p:spPr>
        <p:txBody>
          <a:bodyPr/>
          <a:lstStyle>
            <a:lvl1pPr marL="0" indent="0" algn="ctr">
              <a:lnSpc>
                <a:spcPct val="90000"/>
              </a:lnSpc>
              <a:spcBef>
                <a:spcPts val="0"/>
              </a:spcBef>
              <a:buNone/>
              <a:defRPr sz="1000" cap="none" spc="0" baseline="0">
                <a:solidFill>
                  <a:schemeClr val="bg1"/>
                </a:solidFill>
                <a:latin typeface="+mn-lt"/>
              </a:defRPr>
            </a:lvl1pPr>
          </a:lstStyle>
          <a:p>
            <a:pPr lvl="0"/>
            <a:r>
              <a:rPr lang="en-US" dirty="0"/>
              <a:t>Add title</a:t>
            </a:r>
          </a:p>
        </p:txBody>
      </p:sp>
      <p:sp>
        <p:nvSpPr>
          <p:cNvPr id="39" name="Footer Placeholder 15">
            <a:extLst>
              <a:ext uri="{FF2B5EF4-FFF2-40B4-BE49-F238E27FC236}">
                <a16:creationId xmlns:a16="http://schemas.microsoft.com/office/drawing/2014/main" id="{6F4437FE-F08F-4311-B53A-88E2B729B745}"/>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endParaRPr lang="en-US" dirty="0"/>
          </a:p>
        </p:txBody>
      </p:sp>
      <p:sp>
        <p:nvSpPr>
          <p:cNvPr id="40" name="Slide Number Placeholder 16">
            <a:extLst>
              <a:ext uri="{FF2B5EF4-FFF2-40B4-BE49-F238E27FC236}">
                <a16:creationId xmlns:a16="http://schemas.microsoft.com/office/drawing/2014/main" id="{D0901035-50AC-4DE0-9A34-AAA61EC10E16}"/>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41" name="Date Placeholder 14">
            <a:extLst>
              <a:ext uri="{FF2B5EF4-FFF2-40B4-BE49-F238E27FC236}">
                <a16:creationId xmlns:a16="http://schemas.microsoft.com/office/drawing/2014/main" id="{5FDD3145-ADE2-4744-AF2E-9C8074C85841}"/>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endParaRPr lang="en-US" cap="all" dirty="0"/>
          </a:p>
        </p:txBody>
      </p:sp>
    </p:spTree>
    <p:extLst>
      <p:ext uri="{BB962C8B-B14F-4D97-AF65-F5344CB8AC3E}">
        <p14:creationId xmlns:p14="http://schemas.microsoft.com/office/powerpoint/2010/main" val="41914450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eet The Team 8-Up">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8A79A51B-CC7A-4B36-B457-AF323638813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1"/>
            <a:ext cx="12205220" cy="6858001"/>
          </a:xfrm>
          <a:prstGeom prst="rect">
            <a:avLst/>
          </a:prstGeom>
        </p:spPr>
      </p:pic>
      <p:sp>
        <p:nvSpPr>
          <p:cNvPr id="2" name="Title 1">
            <a:extLst>
              <a:ext uri="{FF2B5EF4-FFF2-40B4-BE49-F238E27FC236}">
                <a16:creationId xmlns:a16="http://schemas.microsoft.com/office/drawing/2014/main" id="{0E019BE9-6149-434A-B185-EE7434112622}"/>
              </a:ext>
            </a:extLst>
          </p:cNvPr>
          <p:cNvSpPr>
            <a:spLocks noGrp="1"/>
          </p:cNvSpPr>
          <p:nvPr>
            <p:ph type="title" hasCustomPrompt="1"/>
          </p:nvPr>
        </p:nvSpPr>
        <p:spPr>
          <a:xfrm>
            <a:off x="661216" y="2375820"/>
            <a:ext cx="1939480" cy="2218499"/>
          </a:xfrm>
          <a:prstGeom prst="rect">
            <a:avLst/>
          </a:prstGeom>
        </p:spPr>
        <p:txBody>
          <a:bodyPr anchor="ctr"/>
          <a:lstStyle>
            <a:lvl1pPr algn="ctr">
              <a:lnSpc>
                <a:spcPct val="90000"/>
              </a:lnSpc>
              <a:spcBef>
                <a:spcPts val="1000"/>
              </a:spcBef>
              <a:defRPr sz="2800" cap="all" spc="400" baseline="0">
                <a:solidFill>
                  <a:schemeClr val="bg1"/>
                </a:solidFill>
              </a:defRPr>
            </a:lvl1pPr>
          </a:lstStyle>
          <a:p>
            <a:r>
              <a:rPr lang="en-US" dirty="0"/>
              <a:t>Click to add title</a:t>
            </a:r>
          </a:p>
        </p:txBody>
      </p:sp>
      <p:sp>
        <p:nvSpPr>
          <p:cNvPr id="34" name="Picture Placeholder 9">
            <a:extLst>
              <a:ext uri="{FF2B5EF4-FFF2-40B4-BE49-F238E27FC236}">
                <a16:creationId xmlns:a16="http://schemas.microsoft.com/office/drawing/2014/main" id="{18B0121B-CD0E-495B-9B36-4E88EA4A9786}"/>
              </a:ext>
              <a:ext uri="{C183D7F6-B498-43B3-948B-1728B52AA6E4}">
                <adec:decorative xmlns:adec="http://schemas.microsoft.com/office/drawing/2017/decorative" val="0"/>
              </a:ext>
            </a:extLst>
          </p:cNvPr>
          <p:cNvSpPr>
            <a:spLocks noGrp="1"/>
          </p:cNvSpPr>
          <p:nvPr>
            <p:ph type="pic" sz="quarter" idx="16" hasCustomPrompt="1"/>
          </p:nvPr>
        </p:nvSpPr>
        <p:spPr>
          <a:xfrm>
            <a:off x="3136339" y="1326925"/>
            <a:ext cx="1391577" cy="1391576"/>
          </a:xfrm>
          <a:prstGeom prst="ellipse">
            <a:avLst/>
          </a:prstGeom>
        </p:spPr>
        <p:txBody>
          <a:bodyPr/>
          <a:lstStyle>
            <a:lvl1pPr marL="0" indent="0" algn="ctr">
              <a:buNone/>
              <a:defRPr sz="2000">
                <a:solidFill>
                  <a:schemeClr val="bg1"/>
                </a:solidFill>
              </a:defRPr>
            </a:lvl1pPr>
          </a:lstStyle>
          <a:p>
            <a:r>
              <a:rPr lang="en-US" dirty="0"/>
              <a:t>Click to add photo</a:t>
            </a:r>
          </a:p>
        </p:txBody>
      </p:sp>
      <p:sp>
        <p:nvSpPr>
          <p:cNvPr id="81" name="Picture Placeholder 9">
            <a:extLst>
              <a:ext uri="{FF2B5EF4-FFF2-40B4-BE49-F238E27FC236}">
                <a16:creationId xmlns:a16="http://schemas.microsoft.com/office/drawing/2014/main" id="{4508E76D-2071-4546-8DF2-405B38E2E271}"/>
              </a:ext>
            </a:extLst>
          </p:cNvPr>
          <p:cNvSpPr>
            <a:spLocks noGrp="1"/>
          </p:cNvSpPr>
          <p:nvPr>
            <p:ph type="pic" sz="quarter" idx="39" hasCustomPrompt="1"/>
          </p:nvPr>
        </p:nvSpPr>
        <p:spPr>
          <a:xfrm>
            <a:off x="5209991" y="1326192"/>
            <a:ext cx="1391577" cy="1391576"/>
          </a:xfrm>
          <a:prstGeom prst="ellipse">
            <a:avLst/>
          </a:prstGeom>
        </p:spPr>
        <p:txBody>
          <a:bodyPr/>
          <a:lstStyle>
            <a:lvl1pPr marL="0" indent="0" algn="ctr">
              <a:buNone/>
              <a:defRPr sz="2000">
                <a:solidFill>
                  <a:schemeClr val="bg1"/>
                </a:solidFill>
              </a:defRPr>
            </a:lvl1pPr>
          </a:lstStyle>
          <a:p>
            <a:r>
              <a:rPr lang="en-US" dirty="0"/>
              <a:t>Click to add photo</a:t>
            </a:r>
          </a:p>
        </p:txBody>
      </p:sp>
      <p:sp>
        <p:nvSpPr>
          <p:cNvPr id="85" name="Picture Placeholder 9">
            <a:extLst>
              <a:ext uri="{FF2B5EF4-FFF2-40B4-BE49-F238E27FC236}">
                <a16:creationId xmlns:a16="http://schemas.microsoft.com/office/drawing/2014/main" id="{D319C8D5-E3A6-45C8-8A64-1C1B70C90DD1}"/>
              </a:ext>
              <a:ext uri="{C183D7F6-B498-43B3-948B-1728B52AA6E4}">
                <adec:decorative xmlns:adec="http://schemas.microsoft.com/office/drawing/2017/decorative" val="0"/>
              </a:ext>
            </a:extLst>
          </p:cNvPr>
          <p:cNvSpPr>
            <a:spLocks noGrp="1"/>
          </p:cNvSpPr>
          <p:nvPr>
            <p:ph type="pic" sz="quarter" idx="40" hasCustomPrompt="1"/>
          </p:nvPr>
        </p:nvSpPr>
        <p:spPr>
          <a:xfrm>
            <a:off x="7305041" y="1335752"/>
            <a:ext cx="1391577" cy="1391576"/>
          </a:xfrm>
          <a:prstGeom prst="ellipse">
            <a:avLst/>
          </a:prstGeom>
        </p:spPr>
        <p:txBody>
          <a:bodyPr/>
          <a:lstStyle>
            <a:lvl1pPr marL="0" indent="0" algn="ctr">
              <a:buNone/>
              <a:defRPr sz="2000">
                <a:solidFill>
                  <a:schemeClr val="bg1"/>
                </a:solidFill>
              </a:defRPr>
            </a:lvl1pPr>
          </a:lstStyle>
          <a:p>
            <a:r>
              <a:rPr lang="en-US" dirty="0"/>
              <a:t>Click to add photo</a:t>
            </a:r>
          </a:p>
        </p:txBody>
      </p:sp>
      <p:sp>
        <p:nvSpPr>
          <p:cNvPr id="87" name="Picture Placeholder 9">
            <a:extLst>
              <a:ext uri="{FF2B5EF4-FFF2-40B4-BE49-F238E27FC236}">
                <a16:creationId xmlns:a16="http://schemas.microsoft.com/office/drawing/2014/main" id="{01486F31-E79E-4E60-8749-B8036B3F096A}"/>
              </a:ext>
              <a:ext uri="{C183D7F6-B498-43B3-948B-1728B52AA6E4}">
                <adec:decorative xmlns:adec="http://schemas.microsoft.com/office/drawing/2017/decorative" val="0"/>
              </a:ext>
            </a:extLst>
          </p:cNvPr>
          <p:cNvSpPr>
            <a:spLocks noGrp="1"/>
          </p:cNvSpPr>
          <p:nvPr>
            <p:ph type="pic" sz="quarter" idx="41" hasCustomPrompt="1"/>
          </p:nvPr>
        </p:nvSpPr>
        <p:spPr>
          <a:xfrm>
            <a:off x="9384248" y="1326192"/>
            <a:ext cx="1391577" cy="1391576"/>
          </a:xfrm>
          <a:prstGeom prst="ellipse">
            <a:avLst/>
          </a:prstGeom>
        </p:spPr>
        <p:txBody>
          <a:bodyPr/>
          <a:lstStyle>
            <a:lvl1pPr marL="0" indent="0" algn="ctr">
              <a:buNone/>
              <a:defRPr sz="2000">
                <a:solidFill>
                  <a:schemeClr val="bg1"/>
                </a:solidFill>
              </a:defRPr>
            </a:lvl1pPr>
          </a:lstStyle>
          <a:p>
            <a:r>
              <a:rPr lang="en-US" dirty="0"/>
              <a:t>Click to add photo</a:t>
            </a:r>
          </a:p>
        </p:txBody>
      </p:sp>
      <p:sp>
        <p:nvSpPr>
          <p:cNvPr id="37" name="Oval 36">
            <a:extLst>
              <a:ext uri="{FF2B5EF4-FFF2-40B4-BE49-F238E27FC236}">
                <a16:creationId xmlns:a16="http://schemas.microsoft.com/office/drawing/2014/main" id="{8139AA92-1781-41FF-9168-9F70B1CD9FB7}"/>
              </a:ext>
              <a:ext uri="{C183D7F6-B498-43B3-948B-1728B52AA6E4}">
                <adec:decorative xmlns:adec="http://schemas.microsoft.com/office/drawing/2017/decorative" val="1"/>
              </a:ext>
            </a:extLst>
          </p:cNvPr>
          <p:cNvSpPr/>
          <p:nvPr userDrawn="1"/>
        </p:nvSpPr>
        <p:spPr>
          <a:xfrm>
            <a:off x="3031536" y="1222122"/>
            <a:ext cx="1601183" cy="1601183"/>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 Placeholder 14">
            <a:extLst>
              <a:ext uri="{FF2B5EF4-FFF2-40B4-BE49-F238E27FC236}">
                <a16:creationId xmlns:a16="http://schemas.microsoft.com/office/drawing/2014/main" id="{5FE36F90-735E-43D7-854A-0347B805053D}"/>
              </a:ext>
            </a:extLst>
          </p:cNvPr>
          <p:cNvSpPr>
            <a:spLocks noGrp="1"/>
          </p:cNvSpPr>
          <p:nvPr>
            <p:ph type="body" sz="quarter" idx="19" hasCustomPrompt="1"/>
          </p:nvPr>
        </p:nvSpPr>
        <p:spPr>
          <a:xfrm>
            <a:off x="2796727" y="2972370"/>
            <a:ext cx="2085792" cy="274650"/>
          </a:xfrm>
          <a:prstGeom prst="rect">
            <a:avLst/>
          </a:prstGeom>
        </p:spPr>
        <p:txBody>
          <a:bodyPr/>
          <a:lstStyle>
            <a:lvl1pPr marL="0" indent="0" algn="ctr">
              <a:buNone/>
              <a:defRPr sz="1200" b="0" cap="all" spc="200" baseline="0">
                <a:solidFill>
                  <a:schemeClr val="accent6"/>
                </a:solidFill>
                <a:latin typeface="+mj-lt"/>
              </a:defRPr>
            </a:lvl1pPr>
          </a:lstStyle>
          <a:p>
            <a:pPr lvl="0"/>
            <a:r>
              <a:rPr lang="en-US" dirty="0"/>
              <a:t>Add Name</a:t>
            </a:r>
          </a:p>
        </p:txBody>
      </p:sp>
      <p:sp>
        <p:nvSpPr>
          <p:cNvPr id="42" name="Text Placeholder 14">
            <a:extLst>
              <a:ext uri="{FF2B5EF4-FFF2-40B4-BE49-F238E27FC236}">
                <a16:creationId xmlns:a16="http://schemas.microsoft.com/office/drawing/2014/main" id="{2D0125FE-7543-4B0C-8C50-D4F2949EE8A0}"/>
              </a:ext>
            </a:extLst>
          </p:cNvPr>
          <p:cNvSpPr>
            <a:spLocks noGrp="1"/>
          </p:cNvSpPr>
          <p:nvPr>
            <p:ph type="body" sz="quarter" idx="20" hasCustomPrompt="1"/>
          </p:nvPr>
        </p:nvSpPr>
        <p:spPr>
          <a:xfrm>
            <a:off x="2896865" y="3198338"/>
            <a:ext cx="1885516" cy="365125"/>
          </a:xfrm>
          <a:prstGeom prst="rect">
            <a:avLst/>
          </a:prstGeom>
        </p:spPr>
        <p:txBody>
          <a:bodyPr/>
          <a:lstStyle>
            <a:lvl1pPr marL="0" indent="0" algn="ctr">
              <a:lnSpc>
                <a:spcPct val="90000"/>
              </a:lnSpc>
              <a:spcBef>
                <a:spcPts val="0"/>
              </a:spcBef>
              <a:buNone/>
              <a:defRPr sz="1000" cap="none" spc="0" baseline="0">
                <a:solidFill>
                  <a:schemeClr val="bg1"/>
                </a:solidFill>
                <a:latin typeface="+mn-lt"/>
              </a:defRPr>
            </a:lvl1pPr>
          </a:lstStyle>
          <a:p>
            <a:pPr lvl="0"/>
            <a:r>
              <a:rPr lang="en-US" dirty="0"/>
              <a:t>Add title</a:t>
            </a:r>
          </a:p>
        </p:txBody>
      </p:sp>
      <p:sp>
        <p:nvSpPr>
          <p:cNvPr id="43" name="Text Placeholder 14">
            <a:extLst>
              <a:ext uri="{FF2B5EF4-FFF2-40B4-BE49-F238E27FC236}">
                <a16:creationId xmlns:a16="http://schemas.microsoft.com/office/drawing/2014/main" id="{839FFFF4-4A0D-40BD-B34D-CD03D03FBEC4}"/>
              </a:ext>
            </a:extLst>
          </p:cNvPr>
          <p:cNvSpPr>
            <a:spLocks noGrp="1"/>
          </p:cNvSpPr>
          <p:nvPr>
            <p:ph type="body" sz="quarter" idx="21" hasCustomPrompt="1"/>
          </p:nvPr>
        </p:nvSpPr>
        <p:spPr>
          <a:xfrm>
            <a:off x="4898932" y="2972370"/>
            <a:ext cx="2085792" cy="274650"/>
          </a:xfrm>
          <a:prstGeom prst="rect">
            <a:avLst/>
          </a:prstGeom>
        </p:spPr>
        <p:txBody>
          <a:bodyPr/>
          <a:lstStyle>
            <a:lvl1pPr marL="0" indent="0" algn="ctr">
              <a:buNone/>
              <a:defRPr sz="1200" cap="all" spc="200" baseline="0">
                <a:solidFill>
                  <a:schemeClr val="accent6"/>
                </a:solidFill>
                <a:latin typeface="+mj-lt"/>
              </a:defRPr>
            </a:lvl1pPr>
          </a:lstStyle>
          <a:p>
            <a:pPr lvl="0"/>
            <a:r>
              <a:rPr lang="en-US" dirty="0"/>
              <a:t>Add Name</a:t>
            </a:r>
          </a:p>
        </p:txBody>
      </p:sp>
      <p:sp>
        <p:nvSpPr>
          <p:cNvPr id="44" name="Text Placeholder 14">
            <a:extLst>
              <a:ext uri="{FF2B5EF4-FFF2-40B4-BE49-F238E27FC236}">
                <a16:creationId xmlns:a16="http://schemas.microsoft.com/office/drawing/2014/main" id="{2697A53A-8491-4753-901E-02236DC0D5C4}"/>
              </a:ext>
            </a:extLst>
          </p:cNvPr>
          <p:cNvSpPr>
            <a:spLocks noGrp="1"/>
          </p:cNvSpPr>
          <p:nvPr>
            <p:ph type="body" sz="quarter" idx="22" hasCustomPrompt="1"/>
          </p:nvPr>
        </p:nvSpPr>
        <p:spPr>
          <a:xfrm>
            <a:off x="4999070" y="3198338"/>
            <a:ext cx="1885516" cy="365125"/>
          </a:xfrm>
          <a:prstGeom prst="rect">
            <a:avLst/>
          </a:prstGeom>
        </p:spPr>
        <p:txBody>
          <a:bodyPr/>
          <a:lstStyle>
            <a:lvl1pPr marL="0" indent="0" algn="ctr">
              <a:lnSpc>
                <a:spcPct val="90000"/>
              </a:lnSpc>
              <a:spcBef>
                <a:spcPts val="0"/>
              </a:spcBef>
              <a:buNone/>
              <a:defRPr sz="1000" cap="none" spc="0" baseline="0">
                <a:solidFill>
                  <a:schemeClr val="bg1"/>
                </a:solidFill>
                <a:latin typeface="+mn-lt"/>
              </a:defRPr>
            </a:lvl1pPr>
          </a:lstStyle>
          <a:p>
            <a:pPr lvl="0"/>
            <a:r>
              <a:rPr lang="en-US" dirty="0"/>
              <a:t>Add title</a:t>
            </a:r>
          </a:p>
        </p:txBody>
      </p:sp>
      <p:sp>
        <p:nvSpPr>
          <p:cNvPr id="45" name="Text Placeholder 14">
            <a:extLst>
              <a:ext uri="{FF2B5EF4-FFF2-40B4-BE49-F238E27FC236}">
                <a16:creationId xmlns:a16="http://schemas.microsoft.com/office/drawing/2014/main" id="{A51D26D1-89AE-43E7-8F1B-E28B18019F84}"/>
              </a:ext>
            </a:extLst>
          </p:cNvPr>
          <p:cNvSpPr>
            <a:spLocks noGrp="1"/>
          </p:cNvSpPr>
          <p:nvPr>
            <p:ph type="body" sz="quarter" idx="23" hasCustomPrompt="1"/>
          </p:nvPr>
        </p:nvSpPr>
        <p:spPr>
          <a:xfrm>
            <a:off x="7000136" y="2972538"/>
            <a:ext cx="2085792" cy="274650"/>
          </a:xfrm>
          <a:prstGeom prst="rect">
            <a:avLst/>
          </a:prstGeom>
        </p:spPr>
        <p:txBody>
          <a:bodyPr/>
          <a:lstStyle>
            <a:lvl1pPr marL="0" indent="0" algn="ctr">
              <a:buNone/>
              <a:defRPr sz="1200" cap="all" spc="200" baseline="0">
                <a:solidFill>
                  <a:schemeClr val="accent6"/>
                </a:solidFill>
                <a:latin typeface="+mj-lt"/>
              </a:defRPr>
            </a:lvl1pPr>
          </a:lstStyle>
          <a:p>
            <a:pPr lvl="0"/>
            <a:r>
              <a:rPr lang="en-US" dirty="0"/>
              <a:t>Add Name</a:t>
            </a:r>
          </a:p>
        </p:txBody>
      </p:sp>
      <p:sp>
        <p:nvSpPr>
          <p:cNvPr id="46" name="Text Placeholder 14">
            <a:extLst>
              <a:ext uri="{FF2B5EF4-FFF2-40B4-BE49-F238E27FC236}">
                <a16:creationId xmlns:a16="http://schemas.microsoft.com/office/drawing/2014/main" id="{0191059F-A4F0-4F1C-8237-308B7AD3F97D}"/>
              </a:ext>
            </a:extLst>
          </p:cNvPr>
          <p:cNvSpPr>
            <a:spLocks noGrp="1"/>
          </p:cNvSpPr>
          <p:nvPr>
            <p:ph type="body" sz="quarter" idx="24" hasCustomPrompt="1"/>
          </p:nvPr>
        </p:nvSpPr>
        <p:spPr>
          <a:xfrm>
            <a:off x="7100274" y="3198338"/>
            <a:ext cx="1885516" cy="365125"/>
          </a:xfrm>
          <a:prstGeom prst="rect">
            <a:avLst/>
          </a:prstGeom>
        </p:spPr>
        <p:txBody>
          <a:bodyPr/>
          <a:lstStyle>
            <a:lvl1pPr marL="0" indent="0" algn="ctr">
              <a:lnSpc>
                <a:spcPct val="90000"/>
              </a:lnSpc>
              <a:spcBef>
                <a:spcPts val="0"/>
              </a:spcBef>
              <a:buNone/>
              <a:defRPr sz="1000" cap="none" spc="0" baseline="0">
                <a:solidFill>
                  <a:schemeClr val="bg1"/>
                </a:solidFill>
                <a:latin typeface="+mn-lt"/>
              </a:defRPr>
            </a:lvl1pPr>
          </a:lstStyle>
          <a:p>
            <a:pPr lvl="0"/>
            <a:r>
              <a:rPr lang="en-US" dirty="0"/>
              <a:t>Add title</a:t>
            </a:r>
          </a:p>
        </p:txBody>
      </p:sp>
      <p:sp>
        <p:nvSpPr>
          <p:cNvPr id="47" name="Text Placeholder 14">
            <a:extLst>
              <a:ext uri="{FF2B5EF4-FFF2-40B4-BE49-F238E27FC236}">
                <a16:creationId xmlns:a16="http://schemas.microsoft.com/office/drawing/2014/main" id="{CFCD3D62-2515-40AC-A8A1-F7786244B36F}"/>
              </a:ext>
            </a:extLst>
          </p:cNvPr>
          <p:cNvSpPr>
            <a:spLocks noGrp="1"/>
          </p:cNvSpPr>
          <p:nvPr>
            <p:ph type="body" sz="quarter" idx="25" hasCustomPrompt="1"/>
          </p:nvPr>
        </p:nvSpPr>
        <p:spPr>
          <a:xfrm>
            <a:off x="9095950" y="2972370"/>
            <a:ext cx="2085792" cy="274650"/>
          </a:xfrm>
          <a:prstGeom prst="rect">
            <a:avLst/>
          </a:prstGeom>
        </p:spPr>
        <p:txBody>
          <a:bodyPr/>
          <a:lstStyle>
            <a:lvl1pPr marL="0" indent="0" algn="ctr">
              <a:buNone/>
              <a:defRPr sz="1200" cap="all" spc="200" baseline="0">
                <a:solidFill>
                  <a:schemeClr val="accent6"/>
                </a:solidFill>
                <a:latin typeface="+mj-lt"/>
              </a:defRPr>
            </a:lvl1pPr>
          </a:lstStyle>
          <a:p>
            <a:pPr lvl="0"/>
            <a:r>
              <a:rPr lang="en-US" dirty="0"/>
              <a:t>Add Name</a:t>
            </a:r>
          </a:p>
        </p:txBody>
      </p:sp>
      <p:sp>
        <p:nvSpPr>
          <p:cNvPr id="48" name="Text Placeholder 14">
            <a:extLst>
              <a:ext uri="{FF2B5EF4-FFF2-40B4-BE49-F238E27FC236}">
                <a16:creationId xmlns:a16="http://schemas.microsoft.com/office/drawing/2014/main" id="{96332DF1-A140-4DDE-9D59-EEF6D503A8D7}"/>
              </a:ext>
            </a:extLst>
          </p:cNvPr>
          <p:cNvSpPr>
            <a:spLocks noGrp="1"/>
          </p:cNvSpPr>
          <p:nvPr>
            <p:ph type="body" sz="quarter" idx="26" hasCustomPrompt="1"/>
          </p:nvPr>
        </p:nvSpPr>
        <p:spPr>
          <a:xfrm>
            <a:off x="9196088" y="3198338"/>
            <a:ext cx="1885516" cy="365125"/>
          </a:xfrm>
          <a:prstGeom prst="rect">
            <a:avLst/>
          </a:prstGeom>
        </p:spPr>
        <p:txBody>
          <a:bodyPr/>
          <a:lstStyle>
            <a:lvl1pPr marL="0" indent="0" algn="ctr">
              <a:lnSpc>
                <a:spcPct val="90000"/>
              </a:lnSpc>
              <a:spcBef>
                <a:spcPts val="0"/>
              </a:spcBef>
              <a:buNone/>
              <a:defRPr sz="1000" cap="none" spc="0" baseline="0">
                <a:solidFill>
                  <a:schemeClr val="bg1"/>
                </a:solidFill>
                <a:latin typeface="+mn-lt"/>
              </a:defRPr>
            </a:lvl1pPr>
          </a:lstStyle>
          <a:p>
            <a:pPr lvl="0"/>
            <a:r>
              <a:rPr lang="en-US" dirty="0"/>
              <a:t>Add title</a:t>
            </a:r>
          </a:p>
        </p:txBody>
      </p:sp>
      <p:sp>
        <p:nvSpPr>
          <p:cNvPr id="97" name="Picture Placeholder 9">
            <a:extLst>
              <a:ext uri="{FF2B5EF4-FFF2-40B4-BE49-F238E27FC236}">
                <a16:creationId xmlns:a16="http://schemas.microsoft.com/office/drawing/2014/main" id="{74EEDA10-EB71-4CAE-80C3-9C8B46E6DF07}"/>
              </a:ext>
            </a:extLst>
          </p:cNvPr>
          <p:cNvSpPr>
            <a:spLocks noGrp="1"/>
          </p:cNvSpPr>
          <p:nvPr>
            <p:ph type="pic" sz="quarter" idx="42" hasCustomPrompt="1"/>
          </p:nvPr>
        </p:nvSpPr>
        <p:spPr>
          <a:xfrm>
            <a:off x="3136338" y="3967833"/>
            <a:ext cx="1391577" cy="1391576"/>
          </a:xfrm>
          <a:prstGeom prst="ellipse">
            <a:avLst/>
          </a:prstGeom>
        </p:spPr>
        <p:txBody>
          <a:bodyPr/>
          <a:lstStyle>
            <a:lvl1pPr marL="0" indent="0" algn="ctr">
              <a:buNone/>
              <a:defRPr sz="2000">
                <a:solidFill>
                  <a:schemeClr val="bg1"/>
                </a:solidFill>
              </a:defRPr>
            </a:lvl1pPr>
          </a:lstStyle>
          <a:p>
            <a:r>
              <a:rPr lang="en-US" dirty="0"/>
              <a:t>Click to add photo</a:t>
            </a:r>
          </a:p>
        </p:txBody>
      </p:sp>
      <p:sp>
        <p:nvSpPr>
          <p:cNvPr id="99" name="Picture Placeholder 9">
            <a:extLst>
              <a:ext uri="{FF2B5EF4-FFF2-40B4-BE49-F238E27FC236}">
                <a16:creationId xmlns:a16="http://schemas.microsoft.com/office/drawing/2014/main" id="{B9B031BF-4314-4A3C-B53C-3958CC4E6228}"/>
              </a:ext>
            </a:extLst>
          </p:cNvPr>
          <p:cNvSpPr>
            <a:spLocks noGrp="1"/>
          </p:cNvSpPr>
          <p:nvPr>
            <p:ph type="pic" sz="quarter" idx="43" hasCustomPrompt="1"/>
          </p:nvPr>
        </p:nvSpPr>
        <p:spPr>
          <a:xfrm>
            <a:off x="5209990" y="3967100"/>
            <a:ext cx="1391577" cy="1391576"/>
          </a:xfrm>
          <a:prstGeom prst="ellipse">
            <a:avLst/>
          </a:prstGeom>
        </p:spPr>
        <p:txBody>
          <a:bodyPr/>
          <a:lstStyle>
            <a:lvl1pPr marL="0" indent="0" algn="ctr">
              <a:buNone/>
              <a:defRPr sz="2000">
                <a:solidFill>
                  <a:schemeClr val="bg1"/>
                </a:solidFill>
              </a:defRPr>
            </a:lvl1pPr>
          </a:lstStyle>
          <a:p>
            <a:r>
              <a:rPr lang="en-US" dirty="0"/>
              <a:t>Click to add photo</a:t>
            </a:r>
          </a:p>
        </p:txBody>
      </p:sp>
      <p:sp>
        <p:nvSpPr>
          <p:cNvPr id="101" name="Picture Placeholder 9">
            <a:extLst>
              <a:ext uri="{FF2B5EF4-FFF2-40B4-BE49-F238E27FC236}">
                <a16:creationId xmlns:a16="http://schemas.microsoft.com/office/drawing/2014/main" id="{BC693B9A-3B30-4605-8EB8-2F155D0A4D7C}"/>
              </a:ext>
            </a:extLst>
          </p:cNvPr>
          <p:cNvSpPr>
            <a:spLocks noGrp="1"/>
          </p:cNvSpPr>
          <p:nvPr>
            <p:ph type="pic" sz="quarter" idx="44" hasCustomPrompt="1"/>
          </p:nvPr>
        </p:nvSpPr>
        <p:spPr>
          <a:xfrm>
            <a:off x="7305040" y="3976660"/>
            <a:ext cx="1391577" cy="1391576"/>
          </a:xfrm>
          <a:prstGeom prst="ellipse">
            <a:avLst/>
          </a:prstGeom>
        </p:spPr>
        <p:txBody>
          <a:bodyPr/>
          <a:lstStyle>
            <a:lvl1pPr marL="0" indent="0" algn="ctr">
              <a:buNone/>
              <a:defRPr sz="2000">
                <a:solidFill>
                  <a:schemeClr val="bg1"/>
                </a:solidFill>
              </a:defRPr>
            </a:lvl1pPr>
          </a:lstStyle>
          <a:p>
            <a:r>
              <a:rPr lang="en-US" dirty="0"/>
              <a:t>Click to add photo</a:t>
            </a:r>
          </a:p>
        </p:txBody>
      </p:sp>
      <p:sp>
        <p:nvSpPr>
          <p:cNvPr id="103" name="Picture Placeholder 9">
            <a:extLst>
              <a:ext uri="{FF2B5EF4-FFF2-40B4-BE49-F238E27FC236}">
                <a16:creationId xmlns:a16="http://schemas.microsoft.com/office/drawing/2014/main" id="{B4CC215D-FD31-4423-900D-14FF4F457AFA}"/>
              </a:ext>
            </a:extLst>
          </p:cNvPr>
          <p:cNvSpPr>
            <a:spLocks noGrp="1"/>
          </p:cNvSpPr>
          <p:nvPr>
            <p:ph type="pic" sz="quarter" idx="45" hasCustomPrompt="1"/>
          </p:nvPr>
        </p:nvSpPr>
        <p:spPr>
          <a:xfrm>
            <a:off x="9384247" y="3967100"/>
            <a:ext cx="1391577" cy="1391576"/>
          </a:xfrm>
          <a:prstGeom prst="ellipse">
            <a:avLst/>
          </a:prstGeom>
        </p:spPr>
        <p:txBody>
          <a:bodyPr/>
          <a:lstStyle>
            <a:lvl1pPr marL="0" indent="0" algn="ctr">
              <a:buNone/>
              <a:defRPr sz="2000">
                <a:solidFill>
                  <a:schemeClr val="bg1"/>
                </a:solidFill>
              </a:defRPr>
            </a:lvl1pPr>
          </a:lstStyle>
          <a:p>
            <a:r>
              <a:rPr lang="en-US" dirty="0"/>
              <a:t>Click to add photo</a:t>
            </a:r>
          </a:p>
        </p:txBody>
      </p:sp>
      <p:sp>
        <p:nvSpPr>
          <p:cNvPr id="73" name="Text Placeholder 14">
            <a:extLst>
              <a:ext uri="{FF2B5EF4-FFF2-40B4-BE49-F238E27FC236}">
                <a16:creationId xmlns:a16="http://schemas.microsoft.com/office/drawing/2014/main" id="{D4954E76-6CE5-4657-B73B-9875EBBEE003}"/>
              </a:ext>
            </a:extLst>
          </p:cNvPr>
          <p:cNvSpPr>
            <a:spLocks noGrp="1"/>
          </p:cNvSpPr>
          <p:nvPr>
            <p:ph type="body" sz="quarter" idx="31" hasCustomPrompt="1"/>
          </p:nvPr>
        </p:nvSpPr>
        <p:spPr>
          <a:xfrm>
            <a:off x="2796727" y="5587307"/>
            <a:ext cx="2085792" cy="274650"/>
          </a:xfrm>
          <a:prstGeom prst="rect">
            <a:avLst/>
          </a:prstGeom>
        </p:spPr>
        <p:txBody>
          <a:bodyPr/>
          <a:lstStyle>
            <a:lvl1pPr marL="0" indent="0" algn="ctr">
              <a:buNone/>
              <a:defRPr sz="1200" cap="all" spc="200" baseline="0">
                <a:solidFill>
                  <a:schemeClr val="accent6"/>
                </a:solidFill>
                <a:latin typeface="+mj-lt"/>
              </a:defRPr>
            </a:lvl1pPr>
          </a:lstStyle>
          <a:p>
            <a:pPr lvl="0"/>
            <a:r>
              <a:rPr lang="en-US" dirty="0"/>
              <a:t>Add Name</a:t>
            </a:r>
          </a:p>
        </p:txBody>
      </p:sp>
      <p:sp>
        <p:nvSpPr>
          <p:cNvPr id="74" name="Text Placeholder 14">
            <a:extLst>
              <a:ext uri="{FF2B5EF4-FFF2-40B4-BE49-F238E27FC236}">
                <a16:creationId xmlns:a16="http://schemas.microsoft.com/office/drawing/2014/main" id="{E361B92F-F111-450A-A880-C34503792307}"/>
              </a:ext>
            </a:extLst>
          </p:cNvPr>
          <p:cNvSpPr>
            <a:spLocks noGrp="1"/>
          </p:cNvSpPr>
          <p:nvPr>
            <p:ph type="body" sz="quarter" idx="32" hasCustomPrompt="1"/>
          </p:nvPr>
        </p:nvSpPr>
        <p:spPr>
          <a:xfrm>
            <a:off x="2896865" y="5813275"/>
            <a:ext cx="1885516" cy="365125"/>
          </a:xfrm>
          <a:prstGeom prst="rect">
            <a:avLst/>
          </a:prstGeom>
        </p:spPr>
        <p:txBody>
          <a:bodyPr/>
          <a:lstStyle>
            <a:lvl1pPr marL="0" indent="0" algn="ctr">
              <a:lnSpc>
                <a:spcPct val="90000"/>
              </a:lnSpc>
              <a:spcBef>
                <a:spcPts val="0"/>
              </a:spcBef>
              <a:buNone/>
              <a:defRPr sz="1000" cap="none" spc="0" baseline="0">
                <a:solidFill>
                  <a:schemeClr val="bg1"/>
                </a:solidFill>
                <a:latin typeface="+mn-lt"/>
              </a:defRPr>
            </a:lvl1pPr>
          </a:lstStyle>
          <a:p>
            <a:pPr lvl="0"/>
            <a:r>
              <a:rPr lang="en-US" dirty="0"/>
              <a:t>Add title</a:t>
            </a:r>
          </a:p>
        </p:txBody>
      </p:sp>
      <p:sp>
        <p:nvSpPr>
          <p:cNvPr id="75" name="Text Placeholder 14">
            <a:extLst>
              <a:ext uri="{FF2B5EF4-FFF2-40B4-BE49-F238E27FC236}">
                <a16:creationId xmlns:a16="http://schemas.microsoft.com/office/drawing/2014/main" id="{375C0FEC-10E7-43EA-953F-8CB9B43D05D4}"/>
              </a:ext>
            </a:extLst>
          </p:cNvPr>
          <p:cNvSpPr>
            <a:spLocks noGrp="1"/>
          </p:cNvSpPr>
          <p:nvPr>
            <p:ph type="body" sz="quarter" idx="33" hasCustomPrompt="1"/>
          </p:nvPr>
        </p:nvSpPr>
        <p:spPr>
          <a:xfrm>
            <a:off x="4898932" y="5587307"/>
            <a:ext cx="2085792" cy="274650"/>
          </a:xfrm>
          <a:prstGeom prst="rect">
            <a:avLst/>
          </a:prstGeom>
        </p:spPr>
        <p:txBody>
          <a:bodyPr/>
          <a:lstStyle>
            <a:lvl1pPr marL="0" indent="0" algn="ctr">
              <a:buNone/>
              <a:defRPr sz="1200" cap="all" spc="200" baseline="0">
                <a:solidFill>
                  <a:schemeClr val="accent6"/>
                </a:solidFill>
                <a:latin typeface="+mj-lt"/>
              </a:defRPr>
            </a:lvl1pPr>
          </a:lstStyle>
          <a:p>
            <a:pPr lvl="0"/>
            <a:r>
              <a:rPr lang="en-US" dirty="0"/>
              <a:t>Add Name</a:t>
            </a:r>
          </a:p>
        </p:txBody>
      </p:sp>
      <p:sp>
        <p:nvSpPr>
          <p:cNvPr id="76" name="Text Placeholder 14">
            <a:extLst>
              <a:ext uri="{FF2B5EF4-FFF2-40B4-BE49-F238E27FC236}">
                <a16:creationId xmlns:a16="http://schemas.microsoft.com/office/drawing/2014/main" id="{84B1D0A0-DE01-44D1-9B3D-C05DBE9FF754}"/>
              </a:ext>
            </a:extLst>
          </p:cNvPr>
          <p:cNvSpPr>
            <a:spLocks noGrp="1"/>
          </p:cNvSpPr>
          <p:nvPr>
            <p:ph type="body" sz="quarter" idx="34" hasCustomPrompt="1"/>
          </p:nvPr>
        </p:nvSpPr>
        <p:spPr>
          <a:xfrm>
            <a:off x="4999070" y="5813275"/>
            <a:ext cx="1885516" cy="365125"/>
          </a:xfrm>
          <a:prstGeom prst="rect">
            <a:avLst/>
          </a:prstGeom>
        </p:spPr>
        <p:txBody>
          <a:bodyPr/>
          <a:lstStyle>
            <a:lvl1pPr marL="0" indent="0" algn="ctr">
              <a:lnSpc>
                <a:spcPct val="90000"/>
              </a:lnSpc>
              <a:spcBef>
                <a:spcPts val="0"/>
              </a:spcBef>
              <a:buNone/>
              <a:defRPr sz="1000" cap="none" spc="0" baseline="0">
                <a:solidFill>
                  <a:schemeClr val="bg1"/>
                </a:solidFill>
                <a:latin typeface="+mn-lt"/>
              </a:defRPr>
            </a:lvl1pPr>
          </a:lstStyle>
          <a:p>
            <a:pPr lvl="0"/>
            <a:r>
              <a:rPr lang="en-US" dirty="0"/>
              <a:t>Add title</a:t>
            </a:r>
          </a:p>
        </p:txBody>
      </p:sp>
      <p:sp>
        <p:nvSpPr>
          <p:cNvPr id="77" name="Text Placeholder 14">
            <a:extLst>
              <a:ext uri="{FF2B5EF4-FFF2-40B4-BE49-F238E27FC236}">
                <a16:creationId xmlns:a16="http://schemas.microsoft.com/office/drawing/2014/main" id="{DB6914BB-9516-4473-A02F-1A325FA7EF4F}"/>
              </a:ext>
            </a:extLst>
          </p:cNvPr>
          <p:cNvSpPr>
            <a:spLocks noGrp="1"/>
          </p:cNvSpPr>
          <p:nvPr>
            <p:ph type="body" sz="quarter" idx="35" hasCustomPrompt="1"/>
          </p:nvPr>
        </p:nvSpPr>
        <p:spPr>
          <a:xfrm>
            <a:off x="7000136" y="5587475"/>
            <a:ext cx="2085792" cy="274650"/>
          </a:xfrm>
          <a:prstGeom prst="rect">
            <a:avLst/>
          </a:prstGeom>
        </p:spPr>
        <p:txBody>
          <a:bodyPr/>
          <a:lstStyle>
            <a:lvl1pPr marL="0" indent="0" algn="ctr">
              <a:buNone/>
              <a:defRPr sz="1200" cap="all" spc="200" baseline="0">
                <a:solidFill>
                  <a:schemeClr val="accent6"/>
                </a:solidFill>
                <a:latin typeface="+mj-lt"/>
              </a:defRPr>
            </a:lvl1pPr>
          </a:lstStyle>
          <a:p>
            <a:pPr lvl="0"/>
            <a:r>
              <a:rPr lang="en-US" dirty="0"/>
              <a:t>Add Name</a:t>
            </a:r>
          </a:p>
        </p:txBody>
      </p:sp>
      <p:sp>
        <p:nvSpPr>
          <p:cNvPr id="78" name="Text Placeholder 14">
            <a:extLst>
              <a:ext uri="{FF2B5EF4-FFF2-40B4-BE49-F238E27FC236}">
                <a16:creationId xmlns:a16="http://schemas.microsoft.com/office/drawing/2014/main" id="{FEE30418-F1D4-4D16-A984-FAA6CA0C74BF}"/>
              </a:ext>
            </a:extLst>
          </p:cNvPr>
          <p:cNvSpPr>
            <a:spLocks noGrp="1"/>
          </p:cNvSpPr>
          <p:nvPr>
            <p:ph type="body" sz="quarter" idx="36" hasCustomPrompt="1"/>
          </p:nvPr>
        </p:nvSpPr>
        <p:spPr>
          <a:xfrm>
            <a:off x="7100274" y="5813275"/>
            <a:ext cx="1885516" cy="365125"/>
          </a:xfrm>
          <a:prstGeom prst="rect">
            <a:avLst/>
          </a:prstGeom>
        </p:spPr>
        <p:txBody>
          <a:bodyPr/>
          <a:lstStyle>
            <a:lvl1pPr marL="0" indent="0" algn="ctr">
              <a:lnSpc>
                <a:spcPct val="90000"/>
              </a:lnSpc>
              <a:spcBef>
                <a:spcPts val="0"/>
              </a:spcBef>
              <a:buNone/>
              <a:defRPr sz="1000" cap="none" spc="0" baseline="0">
                <a:solidFill>
                  <a:schemeClr val="bg1"/>
                </a:solidFill>
                <a:latin typeface="+mn-lt"/>
              </a:defRPr>
            </a:lvl1pPr>
          </a:lstStyle>
          <a:p>
            <a:pPr lvl="0"/>
            <a:r>
              <a:rPr lang="en-US" dirty="0"/>
              <a:t>Add title</a:t>
            </a:r>
          </a:p>
        </p:txBody>
      </p:sp>
      <p:sp>
        <p:nvSpPr>
          <p:cNvPr id="79" name="Text Placeholder 14">
            <a:extLst>
              <a:ext uri="{FF2B5EF4-FFF2-40B4-BE49-F238E27FC236}">
                <a16:creationId xmlns:a16="http://schemas.microsoft.com/office/drawing/2014/main" id="{6D336D9D-1BA1-44AE-96D0-3ABDA2E02FB5}"/>
              </a:ext>
            </a:extLst>
          </p:cNvPr>
          <p:cNvSpPr>
            <a:spLocks noGrp="1"/>
          </p:cNvSpPr>
          <p:nvPr>
            <p:ph type="body" sz="quarter" idx="37" hasCustomPrompt="1"/>
          </p:nvPr>
        </p:nvSpPr>
        <p:spPr>
          <a:xfrm>
            <a:off x="9095950" y="5587307"/>
            <a:ext cx="2085792" cy="274650"/>
          </a:xfrm>
          <a:prstGeom prst="rect">
            <a:avLst/>
          </a:prstGeom>
        </p:spPr>
        <p:txBody>
          <a:bodyPr/>
          <a:lstStyle>
            <a:lvl1pPr marL="0" indent="0" algn="ctr">
              <a:buNone/>
              <a:defRPr sz="1200" cap="all" spc="200" baseline="0">
                <a:solidFill>
                  <a:schemeClr val="accent6"/>
                </a:solidFill>
                <a:latin typeface="+mj-lt"/>
              </a:defRPr>
            </a:lvl1pPr>
          </a:lstStyle>
          <a:p>
            <a:pPr lvl="0"/>
            <a:r>
              <a:rPr lang="en-US" dirty="0"/>
              <a:t>Add Name</a:t>
            </a:r>
          </a:p>
        </p:txBody>
      </p:sp>
      <p:sp>
        <p:nvSpPr>
          <p:cNvPr id="80" name="Text Placeholder 14">
            <a:extLst>
              <a:ext uri="{FF2B5EF4-FFF2-40B4-BE49-F238E27FC236}">
                <a16:creationId xmlns:a16="http://schemas.microsoft.com/office/drawing/2014/main" id="{6CFC9B87-2AEB-414D-90C4-B7F8F4AA9080}"/>
              </a:ext>
            </a:extLst>
          </p:cNvPr>
          <p:cNvSpPr>
            <a:spLocks noGrp="1"/>
          </p:cNvSpPr>
          <p:nvPr>
            <p:ph type="body" sz="quarter" idx="38" hasCustomPrompt="1"/>
          </p:nvPr>
        </p:nvSpPr>
        <p:spPr>
          <a:xfrm>
            <a:off x="9192018" y="5813275"/>
            <a:ext cx="1885515" cy="365125"/>
          </a:xfrm>
          <a:prstGeom prst="rect">
            <a:avLst/>
          </a:prstGeom>
        </p:spPr>
        <p:txBody>
          <a:bodyPr/>
          <a:lstStyle>
            <a:lvl1pPr marL="0" indent="0" algn="ctr">
              <a:lnSpc>
                <a:spcPct val="90000"/>
              </a:lnSpc>
              <a:spcBef>
                <a:spcPts val="0"/>
              </a:spcBef>
              <a:buNone/>
              <a:defRPr sz="1000" cap="none" spc="0" baseline="0">
                <a:solidFill>
                  <a:schemeClr val="bg1"/>
                </a:solidFill>
                <a:latin typeface="+mn-lt"/>
              </a:defRPr>
            </a:lvl1pPr>
          </a:lstStyle>
          <a:p>
            <a:pPr lvl="0"/>
            <a:r>
              <a:rPr lang="en-US" dirty="0"/>
              <a:t>Add title</a:t>
            </a:r>
          </a:p>
        </p:txBody>
      </p:sp>
      <p:sp>
        <p:nvSpPr>
          <p:cNvPr id="82" name="Oval 81">
            <a:extLst>
              <a:ext uri="{FF2B5EF4-FFF2-40B4-BE49-F238E27FC236}">
                <a16:creationId xmlns:a16="http://schemas.microsoft.com/office/drawing/2014/main" id="{9DC42105-8FBF-4317-8822-399B1F791ABF}"/>
              </a:ext>
              <a:ext uri="{C183D7F6-B498-43B3-948B-1728B52AA6E4}">
                <adec:decorative xmlns:adec="http://schemas.microsoft.com/office/drawing/2017/decorative" val="1"/>
              </a:ext>
            </a:extLst>
          </p:cNvPr>
          <p:cNvSpPr/>
          <p:nvPr userDrawn="1"/>
        </p:nvSpPr>
        <p:spPr>
          <a:xfrm>
            <a:off x="5105188" y="1221389"/>
            <a:ext cx="1601183" cy="1601183"/>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Oval 85">
            <a:extLst>
              <a:ext uri="{FF2B5EF4-FFF2-40B4-BE49-F238E27FC236}">
                <a16:creationId xmlns:a16="http://schemas.microsoft.com/office/drawing/2014/main" id="{644C80F9-E615-4699-A719-131E62011769}"/>
              </a:ext>
              <a:ext uri="{C183D7F6-B498-43B3-948B-1728B52AA6E4}">
                <adec:decorative xmlns:adec="http://schemas.microsoft.com/office/drawing/2017/decorative" val="1"/>
              </a:ext>
            </a:extLst>
          </p:cNvPr>
          <p:cNvSpPr/>
          <p:nvPr userDrawn="1"/>
        </p:nvSpPr>
        <p:spPr>
          <a:xfrm>
            <a:off x="7200238" y="1230949"/>
            <a:ext cx="1601183" cy="1601183"/>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Oval 87">
            <a:extLst>
              <a:ext uri="{FF2B5EF4-FFF2-40B4-BE49-F238E27FC236}">
                <a16:creationId xmlns:a16="http://schemas.microsoft.com/office/drawing/2014/main" id="{191882A0-07C5-40D6-9520-02882775B26A}"/>
              </a:ext>
              <a:ext uri="{C183D7F6-B498-43B3-948B-1728B52AA6E4}">
                <adec:decorative xmlns:adec="http://schemas.microsoft.com/office/drawing/2017/decorative" val="1"/>
              </a:ext>
            </a:extLst>
          </p:cNvPr>
          <p:cNvSpPr/>
          <p:nvPr userDrawn="1"/>
        </p:nvSpPr>
        <p:spPr>
          <a:xfrm>
            <a:off x="9279445" y="1221389"/>
            <a:ext cx="1601183" cy="1601183"/>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Oval 97">
            <a:extLst>
              <a:ext uri="{FF2B5EF4-FFF2-40B4-BE49-F238E27FC236}">
                <a16:creationId xmlns:a16="http://schemas.microsoft.com/office/drawing/2014/main" id="{242E90BB-F1EA-466F-939C-623189DF3ADD}"/>
              </a:ext>
              <a:ext uri="{C183D7F6-B498-43B3-948B-1728B52AA6E4}">
                <adec:decorative xmlns:adec="http://schemas.microsoft.com/office/drawing/2017/decorative" val="1"/>
              </a:ext>
            </a:extLst>
          </p:cNvPr>
          <p:cNvSpPr/>
          <p:nvPr userDrawn="1"/>
        </p:nvSpPr>
        <p:spPr>
          <a:xfrm>
            <a:off x="3031535" y="3863030"/>
            <a:ext cx="1601183" cy="1601183"/>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Oval 99">
            <a:extLst>
              <a:ext uri="{FF2B5EF4-FFF2-40B4-BE49-F238E27FC236}">
                <a16:creationId xmlns:a16="http://schemas.microsoft.com/office/drawing/2014/main" id="{CBBFD36F-B307-4513-ABAD-4A02FF737176}"/>
              </a:ext>
              <a:ext uri="{C183D7F6-B498-43B3-948B-1728B52AA6E4}">
                <adec:decorative xmlns:adec="http://schemas.microsoft.com/office/drawing/2017/decorative" val="1"/>
              </a:ext>
            </a:extLst>
          </p:cNvPr>
          <p:cNvSpPr/>
          <p:nvPr userDrawn="1"/>
        </p:nvSpPr>
        <p:spPr>
          <a:xfrm>
            <a:off x="5105187" y="3862297"/>
            <a:ext cx="1601183" cy="1601183"/>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Oval 101">
            <a:extLst>
              <a:ext uri="{FF2B5EF4-FFF2-40B4-BE49-F238E27FC236}">
                <a16:creationId xmlns:a16="http://schemas.microsoft.com/office/drawing/2014/main" id="{2E69D0B1-6D57-4A70-9C3C-F3A072AAA324}"/>
              </a:ext>
              <a:ext uri="{C183D7F6-B498-43B3-948B-1728B52AA6E4}">
                <adec:decorative xmlns:adec="http://schemas.microsoft.com/office/drawing/2017/decorative" val="1"/>
              </a:ext>
            </a:extLst>
          </p:cNvPr>
          <p:cNvSpPr/>
          <p:nvPr userDrawn="1"/>
        </p:nvSpPr>
        <p:spPr>
          <a:xfrm>
            <a:off x="7200237" y="3871857"/>
            <a:ext cx="1601183" cy="1601183"/>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Oval 103">
            <a:extLst>
              <a:ext uri="{FF2B5EF4-FFF2-40B4-BE49-F238E27FC236}">
                <a16:creationId xmlns:a16="http://schemas.microsoft.com/office/drawing/2014/main" id="{95C6593C-7D72-47FB-AACE-F8848EAFA3AB}"/>
              </a:ext>
              <a:ext uri="{C183D7F6-B498-43B3-948B-1728B52AA6E4}">
                <adec:decorative xmlns:adec="http://schemas.microsoft.com/office/drawing/2017/decorative" val="1"/>
              </a:ext>
            </a:extLst>
          </p:cNvPr>
          <p:cNvSpPr/>
          <p:nvPr userDrawn="1"/>
        </p:nvSpPr>
        <p:spPr>
          <a:xfrm>
            <a:off x="9279444" y="3862297"/>
            <a:ext cx="1601183" cy="1601183"/>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Footer Placeholder 15">
            <a:extLst>
              <a:ext uri="{FF2B5EF4-FFF2-40B4-BE49-F238E27FC236}">
                <a16:creationId xmlns:a16="http://schemas.microsoft.com/office/drawing/2014/main" id="{75E80FB1-82CC-4144-A899-130449B1AC1C}"/>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endParaRPr lang="en-US" dirty="0"/>
          </a:p>
        </p:txBody>
      </p:sp>
      <p:sp>
        <p:nvSpPr>
          <p:cNvPr id="106" name="Slide Number Placeholder 16">
            <a:extLst>
              <a:ext uri="{FF2B5EF4-FFF2-40B4-BE49-F238E27FC236}">
                <a16:creationId xmlns:a16="http://schemas.microsoft.com/office/drawing/2014/main" id="{10233900-5A86-4114-B6F5-3A0EA053C022}"/>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107" name="Date Placeholder 14">
            <a:extLst>
              <a:ext uri="{FF2B5EF4-FFF2-40B4-BE49-F238E27FC236}">
                <a16:creationId xmlns:a16="http://schemas.microsoft.com/office/drawing/2014/main" id="{FD1BC0B7-CAA7-4673-9A20-4EFEDC54FC46}"/>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endParaRPr lang="en-US" cap="all" dirty="0"/>
          </a:p>
        </p:txBody>
      </p:sp>
    </p:spTree>
    <p:extLst>
      <p:ext uri="{BB962C8B-B14F-4D97-AF65-F5344CB8AC3E}">
        <p14:creationId xmlns:p14="http://schemas.microsoft.com/office/powerpoint/2010/main" val="18023333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nding">
    <p:spTree>
      <p:nvGrpSpPr>
        <p:cNvPr id="1" name=""/>
        <p:cNvGrpSpPr/>
        <p:nvPr/>
      </p:nvGrpSpPr>
      <p:grpSpPr>
        <a:xfrm>
          <a:off x="0" y="0"/>
          <a:ext cx="0" cy="0"/>
          <a:chOff x="0" y="0"/>
          <a:chExt cx="0" cy="0"/>
        </a:xfrm>
      </p:grpSpPr>
      <p:pic>
        <p:nvPicPr>
          <p:cNvPr id="50" name="Graphic 49">
            <a:extLst>
              <a:ext uri="{FF2B5EF4-FFF2-40B4-BE49-F238E27FC236}">
                <a16:creationId xmlns:a16="http://schemas.microsoft.com/office/drawing/2014/main" id="{17DE9787-F8D7-4BBC-B3C0-144EEF47302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B7F666A-7AF7-4FC6-99DD-E06ED83C2E88}"/>
              </a:ext>
            </a:extLst>
          </p:cNvPr>
          <p:cNvSpPr>
            <a:spLocks noGrp="1"/>
          </p:cNvSpPr>
          <p:nvPr>
            <p:ph type="title" hasCustomPrompt="1"/>
          </p:nvPr>
        </p:nvSpPr>
        <p:spPr>
          <a:xfrm>
            <a:off x="3131507" y="412356"/>
            <a:ext cx="5561556" cy="567670"/>
          </a:xfrm>
          <a:prstGeom prst="rect">
            <a:avLst/>
          </a:prstGeom>
        </p:spPr>
        <p:txBody>
          <a:bodyPr/>
          <a:lstStyle>
            <a:lvl1pPr algn="ctr">
              <a:defRPr sz="2800" cap="all" spc="400" baseline="0">
                <a:solidFill>
                  <a:schemeClr val="bg1"/>
                </a:solidFill>
              </a:defRPr>
            </a:lvl1pPr>
          </a:lstStyle>
          <a:p>
            <a:r>
              <a:rPr lang="en-US" dirty="0"/>
              <a:t>Click to add title</a:t>
            </a:r>
          </a:p>
        </p:txBody>
      </p:sp>
      <p:sp>
        <p:nvSpPr>
          <p:cNvPr id="45" name="Text Placeholder 10">
            <a:extLst>
              <a:ext uri="{FF2B5EF4-FFF2-40B4-BE49-F238E27FC236}">
                <a16:creationId xmlns:a16="http://schemas.microsoft.com/office/drawing/2014/main" id="{F2A51B67-A536-47ED-9C35-D2A4CF043420}"/>
              </a:ext>
            </a:extLst>
          </p:cNvPr>
          <p:cNvSpPr>
            <a:spLocks noGrp="1"/>
          </p:cNvSpPr>
          <p:nvPr>
            <p:ph type="body" sz="quarter" idx="21" hasCustomPrompt="1"/>
          </p:nvPr>
        </p:nvSpPr>
        <p:spPr>
          <a:xfrm>
            <a:off x="930273" y="2216292"/>
            <a:ext cx="1611892" cy="1151632"/>
          </a:xfrm>
          <a:prstGeom prst="rect">
            <a:avLst/>
          </a:prstGeom>
        </p:spPr>
        <p:txBody>
          <a:bodyPr anchor="ctr"/>
          <a:lstStyle>
            <a:lvl1pPr marL="0" indent="0" algn="ctr">
              <a:lnSpc>
                <a:spcPct val="100000"/>
              </a:lnSpc>
              <a:spcBef>
                <a:spcPts val="0"/>
              </a:spcBef>
              <a:spcAft>
                <a:spcPts val="0"/>
              </a:spcAft>
              <a:buNone/>
              <a:defRPr sz="4000" cap="all" spc="400" baseline="0">
                <a:solidFill>
                  <a:schemeClr val="accent5"/>
                </a:solidFill>
                <a:latin typeface="+mj-lt"/>
              </a:defRPr>
            </a:lvl1pPr>
          </a:lstStyle>
          <a:p>
            <a:pPr lvl="0"/>
            <a:r>
              <a:rPr lang="en-US" dirty="0"/>
              <a:t>Add title</a:t>
            </a:r>
          </a:p>
        </p:txBody>
      </p:sp>
      <p:sp>
        <p:nvSpPr>
          <p:cNvPr id="49" name="Text Placeholder 10">
            <a:extLst>
              <a:ext uri="{FF2B5EF4-FFF2-40B4-BE49-F238E27FC236}">
                <a16:creationId xmlns:a16="http://schemas.microsoft.com/office/drawing/2014/main" id="{22B9C39F-D011-4AC3-A4D5-F61A1CB3650B}"/>
              </a:ext>
            </a:extLst>
          </p:cNvPr>
          <p:cNvSpPr>
            <a:spLocks noGrp="1"/>
          </p:cNvSpPr>
          <p:nvPr>
            <p:ph type="body" sz="quarter" idx="22" hasCustomPrompt="1"/>
          </p:nvPr>
        </p:nvSpPr>
        <p:spPr>
          <a:xfrm>
            <a:off x="3613801" y="2216293"/>
            <a:ext cx="1611892" cy="1151632"/>
          </a:xfrm>
          <a:prstGeom prst="rect">
            <a:avLst/>
          </a:prstGeom>
        </p:spPr>
        <p:txBody>
          <a:bodyPr anchor="ctr"/>
          <a:lstStyle>
            <a:lvl1pPr marL="0" indent="0" algn="ctr">
              <a:lnSpc>
                <a:spcPct val="100000"/>
              </a:lnSpc>
              <a:spcBef>
                <a:spcPts val="0"/>
              </a:spcBef>
              <a:buNone/>
              <a:defRPr sz="4000" cap="all" spc="400" baseline="0">
                <a:solidFill>
                  <a:schemeClr val="accent6">
                    <a:lumMod val="75000"/>
                  </a:schemeClr>
                </a:solidFill>
                <a:latin typeface="+mj-lt"/>
              </a:defRPr>
            </a:lvl1pPr>
          </a:lstStyle>
          <a:p>
            <a:pPr lvl="0"/>
            <a:r>
              <a:rPr lang="en-US" dirty="0"/>
              <a:t>Add title</a:t>
            </a:r>
          </a:p>
        </p:txBody>
      </p:sp>
      <p:sp>
        <p:nvSpPr>
          <p:cNvPr id="47" name="Text Placeholder 10">
            <a:extLst>
              <a:ext uri="{FF2B5EF4-FFF2-40B4-BE49-F238E27FC236}">
                <a16:creationId xmlns:a16="http://schemas.microsoft.com/office/drawing/2014/main" id="{4ACDF114-02BD-4A37-9BE7-AA8094B7CD20}"/>
              </a:ext>
            </a:extLst>
          </p:cNvPr>
          <p:cNvSpPr>
            <a:spLocks noGrp="1"/>
          </p:cNvSpPr>
          <p:nvPr>
            <p:ph type="body" sz="quarter" idx="23" hasCustomPrompt="1"/>
          </p:nvPr>
        </p:nvSpPr>
        <p:spPr>
          <a:xfrm>
            <a:off x="6297329" y="2216293"/>
            <a:ext cx="1611892" cy="1151632"/>
          </a:xfrm>
          <a:prstGeom prst="rect">
            <a:avLst/>
          </a:prstGeom>
        </p:spPr>
        <p:txBody>
          <a:bodyPr anchor="ctr"/>
          <a:lstStyle>
            <a:lvl1pPr marL="0" indent="0" algn="ctr">
              <a:lnSpc>
                <a:spcPct val="100000"/>
              </a:lnSpc>
              <a:spcBef>
                <a:spcPts val="0"/>
              </a:spcBef>
              <a:buNone/>
              <a:defRPr sz="4000" cap="all" spc="400" baseline="0">
                <a:solidFill>
                  <a:schemeClr val="accent1">
                    <a:lumMod val="50000"/>
                    <a:lumOff val="50000"/>
                  </a:schemeClr>
                </a:solidFill>
                <a:latin typeface="+mj-lt"/>
              </a:defRPr>
            </a:lvl1pPr>
          </a:lstStyle>
          <a:p>
            <a:pPr lvl="0"/>
            <a:r>
              <a:rPr lang="en-US" dirty="0"/>
              <a:t>Add title</a:t>
            </a:r>
          </a:p>
        </p:txBody>
      </p:sp>
      <p:sp>
        <p:nvSpPr>
          <p:cNvPr id="48" name="Text Placeholder 10">
            <a:extLst>
              <a:ext uri="{FF2B5EF4-FFF2-40B4-BE49-F238E27FC236}">
                <a16:creationId xmlns:a16="http://schemas.microsoft.com/office/drawing/2014/main" id="{E3852728-C736-414F-BEC0-31AB3A704D1D}"/>
              </a:ext>
            </a:extLst>
          </p:cNvPr>
          <p:cNvSpPr>
            <a:spLocks noGrp="1"/>
          </p:cNvSpPr>
          <p:nvPr>
            <p:ph type="body" sz="quarter" idx="24" hasCustomPrompt="1"/>
          </p:nvPr>
        </p:nvSpPr>
        <p:spPr>
          <a:xfrm>
            <a:off x="8980856" y="2216293"/>
            <a:ext cx="1611892" cy="1151632"/>
          </a:xfrm>
          <a:prstGeom prst="rect">
            <a:avLst/>
          </a:prstGeom>
        </p:spPr>
        <p:txBody>
          <a:bodyPr anchor="ctr"/>
          <a:lstStyle>
            <a:lvl1pPr marL="0" indent="0" algn="ctr">
              <a:lnSpc>
                <a:spcPct val="100000"/>
              </a:lnSpc>
              <a:spcBef>
                <a:spcPts val="0"/>
              </a:spcBef>
              <a:buNone/>
              <a:defRPr sz="4000" cap="all" spc="400" baseline="0">
                <a:solidFill>
                  <a:schemeClr val="accent3"/>
                </a:solidFill>
                <a:latin typeface="+mj-lt"/>
              </a:defRPr>
            </a:lvl1pPr>
          </a:lstStyle>
          <a:p>
            <a:pPr lvl="0"/>
            <a:r>
              <a:rPr lang="en-US" dirty="0"/>
              <a:t>Add title</a:t>
            </a:r>
          </a:p>
        </p:txBody>
      </p:sp>
      <p:sp>
        <p:nvSpPr>
          <p:cNvPr id="37" name="Text Placeholder 14">
            <a:extLst>
              <a:ext uri="{FF2B5EF4-FFF2-40B4-BE49-F238E27FC236}">
                <a16:creationId xmlns:a16="http://schemas.microsoft.com/office/drawing/2014/main" id="{6B731840-A0DA-423D-9AD1-D542C17BA99A}"/>
              </a:ext>
            </a:extLst>
          </p:cNvPr>
          <p:cNvSpPr>
            <a:spLocks noGrp="1"/>
          </p:cNvSpPr>
          <p:nvPr>
            <p:ph type="body" sz="quarter" idx="12" hasCustomPrompt="1"/>
          </p:nvPr>
        </p:nvSpPr>
        <p:spPr>
          <a:xfrm>
            <a:off x="545026" y="3927568"/>
            <a:ext cx="2382386" cy="613702"/>
          </a:xfrm>
          <a:prstGeom prst="rect">
            <a:avLst/>
          </a:prstGeom>
        </p:spPr>
        <p:txBody>
          <a:bodyPr anchor="b"/>
          <a:lstStyle>
            <a:lvl1pPr marL="0" indent="0" algn="ctr">
              <a:lnSpc>
                <a:spcPct val="100000"/>
              </a:lnSpc>
              <a:spcBef>
                <a:spcPts val="0"/>
              </a:spcBef>
              <a:spcAft>
                <a:spcPts val="0"/>
              </a:spcAft>
              <a:buNone/>
              <a:defRPr sz="1600" cap="none" spc="200" baseline="0">
                <a:solidFill>
                  <a:schemeClr val="accent5"/>
                </a:solidFill>
                <a:latin typeface="+mj-lt"/>
              </a:defRPr>
            </a:lvl1pPr>
          </a:lstStyle>
          <a:p>
            <a:pPr lvl="0"/>
            <a:r>
              <a:rPr lang="en-US" dirty="0"/>
              <a:t>Click to add title</a:t>
            </a:r>
          </a:p>
        </p:txBody>
      </p:sp>
      <p:sp>
        <p:nvSpPr>
          <p:cNvPr id="38" name="Text Placeholder 14">
            <a:extLst>
              <a:ext uri="{FF2B5EF4-FFF2-40B4-BE49-F238E27FC236}">
                <a16:creationId xmlns:a16="http://schemas.microsoft.com/office/drawing/2014/main" id="{1E47A2D3-1E75-488B-A7B8-CB951C8CFBF3}"/>
              </a:ext>
            </a:extLst>
          </p:cNvPr>
          <p:cNvSpPr>
            <a:spLocks noGrp="1"/>
          </p:cNvSpPr>
          <p:nvPr>
            <p:ph type="body" sz="quarter" idx="13" hasCustomPrompt="1"/>
          </p:nvPr>
        </p:nvSpPr>
        <p:spPr>
          <a:xfrm>
            <a:off x="545026" y="4519311"/>
            <a:ext cx="2382386" cy="857935"/>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39" name="Text Placeholder 14">
            <a:extLst>
              <a:ext uri="{FF2B5EF4-FFF2-40B4-BE49-F238E27FC236}">
                <a16:creationId xmlns:a16="http://schemas.microsoft.com/office/drawing/2014/main" id="{2D6ADA9B-155A-4D54-8FCB-993ADEDA7934}"/>
              </a:ext>
            </a:extLst>
          </p:cNvPr>
          <p:cNvSpPr>
            <a:spLocks noGrp="1"/>
          </p:cNvSpPr>
          <p:nvPr>
            <p:ph type="body" sz="quarter" idx="15" hasCustomPrompt="1"/>
          </p:nvPr>
        </p:nvSpPr>
        <p:spPr>
          <a:xfrm>
            <a:off x="3228554" y="3927568"/>
            <a:ext cx="2382386" cy="613702"/>
          </a:xfrm>
          <a:prstGeom prst="rect">
            <a:avLst/>
          </a:prstGeom>
        </p:spPr>
        <p:txBody>
          <a:bodyPr anchor="b"/>
          <a:lstStyle>
            <a:lvl1pPr marL="0" indent="0" algn="ctr">
              <a:lnSpc>
                <a:spcPct val="100000"/>
              </a:lnSpc>
              <a:spcBef>
                <a:spcPts val="0"/>
              </a:spcBef>
              <a:spcAft>
                <a:spcPts val="0"/>
              </a:spcAft>
              <a:buNone/>
              <a:defRPr sz="1600" cap="none" spc="200" baseline="0">
                <a:solidFill>
                  <a:schemeClr val="accent6">
                    <a:lumMod val="75000"/>
                  </a:schemeClr>
                </a:solidFill>
                <a:latin typeface="+mj-lt"/>
              </a:defRPr>
            </a:lvl1pPr>
          </a:lstStyle>
          <a:p>
            <a:pPr lvl="0"/>
            <a:r>
              <a:rPr lang="en-US" dirty="0"/>
              <a:t>Click to add title</a:t>
            </a:r>
          </a:p>
        </p:txBody>
      </p:sp>
      <p:sp>
        <p:nvSpPr>
          <p:cNvPr id="40" name="Text Placeholder 14">
            <a:extLst>
              <a:ext uri="{FF2B5EF4-FFF2-40B4-BE49-F238E27FC236}">
                <a16:creationId xmlns:a16="http://schemas.microsoft.com/office/drawing/2014/main" id="{EF3CF6C8-7D4D-4E50-B616-0431BD4830E4}"/>
              </a:ext>
            </a:extLst>
          </p:cNvPr>
          <p:cNvSpPr>
            <a:spLocks noGrp="1"/>
          </p:cNvSpPr>
          <p:nvPr>
            <p:ph type="body" sz="quarter" idx="16" hasCustomPrompt="1"/>
          </p:nvPr>
        </p:nvSpPr>
        <p:spPr>
          <a:xfrm>
            <a:off x="3228554" y="4519311"/>
            <a:ext cx="2382386" cy="857935"/>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41" name="Text Placeholder 14">
            <a:extLst>
              <a:ext uri="{FF2B5EF4-FFF2-40B4-BE49-F238E27FC236}">
                <a16:creationId xmlns:a16="http://schemas.microsoft.com/office/drawing/2014/main" id="{1CDF49FC-54E3-44AE-A97C-193A25AD6CB3}"/>
              </a:ext>
            </a:extLst>
          </p:cNvPr>
          <p:cNvSpPr>
            <a:spLocks noGrp="1"/>
          </p:cNvSpPr>
          <p:nvPr>
            <p:ph type="body" sz="quarter" idx="17" hasCustomPrompt="1"/>
          </p:nvPr>
        </p:nvSpPr>
        <p:spPr>
          <a:xfrm>
            <a:off x="5912082" y="3927568"/>
            <a:ext cx="2382386" cy="613702"/>
          </a:xfrm>
          <a:prstGeom prst="rect">
            <a:avLst/>
          </a:prstGeom>
        </p:spPr>
        <p:txBody>
          <a:bodyPr anchor="b"/>
          <a:lstStyle>
            <a:lvl1pPr marL="0" indent="0" algn="ctr">
              <a:lnSpc>
                <a:spcPct val="100000"/>
              </a:lnSpc>
              <a:spcBef>
                <a:spcPts val="0"/>
              </a:spcBef>
              <a:spcAft>
                <a:spcPts val="0"/>
              </a:spcAft>
              <a:buNone/>
              <a:defRPr sz="1600" cap="none" spc="200" baseline="0">
                <a:solidFill>
                  <a:schemeClr val="accent1">
                    <a:lumMod val="50000"/>
                    <a:lumOff val="50000"/>
                  </a:schemeClr>
                </a:solidFill>
                <a:latin typeface="+mj-lt"/>
              </a:defRPr>
            </a:lvl1pPr>
          </a:lstStyle>
          <a:p>
            <a:pPr lvl="0"/>
            <a:r>
              <a:rPr lang="en-US" dirty="0"/>
              <a:t>Click to add title</a:t>
            </a:r>
          </a:p>
        </p:txBody>
      </p:sp>
      <p:sp>
        <p:nvSpPr>
          <p:cNvPr id="42" name="Text Placeholder 14">
            <a:extLst>
              <a:ext uri="{FF2B5EF4-FFF2-40B4-BE49-F238E27FC236}">
                <a16:creationId xmlns:a16="http://schemas.microsoft.com/office/drawing/2014/main" id="{742DE5D9-5D04-4F7F-9F34-704818185832}"/>
              </a:ext>
            </a:extLst>
          </p:cNvPr>
          <p:cNvSpPr>
            <a:spLocks noGrp="1"/>
          </p:cNvSpPr>
          <p:nvPr>
            <p:ph type="body" sz="quarter" idx="18" hasCustomPrompt="1"/>
          </p:nvPr>
        </p:nvSpPr>
        <p:spPr>
          <a:xfrm>
            <a:off x="5912082" y="4519311"/>
            <a:ext cx="2382386" cy="857935"/>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43" name="Text Placeholder 14">
            <a:extLst>
              <a:ext uri="{FF2B5EF4-FFF2-40B4-BE49-F238E27FC236}">
                <a16:creationId xmlns:a16="http://schemas.microsoft.com/office/drawing/2014/main" id="{5F0B8140-B940-4531-9562-8D79015D9413}"/>
              </a:ext>
            </a:extLst>
          </p:cNvPr>
          <p:cNvSpPr>
            <a:spLocks noGrp="1"/>
          </p:cNvSpPr>
          <p:nvPr>
            <p:ph type="body" sz="quarter" idx="19" hasCustomPrompt="1"/>
          </p:nvPr>
        </p:nvSpPr>
        <p:spPr>
          <a:xfrm>
            <a:off x="8595609" y="3927568"/>
            <a:ext cx="2382386" cy="613702"/>
          </a:xfrm>
          <a:prstGeom prst="rect">
            <a:avLst/>
          </a:prstGeom>
        </p:spPr>
        <p:txBody>
          <a:bodyPr anchor="b"/>
          <a:lstStyle>
            <a:lvl1pPr marL="0" indent="0" algn="ctr">
              <a:lnSpc>
                <a:spcPct val="100000"/>
              </a:lnSpc>
              <a:spcBef>
                <a:spcPts val="0"/>
              </a:spcBef>
              <a:spcAft>
                <a:spcPts val="0"/>
              </a:spcAft>
              <a:buNone/>
              <a:defRPr sz="1600" cap="none" spc="200" baseline="0">
                <a:solidFill>
                  <a:schemeClr val="accent3"/>
                </a:solidFill>
                <a:latin typeface="+mj-lt"/>
              </a:defRPr>
            </a:lvl1pPr>
          </a:lstStyle>
          <a:p>
            <a:pPr lvl="0"/>
            <a:r>
              <a:rPr lang="en-US" dirty="0"/>
              <a:t>Click to add title</a:t>
            </a:r>
          </a:p>
        </p:txBody>
      </p:sp>
      <p:sp>
        <p:nvSpPr>
          <p:cNvPr id="44" name="Text Placeholder 14">
            <a:extLst>
              <a:ext uri="{FF2B5EF4-FFF2-40B4-BE49-F238E27FC236}">
                <a16:creationId xmlns:a16="http://schemas.microsoft.com/office/drawing/2014/main" id="{849CC034-065E-48F0-985D-B80C15200238}"/>
              </a:ext>
            </a:extLst>
          </p:cNvPr>
          <p:cNvSpPr>
            <a:spLocks noGrp="1"/>
          </p:cNvSpPr>
          <p:nvPr>
            <p:ph type="body" sz="quarter" idx="20" hasCustomPrompt="1"/>
          </p:nvPr>
        </p:nvSpPr>
        <p:spPr>
          <a:xfrm>
            <a:off x="8595609" y="4519311"/>
            <a:ext cx="2382386" cy="857935"/>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12" name="Footer Placeholder 15">
            <a:extLst>
              <a:ext uri="{FF2B5EF4-FFF2-40B4-BE49-F238E27FC236}">
                <a16:creationId xmlns:a16="http://schemas.microsoft.com/office/drawing/2014/main" id="{8035ED58-36EB-4147-BCAF-919ADD4DD583}"/>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endParaRPr lang="en-US" dirty="0"/>
          </a:p>
        </p:txBody>
      </p:sp>
      <p:sp>
        <p:nvSpPr>
          <p:cNvPr id="13" name="Slide Number Placeholder 16">
            <a:extLst>
              <a:ext uri="{FF2B5EF4-FFF2-40B4-BE49-F238E27FC236}">
                <a16:creationId xmlns:a16="http://schemas.microsoft.com/office/drawing/2014/main" id="{7D46932B-0FD6-4226-B251-4B8154612142}"/>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14" name="Date Placeholder 14">
            <a:extLst>
              <a:ext uri="{FF2B5EF4-FFF2-40B4-BE49-F238E27FC236}">
                <a16:creationId xmlns:a16="http://schemas.microsoft.com/office/drawing/2014/main" id="{56763F7F-D8C0-4AC6-96D0-C445984C5CB1}"/>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endParaRPr lang="en-US" cap="all" dirty="0"/>
          </a:p>
        </p:txBody>
      </p:sp>
    </p:spTree>
    <p:extLst>
      <p:ext uri="{BB962C8B-B14F-4D97-AF65-F5344CB8AC3E}">
        <p14:creationId xmlns:p14="http://schemas.microsoft.com/office/powerpoint/2010/main" val="738281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pic>
        <p:nvPicPr>
          <p:cNvPr id="37" name="Graphic 36">
            <a:extLst>
              <a:ext uri="{FF2B5EF4-FFF2-40B4-BE49-F238E27FC236}">
                <a16:creationId xmlns:a16="http://schemas.microsoft.com/office/drawing/2014/main" id="{65AAE033-7EA4-4A87-A126-29FE4276451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31" name="Oval 30">
            <a:extLst>
              <a:ext uri="{FF2B5EF4-FFF2-40B4-BE49-F238E27FC236}">
                <a16:creationId xmlns:a16="http://schemas.microsoft.com/office/drawing/2014/main" id="{A5F6FE17-A48F-4A3E-8719-1DE83CD6B4C5}"/>
              </a:ext>
              <a:ext uri="{C183D7F6-B498-43B3-948B-1728B52AA6E4}">
                <adec:decorative xmlns:adec="http://schemas.microsoft.com/office/drawing/2017/decorative" val="1"/>
              </a:ext>
            </a:extLst>
          </p:cNvPr>
          <p:cNvSpPr/>
          <p:nvPr userDrawn="1"/>
        </p:nvSpPr>
        <p:spPr>
          <a:xfrm>
            <a:off x="7462048" y="1199853"/>
            <a:ext cx="3929901" cy="392990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FF73882-4B79-419D-89EE-4B7CED18D9E2}"/>
              </a:ext>
            </a:extLst>
          </p:cNvPr>
          <p:cNvSpPr>
            <a:spLocks noGrp="1"/>
          </p:cNvSpPr>
          <p:nvPr>
            <p:ph type="title" hasCustomPrompt="1"/>
          </p:nvPr>
        </p:nvSpPr>
        <p:spPr>
          <a:xfrm>
            <a:off x="1021623" y="2210810"/>
            <a:ext cx="4579970" cy="538038"/>
          </a:xfrm>
          <a:prstGeom prst="rect">
            <a:avLst/>
          </a:prstGeom>
        </p:spPr>
        <p:txBody>
          <a:bodyPr/>
          <a:lstStyle>
            <a:lvl1pPr>
              <a:defRPr sz="2800" cap="all" spc="400" baseline="0">
                <a:solidFill>
                  <a:schemeClr val="accent6"/>
                </a:solidFill>
              </a:defRPr>
            </a:lvl1pPr>
          </a:lstStyle>
          <a:p>
            <a:r>
              <a:rPr lang="en-US" dirty="0"/>
              <a:t>Click to add title</a:t>
            </a:r>
          </a:p>
        </p:txBody>
      </p:sp>
      <p:sp>
        <p:nvSpPr>
          <p:cNvPr id="26" name="Text Placeholder 25">
            <a:extLst>
              <a:ext uri="{FF2B5EF4-FFF2-40B4-BE49-F238E27FC236}">
                <a16:creationId xmlns:a16="http://schemas.microsoft.com/office/drawing/2014/main" id="{EF50E1F4-245D-4104-AFDB-25D35D7C5C07}"/>
              </a:ext>
            </a:extLst>
          </p:cNvPr>
          <p:cNvSpPr>
            <a:spLocks noGrp="1"/>
          </p:cNvSpPr>
          <p:nvPr>
            <p:ph type="body" sz="quarter" idx="12" hasCustomPrompt="1"/>
          </p:nvPr>
        </p:nvSpPr>
        <p:spPr>
          <a:xfrm>
            <a:off x="1034661" y="2747550"/>
            <a:ext cx="5309918" cy="2872039"/>
          </a:xfrm>
          <a:prstGeom prst="rect">
            <a:avLst/>
          </a:prstGeom>
        </p:spPr>
        <p:txBody>
          <a:bodyPr/>
          <a:lstStyle>
            <a:lvl1pPr marL="0" indent="0" algn="l">
              <a:lnSpc>
                <a:spcPct val="150000"/>
              </a:lnSpc>
              <a:spcBef>
                <a:spcPts val="0"/>
              </a:spcBef>
              <a:buNone/>
              <a:defRPr sz="1600">
                <a:solidFill>
                  <a:schemeClr val="bg1"/>
                </a:solidFill>
              </a:defRPr>
            </a:lvl1pPr>
          </a:lstStyle>
          <a:p>
            <a:pPr lvl="0"/>
            <a:r>
              <a:rPr lang="en-US" dirty="0"/>
              <a:t>Click to add text</a:t>
            </a:r>
          </a:p>
        </p:txBody>
      </p:sp>
      <p:sp>
        <p:nvSpPr>
          <p:cNvPr id="30" name="Picture Placeholder 29">
            <a:extLst>
              <a:ext uri="{FF2B5EF4-FFF2-40B4-BE49-F238E27FC236}">
                <a16:creationId xmlns:a16="http://schemas.microsoft.com/office/drawing/2014/main" id="{73A2FF74-415E-49BB-B2ED-E04C7B50BDE2}"/>
              </a:ext>
            </a:extLst>
          </p:cNvPr>
          <p:cNvSpPr>
            <a:spLocks noGrp="1"/>
          </p:cNvSpPr>
          <p:nvPr>
            <p:ph type="pic" sz="quarter" idx="13" hasCustomPrompt="1"/>
          </p:nvPr>
        </p:nvSpPr>
        <p:spPr>
          <a:xfrm>
            <a:off x="7663453" y="1433033"/>
            <a:ext cx="3527091" cy="3463540"/>
          </a:xfrm>
          <a:prstGeom prst="ellipse">
            <a:avLst/>
          </a:prstGeom>
        </p:spPr>
        <p:txBody>
          <a:bodyPr/>
          <a:lstStyle>
            <a:lvl1pPr marL="0" indent="0" algn="ctr">
              <a:buFont typeface="+mj-lt"/>
              <a:buNone/>
              <a:defRPr>
                <a:solidFill>
                  <a:schemeClr val="bg1"/>
                </a:solidFill>
              </a:defRPr>
            </a:lvl1pPr>
          </a:lstStyle>
          <a:p>
            <a:r>
              <a:rPr lang="en-US" dirty="0"/>
              <a:t>Click to add photo</a:t>
            </a:r>
          </a:p>
        </p:txBody>
      </p:sp>
      <p:sp>
        <p:nvSpPr>
          <p:cNvPr id="20" name="Footer Placeholder 15">
            <a:extLst>
              <a:ext uri="{FF2B5EF4-FFF2-40B4-BE49-F238E27FC236}">
                <a16:creationId xmlns:a16="http://schemas.microsoft.com/office/drawing/2014/main" id="{1847553A-14C8-45EB-88C7-05CE63B7E34D}"/>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effectLst>
                  <a:outerShdw blurRad="38100" dist="38100" dir="2700000" algn="tl">
                    <a:srgbClr val="000000">
                      <a:alpha val="43137"/>
                    </a:srgbClr>
                  </a:outerShdw>
                </a:effectLst>
                <a:latin typeface="+mj-lt"/>
              </a:defRPr>
            </a:lvl1pPr>
          </a:lstStyle>
          <a:p>
            <a:endParaRPr lang="en-US" dirty="0"/>
          </a:p>
        </p:txBody>
      </p:sp>
      <p:sp>
        <p:nvSpPr>
          <p:cNvPr id="21" name="Slide Number Placeholder 16">
            <a:extLst>
              <a:ext uri="{FF2B5EF4-FFF2-40B4-BE49-F238E27FC236}">
                <a16:creationId xmlns:a16="http://schemas.microsoft.com/office/drawing/2014/main" id="{E7FABA93-7D08-4CFE-B3A8-D44B1A0F3656}"/>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effectLst>
                  <a:outerShdw blurRad="38100" dist="38100" dir="2700000" algn="tl">
                    <a:srgbClr val="000000">
                      <a:alpha val="43137"/>
                    </a:srgbClr>
                  </a:outerShdw>
                </a:effectLst>
                <a:latin typeface="+mn-lt"/>
              </a:defRPr>
            </a:lvl1pPr>
          </a:lstStyle>
          <a:p>
            <a:pPr>
              <a:defRPr/>
            </a:pPr>
            <a:fld id="{8D1FC6F8-0BCD-47E9-9C64-690771D9C143}" type="slidenum">
              <a:rPr lang="en-US" smtClean="0"/>
              <a:pPr>
                <a:defRPr/>
              </a:pPr>
              <a:t>‹#›</a:t>
            </a:fld>
            <a:endParaRPr lang="en-US" dirty="0"/>
          </a:p>
        </p:txBody>
      </p:sp>
      <p:sp>
        <p:nvSpPr>
          <p:cNvPr id="22" name="Date Placeholder 14">
            <a:extLst>
              <a:ext uri="{FF2B5EF4-FFF2-40B4-BE49-F238E27FC236}">
                <a16:creationId xmlns:a16="http://schemas.microsoft.com/office/drawing/2014/main" id="{FBD26C03-0B97-464A-A39C-A1F339DBAC8B}"/>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effectLst>
                  <a:outerShdw blurRad="38100" dist="38100" dir="2700000" algn="tl">
                    <a:srgbClr val="000000">
                      <a:alpha val="43137"/>
                    </a:srgbClr>
                  </a:outerShdw>
                </a:effectLst>
                <a:latin typeface="+mj-lt"/>
              </a:defRPr>
            </a:lvl1pPr>
          </a:lstStyle>
          <a:p>
            <a:pPr>
              <a:defRPr/>
            </a:pPr>
            <a:endParaRPr lang="en-US" cap="all" dirty="0"/>
          </a:p>
        </p:txBody>
      </p:sp>
    </p:spTree>
    <p:extLst>
      <p:ext uri="{BB962C8B-B14F-4D97-AF65-F5344CB8AC3E}">
        <p14:creationId xmlns:p14="http://schemas.microsoft.com/office/powerpoint/2010/main" val="22609222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pic>
        <p:nvPicPr>
          <p:cNvPr id="19" name="Graphic 18">
            <a:extLst>
              <a:ext uri="{FF2B5EF4-FFF2-40B4-BE49-F238E27FC236}">
                <a16:creationId xmlns:a16="http://schemas.microsoft.com/office/drawing/2014/main" id="{03BA4599-9856-44E7-A2B6-2354614AF73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A7B14DA-64F0-4FA7-9A51-F4DB18154D7E}"/>
              </a:ext>
            </a:extLst>
          </p:cNvPr>
          <p:cNvSpPr>
            <a:spLocks noGrp="1"/>
          </p:cNvSpPr>
          <p:nvPr>
            <p:ph type="title" hasCustomPrompt="1"/>
          </p:nvPr>
        </p:nvSpPr>
        <p:spPr>
          <a:xfrm>
            <a:off x="5679441" y="1259911"/>
            <a:ext cx="5124189" cy="492302"/>
          </a:xfrm>
          <a:prstGeom prst="rect">
            <a:avLst/>
          </a:prstGeom>
        </p:spPr>
        <p:txBody>
          <a:bodyPr/>
          <a:lstStyle>
            <a:lvl1pPr>
              <a:defRPr sz="2800" cap="all" spc="400" baseline="0">
                <a:solidFill>
                  <a:schemeClr val="accent6"/>
                </a:solidFill>
              </a:defRPr>
            </a:lvl1pPr>
          </a:lstStyle>
          <a:p>
            <a:r>
              <a:rPr lang="en-US" dirty="0"/>
              <a:t>Click to add title</a:t>
            </a:r>
          </a:p>
        </p:txBody>
      </p:sp>
      <p:sp>
        <p:nvSpPr>
          <p:cNvPr id="17" name="Text Placeholder 14">
            <a:extLst>
              <a:ext uri="{FF2B5EF4-FFF2-40B4-BE49-F238E27FC236}">
                <a16:creationId xmlns:a16="http://schemas.microsoft.com/office/drawing/2014/main" id="{DC4C8188-3DF6-4730-A43A-B789F03449DA}"/>
              </a:ext>
            </a:extLst>
          </p:cNvPr>
          <p:cNvSpPr>
            <a:spLocks noGrp="1"/>
          </p:cNvSpPr>
          <p:nvPr>
            <p:ph type="body" sz="quarter" idx="14" hasCustomPrompt="1"/>
          </p:nvPr>
        </p:nvSpPr>
        <p:spPr>
          <a:xfrm>
            <a:off x="5679441" y="1752212"/>
            <a:ext cx="4856479" cy="2413388"/>
          </a:xfrm>
          <a:prstGeom prst="rect">
            <a:avLst/>
          </a:prstGeom>
        </p:spPr>
        <p:txBody>
          <a:bodyPr/>
          <a:lstStyle>
            <a:lvl1pPr marL="0" indent="0">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13" name="Footer Placeholder 15">
            <a:extLst>
              <a:ext uri="{FF2B5EF4-FFF2-40B4-BE49-F238E27FC236}">
                <a16:creationId xmlns:a16="http://schemas.microsoft.com/office/drawing/2014/main" id="{E06D1BDE-6908-49BA-9900-53DFFF4B1E1B}"/>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endParaRPr lang="en-US" dirty="0"/>
          </a:p>
        </p:txBody>
      </p:sp>
      <p:sp>
        <p:nvSpPr>
          <p:cNvPr id="14" name="Slide Number Placeholder 16">
            <a:extLst>
              <a:ext uri="{FF2B5EF4-FFF2-40B4-BE49-F238E27FC236}">
                <a16:creationId xmlns:a16="http://schemas.microsoft.com/office/drawing/2014/main" id="{1C3470F5-DE33-49A4-AE82-D8EA10A4FC5F}"/>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15" name="Date Placeholder 14">
            <a:extLst>
              <a:ext uri="{FF2B5EF4-FFF2-40B4-BE49-F238E27FC236}">
                <a16:creationId xmlns:a16="http://schemas.microsoft.com/office/drawing/2014/main" id="{63DCFC99-67D1-468A-8498-B3C1C90B4CF3}"/>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endParaRPr lang="en-US" cap="all" dirty="0"/>
          </a:p>
        </p:txBody>
      </p:sp>
    </p:spTree>
    <p:extLst>
      <p:ext uri="{BB962C8B-B14F-4D97-AF65-F5344CB8AC3E}">
        <p14:creationId xmlns:p14="http://schemas.microsoft.com/office/powerpoint/2010/main" val="18344077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FE551AED-617A-4A51-AA8F-586F3703B7F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60DB23A-E569-444D-8607-FD404EECF3BA}"/>
              </a:ext>
            </a:extLst>
          </p:cNvPr>
          <p:cNvSpPr>
            <a:spLocks noGrp="1"/>
          </p:cNvSpPr>
          <p:nvPr>
            <p:ph type="title" hasCustomPrompt="1"/>
          </p:nvPr>
        </p:nvSpPr>
        <p:spPr>
          <a:xfrm>
            <a:off x="1026850" y="563671"/>
            <a:ext cx="4989629" cy="2387771"/>
          </a:xfrm>
          <a:prstGeom prst="rect">
            <a:avLst/>
          </a:prstGeom>
        </p:spPr>
        <p:txBody>
          <a:bodyPr anchor="b"/>
          <a:lstStyle>
            <a:lvl1pPr algn="ctr">
              <a:defRPr sz="4800" cap="all" spc="400" baseline="0">
                <a:solidFill>
                  <a:schemeClr val="accent6"/>
                </a:solidFill>
              </a:defRPr>
            </a:lvl1pPr>
          </a:lstStyle>
          <a:p>
            <a:r>
              <a:rPr lang="en-US" dirty="0"/>
              <a:t>Click to add title</a:t>
            </a:r>
          </a:p>
        </p:txBody>
      </p:sp>
      <p:sp>
        <p:nvSpPr>
          <p:cNvPr id="10" name="Text Placeholder 13">
            <a:extLst>
              <a:ext uri="{FF2B5EF4-FFF2-40B4-BE49-F238E27FC236}">
                <a16:creationId xmlns:a16="http://schemas.microsoft.com/office/drawing/2014/main" id="{72B0D3D1-FC7B-43D5-B514-082D63A90ED1}"/>
              </a:ext>
            </a:extLst>
          </p:cNvPr>
          <p:cNvSpPr>
            <a:spLocks noGrp="1"/>
          </p:cNvSpPr>
          <p:nvPr>
            <p:ph type="body" sz="quarter" idx="12" hasCustomPrompt="1"/>
          </p:nvPr>
        </p:nvSpPr>
        <p:spPr>
          <a:xfrm>
            <a:off x="1026852" y="3531676"/>
            <a:ext cx="4989628" cy="1756576"/>
          </a:xfrm>
          <a:prstGeom prst="rect">
            <a:avLst/>
          </a:prstGeom>
        </p:spPr>
        <p:txBody>
          <a:bodyPr>
            <a:normAutofit/>
          </a:bodyPr>
          <a:lstStyle>
            <a:lvl1pPr marL="0" indent="0" algn="ctr">
              <a:lnSpc>
                <a:spcPct val="150000"/>
              </a:lnSpc>
              <a:spcBef>
                <a:spcPts val="0"/>
              </a:spcBef>
              <a:buNone/>
              <a:defRPr sz="1800" i="0">
                <a:solidFill>
                  <a:schemeClr val="bg1"/>
                </a:solidFill>
              </a:defRPr>
            </a:lvl1pPr>
          </a:lstStyle>
          <a:p>
            <a:pPr lvl="0"/>
            <a:r>
              <a:rPr lang="en-US" dirty="0"/>
              <a:t>Click to add subtitle</a:t>
            </a:r>
          </a:p>
        </p:txBody>
      </p:sp>
      <p:sp>
        <p:nvSpPr>
          <p:cNvPr id="12" name="Footer Placeholder 15">
            <a:extLst>
              <a:ext uri="{FF2B5EF4-FFF2-40B4-BE49-F238E27FC236}">
                <a16:creationId xmlns:a16="http://schemas.microsoft.com/office/drawing/2014/main" id="{CC2E4653-FDDE-4AC5-A23D-4269479ADCAE}"/>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effectLst>
                  <a:outerShdw blurRad="38100" dist="38100" dir="2700000" algn="tl">
                    <a:srgbClr val="000000">
                      <a:alpha val="43137"/>
                    </a:srgbClr>
                  </a:outerShdw>
                </a:effectLst>
                <a:latin typeface="+mj-lt"/>
              </a:defRPr>
            </a:lvl1pPr>
          </a:lstStyle>
          <a:p>
            <a:endParaRPr lang="en-US" dirty="0"/>
          </a:p>
        </p:txBody>
      </p:sp>
      <p:sp>
        <p:nvSpPr>
          <p:cNvPr id="13" name="Slide Number Placeholder 16">
            <a:extLst>
              <a:ext uri="{FF2B5EF4-FFF2-40B4-BE49-F238E27FC236}">
                <a16:creationId xmlns:a16="http://schemas.microsoft.com/office/drawing/2014/main" id="{C3F5CE00-2FB1-4930-8D2C-DB4DFDB2FD40}"/>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effectLst>
                  <a:outerShdw blurRad="38100" dist="38100" dir="2700000" algn="tl">
                    <a:srgbClr val="000000">
                      <a:alpha val="43137"/>
                    </a:srgbClr>
                  </a:outerShdw>
                </a:effectLst>
                <a:latin typeface="+mn-lt"/>
              </a:defRPr>
            </a:lvl1pPr>
          </a:lstStyle>
          <a:p>
            <a:pPr>
              <a:defRPr/>
            </a:pPr>
            <a:fld id="{8D1FC6F8-0BCD-47E9-9C64-690771D9C143}" type="slidenum">
              <a:rPr lang="en-US" smtClean="0"/>
              <a:pPr>
                <a:defRPr/>
              </a:pPr>
              <a:t>‹#›</a:t>
            </a:fld>
            <a:endParaRPr lang="en-US" dirty="0"/>
          </a:p>
        </p:txBody>
      </p:sp>
      <p:sp>
        <p:nvSpPr>
          <p:cNvPr id="14" name="Date Placeholder 14">
            <a:extLst>
              <a:ext uri="{FF2B5EF4-FFF2-40B4-BE49-F238E27FC236}">
                <a16:creationId xmlns:a16="http://schemas.microsoft.com/office/drawing/2014/main" id="{2CEBC169-C2E2-4153-8A08-6B982C0D542B}"/>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effectLst>
                  <a:outerShdw blurRad="38100" dist="38100" dir="2700000" algn="tl">
                    <a:srgbClr val="000000">
                      <a:alpha val="43137"/>
                    </a:srgbClr>
                  </a:outerShdw>
                </a:effectLst>
                <a:latin typeface="+mj-lt"/>
              </a:defRPr>
            </a:lvl1pPr>
          </a:lstStyle>
          <a:p>
            <a:pPr>
              <a:defRPr/>
            </a:pPr>
            <a:endParaRPr lang="en-US" cap="all" dirty="0"/>
          </a:p>
        </p:txBody>
      </p:sp>
    </p:spTree>
    <p:extLst>
      <p:ext uri="{BB962C8B-B14F-4D97-AF65-F5344CB8AC3E}">
        <p14:creationId xmlns:p14="http://schemas.microsoft.com/office/powerpoint/2010/main" val="7988802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0" name="Freeform 13">
            <a:extLst>
              <a:ext uri="{FF2B5EF4-FFF2-40B4-BE49-F238E27FC236}">
                <a16:creationId xmlns:a16="http://schemas.microsoft.com/office/drawing/2014/main" id="{FCE00AC6-1AA1-42D9-83DD-4C308C3F9322}"/>
              </a:ext>
            </a:extLst>
          </p:cNvPr>
          <p:cNvSpPr/>
          <p:nvPr userDrawn="1"/>
        </p:nvSpPr>
        <p:spPr>
          <a:xfrm>
            <a:off x="4000500" y="1087403"/>
            <a:ext cx="8191500" cy="5770597"/>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5319A315-F756-49EC-8181-0EC3F0A37B09}"/>
              </a:ext>
            </a:extLst>
          </p:cNvPr>
          <p:cNvCxnSpPr>
            <a:cxnSpLocks/>
          </p:cNvCxnSpPr>
          <p:nvPr userDrawn="1"/>
        </p:nvCxnSpPr>
        <p:spPr>
          <a:xfrm>
            <a:off x="406241" y="183933"/>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560F3E26-F530-48F5-983F-9DCFF41D4F39}"/>
              </a:ext>
            </a:extLst>
          </p:cNvPr>
          <p:cNvSpPr/>
          <p:nvPr userDrawn="1"/>
        </p:nvSpPr>
        <p:spPr>
          <a:xfrm>
            <a:off x="5292348" y="1"/>
            <a:ext cx="2279742" cy="1267785"/>
          </a:xfrm>
          <a:custGeom>
            <a:avLst/>
            <a:gdLst>
              <a:gd name="connsiteX0" fmla="*/ 0 w 2279742"/>
              <a:gd name="connsiteY0" fmla="*/ 0 h 1267785"/>
              <a:gd name="connsiteX1" fmla="*/ 138700 w 2279742"/>
              <a:gd name="connsiteY1" fmla="*/ 0 h 1267785"/>
              <a:gd name="connsiteX2" fmla="*/ 138700 w 2279742"/>
              <a:gd name="connsiteY2" fmla="*/ 1078193 h 1267785"/>
              <a:gd name="connsiteX3" fmla="*/ 2002733 w 2279742"/>
              <a:gd name="connsiteY3" fmla="*/ 0 h 1267785"/>
              <a:gd name="connsiteX4" fmla="*/ 2279742 w 2279742"/>
              <a:gd name="connsiteY4" fmla="*/ 0 h 1267785"/>
              <a:gd name="connsiteX5" fmla="*/ 104026 w 2279742"/>
              <a:gd name="connsiteY5" fmla="*/ 1258503 h 1267785"/>
              <a:gd name="connsiteX6" fmla="*/ 69351 w 2279742"/>
              <a:gd name="connsiteY6" fmla="*/ 1267785 h 1267785"/>
              <a:gd name="connsiteX7" fmla="*/ 0 w 2279742"/>
              <a:gd name="connsiteY7" fmla="*/ 1198436 h 126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742" h="1267785">
                <a:moveTo>
                  <a:pt x="0" y="0"/>
                </a:moveTo>
                <a:lnTo>
                  <a:pt x="138700" y="0"/>
                </a:lnTo>
                <a:lnTo>
                  <a:pt x="138700" y="1078193"/>
                </a:lnTo>
                <a:lnTo>
                  <a:pt x="2002733" y="0"/>
                </a:lnTo>
                <a:lnTo>
                  <a:pt x="2279742" y="0"/>
                </a:lnTo>
                <a:lnTo>
                  <a:pt x="104026" y="1258503"/>
                </a:lnTo>
                <a:cubicBezTo>
                  <a:pt x="93484" y="1264595"/>
                  <a:pt x="81523" y="1267796"/>
                  <a:pt x="69351" y="1267785"/>
                </a:cubicBezTo>
                <a:cubicBezTo>
                  <a:pt x="31049" y="1267785"/>
                  <a:pt x="0" y="1236737"/>
                  <a:pt x="0" y="1198436"/>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5C97701E-DAF9-4174-AA91-DA203CD27D6A}"/>
              </a:ext>
            </a:extLst>
          </p:cNvPr>
          <p:cNvSpPr/>
          <p:nvPr userDrawn="1"/>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4F765374-1A4B-41DC-9E75-A95A6C655328}"/>
              </a:ext>
            </a:extLst>
          </p:cNvPr>
          <p:cNvSpPr/>
          <p:nvPr userDrawn="1"/>
        </p:nvSpPr>
        <p:spPr>
          <a:xfrm>
            <a:off x="1569044" y="514898"/>
            <a:ext cx="2393351" cy="232842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7618DB8E-B14E-42E2-B454-6F4F36A8A9D9}"/>
              </a:ext>
            </a:extLst>
          </p:cNvPr>
          <p:cNvSpPr/>
          <p:nvPr userDrawn="1"/>
        </p:nvSpPr>
        <p:spPr>
          <a:xfrm flipH="1">
            <a:off x="0" y="2949740"/>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Arc 21">
            <a:extLst>
              <a:ext uri="{FF2B5EF4-FFF2-40B4-BE49-F238E27FC236}">
                <a16:creationId xmlns:a16="http://schemas.microsoft.com/office/drawing/2014/main" id="{97666F55-03F1-4D18-9653-0F360E127A7E}"/>
              </a:ext>
            </a:extLst>
          </p:cNvPr>
          <p:cNvSpPr/>
          <p:nvPr userDrawn="1"/>
        </p:nvSpPr>
        <p:spPr>
          <a:xfrm rot="16200000">
            <a:off x="1539683" y="4203427"/>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DE1A06-8754-4870-9E44-E39BADAD9845}"/>
              </a:ext>
            </a:extLst>
          </p:cNvPr>
          <p:cNvSpPr>
            <a:spLocks noGrp="1"/>
          </p:cNvSpPr>
          <p:nvPr>
            <p:ph type="ctrTitle"/>
          </p:nvPr>
        </p:nvSpPr>
        <p:spPr>
          <a:xfrm>
            <a:off x="5093208" y="2743200"/>
            <a:ext cx="6592824" cy="2386584"/>
          </a:xfrm>
        </p:spPr>
        <p:txBody>
          <a:bodyPr anchor="b"/>
          <a:lstStyle>
            <a:lvl1pPr algn="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527F020-BBC3-49BB-91C2-5B2CBD64B3C5}"/>
              </a:ext>
            </a:extLst>
          </p:cNvPr>
          <p:cNvSpPr>
            <a:spLocks noGrp="1"/>
          </p:cNvSpPr>
          <p:nvPr>
            <p:ph type="subTitle" idx="1"/>
          </p:nvPr>
        </p:nvSpPr>
        <p:spPr>
          <a:xfrm>
            <a:off x="5093208" y="5221224"/>
            <a:ext cx="6592824" cy="996696"/>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576016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2983E-E761-4429-9203-7FE8B2DB67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21E9B7-62BE-49BA-AC6B-55250D6627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41A3FD-B90A-4C31-BD6B-581F9E2E0E5E}"/>
              </a:ext>
            </a:extLst>
          </p:cNvPr>
          <p:cNvSpPr>
            <a:spLocks noGrp="1"/>
          </p:cNvSpPr>
          <p:nvPr>
            <p:ph sz="half" idx="2"/>
          </p:nvPr>
        </p:nvSpPr>
        <p:spPr>
          <a:xfrm>
            <a:off x="839788" y="2505075"/>
            <a:ext cx="5157787" cy="3684588"/>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0D1D55-B722-4968-B171-AF3B462DDA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1085A8-02C2-4E7F-935E-5AEECBAD19BE}"/>
              </a:ext>
            </a:extLst>
          </p:cNvPr>
          <p:cNvSpPr>
            <a:spLocks noGrp="1"/>
          </p:cNvSpPr>
          <p:nvPr>
            <p:ph sz="quarter" idx="4"/>
          </p:nvPr>
        </p:nvSpPr>
        <p:spPr>
          <a:xfrm>
            <a:off x="6172200" y="2505075"/>
            <a:ext cx="5183188" cy="3684588"/>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9A8A5018-8A77-40E8-B159-4894ECF228B1}"/>
              </a:ext>
            </a:extLst>
          </p:cNvPr>
          <p:cNvSpPr>
            <a:spLocks noGrp="1"/>
          </p:cNvSpPr>
          <p:nvPr>
            <p:ph type="dt" sz="half" idx="10"/>
          </p:nvPr>
        </p:nvSpPr>
        <p:spPr/>
        <p:txBody>
          <a:bodyPr/>
          <a:lstStyle>
            <a:lvl1pPr>
              <a:defRPr>
                <a:latin typeface="+mn-lt"/>
              </a:defRPr>
            </a:lvl1pPr>
          </a:lstStyle>
          <a:p>
            <a:pPr>
              <a:defRPr/>
            </a:pPr>
            <a:endParaRPr lang="en-US" dirty="0">
              <a:solidFill>
                <a:prstClr val="black">
                  <a:tint val="75000"/>
                </a:prstClr>
              </a:solidFill>
            </a:endParaRPr>
          </a:p>
        </p:txBody>
      </p:sp>
      <p:sp>
        <p:nvSpPr>
          <p:cNvPr id="8" name="Footer Placeholder 7">
            <a:extLst>
              <a:ext uri="{FF2B5EF4-FFF2-40B4-BE49-F238E27FC236}">
                <a16:creationId xmlns:a16="http://schemas.microsoft.com/office/drawing/2014/main" id="{8AD79441-8908-4461-9FDD-BCE638837098}"/>
              </a:ext>
            </a:extLst>
          </p:cNvPr>
          <p:cNvSpPr>
            <a:spLocks noGrp="1"/>
          </p:cNvSpPr>
          <p:nvPr>
            <p:ph type="ftr" sz="quarter" idx="11"/>
          </p:nvPr>
        </p:nvSpPr>
        <p:spPr/>
        <p:txBody>
          <a:bodyPr/>
          <a:lstStyle>
            <a:lvl1pPr>
              <a:defRPr>
                <a:latin typeface="+mn-lt"/>
              </a:defRPr>
            </a:lvl1pPr>
          </a:lstStyle>
          <a:p>
            <a:pPr>
              <a:defRPr/>
            </a:pPr>
            <a:endParaRPr lang="en-US" dirty="0">
              <a:solidFill>
                <a:prstClr val="black">
                  <a:tint val="75000"/>
                </a:prstClr>
              </a:solidFill>
            </a:endParaRPr>
          </a:p>
        </p:txBody>
      </p:sp>
      <p:sp>
        <p:nvSpPr>
          <p:cNvPr id="9" name="Slide Number Placeholder 8">
            <a:extLst>
              <a:ext uri="{FF2B5EF4-FFF2-40B4-BE49-F238E27FC236}">
                <a16:creationId xmlns:a16="http://schemas.microsoft.com/office/drawing/2014/main" id="{C8D29F7D-B101-4950-A2C0-F350FB26D45F}"/>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10" name="Freeform: Shape 9">
            <a:extLst>
              <a:ext uri="{FF2B5EF4-FFF2-40B4-BE49-F238E27FC236}">
                <a16:creationId xmlns:a16="http://schemas.microsoft.com/office/drawing/2014/main" id="{862D7398-9A79-4B24-9C7D-F0DEED57C70B}"/>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C07F28CD-1873-4E36-A064-2D25E0A8501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38409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p:txBody>
          <a:bodyPr/>
          <a:lstStyle>
            <a:lvl1pPr>
              <a:defRPr>
                <a:latin typeface="+mn-lt"/>
              </a:defRPr>
            </a:lvl1pPr>
          </a:lstStyle>
          <a:p>
            <a:pPr>
              <a:defRPr/>
            </a:pPr>
            <a:endParaRPr lang="en-US" dirty="0">
              <a:solidFill>
                <a:prstClr val="black">
                  <a:tint val="75000"/>
                </a:prstClr>
              </a:solidFill>
            </a:endParaRPr>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p:txBody>
          <a:bodyPr/>
          <a:lstStyle>
            <a:lvl1pPr>
              <a:defRPr>
                <a:latin typeface="+mn-lt"/>
              </a:defRPr>
            </a:lvl1pPr>
          </a:lstStyle>
          <a:p>
            <a:pPr>
              <a:defRPr/>
            </a:pPr>
            <a:endParaRPr lang="en-US" dirty="0">
              <a:solidFill>
                <a:prstClr val="black">
                  <a:tint val="75000"/>
                </a:prstClr>
              </a:solidFill>
            </a:endParaRPr>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6" name="Freeform: Shape 5">
            <a:extLst>
              <a:ext uri="{FF2B5EF4-FFF2-40B4-BE49-F238E27FC236}">
                <a16:creationId xmlns:a16="http://schemas.microsoft.com/office/drawing/2014/main" id="{DC13EF9C-0B5A-4364-91AA-E5DD5B536E54}"/>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8F674475-6327-490A-BD7F-084F5C07F2E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Content Placeholder 2">
            <a:extLst>
              <a:ext uri="{FF2B5EF4-FFF2-40B4-BE49-F238E27FC236}">
                <a16:creationId xmlns:a16="http://schemas.microsoft.com/office/drawing/2014/main" id="{4753B078-30BA-4AB9-A020-EE8D9404B69E}"/>
              </a:ext>
            </a:extLst>
          </p:cNvPr>
          <p:cNvSpPr>
            <a:spLocks noGrp="1"/>
          </p:cNvSpPr>
          <p:nvPr>
            <p:ph idx="1"/>
          </p:nvPr>
        </p:nvSpPr>
        <p:spPr>
          <a:xfrm>
            <a:off x="838200" y="1911096"/>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34171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a:xfrm>
            <a:off x="539496" y="3651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1179576" y="1911096"/>
            <a:ext cx="98298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E82FA1-02B7-467E-9F16-D178149407C5}"/>
              </a:ext>
            </a:extLst>
          </p:cNvPr>
          <p:cNvSpPr>
            <a:spLocks noGrp="1"/>
          </p:cNvSpPr>
          <p:nvPr>
            <p:ph type="dt" sz="half" idx="10"/>
          </p:nvPr>
        </p:nvSpPr>
        <p:spPr/>
        <p:txBody>
          <a:bodyPr/>
          <a:lstStyle>
            <a:lvl1pPr>
              <a:defRPr>
                <a:latin typeface="+mn-lt"/>
              </a:defRPr>
            </a:lvl1pPr>
          </a:lstStyle>
          <a:p>
            <a:pPr>
              <a:defRPr/>
            </a:pPr>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a:lstStyle>
            <a:lvl1pPr>
              <a:defRPr>
                <a:latin typeface="+mn-lt"/>
              </a:defRPr>
            </a:lvl1pPr>
          </a:lstStyle>
          <a:p>
            <a:pPr>
              <a:defRPr/>
            </a:pPr>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7" name="Freeform: Shape 6">
            <a:extLst>
              <a:ext uri="{FF2B5EF4-FFF2-40B4-BE49-F238E27FC236}">
                <a16:creationId xmlns:a16="http://schemas.microsoft.com/office/drawing/2014/main"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41460DAD-8769-4C9F-9C8C-BB0443909D76}"/>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66477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2642EAF0-DE94-4F90-82E3-6F316AA8353A}"/>
              </a:ext>
            </a:extLst>
          </p:cNvPr>
          <p:cNvSpPr/>
          <p:nvPr userDrawn="1"/>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D22D7888-22FA-4AA1-9BA4-CC61D6643D47}"/>
              </a:ext>
            </a:extLst>
          </p:cNvPr>
          <p:cNvSpPr/>
          <p:nvPr userDrawn="1"/>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EBB6E464-8999-4773-A1F2-E6CAA990E572}"/>
              </a:ext>
            </a:extLst>
          </p:cNvPr>
          <p:cNvSpPr/>
          <p:nvPr userDrawn="1"/>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CE9CE183-B21E-41EB-A082-DF9C3AD659D5}"/>
              </a:ext>
            </a:extLst>
          </p:cNvPr>
          <p:cNvSpPr/>
          <p:nvPr userDrawn="1"/>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1EA14BE8-FDD0-4434-9C3E-BFF78C22D9E3}"/>
              </a:ext>
            </a:extLst>
          </p:cNvPr>
          <p:cNvSpPr/>
          <p:nvPr userDrawn="1"/>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C76330B-4C5E-463F-921A-D91F1F1F6049}"/>
              </a:ext>
            </a:extLst>
          </p:cNvPr>
          <p:cNvSpPr/>
          <p:nvPr userDrawn="1"/>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E494E364-7EA8-4D92-915D-75D1A3A67C07}"/>
              </a:ext>
            </a:extLst>
          </p:cNvPr>
          <p:cNvSpPr/>
          <p:nvPr userDrawn="1"/>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a:xfrm>
            <a:off x="1389888" y="1234440"/>
            <a:ext cx="3236976" cy="4069080"/>
          </a:xfrm>
        </p:spPr>
        <p:txBody>
          <a:bodyPr/>
          <a:lstStyle>
            <a:lvl1pPr algn="ctr">
              <a:defRPr>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a:xfrm>
            <a:off x="1682496" y="6356350"/>
            <a:ext cx="1545336" cy="365125"/>
          </a:xfrm>
        </p:spPr>
        <p:txBody>
          <a:bodyPr/>
          <a:lstStyle>
            <a:lvl1pPr>
              <a:defRPr>
                <a:latin typeface="+mn-lt"/>
              </a:defRPr>
            </a:lvl1pPr>
          </a:lstStyle>
          <a:p>
            <a:pPr>
              <a:defRPr/>
            </a:pPr>
            <a:endParaRPr lang="en-US" dirty="0">
              <a:solidFill>
                <a:prstClr val="black">
                  <a:tint val="75000"/>
                </a:prstClr>
              </a:solidFill>
            </a:endParaRPr>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a:xfrm>
            <a:off x="6099048" y="6356350"/>
            <a:ext cx="4114800" cy="365125"/>
          </a:xfrm>
        </p:spPr>
        <p:txBody>
          <a:bodyPr/>
          <a:lstStyle>
            <a:lvl1pPr algn="l">
              <a:defRPr>
                <a:latin typeface="+mn-lt"/>
              </a:defRPr>
            </a:lvl1pPr>
          </a:lstStyle>
          <a:p>
            <a:pPr algn="l">
              <a:defRPr/>
            </a:pPr>
            <a:endParaRPr lang="en-US" dirty="0">
              <a:solidFill>
                <a:prstClr val="black">
                  <a:tint val="75000"/>
                </a:prstClr>
              </a:solidFill>
            </a:endParaRPr>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a:xfrm>
            <a:off x="10506456" y="6356350"/>
            <a:ext cx="850392" cy="365125"/>
          </a:xfrm>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8" name="Content Placeholder 2">
            <a:extLst>
              <a:ext uri="{FF2B5EF4-FFF2-40B4-BE49-F238E27FC236}">
                <a16:creationId xmlns:a16="http://schemas.microsoft.com/office/drawing/2014/main" id="{4753B078-30BA-4AB9-A020-EE8D9404B69E}"/>
              </a:ext>
            </a:extLst>
          </p:cNvPr>
          <p:cNvSpPr>
            <a:spLocks noGrp="1"/>
          </p:cNvSpPr>
          <p:nvPr>
            <p:ph idx="1"/>
          </p:nvPr>
        </p:nvSpPr>
        <p:spPr>
          <a:xfrm>
            <a:off x="6665976" y="2551176"/>
            <a:ext cx="4709160" cy="1755648"/>
          </a:xfrm>
        </p:spPr>
        <p:txBody>
          <a:bodyPr/>
          <a:lstStyle>
            <a:lvl1pPr marL="0" indent="0">
              <a:buNone/>
              <a:defRPr sz="2400"/>
            </a:lvl1pPr>
            <a:lvl2pPr marL="228600">
              <a:defRPr sz="1800"/>
            </a:lvl2pPr>
            <a:lvl3pPr marL="457200">
              <a:defRPr sz="18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6195767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Freeform 13">
            <a:extLst>
              <a:ext uri="{FF2B5EF4-FFF2-40B4-BE49-F238E27FC236}">
                <a16:creationId xmlns:a16="http://schemas.microsoft.com/office/drawing/2014/main" id="{FCE00AC6-1AA1-42D9-83DD-4C308C3F9322}"/>
              </a:ext>
            </a:extLst>
          </p:cNvPr>
          <p:cNvSpPr/>
          <p:nvPr userDrawn="1"/>
        </p:nvSpPr>
        <p:spPr>
          <a:xfrm>
            <a:off x="4000500" y="1087403"/>
            <a:ext cx="8191500" cy="5770597"/>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5319A315-F756-49EC-8181-0EC3F0A37B09}"/>
              </a:ext>
            </a:extLst>
          </p:cNvPr>
          <p:cNvCxnSpPr>
            <a:cxnSpLocks/>
          </p:cNvCxnSpPr>
          <p:nvPr userDrawn="1"/>
        </p:nvCxnSpPr>
        <p:spPr>
          <a:xfrm>
            <a:off x="406241" y="183933"/>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560F3E26-F530-48F5-983F-9DCFF41D4F39}"/>
              </a:ext>
            </a:extLst>
          </p:cNvPr>
          <p:cNvSpPr/>
          <p:nvPr userDrawn="1"/>
        </p:nvSpPr>
        <p:spPr>
          <a:xfrm>
            <a:off x="5292348" y="1"/>
            <a:ext cx="2279742" cy="1267785"/>
          </a:xfrm>
          <a:custGeom>
            <a:avLst/>
            <a:gdLst>
              <a:gd name="connsiteX0" fmla="*/ 0 w 2279742"/>
              <a:gd name="connsiteY0" fmla="*/ 0 h 1267785"/>
              <a:gd name="connsiteX1" fmla="*/ 138700 w 2279742"/>
              <a:gd name="connsiteY1" fmla="*/ 0 h 1267785"/>
              <a:gd name="connsiteX2" fmla="*/ 138700 w 2279742"/>
              <a:gd name="connsiteY2" fmla="*/ 1078193 h 1267785"/>
              <a:gd name="connsiteX3" fmla="*/ 2002733 w 2279742"/>
              <a:gd name="connsiteY3" fmla="*/ 0 h 1267785"/>
              <a:gd name="connsiteX4" fmla="*/ 2279742 w 2279742"/>
              <a:gd name="connsiteY4" fmla="*/ 0 h 1267785"/>
              <a:gd name="connsiteX5" fmla="*/ 104026 w 2279742"/>
              <a:gd name="connsiteY5" fmla="*/ 1258503 h 1267785"/>
              <a:gd name="connsiteX6" fmla="*/ 69351 w 2279742"/>
              <a:gd name="connsiteY6" fmla="*/ 1267785 h 1267785"/>
              <a:gd name="connsiteX7" fmla="*/ 0 w 2279742"/>
              <a:gd name="connsiteY7" fmla="*/ 1198436 h 126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742" h="1267785">
                <a:moveTo>
                  <a:pt x="0" y="0"/>
                </a:moveTo>
                <a:lnTo>
                  <a:pt x="138700" y="0"/>
                </a:lnTo>
                <a:lnTo>
                  <a:pt x="138700" y="1078193"/>
                </a:lnTo>
                <a:lnTo>
                  <a:pt x="2002733" y="0"/>
                </a:lnTo>
                <a:lnTo>
                  <a:pt x="2279742" y="0"/>
                </a:lnTo>
                <a:lnTo>
                  <a:pt x="104026" y="1258503"/>
                </a:lnTo>
                <a:cubicBezTo>
                  <a:pt x="93484" y="1264595"/>
                  <a:pt x="81523" y="1267796"/>
                  <a:pt x="69351" y="1267785"/>
                </a:cubicBezTo>
                <a:cubicBezTo>
                  <a:pt x="31049" y="1267785"/>
                  <a:pt x="0" y="1236737"/>
                  <a:pt x="0" y="1198436"/>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5C97701E-DAF9-4174-AA91-DA203CD27D6A}"/>
              </a:ext>
            </a:extLst>
          </p:cNvPr>
          <p:cNvSpPr/>
          <p:nvPr userDrawn="1"/>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4F765374-1A4B-41DC-9E75-A95A6C655328}"/>
              </a:ext>
            </a:extLst>
          </p:cNvPr>
          <p:cNvSpPr/>
          <p:nvPr userDrawn="1"/>
        </p:nvSpPr>
        <p:spPr>
          <a:xfrm>
            <a:off x="1569044" y="514898"/>
            <a:ext cx="2393351" cy="232842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7618DB8E-B14E-42E2-B454-6F4F36A8A9D9}"/>
              </a:ext>
            </a:extLst>
          </p:cNvPr>
          <p:cNvSpPr/>
          <p:nvPr userDrawn="1"/>
        </p:nvSpPr>
        <p:spPr>
          <a:xfrm flipH="1">
            <a:off x="0" y="2949740"/>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Arc 21">
            <a:extLst>
              <a:ext uri="{FF2B5EF4-FFF2-40B4-BE49-F238E27FC236}">
                <a16:creationId xmlns:a16="http://schemas.microsoft.com/office/drawing/2014/main" id="{97666F55-03F1-4D18-9653-0F360E127A7E}"/>
              </a:ext>
            </a:extLst>
          </p:cNvPr>
          <p:cNvSpPr/>
          <p:nvPr userDrawn="1"/>
        </p:nvSpPr>
        <p:spPr>
          <a:xfrm rot="16200000">
            <a:off x="1539683" y="4203427"/>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DE1A06-8754-4870-9E44-E39BADAD9845}"/>
              </a:ext>
            </a:extLst>
          </p:cNvPr>
          <p:cNvSpPr>
            <a:spLocks noGrp="1"/>
          </p:cNvSpPr>
          <p:nvPr>
            <p:ph type="ctrTitle"/>
          </p:nvPr>
        </p:nvSpPr>
        <p:spPr>
          <a:xfrm>
            <a:off x="5093208" y="2743200"/>
            <a:ext cx="6592824" cy="2386584"/>
          </a:xfrm>
        </p:spPr>
        <p:txBody>
          <a:bodyPr anchor="b"/>
          <a:lstStyle>
            <a:lvl1pPr algn="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527F020-BBC3-49BB-91C2-5B2CBD64B3C5}"/>
              </a:ext>
            </a:extLst>
          </p:cNvPr>
          <p:cNvSpPr>
            <a:spLocks noGrp="1"/>
          </p:cNvSpPr>
          <p:nvPr>
            <p:ph type="subTitle" idx="1"/>
          </p:nvPr>
        </p:nvSpPr>
        <p:spPr>
          <a:xfrm>
            <a:off x="5093208" y="5221224"/>
            <a:ext cx="6592824" cy="996696"/>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729818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AFA665D7-34D0-4262-B345-9B1A1BA8DA17}"/>
              </a:ext>
            </a:extLst>
          </p:cNvPr>
          <p:cNvSpPr/>
          <p:nvPr userDrawn="1"/>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Arc 11">
            <a:extLst>
              <a:ext uri="{FF2B5EF4-FFF2-40B4-BE49-F238E27FC236}">
                <a16:creationId xmlns:a16="http://schemas.microsoft.com/office/drawing/2014/main" id="{39ECC553-79E5-4B14-89C9-4DAD2B1021B1}"/>
              </a:ext>
            </a:extLst>
          </p:cNvPr>
          <p:cNvSpPr/>
          <p:nvPr userDrawn="1"/>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55797934-7E2B-4F94-89C4-0279413FF821}"/>
              </a:ext>
            </a:extLst>
          </p:cNvPr>
          <p:cNvSpPr/>
          <p:nvPr userDrawn="1"/>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a:xfrm>
            <a:off x="1170432" y="1399032"/>
            <a:ext cx="3236976" cy="4069080"/>
          </a:xfrm>
        </p:spPr>
        <p:txBody>
          <a:bodyPr/>
          <a:lstStyle>
            <a:lvl1pPr algn="ct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5788152" y="1527048"/>
            <a:ext cx="5111496" cy="3931920"/>
          </a:xfrm>
        </p:spPr>
        <p:txBody>
          <a:bodyPr anchor="ctr"/>
          <a:lstStyle>
            <a:lvl1pPr marL="0" indent="0">
              <a:buNone/>
              <a:defRPr/>
            </a:lvl1pPr>
            <a:lvl2pPr marL="228600">
              <a:defRPr/>
            </a:lvl2pPr>
            <a:lvl3pPr marL="457200">
              <a:defRPr/>
            </a:lvl3pPr>
            <a:lvl4pPr>
              <a:buNone/>
              <a:defRPr/>
            </a:lvl4pPr>
          </a:lstStyle>
          <a:p>
            <a:pPr lvl="0"/>
            <a:r>
              <a:rPr lang="en-US"/>
              <a:t>Click to edit Master text styles</a:t>
            </a:r>
          </a:p>
          <a:p>
            <a:pPr lvl="1"/>
            <a:r>
              <a:rPr lang="en-US"/>
              <a:t>Second level</a:t>
            </a:r>
          </a:p>
          <a:p>
            <a:pPr lvl="2"/>
            <a:r>
              <a:rPr lang="en-US"/>
              <a:t>Third level</a:t>
            </a:r>
          </a:p>
        </p:txBody>
      </p:sp>
      <p:sp>
        <p:nvSpPr>
          <p:cNvPr id="4" name="Date Placeholder 3">
            <a:extLst>
              <a:ext uri="{FF2B5EF4-FFF2-40B4-BE49-F238E27FC236}">
                <a16:creationId xmlns:a16="http://schemas.microsoft.com/office/drawing/2014/main" id="{96E82FA1-02B7-467E-9F16-D178149407C5}"/>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678039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2 small pictures">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5A614E3F-4FB2-4152-A59C-941C908D7B05}"/>
              </a:ext>
            </a:extLst>
          </p:cNvPr>
          <p:cNvSpPr>
            <a:spLocks noGrp="1"/>
          </p:cNvSpPr>
          <p:nvPr>
            <p:ph type="pic" sz="quarter" idx="13"/>
          </p:nvPr>
        </p:nvSpPr>
        <p:spPr>
          <a:xfrm>
            <a:off x="7200479" y="1150210"/>
            <a:ext cx="2207046" cy="2204178"/>
          </a:xfrm>
          <a:custGeom>
            <a:avLst/>
            <a:gdLst>
              <a:gd name="connsiteX0" fmla="*/ 1098749 w 2207046"/>
              <a:gd name="connsiteY0" fmla="*/ 0 h 2204178"/>
              <a:gd name="connsiteX1" fmla="*/ 2201707 w 2207046"/>
              <a:gd name="connsiteY1" fmla="*/ 995326 h 2204178"/>
              <a:gd name="connsiteX2" fmla="*/ 2207046 w 2207046"/>
              <a:gd name="connsiteY2" fmla="*/ 1101058 h 2204178"/>
              <a:gd name="connsiteX3" fmla="*/ 2207046 w 2207046"/>
              <a:gd name="connsiteY3" fmla="*/ 1116306 h 2204178"/>
              <a:gd name="connsiteX4" fmla="*/ 2201707 w 2207046"/>
              <a:gd name="connsiteY4" fmla="*/ 1222039 h 2204178"/>
              <a:gd name="connsiteX5" fmla="*/ 1322187 w 2207046"/>
              <a:gd name="connsiteY5" fmla="*/ 2194840 h 2204178"/>
              <a:gd name="connsiteX6" fmla="*/ 1260999 w 2207046"/>
              <a:gd name="connsiteY6" fmla="*/ 2204178 h 2204178"/>
              <a:gd name="connsiteX7" fmla="*/ 936500 w 2207046"/>
              <a:gd name="connsiteY7" fmla="*/ 2204178 h 2204178"/>
              <a:gd name="connsiteX8" fmla="*/ 875311 w 2207046"/>
              <a:gd name="connsiteY8" fmla="*/ 2194840 h 2204178"/>
              <a:gd name="connsiteX9" fmla="*/ 12592 w 2207046"/>
              <a:gd name="connsiteY9" fmla="*/ 1332120 h 2204178"/>
              <a:gd name="connsiteX10" fmla="*/ 0 w 2207046"/>
              <a:gd name="connsiteY10" fmla="*/ 1249617 h 2204178"/>
              <a:gd name="connsiteX11" fmla="*/ 0 w 2207046"/>
              <a:gd name="connsiteY11" fmla="*/ 967747 h 2204178"/>
              <a:gd name="connsiteX12" fmla="*/ 12592 w 2207046"/>
              <a:gd name="connsiteY12" fmla="*/ 885244 h 2204178"/>
              <a:gd name="connsiteX13" fmla="*/ 1098749 w 2207046"/>
              <a:gd name="connsiteY13" fmla="*/ 0 h 2204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07046" h="2204178">
                <a:moveTo>
                  <a:pt x="1098749" y="0"/>
                </a:moveTo>
                <a:cubicBezTo>
                  <a:pt x="1672788" y="0"/>
                  <a:pt x="2144931" y="436266"/>
                  <a:pt x="2201707" y="995326"/>
                </a:cubicBezTo>
                <a:lnTo>
                  <a:pt x="2207046" y="1101058"/>
                </a:lnTo>
                <a:lnTo>
                  <a:pt x="2207046" y="1116306"/>
                </a:lnTo>
                <a:lnTo>
                  <a:pt x="2201707" y="1222039"/>
                </a:lnTo>
                <a:cubicBezTo>
                  <a:pt x="2152501" y="1706557"/>
                  <a:pt x="1791308" y="2098844"/>
                  <a:pt x="1322187" y="2194840"/>
                </a:cubicBezTo>
                <a:lnTo>
                  <a:pt x="1260999" y="2204178"/>
                </a:lnTo>
                <a:lnTo>
                  <a:pt x="936500" y="2204178"/>
                </a:lnTo>
                <a:lnTo>
                  <a:pt x="875311" y="2194840"/>
                </a:lnTo>
                <a:cubicBezTo>
                  <a:pt x="442276" y="2106228"/>
                  <a:pt x="101204" y="1765156"/>
                  <a:pt x="12592" y="1332120"/>
                </a:cubicBezTo>
                <a:lnTo>
                  <a:pt x="0" y="1249617"/>
                </a:lnTo>
                <a:lnTo>
                  <a:pt x="0" y="967747"/>
                </a:lnTo>
                <a:lnTo>
                  <a:pt x="12592" y="885244"/>
                </a:lnTo>
                <a:cubicBezTo>
                  <a:pt x="115972" y="380036"/>
                  <a:pt x="562980" y="0"/>
                  <a:pt x="1098749" y="0"/>
                </a:cubicBezTo>
                <a:close/>
              </a:path>
            </a:pathLst>
          </a:custGeom>
        </p:spPr>
        <p:txBody>
          <a:bodyPr wrap="square" anchor="ctr">
            <a:noAutofit/>
          </a:bodyPr>
          <a:lstStyle>
            <a:lvl1pPr algn="ctr">
              <a:buNone/>
              <a:defRPr sz="1800"/>
            </a:lvl1pPr>
          </a:lstStyle>
          <a:p>
            <a:r>
              <a:rPr lang="en-US"/>
              <a:t>Click icon to add picture</a:t>
            </a:r>
            <a:endParaRPr lang="en-US" dirty="0"/>
          </a:p>
        </p:txBody>
      </p:sp>
      <p:sp>
        <p:nvSpPr>
          <p:cNvPr id="21" name="Picture Placeholder 20">
            <a:extLst>
              <a:ext uri="{FF2B5EF4-FFF2-40B4-BE49-F238E27FC236}">
                <a16:creationId xmlns:a16="http://schemas.microsoft.com/office/drawing/2014/main" id="{8A1F486A-F545-4642-B1CB-5356704413D3}"/>
              </a:ext>
            </a:extLst>
          </p:cNvPr>
          <p:cNvSpPr>
            <a:spLocks noGrp="1"/>
          </p:cNvSpPr>
          <p:nvPr>
            <p:ph type="pic" sz="quarter" idx="14"/>
          </p:nvPr>
        </p:nvSpPr>
        <p:spPr>
          <a:xfrm>
            <a:off x="8444632" y="2579683"/>
            <a:ext cx="3096807" cy="3096807"/>
          </a:xfrm>
          <a:custGeom>
            <a:avLst/>
            <a:gdLst>
              <a:gd name="connsiteX0" fmla="*/ 1548404 w 3096807"/>
              <a:gd name="connsiteY0" fmla="*/ 0 h 3096807"/>
              <a:gd name="connsiteX1" fmla="*/ 3096807 w 3096807"/>
              <a:gd name="connsiteY1" fmla="*/ 1548404 h 3096807"/>
              <a:gd name="connsiteX2" fmla="*/ 1548404 w 3096807"/>
              <a:gd name="connsiteY2" fmla="*/ 3096807 h 3096807"/>
              <a:gd name="connsiteX3" fmla="*/ 0 w 3096807"/>
              <a:gd name="connsiteY3" fmla="*/ 1548404 h 3096807"/>
              <a:gd name="connsiteX4" fmla="*/ 1548404 w 3096807"/>
              <a:gd name="connsiteY4" fmla="*/ 0 h 3096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6807" h="3096807">
                <a:moveTo>
                  <a:pt x="1548404" y="0"/>
                </a:moveTo>
                <a:cubicBezTo>
                  <a:pt x="2403564" y="0"/>
                  <a:pt x="3096807" y="693243"/>
                  <a:pt x="3096807" y="1548404"/>
                </a:cubicBezTo>
                <a:cubicBezTo>
                  <a:pt x="3096807" y="2403564"/>
                  <a:pt x="2403564" y="3096807"/>
                  <a:pt x="1548404" y="3096807"/>
                </a:cubicBezTo>
                <a:cubicBezTo>
                  <a:pt x="693243" y="3096807"/>
                  <a:pt x="0" y="2403564"/>
                  <a:pt x="0" y="1548404"/>
                </a:cubicBezTo>
                <a:cubicBezTo>
                  <a:pt x="0" y="693243"/>
                  <a:pt x="693243" y="0"/>
                  <a:pt x="1548404" y="0"/>
                </a:cubicBezTo>
                <a:close/>
              </a:path>
            </a:pathLst>
          </a:custGeom>
        </p:spPr>
        <p:txBody>
          <a:bodyPr wrap="square" anchor="ctr">
            <a:noAutofit/>
          </a:bodyPr>
          <a:lstStyle>
            <a:lvl1pPr algn="ctr">
              <a:buNone/>
              <a:defRPr sz="1800"/>
            </a:lvl1pPr>
          </a:lstStyle>
          <a:p>
            <a:r>
              <a:rPr lang="en-US"/>
              <a:t>Click icon to add picture</a:t>
            </a:r>
            <a:endParaRPr lang="en-US" dirty="0"/>
          </a:p>
        </p:txBody>
      </p:sp>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a:xfrm>
            <a:off x="539496" y="365124"/>
            <a:ext cx="5806440" cy="132588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539496" y="1825625"/>
            <a:ext cx="5806440" cy="4352544"/>
          </a:xfrm>
        </p:spPr>
        <p:txBody>
          <a:bodyPr>
            <a:normAutofit/>
          </a:bodyPr>
          <a:lstStyle>
            <a:lvl1pPr marL="0" indent="0">
              <a:lnSpc>
                <a:spcPct val="110000"/>
              </a:lnSpc>
              <a:buNone/>
              <a:defRPr sz="2400"/>
            </a:lvl1pPr>
            <a:lvl2pPr marL="228600">
              <a:lnSpc>
                <a:spcPct val="110000"/>
              </a:lnSpc>
              <a:defRPr sz="2000"/>
            </a:lvl2pPr>
            <a:lvl3pPr marL="457200">
              <a:lnSpc>
                <a:spcPct val="110000"/>
              </a:lnSpc>
              <a:defRPr sz="1800"/>
            </a:lvl3pPr>
            <a:lvl4pPr marL="685800">
              <a:lnSpc>
                <a:spcPct val="110000"/>
              </a:lnSpc>
              <a:defRPr sz="1600"/>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96E82FA1-02B7-467E-9F16-D178149407C5}"/>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10" name="Oval 9">
            <a:extLst>
              <a:ext uri="{FF2B5EF4-FFF2-40B4-BE49-F238E27FC236}">
                <a16:creationId xmlns:a16="http://schemas.microsoft.com/office/drawing/2014/main" id="{E8E71C73-7BAD-4838-88C1-42E045A9D179}"/>
              </a:ext>
            </a:extLst>
          </p:cNvPr>
          <p:cNvSpPr/>
          <p:nvPr userDrawn="1"/>
        </p:nvSpPr>
        <p:spPr>
          <a:xfrm>
            <a:off x="10249620" y="1555068"/>
            <a:ext cx="819303" cy="79707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44560922-5803-412D-880B-065E75DCBC0A}"/>
              </a:ext>
            </a:extLst>
          </p:cNvPr>
          <p:cNvSpPr/>
          <p:nvPr userDrawn="1"/>
        </p:nvSpPr>
        <p:spPr>
          <a:xfrm>
            <a:off x="7590089" y="4034393"/>
            <a:ext cx="876704" cy="876704"/>
          </a:xfrm>
          <a:prstGeom prst="rect">
            <a:avLst/>
          </a:prstGeom>
          <a:noFill/>
          <a:ln w="127000">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264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oblem">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EC80EFA4-265B-48D2-AE72-8585EEED648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3" name="Title 2">
            <a:extLst>
              <a:ext uri="{FF2B5EF4-FFF2-40B4-BE49-F238E27FC236}">
                <a16:creationId xmlns:a16="http://schemas.microsoft.com/office/drawing/2014/main" id="{9C648289-A550-4F4F-96C8-3D82FCE94245}"/>
              </a:ext>
            </a:extLst>
          </p:cNvPr>
          <p:cNvSpPr>
            <a:spLocks noGrp="1"/>
          </p:cNvSpPr>
          <p:nvPr>
            <p:ph type="title" hasCustomPrompt="1"/>
          </p:nvPr>
        </p:nvSpPr>
        <p:spPr>
          <a:xfrm>
            <a:off x="4187069" y="695093"/>
            <a:ext cx="4919354" cy="667498"/>
          </a:xfrm>
          <a:prstGeom prst="rect">
            <a:avLst/>
          </a:prstGeom>
        </p:spPr>
        <p:txBody>
          <a:bodyPr/>
          <a:lstStyle>
            <a:lvl1pPr>
              <a:defRPr sz="2800" cap="all" spc="400" baseline="0">
                <a:solidFill>
                  <a:schemeClr val="bg1"/>
                </a:solidFill>
              </a:defRPr>
            </a:lvl1pPr>
          </a:lstStyle>
          <a:p>
            <a:r>
              <a:rPr lang="en-US" dirty="0"/>
              <a:t>Click to add title</a:t>
            </a:r>
          </a:p>
        </p:txBody>
      </p:sp>
      <p:sp>
        <p:nvSpPr>
          <p:cNvPr id="26" name="Text Placeholder 14">
            <a:extLst>
              <a:ext uri="{FF2B5EF4-FFF2-40B4-BE49-F238E27FC236}">
                <a16:creationId xmlns:a16="http://schemas.microsoft.com/office/drawing/2014/main" id="{33EEFC4F-DE64-450E-9DD5-65D08E123C22}"/>
              </a:ext>
            </a:extLst>
          </p:cNvPr>
          <p:cNvSpPr>
            <a:spLocks noGrp="1"/>
          </p:cNvSpPr>
          <p:nvPr>
            <p:ph type="body" sz="quarter" idx="22" hasCustomPrompt="1"/>
          </p:nvPr>
        </p:nvSpPr>
        <p:spPr>
          <a:xfrm>
            <a:off x="4199594" y="1873815"/>
            <a:ext cx="2556579" cy="365125"/>
          </a:xfrm>
          <a:prstGeom prst="rect">
            <a:avLst/>
          </a:prstGeom>
        </p:spPr>
        <p:txBody>
          <a:bodyPr/>
          <a:lstStyle>
            <a:lvl1pPr marL="0" indent="0">
              <a:buNone/>
              <a:defRPr sz="1600" cap="none" spc="200" baseline="0">
                <a:solidFill>
                  <a:schemeClr val="accent6"/>
                </a:solidFill>
                <a:latin typeface="+mj-lt"/>
              </a:defRPr>
            </a:lvl1pPr>
          </a:lstStyle>
          <a:p>
            <a:pPr lvl="0"/>
            <a:r>
              <a:rPr lang="en-US" dirty="0"/>
              <a:t>Click to add title</a:t>
            </a:r>
          </a:p>
        </p:txBody>
      </p:sp>
      <p:sp>
        <p:nvSpPr>
          <p:cNvPr id="18" name="Text Placeholder 14">
            <a:extLst>
              <a:ext uri="{FF2B5EF4-FFF2-40B4-BE49-F238E27FC236}">
                <a16:creationId xmlns:a16="http://schemas.microsoft.com/office/drawing/2014/main" id="{38C58F5B-7BA2-42E8-B66A-4561678ADDC4}"/>
              </a:ext>
            </a:extLst>
          </p:cNvPr>
          <p:cNvSpPr>
            <a:spLocks noGrp="1"/>
          </p:cNvSpPr>
          <p:nvPr>
            <p:ph type="body" sz="quarter" idx="15" hasCustomPrompt="1"/>
          </p:nvPr>
        </p:nvSpPr>
        <p:spPr>
          <a:xfrm>
            <a:off x="4199595" y="2178444"/>
            <a:ext cx="2556579" cy="1328236"/>
          </a:xfrm>
          <a:prstGeom prst="rect">
            <a:avLst/>
          </a:prstGeom>
        </p:spPr>
        <p:txBody>
          <a:bodyPr/>
          <a:lstStyle>
            <a:lvl1pPr marL="0" indent="0">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15" name="Text Placeholder 14">
            <a:extLst>
              <a:ext uri="{FF2B5EF4-FFF2-40B4-BE49-F238E27FC236}">
                <a16:creationId xmlns:a16="http://schemas.microsoft.com/office/drawing/2014/main" id="{66743AAE-DD8A-4954-B033-100DF6D97554}"/>
              </a:ext>
            </a:extLst>
          </p:cNvPr>
          <p:cNvSpPr>
            <a:spLocks noGrp="1"/>
          </p:cNvSpPr>
          <p:nvPr>
            <p:ph type="body" sz="quarter" idx="12" hasCustomPrompt="1"/>
          </p:nvPr>
        </p:nvSpPr>
        <p:spPr>
          <a:xfrm>
            <a:off x="7538997" y="1873815"/>
            <a:ext cx="2556578" cy="365125"/>
          </a:xfrm>
          <a:prstGeom prst="rect">
            <a:avLst/>
          </a:prstGeom>
        </p:spPr>
        <p:txBody>
          <a:bodyPr/>
          <a:lstStyle>
            <a:lvl1pPr marL="0" indent="0">
              <a:buNone/>
              <a:defRPr sz="1600" cap="none" spc="200" baseline="0">
                <a:solidFill>
                  <a:schemeClr val="accent6"/>
                </a:solidFill>
                <a:latin typeface="+mj-lt"/>
              </a:defRPr>
            </a:lvl1pPr>
          </a:lstStyle>
          <a:p>
            <a:pPr lvl="0"/>
            <a:r>
              <a:rPr lang="en-US" dirty="0"/>
              <a:t>Click to add title</a:t>
            </a:r>
          </a:p>
        </p:txBody>
      </p:sp>
      <p:sp>
        <p:nvSpPr>
          <p:cNvPr id="16" name="Text Placeholder 14">
            <a:extLst>
              <a:ext uri="{FF2B5EF4-FFF2-40B4-BE49-F238E27FC236}">
                <a16:creationId xmlns:a16="http://schemas.microsoft.com/office/drawing/2014/main" id="{B7B5D3C5-66A2-486B-9B1D-A7075D150C27}"/>
              </a:ext>
            </a:extLst>
          </p:cNvPr>
          <p:cNvSpPr>
            <a:spLocks noGrp="1"/>
          </p:cNvSpPr>
          <p:nvPr>
            <p:ph type="body" sz="quarter" idx="13" hasCustomPrompt="1"/>
          </p:nvPr>
        </p:nvSpPr>
        <p:spPr>
          <a:xfrm>
            <a:off x="7538997" y="2178444"/>
            <a:ext cx="2556578" cy="1291081"/>
          </a:xfrm>
          <a:prstGeom prst="rect">
            <a:avLst/>
          </a:prstGeom>
        </p:spPr>
        <p:txBody>
          <a:bodyPr/>
          <a:lstStyle>
            <a:lvl1pPr marL="0" indent="0">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30" name="Text Placeholder 14">
            <a:extLst>
              <a:ext uri="{FF2B5EF4-FFF2-40B4-BE49-F238E27FC236}">
                <a16:creationId xmlns:a16="http://schemas.microsoft.com/office/drawing/2014/main" id="{AD063EDB-47FD-44F8-9344-12CBC2AE0B77}"/>
              </a:ext>
            </a:extLst>
          </p:cNvPr>
          <p:cNvSpPr>
            <a:spLocks noGrp="1"/>
          </p:cNvSpPr>
          <p:nvPr>
            <p:ph type="body" sz="quarter" idx="24" hasCustomPrompt="1"/>
          </p:nvPr>
        </p:nvSpPr>
        <p:spPr>
          <a:xfrm>
            <a:off x="4199595" y="4071261"/>
            <a:ext cx="2556577" cy="365125"/>
          </a:xfrm>
          <a:prstGeom prst="rect">
            <a:avLst/>
          </a:prstGeom>
        </p:spPr>
        <p:txBody>
          <a:bodyPr/>
          <a:lstStyle>
            <a:lvl1pPr marL="0" indent="0">
              <a:buNone/>
              <a:defRPr sz="1600" cap="none" spc="200" baseline="0">
                <a:solidFill>
                  <a:schemeClr val="accent6"/>
                </a:solidFill>
                <a:latin typeface="+mj-lt"/>
              </a:defRPr>
            </a:lvl1pPr>
          </a:lstStyle>
          <a:p>
            <a:pPr lvl="0"/>
            <a:r>
              <a:rPr lang="en-US" dirty="0"/>
              <a:t>Click to add title</a:t>
            </a:r>
          </a:p>
        </p:txBody>
      </p:sp>
      <p:sp>
        <p:nvSpPr>
          <p:cNvPr id="22" name="Text Placeholder 14">
            <a:extLst>
              <a:ext uri="{FF2B5EF4-FFF2-40B4-BE49-F238E27FC236}">
                <a16:creationId xmlns:a16="http://schemas.microsoft.com/office/drawing/2014/main" id="{94586DE3-CDE9-4337-A49D-C1031595E36F}"/>
              </a:ext>
            </a:extLst>
          </p:cNvPr>
          <p:cNvSpPr>
            <a:spLocks noGrp="1"/>
          </p:cNvSpPr>
          <p:nvPr>
            <p:ph type="body" sz="quarter" idx="19" hasCustomPrompt="1"/>
          </p:nvPr>
        </p:nvSpPr>
        <p:spPr>
          <a:xfrm>
            <a:off x="4199596" y="4383943"/>
            <a:ext cx="2556577" cy="1328236"/>
          </a:xfrm>
          <a:prstGeom prst="rect">
            <a:avLst/>
          </a:prstGeom>
        </p:spPr>
        <p:txBody>
          <a:bodyPr/>
          <a:lstStyle>
            <a:lvl1pPr marL="0" indent="0">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29" name="Text Placeholder 14">
            <a:extLst>
              <a:ext uri="{FF2B5EF4-FFF2-40B4-BE49-F238E27FC236}">
                <a16:creationId xmlns:a16="http://schemas.microsoft.com/office/drawing/2014/main" id="{64F0745D-06FC-4840-B9DF-3176DEDA6F67}"/>
              </a:ext>
            </a:extLst>
          </p:cNvPr>
          <p:cNvSpPr>
            <a:spLocks noGrp="1"/>
          </p:cNvSpPr>
          <p:nvPr>
            <p:ph type="body" sz="quarter" idx="23" hasCustomPrompt="1"/>
          </p:nvPr>
        </p:nvSpPr>
        <p:spPr>
          <a:xfrm>
            <a:off x="7538997" y="4071261"/>
            <a:ext cx="2556578" cy="365125"/>
          </a:xfrm>
          <a:prstGeom prst="rect">
            <a:avLst/>
          </a:prstGeom>
        </p:spPr>
        <p:txBody>
          <a:bodyPr/>
          <a:lstStyle>
            <a:lvl1pPr marL="0" indent="0">
              <a:buNone/>
              <a:defRPr sz="1600" cap="none" spc="200" baseline="0">
                <a:solidFill>
                  <a:schemeClr val="accent6"/>
                </a:solidFill>
                <a:latin typeface="+mj-lt"/>
              </a:defRPr>
            </a:lvl1pPr>
          </a:lstStyle>
          <a:p>
            <a:pPr lvl="0"/>
            <a:r>
              <a:rPr lang="en-US" dirty="0"/>
              <a:t>Click to add title</a:t>
            </a:r>
          </a:p>
        </p:txBody>
      </p:sp>
      <p:sp>
        <p:nvSpPr>
          <p:cNvPr id="20" name="Text Placeholder 14">
            <a:extLst>
              <a:ext uri="{FF2B5EF4-FFF2-40B4-BE49-F238E27FC236}">
                <a16:creationId xmlns:a16="http://schemas.microsoft.com/office/drawing/2014/main" id="{F29A1EC1-1F01-46ED-BF67-15FE9E12068C}"/>
              </a:ext>
            </a:extLst>
          </p:cNvPr>
          <p:cNvSpPr>
            <a:spLocks noGrp="1"/>
          </p:cNvSpPr>
          <p:nvPr>
            <p:ph type="body" sz="quarter" idx="17" hasCustomPrompt="1"/>
          </p:nvPr>
        </p:nvSpPr>
        <p:spPr>
          <a:xfrm>
            <a:off x="7538997" y="4375890"/>
            <a:ext cx="2556578" cy="1291081"/>
          </a:xfrm>
          <a:prstGeom prst="rect">
            <a:avLst/>
          </a:prstGeom>
        </p:spPr>
        <p:txBody>
          <a:bodyPr/>
          <a:lstStyle>
            <a:lvl1pPr marL="0" indent="0">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41" name="Footer Placeholder 15">
            <a:extLst>
              <a:ext uri="{FF2B5EF4-FFF2-40B4-BE49-F238E27FC236}">
                <a16:creationId xmlns:a16="http://schemas.microsoft.com/office/drawing/2014/main" id="{B2A74AF7-DFFE-4795-8CF0-8C90F6C3E5D7}"/>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endParaRPr lang="en-US" dirty="0"/>
          </a:p>
        </p:txBody>
      </p:sp>
      <p:sp>
        <p:nvSpPr>
          <p:cNvPr id="42" name="Slide Number Placeholder 16">
            <a:extLst>
              <a:ext uri="{FF2B5EF4-FFF2-40B4-BE49-F238E27FC236}">
                <a16:creationId xmlns:a16="http://schemas.microsoft.com/office/drawing/2014/main" id="{13F4D90B-645E-4CFF-8AA0-91C269845FBC}"/>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43" name="Date Placeholder 14">
            <a:extLst>
              <a:ext uri="{FF2B5EF4-FFF2-40B4-BE49-F238E27FC236}">
                <a16:creationId xmlns:a16="http://schemas.microsoft.com/office/drawing/2014/main" id="{21EA3114-5B31-47ED-9AB6-EE59E580379D}"/>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endParaRPr lang="en-US" cap="all" dirty="0"/>
          </a:p>
        </p:txBody>
      </p:sp>
    </p:spTree>
    <p:extLst>
      <p:ext uri="{BB962C8B-B14F-4D97-AF65-F5344CB8AC3E}">
        <p14:creationId xmlns:p14="http://schemas.microsoft.com/office/powerpoint/2010/main" val="20741444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200EACD1-D216-4037-8AFF-80CF273586DF}"/>
              </a:ext>
            </a:extLst>
          </p:cNvPr>
          <p:cNvSpPr/>
          <p:nvPr userDrawn="1"/>
        </p:nvSpPr>
        <p:spPr>
          <a:xfrm>
            <a:off x="2815929" y="148929"/>
            <a:ext cx="6560142" cy="656014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Arc 7">
            <a:extLst>
              <a:ext uri="{FF2B5EF4-FFF2-40B4-BE49-F238E27FC236}">
                <a16:creationId xmlns:a16="http://schemas.microsoft.com/office/drawing/2014/main" id="{F941DE04-3FEA-4A57-B200-F9F6A765C792}"/>
              </a:ext>
            </a:extLst>
          </p:cNvPr>
          <p:cNvSpPr/>
          <p:nvPr userDrawn="1"/>
        </p:nvSpPr>
        <p:spPr>
          <a:xfrm rot="9222429" flipV="1">
            <a:off x="2494119" y="-28502"/>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A565C7B4-4152-4548-A771-EB148A028FDB}"/>
              </a:ext>
            </a:extLst>
          </p:cNvPr>
          <p:cNvSpPr/>
          <p:nvPr userDrawn="1"/>
        </p:nvSpPr>
        <p:spPr>
          <a:xfrm>
            <a:off x="8165417" y="5241988"/>
            <a:ext cx="759403" cy="73880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4C0001-5D76-45A0-A9F4-7172BDDD5D28}"/>
              </a:ext>
            </a:extLst>
          </p:cNvPr>
          <p:cNvSpPr>
            <a:spLocks noGrp="1"/>
          </p:cNvSpPr>
          <p:nvPr>
            <p:ph type="title"/>
          </p:nvPr>
        </p:nvSpPr>
        <p:spPr>
          <a:xfrm>
            <a:off x="3319272" y="1380744"/>
            <a:ext cx="5559552" cy="2514600"/>
          </a:xfrm>
        </p:spPr>
        <p:txBody>
          <a:bodyPr anchor="b"/>
          <a:lstStyle>
            <a:lvl1pPr algn="ct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9E1462C4-0E4B-4DB7-A8BF-FE55142760AF}"/>
              </a:ext>
            </a:extLst>
          </p:cNvPr>
          <p:cNvSpPr>
            <a:spLocks noGrp="1"/>
          </p:cNvSpPr>
          <p:nvPr>
            <p:ph type="body" idx="1"/>
          </p:nvPr>
        </p:nvSpPr>
        <p:spPr>
          <a:xfrm>
            <a:off x="3319272" y="4078224"/>
            <a:ext cx="5559552" cy="1536192"/>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5055680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a:xfrm>
            <a:off x="539496" y="3651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1179576" y="1911096"/>
            <a:ext cx="98298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E82FA1-02B7-467E-9F16-D178149407C5}"/>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7" name="Freeform: Shape 6">
            <a:extLst>
              <a:ext uri="{FF2B5EF4-FFF2-40B4-BE49-F238E27FC236}">
                <a16:creationId xmlns:a16="http://schemas.microsoft.com/office/drawing/2014/main"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41460DAD-8769-4C9F-9C8C-BB0443909D76}"/>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23233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6" name="Freeform: Shape 5">
            <a:extLst>
              <a:ext uri="{FF2B5EF4-FFF2-40B4-BE49-F238E27FC236}">
                <a16:creationId xmlns:a16="http://schemas.microsoft.com/office/drawing/2014/main" id="{DC13EF9C-0B5A-4364-91AA-E5DD5B536E54}"/>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8F674475-6327-490A-BD7F-084F5C07F2E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Content Placeholder 2">
            <a:extLst>
              <a:ext uri="{FF2B5EF4-FFF2-40B4-BE49-F238E27FC236}">
                <a16:creationId xmlns:a16="http://schemas.microsoft.com/office/drawing/2014/main" id="{4753B078-30BA-4AB9-A020-EE8D9404B69E}"/>
              </a:ext>
            </a:extLst>
          </p:cNvPr>
          <p:cNvSpPr>
            <a:spLocks noGrp="1"/>
          </p:cNvSpPr>
          <p:nvPr>
            <p:ph idx="1"/>
          </p:nvPr>
        </p:nvSpPr>
        <p:spPr>
          <a:xfrm>
            <a:off x="838200" y="1911096"/>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81988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slide with pictur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3E3FD7E-C80A-4707-A8E9-4134DF91F3FF}"/>
              </a:ext>
            </a:extLst>
          </p:cNvPr>
          <p:cNvSpPr>
            <a:spLocks noGrp="1"/>
          </p:cNvSpPr>
          <p:nvPr>
            <p:ph type="pic" sz="quarter" idx="10"/>
          </p:nvPr>
        </p:nvSpPr>
        <p:spPr>
          <a:xfrm>
            <a:off x="0" y="1"/>
            <a:ext cx="12192000" cy="6858000"/>
          </a:xfrm>
        </p:spPr>
        <p:txBody>
          <a:bodyPr/>
          <a:lstStyle>
            <a:lvl1pPr>
              <a:buNone/>
              <a:defRPr>
                <a:solidFill>
                  <a:schemeClr val="bg1"/>
                </a:solidFill>
              </a:defRPr>
            </a:lvl1pPr>
          </a:lstStyle>
          <a:p>
            <a:r>
              <a:rPr lang="en-US"/>
              <a:t>Click icon to add picture</a:t>
            </a:r>
            <a:endParaRPr lang="en-US" dirty="0"/>
          </a:p>
        </p:txBody>
      </p:sp>
      <p:sp>
        <p:nvSpPr>
          <p:cNvPr id="10" name="Title 9">
            <a:extLst>
              <a:ext uri="{FF2B5EF4-FFF2-40B4-BE49-F238E27FC236}">
                <a16:creationId xmlns:a16="http://schemas.microsoft.com/office/drawing/2014/main" id="{10EC23F5-CD2E-4207-A4E6-73BDFF74D868}"/>
              </a:ext>
            </a:extLst>
          </p:cNvPr>
          <p:cNvSpPr>
            <a:spLocks noGrp="1"/>
          </p:cNvSpPr>
          <p:nvPr>
            <p:ph type="title"/>
          </p:nvPr>
        </p:nvSpPr>
        <p:spPr>
          <a:xfrm>
            <a:off x="3111500" y="370600"/>
            <a:ext cx="5923842" cy="5923842"/>
          </a:xfrm>
          <a:custGeom>
            <a:avLst/>
            <a:gdLst>
              <a:gd name="connsiteX0" fmla="*/ 2961921 w 5923842"/>
              <a:gd name="connsiteY0" fmla="*/ 0 h 5923842"/>
              <a:gd name="connsiteX1" fmla="*/ 5923842 w 5923842"/>
              <a:gd name="connsiteY1" fmla="*/ 2961921 h 5923842"/>
              <a:gd name="connsiteX2" fmla="*/ 2961921 w 5923842"/>
              <a:gd name="connsiteY2" fmla="*/ 5923842 h 5923842"/>
              <a:gd name="connsiteX3" fmla="*/ 0 w 5923842"/>
              <a:gd name="connsiteY3" fmla="*/ 2961921 h 5923842"/>
              <a:gd name="connsiteX4" fmla="*/ 2961921 w 5923842"/>
              <a:gd name="connsiteY4" fmla="*/ 0 h 5923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3842" h="5923842">
                <a:moveTo>
                  <a:pt x="2961921" y="0"/>
                </a:moveTo>
                <a:cubicBezTo>
                  <a:pt x="4597745" y="0"/>
                  <a:pt x="5923842" y="1326097"/>
                  <a:pt x="5923842" y="2961921"/>
                </a:cubicBezTo>
                <a:cubicBezTo>
                  <a:pt x="5923842" y="4597745"/>
                  <a:pt x="4597745" y="5923842"/>
                  <a:pt x="2961921" y="5923842"/>
                </a:cubicBezTo>
                <a:cubicBezTo>
                  <a:pt x="1326097" y="5923842"/>
                  <a:pt x="0" y="4597745"/>
                  <a:pt x="0" y="2961921"/>
                </a:cubicBezTo>
                <a:cubicBezTo>
                  <a:pt x="0" y="1326097"/>
                  <a:pt x="1326097" y="0"/>
                  <a:pt x="2961921" y="0"/>
                </a:cubicBezTo>
                <a:close/>
              </a:path>
            </a:pathLst>
          </a:custGeom>
          <a:solidFill>
            <a:schemeClr val="bg1">
              <a:alpha val="95000"/>
            </a:schemeClr>
          </a:solidFill>
        </p:spPr>
        <p:txBody>
          <a:bodyPr wrap="square" lIns="457200" rIns="457200" bIns="2331720" anchor="b" anchorCtr="0">
            <a:noAutofit/>
          </a:bodyPr>
          <a:lstStyle>
            <a:lvl1pPr algn="ctr">
              <a:defRPr sz="4000">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E1462C4-0E4B-4DB7-A8BF-FE55142760AF}"/>
              </a:ext>
            </a:extLst>
          </p:cNvPr>
          <p:cNvSpPr>
            <a:spLocks noGrp="1"/>
          </p:cNvSpPr>
          <p:nvPr>
            <p:ph type="body" idx="1"/>
          </p:nvPr>
        </p:nvSpPr>
        <p:spPr>
          <a:xfrm>
            <a:off x="3575304" y="4379976"/>
            <a:ext cx="5038344" cy="713232"/>
          </a:xfrm>
        </p:spPr>
        <p:txBody>
          <a:bodyPr/>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1" name="Date Placeholder 10">
            <a:extLst>
              <a:ext uri="{FF2B5EF4-FFF2-40B4-BE49-F238E27FC236}">
                <a16:creationId xmlns:a16="http://schemas.microsoft.com/office/drawing/2014/main" id="{6B76FE53-FB67-4871-8485-71BAAFD7D1BF}"/>
              </a:ext>
            </a:extLst>
          </p:cNvPr>
          <p:cNvSpPr>
            <a:spLocks noGrp="1"/>
          </p:cNvSpPr>
          <p:nvPr>
            <p:ph type="dt" sz="half" idx="11"/>
          </p:nvPr>
        </p:nvSpPr>
        <p:spPr/>
        <p:txBody>
          <a:bodyPr/>
          <a:lstStyle>
            <a:lvl1pPr>
              <a:defRPr>
                <a:solidFill>
                  <a:schemeClr val="bg1"/>
                </a:solidFill>
                <a:latin typeface="+mn-lt"/>
              </a:defRPr>
            </a:lvl1pPr>
          </a:lstStyle>
          <a:p>
            <a:pPr>
              <a:defRPr/>
            </a:pPr>
            <a:r>
              <a:rPr lang="en-US" dirty="0"/>
              <a:t>9/3/20XX</a:t>
            </a:r>
          </a:p>
        </p:txBody>
      </p:sp>
      <p:sp>
        <p:nvSpPr>
          <p:cNvPr id="12" name="Footer Placeholder 11">
            <a:extLst>
              <a:ext uri="{FF2B5EF4-FFF2-40B4-BE49-F238E27FC236}">
                <a16:creationId xmlns:a16="http://schemas.microsoft.com/office/drawing/2014/main" id="{AD26FED4-1CE2-444B-A77E-EB3CB505AF19}"/>
              </a:ext>
            </a:extLst>
          </p:cNvPr>
          <p:cNvSpPr>
            <a:spLocks noGrp="1"/>
          </p:cNvSpPr>
          <p:nvPr>
            <p:ph type="ftr" sz="quarter" idx="12"/>
          </p:nvPr>
        </p:nvSpPr>
        <p:spPr/>
        <p:txBody>
          <a:bodyPr/>
          <a:lstStyle>
            <a:lvl1pPr>
              <a:defRPr>
                <a:solidFill>
                  <a:schemeClr val="bg1"/>
                </a:solidFill>
                <a:latin typeface="+mn-lt"/>
              </a:defRPr>
            </a:lvl1pPr>
          </a:lstStyle>
          <a:p>
            <a:pPr>
              <a:defRPr/>
            </a:pPr>
            <a:r>
              <a:rPr lang="en-US" dirty="0"/>
              <a:t>Presentation Title</a:t>
            </a:r>
          </a:p>
        </p:txBody>
      </p:sp>
      <p:sp>
        <p:nvSpPr>
          <p:cNvPr id="13" name="Slide Number Placeholder 12">
            <a:extLst>
              <a:ext uri="{FF2B5EF4-FFF2-40B4-BE49-F238E27FC236}">
                <a16:creationId xmlns:a16="http://schemas.microsoft.com/office/drawing/2014/main" id="{28FD25AA-10CC-48D8-9577-257871107B9A}"/>
              </a:ext>
            </a:extLst>
          </p:cNvPr>
          <p:cNvSpPr>
            <a:spLocks noGrp="1"/>
          </p:cNvSpPr>
          <p:nvPr>
            <p:ph type="sldNum" sz="quarter" idx="13"/>
          </p:nvPr>
        </p:nvSpPr>
        <p:spPr/>
        <p:txBody>
          <a:bodyPr/>
          <a:lstStyle>
            <a:lvl1pPr>
              <a:defRPr>
                <a:solidFill>
                  <a:schemeClr val="bg1"/>
                </a:solidFill>
                <a:latin typeface="+mn-lt"/>
              </a:defRPr>
            </a:lvl1pPr>
          </a:lstStyle>
          <a:p>
            <a:pPr>
              <a:defRPr/>
            </a:pPr>
            <a:fld id="{D76B855D-E9CC-4FF8-AD85-6CDC7B89A0DE}" type="slidenum">
              <a:rPr lang="en-US" smtClean="0"/>
              <a:pPr>
                <a:defRPr/>
              </a:pPr>
              <a:t>‹#›</a:t>
            </a:fld>
            <a:endParaRPr lang="en-US" dirty="0"/>
          </a:p>
        </p:txBody>
      </p:sp>
    </p:spTree>
    <p:extLst>
      <p:ext uri="{BB962C8B-B14F-4D97-AF65-F5344CB8AC3E}">
        <p14:creationId xmlns:p14="http://schemas.microsoft.com/office/powerpoint/2010/main" val="20005735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FD05-2CB2-4A7E-89E7-57615BA82B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9532B8-D460-476D-816F-725E8D96C0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F7120F-70AF-4ED5-B364-3AA55C6B44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D8B65F-F709-469F-9961-4D01896CAA12}"/>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6" name="Footer Placeholder 5">
            <a:extLst>
              <a:ext uri="{FF2B5EF4-FFF2-40B4-BE49-F238E27FC236}">
                <a16:creationId xmlns:a16="http://schemas.microsoft.com/office/drawing/2014/main" id="{B781C6BC-B23D-48BC-AD44-654DDB8D0122}"/>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7" name="Slide Number Placeholder 6">
            <a:extLst>
              <a:ext uri="{FF2B5EF4-FFF2-40B4-BE49-F238E27FC236}">
                <a16:creationId xmlns:a16="http://schemas.microsoft.com/office/drawing/2014/main" id="{6100D60B-86A1-479D-BCE8-06D2C3DBC94E}"/>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8" name="Freeform: Shape 7">
            <a:extLst>
              <a:ext uri="{FF2B5EF4-FFF2-40B4-BE49-F238E27FC236}">
                <a16:creationId xmlns:a16="http://schemas.microsoft.com/office/drawing/2014/main" id="{B4EC5136-99DA-40B5-8F79-5C3A56D38BA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4F8FB775-26C4-41BA-837C-4478D48D215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46454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2983E-E761-4429-9203-7FE8B2DB67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21E9B7-62BE-49BA-AC6B-55250D6627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41A3FD-B90A-4C31-BD6B-581F9E2E0E5E}"/>
              </a:ext>
            </a:extLst>
          </p:cNvPr>
          <p:cNvSpPr>
            <a:spLocks noGrp="1"/>
          </p:cNvSpPr>
          <p:nvPr>
            <p:ph sz="half" idx="2"/>
          </p:nvPr>
        </p:nvSpPr>
        <p:spPr>
          <a:xfrm>
            <a:off x="839788" y="2505075"/>
            <a:ext cx="5157787" cy="3684588"/>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0D1D55-B722-4968-B171-AF3B462DDA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1085A8-02C2-4E7F-935E-5AEECBAD19BE}"/>
              </a:ext>
            </a:extLst>
          </p:cNvPr>
          <p:cNvSpPr>
            <a:spLocks noGrp="1"/>
          </p:cNvSpPr>
          <p:nvPr>
            <p:ph sz="quarter" idx="4"/>
          </p:nvPr>
        </p:nvSpPr>
        <p:spPr>
          <a:xfrm>
            <a:off x="6172200" y="2505075"/>
            <a:ext cx="5183188" cy="3684588"/>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9A8A5018-8A77-40E8-B159-4894ECF228B1}"/>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8" name="Footer Placeholder 7">
            <a:extLst>
              <a:ext uri="{FF2B5EF4-FFF2-40B4-BE49-F238E27FC236}">
                <a16:creationId xmlns:a16="http://schemas.microsoft.com/office/drawing/2014/main" id="{8AD79441-8908-4461-9FDD-BCE638837098}"/>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9" name="Slide Number Placeholder 8">
            <a:extLst>
              <a:ext uri="{FF2B5EF4-FFF2-40B4-BE49-F238E27FC236}">
                <a16:creationId xmlns:a16="http://schemas.microsoft.com/office/drawing/2014/main" id="{C8D29F7D-B101-4950-A2C0-F350FB26D45F}"/>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10" name="Freeform: Shape 9">
            <a:extLst>
              <a:ext uri="{FF2B5EF4-FFF2-40B4-BE49-F238E27FC236}">
                <a16:creationId xmlns:a16="http://schemas.microsoft.com/office/drawing/2014/main" id="{862D7398-9A79-4B24-9C7D-F0DEED57C70B}"/>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C07F28CD-1873-4E36-A064-2D25E0A8501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98473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2983E-E761-4429-9203-7FE8B2DB67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21E9B7-62BE-49BA-AC6B-55250D66277F}"/>
              </a:ext>
            </a:extLst>
          </p:cNvPr>
          <p:cNvSpPr>
            <a:spLocks noGrp="1"/>
          </p:cNvSpPr>
          <p:nvPr>
            <p:ph type="body" idx="1"/>
          </p:nvPr>
        </p:nvSpPr>
        <p:spPr>
          <a:xfrm>
            <a:off x="839788" y="1681163"/>
            <a:ext cx="32918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41A3FD-B90A-4C31-BD6B-581F9E2E0E5E}"/>
              </a:ext>
            </a:extLst>
          </p:cNvPr>
          <p:cNvSpPr>
            <a:spLocks noGrp="1"/>
          </p:cNvSpPr>
          <p:nvPr>
            <p:ph sz="half" idx="2"/>
          </p:nvPr>
        </p:nvSpPr>
        <p:spPr>
          <a:xfrm>
            <a:off x="839788" y="2505075"/>
            <a:ext cx="3291840"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0D1D55-B722-4968-B171-AF3B462DDAD8}"/>
              </a:ext>
            </a:extLst>
          </p:cNvPr>
          <p:cNvSpPr>
            <a:spLocks noGrp="1"/>
          </p:cNvSpPr>
          <p:nvPr>
            <p:ph type="body" sz="quarter" idx="3"/>
          </p:nvPr>
        </p:nvSpPr>
        <p:spPr>
          <a:xfrm>
            <a:off x="4453128" y="1681163"/>
            <a:ext cx="32918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1085A8-02C2-4E7F-935E-5AEECBAD19BE}"/>
              </a:ext>
            </a:extLst>
          </p:cNvPr>
          <p:cNvSpPr>
            <a:spLocks noGrp="1"/>
          </p:cNvSpPr>
          <p:nvPr>
            <p:ph sz="quarter" idx="4"/>
          </p:nvPr>
        </p:nvSpPr>
        <p:spPr>
          <a:xfrm>
            <a:off x="4453128" y="2505075"/>
            <a:ext cx="3291840"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9A8A5018-8A77-40E8-B159-4894ECF228B1}"/>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8" name="Footer Placeholder 7">
            <a:extLst>
              <a:ext uri="{FF2B5EF4-FFF2-40B4-BE49-F238E27FC236}">
                <a16:creationId xmlns:a16="http://schemas.microsoft.com/office/drawing/2014/main" id="{8AD79441-8908-4461-9FDD-BCE638837098}"/>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9" name="Slide Number Placeholder 8">
            <a:extLst>
              <a:ext uri="{FF2B5EF4-FFF2-40B4-BE49-F238E27FC236}">
                <a16:creationId xmlns:a16="http://schemas.microsoft.com/office/drawing/2014/main" id="{C8D29F7D-B101-4950-A2C0-F350FB26D45F}"/>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10" name="Freeform: Shape 9">
            <a:extLst>
              <a:ext uri="{FF2B5EF4-FFF2-40B4-BE49-F238E27FC236}">
                <a16:creationId xmlns:a16="http://schemas.microsoft.com/office/drawing/2014/main" id="{862D7398-9A79-4B24-9C7D-F0DEED57C70B}"/>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C07F28CD-1873-4E36-A064-2D25E0A8501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 Placeholder 4">
            <a:extLst>
              <a:ext uri="{FF2B5EF4-FFF2-40B4-BE49-F238E27FC236}">
                <a16:creationId xmlns:a16="http://schemas.microsoft.com/office/drawing/2014/main" id="{ACF5677B-E56F-4452-ADDC-DA0E20A955EC}"/>
              </a:ext>
            </a:extLst>
          </p:cNvPr>
          <p:cNvSpPr>
            <a:spLocks noGrp="1"/>
          </p:cNvSpPr>
          <p:nvPr>
            <p:ph type="body" sz="quarter" idx="13"/>
          </p:nvPr>
        </p:nvSpPr>
        <p:spPr>
          <a:xfrm>
            <a:off x="8065008" y="1681163"/>
            <a:ext cx="32918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a:extLst>
              <a:ext uri="{FF2B5EF4-FFF2-40B4-BE49-F238E27FC236}">
                <a16:creationId xmlns:a16="http://schemas.microsoft.com/office/drawing/2014/main" id="{865D9C09-AB3B-40EB-B1DA-9C6D72343451}"/>
              </a:ext>
            </a:extLst>
          </p:cNvPr>
          <p:cNvSpPr>
            <a:spLocks noGrp="1"/>
          </p:cNvSpPr>
          <p:nvPr>
            <p:ph sz="quarter" idx="14"/>
          </p:nvPr>
        </p:nvSpPr>
        <p:spPr>
          <a:xfrm>
            <a:off x="8065008" y="2505075"/>
            <a:ext cx="3291840"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702833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with 2 medium pictures">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FAA9DFF3-1B49-48A9-BF8A-57DD7D07CFAF}"/>
              </a:ext>
            </a:extLst>
          </p:cNvPr>
          <p:cNvSpPr>
            <a:spLocks noGrp="1"/>
          </p:cNvSpPr>
          <p:nvPr>
            <p:ph type="pic" sz="quarter" idx="14"/>
          </p:nvPr>
        </p:nvSpPr>
        <p:spPr>
          <a:xfrm>
            <a:off x="7901259" y="2727729"/>
            <a:ext cx="4290740" cy="4130271"/>
          </a:xfrm>
          <a:custGeom>
            <a:avLst/>
            <a:gdLst>
              <a:gd name="connsiteX0" fmla="*/ 2503809 w 4290740"/>
              <a:gd name="connsiteY0" fmla="*/ 0 h 4130271"/>
              <a:gd name="connsiteX1" fmla="*/ 4198398 w 4290740"/>
              <a:gd name="connsiteY1" fmla="*/ 660580 h 4130271"/>
              <a:gd name="connsiteX2" fmla="*/ 4290740 w 4290740"/>
              <a:gd name="connsiteY2" fmla="*/ 751285 h 4130271"/>
              <a:gd name="connsiteX3" fmla="*/ 4290740 w 4290740"/>
              <a:gd name="connsiteY3" fmla="*/ 4130271 h 4130271"/>
              <a:gd name="connsiteX4" fmla="*/ 604508 w 4290740"/>
              <a:gd name="connsiteY4" fmla="*/ 4130271 h 4130271"/>
              <a:gd name="connsiteX5" fmla="*/ 461940 w 4290740"/>
              <a:gd name="connsiteY5" fmla="*/ 3953232 h 4130271"/>
              <a:gd name="connsiteX6" fmla="*/ 0 w 4290740"/>
              <a:gd name="connsiteY6" fmla="*/ 2503809 h 4130271"/>
              <a:gd name="connsiteX7" fmla="*/ 2503809 w 4290740"/>
              <a:gd name="connsiteY7" fmla="*/ 0 h 4130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90740" h="4130271">
                <a:moveTo>
                  <a:pt x="2503809" y="0"/>
                </a:moveTo>
                <a:cubicBezTo>
                  <a:pt x="3157405" y="0"/>
                  <a:pt x="3752509" y="250434"/>
                  <a:pt x="4198398" y="660580"/>
                </a:cubicBezTo>
                <a:lnTo>
                  <a:pt x="4290740" y="751285"/>
                </a:lnTo>
                <a:lnTo>
                  <a:pt x="4290740" y="4130271"/>
                </a:lnTo>
                <a:lnTo>
                  <a:pt x="604508" y="4130271"/>
                </a:lnTo>
                <a:lnTo>
                  <a:pt x="461940" y="3953232"/>
                </a:lnTo>
                <a:cubicBezTo>
                  <a:pt x="171051" y="3544183"/>
                  <a:pt x="0" y="3043971"/>
                  <a:pt x="0" y="2503809"/>
                </a:cubicBezTo>
                <a:cubicBezTo>
                  <a:pt x="0" y="1120992"/>
                  <a:pt x="1120992" y="0"/>
                  <a:pt x="2503809" y="0"/>
                </a:cubicBezTo>
                <a:close/>
              </a:path>
            </a:pathLst>
          </a:custGeom>
        </p:spPr>
        <p:txBody>
          <a:bodyPr wrap="square" anchor="ctr">
            <a:noAutofit/>
          </a:bodyPr>
          <a:lstStyle>
            <a:lvl1pPr algn="ctr">
              <a:buNone/>
              <a:defRPr sz="1800"/>
            </a:lvl1pPr>
          </a:lstStyle>
          <a:p>
            <a:r>
              <a:rPr lang="en-US"/>
              <a:t>Click icon to add picture</a:t>
            </a:r>
            <a:endParaRPr lang="en-US" dirty="0"/>
          </a:p>
        </p:txBody>
      </p:sp>
      <p:sp>
        <p:nvSpPr>
          <p:cNvPr id="21" name="Picture Placeholder 20">
            <a:extLst>
              <a:ext uri="{FF2B5EF4-FFF2-40B4-BE49-F238E27FC236}">
                <a16:creationId xmlns:a16="http://schemas.microsoft.com/office/drawing/2014/main" id="{5CFEFC13-B998-4A6F-A7ED-411E266D288C}"/>
              </a:ext>
            </a:extLst>
          </p:cNvPr>
          <p:cNvSpPr>
            <a:spLocks noGrp="1"/>
          </p:cNvSpPr>
          <p:nvPr>
            <p:ph type="pic" sz="quarter" idx="13"/>
          </p:nvPr>
        </p:nvSpPr>
        <p:spPr>
          <a:xfrm>
            <a:off x="6261609" y="0"/>
            <a:ext cx="3519311" cy="3007909"/>
          </a:xfrm>
          <a:custGeom>
            <a:avLst/>
            <a:gdLst>
              <a:gd name="connsiteX0" fmla="*/ 519779 w 3519311"/>
              <a:gd name="connsiteY0" fmla="*/ 0 h 3007909"/>
              <a:gd name="connsiteX1" fmla="*/ 2999531 w 3519311"/>
              <a:gd name="connsiteY1" fmla="*/ 0 h 3007909"/>
              <a:gd name="connsiteX2" fmla="*/ 3003920 w 3519311"/>
              <a:gd name="connsiteY2" fmla="*/ 3989 h 3007909"/>
              <a:gd name="connsiteX3" fmla="*/ 3519311 w 3519311"/>
              <a:gd name="connsiteY3" fmla="*/ 1248253 h 3007909"/>
              <a:gd name="connsiteX4" fmla="*/ 1759655 w 3519311"/>
              <a:gd name="connsiteY4" fmla="*/ 3007909 h 3007909"/>
              <a:gd name="connsiteX5" fmla="*/ 9084 w 3519311"/>
              <a:gd name="connsiteY5" fmla="*/ 1428168 h 3007909"/>
              <a:gd name="connsiteX6" fmla="*/ 0 w 3519311"/>
              <a:gd name="connsiteY6" fmla="*/ 1248273 h 3007909"/>
              <a:gd name="connsiteX7" fmla="*/ 0 w 3519311"/>
              <a:gd name="connsiteY7" fmla="*/ 1248233 h 3007909"/>
              <a:gd name="connsiteX8" fmla="*/ 9084 w 3519311"/>
              <a:gd name="connsiteY8" fmla="*/ 1068339 h 3007909"/>
              <a:gd name="connsiteX9" fmla="*/ 515391 w 3519311"/>
              <a:gd name="connsiteY9" fmla="*/ 3989 h 300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19311" h="3007909">
                <a:moveTo>
                  <a:pt x="519779" y="0"/>
                </a:moveTo>
                <a:lnTo>
                  <a:pt x="2999531" y="0"/>
                </a:lnTo>
                <a:lnTo>
                  <a:pt x="3003920" y="3989"/>
                </a:lnTo>
                <a:cubicBezTo>
                  <a:pt x="3322355" y="322424"/>
                  <a:pt x="3519311" y="762338"/>
                  <a:pt x="3519311" y="1248253"/>
                </a:cubicBezTo>
                <a:cubicBezTo>
                  <a:pt x="3519311" y="2220084"/>
                  <a:pt x="2731486" y="3007909"/>
                  <a:pt x="1759655" y="3007909"/>
                </a:cubicBezTo>
                <a:cubicBezTo>
                  <a:pt x="848565" y="3007909"/>
                  <a:pt x="99196" y="2315485"/>
                  <a:pt x="9084" y="1428168"/>
                </a:cubicBezTo>
                <a:lnTo>
                  <a:pt x="0" y="1248273"/>
                </a:lnTo>
                <a:lnTo>
                  <a:pt x="0" y="1248233"/>
                </a:lnTo>
                <a:lnTo>
                  <a:pt x="9084" y="1068339"/>
                </a:lnTo>
                <a:cubicBezTo>
                  <a:pt x="51137" y="654258"/>
                  <a:pt x="236761" y="282620"/>
                  <a:pt x="515391" y="3989"/>
                </a:cubicBezTo>
                <a:close/>
              </a:path>
            </a:pathLst>
          </a:custGeom>
        </p:spPr>
        <p:txBody>
          <a:bodyPr wrap="square" anchor="ctr">
            <a:noAutofit/>
          </a:bodyPr>
          <a:lstStyle>
            <a:lvl1pPr algn="ctr">
              <a:buNone/>
              <a:defRPr sz="1800"/>
            </a:lvl1pPr>
          </a:lstStyle>
          <a:p>
            <a:r>
              <a:rPr lang="en-US"/>
              <a:t>Click icon to add picture</a:t>
            </a:r>
            <a:endParaRPr lang="en-US" dirty="0"/>
          </a:p>
        </p:txBody>
      </p:sp>
      <p:sp>
        <p:nvSpPr>
          <p:cNvPr id="10" name="Oval 9">
            <a:extLst>
              <a:ext uri="{FF2B5EF4-FFF2-40B4-BE49-F238E27FC236}">
                <a16:creationId xmlns:a16="http://schemas.microsoft.com/office/drawing/2014/main" id="{B7BFFB5A-A05C-4B0C-905C-5884361304B2}"/>
              </a:ext>
            </a:extLst>
          </p:cNvPr>
          <p:cNvSpPr/>
          <p:nvPr userDrawn="1"/>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Arc 11">
            <a:extLst>
              <a:ext uri="{FF2B5EF4-FFF2-40B4-BE49-F238E27FC236}">
                <a16:creationId xmlns:a16="http://schemas.microsoft.com/office/drawing/2014/main" id="{9F33AC6C-4807-4785-AE9F-84BFEEDA9F7E}"/>
              </a:ext>
            </a:extLst>
          </p:cNvPr>
          <p:cNvSpPr/>
          <p:nvPr userDrawn="1"/>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a:xfrm>
            <a:off x="841248" y="365760"/>
            <a:ext cx="5120640" cy="1325880"/>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8" name="Content Placeholder 2">
            <a:extLst>
              <a:ext uri="{FF2B5EF4-FFF2-40B4-BE49-F238E27FC236}">
                <a16:creationId xmlns:a16="http://schemas.microsoft.com/office/drawing/2014/main" id="{4753B078-30BA-4AB9-A020-EE8D9404B69E}"/>
              </a:ext>
            </a:extLst>
          </p:cNvPr>
          <p:cNvSpPr>
            <a:spLocks noGrp="1"/>
          </p:cNvSpPr>
          <p:nvPr>
            <p:ph idx="1"/>
          </p:nvPr>
        </p:nvSpPr>
        <p:spPr>
          <a:xfrm>
            <a:off x="841248" y="1828800"/>
            <a:ext cx="5093208" cy="4352544"/>
          </a:xfrm>
        </p:spPr>
        <p:txBody>
          <a:bodyPr/>
          <a:lstStyle>
            <a:lvl1pPr marL="0" indent="0">
              <a:buNone/>
              <a:defRPr sz="2400"/>
            </a:lvl1pPr>
            <a:lvl2pPr marL="228600">
              <a:defRPr/>
            </a:lvl2pPr>
            <a:lvl3pPr marL="457200">
              <a:defRPr/>
            </a:lvl3pPr>
            <a:lvl4pPr marL="68580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130553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2642EAF0-DE94-4F90-82E3-6F316AA8353A}"/>
              </a:ext>
            </a:extLst>
          </p:cNvPr>
          <p:cNvSpPr/>
          <p:nvPr userDrawn="1"/>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D22D7888-22FA-4AA1-9BA4-CC61D6643D47}"/>
              </a:ext>
            </a:extLst>
          </p:cNvPr>
          <p:cNvSpPr/>
          <p:nvPr userDrawn="1"/>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EBB6E464-8999-4773-A1F2-E6CAA990E572}"/>
              </a:ext>
            </a:extLst>
          </p:cNvPr>
          <p:cNvSpPr/>
          <p:nvPr userDrawn="1"/>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CE9CE183-B21E-41EB-A082-DF9C3AD659D5}"/>
              </a:ext>
            </a:extLst>
          </p:cNvPr>
          <p:cNvSpPr/>
          <p:nvPr userDrawn="1"/>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1EA14BE8-FDD0-4434-9C3E-BFF78C22D9E3}"/>
              </a:ext>
            </a:extLst>
          </p:cNvPr>
          <p:cNvSpPr/>
          <p:nvPr userDrawn="1"/>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C76330B-4C5E-463F-921A-D91F1F1F6049}"/>
              </a:ext>
            </a:extLst>
          </p:cNvPr>
          <p:cNvSpPr/>
          <p:nvPr userDrawn="1"/>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E494E364-7EA8-4D92-915D-75D1A3A67C07}"/>
              </a:ext>
            </a:extLst>
          </p:cNvPr>
          <p:cNvSpPr/>
          <p:nvPr userDrawn="1"/>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a:xfrm>
            <a:off x="1389888" y="1234440"/>
            <a:ext cx="3236976" cy="4069080"/>
          </a:xfrm>
        </p:spPr>
        <p:txBody>
          <a:bodyPr/>
          <a:lstStyle>
            <a:lvl1pPr algn="ctr">
              <a:defRPr>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a:xfrm>
            <a:off x="1682496" y="6356350"/>
            <a:ext cx="1545336" cy="365125"/>
          </a:xfrm>
        </p:spPr>
        <p:txBody>
          <a:bodyPr/>
          <a:lstStyle>
            <a:lvl1pPr>
              <a:defRPr>
                <a:latin typeface="+mn-lt"/>
              </a:defRPr>
            </a:lvl1pPr>
          </a:lstStyle>
          <a:p>
            <a:pPr>
              <a:defRPr/>
            </a:pPr>
            <a:r>
              <a:rPr lang="en-US" dirty="0">
                <a:solidFill>
                  <a:prstClr val="black">
                    <a:tint val="75000"/>
                  </a:prstClr>
                </a:solidFill>
              </a:rPr>
              <a:t>9/3/20XX</a:t>
            </a:r>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a:xfrm>
            <a:off x="6099048" y="6356350"/>
            <a:ext cx="4114800" cy="365125"/>
          </a:xfrm>
        </p:spPr>
        <p:txBody>
          <a:bodyPr/>
          <a:lstStyle>
            <a:lvl1pPr algn="l">
              <a:defRPr>
                <a:latin typeface="+mn-lt"/>
              </a:defRPr>
            </a:lvl1pPr>
          </a:lstStyle>
          <a:p>
            <a:pPr algn="l">
              <a:defRPr/>
            </a:pPr>
            <a:r>
              <a:rPr lang="en-US" dirty="0">
                <a:solidFill>
                  <a:prstClr val="black">
                    <a:tint val="75000"/>
                  </a:prstClr>
                </a:solidFill>
              </a:rPr>
              <a:t>Presentation Title</a:t>
            </a:r>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a:xfrm>
            <a:off x="10506456" y="6356350"/>
            <a:ext cx="850392" cy="365125"/>
          </a:xfrm>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8" name="Content Placeholder 2">
            <a:extLst>
              <a:ext uri="{FF2B5EF4-FFF2-40B4-BE49-F238E27FC236}">
                <a16:creationId xmlns:a16="http://schemas.microsoft.com/office/drawing/2014/main" id="{4753B078-30BA-4AB9-A020-EE8D9404B69E}"/>
              </a:ext>
            </a:extLst>
          </p:cNvPr>
          <p:cNvSpPr>
            <a:spLocks noGrp="1"/>
          </p:cNvSpPr>
          <p:nvPr>
            <p:ph idx="1"/>
          </p:nvPr>
        </p:nvSpPr>
        <p:spPr>
          <a:xfrm>
            <a:off x="6665976" y="2551176"/>
            <a:ext cx="4709160" cy="1755648"/>
          </a:xfrm>
        </p:spPr>
        <p:txBody>
          <a:bodyPr/>
          <a:lstStyle>
            <a:lvl1pPr marL="0" indent="0">
              <a:buNone/>
              <a:defRPr sz="2400"/>
            </a:lvl1pPr>
            <a:lvl2pPr marL="228600">
              <a:defRPr sz="1800"/>
            </a:lvl2pPr>
            <a:lvl3pPr marL="457200">
              <a:defRPr sz="18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4917278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024287-C9B9-48AC-8E4D-A282DE2F44F5}"/>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3" name="Footer Placeholder 2">
            <a:extLst>
              <a:ext uri="{FF2B5EF4-FFF2-40B4-BE49-F238E27FC236}">
                <a16:creationId xmlns:a16="http://schemas.microsoft.com/office/drawing/2014/main" id="{2D34C9A2-75A7-4164-B3B8-E6A9D60BA0B6}"/>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4" name="Slide Number Placeholder 3">
            <a:extLst>
              <a:ext uri="{FF2B5EF4-FFF2-40B4-BE49-F238E27FC236}">
                <a16:creationId xmlns:a16="http://schemas.microsoft.com/office/drawing/2014/main" id="{ECBE73CE-2859-4D49-A9EC-26AF3FBDF6A3}"/>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5" name="Freeform: Shape 4">
            <a:extLst>
              <a:ext uri="{FF2B5EF4-FFF2-40B4-BE49-F238E27FC236}">
                <a16:creationId xmlns:a16="http://schemas.microsoft.com/office/drawing/2014/main" id="{AA5ED585-FEBB-4DAD-84C0-97BEE6C360C3}"/>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EF6AC352-A720-4DB3-87CA-A33B0607CA2F}"/>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10921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olution">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86D81B66-9FC1-4E48-808B-98B1726D470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11" name="Title 10">
            <a:extLst>
              <a:ext uri="{FF2B5EF4-FFF2-40B4-BE49-F238E27FC236}">
                <a16:creationId xmlns:a16="http://schemas.microsoft.com/office/drawing/2014/main" id="{747F51C0-908A-420C-B5BC-5685D0E95231}"/>
              </a:ext>
            </a:extLst>
          </p:cNvPr>
          <p:cNvSpPr>
            <a:spLocks noGrp="1"/>
          </p:cNvSpPr>
          <p:nvPr>
            <p:ph type="title" hasCustomPrompt="1"/>
          </p:nvPr>
        </p:nvSpPr>
        <p:spPr>
          <a:xfrm>
            <a:off x="3509716" y="1823625"/>
            <a:ext cx="4719884" cy="580030"/>
          </a:xfrm>
          <a:prstGeom prst="rect">
            <a:avLst/>
          </a:prstGeom>
        </p:spPr>
        <p:txBody>
          <a:bodyPr/>
          <a:lstStyle>
            <a:lvl1pPr algn="ctr">
              <a:defRPr sz="2800" cap="all" spc="400" baseline="0">
                <a:solidFill>
                  <a:schemeClr val="bg1"/>
                </a:solidFill>
              </a:defRPr>
            </a:lvl1pPr>
          </a:lstStyle>
          <a:p>
            <a:r>
              <a:rPr lang="en-US" dirty="0"/>
              <a:t>Click to add title</a:t>
            </a:r>
          </a:p>
        </p:txBody>
      </p:sp>
      <p:sp>
        <p:nvSpPr>
          <p:cNvPr id="26" name="Text Placeholder 14">
            <a:extLst>
              <a:ext uri="{FF2B5EF4-FFF2-40B4-BE49-F238E27FC236}">
                <a16:creationId xmlns:a16="http://schemas.microsoft.com/office/drawing/2014/main" id="{4F835D01-B0D4-49D8-B947-C2062305C5C5}"/>
              </a:ext>
            </a:extLst>
          </p:cNvPr>
          <p:cNvSpPr>
            <a:spLocks noGrp="1"/>
          </p:cNvSpPr>
          <p:nvPr>
            <p:ph type="body" sz="quarter" idx="12" hasCustomPrompt="1"/>
          </p:nvPr>
        </p:nvSpPr>
        <p:spPr>
          <a:xfrm>
            <a:off x="379005" y="4230943"/>
            <a:ext cx="2640803" cy="365125"/>
          </a:xfrm>
          <a:prstGeom prst="rect">
            <a:avLst/>
          </a:prstGeom>
        </p:spPr>
        <p:txBody>
          <a:bodyPr/>
          <a:lstStyle>
            <a:lvl1pPr marL="0" indent="0" algn="ctr">
              <a:buNone/>
              <a:defRPr sz="1600" cap="none" spc="200" baseline="0">
                <a:solidFill>
                  <a:schemeClr val="accent6"/>
                </a:solidFill>
                <a:latin typeface="+mj-lt"/>
              </a:defRPr>
            </a:lvl1pPr>
          </a:lstStyle>
          <a:p>
            <a:pPr lvl="0"/>
            <a:r>
              <a:rPr lang="en-US" dirty="0"/>
              <a:t>Click to add title</a:t>
            </a:r>
          </a:p>
        </p:txBody>
      </p:sp>
      <p:sp>
        <p:nvSpPr>
          <p:cNvPr id="27" name="Text Placeholder 14">
            <a:extLst>
              <a:ext uri="{FF2B5EF4-FFF2-40B4-BE49-F238E27FC236}">
                <a16:creationId xmlns:a16="http://schemas.microsoft.com/office/drawing/2014/main" id="{0B4ACDBA-7606-44B8-B1E1-C4750F89525F}"/>
              </a:ext>
            </a:extLst>
          </p:cNvPr>
          <p:cNvSpPr>
            <a:spLocks noGrp="1"/>
          </p:cNvSpPr>
          <p:nvPr>
            <p:ph type="body" sz="quarter" idx="13" hasCustomPrompt="1"/>
          </p:nvPr>
        </p:nvSpPr>
        <p:spPr>
          <a:xfrm>
            <a:off x="379005" y="4546458"/>
            <a:ext cx="2640803" cy="1616414"/>
          </a:xfrm>
          <a:prstGeom prst="rect">
            <a:avLst/>
          </a:prstGeom>
        </p:spPr>
        <p:txBody>
          <a:bodyPr/>
          <a:lstStyle>
            <a:lvl1pPr marL="0" indent="0" algn="ctr">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32" name="Text Placeholder 14">
            <a:extLst>
              <a:ext uri="{FF2B5EF4-FFF2-40B4-BE49-F238E27FC236}">
                <a16:creationId xmlns:a16="http://schemas.microsoft.com/office/drawing/2014/main" id="{D24600D7-8A94-406B-9274-351140BE27DC}"/>
              </a:ext>
            </a:extLst>
          </p:cNvPr>
          <p:cNvSpPr>
            <a:spLocks noGrp="1"/>
          </p:cNvSpPr>
          <p:nvPr>
            <p:ph type="body" sz="quarter" idx="22" hasCustomPrompt="1"/>
          </p:nvPr>
        </p:nvSpPr>
        <p:spPr>
          <a:xfrm>
            <a:off x="3237502" y="4234631"/>
            <a:ext cx="2640803" cy="365125"/>
          </a:xfrm>
          <a:prstGeom prst="rect">
            <a:avLst/>
          </a:prstGeom>
        </p:spPr>
        <p:txBody>
          <a:bodyPr/>
          <a:lstStyle>
            <a:lvl1pPr marL="0" indent="0" algn="ctr">
              <a:buNone/>
              <a:defRPr sz="1600" cap="none" spc="200" baseline="0">
                <a:solidFill>
                  <a:schemeClr val="accent6"/>
                </a:solidFill>
                <a:latin typeface="+mj-lt"/>
              </a:defRPr>
            </a:lvl1pPr>
          </a:lstStyle>
          <a:p>
            <a:pPr lvl="0"/>
            <a:r>
              <a:rPr lang="en-US" dirty="0"/>
              <a:t>Click to add title</a:t>
            </a:r>
          </a:p>
        </p:txBody>
      </p:sp>
      <p:sp>
        <p:nvSpPr>
          <p:cNvPr id="28" name="Text Placeholder 14">
            <a:extLst>
              <a:ext uri="{FF2B5EF4-FFF2-40B4-BE49-F238E27FC236}">
                <a16:creationId xmlns:a16="http://schemas.microsoft.com/office/drawing/2014/main" id="{5FE6844F-9BC3-4E56-82B1-0B53BE292BA0}"/>
              </a:ext>
            </a:extLst>
          </p:cNvPr>
          <p:cNvSpPr>
            <a:spLocks noGrp="1"/>
          </p:cNvSpPr>
          <p:nvPr>
            <p:ph type="body" sz="quarter" idx="15" hasCustomPrompt="1"/>
          </p:nvPr>
        </p:nvSpPr>
        <p:spPr>
          <a:xfrm>
            <a:off x="3237503" y="4550146"/>
            <a:ext cx="2640803" cy="1616414"/>
          </a:xfrm>
          <a:prstGeom prst="rect">
            <a:avLst/>
          </a:prstGeom>
        </p:spPr>
        <p:txBody>
          <a:bodyPr/>
          <a:lstStyle>
            <a:lvl1pPr marL="0" indent="0" algn="ctr">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33" name="Text Placeholder 14">
            <a:extLst>
              <a:ext uri="{FF2B5EF4-FFF2-40B4-BE49-F238E27FC236}">
                <a16:creationId xmlns:a16="http://schemas.microsoft.com/office/drawing/2014/main" id="{105C7AE2-E0F2-4EA9-B804-774B125FB0DF}"/>
              </a:ext>
            </a:extLst>
          </p:cNvPr>
          <p:cNvSpPr>
            <a:spLocks noGrp="1"/>
          </p:cNvSpPr>
          <p:nvPr>
            <p:ph type="body" sz="quarter" idx="23" hasCustomPrompt="1"/>
          </p:nvPr>
        </p:nvSpPr>
        <p:spPr>
          <a:xfrm>
            <a:off x="6096000" y="4218499"/>
            <a:ext cx="2640803" cy="365125"/>
          </a:xfrm>
          <a:prstGeom prst="rect">
            <a:avLst/>
          </a:prstGeom>
        </p:spPr>
        <p:txBody>
          <a:bodyPr/>
          <a:lstStyle>
            <a:lvl1pPr marL="0" indent="0" algn="ctr">
              <a:buNone/>
              <a:defRPr sz="1600" cap="none" spc="200" baseline="0">
                <a:solidFill>
                  <a:schemeClr val="accent6"/>
                </a:solidFill>
                <a:latin typeface="+mj-lt"/>
              </a:defRPr>
            </a:lvl1pPr>
          </a:lstStyle>
          <a:p>
            <a:pPr lvl="0"/>
            <a:r>
              <a:rPr lang="en-US" dirty="0"/>
              <a:t>Click to add title</a:t>
            </a:r>
          </a:p>
        </p:txBody>
      </p:sp>
      <p:sp>
        <p:nvSpPr>
          <p:cNvPr id="29" name="Text Placeholder 14">
            <a:extLst>
              <a:ext uri="{FF2B5EF4-FFF2-40B4-BE49-F238E27FC236}">
                <a16:creationId xmlns:a16="http://schemas.microsoft.com/office/drawing/2014/main" id="{4B70930A-D98B-43B3-BC32-B48D9D7F06B3}"/>
              </a:ext>
            </a:extLst>
          </p:cNvPr>
          <p:cNvSpPr>
            <a:spLocks noGrp="1"/>
          </p:cNvSpPr>
          <p:nvPr>
            <p:ph type="body" sz="quarter" idx="17" hasCustomPrompt="1"/>
          </p:nvPr>
        </p:nvSpPr>
        <p:spPr>
          <a:xfrm>
            <a:off x="6096000" y="4534014"/>
            <a:ext cx="2640803" cy="1616414"/>
          </a:xfrm>
          <a:prstGeom prst="rect">
            <a:avLst/>
          </a:prstGeom>
        </p:spPr>
        <p:txBody>
          <a:bodyPr/>
          <a:lstStyle>
            <a:lvl1pPr marL="0" indent="0" algn="ctr">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34" name="Text Placeholder 14">
            <a:extLst>
              <a:ext uri="{FF2B5EF4-FFF2-40B4-BE49-F238E27FC236}">
                <a16:creationId xmlns:a16="http://schemas.microsoft.com/office/drawing/2014/main" id="{500DE4BC-2A21-4C62-8F5C-AFE1D0AEDFBE}"/>
              </a:ext>
            </a:extLst>
          </p:cNvPr>
          <p:cNvSpPr>
            <a:spLocks noGrp="1"/>
          </p:cNvSpPr>
          <p:nvPr>
            <p:ph type="body" sz="quarter" idx="24" hasCustomPrompt="1"/>
          </p:nvPr>
        </p:nvSpPr>
        <p:spPr>
          <a:xfrm>
            <a:off x="8946967" y="4218499"/>
            <a:ext cx="2640803" cy="365125"/>
          </a:xfrm>
          <a:prstGeom prst="rect">
            <a:avLst/>
          </a:prstGeom>
        </p:spPr>
        <p:txBody>
          <a:bodyPr/>
          <a:lstStyle>
            <a:lvl1pPr marL="0" indent="0" algn="ctr">
              <a:buNone/>
              <a:defRPr sz="1600" cap="none" spc="200" baseline="0">
                <a:solidFill>
                  <a:schemeClr val="accent6"/>
                </a:solidFill>
                <a:latin typeface="+mj-lt"/>
              </a:defRPr>
            </a:lvl1pPr>
          </a:lstStyle>
          <a:p>
            <a:pPr lvl="0"/>
            <a:r>
              <a:rPr lang="en-US" dirty="0"/>
              <a:t>Click to add title</a:t>
            </a:r>
          </a:p>
        </p:txBody>
      </p:sp>
      <p:sp>
        <p:nvSpPr>
          <p:cNvPr id="30" name="Text Placeholder 14">
            <a:extLst>
              <a:ext uri="{FF2B5EF4-FFF2-40B4-BE49-F238E27FC236}">
                <a16:creationId xmlns:a16="http://schemas.microsoft.com/office/drawing/2014/main" id="{0EEFD44C-4B64-4246-BC04-76812ED5E09E}"/>
              </a:ext>
            </a:extLst>
          </p:cNvPr>
          <p:cNvSpPr>
            <a:spLocks noGrp="1"/>
          </p:cNvSpPr>
          <p:nvPr>
            <p:ph type="body" sz="quarter" idx="19" hasCustomPrompt="1"/>
          </p:nvPr>
        </p:nvSpPr>
        <p:spPr>
          <a:xfrm>
            <a:off x="8946967" y="4534014"/>
            <a:ext cx="2640803" cy="1616414"/>
          </a:xfrm>
          <a:prstGeom prst="rect">
            <a:avLst/>
          </a:prstGeom>
        </p:spPr>
        <p:txBody>
          <a:bodyPr/>
          <a:lstStyle>
            <a:lvl1pPr marL="0" indent="0" algn="ctr">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20" name="Footer Placeholder 15">
            <a:extLst>
              <a:ext uri="{FF2B5EF4-FFF2-40B4-BE49-F238E27FC236}">
                <a16:creationId xmlns:a16="http://schemas.microsoft.com/office/drawing/2014/main" id="{AB492A3E-766F-42FE-A5F7-88807B595947}"/>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endParaRPr lang="en-US" dirty="0"/>
          </a:p>
        </p:txBody>
      </p:sp>
      <p:sp>
        <p:nvSpPr>
          <p:cNvPr id="21" name="Slide Number Placeholder 16">
            <a:extLst>
              <a:ext uri="{FF2B5EF4-FFF2-40B4-BE49-F238E27FC236}">
                <a16:creationId xmlns:a16="http://schemas.microsoft.com/office/drawing/2014/main" id="{784AE79C-95F2-4A84-B62A-95B076FB0218}"/>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22" name="Date Placeholder 14">
            <a:extLst>
              <a:ext uri="{FF2B5EF4-FFF2-40B4-BE49-F238E27FC236}">
                <a16:creationId xmlns:a16="http://schemas.microsoft.com/office/drawing/2014/main" id="{1C2E5CE3-E252-4255-BF5E-8B4F1F3A1635}"/>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endParaRPr lang="en-US" cap="all" dirty="0"/>
          </a:p>
        </p:txBody>
      </p:sp>
      <p:sp>
        <p:nvSpPr>
          <p:cNvPr id="14" name="Picture Placeholder 13">
            <a:extLst>
              <a:ext uri="{FF2B5EF4-FFF2-40B4-BE49-F238E27FC236}">
                <a16:creationId xmlns:a16="http://schemas.microsoft.com/office/drawing/2014/main" id="{45E5C588-A831-4EB3-BFDF-78002F7D5507}"/>
              </a:ext>
            </a:extLst>
          </p:cNvPr>
          <p:cNvSpPr>
            <a:spLocks noGrp="1"/>
          </p:cNvSpPr>
          <p:nvPr>
            <p:ph type="pic" sz="quarter" idx="25"/>
          </p:nvPr>
        </p:nvSpPr>
        <p:spPr>
          <a:xfrm>
            <a:off x="1408479" y="3330145"/>
            <a:ext cx="603504" cy="603504"/>
          </a:xfrm>
          <a:prstGeom prst="rect">
            <a:avLst/>
          </a:prstGeom>
        </p:spPr>
        <p:txBody>
          <a:bodyPr/>
          <a:lstStyle>
            <a:lvl1pPr marL="0" indent="0">
              <a:buNone/>
              <a:defRPr sz="1000">
                <a:solidFill>
                  <a:schemeClr val="bg1"/>
                </a:solidFill>
              </a:defRPr>
            </a:lvl1pPr>
          </a:lstStyle>
          <a:p>
            <a:r>
              <a:rPr lang="en-US"/>
              <a:t>Click icon to add picture</a:t>
            </a:r>
            <a:endParaRPr lang="en-US" dirty="0"/>
          </a:p>
        </p:txBody>
      </p:sp>
      <p:sp>
        <p:nvSpPr>
          <p:cNvPr id="36" name="Picture Placeholder 13">
            <a:extLst>
              <a:ext uri="{FF2B5EF4-FFF2-40B4-BE49-F238E27FC236}">
                <a16:creationId xmlns:a16="http://schemas.microsoft.com/office/drawing/2014/main" id="{AD31BE3F-B09E-4BCC-947F-3D4DB153E354}"/>
              </a:ext>
            </a:extLst>
          </p:cNvPr>
          <p:cNvSpPr>
            <a:spLocks noGrp="1"/>
          </p:cNvSpPr>
          <p:nvPr>
            <p:ph type="pic" sz="quarter" idx="26"/>
          </p:nvPr>
        </p:nvSpPr>
        <p:spPr>
          <a:xfrm>
            <a:off x="4266976" y="3330145"/>
            <a:ext cx="603504" cy="603504"/>
          </a:xfrm>
          <a:prstGeom prst="rect">
            <a:avLst/>
          </a:prstGeom>
        </p:spPr>
        <p:txBody>
          <a:bodyPr/>
          <a:lstStyle>
            <a:lvl1pPr marL="0" indent="0">
              <a:buNone/>
              <a:defRPr sz="1000">
                <a:solidFill>
                  <a:schemeClr val="bg1"/>
                </a:solidFill>
              </a:defRPr>
            </a:lvl1pPr>
          </a:lstStyle>
          <a:p>
            <a:r>
              <a:rPr lang="en-US"/>
              <a:t>Click icon to add picture</a:t>
            </a:r>
            <a:endParaRPr lang="en-US" dirty="0"/>
          </a:p>
        </p:txBody>
      </p:sp>
      <p:sp>
        <p:nvSpPr>
          <p:cNvPr id="37" name="Picture Placeholder 13">
            <a:extLst>
              <a:ext uri="{FF2B5EF4-FFF2-40B4-BE49-F238E27FC236}">
                <a16:creationId xmlns:a16="http://schemas.microsoft.com/office/drawing/2014/main" id="{0BF7BBBD-C42C-408E-8F10-7B1BF3C53EF0}"/>
              </a:ext>
            </a:extLst>
          </p:cNvPr>
          <p:cNvSpPr>
            <a:spLocks noGrp="1"/>
          </p:cNvSpPr>
          <p:nvPr>
            <p:ph type="pic" sz="quarter" idx="27"/>
          </p:nvPr>
        </p:nvSpPr>
        <p:spPr>
          <a:xfrm>
            <a:off x="9972085" y="3330145"/>
            <a:ext cx="603504" cy="603504"/>
          </a:xfrm>
          <a:prstGeom prst="rect">
            <a:avLst/>
          </a:prstGeom>
        </p:spPr>
        <p:txBody>
          <a:bodyPr/>
          <a:lstStyle>
            <a:lvl1pPr marL="0" indent="0">
              <a:buNone/>
              <a:defRPr sz="1000">
                <a:solidFill>
                  <a:schemeClr val="bg1"/>
                </a:solidFill>
              </a:defRPr>
            </a:lvl1pPr>
          </a:lstStyle>
          <a:p>
            <a:r>
              <a:rPr lang="en-US"/>
              <a:t>Click icon to add picture</a:t>
            </a:r>
            <a:endParaRPr lang="en-US" dirty="0"/>
          </a:p>
        </p:txBody>
      </p:sp>
      <p:sp>
        <p:nvSpPr>
          <p:cNvPr id="38" name="Picture Placeholder 13">
            <a:extLst>
              <a:ext uri="{FF2B5EF4-FFF2-40B4-BE49-F238E27FC236}">
                <a16:creationId xmlns:a16="http://schemas.microsoft.com/office/drawing/2014/main" id="{74FF5159-7129-4F52-B5B7-13F2D04EAD34}"/>
              </a:ext>
            </a:extLst>
          </p:cNvPr>
          <p:cNvSpPr>
            <a:spLocks noGrp="1"/>
          </p:cNvSpPr>
          <p:nvPr>
            <p:ph type="pic" sz="quarter" idx="28"/>
          </p:nvPr>
        </p:nvSpPr>
        <p:spPr>
          <a:xfrm>
            <a:off x="7109232" y="3330145"/>
            <a:ext cx="603504" cy="603504"/>
          </a:xfrm>
          <a:prstGeom prst="rect">
            <a:avLst/>
          </a:prstGeom>
        </p:spPr>
        <p:txBody>
          <a:bodyPr/>
          <a:lstStyle>
            <a:lvl1pPr marL="0" indent="0">
              <a:buNone/>
              <a:defRPr sz="100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33913104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024287-C9B9-48AC-8E4D-A282DE2F44F5}"/>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3" name="Footer Placeholder 2">
            <a:extLst>
              <a:ext uri="{FF2B5EF4-FFF2-40B4-BE49-F238E27FC236}">
                <a16:creationId xmlns:a16="http://schemas.microsoft.com/office/drawing/2014/main" id="{2D34C9A2-75A7-4164-B3B8-E6A9D60BA0B6}"/>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4" name="Slide Number Placeholder 3">
            <a:extLst>
              <a:ext uri="{FF2B5EF4-FFF2-40B4-BE49-F238E27FC236}">
                <a16:creationId xmlns:a16="http://schemas.microsoft.com/office/drawing/2014/main" id="{ECBE73CE-2859-4D49-A9EC-26AF3FBDF6A3}"/>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5" name="Freeform: Shape 4">
            <a:extLst>
              <a:ext uri="{FF2B5EF4-FFF2-40B4-BE49-F238E27FC236}">
                <a16:creationId xmlns:a16="http://schemas.microsoft.com/office/drawing/2014/main" id="{AA5ED585-FEBB-4DAD-84C0-97BEE6C360C3}"/>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EF6AC352-A720-4DB3-87CA-A33B0607CA2F}"/>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C9A1C714-6A0E-456D-A2E2-6288C0EA077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580217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FC812-4DB6-4F98-9404-29C191D3BA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F0855E-0CD6-47DD-B648-4C84C783D7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50082B-17D7-4D61-8AEB-81517D85D2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70783-FF31-4C4E-9196-EB169B209747}"/>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6" name="Footer Placeholder 5">
            <a:extLst>
              <a:ext uri="{FF2B5EF4-FFF2-40B4-BE49-F238E27FC236}">
                <a16:creationId xmlns:a16="http://schemas.microsoft.com/office/drawing/2014/main" id="{7D92E260-747D-40FD-A062-9DD5E6835ABB}"/>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7" name="Slide Number Placeholder 6">
            <a:extLst>
              <a:ext uri="{FF2B5EF4-FFF2-40B4-BE49-F238E27FC236}">
                <a16:creationId xmlns:a16="http://schemas.microsoft.com/office/drawing/2014/main" id="{887E50A0-1E05-49C5-88C9-46267751201F}"/>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8" name="Freeform: Shape 7">
            <a:extLst>
              <a:ext uri="{FF2B5EF4-FFF2-40B4-BE49-F238E27FC236}">
                <a16:creationId xmlns:a16="http://schemas.microsoft.com/office/drawing/2014/main" id="{2C155C63-9F58-4422-B669-F9748628067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385DBA62-0EDB-47AA-86C7-90463BC9B308}"/>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38917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D7521-E43D-41D1-B458-26B20DC6DD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472CF2-2653-4B98-A416-D7A0A860EC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A6EF87F5-0B10-4AC7-9599-F088C5E796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A07CB7-0520-4D64-B76C-C31AC557832D}"/>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6" name="Footer Placeholder 5">
            <a:extLst>
              <a:ext uri="{FF2B5EF4-FFF2-40B4-BE49-F238E27FC236}">
                <a16:creationId xmlns:a16="http://schemas.microsoft.com/office/drawing/2014/main" id="{92EEB226-AD45-45DF-AAB5-5513AE732AAE}"/>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7" name="Slide Number Placeholder 6">
            <a:extLst>
              <a:ext uri="{FF2B5EF4-FFF2-40B4-BE49-F238E27FC236}">
                <a16:creationId xmlns:a16="http://schemas.microsoft.com/office/drawing/2014/main" id="{95E96AEB-9481-4CCE-B110-FEDD334835B8}"/>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8" name="Freeform: Shape 7">
            <a:extLst>
              <a:ext uri="{FF2B5EF4-FFF2-40B4-BE49-F238E27FC236}">
                <a16:creationId xmlns:a16="http://schemas.microsoft.com/office/drawing/2014/main" id="{6BA9707F-7BCE-464F-BF45-E216527084EE}"/>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C589723-2CC8-49D1-B4E1-36FECED6A2D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0509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oduct Overview">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4076C2D-3CFB-4EFB-8012-9F6E6533367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3" name="Title 2">
            <a:extLst>
              <a:ext uri="{FF2B5EF4-FFF2-40B4-BE49-F238E27FC236}">
                <a16:creationId xmlns:a16="http://schemas.microsoft.com/office/drawing/2014/main" id="{D1D3A9EE-57EE-476A-A657-3A4019818918}"/>
              </a:ext>
            </a:extLst>
          </p:cNvPr>
          <p:cNvSpPr>
            <a:spLocks noGrp="1"/>
          </p:cNvSpPr>
          <p:nvPr>
            <p:ph type="title" hasCustomPrompt="1"/>
          </p:nvPr>
        </p:nvSpPr>
        <p:spPr>
          <a:xfrm>
            <a:off x="4196218" y="690802"/>
            <a:ext cx="4936277" cy="575890"/>
          </a:xfrm>
          <a:prstGeom prst="rect">
            <a:avLst/>
          </a:prstGeom>
        </p:spPr>
        <p:txBody>
          <a:bodyPr/>
          <a:lstStyle>
            <a:lvl1pPr algn="l">
              <a:defRPr sz="2800" cap="all" spc="400" baseline="0">
                <a:solidFill>
                  <a:schemeClr val="bg1"/>
                </a:solidFill>
              </a:defRPr>
            </a:lvl1pPr>
          </a:lstStyle>
          <a:p>
            <a:r>
              <a:rPr lang="en-US" dirty="0"/>
              <a:t>Click to add title</a:t>
            </a:r>
          </a:p>
        </p:txBody>
      </p:sp>
      <p:sp>
        <p:nvSpPr>
          <p:cNvPr id="33" name="Text Placeholder 14">
            <a:extLst>
              <a:ext uri="{FF2B5EF4-FFF2-40B4-BE49-F238E27FC236}">
                <a16:creationId xmlns:a16="http://schemas.microsoft.com/office/drawing/2014/main" id="{2A0CB777-EF14-4BA6-A19D-697B165B1D34}"/>
              </a:ext>
            </a:extLst>
          </p:cNvPr>
          <p:cNvSpPr>
            <a:spLocks noGrp="1"/>
          </p:cNvSpPr>
          <p:nvPr>
            <p:ph type="body" sz="quarter" idx="12" hasCustomPrompt="1"/>
          </p:nvPr>
        </p:nvSpPr>
        <p:spPr>
          <a:xfrm>
            <a:off x="4190069" y="2568679"/>
            <a:ext cx="3008631" cy="348162"/>
          </a:xfrm>
          <a:prstGeom prst="rect">
            <a:avLst/>
          </a:prstGeom>
        </p:spPr>
        <p:txBody>
          <a:bodyPr/>
          <a:lstStyle>
            <a:lvl1pPr marL="0" indent="0" algn="l">
              <a:buNone/>
              <a:defRPr sz="1600" cap="none" spc="200" baseline="0">
                <a:solidFill>
                  <a:schemeClr val="accent6"/>
                </a:solidFill>
                <a:latin typeface="+mj-lt"/>
              </a:defRPr>
            </a:lvl1pPr>
          </a:lstStyle>
          <a:p>
            <a:pPr lvl="0"/>
            <a:r>
              <a:rPr lang="en-US" dirty="0"/>
              <a:t>Click to add title</a:t>
            </a:r>
          </a:p>
        </p:txBody>
      </p:sp>
      <p:sp>
        <p:nvSpPr>
          <p:cNvPr id="32" name="Text Placeholder 14">
            <a:extLst>
              <a:ext uri="{FF2B5EF4-FFF2-40B4-BE49-F238E27FC236}">
                <a16:creationId xmlns:a16="http://schemas.microsoft.com/office/drawing/2014/main" id="{0053894D-FD48-4BB5-84D8-2EE54EC8D700}"/>
              </a:ext>
            </a:extLst>
          </p:cNvPr>
          <p:cNvSpPr>
            <a:spLocks noGrp="1"/>
          </p:cNvSpPr>
          <p:nvPr>
            <p:ph type="body" sz="quarter" idx="13" hasCustomPrompt="1"/>
          </p:nvPr>
        </p:nvSpPr>
        <p:spPr>
          <a:xfrm>
            <a:off x="4190069" y="2861988"/>
            <a:ext cx="3008630" cy="636682"/>
          </a:xfrm>
          <a:prstGeom prst="rect">
            <a:avLst/>
          </a:prstGeom>
        </p:spPr>
        <p:txBody>
          <a:bodyPr/>
          <a:lstStyle>
            <a:lvl1pPr marL="0" indent="0" algn="l">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58" name="Text Placeholder 14">
            <a:extLst>
              <a:ext uri="{FF2B5EF4-FFF2-40B4-BE49-F238E27FC236}">
                <a16:creationId xmlns:a16="http://schemas.microsoft.com/office/drawing/2014/main" id="{32A7FBEC-71F7-4A1F-82A1-C7FBFE05185C}"/>
              </a:ext>
            </a:extLst>
          </p:cNvPr>
          <p:cNvSpPr>
            <a:spLocks noGrp="1"/>
          </p:cNvSpPr>
          <p:nvPr>
            <p:ph type="body" sz="quarter" idx="21" hasCustomPrompt="1"/>
          </p:nvPr>
        </p:nvSpPr>
        <p:spPr>
          <a:xfrm>
            <a:off x="7913979" y="2568679"/>
            <a:ext cx="3008631" cy="348162"/>
          </a:xfrm>
          <a:prstGeom prst="rect">
            <a:avLst/>
          </a:prstGeom>
        </p:spPr>
        <p:txBody>
          <a:bodyPr/>
          <a:lstStyle>
            <a:lvl1pPr marL="0" indent="0" algn="l">
              <a:buNone/>
              <a:defRPr sz="1600" cap="none" spc="200" baseline="0">
                <a:solidFill>
                  <a:schemeClr val="accent6"/>
                </a:solidFill>
                <a:latin typeface="+mj-lt"/>
              </a:defRPr>
            </a:lvl1pPr>
          </a:lstStyle>
          <a:p>
            <a:pPr lvl="0"/>
            <a:r>
              <a:rPr lang="en-US" dirty="0"/>
              <a:t>Click to add title</a:t>
            </a:r>
          </a:p>
        </p:txBody>
      </p:sp>
      <p:sp>
        <p:nvSpPr>
          <p:cNvPr id="57" name="Text Placeholder 14">
            <a:extLst>
              <a:ext uri="{FF2B5EF4-FFF2-40B4-BE49-F238E27FC236}">
                <a16:creationId xmlns:a16="http://schemas.microsoft.com/office/drawing/2014/main" id="{00EDBC93-E454-47AD-B9C9-E7CCE8DE6B59}"/>
              </a:ext>
            </a:extLst>
          </p:cNvPr>
          <p:cNvSpPr>
            <a:spLocks noGrp="1"/>
          </p:cNvSpPr>
          <p:nvPr>
            <p:ph type="body" sz="quarter" idx="20" hasCustomPrompt="1"/>
          </p:nvPr>
        </p:nvSpPr>
        <p:spPr>
          <a:xfrm>
            <a:off x="7913979" y="2861988"/>
            <a:ext cx="3008630" cy="636682"/>
          </a:xfrm>
          <a:prstGeom prst="rect">
            <a:avLst/>
          </a:prstGeom>
        </p:spPr>
        <p:txBody>
          <a:bodyPr/>
          <a:lstStyle>
            <a:lvl1pPr marL="0" indent="0" algn="l">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64" name="Text Placeholder 14">
            <a:extLst>
              <a:ext uri="{FF2B5EF4-FFF2-40B4-BE49-F238E27FC236}">
                <a16:creationId xmlns:a16="http://schemas.microsoft.com/office/drawing/2014/main" id="{E792D94E-72D4-43F1-8063-14A3F6270A35}"/>
              </a:ext>
            </a:extLst>
          </p:cNvPr>
          <p:cNvSpPr>
            <a:spLocks noGrp="1"/>
          </p:cNvSpPr>
          <p:nvPr>
            <p:ph type="body" sz="quarter" idx="23" hasCustomPrompt="1"/>
          </p:nvPr>
        </p:nvSpPr>
        <p:spPr>
          <a:xfrm>
            <a:off x="4190069" y="5044309"/>
            <a:ext cx="3008631" cy="348162"/>
          </a:xfrm>
          <a:prstGeom prst="rect">
            <a:avLst/>
          </a:prstGeom>
        </p:spPr>
        <p:txBody>
          <a:bodyPr/>
          <a:lstStyle>
            <a:lvl1pPr marL="0" indent="0" algn="l">
              <a:buNone/>
              <a:defRPr sz="1600" cap="none" spc="200" baseline="0">
                <a:solidFill>
                  <a:schemeClr val="accent6"/>
                </a:solidFill>
                <a:latin typeface="+mj-lt"/>
              </a:defRPr>
            </a:lvl1pPr>
          </a:lstStyle>
          <a:p>
            <a:pPr lvl="0"/>
            <a:r>
              <a:rPr lang="en-US" dirty="0"/>
              <a:t>Click to add title</a:t>
            </a:r>
          </a:p>
        </p:txBody>
      </p:sp>
      <p:sp>
        <p:nvSpPr>
          <p:cNvPr id="63" name="Text Placeholder 14">
            <a:extLst>
              <a:ext uri="{FF2B5EF4-FFF2-40B4-BE49-F238E27FC236}">
                <a16:creationId xmlns:a16="http://schemas.microsoft.com/office/drawing/2014/main" id="{C18EBA8F-5A95-4501-A602-A9889F0CE3A0}"/>
              </a:ext>
            </a:extLst>
          </p:cNvPr>
          <p:cNvSpPr>
            <a:spLocks noGrp="1"/>
          </p:cNvSpPr>
          <p:nvPr>
            <p:ph type="body" sz="quarter" idx="22" hasCustomPrompt="1"/>
          </p:nvPr>
        </p:nvSpPr>
        <p:spPr>
          <a:xfrm>
            <a:off x="4190069" y="5337618"/>
            <a:ext cx="3008630" cy="636682"/>
          </a:xfrm>
          <a:prstGeom prst="rect">
            <a:avLst/>
          </a:prstGeom>
        </p:spPr>
        <p:txBody>
          <a:bodyPr/>
          <a:lstStyle>
            <a:lvl1pPr marL="0" indent="0" algn="l">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67" name="Text Placeholder 14">
            <a:extLst>
              <a:ext uri="{FF2B5EF4-FFF2-40B4-BE49-F238E27FC236}">
                <a16:creationId xmlns:a16="http://schemas.microsoft.com/office/drawing/2014/main" id="{AF03D6DF-70BB-4EC0-B7BF-94BB780FDF01}"/>
              </a:ext>
            </a:extLst>
          </p:cNvPr>
          <p:cNvSpPr>
            <a:spLocks noGrp="1"/>
          </p:cNvSpPr>
          <p:nvPr>
            <p:ph type="body" sz="quarter" idx="25" hasCustomPrompt="1"/>
          </p:nvPr>
        </p:nvSpPr>
        <p:spPr>
          <a:xfrm>
            <a:off x="7913980" y="5047681"/>
            <a:ext cx="3008631" cy="348162"/>
          </a:xfrm>
          <a:prstGeom prst="rect">
            <a:avLst/>
          </a:prstGeom>
        </p:spPr>
        <p:txBody>
          <a:bodyPr/>
          <a:lstStyle>
            <a:lvl1pPr marL="0" indent="0" algn="l">
              <a:buNone/>
              <a:defRPr sz="1600" cap="none" spc="200" baseline="0">
                <a:solidFill>
                  <a:schemeClr val="accent6"/>
                </a:solidFill>
                <a:latin typeface="+mj-lt"/>
              </a:defRPr>
            </a:lvl1pPr>
          </a:lstStyle>
          <a:p>
            <a:pPr lvl="0"/>
            <a:r>
              <a:rPr lang="en-US" dirty="0"/>
              <a:t>Click to add title</a:t>
            </a:r>
          </a:p>
        </p:txBody>
      </p:sp>
      <p:sp>
        <p:nvSpPr>
          <p:cNvPr id="66" name="Text Placeholder 14">
            <a:extLst>
              <a:ext uri="{FF2B5EF4-FFF2-40B4-BE49-F238E27FC236}">
                <a16:creationId xmlns:a16="http://schemas.microsoft.com/office/drawing/2014/main" id="{A21FAF3A-556C-4A61-B1C4-E6FB98BE40B2}"/>
              </a:ext>
            </a:extLst>
          </p:cNvPr>
          <p:cNvSpPr>
            <a:spLocks noGrp="1"/>
          </p:cNvSpPr>
          <p:nvPr>
            <p:ph type="body" sz="quarter" idx="24" hasCustomPrompt="1"/>
          </p:nvPr>
        </p:nvSpPr>
        <p:spPr>
          <a:xfrm>
            <a:off x="7913980" y="5340990"/>
            <a:ext cx="3008630" cy="636682"/>
          </a:xfrm>
          <a:prstGeom prst="rect">
            <a:avLst/>
          </a:prstGeom>
        </p:spPr>
        <p:txBody>
          <a:bodyPr/>
          <a:lstStyle>
            <a:lvl1pPr marL="0" indent="0" algn="l">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22" name="Footer Placeholder 15">
            <a:extLst>
              <a:ext uri="{FF2B5EF4-FFF2-40B4-BE49-F238E27FC236}">
                <a16:creationId xmlns:a16="http://schemas.microsoft.com/office/drawing/2014/main" id="{54442D89-5EE7-4BC5-A35D-B0F93DD36269}"/>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endParaRPr lang="en-US" dirty="0"/>
          </a:p>
        </p:txBody>
      </p:sp>
      <p:sp>
        <p:nvSpPr>
          <p:cNvPr id="23" name="Slide Number Placeholder 16">
            <a:extLst>
              <a:ext uri="{FF2B5EF4-FFF2-40B4-BE49-F238E27FC236}">
                <a16:creationId xmlns:a16="http://schemas.microsoft.com/office/drawing/2014/main" id="{DC13E404-DE29-4300-A8D5-25F34585A492}"/>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24" name="Date Placeholder 14">
            <a:extLst>
              <a:ext uri="{FF2B5EF4-FFF2-40B4-BE49-F238E27FC236}">
                <a16:creationId xmlns:a16="http://schemas.microsoft.com/office/drawing/2014/main" id="{1EAC24B5-8E72-46CA-9A6A-4A6D6EA2C064}"/>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endParaRPr lang="en-US" cap="all" dirty="0"/>
          </a:p>
        </p:txBody>
      </p:sp>
      <p:sp>
        <p:nvSpPr>
          <p:cNvPr id="5" name="Picture Placeholder 4">
            <a:extLst>
              <a:ext uri="{FF2B5EF4-FFF2-40B4-BE49-F238E27FC236}">
                <a16:creationId xmlns:a16="http://schemas.microsoft.com/office/drawing/2014/main" id="{C1F11D19-3D38-460E-A8AF-F6A30642EC0D}"/>
              </a:ext>
            </a:extLst>
          </p:cNvPr>
          <p:cNvSpPr>
            <a:spLocks noGrp="1"/>
          </p:cNvSpPr>
          <p:nvPr>
            <p:ph type="pic" sz="quarter" idx="26"/>
          </p:nvPr>
        </p:nvSpPr>
        <p:spPr>
          <a:xfrm>
            <a:off x="4190069" y="1818852"/>
            <a:ext cx="603504" cy="603504"/>
          </a:xfrm>
          <a:prstGeom prst="rect">
            <a:avLst/>
          </a:prstGeom>
        </p:spPr>
        <p:txBody>
          <a:bodyPr/>
          <a:lstStyle>
            <a:lvl1pPr marL="0" indent="0">
              <a:buNone/>
              <a:defRPr sz="1050">
                <a:solidFill>
                  <a:schemeClr val="bg1"/>
                </a:solidFill>
              </a:defRPr>
            </a:lvl1pPr>
          </a:lstStyle>
          <a:p>
            <a:r>
              <a:rPr lang="en-US"/>
              <a:t>Click icon to add picture</a:t>
            </a:r>
            <a:endParaRPr lang="en-US" dirty="0"/>
          </a:p>
        </p:txBody>
      </p:sp>
      <p:sp>
        <p:nvSpPr>
          <p:cNvPr id="21" name="Picture Placeholder 4">
            <a:extLst>
              <a:ext uri="{FF2B5EF4-FFF2-40B4-BE49-F238E27FC236}">
                <a16:creationId xmlns:a16="http://schemas.microsoft.com/office/drawing/2014/main" id="{F915DDB2-3A13-4240-8ECB-677499946C14}"/>
              </a:ext>
            </a:extLst>
          </p:cNvPr>
          <p:cNvSpPr>
            <a:spLocks noGrp="1"/>
          </p:cNvSpPr>
          <p:nvPr>
            <p:ph type="pic" sz="quarter" idx="27"/>
          </p:nvPr>
        </p:nvSpPr>
        <p:spPr>
          <a:xfrm>
            <a:off x="7913979" y="1818852"/>
            <a:ext cx="603504" cy="603504"/>
          </a:xfrm>
          <a:prstGeom prst="rect">
            <a:avLst/>
          </a:prstGeom>
        </p:spPr>
        <p:txBody>
          <a:bodyPr/>
          <a:lstStyle>
            <a:lvl1pPr marL="0" indent="0">
              <a:buNone/>
              <a:defRPr sz="1050">
                <a:solidFill>
                  <a:schemeClr val="bg1"/>
                </a:solidFill>
              </a:defRPr>
            </a:lvl1pPr>
          </a:lstStyle>
          <a:p>
            <a:r>
              <a:rPr lang="en-US"/>
              <a:t>Click icon to add picture</a:t>
            </a:r>
            <a:endParaRPr lang="en-US" dirty="0"/>
          </a:p>
        </p:txBody>
      </p:sp>
      <p:sp>
        <p:nvSpPr>
          <p:cNvPr id="25" name="Picture Placeholder 4">
            <a:extLst>
              <a:ext uri="{FF2B5EF4-FFF2-40B4-BE49-F238E27FC236}">
                <a16:creationId xmlns:a16="http://schemas.microsoft.com/office/drawing/2014/main" id="{E9059CA0-144F-4780-BA0D-005B827AAECE}"/>
              </a:ext>
            </a:extLst>
          </p:cNvPr>
          <p:cNvSpPr>
            <a:spLocks noGrp="1"/>
          </p:cNvSpPr>
          <p:nvPr>
            <p:ph type="pic" sz="quarter" idx="28"/>
          </p:nvPr>
        </p:nvSpPr>
        <p:spPr>
          <a:xfrm>
            <a:off x="4190069" y="4281832"/>
            <a:ext cx="603504" cy="603504"/>
          </a:xfrm>
          <a:prstGeom prst="rect">
            <a:avLst/>
          </a:prstGeom>
        </p:spPr>
        <p:txBody>
          <a:bodyPr/>
          <a:lstStyle>
            <a:lvl1pPr marL="0" indent="0">
              <a:buNone/>
              <a:defRPr sz="1050">
                <a:solidFill>
                  <a:schemeClr val="bg1"/>
                </a:solidFill>
              </a:defRPr>
            </a:lvl1pPr>
          </a:lstStyle>
          <a:p>
            <a:r>
              <a:rPr lang="en-US"/>
              <a:t>Click icon to add picture</a:t>
            </a:r>
            <a:endParaRPr lang="en-US" dirty="0"/>
          </a:p>
        </p:txBody>
      </p:sp>
      <p:sp>
        <p:nvSpPr>
          <p:cNvPr id="26" name="Picture Placeholder 4">
            <a:extLst>
              <a:ext uri="{FF2B5EF4-FFF2-40B4-BE49-F238E27FC236}">
                <a16:creationId xmlns:a16="http://schemas.microsoft.com/office/drawing/2014/main" id="{B770164C-988C-4217-B0E9-7D0DC17C8BC6}"/>
              </a:ext>
            </a:extLst>
          </p:cNvPr>
          <p:cNvSpPr>
            <a:spLocks noGrp="1"/>
          </p:cNvSpPr>
          <p:nvPr>
            <p:ph type="pic" sz="quarter" idx="29"/>
          </p:nvPr>
        </p:nvSpPr>
        <p:spPr>
          <a:xfrm>
            <a:off x="7908115" y="4294030"/>
            <a:ext cx="603504" cy="603504"/>
          </a:xfrm>
          <a:prstGeom prst="rect">
            <a:avLst/>
          </a:prstGeom>
        </p:spPr>
        <p:txBody>
          <a:bodyPr/>
          <a:lstStyle>
            <a:lvl1pPr marL="0" indent="0">
              <a:buNone/>
              <a:defRPr sz="105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36413241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oduct Benefits">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ED540A63-9BB9-478A-BE65-7A901018323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3" name="Title 2">
            <a:extLst>
              <a:ext uri="{FF2B5EF4-FFF2-40B4-BE49-F238E27FC236}">
                <a16:creationId xmlns:a16="http://schemas.microsoft.com/office/drawing/2014/main" id="{767FB1D5-16C4-4AAC-9E31-560F596F8D5E}"/>
              </a:ext>
            </a:extLst>
          </p:cNvPr>
          <p:cNvSpPr>
            <a:spLocks noGrp="1"/>
          </p:cNvSpPr>
          <p:nvPr>
            <p:ph type="title" hasCustomPrompt="1"/>
          </p:nvPr>
        </p:nvSpPr>
        <p:spPr>
          <a:xfrm>
            <a:off x="3672555" y="1823626"/>
            <a:ext cx="4569572" cy="580029"/>
          </a:xfrm>
          <a:prstGeom prst="rect">
            <a:avLst/>
          </a:prstGeom>
        </p:spPr>
        <p:txBody>
          <a:bodyPr/>
          <a:lstStyle>
            <a:lvl1pPr>
              <a:defRPr sz="2800" cap="all" spc="400" baseline="0">
                <a:solidFill>
                  <a:schemeClr val="bg1"/>
                </a:solidFill>
              </a:defRPr>
            </a:lvl1pPr>
          </a:lstStyle>
          <a:p>
            <a:r>
              <a:rPr lang="en-US" dirty="0"/>
              <a:t>Click to add title</a:t>
            </a:r>
          </a:p>
        </p:txBody>
      </p:sp>
      <p:sp>
        <p:nvSpPr>
          <p:cNvPr id="27" name="Text Placeholder 14">
            <a:extLst>
              <a:ext uri="{FF2B5EF4-FFF2-40B4-BE49-F238E27FC236}">
                <a16:creationId xmlns:a16="http://schemas.microsoft.com/office/drawing/2014/main" id="{C269BEF2-E65B-4046-B8D1-1E5DC6D58296}"/>
              </a:ext>
            </a:extLst>
          </p:cNvPr>
          <p:cNvSpPr>
            <a:spLocks noGrp="1"/>
          </p:cNvSpPr>
          <p:nvPr>
            <p:ph type="body" sz="quarter" idx="22" hasCustomPrompt="1"/>
          </p:nvPr>
        </p:nvSpPr>
        <p:spPr>
          <a:xfrm>
            <a:off x="2956595" y="2807310"/>
            <a:ext cx="5824073" cy="1940149"/>
          </a:xfrm>
          <a:prstGeom prst="rect">
            <a:avLst/>
          </a:prstGeom>
        </p:spPr>
        <p:txBody>
          <a:bodyPr anchor="t"/>
          <a:lstStyle>
            <a:lvl1pPr marL="0" indent="0" algn="ctr">
              <a:lnSpc>
                <a:spcPct val="200000"/>
              </a:lnSpc>
              <a:spcBef>
                <a:spcPts val="0"/>
              </a:spcBef>
              <a:buNone/>
              <a:defRPr sz="1800" cap="none" spc="200" baseline="0">
                <a:solidFill>
                  <a:schemeClr val="bg1"/>
                </a:solidFill>
                <a:latin typeface="+mn-lt"/>
              </a:defRPr>
            </a:lvl1pPr>
          </a:lstStyle>
          <a:p>
            <a:pPr lvl="0"/>
            <a:r>
              <a:rPr lang="en-US" dirty="0"/>
              <a:t>Click to add title</a:t>
            </a:r>
          </a:p>
        </p:txBody>
      </p:sp>
      <p:sp>
        <p:nvSpPr>
          <p:cNvPr id="18" name="Footer Placeholder 15">
            <a:extLst>
              <a:ext uri="{FF2B5EF4-FFF2-40B4-BE49-F238E27FC236}">
                <a16:creationId xmlns:a16="http://schemas.microsoft.com/office/drawing/2014/main" id="{D89CE923-C669-4E0E-8161-BB328133EE8B}"/>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endParaRPr lang="en-US" dirty="0"/>
          </a:p>
        </p:txBody>
      </p:sp>
      <p:sp>
        <p:nvSpPr>
          <p:cNvPr id="19" name="Slide Number Placeholder 16">
            <a:extLst>
              <a:ext uri="{FF2B5EF4-FFF2-40B4-BE49-F238E27FC236}">
                <a16:creationId xmlns:a16="http://schemas.microsoft.com/office/drawing/2014/main" id="{C820EE41-4997-4CD3-B951-56ECA884252E}"/>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20" name="Date Placeholder 14">
            <a:extLst>
              <a:ext uri="{FF2B5EF4-FFF2-40B4-BE49-F238E27FC236}">
                <a16:creationId xmlns:a16="http://schemas.microsoft.com/office/drawing/2014/main" id="{A2A3BC0C-B522-4DA2-BBC0-AC180D8B2C9A}"/>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endParaRPr lang="en-US" cap="all" dirty="0"/>
          </a:p>
        </p:txBody>
      </p:sp>
    </p:spTree>
    <p:extLst>
      <p:ext uri="{BB962C8B-B14F-4D97-AF65-F5344CB8AC3E}">
        <p14:creationId xmlns:p14="http://schemas.microsoft.com/office/powerpoint/2010/main" val="2319137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5F31BC2D-187A-4ED3-8D67-C55187E532E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947F2F5-8E72-425B-A8C2-2B3262F73021}"/>
              </a:ext>
            </a:extLst>
          </p:cNvPr>
          <p:cNvSpPr>
            <a:spLocks noGrp="1"/>
          </p:cNvSpPr>
          <p:nvPr>
            <p:ph type="title" hasCustomPrompt="1"/>
          </p:nvPr>
        </p:nvSpPr>
        <p:spPr>
          <a:xfrm>
            <a:off x="5425440" y="2741026"/>
            <a:ext cx="5002478" cy="2357066"/>
          </a:xfrm>
          <a:prstGeom prst="rect">
            <a:avLst/>
          </a:prstGeom>
        </p:spPr>
        <p:txBody>
          <a:bodyPr/>
          <a:lstStyle>
            <a:lvl1pPr algn="ctr">
              <a:defRPr sz="4800" cap="all" spc="400" baseline="0">
                <a:solidFill>
                  <a:schemeClr val="accent6"/>
                </a:solidFill>
              </a:defRPr>
            </a:lvl1pPr>
          </a:lstStyle>
          <a:p>
            <a:r>
              <a:rPr lang="en-US" dirty="0"/>
              <a:t>Click to add title</a:t>
            </a:r>
          </a:p>
        </p:txBody>
      </p:sp>
    </p:spTree>
    <p:extLst>
      <p:ext uri="{BB962C8B-B14F-4D97-AF65-F5344CB8AC3E}">
        <p14:creationId xmlns:p14="http://schemas.microsoft.com/office/powerpoint/2010/main" val="4250547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siness Model">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490FC0B-50EB-42D6-A2A5-E02EE642E2E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16" name="Title 15">
            <a:extLst>
              <a:ext uri="{FF2B5EF4-FFF2-40B4-BE49-F238E27FC236}">
                <a16:creationId xmlns:a16="http://schemas.microsoft.com/office/drawing/2014/main" id="{04AFCE56-D794-4638-A3EC-63DCFB4B6F0D}"/>
              </a:ext>
            </a:extLst>
          </p:cNvPr>
          <p:cNvSpPr>
            <a:spLocks noGrp="1"/>
          </p:cNvSpPr>
          <p:nvPr>
            <p:ph type="title" hasCustomPrompt="1"/>
          </p:nvPr>
        </p:nvSpPr>
        <p:spPr>
          <a:xfrm>
            <a:off x="965511" y="760406"/>
            <a:ext cx="5424988" cy="579245"/>
          </a:xfrm>
          <a:prstGeom prst="rect">
            <a:avLst/>
          </a:prstGeom>
        </p:spPr>
        <p:txBody>
          <a:bodyPr/>
          <a:lstStyle>
            <a:lvl1pPr>
              <a:defRPr sz="2800" cap="all" spc="400" baseline="0">
                <a:solidFill>
                  <a:schemeClr val="bg1"/>
                </a:solidFill>
              </a:defRPr>
            </a:lvl1pPr>
          </a:lstStyle>
          <a:p>
            <a:r>
              <a:rPr lang="en-US" dirty="0"/>
              <a:t>Click to add title</a:t>
            </a:r>
          </a:p>
        </p:txBody>
      </p:sp>
      <p:sp>
        <p:nvSpPr>
          <p:cNvPr id="10" name="Text Placeholder 14">
            <a:extLst>
              <a:ext uri="{FF2B5EF4-FFF2-40B4-BE49-F238E27FC236}">
                <a16:creationId xmlns:a16="http://schemas.microsoft.com/office/drawing/2014/main" id="{318D6597-136D-4434-B628-D387BBEEC3C5}"/>
              </a:ext>
            </a:extLst>
          </p:cNvPr>
          <p:cNvSpPr>
            <a:spLocks noGrp="1"/>
          </p:cNvSpPr>
          <p:nvPr>
            <p:ph type="body" sz="quarter" idx="12" hasCustomPrompt="1"/>
          </p:nvPr>
        </p:nvSpPr>
        <p:spPr>
          <a:xfrm>
            <a:off x="965511" y="3417877"/>
            <a:ext cx="2806280" cy="365125"/>
          </a:xfrm>
          <a:prstGeom prst="rect">
            <a:avLst/>
          </a:prstGeom>
        </p:spPr>
        <p:txBody>
          <a:bodyPr/>
          <a:lstStyle>
            <a:lvl1pPr marL="0" indent="0" algn="ctr">
              <a:buNone/>
              <a:defRPr sz="1600" cap="none" spc="200" baseline="0">
                <a:solidFill>
                  <a:schemeClr val="accent6"/>
                </a:solidFill>
                <a:latin typeface="+mj-lt"/>
              </a:defRPr>
            </a:lvl1pPr>
          </a:lstStyle>
          <a:p>
            <a:pPr lvl="0"/>
            <a:r>
              <a:rPr lang="en-US" dirty="0"/>
              <a:t>Click to add title</a:t>
            </a:r>
          </a:p>
        </p:txBody>
      </p:sp>
      <p:sp>
        <p:nvSpPr>
          <p:cNvPr id="11" name="Text Placeholder 14">
            <a:extLst>
              <a:ext uri="{FF2B5EF4-FFF2-40B4-BE49-F238E27FC236}">
                <a16:creationId xmlns:a16="http://schemas.microsoft.com/office/drawing/2014/main" id="{0691DF94-6587-4325-9C04-970034F1A85C}"/>
              </a:ext>
            </a:extLst>
          </p:cNvPr>
          <p:cNvSpPr>
            <a:spLocks noGrp="1"/>
          </p:cNvSpPr>
          <p:nvPr>
            <p:ph type="body" sz="quarter" idx="13" hasCustomPrompt="1"/>
          </p:nvPr>
        </p:nvSpPr>
        <p:spPr>
          <a:xfrm>
            <a:off x="965511" y="3766050"/>
            <a:ext cx="2806280" cy="1148945"/>
          </a:xfrm>
          <a:prstGeom prst="rect">
            <a:avLst/>
          </a:prstGeom>
        </p:spPr>
        <p:txBody>
          <a:bodyPr/>
          <a:lstStyle>
            <a:lvl1pPr marL="0" indent="0" algn="ctr">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12" name="Text Placeholder 14">
            <a:extLst>
              <a:ext uri="{FF2B5EF4-FFF2-40B4-BE49-F238E27FC236}">
                <a16:creationId xmlns:a16="http://schemas.microsoft.com/office/drawing/2014/main" id="{A3CE4E75-7868-44AD-9AF2-753E07BE78A3}"/>
              </a:ext>
            </a:extLst>
          </p:cNvPr>
          <p:cNvSpPr>
            <a:spLocks noGrp="1"/>
          </p:cNvSpPr>
          <p:nvPr>
            <p:ph type="body" sz="quarter" idx="14" hasCustomPrompt="1"/>
          </p:nvPr>
        </p:nvSpPr>
        <p:spPr>
          <a:xfrm>
            <a:off x="4514520" y="3400925"/>
            <a:ext cx="2806280" cy="365125"/>
          </a:xfrm>
          <a:prstGeom prst="rect">
            <a:avLst/>
          </a:prstGeom>
        </p:spPr>
        <p:txBody>
          <a:bodyPr/>
          <a:lstStyle>
            <a:lvl1pPr marL="0" indent="0" algn="ctr">
              <a:buNone/>
              <a:defRPr sz="1600" cap="none" spc="200" baseline="0">
                <a:solidFill>
                  <a:schemeClr val="accent6"/>
                </a:solidFill>
                <a:latin typeface="+mj-lt"/>
              </a:defRPr>
            </a:lvl1pPr>
          </a:lstStyle>
          <a:p>
            <a:pPr lvl="0"/>
            <a:r>
              <a:rPr lang="en-US" dirty="0"/>
              <a:t>Click to add title</a:t>
            </a:r>
          </a:p>
        </p:txBody>
      </p:sp>
      <p:sp>
        <p:nvSpPr>
          <p:cNvPr id="13" name="Text Placeholder 14">
            <a:extLst>
              <a:ext uri="{FF2B5EF4-FFF2-40B4-BE49-F238E27FC236}">
                <a16:creationId xmlns:a16="http://schemas.microsoft.com/office/drawing/2014/main" id="{8A9FE9C2-0801-4D41-A54B-E00BC7AB7C16}"/>
              </a:ext>
            </a:extLst>
          </p:cNvPr>
          <p:cNvSpPr>
            <a:spLocks noGrp="1"/>
          </p:cNvSpPr>
          <p:nvPr>
            <p:ph type="body" sz="quarter" idx="15" hasCustomPrompt="1"/>
          </p:nvPr>
        </p:nvSpPr>
        <p:spPr>
          <a:xfrm>
            <a:off x="4514520" y="3749098"/>
            <a:ext cx="2806280" cy="1148945"/>
          </a:xfrm>
          <a:prstGeom prst="rect">
            <a:avLst/>
          </a:prstGeom>
        </p:spPr>
        <p:txBody>
          <a:bodyPr/>
          <a:lstStyle>
            <a:lvl1pPr marL="0" indent="0" algn="ctr">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14" name="Text Placeholder 14">
            <a:extLst>
              <a:ext uri="{FF2B5EF4-FFF2-40B4-BE49-F238E27FC236}">
                <a16:creationId xmlns:a16="http://schemas.microsoft.com/office/drawing/2014/main" id="{632FBCC2-2CDB-448A-AA61-8D99495226AF}"/>
              </a:ext>
            </a:extLst>
          </p:cNvPr>
          <p:cNvSpPr>
            <a:spLocks noGrp="1"/>
          </p:cNvSpPr>
          <p:nvPr>
            <p:ph type="body" sz="quarter" idx="16" hasCustomPrompt="1"/>
          </p:nvPr>
        </p:nvSpPr>
        <p:spPr>
          <a:xfrm>
            <a:off x="8063529" y="3400925"/>
            <a:ext cx="2692240" cy="365125"/>
          </a:xfrm>
          <a:prstGeom prst="rect">
            <a:avLst/>
          </a:prstGeom>
        </p:spPr>
        <p:txBody>
          <a:bodyPr/>
          <a:lstStyle>
            <a:lvl1pPr marL="0" indent="0" algn="ctr">
              <a:buNone/>
              <a:defRPr sz="1600" cap="none" spc="200" baseline="0">
                <a:solidFill>
                  <a:schemeClr val="accent6"/>
                </a:solidFill>
                <a:latin typeface="+mj-lt"/>
              </a:defRPr>
            </a:lvl1pPr>
          </a:lstStyle>
          <a:p>
            <a:pPr lvl="0"/>
            <a:r>
              <a:rPr lang="en-US" dirty="0"/>
              <a:t>Click to add title</a:t>
            </a:r>
          </a:p>
        </p:txBody>
      </p:sp>
      <p:sp>
        <p:nvSpPr>
          <p:cNvPr id="15" name="Text Placeholder 14">
            <a:extLst>
              <a:ext uri="{FF2B5EF4-FFF2-40B4-BE49-F238E27FC236}">
                <a16:creationId xmlns:a16="http://schemas.microsoft.com/office/drawing/2014/main" id="{7F6A4D9D-1690-4C0A-9F62-1FE93C0145FC}"/>
              </a:ext>
            </a:extLst>
          </p:cNvPr>
          <p:cNvSpPr>
            <a:spLocks noGrp="1"/>
          </p:cNvSpPr>
          <p:nvPr>
            <p:ph type="body" sz="quarter" idx="17" hasCustomPrompt="1"/>
          </p:nvPr>
        </p:nvSpPr>
        <p:spPr>
          <a:xfrm>
            <a:off x="8063529" y="3749098"/>
            <a:ext cx="2692240" cy="1148945"/>
          </a:xfrm>
          <a:prstGeom prst="rect">
            <a:avLst/>
          </a:prstGeom>
        </p:spPr>
        <p:txBody>
          <a:bodyPr/>
          <a:lstStyle>
            <a:lvl1pPr marL="0" indent="0" algn="ctr">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20" name="Footer Placeholder 15">
            <a:extLst>
              <a:ext uri="{FF2B5EF4-FFF2-40B4-BE49-F238E27FC236}">
                <a16:creationId xmlns:a16="http://schemas.microsoft.com/office/drawing/2014/main" id="{48863DDD-C3CC-439D-B738-34F6E8960AFF}"/>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endParaRPr lang="en-US" dirty="0"/>
          </a:p>
        </p:txBody>
      </p:sp>
      <p:sp>
        <p:nvSpPr>
          <p:cNvPr id="21" name="Slide Number Placeholder 16">
            <a:extLst>
              <a:ext uri="{FF2B5EF4-FFF2-40B4-BE49-F238E27FC236}">
                <a16:creationId xmlns:a16="http://schemas.microsoft.com/office/drawing/2014/main" id="{A4788388-29C8-4E9F-BF82-A1648088A8B0}"/>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22" name="Date Placeholder 14">
            <a:extLst>
              <a:ext uri="{FF2B5EF4-FFF2-40B4-BE49-F238E27FC236}">
                <a16:creationId xmlns:a16="http://schemas.microsoft.com/office/drawing/2014/main" id="{5E6E1CB5-0E5F-4B44-8044-4010565FCF6D}"/>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endParaRPr lang="en-US" cap="all" dirty="0"/>
          </a:p>
        </p:txBody>
      </p:sp>
    </p:spTree>
    <p:extLst>
      <p:ext uri="{BB962C8B-B14F-4D97-AF65-F5344CB8AC3E}">
        <p14:creationId xmlns:p14="http://schemas.microsoft.com/office/powerpoint/2010/main" val="2385285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rket Opportunity Overview">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4E96CB8F-A88F-40C3-A65B-8C33A16A0C2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086E70-8E77-436D-93CE-4BCD3EC94BEA}"/>
              </a:ext>
            </a:extLst>
          </p:cNvPr>
          <p:cNvSpPr>
            <a:spLocks noGrp="1"/>
          </p:cNvSpPr>
          <p:nvPr>
            <p:ph type="title" hasCustomPrompt="1"/>
          </p:nvPr>
        </p:nvSpPr>
        <p:spPr>
          <a:xfrm>
            <a:off x="5029799" y="1380501"/>
            <a:ext cx="5097428" cy="991689"/>
          </a:xfrm>
          <a:prstGeom prst="rect">
            <a:avLst/>
          </a:prstGeom>
        </p:spPr>
        <p:txBody>
          <a:bodyPr/>
          <a:lstStyle>
            <a:lvl1pPr algn="ctr">
              <a:defRPr sz="2800" cap="all" spc="400" baseline="0">
                <a:solidFill>
                  <a:schemeClr val="bg1"/>
                </a:solidFill>
              </a:defRPr>
            </a:lvl1pPr>
          </a:lstStyle>
          <a:p>
            <a:r>
              <a:rPr lang="en-US" dirty="0"/>
              <a:t>Click to add title</a:t>
            </a:r>
          </a:p>
        </p:txBody>
      </p:sp>
      <p:sp>
        <p:nvSpPr>
          <p:cNvPr id="10" name="Text Placeholder 10">
            <a:extLst>
              <a:ext uri="{FF2B5EF4-FFF2-40B4-BE49-F238E27FC236}">
                <a16:creationId xmlns:a16="http://schemas.microsoft.com/office/drawing/2014/main" id="{C95B0D27-123C-4F09-AEDC-7874964B77BC}"/>
              </a:ext>
            </a:extLst>
          </p:cNvPr>
          <p:cNvSpPr>
            <a:spLocks noGrp="1"/>
          </p:cNvSpPr>
          <p:nvPr>
            <p:ph type="body" sz="quarter" idx="14" hasCustomPrompt="1"/>
          </p:nvPr>
        </p:nvSpPr>
        <p:spPr>
          <a:xfrm>
            <a:off x="692337" y="3400981"/>
            <a:ext cx="2693128" cy="991689"/>
          </a:xfrm>
          <a:prstGeom prst="rect">
            <a:avLst/>
          </a:prstGeom>
        </p:spPr>
        <p:txBody>
          <a:bodyPr anchor="b"/>
          <a:lstStyle>
            <a:lvl1pPr marL="0" indent="0" algn="l">
              <a:buNone/>
              <a:defRPr sz="5400" kern="0" cap="all" spc="400" baseline="0">
                <a:solidFill>
                  <a:schemeClr val="accent6"/>
                </a:solidFill>
                <a:latin typeface="+mj-lt"/>
              </a:defRPr>
            </a:lvl1pPr>
          </a:lstStyle>
          <a:p>
            <a:pPr lvl="0"/>
            <a:r>
              <a:rPr lang="en-US" dirty="0"/>
              <a:t>Add title</a:t>
            </a:r>
          </a:p>
        </p:txBody>
      </p:sp>
      <p:sp>
        <p:nvSpPr>
          <p:cNvPr id="13" name="Text Placeholder 14">
            <a:extLst>
              <a:ext uri="{FF2B5EF4-FFF2-40B4-BE49-F238E27FC236}">
                <a16:creationId xmlns:a16="http://schemas.microsoft.com/office/drawing/2014/main" id="{F3772143-8573-4FED-977E-651FC59C168F}"/>
              </a:ext>
            </a:extLst>
          </p:cNvPr>
          <p:cNvSpPr>
            <a:spLocks noGrp="1"/>
          </p:cNvSpPr>
          <p:nvPr>
            <p:ph type="body" sz="quarter" idx="20" hasCustomPrompt="1"/>
          </p:nvPr>
        </p:nvSpPr>
        <p:spPr>
          <a:xfrm>
            <a:off x="692336" y="4670980"/>
            <a:ext cx="2693129" cy="1151633"/>
          </a:xfrm>
          <a:prstGeom prst="rect">
            <a:avLst/>
          </a:prstGeom>
        </p:spPr>
        <p:txBody>
          <a:bodyPr anchor="t"/>
          <a:lstStyle>
            <a:lvl1pPr marL="0" indent="0" algn="l">
              <a:lnSpc>
                <a:spcPct val="150000"/>
              </a:lnSpc>
              <a:spcBef>
                <a:spcPts val="0"/>
              </a:spcBef>
              <a:buClr>
                <a:schemeClr val="accent6"/>
              </a:buClr>
              <a:buFont typeface="Courier New" panose="02070309020205020404" pitchFamily="49" charset="0"/>
              <a:buNone/>
              <a:defRPr sz="1400" cap="none" spc="0" baseline="0">
                <a:solidFill>
                  <a:schemeClr val="bg1"/>
                </a:solidFill>
                <a:latin typeface="+mn-lt"/>
              </a:defRPr>
            </a:lvl1pPr>
          </a:lstStyle>
          <a:p>
            <a:pPr lvl="0"/>
            <a:r>
              <a:rPr lang="en-US" dirty="0"/>
              <a:t>Add text here</a:t>
            </a:r>
          </a:p>
        </p:txBody>
      </p:sp>
      <p:sp>
        <p:nvSpPr>
          <p:cNvPr id="25" name="Text Placeholder 10">
            <a:extLst>
              <a:ext uri="{FF2B5EF4-FFF2-40B4-BE49-F238E27FC236}">
                <a16:creationId xmlns:a16="http://schemas.microsoft.com/office/drawing/2014/main" id="{4FD80858-A8CA-496F-8CC0-5ACDBE65112A}"/>
              </a:ext>
            </a:extLst>
          </p:cNvPr>
          <p:cNvSpPr>
            <a:spLocks noGrp="1"/>
          </p:cNvSpPr>
          <p:nvPr>
            <p:ph type="body" sz="quarter" idx="24" hasCustomPrompt="1"/>
          </p:nvPr>
        </p:nvSpPr>
        <p:spPr>
          <a:xfrm>
            <a:off x="3587933" y="3400981"/>
            <a:ext cx="2693128" cy="991689"/>
          </a:xfrm>
          <a:prstGeom prst="rect">
            <a:avLst/>
          </a:prstGeom>
        </p:spPr>
        <p:txBody>
          <a:bodyPr anchor="b"/>
          <a:lstStyle>
            <a:lvl1pPr marL="0" indent="0" algn="l">
              <a:buNone/>
              <a:defRPr sz="5400" kern="0" cap="all" spc="400" baseline="0">
                <a:solidFill>
                  <a:schemeClr val="accent6"/>
                </a:solidFill>
                <a:latin typeface="+mj-lt"/>
              </a:defRPr>
            </a:lvl1pPr>
          </a:lstStyle>
          <a:p>
            <a:pPr lvl="0"/>
            <a:r>
              <a:rPr lang="en-US" dirty="0"/>
              <a:t>Add title</a:t>
            </a:r>
          </a:p>
        </p:txBody>
      </p:sp>
      <p:sp>
        <p:nvSpPr>
          <p:cNvPr id="33" name="Text Placeholder 14">
            <a:extLst>
              <a:ext uri="{FF2B5EF4-FFF2-40B4-BE49-F238E27FC236}">
                <a16:creationId xmlns:a16="http://schemas.microsoft.com/office/drawing/2014/main" id="{2B840B1F-9319-4653-84C5-FF1FDC5E9D9A}"/>
              </a:ext>
            </a:extLst>
          </p:cNvPr>
          <p:cNvSpPr>
            <a:spLocks noGrp="1"/>
          </p:cNvSpPr>
          <p:nvPr>
            <p:ph type="body" sz="quarter" idx="21" hasCustomPrompt="1"/>
          </p:nvPr>
        </p:nvSpPr>
        <p:spPr>
          <a:xfrm>
            <a:off x="3587931" y="4670980"/>
            <a:ext cx="2693129" cy="1151633"/>
          </a:xfrm>
          <a:prstGeom prst="rect">
            <a:avLst/>
          </a:prstGeom>
        </p:spPr>
        <p:txBody>
          <a:bodyPr anchor="t"/>
          <a:lstStyle>
            <a:lvl1pPr marL="0" indent="0" algn="l">
              <a:lnSpc>
                <a:spcPct val="150000"/>
              </a:lnSpc>
              <a:spcBef>
                <a:spcPts val="0"/>
              </a:spcBef>
              <a:buClr>
                <a:schemeClr val="accent6"/>
              </a:buClr>
              <a:buFont typeface="Courier New" panose="02070309020205020404" pitchFamily="49" charset="0"/>
              <a:buNone/>
              <a:defRPr sz="1400" cap="none" spc="0" baseline="0">
                <a:solidFill>
                  <a:schemeClr val="bg1"/>
                </a:solidFill>
                <a:latin typeface="+mn-lt"/>
              </a:defRPr>
            </a:lvl1pPr>
          </a:lstStyle>
          <a:p>
            <a:pPr lvl="0"/>
            <a:r>
              <a:rPr lang="en-US" dirty="0"/>
              <a:t>Add text here</a:t>
            </a:r>
          </a:p>
        </p:txBody>
      </p:sp>
      <p:sp>
        <p:nvSpPr>
          <p:cNvPr id="27" name="Text Placeholder 10">
            <a:extLst>
              <a:ext uri="{FF2B5EF4-FFF2-40B4-BE49-F238E27FC236}">
                <a16:creationId xmlns:a16="http://schemas.microsoft.com/office/drawing/2014/main" id="{0882E4D8-D2AA-4EA0-BBCE-50334E8D160C}"/>
              </a:ext>
            </a:extLst>
          </p:cNvPr>
          <p:cNvSpPr>
            <a:spLocks noGrp="1"/>
          </p:cNvSpPr>
          <p:nvPr>
            <p:ph type="body" sz="quarter" idx="25" hasCustomPrompt="1"/>
          </p:nvPr>
        </p:nvSpPr>
        <p:spPr>
          <a:xfrm>
            <a:off x="6483530" y="3400981"/>
            <a:ext cx="2693128" cy="991689"/>
          </a:xfrm>
          <a:prstGeom prst="rect">
            <a:avLst/>
          </a:prstGeom>
        </p:spPr>
        <p:txBody>
          <a:bodyPr anchor="b"/>
          <a:lstStyle>
            <a:lvl1pPr marL="0" indent="0" algn="l">
              <a:buNone/>
              <a:defRPr sz="5400" kern="0" cap="all" spc="400" baseline="0">
                <a:solidFill>
                  <a:schemeClr val="accent6"/>
                </a:solidFill>
                <a:latin typeface="+mj-lt"/>
              </a:defRPr>
            </a:lvl1pPr>
          </a:lstStyle>
          <a:p>
            <a:pPr lvl="0"/>
            <a:r>
              <a:rPr lang="en-US" dirty="0"/>
              <a:t>Add title</a:t>
            </a:r>
          </a:p>
        </p:txBody>
      </p:sp>
      <p:sp>
        <p:nvSpPr>
          <p:cNvPr id="36" name="Text Placeholder 14">
            <a:extLst>
              <a:ext uri="{FF2B5EF4-FFF2-40B4-BE49-F238E27FC236}">
                <a16:creationId xmlns:a16="http://schemas.microsoft.com/office/drawing/2014/main" id="{97EFBCD4-F812-493F-895A-3449020A0651}"/>
              </a:ext>
            </a:extLst>
          </p:cNvPr>
          <p:cNvSpPr>
            <a:spLocks noGrp="1"/>
          </p:cNvSpPr>
          <p:nvPr>
            <p:ph type="body" sz="quarter" idx="23" hasCustomPrompt="1"/>
          </p:nvPr>
        </p:nvSpPr>
        <p:spPr>
          <a:xfrm>
            <a:off x="6483528" y="4670980"/>
            <a:ext cx="2693129" cy="1151633"/>
          </a:xfrm>
          <a:prstGeom prst="rect">
            <a:avLst/>
          </a:prstGeom>
        </p:spPr>
        <p:txBody>
          <a:bodyPr anchor="t"/>
          <a:lstStyle>
            <a:lvl1pPr marL="0" indent="0" algn="l">
              <a:lnSpc>
                <a:spcPct val="150000"/>
              </a:lnSpc>
              <a:spcBef>
                <a:spcPts val="0"/>
              </a:spcBef>
              <a:buClr>
                <a:schemeClr val="accent6"/>
              </a:buClr>
              <a:buFont typeface="Courier New" panose="02070309020205020404" pitchFamily="49" charset="0"/>
              <a:buNone/>
              <a:defRPr sz="1400" cap="none" spc="0" baseline="0">
                <a:solidFill>
                  <a:schemeClr val="bg1"/>
                </a:solidFill>
                <a:latin typeface="+mn-lt"/>
              </a:defRPr>
            </a:lvl1pPr>
          </a:lstStyle>
          <a:p>
            <a:pPr lvl="0"/>
            <a:r>
              <a:rPr lang="en-US" dirty="0"/>
              <a:t>Add text here</a:t>
            </a:r>
          </a:p>
        </p:txBody>
      </p:sp>
      <p:sp>
        <p:nvSpPr>
          <p:cNvPr id="20" name="Footer Placeholder 15">
            <a:extLst>
              <a:ext uri="{FF2B5EF4-FFF2-40B4-BE49-F238E27FC236}">
                <a16:creationId xmlns:a16="http://schemas.microsoft.com/office/drawing/2014/main" id="{698D43C2-06AB-4549-BCD0-CBDCA0653292}"/>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effectLst>
                  <a:outerShdw blurRad="38100" dist="38100" dir="2700000" algn="tl">
                    <a:srgbClr val="000000">
                      <a:alpha val="43137"/>
                    </a:srgbClr>
                  </a:outerShdw>
                </a:effectLst>
                <a:latin typeface="+mj-lt"/>
              </a:defRPr>
            </a:lvl1pPr>
          </a:lstStyle>
          <a:p>
            <a:endParaRPr lang="en-US" dirty="0"/>
          </a:p>
        </p:txBody>
      </p:sp>
      <p:sp>
        <p:nvSpPr>
          <p:cNvPr id="21" name="Slide Number Placeholder 16">
            <a:extLst>
              <a:ext uri="{FF2B5EF4-FFF2-40B4-BE49-F238E27FC236}">
                <a16:creationId xmlns:a16="http://schemas.microsoft.com/office/drawing/2014/main" id="{7B2AB1D3-DFF0-43A8-BDE0-52FB314E03A1}"/>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effectLst>
                  <a:outerShdw blurRad="38100" dist="38100" dir="2700000" algn="tl">
                    <a:srgbClr val="000000">
                      <a:alpha val="43137"/>
                    </a:srgbClr>
                  </a:outerShdw>
                </a:effectLst>
                <a:latin typeface="+mn-lt"/>
              </a:defRPr>
            </a:lvl1pPr>
          </a:lstStyle>
          <a:p>
            <a:pPr>
              <a:defRPr/>
            </a:pPr>
            <a:fld id="{8D1FC6F8-0BCD-47E9-9C64-690771D9C143}" type="slidenum">
              <a:rPr lang="en-US" smtClean="0"/>
              <a:pPr>
                <a:defRPr/>
              </a:pPr>
              <a:t>‹#›</a:t>
            </a:fld>
            <a:endParaRPr lang="en-US" dirty="0"/>
          </a:p>
        </p:txBody>
      </p:sp>
      <p:sp>
        <p:nvSpPr>
          <p:cNvPr id="22" name="Date Placeholder 14">
            <a:extLst>
              <a:ext uri="{FF2B5EF4-FFF2-40B4-BE49-F238E27FC236}">
                <a16:creationId xmlns:a16="http://schemas.microsoft.com/office/drawing/2014/main" id="{28A81ABF-135E-483F-9992-6F79C2F559E9}"/>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effectLst>
                  <a:outerShdw blurRad="38100" dist="38100" dir="2700000" algn="tl">
                    <a:srgbClr val="000000">
                      <a:alpha val="43137"/>
                    </a:srgbClr>
                  </a:outerShdw>
                </a:effectLst>
                <a:latin typeface="+mj-lt"/>
              </a:defRPr>
            </a:lvl1pPr>
          </a:lstStyle>
          <a:p>
            <a:pPr>
              <a:defRPr/>
            </a:pPr>
            <a:endParaRPr lang="en-US" cap="all" dirty="0"/>
          </a:p>
        </p:txBody>
      </p:sp>
    </p:spTree>
    <p:extLst>
      <p:ext uri="{BB962C8B-B14F-4D97-AF65-F5344CB8AC3E}">
        <p14:creationId xmlns:p14="http://schemas.microsoft.com/office/powerpoint/2010/main" val="30787619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theme" Target="../theme/theme2.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53000"/>
          </a:schemeClr>
        </a:solidFill>
        <a:effectLst/>
      </p:bgPr>
    </p:bg>
    <p:spTree>
      <p:nvGrpSpPr>
        <p:cNvPr id="1" name=""/>
        <p:cNvGrpSpPr/>
        <p:nvPr/>
      </p:nvGrpSpPr>
      <p:grpSpPr>
        <a:xfrm>
          <a:off x="0" y="0"/>
          <a:ext cx="0" cy="0"/>
          <a:chOff x="0" y="0"/>
          <a:chExt cx="0" cy="0"/>
        </a:xfrm>
      </p:grpSpPr>
      <p:sp>
        <p:nvSpPr>
          <p:cNvPr id="13" name="Footer Placeholder 15">
            <a:extLst>
              <a:ext uri="{FF2B5EF4-FFF2-40B4-BE49-F238E27FC236}">
                <a16:creationId xmlns:a16="http://schemas.microsoft.com/office/drawing/2014/main" id="{710F293A-37AC-4A72-A56D-2A65F8EA2CEE}"/>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endParaRPr lang="en-US" dirty="0"/>
          </a:p>
        </p:txBody>
      </p:sp>
      <p:sp>
        <p:nvSpPr>
          <p:cNvPr id="14" name="Slide Number Placeholder 16">
            <a:extLst>
              <a:ext uri="{FF2B5EF4-FFF2-40B4-BE49-F238E27FC236}">
                <a16:creationId xmlns:a16="http://schemas.microsoft.com/office/drawing/2014/main" id="{EE0BB053-ED5B-47E1-ABB2-815094654C14}"/>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15" name="Date Placeholder 14">
            <a:extLst>
              <a:ext uri="{FF2B5EF4-FFF2-40B4-BE49-F238E27FC236}">
                <a16:creationId xmlns:a16="http://schemas.microsoft.com/office/drawing/2014/main" id="{790B7F12-A295-4495-AE4A-7640863C8828}"/>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endParaRPr lang="en-US" cap="all" dirty="0"/>
          </a:p>
        </p:txBody>
      </p:sp>
    </p:spTree>
    <p:extLst>
      <p:ext uri="{BB962C8B-B14F-4D97-AF65-F5344CB8AC3E}">
        <p14:creationId xmlns:p14="http://schemas.microsoft.com/office/powerpoint/2010/main" val="13223571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70" r:id="rId22"/>
    <p:sldLayoutId id="2147483671" r:id="rId23"/>
    <p:sldLayoutId id="2147483672" r:id="rId24"/>
    <p:sldLayoutId id="2147483673" r:id="rId25"/>
    <p:sldLayoutId id="2147483674" r:id="rId2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alpha val="53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EC5685-19F1-49DA-ADE5-D5D32F1659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FC0A4D-22A1-4554-B5DE-887974F4DF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D5CDC-F2CE-410E-AD13-DDC235C71C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cap="none" spc="0" baseline="0">
                <a:solidFill>
                  <a:schemeClr val="tx1">
                    <a:tint val="75000"/>
                  </a:schemeClr>
                </a:solidFill>
                <a:latin typeface="+mn-lt"/>
              </a:defRPr>
            </a:lvl1pPr>
          </a:lstStyle>
          <a:p>
            <a:pPr>
              <a:defRPr/>
            </a:pPr>
            <a:r>
              <a:rPr lang="en-US" dirty="0">
                <a:solidFill>
                  <a:prstClr val="black">
                    <a:tint val="75000"/>
                  </a:prstClr>
                </a:solidFill>
              </a:rPr>
              <a:t>9/3/20XX</a:t>
            </a:r>
          </a:p>
        </p:txBody>
      </p:sp>
      <p:sp>
        <p:nvSpPr>
          <p:cNvPr id="5" name="Footer Placeholder 4">
            <a:extLst>
              <a:ext uri="{FF2B5EF4-FFF2-40B4-BE49-F238E27FC236}">
                <a16:creationId xmlns:a16="http://schemas.microsoft.com/office/drawing/2014/main" id="{9340CD45-794A-4BB0-A427-0CE61AEAF4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cap="none" spc="0" baseline="0">
                <a:solidFill>
                  <a:schemeClr val="tx1">
                    <a:tint val="75000"/>
                  </a:schemeClr>
                </a:solidFill>
                <a:latin typeface="+mn-lt"/>
              </a:defRPr>
            </a:lvl1pPr>
          </a:lstStyle>
          <a:p>
            <a:pPr>
              <a:defRPr/>
            </a:pPr>
            <a:r>
              <a:rPr lang="en-US" dirty="0">
                <a:solidFill>
                  <a:prstClr val="black">
                    <a:tint val="75000"/>
                  </a:prstClr>
                </a:solidFill>
              </a:rPr>
              <a:t>Presentation Title</a:t>
            </a:r>
          </a:p>
        </p:txBody>
      </p:sp>
      <p:sp>
        <p:nvSpPr>
          <p:cNvPr id="6" name="Slide Number Placeholder 5">
            <a:extLst>
              <a:ext uri="{FF2B5EF4-FFF2-40B4-BE49-F238E27FC236}">
                <a16:creationId xmlns:a16="http://schemas.microsoft.com/office/drawing/2014/main" id="{FCB3AB91-9588-4071-92D2-364F4A6ED0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cap="none" spc="0" baseline="0">
                <a:solidFill>
                  <a:schemeClr val="tx1">
                    <a:tint val="75000"/>
                  </a:schemeClr>
                </a:solidFill>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4650013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1.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5.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diagramLayout" Target="../diagrams/layout7.xml"/><Relationship Id="rId7" Type="http://schemas.openxmlformats.org/officeDocument/2006/relationships/diagramData" Target="../diagrams/data8.xml"/><Relationship Id="rId2" Type="http://schemas.openxmlformats.org/officeDocument/2006/relationships/diagramData" Target="../diagrams/data7.xml"/><Relationship Id="rId1" Type="http://schemas.openxmlformats.org/officeDocument/2006/relationships/slideLayout" Target="../slideLayouts/slideLayout19.xml"/><Relationship Id="rId6" Type="http://schemas.microsoft.com/office/2007/relationships/diagramDrawing" Target="../diagrams/drawing7.xml"/><Relationship Id="rId11" Type="http://schemas.microsoft.com/office/2007/relationships/diagramDrawing" Target="../diagrams/drawing8.xml"/><Relationship Id="rId5" Type="http://schemas.openxmlformats.org/officeDocument/2006/relationships/diagramColors" Target="../diagrams/colors7.xml"/><Relationship Id="rId10" Type="http://schemas.openxmlformats.org/officeDocument/2006/relationships/diagramColors" Target="../diagrams/colors8.xml"/><Relationship Id="rId4" Type="http://schemas.openxmlformats.org/officeDocument/2006/relationships/diagramQuickStyle" Target="../diagrams/quickStyle7.xml"/><Relationship Id="rId9" Type="http://schemas.openxmlformats.org/officeDocument/2006/relationships/diagramQuickStyle" Target="../diagrams/quickStyle8.xml"/></Relationships>
</file>

<file path=ppt/slides/_rels/slide26.xml.rels><?xml version="1.0" encoding="UTF-8" standalone="yes"?>
<Relationships xmlns="http://schemas.openxmlformats.org/package/2006/relationships"><Relationship Id="rId3" Type="http://schemas.openxmlformats.org/officeDocument/2006/relationships/hyperlink" Target="https://www.epa.gov/pesticide-registration/disinfectants-emerging-viral-pathogens-evps-list-q" TargetMode="External"/><Relationship Id="rId2" Type="http://schemas.openxmlformats.org/officeDocument/2006/relationships/hyperlink" Target="https://www.epa.gov/pesticide-registration/emerging-viral-pathogen-guidance-and-status-antimicrobial-pesticides" TargetMode="Externa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31.xml"/><Relationship Id="rId4" Type="http://schemas.openxmlformats.org/officeDocument/2006/relationships/image" Target="../media/image33.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1C44412-AA84-403C-A202-EAB7F3C81B03}"/>
              </a:ext>
            </a:extLst>
          </p:cNvPr>
          <p:cNvSpPr>
            <a:spLocks noGrp="1"/>
          </p:cNvSpPr>
          <p:nvPr>
            <p:ph type="title"/>
          </p:nvPr>
        </p:nvSpPr>
        <p:spPr>
          <a:xfrm>
            <a:off x="86628" y="1272657"/>
            <a:ext cx="7430704" cy="816022"/>
          </a:xfrm>
        </p:spPr>
        <p:txBody>
          <a:bodyPr/>
          <a:lstStyle/>
          <a:p>
            <a:r>
              <a:rPr lang="en-US" sz="3200" b="1" cap="none" dirty="0">
                <a:solidFill>
                  <a:srgbClr val="002060"/>
                </a:solidFill>
                <a:latin typeface="Corbel" panose="020B0503020204020204" pitchFamily="34" charset="0"/>
              </a:rPr>
              <a:t>Pesticide Program Dialogue Committee (PPDC): Emerging Pathogens Implementation Committee (EPIC) Final Report</a:t>
            </a:r>
          </a:p>
        </p:txBody>
      </p:sp>
      <p:sp>
        <p:nvSpPr>
          <p:cNvPr id="13" name="Text Placeholder 12">
            <a:extLst>
              <a:ext uri="{FF2B5EF4-FFF2-40B4-BE49-F238E27FC236}">
                <a16:creationId xmlns:a16="http://schemas.microsoft.com/office/drawing/2014/main" id="{88D1462E-973D-4427-A664-EF751DF59796}"/>
              </a:ext>
            </a:extLst>
          </p:cNvPr>
          <p:cNvSpPr>
            <a:spLocks noGrp="1"/>
          </p:cNvSpPr>
          <p:nvPr>
            <p:ph type="body" sz="quarter" idx="12"/>
          </p:nvPr>
        </p:nvSpPr>
        <p:spPr>
          <a:xfrm>
            <a:off x="161056" y="2507394"/>
            <a:ext cx="5666002" cy="1289446"/>
          </a:xfrm>
        </p:spPr>
        <p:txBody>
          <a:bodyPr>
            <a:noAutofit/>
          </a:bodyPr>
          <a:lstStyle/>
          <a:p>
            <a:r>
              <a:rPr lang="en-US" sz="2000" b="1" dirty="0">
                <a:solidFill>
                  <a:srgbClr val="002060"/>
                </a:solidFill>
                <a:latin typeface="Corbel" panose="020B0503020204020204" pitchFamily="34" charset="0"/>
              </a:rPr>
              <a:t>Co-Chairs</a:t>
            </a:r>
            <a:r>
              <a:rPr lang="en-US" sz="2000" dirty="0">
                <a:solidFill>
                  <a:srgbClr val="002060"/>
                </a:solidFill>
                <a:latin typeface="Corbel" panose="020B0503020204020204" pitchFamily="34" charset="0"/>
              </a:rPr>
              <a:t>:</a:t>
            </a:r>
          </a:p>
          <a:p>
            <a:r>
              <a:rPr lang="en-US" sz="2000" dirty="0">
                <a:solidFill>
                  <a:srgbClr val="002060"/>
                </a:solidFill>
                <a:latin typeface="Corbel" panose="020B0503020204020204" pitchFamily="34" charset="0"/>
              </a:rPr>
              <a:t>Tajah Blackburn (US EPA)</a:t>
            </a:r>
          </a:p>
          <a:p>
            <a:r>
              <a:rPr lang="en-US" sz="2000" dirty="0">
                <a:solidFill>
                  <a:srgbClr val="002060"/>
                </a:solidFill>
                <a:latin typeface="Corbel" panose="020B0503020204020204" pitchFamily="34" charset="0"/>
              </a:rPr>
              <a:t>Rhonda Jones (SRC)</a:t>
            </a:r>
          </a:p>
          <a:p>
            <a:r>
              <a:rPr lang="en-US" sz="2000" dirty="0">
                <a:solidFill>
                  <a:srgbClr val="002060"/>
                </a:solidFill>
                <a:latin typeface="Corbel" panose="020B0503020204020204" pitchFamily="34" charset="0"/>
              </a:rPr>
              <a:t>Anastasia Swearingen (CBC)</a:t>
            </a:r>
            <a:endParaRPr lang="en-US" sz="2000" dirty="0"/>
          </a:p>
        </p:txBody>
      </p:sp>
    </p:spTree>
    <p:extLst>
      <p:ext uri="{BB962C8B-B14F-4D97-AF65-F5344CB8AC3E}">
        <p14:creationId xmlns:p14="http://schemas.microsoft.com/office/powerpoint/2010/main" val="40414330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D714A1F-76B5-BDA2-39FC-4BCCA4143693}"/>
              </a:ext>
            </a:extLst>
          </p:cNvPr>
          <p:cNvSpPr>
            <a:spLocks noGrp="1"/>
          </p:cNvSpPr>
          <p:nvPr>
            <p:ph type="title"/>
          </p:nvPr>
        </p:nvSpPr>
        <p:spPr/>
        <p:txBody>
          <a:bodyPr/>
          <a:lstStyle/>
          <a:p>
            <a:endParaRPr lang="en-US" dirty="0"/>
          </a:p>
        </p:txBody>
      </p:sp>
      <p:sp>
        <p:nvSpPr>
          <p:cNvPr id="11" name="Content Placeholder 10">
            <a:extLst>
              <a:ext uri="{FF2B5EF4-FFF2-40B4-BE49-F238E27FC236}">
                <a16:creationId xmlns:a16="http://schemas.microsoft.com/office/drawing/2014/main" id="{DE548B46-7B2D-19F7-08C5-0F817C9A7819}"/>
              </a:ext>
            </a:extLst>
          </p:cNvPr>
          <p:cNvSpPr>
            <a:spLocks noGrp="1"/>
          </p:cNvSpPr>
          <p:nvPr>
            <p:ph idx="1"/>
          </p:nvPr>
        </p:nvSpPr>
        <p:spPr>
          <a:xfrm>
            <a:off x="838200" y="1571625"/>
            <a:ext cx="10931554" cy="5055677"/>
          </a:xfrm>
        </p:spPr>
        <p:txBody>
          <a:bodyPr>
            <a:normAutofit/>
          </a:bodyPr>
          <a:lstStyle/>
          <a:p>
            <a:r>
              <a:rPr lang="en-US" sz="2400" dirty="0"/>
              <a:t>Revise the Existing Emerging Viral Pathogen 2016 Policy per the EPWG</a:t>
            </a:r>
          </a:p>
          <a:p>
            <a:r>
              <a:rPr lang="en-US" sz="2400" dirty="0"/>
              <a:t>Research/Prepare Emerging Pathogen Policies for remaining microbes</a:t>
            </a:r>
          </a:p>
          <a:p>
            <a:r>
              <a:rPr lang="en-US" sz="2400" b="1" dirty="0"/>
              <a:t>Status of Draft  Policies:</a:t>
            </a:r>
          </a:p>
          <a:p>
            <a:pPr lvl="1"/>
            <a:endParaRPr lang="en-US" sz="2000" b="1" dirty="0"/>
          </a:p>
          <a:p>
            <a:pPr lvl="1"/>
            <a:endParaRPr lang="en-US" sz="2000" b="1" dirty="0"/>
          </a:p>
          <a:p>
            <a:pPr lvl="1"/>
            <a:endParaRPr lang="en-US" sz="2000" b="1" dirty="0"/>
          </a:p>
          <a:p>
            <a:pPr lvl="1"/>
            <a:endParaRPr lang="en-US" sz="2000" b="1" dirty="0"/>
          </a:p>
          <a:p>
            <a:pPr lvl="1"/>
            <a:endParaRPr lang="en-US" sz="2000" b="1" dirty="0"/>
          </a:p>
          <a:p>
            <a:pPr marL="960120" lvl="2" indent="0">
              <a:buNone/>
            </a:pPr>
            <a:endParaRPr lang="en-US" sz="1800" dirty="0">
              <a:solidFill>
                <a:schemeClr val="bg1">
                  <a:lumMod val="50000"/>
                </a:schemeClr>
              </a:solidFill>
            </a:endParaRPr>
          </a:p>
          <a:p>
            <a:endParaRPr lang="en-US" sz="2400" b="1" dirty="0"/>
          </a:p>
          <a:p>
            <a:pPr marL="0" indent="0">
              <a:buNone/>
            </a:pPr>
            <a:endParaRPr lang="en-US" sz="2400" b="1" dirty="0"/>
          </a:p>
        </p:txBody>
      </p:sp>
      <p:graphicFrame>
        <p:nvGraphicFramePr>
          <p:cNvPr id="15" name="Content Placeholder 6">
            <a:extLst>
              <a:ext uri="{FF2B5EF4-FFF2-40B4-BE49-F238E27FC236}">
                <a16:creationId xmlns:a16="http://schemas.microsoft.com/office/drawing/2014/main" id="{0820144D-D424-B6E7-47BD-38180A628B52}"/>
              </a:ext>
            </a:extLst>
          </p:cNvPr>
          <p:cNvGraphicFramePr>
            <a:graphicFrameLocks/>
          </p:cNvGraphicFramePr>
          <p:nvPr/>
        </p:nvGraphicFramePr>
        <p:xfrm>
          <a:off x="942975" y="2897188"/>
          <a:ext cx="7473601" cy="3384222"/>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a:extLst>
              <a:ext uri="{FF2B5EF4-FFF2-40B4-BE49-F238E27FC236}">
                <a16:creationId xmlns:a16="http://schemas.microsoft.com/office/drawing/2014/main" id="{6DC8AAD1-F0A6-F297-8157-FF45A343E497}"/>
              </a:ext>
            </a:extLst>
          </p:cNvPr>
          <p:cNvSpPr txBox="1"/>
          <p:nvPr/>
        </p:nvSpPr>
        <p:spPr>
          <a:xfrm>
            <a:off x="8101201" y="3080966"/>
            <a:ext cx="3773328" cy="307777"/>
          </a:xfrm>
          <a:prstGeom prst="rect">
            <a:avLst/>
          </a:prstGeom>
          <a:noFill/>
        </p:spPr>
        <p:txBody>
          <a:bodyPr wrap="square" rtlCol="0">
            <a:spAutoFit/>
          </a:bodyPr>
          <a:lstStyle/>
          <a:p>
            <a:r>
              <a:rPr lang="en-US" sz="1400" b="1" dirty="0">
                <a:solidFill>
                  <a:schemeClr val="accent2">
                    <a:lumMod val="75000"/>
                  </a:schemeClr>
                </a:solidFill>
              </a:rPr>
              <a:t>Draft Complete; Await EPA Publication</a:t>
            </a:r>
          </a:p>
        </p:txBody>
      </p:sp>
      <p:sp>
        <p:nvSpPr>
          <p:cNvPr id="6" name="TextBox 5">
            <a:extLst>
              <a:ext uri="{FF2B5EF4-FFF2-40B4-BE49-F238E27FC236}">
                <a16:creationId xmlns:a16="http://schemas.microsoft.com/office/drawing/2014/main" id="{1BAE59AE-C123-8321-6C60-23D2F6854FFB}"/>
              </a:ext>
            </a:extLst>
          </p:cNvPr>
          <p:cNvSpPr txBox="1"/>
          <p:nvPr/>
        </p:nvSpPr>
        <p:spPr>
          <a:xfrm>
            <a:off x="8095536" y="5230817"/>
            <a:ext cx="3773328" cy="307777"/>
          </a:xfrm>
          <a:prstGeom prst="rect">
            <a:avLst/>
          </a:prstGeom>
          <a:noFill/>
        </p:spPr>
        <p:txBody>
          <a:bodyPr wrap="square" rtlCol="0">
            <a:spAutoFit/>
          </a:bodyPr>
          <a:lstStyle/>
          <a:p>
            <a:r>
              <a:rPr lang="en-US" sz="1400" b="1" dirty="0">
                <a:solidFill>
                  <a:schemeClr val="accent2">
                    <a:lumMod val="75000"/>
                  </a:schemeClr>
                </a:solidFill>
              </a:rPr>
              <a:t>Draft Complete; EPA Internal use</a:t>
            </a:r>
          </a:p>
        </p:txBody>
      </p:sp>
      <p:sp>
        <p:nvSpPr>
          <p:cNvPr id="12" name="TextBox 11">
            <a:extLst>
              <a:ext uri="{FF2B5EF4-FFF2-40B4-BE49-F238E27FC236}">
                <a16:creationId xmlns:a16="http://schemas.microsoft.com/office/drawing/2014/main" id="{D7431CD2-386B-3C06-94E4-9E002947640A}"/>
              </a:ext>
            </a:extLst>
          </p:cNvPr>
          <p:cNvSpPr txBox="1"/>
          <p:nvPr/>
        </p:nvSpPr>
        <p:spPr>
          <a:xfrm>
            <a:off x="8095536" y="3509665"/>
            <a:ext cx="3773328" cy="307777"/>
          </a:xfrm>
          <a:prstGeom prst="rect">
            <a:avLst/>
          </a:prstGeom>
          <a:noFill/>
        </p:spPr>
        <p:txBody>
          <a:bodyPr wrap="square" rtlCol="0">
            <a:spAutoFit/>
          </a:bodyPr>
          <a:lstStyle/>
          <a:p>
            <a:r>
              <a:rPr lang="en-US" sz="1400" b="1" dirty="0">
                <a:solidFill>
                  <a:schemeClr val="accent2">
                    <a:lumMod val="75000"/>
                  </a:schemeClr>
                </a:solidFill>
              </a:rPr>
              <a:t>Draft Complete; Await EPA Publication</a:t>
            </a:r>
          </a:p>
        </p:txBody>
      </p:sp>
      <p:sp>
        <p:nvSpPr>
          <p:cNvPr id="13" name="TextBox 12">
            <a:extLst>
              <a:ext uri="{FF2B5EF4-FFF2-40B4-BE49-F238E27FC236}">
                <a16:creationId xmlns:a16="http://schemas.microsoft.com/office/drawing/2014/main" id="{534A4415-43C0-F506-68D2-7AA6732E6764}"/>
              </a:ext>
            </a:extLst>
          </p:cNvPr>
          <p:cNvSpPr txBox="1"/>
          <p:nvPr/>
        </p:nvSpPr>
        <p:spPr>
          <a:xfrm>
            <a:off x="8095536" y="3945574"/>
            <a:ext cx="3773328" cy="307777"/>
          </a:xfrm>
          <a:prstGeom prst="rect">
            <a:avLst/>
          </a:prstGeom>
          <a:noFill/>
        </p:spPr>
        <p:txBody>
          <a:bodyPr wrap="square" rtlCol="0">
            <a:spAutoFit/>
          </a:bodyPr>
          <a:lstStyle/>
          <a:p>
            <a:r>
              <a:rPr lang="en-US" sz="1400" b="1" dirty="0">
                <a:solidFill>
                  <a:schemeClr val="accent2">
                    <a:lumMod val="75000"/>
                  </a:schemeClr>
                </a:solidFill>
              </a:rPr>
              <a:t>Draft Complete; Await EPA Publication</a:t>
            </a:r>
          </a:p>
        </p:txBody>
      </p:sp>
      <p:sp>
        <p:nvSpPr>
          <p:cNvPr id="14" name="TextBox 13">
            <a:extLst>
              <a:ext uri="{FF2B5EF4-FFF2-40B4-BE49-F238E27FC236}">
                <a16:creationId xmlns:a16="http://schemas.microsoft.com/office/drawing/2014/main" id="{C0862569-9A7F-AF4D-B22A-FA62EF027207}"/>
              </a:ext>
            </a:extLst>
          </p:cNvPr>
          <p:cNvSpPr txBox="1"/>
          <p:nvPr/>
        </p:nvSpPr>
        <p:spPr>
          <a:xfrm>
            <a:off x="8095536" y="4362640"/>
            <a:ext cx="3773328" cy="307777"/>
          </a:xfrm>
          <a:prstGeom prst="rect">
            <a:avLst/>
          </a:prstGeom>
          <a:noFill/>
        </p:spPr>
        <p:txBody>
          <a:bodyPr wrap="square" rtlCol="0">
            <a:spAutoFit/>
          </a:bodyPr>
          <a:lstStyle/>
          <a:p>
            <a:r>
              <a:rPr lang="en-US" sz="1400" b="1" dirty="0">
                <a:solidFill>
                  <a:schemeClr val="accent2">
                    <a:lumMod val="75000"/>
                  </a:schemeClr>
                </a:solidFill>
              </a:rPr>
              <a:t>Draft Complete; Await EPA Publication</a:t>
            </a:r>
          </a:p>
        </p:txBody>
      </p:sp>
      <p:sp>
        <p:nvSpPr>
          <p:cNvPr id="17" name="TextBox 16">
            <a:extLst>
              <a:ext uri="{FF2B5EF4-FFF2-40B4-BE49-F238E27FC236}">
                <a16:creationId xmlns:a16="http://schemas.microsoft.com/office/drawing/2014/main" id="{D4B40768-CB16-4CBA-CFBE-1FF49BA3AD1C}"/>
              </a:ext>
            </a:extLst>
          </p:cNvPr>
          <p:cNvSpPr txBox="1"/>
          <p:nvPr/>
        </p:nvSpPr>
        <p:spPr>
          <a:xfrm>
            <a:off x="8095536" y="4795779"/>
            <a:ext cx="3773328" cy="307777"/>
          </a:xfrm>
          <a:prstGeom prst="rect">
            <a:avLst/>
          </a:prstGeom>
          <a:noFill/>
        </p:spPr>
        <p:txBody>
          <a:bodyPr wrap="square" rtlCol="0">
            <a:spAutoFit/>
          </a:bodyPr>
          <a:lstStyle/>
          <a:p>
            <a:r>
              <a:rPr lang="en-US" sz="1400" b="1" dirty="0">
                <a:solidFill>
                  <a:schemeClr val="accent2">
                    <a:lumMod val="75000"/>
                  </a:schemeClr>
                </a:solidFill>
              </a:rPr>
              <a:t>Draft Complete; Await EPA Publication</a:t>
            </a:r>
          </a:p>
        </p:txBody>
      </p:sp>
      <p:sp>
        <p:nvSpPr>
          <p:cNvPr id="2" name="Slide Number Placeholder 1">
            <a:extLst>
              <a:ext uri="{FF2B5EF4-FFF2-40B4-BE49-F238E27FC236}">
                <a16:creationId xmlns:a16="http://schemas.microsoft.com/office/drawing/2014/main" id="{558269A0-C196-5C31-E3B6-441F54529CCF}"/>
              </a:ext>
            </a:extLst>
          </p:cNvPr>
          <p:cNvSpPr>
            <a:spLocks noGrp="1"/>
          </p:cNvSpPr>
          <p:nvPr>
            <p:ph type="sldNum" sz="quarter" idx="12"/>
          </p:nvPr>
        </p:nvSpPr>
        <p:spPr/>
        <p:txBody>
          <a:bodyPr/>
          <a:lstStyle/>
          <a:p>
            <a:pPr>
              <a:defRPr/>
            </a:pPr>
            <a:fld id="{D76B855D-E9CC-4FF8-AD85-6CDC7B89A0DE}" type="slidenum">
              <a:rPr lang="en-US" smtClean="0">
                <a:solidFill>
                  <a:prstClr val="black">
                    <a:tint val="75000"/>
                  </a:prstClr>
                </a:solidFill>
              </a:rPr>
              <a:pPr>
                <a:defRPr/>
              </a:pPr>
              <a:t>10</a:t>
            </a:fld>
            <a:endParaRPr lang="en-US" dirty="0">
              <a:solidFill>
                <a:prstClr val="black">
                  <a:tint val="75000"/>
                </a:prstClr>
              </a:solidFill>
            </a:endParaRPr>
          </a:p>
        </p:txBody>
      </p:sp>
      <p:sp>
        <p:nvSpPr>
          <p:cNvPr id="3" name="TextBox 2">
            <a:extLst>
              <a:ext uri="{FF2B5EF4-FFF2-40B4-BE49-F238E27FC236}">
                <a16:creationId xmlns:a16="http://schemas.microsoft.com/office/drawing/2014/main" id="{ACB3AAE3-600E-D7DB-CEC1-1D3CFD0C7237}"/>
              </a:ext>
            </a:extLst>
          </p:cNvPr>
          <p:cNvSpPr txBox="1"/>
          <p:nvPr/>
        </p:nvSpPr>
        <p:spPr>
          <a:xfrm>
            <a:off x="1143708" y="33186"/>
            <a:ext cx="9676691" cy="1446550"/>
          </a:xfrm>
          <a:prstGeom prst="rect">
            <a:avLst/>
          </a:prstGeom>
          <a:noFill/>
        </p:spPr>
        <p:txBody>
          <a:bodyPr wrap="square" rtlCol="0">
            <a:spAutoFit/>
          </a:bodyPr>
          <a:lstStyle/>
          <a:p>
            <a:pPr algn="ctr"/>
            <a:r>
              <a:rPr lang="en-US" sz="4400" dirty="0">
                <a:latin typeface="+mj-lt"/>
              </a:rPr>
              <a:t>PPDC Charge to Technical Work Group</a:t>
            </a:r>
          </a:p>
        </p:txBody>
      </p:sp>
    </p:spTree>
    <p:extLst>
      <p:ext uri="{BB962C8B-B14F-4D97-AF65-F5344CB8AC3E}">
        <p14:creationId xmlns:p14="http://schemas.microsoft.com/office/powerpoint/2010/main" val="14810051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0909D-8242-D810-05FF-F14C6DB97C1F}"/>
              </a:ext>
            </a:extLst>
          </p:cNvPr>
          <p:cNvSpPr>
            <a:spLocks noGrp="1"/>
          </p:cNvSpPr>
          <p:nvPr>
            <p:ph type="title"/>
          </p:nvPr>
        </p:nvSpPr>
        <p:spPr/>
        <p:txBody>
          <a:bodyPr/>
          <a:lstStyle/>
          <a:p>
            <a:endParaRPr lang="en-US" dirty="0"/>
          </a:p>
        </p:txBody>
      </p:sp>
      <p:sp>
        <p:nvSpPr>
          <p:cNvPr id="6" name="Content Placeholder 5">
            <a:extLst>
              <a:ext uri="{FF2B5EF4-FFF2-40B4-BE49-F238E27FC236}">
                <a16:creationId xmlns:a16="http://schemas.microsoft.com/office/drawing/2014/main" id="{CA2145A7-94E9-F3CD-8C62-6BEA60F3FF41}"/>
              </a:ext>
            </a:extLst>
          </p:cNvPr>
          <p:cNvSpPr>
            <a:spLocks noGrp="1"/>
          </p:cNvSpPr>
          <p:nvPr>
            <p:ph idx="1"/>
          </p:nvPr>
        </p:nvSpPr>
        <p:spPr>
          <a:xfrm>
            <a:off x="838200" y="1662113"/>
            <a:ext cx="10515600" cy="4289679"/>
          </a:xfrm>
        </p:spPr>
        <p:txBody>
          <a:bodyPr>
            <a:normAutofit fontScale="92500" lnSpcReduction="20000"/>
          </a:bodyPr>
          <a:lstStyle/>
          <a:p>
            <a:r>
              <a:rPr lang="en-US" dirty="0"/>
              <a:t>Allows Registrants to pre-register for emerging pathogen claims</a:t>
            </a:r>
          </a:p>
          <a:p>
            <a:r>
              <a:rPr lang="en-US" dirty="0"/>
              <a:t>EPA pre-reviews the “standardized” claims </a:t>
            </a:r>
          </a:p>
          <a:p>
            <a:r>
              <a:rPr lang="en-US" dirty="0"/>
              <a:t>EPA reviews scientific studies on more stringent organisms to support the claims</a:t>
            </a:r>
          </a:p>
          <a:p>
            <a:r>
              <a:rPr lang="en-US" dirty="0"/>
              <a:t>Claims are “off label” only</a:t>
            </a:r>
          </a:p>
          <a:p>
            <a:r>
              <a:rPr lang="en-US" dirty="0"/>
              <a:t>Claims can only be used after EPA confirms the identity of the strain, assures it is transmitted via surfaces/use, and triggers the claims via website</a:t>
            </a:r>
          </a:p>
          <a:p>
            <a:r>
              <a:rPr lang="en-US" dirty="0"/>
              <a:t>EPA also will halt the use of claims once the emergency has passed</a:t>
            </a:r>
          </a:p>
          <a:p>
            <a:r>
              <a:rPr lang="en-US" dirty="0"/>
              <a:t>When the strains become available for testing, Registrants may submit testing for “on-label” claims</a:t>
            </a:r>
          </a:p>
        </p:txBody>
      </p:sp>
      <p:sp>
        <p:nvSpPr>
          <p:cNvPr id="3" name="Title 4">
            <a:extLst>
              <a:ext uri="{FF2B5EF4-FFF2-40B4-BE49-F238E27FC236}">
                <a16:creationId xmlns:a16="http://schemas.microsoft.com/office/drawing/2014/main" id="{3612926F-2550-F037-550D-972F946038F9}"/>
              </a:ext>
            </a:extLst>
          </p:cNvPr>
          <p:cNvSpPr txBox="1">
            <a:spLocks/>
          </p:cNvSpPr>
          <p:nvPr/>
        </p:nvSpPr>
        <p:spPr>
          <a:xfrm>
            <a:off x="949071" y="336550"/>
            <a:ext cx="11519154" cy="1325563"/>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How do the Policies Work?</a:t>
            </a:r>
          </a:p>
        </p:txBody>
      </p:sp>
      <p:sp>
        <p:nvSpPr>
          <p:cNvPr id="4" name="Slide Number Placeholder 3">
            <a:extLst>
              <a:ext uri="{FF2B5EF4-FFF2-40B4-BE49-F238E27FC236}">
                <a16:creationId xmlns:a16="http://schemas.microsoft.com/office/drawing/2014/main" id="{46963BEA-2C8A-F7C0-411F-841A09C74595}"/>
              </a:ext>
            </a:extLst>
          </p:cNvPr>
          <p:cNvSpPr>
            <a:spLocks noGrp="1"/>
          </p:cNvSpPr>
          <p:nvPr>
            <p:ph type="sldNum" sz="quarter" idx="12"/>
          </p:nvPr>
        </p:nvSpPr>
        <p:spPr/>
        <p:txBody>
          <a:bodyPr/>
          <a:lstStyle/>
          <a:p>
            <a:pPr>
              <a:defRPr/>
            </a:pPr>
            <a:fld id="{D76B855D-E9CC-4FF8-AD85-6CDC7B89A0DE}" type="slidenum">
              <a:rPr lang="en-US" smtClean="0">
                <a:solidFill>
                  <a:prstClr val="black">
                    <a:tint val="75000"/>
                  </a:prstClr>
                </a:solidFill>
              </a:rPr>
              <a:pPr>
                <a:defRPr/>
              </a:pPr>
              <a:t>11</a:t>
            </a:fld>
            <a:endParaRPr lang="en-US" dirty="0">
              <a:solidFill>
                <a:prstClr val="black">
                  <a:tint val="75000"/>
                </a:prstClr>
              </a:solidFill>
            </a:endParaRPr>
          </a:p>
        </p:txBody>
      </p:sp>
    </p:spTree>
    <p:extLst>
      <p:ext uri="{BB962C8B-B14F-4D97-AF65-F5344CB8AC3E}">
        <p14:creationId xmlns:p14="http://schemas.microsoft.com/office/powerpoint/2010/main" val="11344959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4B2822-7F41-4531-A330-49CC7227CDD6}"/>
              </a:ext>
            </a:extLst>
          </p:cNvPr>
          <p:cNvSpPr>
            <a:spLocks noGrp="1"/>
          </p:cNvSpPr>
          <p:nvPr>
            <p:ph idx="1"/>
          </p:nvPr>
        </p:nvSpPr>
        <p:spPr>
          <a:xfrm>
            <a:off x="1666875" y="1847851"/>
            <a:ext cx="9944100" cy="4306523"/>
          </a:xfrm>
        </p:spPr>
        <p:txBody>
          <a:bodyPr>
            <a:normAutofit fontScale="92500"/>
          </a:bodyPr>
          <a:lstStyle/>
          <a:p>
            <a:pPr algn="l" rtl="0" fontAlgn="base"/>
            <a:r>
              <a:rPr lang="en-US" sz="1800" b="0" i="0" dirty="0">
                <a:solidFill>
                  <a:schemeClr val="accent3"/>
                </a:solidFill>
                <a:effectLst/>
                <a:latin typeface="Aptos" panose="020B0004020202020204" pitchFamily="34" charset="0"/>
              </a:rPr>
              <a:t>Expanded surface types </a:t>
            </a:r>
            <a:r>
              <a:rPr lang="en-US" sz="1800" b="0" i="0" dirty="0">
                <a:effectLst/>
                <a:latin typeface="Aptos" panose="020B0004020202020204" pitchFamily="34" charset="0"/>
              </a:rPr>
              <a:t>(hard/soft porous and fabric surfaces for non-residual and residual uses) </a:t>
            </a:r>
            <a:endParaRPr lang="en-US" b="0" i="0" dirty="0">
              <a:effectLst/>
              <a:latin typeface="Segoe UI" panose="020B0502040204020203" pitchFamily="34" charset="0"/>
            </a:endParaRPr>
          </a:p>
          <a:p>
            <a:pPr algn="l" rtl="0" fontAlgn="base"/>
            <a:r>
              <a:rPr lang="en-US" sz="1800" b="0" i="0" dirty="0">
                <a:solidFill>
                  <a:schemeClr val="accent3"/>
                </a:solidFill>
                <a:effectLst/>
                <a:latin typeface="Aptos" panose="020B0004020202020204" pitchFamily="34" charset="0"/>
              </a:rPr>
              <a:t>Expanded uses </a:t>
            </a:r>
            <a:r>
              <a:rPr lang="en-US" sz="1800" b="0" i="0" dirty="0">
                <a:effectLst/>
                <a:latin typeface="Aptos" panose="020B0004020202020204" pitchFamily="34" charset="0"/>
              </a:rPr>
              <a:t>(Laundry, Food contact and non-food contact sanitization, Sterilant/Sporicides) </a:t>
            </a:r>
            <a:endParaRPr lang="en-US" b="0" i="0" dirty="0">
              <a:effectLst/>
              <a:latin typeface="Segoe UI" panose="020B0502040204020203" pitchFamily="34" charset="0"/>
            </a:endParaRPr>
          </a:p>
          <a:p>
            <a:pPr lvl="1" fontAlgn="base"/>
            <a:r>
              <a:rPr lang="en-US" sz="1400" b="0" i="0" dirty="0">
                <a:effectLst/>
                <a:latin typeface="Aptos" panose="020B0004020202020204" pitchFamily="34" charset="0"/>
              </a:rPr>
              <a:t>Provided EPA with flexibility to add more uses as the need arises or to maintain supply chain </a:t>
            </a:r>
            <a:endParaRPr lang="en-US" b="0" i="0" dirty="0">
              <a:effectLst/>
              <a:latin typeface="Segoe UI" panose="020B0502040204020203" pitchFamily="34" charset="0"/>
            </a:endParaRPr>
          </a:p>
          <a:p>
            <a:pPr algn="l" rtl="0" fontAlgn="base"/>
            <a:r>
              <a:rPr lang="en-US" sz="1800" b="0" i="0" dirty="0">
                <a:solidFill>
                  <a:schemeClr val="accent3"/>
                </a:solidFill>
                <a:effectLst/>
                <a:latin typeface="Aptos" panose="020B0004020202020204" pitchFamily="34" charset="0"/>
              </a:rPr>
              <a:t>Expanded the eligibility criteria </a:t>
            </a:r>
            <a:r>
              <a:rPr lang="en-US" sz="1800" b="0" i="0" dirty="0">
                <a:effectLst/>
                <a:latin typeface="Aptos" panose="020B0004020202020204" pitchFamily="34" charset="0"/>
              </a:rPr>
              <a:t>(e.g., sporicidal data; animal/human viruses may support each other) </a:t>
            </a:r>
            <a:endParaRPr lang="en-US" b="0" i="0" dirty="0">
              <a:effectLst/>
              <a:latin typeface="Segoe UI" panose="020B0502040204020203" pitchFamily="34" charset="0"/>
            </a:endParaRPr>
          </a:p>
          <a:p>
            <a:pPr algn="l" rtl="0" fontAlgn="base"/>
            <a:r>
              <a:rPr lang="en-US" sz="1800" b="0" i="0" dirty="0">
                <a:solidFill>
                  <a:schemeClr val="accent3"/>
                </a:solidFill>
                <a:effectLst/>
                <a:latin typeface="Aptos" panose="020B0004020202020204" pitchFamily="34" charset="0"/>
              </a:rPr>
              <a:t>Expanded communication </a:t>
            </a:r>
            <a:r>
              <a:rPr lang="en-US" sz="1800" b="0" i="0" dirty="0">
                <a:effectLst/>
                <a:latin typeface="Aptos" panose="020B0004020202020204" pitchFamily="34" charset="0"/>
              </a:rPr>
              <a:t>language and where it could be used </a:t>
            </a:r>
          </a:p>
          <a:p>
            <a:pPr algn="l" rtl="0" fontAlgn="base"/>
            <a:r>
              <a:rPr lang="en-US" sz="1800" b="0" i="0" dirty="0">
                <a:solidFill>
                  <a:schemeClr val="accent3"/>
                </a:solidFill>
                <a:effectLst/>
                <a:latin typeface="Aptos" panose="020B0004020202020204" pitchFamily="34" charset="0"/>
              </a:rPr>
              <a:t>Established the EPA Web landing page as the communication hub </a:t>
            </a:r>
            <a:r>
              <a:rPr lang="en-US" sz="1800" b="0" i="0" dirty="0">
                <a:effectLst/>
                <a:latin typeface="Aptos" panose="020B0004020202020204" pitchFamily="34" charset="0"/>
              </a:rPr>
              <a:t>to trigger/close out the use of emerging pathogen claims </a:t>
            </a:r>
            <a:endParaRPr lang="en-US" b="0" i="0" dirty="0">
              <a:effectLst/>
              <a:latin typeface="Segoe UI" panose="020B0502040204020203" pitchFamily="34" charset="0"/>
            </a:endParaRPr>
          </a:p>
          <a:p>
            <a:pPr algn="l" rtl="0" fontAlgn="base"/>
            <a:r>
              <a:rPr lang="en-US" sz="1800" b="0" i="0" dirty="0">
                <a:solidFill>
                  <a:schemeClr val="accent3"/>
                </a:solidFill>
                <a:effectLst/>
                <a:latin typeface="Aptos" panose="020B0004020202020204" pitchFamily="34" charset="0"/>
              </a:rPr>
              <a:t>Added allowance for a QR code </a:t>
            </a:r>
            <a:r>
              <a:rPr lang="en-US" sz="1800" b="0" i="0" dirty="0">
                <a:effectLst/>
                <a:latin typeface="Aptos" panose="020B0004020202020204" pitchFamily="34" charset="0"/>
              </a:rPr>
              <a:t>or equivalent “on label” link to EVP communications </a:t>
            </a:r>
            <a:endParaRPr lang="en-US" b="0" i="0" dirty="0">
              <a:effectLst/>
              <a:latin typeface="Segoe UI" panose="020B0502040204020203" pitchFamily="34" charset="0"/>
            </a:endParaRPr>
          </a:p>
          <a:p>
            <a:pPr algn="l" rtl="0" fontAlgn="base"/>
            <a:r>
              <a:rPr lang="en-US" sz="1800" b="0" i="0" dirty="0">
                <a:solidFill>
                  <a:schemeClr val="accent3"/>
                </a:solidFill>
                <a:effectLst/>
                <a:latin typeface="Aptos" panose="020B0004020202020204" pitchFamily="34" charset="0"/>
              </a:rPr>
              <a:t>Expanded to outbreaks outside the US </a:t>
            </a:r>
            <a:r>
              <a:rPr lang="en-US" sz="1800" b="0" i="0" dirty="0">
                <a:effectLst/>
                <a:latin typeface="Aptos" panose="020B0004020202020204" pitchFamily="34" charset="0"/>
              </a:rPr>
              <a:t>where potential exists to impact the US</a:t>
            </a:r>
            <a:endParaRPr lang="en-US" b="0" i="0" dirty="0">
              <a:effectLst/>
              <a:latin typeface="Segoe UI" panose="020B0502040204020203" pitchFamily="34" charset="0"/>
            </a:endParaRPr>
          </a:p>
          <a:p>
            <a:pPr algn="l" rtl="0" fontAlgn="base"/>
            <a:r>
              <a:rPr lang="en-US" sz="1800" b="0" i="0" dirty="0">
                <a:solidFill>
                  <a:schemeClr val="accent3"/>
                </a:solidFill>
                <a:effectLst/>
                <a:latin typeface="Aptos" panose="020B0004020202020204" pitchFamily="34" charset="0"/>
              </a:rPr>
              <a:t>Expanded the Regulatory Agencies the EPA may rely upon </a:t>
            </a:r>
            <a:r>
              <a:rPr lang="en-US" sz="1800" b="0" i="0" dirty="0">
                <a:effectLst/>
                <a:latin typeface="Aptos" panose="020B0004020202020204" pitchFamily="34" charset="0"/>
              </a:rPr>
              <a:t>to identify outbreaks, viral structure, and transmission (e.g., USDA, HAN Alerts) </a:t>
            </a:r>
            <a:endParaRPr lang="en-US" b="0" i="0" dirty="0">
              <a:effectLst/>
              <a:latin typeface="Segoe UI" panose="020B0502040204020203" pitchFamily="34" charset="0"/>
            </a:endParaRPr>
          </a:p>
          <a:p>
            <a:pPr algn="l" rtl="0" fontAlgn="base"/>
            <a:r>
              <a:rPr lang="en-US" sz="1800" b="0" i="0" dirty="0">
                <a:solidFill>
                  <a:schemeClr val="accent3"/>
                </a:solidFill>
                <a:effectLst/>
                <a:latin typeface="Aptos" panose="020B0004020202020204" pitchFamily="34" charset="0"/>
              </a:rPr>
              <a:t>Added/Updated registration process and templates </a:t>
            </a:r>
            <a:r>
              <a:rPr lang="en-US" sz="1800" b="0" i="0" dirty="0">
                <a:effectLst/>
                <a:latin typeface="Aptos" panose="020B0004020202020204" pitchFamily="34" charset="0"/>
              </a:rPr>
              <a:t>(e.g., cover letter, “terms”, Master Label) for registrant use and to standardize the registrant process. </a:t>
            </a:r>
            <a:endParaRPr lang="en-US" b="0" i="0" dirty="0">
              <a:effectLst/>
              <a:latin typeface="Segoe UI" panose="020B0502040204020203" pitchFamily="34" charset="0"/>
            </a:endParaRPr>
          </a:p>
        </p:txBody>
      </p:sp>
      <p:sp>
        <p:nvSpPr>
          <p:cNvPr id="5" name="Title 4">
            <a:extLst>
              <a:ext uri="{FF2B5EF4-FFF2-40B4-BE49-F238E27FC236}">
                <a16:creationId xmlns:a16="http://schemas.microsoft.com/office/drawing/2014/main" id="{C8C64FCC-B0F2-90FA-B1A2-FE6733C3720A}"/>
              </a:ext>
            </a:extLst>
          </p:cNvPr>
          <p:cNvSpPr>
            <a:spLocks noGrp="1"/>
          </p:cNvSpPr>
          <p:nvPr>
            <p:ph type="title"/>
          </p:nvPr>
        </p:nvSpPr>
        <p:spPr>
          <a:xfrm>
            <a:off x="949071" y="336550"/>
            <a:ext cx="11519154" cy="1325563"/>
          </a:xfrm>
        </p:spPr>
        <p:txBody>
          <a:bodyPr/>
          <a:lstStyle/>
          <a:p>
            <a:r>
              <a:rPr lang="en-US" dirty="0"/>
              <a:t>Proposed Revisions to the EVP Policy</a:t>
            </a:r>
          </a:p>
        </p:txBody>
      </p:sp>
      <p:sp>
        <p:nvSpPr>
          <p:cNvPr id="2" name="Slide Number Placeholder 1">
            <a:extLst>
              <a:ext uri="{FF2B5EF4-FFF2-40B4-BE49-F238E27FC236}">
                <a16:creationId xmlns:a16="http://schemas.microsoft.com/office/drawing/2014/main" id="{0179EDE1-A7DB-0275-4859-976BA2586065}"/>
              </a:ext>
            </a:extLst>
          </p:cNvPr>
          <p:cNvSpPr>
            <a:spLocks noGrp="1"/>
          </p:cNvSpPr>
          <p:nvPr>
            <p:ph type="sldNum" sz="quarter" idx="12"/>
          </p:nvPr>
        </p:nvSpPr>
        <p:spPr/>
        <p:txBody>
          <a:bodyPr/>
          <a:lstStyle/>
          <a:p>
            <a:pPr>
              <a:defRPr/>
            </a:pPr>
            <a:fld id="{D76B855D-E9CC-4FF8-AD85-6CDC7B89A0DE}" type="slidenum">
              <a:rPr lang="en-US" smtClean="0">
                <a:solidFill>
                  <a:prstClr val="black">
                    <a:tint val="75000"/>
                  </a:prstClr>
                </a:solidFill>
              </a:rPr>
              <a:pPr>
                <a:defRPr/>
              </a:pPr>
              <a:t>12</a:t>
            </a:fld>
            <a:endParaRPr lang="en-US" dirty="0">
              <a:solidFill>
                <a:prstClr val="black">
                  <a:tint val="75000"/>
                </a:prstClr>
              </a:solidFill>
            </a:endParaRPr>
          </a:p>
        </p:txBody>
      </p:sp>
    </p:spTree>
    <p:extLst>
      <p:ext uri="{BB962C8B-B14F-4D97-AF65-F5344CB8AC3E}">
        <p14:creationId xmlns:p14="http://schemas.microsoft.com/office/powerpoint/2010/main" val="22299467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09A32A3-9E10-7911-F1D0-86F70246D61F}"/>
              </a:ext>
            </a:extLst>
          </p:cNvPr>
          <p:cNvSpPr>
            <a:spLocks noGrp="1"/>
          </p:cNvSpPr>
          <p:nvPr>
            <p:ph type="title"/>
          </p:nvPr>
        </p:nvSpPr>
        <p:spPr/>
        <p:txBody>
          <a:bodyPr/>
          <a:lstStyle/>
          <a:p>
            <a:endParaRPr lang="en-US" dirty="0"/>
          </a:p>
        </p:txBody>
      </p:sp>
      <p:sp>
        <p:nvSpPr>
          <p:cNvPr id="10" name="Content Placeholder 9">
            <a:extLst>
              <a:ext uri="{FF2B5EF4-FFF2-40B4-BE49-F238E27FC236}">
                <a16:creationId xmlns:a16="http://schemas.microsoft.com/office/drawing/2014/main" id="{97844EB6-333D-57F6-408B-397BC969B01C}"/>
              </a:ext>
            </a:extLst>
          </p:cNvPr>
          <p:cNvSpPr>
            <a:spLocks noGrp="1"/>
          </p:cNvSpPr>
          <p:nvPr>
            <p:ph idx="1"/>
          </p:nvPr>
        </p:nvSpPr>
        <p:spPr/>
        <p:txBody>
          <a:bodyPr/>
          <a:lstStyle/>
          <a:p>
            <a:r>
              <a:rPr lang="en-US" sz="2400" dirty="0"/>
              <a:t>Used EVP as the basis for Sporeformer, Mycobacteria, Fungi &amp; Bacteria Policies</a:t>
            </a:r>
          </a:p>
          <a:p>
            <a:pPr marL="0" indent="0">
              <a:buNone/>
            </a:pPr>
            <a:endParaRPr lang="en-US" sz="2400" dirty="0"/>
          </a:p>
          <a:p>
            <a:r>
              <a:rPr lang="en-US" sz="2400" dirty="0"/>
              <a:t>General Recommendations Report</a:t>
            </a:r>
          </a:p>
          <a:p>
            <a:pPr lvl="1"/>
            <a:r>
              <a:rPr lang="en-US" sz="2000" dirty="0"/>
              <a:t>Change recommendations for test methods, test strains, test conditions, test carriers, etc.</a:t>
            </a:r>
          </a:p>
          <a:p>
            <a:pPr lvl="1"/>
            <a:r>
              <a:rPr lang="en-US" sz="2000" dirty="0"/>
              <a:t>Recommendations to move away from reliance on suspension test methods</a:t>
            </a:r>
          </a:p>
          <a:p>
            <a:pPr lvl="1"/>
            <a:r>
              <a:rPr lang="en-US" sz="2000" dirty="0"/>
              <a:t>Internal use emerging pathogen recommendations</a:t>
            </a:r>
          </a:p>
          <a:p>
            <a:endParaRPr lang="en-US" dirty="0"/>
          </a:p>
        </p:txBody>
      </p:sp>
      <p:sp>
        <p:nvSpPr>
          <p:cNvPr id="2" name="Title 4">
            <a:extLst>
              <a:ext uri="{FF2B5EF4-FFF2-40B4-BE49-F238E27FC236}">
                <a16:creationId xmlns:a16="http://schemas.microsoft.com/office/drawing/2014/main" id="{6B9E401F-A5B7-4D25-3A05-DBE91959ACC6}"/>
              </a:ext>
            </a:extLst>
          </p:cNvPr>
          <p:cNvSpPr txBox="1">
            <a:spLocks/>
          </p:cNvSpPr>
          <p:nvPr/>
        </p:nvSpPr>
        <p:spPr>
          <a:xfrm>
            <a:off x="949071" y="336550"/>
            <a:ext cx="11519154" cy="1325563"/>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Creation of Additional Policies</a:t>
            </a:r>
          </a:p>
        </p:txBody>
      </p:sp>
      <p:sp>
        <p:nvSpPr>
          <p:cNvPr id="3" name="Slide Number Placeholder 2">
            <a:extLst>
              <a:ext uri="{FF2B5EF4-FFF2-40B4-BE49-F238E27FC236}">
                <a16:creationId xmlns:a16="http://schemas.microsoft.com/office/drawing/2014/main" id="{DF627A6F-A940-0F67-45D2-32ABE07F1246}"/>
              </a:ext>
            </a:extLst>
          </p:cNvPr>
          <p:cNvSpPr>
            <a:spLocks noGrp="1"/>
          </p:cNvSpPr>
          <p:nvPr>
            <p:ph type="sldNum" sz="quarter" idx="12"/>
          </p:nvPr>
        </p:nvSpPr>
        <p:spPr/>
        <p:txBody>
          <a:bodyPr/>
          <a:lstStyle/>
          <a:p>
            <a:pPr>
              <a:defRPr/>
            </a:pPr>
            <a:fld id="{D76B855D-E9CC-4FF8-AD85-6CDC7B89A0DE}" type="slidenum">
              <a:rPr lang="en-US" smtClean="0">
                <a:solidFill>
                  <a:prstClr val="black">
                    <a:tint val="75000"/>
                  </a:prstClr>
                </a:solidFill>
              </a:rPr>
              <a:pPr>
                <a:defRPr/>
              </a:pPr>
              <a:t>13</a:t>
            </a:fld>
            <a:endParaRPr lang="en-US" dirty="0">
              <a:solidFill>
                <a:prstClr val="black">
                  <a:tint val="75000"/>
                </a:prstClr>
              </a:solidFill>
            </a:endParaRPr>
          </a:p>
        </p:txBody>
      </p:sp>
    </p:spTree>
    <p:extLst>
      <p:ext uri="{BB962C8B-B14F-4D97-AF65-F5344CB8AC3E}">
        <p14:creationId xmlns:p14="http://schemas.microsoft.com/office/powerpoint/2010/main" val="2742533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62477-3BAC-81DC-3B67-68DE95634E70}"/>
              </a:ext>
            </a:extLst>
          </p:cNvPr>
          <p:cNvSpPr>
            <a:spLocks noGrp="1"/>
          </p:cNvSpPr>
          <p:nvPr>
            <p:ph type="title"/>
          </p:nvPr>
        </p:nvSpPr>
        <p:spPr/>
        <p:txBody>
          <a:bodyPr/>
          <a:lstStyle/>
          <a:p>
            <a:r>
              <a:rPr lang="en-US" b="1" dirty="0">
                <a:solidFill>
                  <a:schemeClr val="accent3"/>
                </a:solidFill>
              </a:rPr>
              <a:t>Viral</a:t>
            </a:r>
            <a:br>
              <a:rPr lang="en-US" dirty="0"/>
            </a:br>
            <a:r>
              <a:rPr lang="en-US" dirty="0"/>
              <a:t>Proposed Revised Policy</a:t>
            </a:r>
          </a:p>
        </p:txBody>
      </p:sp>
      <p:sp>
        <p:nvSpPr>
          <p:cNvPr id="5" name="Slide Number Placeholder 4">
            <a:extLst>
              <a:ext uri="{FF2B5EF4-FFF2-40B4-BE49-F238E27FC236}">
                <a16:creationId xmlns:a16="http://schemas.microsoft.com/office/drawing/2014/main" id="{5F3A9F70-F887-3F21-3AC4-D1AA625F7BCE}"/>
              </a:ext>
            </a:extLst>
          </p:cNvPr>
          <p:cNvSpPr>
            <a:spLocks noGrp="1"/>
          </p:cNvSpPr>
          <p:nvPr>
            <p:ph type="sldNum" sz="quarter" idx="12"/>
          </p:nvPr>
        </p:nvSpPr>
        <p:spPr/>
        <p:txBody>
          <a:bodyPr/>
          <a:lstStyle/>
          <a:p>
            <a:pPr>
              <a:defRPr/>
            </a:pPr>
            <a:fld id="{D76B855D-E9CC-4FF8-AD85-6CDC7B89A0DE}" type="slidenum">
              <a:rPr lang="en-US" smtClean="0">
                <a:solidFill>
                  <a:prstClr val="black">
                    <a:tint val="75000"/>
                  </a:prstClr>
                </a:solidFill>
              </a:rPr>
              <a:pPr>
                <a:defRPr/>
              </a:pPr>
              <a:t>14</a:t>
            </a:fld>
            <a:endParaRPr lang="en-US" dirty="0">
              <a:solidFill>
                <a:prstClr val="black">
                  <a:tint val="75000"/>
                </a:prstClr>
              </a:solidFill>
            </a:endParaRPr>
          </a:p>
        </p:txBody>
      </p:sp>
      <p:pic>
        <p:nvPicPr>
          <p:cNvPr id="8" name="Picture 7">
            <a:extLst>
              <a:ext uri="{FF2B5EF4-FFF2-40B4-BE49-F238E27FC236}">
                <a16:creationId xmlns:a16="http://schemas.microsoft.com/office/drawing/2014/main" id="{36B8BA53-4E9A-48D5-D356-55FA5AC4B3DE}"/>
              </a:ext>
            </a:extLst>
          </p:cNvPr>
          <p:cNvPicPr>
            <a:picLocks noChangeAspect="1"/>
          </p:cNvPicPr>
          <p:nvPr/>
        </p:nvPicPr>
        <p:blipFill>
          <a:blip r:embed="rId2"/>
          <a:stretch>
            <a:fillRect/>
          </a:stretch>
        </p:blipFill>
        <p:spPr>
          <a:xfrm>
            <a:off x="5362575" y="1"/>
            <a:ext cx="6829425" cy="6858000"/>
          </a:xfrm>
          <a:prstGeom prst="rect">
            <a:avLst/>
          </a:prstGeom>
        </p:spPr>
      </p:pic>
    </p:spTree>
    <p:extLst>
      <p:ext uri="{BB962C8B-B14F-4D97-AF65-F5344CB8AC3E}">
        <p14:creationId xmlns:p14="http://schemas.microsoft.com/office/powerpoint/2010/main" val="769700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51FA4D-B3E2-30FC-6900-5EAFD4577C37}"/>
              </a:ext>
            </a:extLst>
          </p:cNvPr>
          <p:cNvSpPr>
            <a:spLocks noGrp="1"/>
          </p:cNvSpPr>
          <p:nvPr>
            <p:ph type="title"/>
          </p:nvPr>
        </p:nvSpPr>
        <p:spPr>
          <a:xfrm>
            <a:off x="857250" y="1333500"/>
            <a:ext cx="4114800" cy="4476750"/>
          </a:xfrm>
        </p:spPr>
        <p:txBody>
          <a:bodyPr/>
          <a:lstStyle/>
          <a:p>
            <a:r>
              <a:rPr lang="en-US" dirty="0">
                <a:solidFill>
                  <a:schemeClr val="accent3"/>
                </a:solidFill>
              </a:rPr>
              <a:t>Bacterial Sporeformers</a:t>
            </a:r>
            <a:br>
              <a:rPr lang="en-US" dirty="0"/>
            </a:br>
            <a:r>
              <a:rPr lang="en-US" dirty="0"/>
              <a:t>Proposed Revised Policy</a:t>
            </a:r>
          </a:p>
        </p:txBody>
      </p:sp>
      <p:sp>
        <p:nvSpPr>
          <p:cNvPr id="6" name="Slide Number Placeholder 5">
            <a:extLst>
              <a:ext uri="{FF2B5EF4-FFF2-40B4-BE49-F238E27FC236}">
                <a16:creationId xmlns:a16="http://schemas.microsoft.com/office/drawing/2014/main" id="{857F3918-9AE2-82FE-EA9A-C91E9A7256CA}"/>
              </a:ext>
            </a:extLst>
          </p:cNvPr>
          <p:cNvSpPr>
            <a:spLocks noGrp="1"/>
          </p:cNvSpPr>
          <p:nvPr>
            <p:ph type="sldNum" sz="quarter" idx="12"/>
          </p:nvPr>
        </p:nvSpPr>
        <p:spPr/>
        <p:txBody>
          <a:bodyPr/>
          <a:lstStyle/>
          <a:p>
            <a:pPr>
              <a:defRPr/>
            </a:pPr>
            <a:fld id="{D76B855D-E9CC-4FF8-AD85-6CDC7B89A0DE}" type="slidenum">
              <a:rPr lang="en-US" smtClean="0">
                <a:solidFill>
                  <a:prstClr val="black">
                    <a:tint val="75000"/>
                  </a:prstClr>
                </a:solidFill>
              </a:rPr>
              <a:pPr>
                <a:defRPr/>
              </a:pPr>
              <a:t>15</a:t>
            </a:fld>
            <a:endParaRPr lang="en-US" dirty="0">
              <a:solidFill>
                <a:prstClr val="black">
                  <a:tint val="75000"/>
                </a:prstClr>
              </a:solidFill>
            </a:endParaRPr>
          </a:p>
        </p:txBody>
      </p:sp>
      <p:pic>
        <p:nvPicPr>
          <p:cNvPr id="3" name="Picture 2">
            <a:extLst>
              <a:ext uri="{FF2B5EF4-FFF2-40B4-BE49-F238E27FC236}">
                <a16:creationId xmlns:a16="http://schemas.microsoft.com/office/drawing/2014/main" id="{7CD70C25-1669-1134-9993-56323613E4E7}"/>
              </a:ext>
            </a:extLst>
          </p:cNvPr>
          <p:cNvPicPr>
            <a:picLocks noChangeAspect="1"/>
          </p:cNvPicPr>
          <p:nvPr/>
        </p:nvPicPr>
        <p:blipFill>
          <a:blip r:embed="rId2"/>
          <a:stretch>
            <a:fillRect/>
          </a:stretch>
        </p:blipFill>
        <p:spPr>
          <a:xfrm>
            <a:off x="5476875" y="0"/>
            <a:ext cx="6785708" cy="6858000"/>
          </a:xfrm>
          <a:prstGeom prst="rect">
            <a:avLst/>
          </a:prstGeom>
        </p:spPr>
      </p:pic>
    </p:spTree>
    <p:extLst>
      <p:ext uri="{BB962C8B-B14F-4D97-AF65-F5344CB8AC3E}">
        <p14:creationId xmlns:p14="http://schemas.microsoft.com/office/powerpoint/2010/main" val="22606755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51FA4D-B3E2-30FC-6900-5EAFD4577C37}"/>
              </a:ext>
            </a:extLst>
          </p:cNvPr>
          <p:cNvSpPr>
            <a:spLocks noGrp="1"/>
          </p:cNvSpPr>
          <p:nvPr>
            <p:ph type="title"/>
          </p:nvPr>
        </p:nvSpPr>
        <p:spPr>
          <a:xfrm>
            <a:off x="1085850" y="1771649"/>
            <a:ext cx="4038600" cy="4429125"/>
          </a:xfrm>
        </p:spPr>
        <p:txBody>
          <a:bodyPr/>
          <a:lstStyle/>
          <a:p>
            <a:r>
              <a:rPr lang="en-US" dirty="0">
                <a:solidFill>
                  <a:schemeClr val="accent3"/>
                </a:solidFill>
              </a:rPr>
              <a:t>Mycobacteria</a:t>
            </a:r>
            <a:br>
              <a:rPr lang="en-US" dirty="0"/>
            </a:br>
            <a:r>
              <a:rPr lang="en-US" dirty="0"/>
              <a:t>Proposed Revised Policy</a:t>
            </a:r>
          </a:p>
        </p:txBody>
      </p:sp>
      <p:sp>
        <p:nvSpPr>
          <p:cNvPr id="6" name="Slide Number Placeholder 5">
            <a:extLst>
              <a:ext uri="{FF2B5EF4-FFF2-40B4-BE49-F238E27FC236}">
                <a16:creationId xmlns:a16="http://schemas.microsoft.com/office/drawing/2014/main" id="{857F3918-9AE2-82FE-EA9A-C91E9A7256CA}"/>
              </a:ext>
            </a:extLst>
          </p:cNvPr>
          <p:cNvSpPr>
            <a:spLocks noGrp="1"/>
          </p:cNvSpPr>
          <p:nvPr>
            <p:ph type="sldNum" sz="quarter" idx="12"/>
          </p:nvPr>
        </p:nvSpPr>
        <p:spPr/>
        <p:txBody>
          <a:bodyPr/>
          <a:lstStyle/>
          <a:p>
            <a:pPr>
              <a:defRPr/>
            </a:pPr>
            <a:fld id="{D76B855D-E9CC-4FF8-AD85-6CDC7B89A0DE}" type="slidenum">
              <a:rPr lang="en-US" smtClean="0">
                <a:solidFill>
                  <a:prstClr val="black">
                    <a:tint val="75000"/>
                  </a:prstClr>
                </a:solidFill>
              </a:rPr>
              <a:pPr>
                <a:defRPr/>
              </a:pPr>
              <a:t>16</a:t>
            </a:fld>
            <a:endParaRPr lang="en-US" dirty="0">
              <a:solidFill>
                <a:prstClr val="black">
                  <a:tint val="75000"/>
                </a:prstClr>
              </a:solidFill>
            </a:endParaRPr>
          </a:p>
        </p:txBody>
      </p:sp>
      <p:pic>
        <p:nvPicPr>
          <p:cNvPr id="3" name="Picture 2">
            <a:extLst>
              <a:ext uri="{FF2B5EF4-FFF2-40B4-BE49-F238E27FC236}">
                <a16:creationId xmlns:a16="http://schemas.microsoft.com/office/drawing/2014/main" id="{6950D0EA-AA4A-417D-6B03-5C77B107703C}"/>
              </a:ext>
            </a:extLst>
          </p:cNvPr>
          <p:cNvPicPr>
            <a:picLocks noChangeAspect="1"/>
          </p:cNvPicPr>
          <p:nvPr/>
        </p:nvPicPr>
        <p:blipFill>
          <a:blip r:embed="rId2"/>
          <a:stretch>
            <a:fillRect/>
          </a:stretch>
        </p:blipFill>
        <p:spPr>
          <a:xfrm>
            <a:off x="5591175" y="-38100"/>
            <a:ext cx="6600825" cy="6858000"/>
          </a:xfrm>
          <a:prstGeom prst="rect">
            <a:avLst/>
          </a:prstGeom>
        </p:spPr>
      </p:pic>
    </p:spTree>
    <p:extLst>
      <p:ext uri="{BB962C8B-B14F-4D97-AF65-F5344CB8AC3E}">
        <p14:creationId xmlns:p14="http://schemas.microsoft.com/office/powerpoint/2010/main" val="23968874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51FA4D-B3E2-30FC-6900-5EAFD4577C37}"/>
              </a:ext>
            </a:extLst>
          </p:cNvPr>
          <p:cNvSpPr>
            <a:spLocks noGrp="1"/>
          </p:cNvSpPr>
          <p:nvPr>
            <p:ph type="title"/>
          </p:nvPr>
        </p:nvSpPr>
        <p:spPr>
          <a:xfrm>
            <a:off x="1247774" y="1381125"/>
            <a:ext cx="3571875" cy="4457700"/>
          </a:xfrm>
        </p:spPr>
        <p:txBody>
          <a:bodyPr/>
          <a:lstStyle/>
          <a:p>
            <a:r>
              <a:rPr lang="en-US" dirty="0">
                <a:solidFill>
                  <a:schemeClr val="accent3"/>
                </a:solidFill>
              </a:rPr>
              <a:t>Fungi/Yeast</a:t>
            </a:r>
            <a:br>
              <a:rPr lang="en-US" dirty="0"/>
            </a:br>
            <a:r>
              <a:rPr lang="en-US" dirty="0"/>
              <a:t>Proposed Revised Policy</a:t>
            </a:r>
          </a:p>
        </p:txBody>
      </p:sp>
      <p:sp>
        <p:nvSpPr>
          <p:cNvPr id="6" name="Slide Number Placeholder 5">
            <a:extLst>
              <a:ext uri="{FF2B5EF4-FFF2-40B4-BE49-F238E27FC236}">
                <a16:creationId xmlns:a16="http://schemas.microsoft.com/office/drawing/2014/main" id="{857F3918-9AE2-82FE-EA9A-C91E9A7256CA}"/>
              </a:ext>
            </a:extLst>
          </p:cNvPr>
          <p:cNvSpPr>
            <a:spLocks noGrp="1"/>
          </p:cNvSpPr>
          <p:nvPr>
            <p:ph type="sldNum" sz="quarter" idx="12"/>
          </p:nvPr>
        </p:nvSpPr>
        <p:spPr/>
        <p:txBody>
          <a:bodyPr/>
          <a:lstStyle/>
          <a:p>
            <a:pPr>
              <a:defRPr/>
            </a:pPr>
            <a:fld id="{D76B855D-E9CC-4FF8-AD85-6CDC7B89A0DE}" type="slidenum">
              <a:rPr lang="en-US" smtClean="0">
                <a:solidFill>
                  <a:prstClr val="black">
                    <a:tint val="75000"/>
                  </a:prstClr>
                </a:solidFill>
              </a:rPr>
              <a:pPr>
                <a:defRPr/>
              </a:pPr>
              <a:t>17</a:t>
            </a:fld>
            <a:endParaRPr lang="en-US" dirty="0">
              <a:solidFill>
                <a:prstClr val="black">
                  <a:tint val="75000"/>
                </a:prstClr>
              </a:solidFill>
            </a:endParaRPr>
          </a:p>
        </p:txBody>
      </p:sp>
      <p:pic>
        <p:nvPicPr>
          <p:cNvPr id="3" name="Picture 2">
            <a:extLst>
              <a:ext uri="{FF2B5EF4-FFF2-40B4-BE49-F238E27FC236}">
                <a16:creationId xmlns:a16="http://schemas.microsoft.com/office/drawing/2014/main" id="{8D42960E-2404-634C-6BDD-2BD153EFDC9B}"/>
              </a:ext>
            </a:extLst>
          </p:cNvPr>
          <p:cNvPicPr>
            <a:picLocks noChangeAspect="1"/>
          </p:cNvPicPr>
          <p:nvPr/>
        </p:nvPicPr>
        <p:blipFill>
          <a:blip r:embed="rId2"/>
          <a:stretch>
            <a:fillRect/>
          </a:stretch>
        </p:blipFill>
        <p:spPr>
          <a:xfrm>
            <a:off x="5844887" y="0"/>
            <a:ext cx="6347113" cy="6858000"/>
          </a:xfrm>
          <a:prstGeom prst="rect">
            <a:avLst/>
          </a:prstGeom>
        </p:spPr>
      </p:pic>
    </p:spTree>
    <p:extLst>
      <p:ext uri="{BB962C8B-B14F-4D97-AF65-F5344CB8AC3E}">
        <p14:creationId xmlns:p14="http://schemas.microsoft.com/office/powerpoint/2010/main" val="17140432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51FA4D-B3E2-30FC-6900-5EAFD4577C37}"/>
              </a:ext>
            </a:extLst>
          </p:cNvPr>
          <p:cNvSpPr>
            <a:spLocks noGrp="1"/>
          </p:cNvSpPr>
          <p:nvPr>
            <p:ph type="title"/>
          </p:nvPr>
        </p:nvSpPr>
        <p:spPr/>
        <p:txBody>
          <a:bodyPr/>
          <a:lstStyle/>
          <a:p>
            <a:r>
              <a:rPr lang="en-US" dirty="0">
                <a:solidFill>
                  <a:schemeClr val="accent3"/>
                </a:solidFill>
              </a:rPr>
              <a:t>Bacteria</a:t>
            </a:r>
            <a:br>
              <a:rPr lang="en-US" dirty="0"/>
            </a:br>
            <a:r>
              <a:rPr lang="en-US" dirty="0"/>
              <a:t>Proposed Revised Policy</a:t>
            </a:r>
          </a:p>
        </p:txBody>
      </p:sp>
      <p:sp>
        <p:nvSpPr>
          <p:cNvPr id="6" name="Slide Number Placeholder 5">
            <a:extLst>
              <a:ext uri="{FF2B5EF4-FFF2-40B4-BE49-F238E27FC236}">
                <a16:creationId xmlns:a16="http://schemas.microsoft.com/office/drawing/2014/main" id="{857F3918-9AE2-82FE-EA9A-C91E9A7256CA}"/>
              </a:ext>
            </a:extLst>
          </p:cNvPr>
          <p:cNvSpPr>
            <a:spLocks noGrp="1"/>
          </p:cNvSpPr>
          <p:nvPr>
            <p:ph type="sldNum" sz="quarter" idx="12"/>
          </p:nvPr>
        </p:nvSpPr>
        <p:spPr/>
        <p:txBody>
          <a:bodyPr/>
          <a:lstStyle/>
          <a:p>
            <a:pPr>
              <a:defRPr/>
            </a:pPr>
            <a:fld id="{D76B855D-E9CC-4FF8-AD85-6CDC7B89A0DE}" type="slidenum">
              <a:rPr lang="en-US" smtClean="0">
                <a:solidFill>
                  <a:prstClr val="black">
                    <a:tint val="75000"/>
                  </a:prstClr>
                </a:solidFill>
              </a:rPr>
              <a:pPr>
                <a:defRPr/>
              </a:pPr>
              <a:t>18</a:t>
            </a:fld>
            <a:endParaRPr lang="en-US" dirty="0">
              <a:solidFill>
                <a:prstClr val="black">
                  <a:tint val="75000"/>
                </a:prstClr>
              </a:solidFill>
            </a:endParaRPr>
          </a:p>
        </p:txBody>
      </p:sp>
      <p:sp>
        <p:nvSpPr>
          <p:cNvPr id="8" name="Content Placeholder 7">
            <a:extLst>
              <a:ext uri="{FF2B5EF4-FFF2-40B4-BE49-F238E27FC236}">
                <a16:creationId xmlns:a16="http://schemas.microsoft.com/office/drawing/2014/main" id="{C03D5E4A-A17F-848C-87C2-214E4EC44342}"/>
              </a:ext>
            </a:extLst>
          </p:cNvPr>
          <p:cNvSpPr>
            <a:spLocks noGrp="1"/>
          </p:cNvSpPr>
          <p:nvPr>
            <p:ph idx="1"/>
          </p:nvPr>
        </p:nvSpPr>
        <p:spPr/>
        <p:txBody>
          <a:bodyPr/>
          <a:lstStyle/>
          <a:p>
            <a:endParaRPr lang="en-US"/>
          </a:p>
        </p:txBody>
      </p:sp>
      <p:pic>
        <p:nvPicPr>
          <p:cNvPr id="3" name="Picture 2">
            <a:extLst>
              <a:ext uri="{FF2B5EF4-FFF2-40B4-BE49-F238E27FC236}">
                <a16:creationId xmlns:a16="http://schemas.microsoft.com/office/drawing/2014/main" id="{517E0C02-C1A7-A098-B11B-2C5525D5B864}"/>
              </a:ext>
            </a:extLst>
          </p:cNvPr>
          <p:cNvPicPr>
            <a:picLocks noChangeAspect="1"/>
          </p:cNvPicPr>
          <p:nvPr/>
        </p:nvPicPr>
        <p:blipFill>
          <a:blip r:embed="rId2"/>
          <a:stretch>
            <a:fillRect/>
          </a:stretch>
        </p:blipFill>
        <p:spPr>
          <a:xfrm>
            <a:off x="5895975" y="0"/>
            <a:ext cx="6296025" cy="6858000"/>
          </a:xfrm>
          <a:prstGeom prst="rect">
            <a:avLst/>
          </a:prstGeom>
        </p:spPr>
      </p:pic>
    </p:spTree>
    <p:extLst>
      <p:ext uri="{BB962C8B-B14F-4D97-AF65-F5344CB8AC3E}">
        <p14:creationId xmlns:p14="http://schemas.microsoft.com/office/powerpoint/2010/main" val="36098114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E8A64-6546-0D24-668C-2C2C13E0762B}"/>
              </a:ext>
            </a:extLst>
          </p:cNvPr>
          <p:cNvSpPr>
            <a:spLocks noGrp="1"/>
          </p:cNvSpPr>
          <p:nvPr>
            <p:ph type="title"/>
          </p:nvPr>
        </p:nvSpPr>
        <p:spPr>
          <a:xfrm>
            <a:off x="1657350" y="519642"/>
            <a:ext cx="2951205" cy="5571066"/>
          </a:xfrm>
        </p:spPr>
        <p:txBody>
          <a:bodyPr vert="horz" lIns="91440" tIns="45720" rIns="91440" bIns="45720" rtlCol="0" anchor="ctr">
            <a:normAutofit/>
          </a:bodyPr>
          <a:lstStyle/>
          <a:p>
            <a:pPr algn="l"/>
            <a:r>
              <a:rPr lang="en-US" kern="1200" dirty="0">
                <a:solidFill>
                  <a:srgbClr val="FFFFFF"/>
                </a:solidFill>
                <a:latin typeface="+mj-lt"/>
                <a:ea typeface="+mj-ea"/>
                <a:cs typeface="+mj-cs"/>
              </a:rPr>
              <a:t>What’s the next step for the Policies?</a:t>
            </a:r>
          </a:p>
        </p:txBody>
      </p:sp>
      <p:sp>
        <p:nvSpPr>
          <p:cNvPr id="5" name="Slide Number Placeholder 4">
            <a:extLst>
              <a:ext uri="{FF2B5EF4-FFF2-40B4-BE49-F238E27FC236}">
                <a16:creationId xmlns:a16="http://schemas.microsoft.com/office/drawing/2014/main" id="{0590A1C6-B79D-6C94-2B44-63EBA991FF5E}"/>
              </a:ext>
            </a:extLst>
          </p:cNvPr>
          <p:cNvSpPr>
            <a:spLocks noGrp="1"/>
          </p:cNvSpPr>
          <p:nvPr>
            <p:ph type="sldNum" sz="quarter" idx="12"/>
          </p:nvPr>
        </p:nvSpPr>
        <p:spPr>
          <a:xfrm>
            <a:off x="9664504" y="6356350"/>
            <a:ext cx="1689295" cy="365125"/>
          </a:xfrm>
        </p:spPr>
        <p:txBody>
          <a:bodyPr vert="horz" lIns="91440" tIns="45720" rIns="91440" bIns="45720" rtlCol="0" anchor="ctr">
            <a:normAutofit/>
          </a:bodyPr>
          <a:lstStyle/>
          <a:p>
            <a:pPr>
              <a:spcAft>
                <a:spcPts val="600"/>
              </a:spcAft>
              <a:defRPr/>
            </a:pPr>
            <a:fld id="{D76B855D-E9CC-4FF8-AD85-6CDC7B89A0DE}" type="slidenum">
              <a:rPr lang="en-US" smtClean="0">
                <a:solidFill>
                  <a:prstClr val="black">
                    <a:tint val="75000"/>
                  </a:prstClr>
                </a:solidFill>
              </a:rPr>
              <a:pPr>
                <a:spcAft>
                  <a:spcPts val="600"/>
                </a:spcAft>
                <a:defRPr/>
              </a:pPr>
              <a:t>19</a:t>
            </a:fld>
            <a:endParaRPr lang="en-US">
              <a:solidFill>
                <a:prstClr val="black">
                  <a:tint val="75000"/>
                </a:prstClr>
              </a:solidFill>
            </a:endParaRPr>
          </a:p>
        </p:txBody>
      </p:sp>
      <p:graphicFrame>
        <p:nvGraphicFramePr>
          <p:cNvPr id="8" name="Content Placeholder 5">
            <a:extLst>
              <a:ext uri="{FF2B5EF4-FFF2-40B4-BE49-F238E27FC236}">
                <a16:creationId xmlns:a16="http://schemas.microsoft.com/office/drawing/2014/main" id="{E4415022-8E61-58BA-111D-C1ABCAE12C82}"/>
              </a:ext>
            </a:extLst>
          </p:cNvPr>
          <p:cNvGraphicFramePr>
            <a:graphicFrameLocks noGrp="1"/>
          </p:cNvGraphicFramePr>
          <p:nvPr>
            <p:ph idx="1"/>
            <p:extLst>
              <p:ext uri="{D42A27DB-BD31-4B8C-83A1-F6EECF244321}">
                <p14:modId xmlns:p14="http://schemas.microsoft.com/office/powerpoint/2010/main" val="2063489601"/>
              </p:ext>
            </p:extLst>
          </p:nvPr>
        </p:nvGraphicFramePr>
        <p:xfrm>
          <a:off x="4953000" y="510646"/>
          <a:ext cx="7239000" cy="59282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825733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Content Placeholder 2">
            <a:extLst>
              <a:ext uri="{FF2B5EF4-FFF2-40B4-BE49-F238E27FC236}">
                <a16:creationId xmlns:a16="http://schemas.microsoft.com/office/drawing/2014/main" id="{49916D56-2E14-AF79-F1A2-60712F8B0F1B}"/>
              </a:ext>
            </a:extLst>
          </p:cNvPr>
          <p:cNvGraphicFramePr>
            <a:graphicFrameLocks/>
          </p:cNvGraphicFramePr>
          <p:nvPr>
            <p:extLst>
              <p:ext uri="{D42A27DB-BD31-4B8C-83A1-F6EECF244321}">
                <p14:modId xmlns:p14="http://schemas.microsoft.com/office/powerpoint/2010/main" val="3251870013"/>
              </p:ext>
            </p:extLst>
          </p:nvPr>
        </p:nvGraphicFramePr>
        <p:xfrm>
          <a:off x="1356001" y="1278482"/>
          <a:ext cx="9048365" cy="53694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5" name="Title 1">
            <a:extLst>
              <a:ext uri="{FF2B5EF4-FFF2-40B4-BE49-F238E27FC236}">
                <a16:creationId xmlns:a16="http://schemas.microsoft.com/office/drawing/2014/main" id="{705115B3-9429-C865-1AF3-89952B320C95}"/>
              </a:ext>
            </a:extLst>
          </p:cNvPr>
          <p:cNvSpPr txBox="1">
            <a:spLocks/>
          </p:cNvSpPr>
          <p:nvPr/>
        </p:nvSpPr>
        <p:spPr>
          <a:xfrm>
            <a:off x="85725" y="334483"/>
            <a:ext cx="7886700" cy="1325563"/>
          </a:xfrm>
          <a:prstGeom prst="rect">
            <a:avLst/>
          </a:prstGeom>
        </p:spPr>
        <p:txBody>
          <a:bodyPr>
            <a:normAutofit/>
          </a:bodyPr>
          <a:lstStyle>
            <a:lvl1pPr algn="ctr" defTabSz="914400" rtl="0" eaLnBrk="1" latinLnBrk="0" hangingPunct="1">
              <a:lnSpc>
                <a:spcPct val="90000"/>
              </a:lnSpc>
              <a:spcBef>
                <a:spcPct val="0"/>
              </a:spcBef>
              <a:buNone/>
              <a:defRPr sz="2800" kern="1200" cap="all" spc="400" baseline="0">
                <a:solidFill>
                  <a:schemeClr val="bg1"/>
                </a:solidFill>
                <a:latin typeface="+mj-lt"/>
                <a:ea typeface="+mj-ea"/>
                <a:cs typeface="+mj-cs"/>
              </a:defRPr>
            </a:lvl1pPr>
          </a:lstStyle>
          <a:p>
            <a:pPr algn="l"/>
            <a:r>
              <a:rPr lang="en-US" sz="4000" b="1" dirty="0">
                <a:solidFill>
                  <a:schemeClr val="tx1"/>
                </a:solidFill>
                <a:latin typeface="Corbel" panose="020B0503020204020204" pitchFamily="34" charset="0"/>
              </a:rPr>
              <a:t>EPIC </a:t>
            </a:r>
            <a:r>
              <a:rPr lang="en-US" sz="4000" b="1" cap="none" dirty="0">
                <a:solidFill>
                  <a:schemeClr val="tx1"/>
                </a:solidFill>
                <a:latin typeface="Corbel" panose="020B0503020204020204" pitchFamily="34" charset="0"/>
              </a:rPr>
              <a:t>Core Members</a:t>
            </a:r>
            <a:endParaRPr lang="en-US" sz="4000" b="1" dirty="0">
              <a:solidFill>
                <a:schemeClr val="tx1"/>
              </a:solidFill>
              <a:latin typeface="Corbel" panose="020B0503020204020204" pitchFamily="34" charset="0"/>
            </a:endParaRPr>
          </a:p>
        </p:txBody>
      </p:sp>
      <p:sp>
        <p:nvSpPr>
          <p:cNvPr id="47" name="Slide Number Placeholder 46">
            <a:extLst>
              <a:ext uri="{FF2B5EF4-FFF2-40B4-BE49-F238E27FC236}">
                <a16:creationId xmlns:a16="http://schemas.microsoft.com/office/drawing/2014/main" id="{322AE575-CDED-3C40-5B6C-873DB7429573}"/>
              </a:ext>
            </a:extLst>
          </p:cNvPr>
          <p:cNvSpPr>
            <a:spLocks noGrp="1"/>
          </p:cNvSpPr>
          <p:nvPr>
            <p:ph type="sldNum" sz="quarter" idx="4"/>
          </p:nvPr>
        </p:nvSpPr>
        <p:spPr/>
        <p:txBody>
          <a:bodyPr/>
          <a:lstStyle/>
          <a:p>
            <a:pPr>
              <a:defRPr/>
            </a:pPr>
            <a:fld id="{8D1FC6F8-0BCD-47E9-9C64-690771D9C143}" type="slidenum">
              <a:rPr lang="en-US" smtClean="0"/>
              <a:pPr>
                <a:defRPr/>
              </a:pPr>
              <a:t>2</a:t>
            </a:fld>
            <a:endParaRPr lang="en-US" dirty="0"/>
          </a:p>
        </p:txBody>
      </p:sp>
    </p:spTree>
    <p:extLst>
      <p:ext uri="{BB962C8B-B14F-4D97-AF65-F5344CB8AC3E}">
        <p14:creationId xmlns:p14="http://schemas.microsoft.com/office/powerpoint/2010/main" val="29816831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60290-3117-BD76-6DAE-BAE68B686D60}"/>
              </a:ext>
            </a:extLst>
          </p:cNvPr>
          <p:cNvSpPr>
            <a:spLocks noGrp="1"/>
          </p:cNvSpPr>
          <p:nvPr>
            <p:ph type="title"/>
          </p:nvPr>
        </p:nvSpPr>
        <p:spPr>
          <a:xfrm>
            <a:off x="539496" y="365125"/>
            <a:ext cx="11525434" cy="1325563"/>
          </a:xfrm>
        </p:spPr>
        <p:txBody>
          <a:bodyPr/>
          <a:lstStyle/>
          <a:p>
            <a:pPr algn="ctr"/>
            <a:r>
              <a:rPr lang="en-US" dirty="0"/>
              <a:t>Technical Work Group Recommendations to PPDC</a:t>
            </a:r>
          </a:p>
        </p:txBody>
      </p:sp>
      <p:sp>
        <p:nvSpPr>
          <p:cNvPr id="3" name="Content Placeholder 2">
            <a:extLst>
              <a:ext uri="{FF2B5EF4-FFF2-40B4-BE49-F238E27FC236}">
                <a16:creationId xmlns:a16="http://schemas.microsoft.com/office/drawing/2014/main" id="{C5D83E33-0991-FA31-D024-9080EF33B5EE}"/>
              </a:ext>
            </a:extLst>
          </p:cNvPr>
          <p:cNvSpPr>
            <a:spLocks noGrp="1"/>
          </p:cNvSpPr>
          <p:nvPr>
            <p:ph idx="1"/>
          </p:nvPr>
        </p:nvSpPr>
        <p:spPr>
          <a:xfrm>
            <a:off x="1179575" y="1911096"/>
            <a:ext cx="10431399" cy="4203954"/>
          </a:xfrm>
        </p:spPr>
        <p:txBody>
          <a:bodyPr>
            <a:normAutofit fontScale="85000" lnSpcReduction="20000"/>
          </a:bodyPr>
          <a:lstStyle/>
          <a:p>
            <a:pPr algn="l" rtl="0" fontAlgn="base">
              <a:buFont typeface="Arial" panose="020B0604020202020204" pitchFamily="34" charset="0"/>
              <a:buChar char="•"/>
            </a:pPr>
            <a:r>
              <a:rPr lang="en-US" sz="2100" b="1" i="0" dirty="0">
                <a:solidFill>
                  <a:srgbClr val="0070C0"/>
                </a:solidFill>
                <a:effectLst/>
                <a:latin typeface="Aptos" panose="020B0004020202020204" pitchFamily="34" charset="0"/>
              </a:rPr>
              <a:t>Recommendation 1:</a:t>
            </a:r>
            <a:r>
              <a:rPr lang="en-US" sz="2100" b="0" i="0" dirty="0">
                <a:effectLst/>
                <a:latin typeface="Aptos" panose="020B0004020202020204" pitchFamily="34" charset="0"/>
              </a:rPr>
              <a:t> EPA should consider the PPDC Committee’s proposed revisions to the Emerging Viral Pathogen (“EVP”) Policy and publish an updated policy as quickly as possible to assure readiness for the next viral emerging pathogen. The revised EVP should be published for immediate implementation during the public comment period.  </a:t>
            </a:r>
          </a:p>
          <a:p>
            <a:pPr marL="0" indent="0" algn="l" rtl="0" fontAlgn="base">
              <a:buNone/>
            </a:pPr>
            <a:endParaRPr lang="en-US" sz="2100" b="0" i="0" dirty="0">
              <a:effectLst/>
              <a:latin typeface="verdana" panose="020B0604030504040204" pitchFamily="34" charset="0"/>
            </a:endParaRPr>
          </a:p>
          <a:p>
            <a:pPr algn="l" rtl="0" fontAlgn="base">
              <a:buFont typeface="Arial" panose="020B0604020202020204" pitchFamily="34" charset="0"/>
              <a:buChar char="•"/>
            </a:pPr>
            <a:r>
              <a:rPr lang="en-US" sz="2100" b="1" i="0" dirty="0">
                <a:solidFill>
                  <a:srgbClr val="0070C0"/>
                </a:solidFill>
                <a:effectLst/>
                <a:latin typeface="Aptos" panose="020B0004020202020204" pitchFamily="34" charset="0"/>
              </a:rPr>
              <a:t>Recommendation 2:</a:t>
            </a:r>
            <a:r>
              <a:rPr lang="en-US" sz="2100" b="0" i="0" dirty="0">
                <a:solidFill>
                  <a:srgbClr val="0070C0"/>
                </a:solidFill>
                <a:effectLst/>
                <a:latin typeface="Aptos" panose="020B0004020202020204" pitchFamily="34" charset="0"/>
              </a:rPr>
              <a:t> </a:t>
            </a:r>
            <a:r>
              <a:rPr lang="en-US" sz="2100" b="0" i="0" dirty="0">
                <a:effectLst/>
                <a:latin typeface="Aptos" panose="020B0004020202020204" pitchFamily="34" charset="0"/>
              </a:rPr>
              <a:t>EPA should consider the PPDC Committee’s proposed drafts of Emerging Pathogen policies for Bacterial Sporeformers, Mycobacteria, Fungi/Yeast, and Bacteria Policy and publish policies as quickly as possible to assure readiness for the future emerging pathogens. These policies should be published as draft documents for public comment prior to implementation. </a:t>
            </a:r>
          </a:p>
          <a:p>
            <a:pPr marL="0" indent="0" algn="l" rtl="0" fontAlgn="base">
              <a:buNone/>
            </a:pPr>
            <a:endParaRPr lang="en-US" sz="2100" b="0" i="0" dirty="0">
              <a:effectLst/>
              <a:latin typeface="Aptos" panose="020B0004020202020204" pitchFamily="34" charset="0"/>
            </a:endParaRPr>
          </a:p>
          <a:p>
            <a:pPr algn="l" rtl="0" fontAlgn="base">
              <a:buFont typeface="Arial" panose="020B0604020202020204" pitchFamily="34" charset="0"/>
              <a:buChar char="•"/>
            </a:pPr>
            <a:r>
              <a:rPr lang="en-US" sz="2100" b="1" i="0" dirty="0">
                <a:solidFill>
                  <a:srgbClr val="0070C0"/>
                </a:solidFill>
                <a:effectLst/>
                <a:latin typeface="Aptos" panose="020B0004020202020204" pitchFamily="34" charset="0"/>
              </a:rPr>
              <a:t>Recommendation 3:</a:t>
            </a:r>
            <a:r>
              <a:rPr lang="en-US" sz="2100" b="1" i="0" dirty="0">
                <a:effectLst/>
                <a:latin typeface="Aptos" panose="020B0004020202020204" pitchFamily="34" charset="0"/>
              </a:rPr>
              <a:t> </a:t>
            </a:r>
            <a:r>
              <a:rPr lang="en-US" sz="2100" b="0" i="0" dirty="0">
                <a:effectLst/>
                <a:latin typeface="Aptos" panose="020B0004020202020204" pitchFamily="34" charset="0"/>
              </a:rPr>
              <a:t>PPDC should request annual updates from EPA on the progress in developing, reviewing, and publishing all 5 Emerging Pathogen Policies. </a:t>
            </a:r>
          </a:p>
          <a:p>
            <a:pPr marL="0" indent="0" algn="l" rtl="0" fontAlgn="base">
              <a:buNone/>
            </a:pPr>
            <a:endParaRPr lang="en-US" sz="2100" b="0" i="0" dirty="0">
              <a:effectLst/>
              <a:latin typeface="Segoe UI" panose="020B0502040204020203" pitchFamily="34" charset="0"/>
            </a:endParaRPr>
          </a:p>
          <a:p>
            <a:pPr algn="l" rtl="0" fontAlgn="base">
              <a:buFont typeface="Arial" panose="020B0604020202020204" pitchFamily="34" charset="0"/>
              <a:buChar char="•"/>
            </a:pPr>
            <a:r>
              <a:rPr lang="en-US" sz="2100" b="1" i="0" dirty="0">
                <a:solidFill>
                  <a:srgbClr val="0070C0"/>
                </a:solidFill>
                <a:effectLst/>
                <a:latin typeface="Aptos" panose="020B0004020202020204" pitchFamily="34" charset="0"/>
              </a:rPr>
              <a:t>Recommendation 4:</a:t>
            </a:r>
            <a:r>
              <a:rPr lang="en-US" sz="2100" b="0" i="0" dirty="0">
                <a:solidFill>
                  <a:srgbClr val="0070C0"/>
                </a:solidFill>
                <a:effectLst/>
                <a:latin typeface="Aptos" panose="020B0004020202020204" pitchFamily="34" charset="0"/>
              </a:rPr>
              <a:t> </a:t>
            </a:r>
            <a:r>
              <a:rPr lang="en-US" sz="2100" b="0" i="0" dirty="0">
                <a:effectLst/>
                <a:latin typeface="Aptos" panose="020B0004020202020204" pitchFamily="34" charset="0"/>
              </a:rPr>
              <a:t>EPA should create a process to periodically reassess the published emerging pathogen policies to assimilate or make changes based on new research and experience with emerging pathogens. This may include PPDC initiating future work groups similar to the current group to aid EPA in this endeavor. </a:t>
            </a:r>
          </a:p>
          <a:p>
            <a:pPr marL="0" indent="0" algn="l" rtl="0" fontAlgn="base">
              <a:buNone/>
            </a:pPr>
            <a:endParaRPr lang="en-US" b="0" i="0" dirty="0">
              <a:solidFill>
                <a:srgbClr val="000000"/>
              </a:solidFill>
              <a:effectLst/>
              <a:latin typeface="Segoe UI" panose="020B0502040204020203" pitchFamily="34" charset="0"/>
            </a:endParaRPr>
          </a:p>
          <a:p>
            <a:endParaRPr lang="en-US" dirty="0"/>
          </a:p>
        </p:txBody>
      </p:sp>
      <p:sp>
        <p:nvSpPr>
          <p:cNvPr id="4" name="Slide Number Placeholder 3">
            <a:extLst>
              <a:ext uri="{FF2B5EF4-FFF2-40B4-BE49-F238E27FC236}">
                <a16:creationId xmlns:a16="http://schemas.microsoft.com/office/drawing/2014/main" id="{81A3D1D8-963F-3D59-EBA6-45CEEC8B225C}"/>
              </a:ext>
            </a:extLst>
          </p:cNvPr>
          <p:cNvSpPr>
            <a:spLocks noGrp="1"/>
          </p:cNvSpPr>
          <p:nvPr>
            <p:ph type="sldNum" sz="quarter" idx="12"/>
          </p:nvPr>
        </p:nvSpPr>
        <p:spPr/>
        <p:txBody>
          <a:bodyPr/>
          <a:lstStyle/>
          <a:p>
            <a:pPr>
              <a:defRPr/>
            </a:pPr>
            <a:fld id="{D76B855D-E9CC-4FF8-AD85-6CDC7B89A0DE}" type="slidenum">
              <a:rPr lang="en-US" smtClean="0">
                <a:solidFill>
                  <a:prstClr val="black">
                    <a:tint val="75000"/>
                  </a:prstClr>
                </a:solidFill>
              </a:rPr>
              <a:pPr>
                <a:defRPr/>
              </a:pPr>
              <a:t>20</a:t>
            </a:fld>
            <a:endParaRPr lang="en-US" dirty="0">
              <a:solidFill>
                <a:prstClr val="black">
                  <a:tint val="75000"/>
                </a:prstClr>
              </a:solidFill>
            </a:endParaRPr>
          </a:p>
        </p:txBody>
      </p:sp>
    </p:spTree>
    <p:extLst>
      <p:ext uri="{BB962C8B-B14F-4D97-AF65-F5344CB8AC3E}">
        <p14:creationId xmlns:p14="http://schemas.microsoft.com/office/powerpoint/2010/main" val="12861800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21398F-6BF4-A9CE-AED3-1E8AB285A3D9}"/>
              </a:ext>
            </a:extLst>
          </p:cNvPr>
          <p:cNvSpPr txBox="1"/>
          <p:nvPr/>
        </p:nvSpPr>
        <p:spPr>
          <a:xfrm>
            <a:off x="340243" y="1845551"/>
            <a:ext cx="7382362" cy="2980252"/>
          </a:xfrm>
          <a:prstGeom prst="rect">
            <a:avLst/>
          </a:prstGeom>
        </p:spPr>
        <p:txBody>
          <a:bodyPr vert="horz" lIns="91440" tIns="45720" rIns="91440" bIns="45720" rtlCol="0" anchor="t">
            <a:noAutofit/>
          </a:bodyPr>
          <a:lstStyle/>
          <a:p>
            <a:pPr indent="-182880">
              <a:lnSpc>
                <a:spcPct val="90000"/>
              </a:lnSpc>
              <a:spcAft>
                <a:spcPts val="450"/>
              </a:spcAft>
              <a:buClr>
                <a:srgbClr val="40BAD2"/>
              </a:buClr>
              <a:buFont typeface="Wingdings 2" pitchFamily="18" charset="2"/>
              <a:buChar char=""/>
            </a:pPr>
            <a:r>
              <a:rPr lang="en-US" sz="2400" u="sng" dirty="0">
                <a:latin typeface="Corbel" panose="020B0503020204020204"/>
              </a:rPr>
              <a:t>Tajah Blackburn, USEPA, Lead</a:t>
            </a:r>
          </a:p>
          <a:p>
            <a:pPr indent="-182880">
              <a:lnSpc>
                <a:spcPct val="90000"/>
              </a:lnSpc>
              <a:spcAft>
                <a:spcPts val="450"/>
              </a:spcAft>
              <a:buClr>
                <a:srgbClr val="40BAD2"/>
              </a:buClr>
              <a:buFont typeface="Wingdings 2" pitchFamily="18" charset="2"/>
              <a:buChar char=""/>
              <a:defRPr/>
            </a:pPr>
            <a:r>
              <a:rPr lang="en-US" sz="2400" dirty="0">
                <a:latin typeface="Corbel" panose="020B0503020204020204"/>
              </a:rPr>
              <a:t>Alex Cook, First Group</a:t>
            </a:r>
          </a:p>
          <a:p>
            <a:pPr indent="-182880">
              <a:lnSpc>
                <a:spcPct val="90000"/>
              </a:lnSpc>
              <a:spcAft>
                <a:spcPts val="450"/>
              </a:spcAft>
              <a:buClr>
                <a:srgbClr val="40BAD2"/>
              </a:buClr>
              <a:buFont typeface="Wingdings 2" pitchFamily="18" charset="2"/>
              <a:buChar char=""/>
              <a:defRPr/>
            </a:pPr>
            <a:r>
              <a:rPr lang="en-US" sz="2400" dirty="0">
                <a:latin typeface="Corbel" panose="020B0503020204020204"/>
              </a:rPr>
              <a:t>Matt Arduino, CDC</a:t>
            </a:r>
          </a:p>
          <a:p>
            <a:pPr indent="-182880">
              <a:lnSpc>
                <a:spcPct val="90000"/>
              </a:lnSpc>
              <a:spcAft>
                <a:spcPts val="450"/>
              </a:spcAft>
              <a:buClr>
                <a:srgbClr val="40BAD2"/>
              </a:buClr>
              <a:buFont typeface="Wingdings 2" pitchFamily="18" charset="2"/>
              <a:buChar char=""/>
              <a:defRPr/>
            </a:pPr>
            <a:r>
              <a:rPr lang="en-US" sz="2400" dirty="0">
                <a:latin typeface="Corbel" panose="020B0503020204020204"/>
              </a:rPr>
              <a:t>Ellen Baldassare, LANXESS</a:t>
            </a:r>
          </a:p>
          <a:p>
            <a:pPr indent="-182880">
              <a:lnSpc>
                <a:spcPct val="90000"/>
              </a:lnSpc>
              <a:spcAft>
                <a:spcPts val="450"/>
              </a:spcAft>
              <a:buClr>
                <a:srgbClr val="40BAD2"/>
              </a:buClr>
              <a:buFont typeface="Wingdings 2" pitchFamily="18" charset="2"/>
              <a:buChar char=""/>
              <a:defRPr/>
            </a:pPr>
            <a:r>
              <a:rPr lang="en-US" sz="2400" dirty="0">
                <a:latin typeface="Corbel" panose="020B0503020204020204"/>
              </a:rPr>
              <a:t>Steve Bennett, HCPA</a:t>
            </a:r>
          </a:p>
          <a:p>
            <a:pPr indent="-182880">
              <a:lnSpc>
                <a:spcPct val="90000"/>
              </a:lnSpc>
              <a:spcAft>
                <a:spcPts val="450"/>
              </a:spcAft>
              <a:buClr>
                <a:srgbClr val="40BAD2"/>
              </a:buClr>
              <a:buFont typeface="Wingdings 2" pitchFamily="18" charset="2"/>
              <a:buChar char=""/>
              <a:defRPr/>
            </a:pPr>
            <a:r>
              <a:rPr lang="en-US" sz="2400" dirty="0">
                <a:latin typeface="Corbel" panose="020B0503020204020204"/>
              </a:rPr>
              <a:t>Jim Kim, ACI</a:t>
            </a:r>
          </a:p>
          <a:p>
            <a:pPr indent="-182880">
              <a:lnSpc>
                <a:spcPct val="90000"/>
              </a:lnSpc>
              <a:spcAft>
                <a:spcPts val="450"/>
              </a:spcAft>
              <a:buClr>
                <a:srgbClr val="40BAD2"/>
              </a:buClr>
              <a:buFont typeface="Wingdings 2" pitchFamily="18" charset="2"/>
              <a:buChar char=""/>
              <a:defRPr/>
            </a:pPr>
            <a:r>
              <a:rPr lang="en-US" sz="2400" dirty="0">
                <a:latin typeface="Corbel" panose="020B0503020204020204"/>
              </a:rPr>
              <a:t>Darius Stanton, ACI</a:t>
            </a:r>
          </a:p>
          <a:p>
            <a:pPr indent="-182880">
              <a:lnSpc>
                <a:spcPct val="90000"/>
              </a:lnSpc>
              <a:spcAft>
                <a:spcPts val="450"/>
              </a:spcAft>
              <a:buClr>
                <a:srgbClr val="40BAD2"/>
              </a:buClr>
              <a:buFont typeface="Wingdings 2" pitchFamily="18" charset="2"/>
              <a:buChar char=""/>
            </a:pPr>
            <a:r>
              <a:rPr lang="en-US" sz="2400" dirty="0">
                <a:latin typeface="Corbel" panose="020B0503020204020204"/>
              </a:rPr>
              <a:t>Anastasia Swearingen, CBC</a:t>
            </a:r>
          </a:p>
          <a:p>
            <a:pPr indent="-182880">
              <a:lnSpc>
                <a:spcPct val="90000"/>
              </a:lnSpc>
              <a:spcAft>
                <a:spcPts val="450"/>
              </a:spcAft>
              <a:buClr>
                <a:srgbClr val="40BAD2"/>
              </a:buClr>
              <a:buFont typeface="Wingdings 2" pitchFamily="18" charset="2"/>
              <a:buChar char=""/>
              <a:defRPr/>
            </a:pPr>
            <a:r>
              <a:rPr lang="en-US" sz="2400" dirty="0">
                <a:latin typeface="Corbel" panose="020B0503020204020204"/>
              </a:rPr>
              <a:t>Rhonda Jones, SRC</a:t>
            </a:r>
          </a:p>
        </p:txBody>
      </p:sp>
      <p:sp>
        <p:nvSpPr>
          <p:cNvPr id="3" name="Title 1">
            <a:extLst>
              <a:ext uri="{FF2B5EF4-FFF2-40B4-BE49-F238E27FC236}">
                <a16:creationId xmlns:a16="http://schemas.microsoft.com/office/drawing/2014/main" id="{1121600C-9787-A183-2F32-30765B0C3DB0}"/>
              </a:ext>
            </a:extLst>
          </p:cNvPr>
          <p:cNvSpPr txBox="1">
            <a:spLocks/>
          </p:cNvSpPr>
          <p:nvPr/>
        </p:nvSpPr>
        <p:spPr>
          <a:xfrm>
            <a:off x="1362233" y="378779"/>
            <a:ext cx="9974634" cy="1179087"/>
          </a:xfrm>
          <a:prstGeom prst="rect">
            <a:avLst/>
          </a:prstGeom>
        </p:spPr>
        <p:txBody>
          <a:bodyPr vert="horz" lIns="91440" tIns="45720" rIns="91440" bIns="45720" rtlCol="0" anchor="ctr">
            <a:normAutofit fontScale="47500" lnSpcReduction="20000"/>
          </a:bodyPr>
          <a:lstStyle>
            <a:lvl1pPr algn="ctr" defTabSz="914400" rtl="0" eaLnBrk="1" latinLnBrk="0" hangingPunct="1">
              <a:lnSpc>
                <a:spcPct val="90000"/>
              </a:lnSpc>
              <a:spcBef>
                <a:spcPct val="0"/>
              </a:spcBef>
              <a:buNone/>
              <a:defRPr sz="2800" kern="1200" cap="all" spc="400" baseline="0">
                <a:solidFill>
                  <a:schemeClr val="bg1"/>
                </a:solidFill>
                <a:latin typeface="+mj-lt"/>
                <a:ea typeface="+mj-ea"/>
                <a:cs typeface="+mj-cs"/>
              </a:defRPr>
            </a:lvl1pPr>
          </a:lstStyle>
          <a:p>
            <a:r>
              <a:rPr lang="en-US" sz="9000" b="1" spc="-60" dirty="0">
                <a:ln w="15875">
                  <a:solidFill>
                    <a:srgbClr val="FFFFFF"/>
                  </a:solidFill>
                </a:ln>
                <a:solidFill>
                  <a:schemeClr val="tx1"/>
                </a:solidFill>
                <a:latin typeface="Corbel" panose="020B0503020204020204" pitchFamily="34" charset="0"/>
              </a:rPr>
              <a:t>PPDC EPIC Education and Communication Workgroup</a:t>
            </a:r>
            <a:br>
              <a:rPr lang="en-US" sz="3200" spc="-60" dirty="0">
                <a:ln w="15875">
                  <a:solidFill>
                    <a:srgbClr val="FFFFFF"/>
                  </a:solidFill>
                </a:ln>
              </a:rPr>
            </a:br>
            <a:endParaRPr lang="en-US" sz="3200" spc="-60" dirty="0">
              <a:ln w="15875">
                <a:solidFill>
                  <a:srgbClr val="FFFFFF"/>
                </a:solidFill>
              </a:ln>
            </a:endParaRPr>
          </a:p>
        </p:txBody>
      </p:sp>
      <p:sp>
        <p:nvSpPr>
          <p:cNvPr id="14" name="Slide Number Placeholder 13">
            <a:extLst>
              <a:ext uri="{FF2B5EF4-FFF2-40B4-BE49-F238E27FC236}">
                <a16:creationId xmlns:a16="http://schemas.microsoft.com/office/drawing/2014/main" id="{CAFBD344-A93F-D0C3-9F66-4ADEE5C258C4}"/>
              </a:ext>
            </a:extLst>
          </p:cNvPr>
          <p:cNvSpPr>
            <a:spLocks noGrp="1"/>
          </p:cNvSpPr>
          <p:nvPr>
            <p:ph type="sldNum" sz="quarter" idx="4"/>
          </p:nvPr>
        </p:nvSpPr>
        <p:spPr/>
        <p:txBody>
          <a:bodyPr/>
          <a:lstStyle/>
          <a:p>
            <a:pPr>
              <a:defRPr/>
            </a:pPr>
            <a:fld id="{8D1FC6F8-0BCD-47E9-9C64-690771D9C143}" type="slidenum">
              <a:rPr lang="en-US" smtClean="0"/>
              <a:pPr>
                <a:defRPr/>
              </a:pPr>
              <a:t>21</a:t>
            </a:fld>
            <a:endParaRPr lang="en-US" dirty="0"/>
          </a:p>
        </p:txBody>
      </p:sp>
    </p:spTree>
    <p:extLst>
      <p:ext uri="{BB962C8B-B14F-4D97-AF65-F5344CB8AC3E}">
        <p14:creationId xmlns:p14="http://schemas.microsoft.com/office/powerpoint/2010/main" val="20939993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5508E97-4AAC-4B93-BC54-AFF59B214CF8}"/>
              </a:ext>
            </a:extLst>
          </p:cNvPr>
          <p:cNvSpPr>
            <a:spLocks noGrp="1"/>
          </p:cNvSpPr>
          <p:nvPr>
            <p:ph type="body" sz="quarter" idx="25"/>
          </p:nvPr>
        </p:nvSpPr>
        <p:spPr/>
        <p:txBody>
          <a:bodyPr/>
          <a:lstStyle/>
          <a:p>
            <a:r>
              <a:rPr lang="en-US" dirty="0"/>
              <a:t>Revenue by year</a:t>
            </a:r>
          </a:p>
        </p:txBody>
      </p:sp>
      <p:graphicFrame>
        <p:nvGraphicFramePr>
          <p:cNvPr id="7" name="Content Placeholder 2">
            <a:extLst>
              <a:ext uri="{FF2B5EF4-FFF2-40B4-BE49-F238E27FC236}">
                <a16:creationId xmlns:a16="http://schemas.microsoft.com/office/drawing/2014/main" id="{2B468A1B-CEB4-C1CD-FD29-3FFF09EF56D0}"/>
              </a:ext>
            </a:extLst>
          </p:cNvPr>
          <p:cNvGraphicFramePr>
            <a:graphicFrameLocks/>
          </p:cNvGraphicFramePr>
          <p:nvPr>
            <p:extLst>
              <p:ext uri="{D42A27DB-BD31-4B8C-83A1-F6EECF244321}">
                <p14:modId xmlns:p14="http://schemas.microsoft.com/office/powerpoint/2010/main" val="547339648"/>
              </p:ext>
            </p:extLst>
          </p:nvPr>
        </p:nvGraphicFramePr>
        <p:xfrm>
          <a:off x="1616149" y="1996260"/>
          <a:ext cx="9462977" cy="44343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itle 1">
            <a:extLst>
              <a:ext uri="{FF2B5EF4-FFF2-40B4-BE49-F238E27FC236}">
                <a16:creationId xmlns:a16="http://schemas.microsoft.com/office/drawing/2014/main" id="{E7DB4143-061C-9D7C-8FF2-0C0E6B5B2198}"/>
              </a:ext>
            </a:extLst>
          </p:cNvPr>
          <p:cNvSpPr txBox="1">
            <a:spLocks/>
          </p:cNvSpPr>
          <p:nvPr/>
        </p:nvSpPr>
        <p:spPr>
          <a:xfrm>
            <a:off x="2167426" y="427372"/>
            <a:ext cx="7886700" cy="1325563"/>
          </a:xfrm>
          <a:prstGeom prst="rect">
            <a:avLst/>
          </a:prstGeom>
        </p:spPr>
        <p:txBody>
          <a:bodyPr anchor="b">
            <a:normAutofit/>
          </a:bodyPr>
          <a:lstStyle>
            <a:lvl1pPr algn="ctr" defTabSz="914400" rtl="0" eaLnBrk="1" latinLnBrk="0" hangingPunct="1">
              <a:lnSpc>
                <a:spcPct val="90000"/>
              </a:lnSpc>
              <a:spcBef>
                <a:spcPct val="0"/>
              </a:spcBef>
              <a:buNone/>
              <a:defRPr sz="2800" kern="1200" cap="all" spc="400" baseline="0">
                <a:solidFill>
                  <a:schemeClr val="bg1"/>
                </a:solidFill>
                <a:latin typeface="+mj-lt"/>
                <a:ea typeface="+mj-ea"/>
                <a:cs typeface="+mj-cs"/>
              </a:defRPr>
            </a:lvl1pPr>
          </a:lstStyle>
          <a:p>
            <a:endParaRPr lang="en-US" b="1" dirty="0">
              <a:latin typeface="Corbel" panose="020B0503020204020204" pitchFamily="34" charset="0"/>
            </a:endParaRPr>
          </a:p>
        </p:txBody>
      </p:sp>
      <p:sp>
        <p:nvSpPr>
          <p:cNvPr id="10" name="Title 1">
            <a:extLst>
              <a:ext uri="{FF2B5EF4-FFF2-40B4-BE49-F238E27FC236}">
                <a16:creationId xmlns:a16="http://schemas.microsoft.com/office/drawing/2014/main" id="{A7485E11-8AF6-8707-8472-3CA8308C9D0E}"/>
              </a:ext>
            </a:extLst>
          </p:cNvPr>
          <p:cNvSpPr txBox="1">
            <a:spLocks/>
          </p:cNvSpPr>
          <p:nvPr/>
        </p:nvSpPr>
        <p:spPr>
          <a:xfrm>
            <a:off x="2020916" y="762455"/>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b="1" dirty="0">
                <a:latin typeface="Corbel" panose="020B0503020204020204" pitchFamily="34" charset="0"/>
              </a:rPr>
              <a:t>EPWG Charge Question #3</a:t>
            </a:r>
          </a:p>
        </p:txBody>
      </p:sp>
      <p:sp>
        <p:nvSpPr>
          <p:cNvPr id="17" name="Slide Number Placeholder 16">
            <a:extLst>
              <a:ext uri="{FF2B5EF4-FFF2-40B4-BE49-F238E27FC236}">
                <a16:creationId xmlns:a16="http://schemas.microsoft.com/office/drawing/2014/main" id="{89F00A2D-8C7D-3606-6BEC-D9A61FEC70BF}"/>
              </a:ext>
            </a:extLst>
          </p:cNvPr>
          <p:cNvSpPr>
            <a:spLocks noGrp="1"/>
          </p:cNvSpPr>
          <p:nvPr>
            <p:ph type="sldNum" sz="quarter" idx="4"/>
          </p:nvPr>
        </p:nvSpPr>
        <p:spPr/>
        <p:txBody>
          <a:bodyPr/>
          <a:lstStyle/>
          <a:p>
            <a:pPr>
              <a:defRPr/>
            </a:pPr>
            <a:fld id="{8D1FC6F8-0BCD-47E9-9C64-690771D9C143}" type="slidenum">
              <a:rPr lang="en-US" smtClean="0"/>
              <a:pPr>
                <a:defRPr/>
              </a:pPr>
              <a:t>22</a:t>
            </a:fld>
            <a:endParaRPr lang="en-US" dirty="0"/>
          </a:p>
        </p:txBody>
      </p:sp>
    </p:spTree>
    <p:extLst>
      <p:ext uri="{BB962C8B-B14F-4D97-AF65-F5344CB8AC3E}">
        <p14:creationId xmlns:p14="http://schemas.microsoft.com/office/powerpoint/2010/main" val="30383992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B1E1F-3FED-71A5-4099-89B53D65C783}"/>
              </a:ext>
            </a:extLst>
          </p:cNvPr>
          <p:cNvSpPr>
            <a:spLocks noGrp="1"/>
          </p:cNvSpPr>
          <p:nvPr>
            <p:ph type="title"/>
          </p:nvPr>
        </p:nvSpPr>
        <p:spPr>
          <a:xfrm>
            <a:off x="-372139" y="229153"/>
            <a:ext cx="10715037" cy="925032"/>
          </a:xfrm>
        </p:spPr>
        <p:txBody>
          <a:bodyPr/>
          <a:lstStyle/>
          <a:p>
            <a:pPr algn="ctr"/>
            <a:r>
              <a:rPr lang="en-US" sz="3600" cap="none" dirty="0">
                <a:solidFill>
                  <a:schemeClr val="tx1"/>
                </a:solidFill>
                <a:latin typeface="Corbel" panose="020B0503020204020204" pitchFamily="34" charset="0"/>
              </a:rPr>
              <a:t>Recurring Gaps Across Different Sectors</a:t>
            </a:r>
            <a:endParaRPr lang="en-US" sz="3600" cap="none" dirty="0">
              <a:solidFill>
                <a:schemeClr val="tx1"/>
              </a:solidFill>
            </a:endParaRPr>
          </a:p>
        </p:txBody>
      </p:sp>
      <p:graphicFrame>
        <p:nvGraphicFramePr>
          <p:cNvPr id="16" name="Content Placeholder 2">
            <a:extLst>
              <a:ext uri="{FF2B5EF4-FFF2-40B4-BE49-F238E27FC236}">
                <a16:creationId xmlns:a16="http://schemas.microsoft.com/office/drawing/2014/main" id="{2E963E54-CB54-7CF9-51FE-D0224126AC70}"/>
              </a:ext>
            </a:extLst>
          </p:cNvPr>
          <p:cNvGraphicFramePr>
            <a:graphicFrameLocks/>
          </p:cNvGraphicFramePr>
          <p:nvPr>
            <p:extLst>
              <p:ext uri="{D42A27DB-BD31-4B8C-83A1-F6EECF244321}">
                <p14:modId xmlns:p14="http://schemas.microsoft.com/office/powerpoint/2010/main" val="1794220243"/>
              </p:ext>
            </p:extLst>
          </p:nvPr>
        </p:nvGraphicFramePr>
        <p:xfrm>
          <a:off x="808074" y="1611937"/>
          <a:ext cx="8941981" cy="50121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 name="Slide Number Placeholder 16">
            <a:extLst>
              <a:ext uri="{FF2B5EF4-FFF2-40B4-BE49-F238E27FC236}">
                <a16:creationId xmlns:a16="http://schemas.microsoft.com/office/drawing/2014/main" id="{2E888328-66F4-0C1F-BB3B-FF149411F317}"/>
              </a:ext>
            </a:extLst>
          </p:cNvPr>
          <p:cNvSpPr>
            <a:spLocks noGrp="1"/>
          </p:cNvSpPr>
          <p:nvPr>
            <p:ph type="sldNum" sz="quarter" idx="4"/>
          </p:nvPr>
        </p:nvSpPr>
        <p:spPr/>
        <p:txBody>
          <a:bodyPr/>
          <a:lstStyle/>
          <a:p>
            <a:pPr>
              <a:defRPr/>
            </a:pPr>
            <a:fld id="{8D1FC6F8-0BCD-47E9-9C64-690771D9C143}" type="slidenum">
              <a:rPr lang="en-US" smtClean="0"/>
              <a:pPr>
                <a:defRPr/>
              </a:pPr>
              <a:t>23</a:t>
            </a:fld>
            <a:endParaRPr lang="en-US" dirty="0"/>
          </a:p>
        </p:txBody>
      </p:sp>
      <p:sp>
        <p:nvSpPr>
          <p:cNvPr id="19" name="Oval 18">
            <a:extLst>
              <a:ext uri="{FF2B5EF4-FFF2-40B4-BE49-F238E27FC236}">
                <a16:creationId xmlns:a16="http://schemas.microsoft.com/office/drawing/2014/main" id="{E8BC206E-57AC-4B09-5800-90C9A6233AAE}"/>
              </a:ext>
            </a:extLst>
          </p:cNvPr>
          <p:cNvSpPr/>
          <p:nvPr/>
        </p:nvSpPr>
        <p:spPr>
          <a:xfrm>
            <a:off x="1390650" y="2495550"/>
            <a:ext cx="6648449" cy="31083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27938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2">
            <a:extLst>
              <a:ext uri="{FF2B5EF4-FFF2-40B4-BE49-F238E27FC236}">
                <a16:creationId xmlns:a16="http://schemas.microsoft.com/office/drawing/2014/main" id="{C23976DE-B12E-9E64-50F6-D12A178A9B90}"/>
              </a:ext>
            </a:extLst>
          </p:cNvPr>
          <p:cNvGraphicFramePr>
            <a:graphicFrameLocks/>
          </p:cNvGraphicFramePr>
          <p:nvPr>
            <p:extLst>
              <p:ext uri="{D42A27DB-BD31-4B8C-83A1-F6EECF244321}">
                <p14:modId xmlns:p14="http://schemas.microsoft.com/office/powerpoint/2010/main" val="3264798858"/>
              </p:ext>
            </p:extLst>
          </p:nvPr>
        </p:nvGraphicFramePr>
        <p:xfrm>
          <a:off x="5007935" y="350875"/>
          <a:ext cx="6725281" cy="62304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itle 1">
            <a:extLst>
              <a:ext uri="{FF2B5EF4-FFF2-40B4-BE49-F238E27FC236}">
                <a16:creationId xmlns:a16="http://schemas.microsoft.com/office/drawing/2014/main" id="{DD06BFC5-ED02-0903-CFCB-D3D662D920F7}"/>
              </a:ext>
            </a:extLst>
          </p:cNvPr>
          <p:cNvSpPr txBox="1">
            <a:spLocks/>
          </p:cNvSpPr>
          <p:nvPr/>
        </p:nvSpPr>
        <p:spPr>
          <a:xfrm>
            <a:off x="249834" y="1274874"/>
            <a:ext cx="5173503" cy="5583126"/>
          </a:xfrm>
          <a:prstGeom prst="rect">
            <a:avLst/>
          </a:prstGeom>
        </p:spPr>
        <p:txBody>
          <a:bodyPr>
            <a:normAutofit/>
          </a:bodyPr>
          <a:lstStyle>
            <a:lvl1pPr algn="ctr" defTabSz="914400" rtl="0" eaLnBrk="1" latinLnBrk="0" hangingPunct="1">
              <a:lnSpc>
                <a:spcPct val="90000"/>
              </a:lnSpc>
              <a:spcBef>
                <a:spcPct val="0"/>
              </a:spcBef>
              <a:buNone/>
              <a:defRPr sz="2800" kern="1200" cap="all" spc="400" baseline="0">
                <a:solidFill>
                  <a:schemeClr val="bg1"/>
                </a:solidFill>
                <a:latin typeface="+mj-lt"/>
                <a:ea typeface="+mj-ea"/>
                <a:cs typeface="+mj-cs"/>
              </a:defRPr>
            </a:lvl1pPr>
          </a:lstStyle>
          <a:p>
            <a:endParaRPr lang="en-US" sz="2000" dirty="0">
              <a:solidFill>
                <a:schemeClr val="tx1"/>
              </a:solidFill>
              <a:latin typeface="Corbel" panose="020B0503020204020204" pitchFamily="34" charset="0"/>
            </a:endParaRPr>
          </a:p>
          <a:p>
            <a:endParaRPr lang="en-US" sz="2000" dirty="0">
              <a:solidFill>
                <a:schemeClr val="tx1"/>
              </a:solidFill>
              <a:latin typeface="Corbel" panose="020B0503020204020204" pitchFamily="34" charset="0"/>
            </a:endParaRPr>
          </a:p>
          <a:p>
            <a:endParaRPr lang="en-US" sz="2000" dirty="0">
              <a:solidFill>
                <a:schemeClr val="tx1"/>
              </a:solidFill>
              <a:latin typeface="Corbel" panose="020B0503020204020204" pitchFamily="34" charset="0"/>
            </a:endParaRPr>
          </a:p>
          <a:p>
            <a:endParaRPr lang="en-US" sz="2000" dirty="0">
              <a:solidFill>
                <a:schemeClr val="tx1"/>
              </a:solidFill>
              <a:latin typeface="Corbel" panose="020B0503020204020204" pitchFamily="34" charset="0"/>
            </a:endParaRPr>
          </a:p>
          <a:p>
            <a:endParaRPr lang="en-US" sz="2000" dirty="0">
              <a:solidFill>
                <a:schemeClr val="tx1"/>
              </a:solidFill>
              <a:latin typeface="Corbel" panose="020B0503020204020204" pitchFamily="34" charset="0"/>
            </a:endParaRPr>
          </a:p>
          <a:p>
            <a:pPr algn="l"/>
            <a:r>
              <a:rPr lang="en-US" b="1" cap="none" dirty="0">
                <a:solidFill>
                  <a:schemeClr val="tx1"/>
                </a:solidFill>
                <a:latin typeface="Corbel" panose="020B0503020204020204" pitchFamily="34" charset="0"/>
              </a:rPr>
              <a:t>Education &amp; Communication Work Group Updates</a:t>
            </a:r>
            <a:endParaRPr lang="en-US" sz="2000" b="1" dirty="0">
              <a:latin typeface="Corbel" panose="020B0503020204020204" pitchFamily="34" charset="0"/>
            </a:endParaRPr>
          </a:p>
        </p:txBody>
      </p:sp>
      <p:sp>
        <p:nvSpPr>
          <p:cNvPr id="16" name="Slide Number Placeholder 15">
            <a:extLst>
              <a:ext uri="{FF2B5EF4-FFF2-40B4-BE49-F238E27FC236}">
                <a16:creationId xmlns:a16="http://schemas.microsoft.com/office/drawing/2014/main" id="{ED049864-9438-1134-01C7-302EAFB375D7}"/>
              </a:ext>
            </a:extLst>
          </p:cNvPr>
          <p:cNvSpPr>
            <a:spLocks noGrp="1"/>
          </p:cNvSpPr>
          <p:nvPr>
            <p:ph type="sldNum" sz="quarter" idx="4"/>
          </p:nvPr>
        </p:nvSpPr>
        <p:spPr/>
        <p:txBody>
          <a:bodyPr/>
          <a:lstStyle/>
          <a:p>
            <a:pPr>
              <a:defRPr/>
            </a:pPr>
            <a:fld id="{8D1FC6F8-0BCD-47E9-9C64-690771D9C143}" type="slidenum">
              <a:rPr lang="en-US" smtClean="0"/>
              <a:pPr>
                <a:defRPr/>
              </a:pPr>
              <a:t>24</a:t>
            </a:fld>
            <a:endParaRPr lang="en-US" dirty="0"/>
          </a:p>
        </p:txBody>
      </p:sp>
      <p:sp>
        <p:nvSpPr>
          <p:cNvPr id="18" name="Oval 17">
            <a:extLst>
              <a:ext uri="{FF2B5EF4-FFF2-40B4-BE49-F238E27FC236}">
                <a16:creationId xmlns:a16="http://schemas.microsoft.com/office/drawing/2014/main" id="{65FC161E-867F-6341-3F33-D538540FCDF8}"/>
              </a:ext>
            </a:extLst>
          </p:cNvPr>
          <p:cNvSpPr/>
          <p:nvPr/>
        </p:nvSpPr>
        <p:spPr>
          <a:xfrm>
            <a:off x="6934200" y="3744833"/>
            <a:ext cx="1971675" cy="51284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3466852-57F9-5B16-B684-AD7E1597486E}"/>
              </a:ext>
            </a:extLst>
          </p:cNvPr>
          <p:cNvSpPr/>
          <p:nvPr/>
        </p:nvSpPr>
        <p:spPr>
          <a:xfrm>
            <a:off x="6934199" y="5888254"/>
            <a:ext cx="1971675" cy="51284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02634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16D96F0-87C4-24E5-C33B-FA35DDC00CA2}"/>
              </a:ext>
            </a:extLst>
          </p:cNvPr>
          <p:cNvSpPr txBox="1"/>
          <p:nvPr/>
        </p:nvSpPr>
        <p:spPr>
          <a:xfrm>
            <a:off x="692728" y="110977"/>
            <a:ext cx="11180962" cy="1200329"/>
          </a:xfrm>
          <a:prstGeom prst="rect">
            <a:avLst/>
          </a:prstGeom>
          <a:noFill/>
        </p:spPr>
        <p:txBody>
          <a:bodyPr wrap="square" rtlCol="0">
            <a:spAutoFit/>
          </a:bodyPr>
          <a:lstStyle/>
          <a:p>
            <a:pPr algn="ctr"/>
            <a:r>
              <a:rPr lang="en-US" sz="3600" b="1" dirty="0">
                <a:latin typeface="Corbel" panose="020B0503020204020204" pitchFamily="34" charset="0"/>
              </a:rPr>
              <a:t>EPIC Education &amp; Communications Work Group Recommendations</a:t>
            </a:r>
          </a:p>
        </p:txBody>
      </p:sp>
      <p:sp>
        <p:nvSpPr>
          <p:cNvPr id="7" name="Slide Number Placeholder 6">
            <a:extLst>
              <a:ext uri="{FF2B5EF4-FFF2-40B4-BE49-F238E27FC236}">
                <a16:creationId xmlns:a16="http://schemas.microsoft.com/office/drawing/2014/main" id="{827EB563-3A7F-E089-2EF9-37235D2780B5}"/>
              </a:ext>
            </a:extLst>
          </p:cNvPr>
          <p:cNvSpPr>
            <a:spLocks noGrp="1"/>
          </p:cNvSpPr>
          <p:nvPr>
            <p:ph type="sldNum" sz="quarter" idx="4"/>
          </p:nvPr>
        </p:nvSpPr>
        <p:spPr/>
        <p:txBody>
          <a:bodyPr/>
          <a:lstStyle/>
          <a:p>
            <a:pPr>
              <a:defRPr/>
            </a:pPr>
            <a:fld id="{8D1FC6F8-0BCD-47E9-9C64-690771D9C143}" type="slidenum">
              <a:rPr lang="en-US" smtClean="0"/>
              <a:pPr>
                <a:defRPr/>
              </a:pPr>
              <a:t>25</a:t>
            </a:fld>
            <a:endParaRPr lang="en-US" dirty="0"/>
          </a:p>
        </p:txBody>
      </p:sp>
      <p:graphicFrame>
        <p:nvGraphicFramePr>
          <p:cNvPr id="2" name="Diagram 1">
            <a:extLst>
              <a:ext uri="{FF2B5EF4-FFF2-40B4-BE49-F238E27FC236}">
                <a16:creationId xmlns:a16="http://schemas.microsoft.com/office/drawing/2014/main" id="{C13DEEBB-D34B-BFA2-B8B8-992508942DE6}"/>
              </a:ext>
            </a:extLst>
          </p:cNvPr>
          <p:cNvGraphicFramePr/>
          <p:nvPr>
            <p:extLst>
              <p:ext uri="{D42A27DB-BD31-4B8C-83A1-F6EECF244321}">
                <p14:modId xmlns:p14="http://schemas.microsoft.com/office/powerpoint/2010/main" val="440245457"/>
              </p:ext>
            </p:extLst>
          </p:nvPr>
        </p:nvGraphicFramePr>
        <p:xfrm>
          <a:off x="0" y="1451521"/>
          <a:ext cx="7573818" cy="45866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 2">
            <a:extLst>
              <a:ext uri="{FF2B5EF4-FFF2-40B4-BE49-F238E27FC236}">
                <a16:creationId xmlns:a16="http://schemas.microsoft.com/office/drawing/2014/main" id="{3D67E78D-941D-DEED-4590-D465D7F1CCD8}"/>
              </a:ext>
            </a:extLst>
          </p:cNvPr>
          <p:cNvGraphicFramePr/>
          <p:nvPr>
            <p:extLst>
              <p:ext uri="{D42A27DB-BD31-4B8C-83A1-F6EECF244321}">
                <p14:modId xmlns:p14="http://schemas.microsoft.com/office/powerpoint/2010/main" val="3447532369"/>
              </p:ext>
            </p:extLst>
          </p:nvPr>
        </p:nvGraphicFramePr>
        <p:xfrm>
          <a:off x="5384800" y="1451521"/>
          <a:ext cx="9337964" cy="458662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4804133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8A6AD16E-8FB5-4AC7-941E-313FBED6044E}"/>
              </a:ext>
            </a:extLst>
          </p:cNvPr>
          <p:cNvSpPr>
            <a:spLocks noGrp="1"/>
          </p:cNvSpPr>
          <p:nvPr>
            <p:ph type="title"/>
          </p:nvPr>
        </p:nvSpPr>
        <p:spPr>
          <a:xfrm>
            <a:off x="6022341" y="41225"/>
            <a:ext cx="5124189" cy="492302"/>
          </a:xfrm>
        </p:spPr>
        <p:txBody>
          <a:bodyPr/>
          <a:lstStyle/>
          <a:p>
            <a:pPr algn="ctr"/>
            <a:r>
              <a:rPr lang="en-US" sz="3600" b="1" cap="none" dirty="0">
                <a:solidFill>
                  <a:schemeClr val="tx1"/>
                </a:solidFill>
              </a:rPr>
              <a:t>Accomplishments</a:t>
            </a:r>
          </a:p>
        </p:txBody>
      </p:sp>
      <p:sp>
        <p:nvSpPr>
          <p:cNvPr id="4" name="TextBox 3">
            <a:extLst>
              <a:ext uri="{FF2B5EF4-FFF2-40B4-BE49-F238E27FC236}">
                <a16:creationId xmlns:a16="http://schemas.microsoft.com/office/drawing/2014/main" id="{43FCAC60-C997-D774-233B-A1CD4542F823}"/>
              </a:ext>
            </a:extLst>
          </p:cNvPr>
          <p:cNvSpPr txBox="1"/>
          <p:nvPr/>
        </p:nvSpPr>
        <p:spPr>
          <a:xfrm>
            <a:off x="6206837" y="1034473"/>
            <a:ext cx="5985164" cy="4616648"/>
          </a:xfrm>
          <a:prstGeom prst="rect">
            <a:avLst/>
          </a:prstGeom>
          <a:noFill/>
        </p:spPr>
        <p:txBody>
          <a:bodyPr wrap="square" rtlCol="0">
            <a:spAutoFit/>
          </a:bodyPr>
          <a:lstStyle/>
          <a:p>
            <a:pPr>
              <a:buFont typeface="Wingdings" panose="05000000000000000000" pitchFamily="2" charset="2"/>
              <a:buChar char="Ø"/>
            </a:pPr>
            <a:r>
              <a:rPr lang="en-US" dirty="0">
                <a:latin typeface="Corbel" panose="020B0503020204020204" pitchFamily="34" charset="0"/>
              </a:rPr>
              <a:t>Landing Page: </a:t>
            </a:r>
            <a:r>
              <a:rPr lang="en-US" dirty="0">
                <a:latin typeface="Corbel" panose="020B0503020204020204" pitchFamily="34" charset="0"/>
                <a:hlinkClick r:id="rId2"/>
              </a:rPr>
              <a:t>Emerging Viral Pathogen Guidance and Status for Antimicrobial Pesticide</a:t>
            </a:r>
            <a:endParaRPr lang="en-US" dirty="0">
              <a:latin typeface="Corbel" panose="020B0503020204020204" pitchFamily="34" charset="0"/>
            </a:endParaRPr>
          </a:p>
          <a:p>
            <a:pPr>
              <a:buFont typeface="Wingdings" panose="05000000000000000000" pitchFamily="2" charset="2"/>
              <a:buChar char="Ø"/>
            </a:pPr>
            <a:r>
              <a:rPr lang="en-US" dirty="0">
                <a:latin typeface="Corbel" panose="020B0503020204020204" pitchFamily="34" charset="0"/>
              </a:rPr>
              <a:t>Translated Documents</a:t>
            </a:r>
          </a:p>
          <a:p>
            <a:pPr lvl="1">
              <a:buFont typeface="Wingdings" panose="05000000000000000000" pitchFamily="2" charset="2"/>
              <a:buChar char="Ø"/>
            </a:pPr>
            <a:r>
              <a:rPr lang="en-US"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Emerging Viral Pathogen Guidance and Status for Antimicrobial Pesticides</a:t>
            </a:r>
            <a:endPar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endParaRPr>
          </a:p>
          <a:p>
            <a:pPr lvl="1">
              <a:buFont typeface="Wingdings" panose="05000000000000000000" pitchFamily="2" charset="2"/>
              <a:buChar char="Ø"/>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Disinfectants for Emerging Viral Pathogens (EVPs): List Q</a:t>
            </a:r>
            <a:endParaRPr lang="en-US" dirty="0">
              <a:latin typeface="Corbel" panose="020B0503020204020204" pitchFamily="34" charset="0"/>
            </a:endParaRPr>
          </a:p>
          <a:p>
            <a:pPr>
              <a:buFont typeface="Wingdings" panose="05000000000000000000" pitchFamily="2" charset="2"/>
              <a:buChar char="Ø"/>
            </a:pPr>
            <a:r>
              <a:rPr lang="en-US" dirty="0">
                <a:latin typeface="Corbel" panose="020B0503020204020204" pitchFamily="34" charset="0"/>
              </a:rPr>
              <a:t>Proposed Revisions to EVP (Will be implemented FY2025)</a:t>
            </a:r>
          </a:p>
          <a:p>
            <a:pPr>
              <a:buFont typeface="Wingdings" panose="05000000000000000000" pitchFamily="2" charset="2"/>
              <a:buChar char="Ø"/>
            </a:pPr>
            <a:r>
              <a:rPr lang="en-US" dirty="0">
                <a:latin typeface="Corbel" panose="020B0503020204020204" pitchFamily="34" charset="0"/>
              </a:rPr>
              <a:t>Proposed Projects for external assistance with EPA process efficiencies after EPIC sunset </a:t>
            </a:r>
          </a:p>
          <a:p>
            <a:pPr>
              <a:buFont typeface="Wingdings" panose="05000000000000000000" pitchFamily="2" charset="2"/>
              <a:buChar char="Ø"/>
            </a:pPr>
            <a:r>
              <a:rPr lang="en-US" dirty="0">
                <a:latin typeface="Corbel" panose="020B0503020204020204" pitchFamily="34" charset="0"/>
              </a:rPr>
              <a:t>Technical Documents</a:t>
            </a:r>
          </a:p>
          <a:p>
            <a:pPr lvl="1">
              <a:buFont typeface="Wingdings" panose="05000000000000000000" pitchFamily="2" charset="2"/>
              <a:buChar char="Ø"/>
            </a:pPr>
            <a:r>
              <a:rPr lang="en-US" sz="1600" dirty="0">
                <a:latin typeface="Corbel" panose="020B0503020204020204" pitchFamily="34" charset="0"/>
              </a:rPr>
              <a:t>Several proposed emerging pathogen resources for bacterial spore formers, Mycobacterium species, Filamentous fungi and yeasts, and vegetative bacteria</a:t>
            </a:r>
          </a:p>
          <a:p>
            <a:pPr lvl="1">
              <a:buFont typeface="Wingdings" panose="05000000000000000000" pitchFamily="2" charset="2"/>
              <a:buChar char="Ø"/>
            </a:pPr>
            <a:r>
              <a:rPr lang="en-US" sz="1600" dirty="0">
                <a:latin typeface="Corbel" panose="020B0503020204020204" pitchFamily="34" charset="0"/>
              </a:rPr>
              <a:t>Multiple proposed recommendations for future changes to test methods, required test strains, test carriers, test conditions, etc.</a:t>
            </a:r>
          </a:p>
        </p:txBody>
      </p:sp>
      <p:sp>
        <p:nvSpPr>
          <p:cNvPr id="5" name="Slide Number Placeholder 4">
            <a:extLst>
              <a:ext uri="{FF2B5EF4-FFF2-40B4-BE49-F238E27FC236}">
                <a16:creationId xmlns:a16="http://schemas.microsoft.com/office/drawing/2014/main" id="{47CBFEEC-A2D6-11CE-2788-F2FBD93AD366}"/>
              </a:ext>
            </a:extLst>
          </p:cNvPr>
          <p:cNvSpPr>
            <a:spLocks noGrp="1"/>
          </p:cNvSpPr>
          <p:nvPr>
            <p:ph type="sldNum" sz="quarter" idx="4"/>
          </p:nvPr>
        </p:nvSpPr>
        <p:spPr>
          <a:xfrm>
            <a:off x="11468219" y="6043470"/>
            <a:ext cx="545911" cy="580029"/>
          </a:xfrm>
        </p:spPr>
        <p:txBody>
          <a:bodyPr/>
          <a:lstStyle/>
          <a:p>
            <a:pPr>
              <a:defRPr/>
            </a:pPr>
            <a:fld id="{8D1FC6F8-0BCD-47E9-9C64-690771D9C143}" type="slidenum">
              <a:rPr lang="en-US" smtClean="0"/>
              <a:pPr>
                <a:defRPr/>
              </a:pPr>
              <a:t>26</a:t>
            </a:fld>
            <a:endParaRPr lang="en-US" dirty="0"/>
          </a:p>
        </p:txBody>
      </p:sp>
    </p:spTree>
    <p:extLst>
      <p:ext uri="{BB962C8B-B14F-4D97-AF65-F5344CB8AC3E}">
        <p14:creationId xmlns:p14="http://schemas.microsoft.com/office/powerpoint/2010/main" val="29460343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5508E97-4AAC-4B93-BC54-AFF59B214CF8}"/>
              </a:ext>
            </a:extLst>
          </p:cNvPr>
          <p:cNvSpPr>
            <a:spLocks noGrp="1"/>
          </p:cNvSpPr>
          <p:nvPr>
            <p:ph type="body" sz="quarter" idx="25"/>
          </p:nvPr>
        </p:nvSpPr>
        <p:spPr/>
        <p:txBody>
          <a:bodyPr/>
          <a:lstStyle/>
          <a:p>
            <a:r>
              <a:rPr lang="en-US" dirty="0"/>
              <a:t>Revenue by year</a:t>
            </a:r>
          </a:p>
        </p:txBody>
      </p:sp>
      <p:sp>
        <p:nvSpPr>
          <p:cNvPr id="8" name="Title 1">
            <a:extLst>
              <a:ext uri="{FF2B5EF4-FFF2-40B4-BE49-F238E27FC236}">
                <a16:creationId xmlns:a16="http://schemas.microsoft.com/office/drawing/2014/main" id="{E7DB4143-061C-9D7C-8FF2-0C0E6B5B2198}"/>
              </a:ext>
            </a:extLst>
          </p:cNvPr>
          <p:cNvSpPr txBox="1">
            <a:spLocks/>
          </p:cNvSpPr>
          <p:nvPr/>
        </p:nvSpPr>
        <p:spPr>
          <a:xfrm>
            <a:off x="2167426" y="427372"/>
            <a:ext cx="7886700" cy="1325563"/>
          </a:xfrm>
          <a:prstGeom prst="rect">
            <a:avLst/>
          </a:prstGeom>
        </p:spPr>
        <p:txBody>
          <a:bodyPr anchor="b">
            <a:normAutofit/>
          </a:bodyPr>
          <a:lstStyle>
            <a:lvl1pPr algn="ctr" defTabSz="914400" rtl="0" eaLnBrk="1" latinLnBrk="0" hangingPunct="1">
              <a:lnSpc>
                <a:spcPct val="90000"/>
              </a:lnSpc>
              <a:spcBef>
                <a:spcPct val="0"/>
              </a:spcBef>
              <a:buNone/>
              <a:defRPr sz="2800" kern="1200" cap="all" spc="400" baseline="0">
                <a:solidFill>
                  <a:schemeClr val="bg1"/>
                </a:solidFill>
                <a:latin typeface="+mj-lt"/>
                <a:ea typeface="+mj-ea"/>
                <a:cs typeface="+mj-cs"/>
              </a:defRPr>
            </a:lvl1pPr>
          </a:lstStyle>
          <a:p>
            <a:endParaRPr lang="en-US" b="1" dirty="0">
              <a:latin typeface="Corbel" panose="020B0503020204020204" pitchFamily="34" charset="0"/>
            </a:endParaRPr>
          </a:p>
        </p:txBody>
      </p:sp>
      <p:sp>
        <p:nvSpPr>
          <p:cNvPr id="10" name="Title 1">
            <a:extLst>
              <a:ext uri="{FF2B5EF4-FFF2-40B4-BE49-F238E27FC236}">
                <a16:creationId xmlns:a16="http://schemas.microsoft.com/office/drawing/2014/main" id="{A7485E11-8AF6-8707-8472-3CA8308C9D0E}"/>
              </a:ext>
            </a:extLst>
          </p:cNvPr>
          <p:cNvSpPr txBox="1">
            <a:spLocks/>
          </p:cNvSpPr>
          <p:nvPr/>
        </p:nvSpPr>
        <p:spPr>
          <a:xfrm>
            <a:off x="2020916" y="762455"/>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b="1" dirty="0">
                <a:latin typeface="Corbel" panose="020B0503020204020204" pitchFamily="34" charset="0"/>
              </a:rPr>
              <a:t>PPDC  Vote</a:t>
            </a:r>
          </a:p>
        </p:txBody>
      </p:sp>
      <p:sp>
        <p:nvSpPr>
          <p:cNvPr id="17" name="Slide Number Placeholder 16">
            <a:extLst>
              <a:ext uri="{FF2B5EF4-FFF2-40B4-BE49-F238E27FC236}">
                <a16:creationId xmlns:a16="http://schemas.microsoft.com/office/drawing/2014/main" id="{89F00A2D-8C7D-3606-6BEC-D9A61FEC70BF}"/>
              </a:ext>
            </a:extLst>
          </p:cNvPr>
          <p:cNvSpPr>
            <a:spLocks noGrp="1"/>
          </p:cNvSpPr>
          <p:nvPr>
            <p:ph type="sldNum" sz="quarter" idx="4"/>
          </p:nvPr>
        </p:nvSpPr>
        <p:spPr/>
        <p:txBody>
          <a:bodyPr/>
          <a:lstStyle/>
          <a:p>
            <a:pPr>
              <a:defRPr/>
            </a:pPr>
            <a:fld id="{8D1FC6F8-0BCD-47E9-9C64-690771D9C143}" type="slidenum">
              <a:rPr lang="en-US" smtClean="0"/>
              <a:pPr>
                <a:defRPr/>
              </a:pPr>
              <a:t>27</a:t>
            </a:fld>
            <a:endParaRPr lang="en-US" dirty="0"/>
          </a:p>
        </p:txBody>
      </p:sp>
      <p:sp>
        <p:nvSpPr>
          <p:cNvPr id="2" name="TextBox 1">
            <a:extLst>
              <a:ext uri="{FF2B5EF4-FFF2-40B4-BE49-F238E27FC236}">
                <a16:creationId xmlns:a16="http://schemas.microsoft.com/office/drawing/2014/main" id="{0EF59D08-B3BD-3877-24D7-BB665AA348AD}"/>
              </a:ext>
            </a:extLst>
          </p:cNvPr>
          <p:cNvSpPr txBox="1"/>
          <p:nvPr/>
        </p:nvSpPr>
        <p:spPr>
          <a:xfrm>
            <a:off x="1761067" y="1930400"/>
            <a:ext cx="9609666" cy="2062103"/>
          </a:xfrm>
          <a:prstGeom prst="rect">
            <a:avLst/>
          </a:prstGeom>
          <a:noFill/>
        </p:spPr>
        <p:txBody>
          <a:bodyPr wrap="square" rtlCol="0">
            <a:spAutoFit/>
          </a:bodyPr>
          <a:lstStyle/>
          <a:p>
            <a:r>
              <a:rPr lang="en-US" sz="3200" u="sng" dirty="0"/>
              <a:t>Motion 1</a:t>
            </a:r>
            <a:r>
              <a:rPr lang="en-US" sz="3200" dirty="0"/>
              <a:t>:  We request that PPDC vote on submitting our final report to EPA OPP for their consideration</a:t>
            </a:r>
          </a:p>
          <a:p>
            <a:r>
              <a:rPr lang="en-US" sz="3200" u="sng" dirty="0"/>
              <a:t>Motion 2</a:t>
            </a:r>
            <a:r>
              <a:rPr lang="en-US" sz="3200" dirty="0"/>
              <a:t>:  We request PPDC vote to sunset the Emerging Pathogen Implementation Committee (EPIC)</a:t>
            </a:r>
          </a:p>
        </p:txBody>
      </p:sp>
    </p:spTree>
    <p:extLst>
      <p:ext uri="{BB962C8B-B14F-4D97-AF65-F5344CB8AC3E}">
        <p14:creationId xmlns:p14="http://schemas.microsoft.com/office/powerpoint/2010/main" val="11388695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1C44412-AA84-403C-A202-EAB7F3C81B03}"/>
              </a:ext>
            </a:extLst>
          </p:cNvPr>
          <p:cNvSpPr>
            <a:spLocks noGrp="1"/>
          </p:cNvSpPr>
          <p:nvPr>
            <p:ph type="title"/>
          </p:nvPr>
        </p:nvSpPr>
        <p:spPr>
          <a:xfrm>
            <a:off x="86628" y="1272657"/>
            <a:ext cx="7430704" cy="816022"/>
          </a:xfrm>
        </p:spPr>
        <p:txBody>
          <a:bodyPr/>
          <a:lstStyle/>
          <a:p>
            <a:pPr algn="ctr"/>
            <a:r>
              <a:rPr lang="en-US" sz="6600" b="1" cap="none" dirty="0">
                <a:solidFill>
                  <a:srgbClr val="002060"/>
                </a:solidFill>
                <a:latin typeface="Corbel" panose="020B0503020204020204" pitchFamily="34" charset="0"/>
              </a:rPr>
              <a:t>Thanks!</a:t>
            </a:r>
          </a:p>
        </p:txBody>
      </p:sp>
    </p:spTree>
    <p:extLst>
      <p:ext uri="{BB962C8B-B14F-4D97-AF65-F5344CB8AC3E}">
        <p14:creationId xmlns:p14="http://schemas.microsoft.com/office/powerpoint/2010/main" val="31801050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B6695BA-AE72-9345-1CDE-C2A31F5A489F}"/>
              </a:ext>
            </a:extLst>
          </p:cNvPr>
          <p:cNvSpPr txBox="1"/>
          <p:nvPr/>
        </p:nvSpPr>
        <p:spPr>
          <a:xfrm>
            <a:off x="1813598" y="204928"/>
            <a:ext cx="10106226" cy="830997"/>
          </a:xfrm>
          <a:prstGeom prst="rect">
            <a:avLst/>
          </a:prstGeom>
          <a:noFill/>
        </p:spPr>
        <p:txBody>
          <a:bodyPr wrap="square" rtlCol="0">
            <a:spAutoFit/>
          </a:bodyPr>
          <a:lstStyle/>
          <a:p>
            <a:r>
              <a:rPr lang="en-US" sz="4800" dirty="0">
                <a:latin typeface="Corbel" panose="020B0503020204020204" pitchFamily="34" charset="0"/>
              </a:rPr>
              <a:t>   Agenda</a:t>
            </a:r>
          </a:p>
        </p:txBody>
      </p:sp>
      <p:sp>
        <p:nvSpPr>
          <p:cNvPr id="15" name="TextBox 14">
            <a:extLst>
              <a:ext uri="{FF2B5EF4-FFF2-40B4-BE49-F238E27FC236}">
                <a16:creationId xmlns:a16="http://schemas.microsoft.com/office/drawing/2014/main" id="{BFC127BE-A34D-550F-B27C-F3C3711AD6CA}"/>
              </a:ext>
            </a:extLst>
          </p:cNvPr>
          <p:cNvSpPr txBox="1"/>
          <p:nvPr/>
        </p:nvSpPr>
        <p:spPr>
          <a:xfrm>
            <a:off x="2264735" y="1254642"/>
            <a:ext cx="9655089" cy="3647152"/>
          </a:xfrm>
          <a:prstGeom prst="rect">
            <a:avLst/>
          </a:prstGeom>
          <a:noFill/>
        </p:spPr>
        <p:txBody>
          <a:bodyPr wrap="square" rtlCol="0">
            <a:spAutoFit/>
          </a:bodyPr>
          <a:lstStyle/>
          <a:p>
            <a:pPr marL="285750" indent="-285750">
              <a:buFont typeface="Arial" panose="020B0604020202020204" pitchFamily="34" charset="0"/>
              <a:buChar char="•"/>
            </a:pPr>
            <a:r>
              <a:rPr lang="en-US" sz="3300" dirty="0">
                <a:latin typeface="Corbel" panose="020B0503020204020204" pitchFamily="34" charset="0"/>
              </a:rPr>
              <a:t>Emerging Pathogen Implementation Committee (EPIC) Recap</a:t>
            </a:r>
          </a:p>
          <a:p>
            <a:pPr marL="285750" indent="-285750">
              <a:buFont typeface="Arial" panose="020B0604020202020204" pitchFamily="34" charset="0"/>
              <a:buChar char="•"/>
            </a:pPr>
            <a:r>
              <a:rPr lang="en-US" sz="3300" dirty="0">
                <a:latin typeface="Corbel" panose="020B0503020204020204" pitchFamily="34" charset="0"/>
              </a:rPr>
              <a:t>Technical Work Group Reports</a:t>
            </a:r>
          </a:p>
          <a:p>
            <a:pPr marL="285750" indent="-285750">
              <a:buFont typeface="Arial" panose="020B0604020202020204" pitchFamily="34" charset="0"/>
              <a:buChar char="•"/>
            </a:pPr>
            <a:r>
              <a:rPr lang="en-US" sz="3300" dirty="0">
                <a:latin typeface="Corbel" panose="020B0503020204020204" pitchFamily="34" charset="0"/>
              </a:rPr>
              <a:t>Policy Work Group Report</a:t>
            </a:r>
          </a:p>
          <a:p>
            <a:pPr marL="285750" indent="-285750">
              <a:buFont typeface="Arial" panose="020B0604020202020204" pitchFamily="34" charset="0"/>
              <a:buChar char="•"/>
            </a:pPr>
            <a:r>
              <a:rPr lang="en-US" sz="3300" dirty="0">
                <a:latin typeface="Corbel" panose="020B0503020204020204" pitchFamily="34" charset="0"/>
              </a:rPr>
              <a:t>Education and Communication Work Group Reports</a:t>
            </a:r>
          </a:p>
          <a:p>
            <a:pPr marL="285750" indent="-285750">
              <a:buFont typeface="Arial" panose="020B0604020202020204" pitchFamily="34" charset="0"/>
              <a:buChar char="•"/>
            </a:pPr>
            <a:r>
              <a:rPr lang="en-US" sz="3300" dirty="0">
                <a:latin typeface="Corbel" panose="020B0503020204020204" pitchFamily="34" charset="0"/>
              </a:rPr>
              <a:t>EPIC Accomplishments</a:t>
            </a:r>
          </a:p>
          <a:p>
            <a:pPr marL="285750" indent="-285750">
              <a:buFont typeface="Arial" panose="020B0604020202020204" pitchFamily="34" charset="0"/>
              <a:buChar char="•"/>
            </a:pPr>
            <a:r>
              <a:rPr lang="en-US" sz="3300" dirty="0">
                <a:latin typeface="Corbel" panose="020B0503020204020204" pitchFamily="34" charset="0"/>
              </a:rPr>
              <a:t>PPDC Comments and Vote</a:t>
            </a:r>
          </a:p>
        </p:txBody>
      </p:sp>
      <p:sp>
        <p:nvSpPr>
          <p:cNvPr id="26" name="Slide Number Placeholder 25">
            <a:extLst>
              <a:ext uri="{FF2B5EF4-FFF2-40B4-BE49-F238E27FC236}">
                <a16:creationId xmlns:a16="http://schemas.microsoft.com/office/drawing/2014/main" id="{426CD152-1A1E-63B6-A1D5-954BA27163D6}"/>
              </a:ext>
            </a:extLst>
          </p:cNvPr>
          <p:cNvSpPr>
            <a:spLocks noGrp="1"/>
          </p:cNvSpPr>
          <p:nvPr>
            <p:ph type="sldNum" sz="quarter" idx="4"/>
          </p:nvPr>
        </p:nvSpPr>
        <p:spPr/>
        <p:txBody>
          <a:bodyPr/>
          <a:lstStyle/>
          <a:p>
            <a:pPr>
              <a:defRPr/>
            </a:pPr>
            <a:fld id="{8D1FC6F8-0BCD-47E9-9C64-690771D9C143}" type="slidenum">
              <a:rPr lang="en-US" smtClean="0"/>
              <a:pPr>
                <a:defRPr/>
              </a:pPr>
              <a:t>3</a:t>
            </a:fld>
            <a:endParaRPr lang="en-US" dirty="0"/>
          </a:p>
        </p:txBody>
      </p:sp>
    </p:spTree>
    <p:extLst>
      <p:ext uri="{BB962C8B-B14F-4D97-AF65-F5344CB8AC3E}">
        <p14:creationId xmlns:p14="http://schemas.microsoft.com/office/powerpoint/2010/main" val="31095017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1AE498E0-8CFA-DBF6-E9E8-77D03EFC6B07}"/>
              </a:ext>
            </a:extLst>
          </p:cNvPr>
          <p:cNvPicPr>
            <a:picLocks noChangeAspect="1"/>
          </p:cNvPicPr>
          <p:nvPr/>
        </p:nvPicPr>
        <p:blipFill>
          <a:blip r:embed="rId2"/>
          <a:stretch>
            <a:fillRect/>
          </a:stretch>
        </p:blipFill>
        <p:spPr>
          <a:xfrm>
            <a:off x="2191446" y="803638"/>
            <a:ext cx="9148812" cy="6054362"/>
          </a:xfrm>
          <a:prstGeom prst="rect">
            <a:avLst/>
          </a:prstGeom>
        </p:spPr>
      </p:pic>
      <p:sp>
        <p:nvSpPr>
          <p:cNvPr id="25" name="TextBox 24">
            <a:extLst>
              <a:ext uri="{FF2B5EF4-FFF2-40B4-BE49-F238E27FC236}">
                <a16:creationId xmlns:a16="http://schemas.microsoft.com/office/drawing/2014/main" id="{9793FED5-09C2-8A39-513D-BB9960391F58}"/>
              </a:ext>
            </a:extLst>
          </p:cNvPr>
          <p:cNvSpPr txBox="1"/>
          <p:nvPr/>
        </p:nvSpPr>
        <p:spPr>
          <a:xfrm>
            <a:off x="1587868" y="0"/>
            <a:ext cx="9552861" cy="707886"/>
          </a:xfrm>
          <a:prstGeom prst="rect">
            <a:avLst/>
          </a:prstGeom>
          <a:noFill/>
        </p:spPr>
        <p:txBody>
          <a:bodyPr wrap="square" rtlCol="0">
            <a:spAutoFit/>
          </a:bodyPr>
          <a:lstStyle/>
          <a:p>
            <a:pPr algn="ctr"/>
            <a:r>
              <a:rPr lang="en-US" sz="4000" b="1" dirty="0">
                <a:latin typeface="Corbel" panose="020B0503020204020204" pitchFamily="34" charset="0"/>
              </a:rPr>
              <a:t>Timeline</a:t>
            </a:r>
            <a:r>
              <a:rPr lang="en-US" sz="4000" dirty="0">
                <a:latin typeface="Corbel" panose="020B0503020204020204" pitchFamily="34" charset="0"/>
              </a:rPr>
              <a:t> </a:t>
            </a:r>
            <a:r>
              <a:rPr lang="en-US" sz="4000" b="1" dirty="0">
                <a:latin typeface="Corbel" panose="020B0503020204020204" pitchFamily="34" charset="0"/>
              </a:rPr>
              <a:t>of Capstone Events</a:t>
            </a:r>
          </a:p>
        </p:txBody>
      </p:sp>
      <p:sp>
        <p:nvSpPr>
          <p:cNvPr id="36" name="Slide Number Placeholder 35">
            <a:extLst>
              <a:ext uri="{FF2B5EF4-FFF2-40B4-BE49-F238E27FC236}">
                <a16:creationId xmlns:a16="http://schemas.microsoft.com/office/drawing/2014/main" id="{63F3774E-9A3A-DA64-7300-1884E7B42324}"/>
              </a:ext>
            </a:extLst>
          </p:cNvPr>
          <p:cNvSpPr>
            <a:spLocks noGrp="1"/>
          </p:cNvSpPr>
          <p:nvPr>
            <p:ph type="sldNum" sz="quarter" idx="4"/>
          </p:nvPr>
        </p:nvSpPr>
        <p:spPr/>
        <p:txBody>
          <a:bodyPr/>
          <a:lstStyle/>
          <a:p>
            <a:pPr>
              <a:defRPr/>
            </a:pPr>
            <a:fld id="{8D1FC6F8-0BCD-47E9-9C64-690771D9C143}" type="slidenum">
              <a:rPr lang="en-US" smtClean="0"/>
              <a:pPr>
                <a:defRPr/>
              </a:pPr>
              <a:t>4</a:t>
            </a:fld>
            <a:endParaRPr lang="en-US" dirty="0"/>
          </a:p>
        </p:txBody>
      </p:sp>
    </p:spTree>
    <p:extLst>
      <p:ext uri="{BB962C8B-B14F-4D97-AF65-F5344CB8AC3E}">
        <p14:creationId xmlns:p14="http://schemas.microsoft.com/office/powerpoint/2010/main" val="19688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BEDF23C4-74A5-E8AF-4B8F-04F8C7174E09}"/>
              </a:ext>
            </a:extLst>
          </p:cNvPr>
          <p:cNvSpPr txBox="1">
            <a:spLocks/>
          </p:cNvSpPr>
          <p:nvPr/>
        </p:nvSpPr>
        <p:spPr>
          <a:xfrm>
            <a:off x="500458" y="1419225"/>
            <a:ext cx="11539142" cy="4514850"/>
          </a:xfr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orbel" panose="020B0503020204020204" pitchFamily="34" charset="0"/>
              </a:rPr>
              <a:t>Focus on the prioritized recommendations regarding the (1) Emerging Viral Pathogen (EVP) Guidance (</a:t>
            </a:r>
            <a:r>
              <a:rPr lang="en-US" b="1" u="sng" dirty="0">
                <a:latin typeface="Corbel" panose="020B0503020204020204" pitchFamily="34" charset="0"/>
              </a:rPr>
              <a:t>Technical Workgroup</a:t>
            </a:r>
            <a:r>
              <a:rPr lang="en-US" dirty="0">
                <a:latin typeface="Corbel" panose="020B0503020204020204" pitchFamily="34" charset="0"/>
              </a:rPr>
              <a:t>), (2) Communication/Educational gaps from several sectors (</a:t>
            </a:r>
            <a:r>
              <a:rPr lang="en-US" b="1" u="sng" dirty="0">
                <a:latin typeface="Corbel" panose="020B0503020204020204" pitchFamily="34" charset="0"/>
              </a:rPr>
              <a:t>Comms/Education Workgroup</a:t>
            </a:r>
            <a:r>
              <a:rPr lang="en-US" dirty="0">
                <a:latin typeface="Corbel" panose="020B0503020204020204" pitchFamily="34" charset="0"/>
              </a:rPr>
              <a:t>), and (3) policy changes proposed and retained during the pandemic and normal operations (</a:t>
            </a:r>
            <a:r>
              <a:rPr lang="en-US" b="1" u="sng" dirty="0">
                <a:latin typeface="Corbel" panose="020B0503020204020204" pitchFamily="34" charset="0"/>
              </a:rPr>
              <a:t>Policy Workgroup</a:t>
            </a:r>
            <a:r>
              <a:rPr lang="en-US" dirty="0">
                <a:latin typeface="Corbel" panose="020B0503020204020204" pitchFamily="34" charset="0"/>
              </a:rPr>
              <a:t>).</a:t>
            </a:r>
          </a:p>
          <a:p>
            <a:r>
              <a:rPr lang="en-US" dirty="0">
                <a:latin typeface="Corbel" panose="020B0503020204020204" pitchFamily="34" charset="0"/>
              </a:rPr>
              <a:t>EPIC small workgroups were formed to address each of the prioritized recommendations for the 3 main headings identified. </a:t>
            </a:r>
          </a:p>
          <a:p>
            <a:r>
              <a:rPr lang="en-US" dirty="0">
                <a:latin typeface="Corbel" panose="020B0503020204020204" pitchFamily="34" charset="0"/>
              </a:rPr>
              <a:t>Large group meetings (every 2 months) were conducted to bring all members up-to-date following small workgroup discussions.  </a:t>
            </a:r>
          </a:p>
          <a:p>
            <a:endParaRPr lang="en-US" sz="1900" dirty="0"/>
          </a:p>
        </p:txBody>
      </p:sp>
      <p:sp>
        <p:nvSpPr>
          <p:cNvPr id="11" name="Title 1">
            <a:extLst>
              <a:ext uri="{FF2B5EF4-FFF2-40B4-BE49-F238E27FC236}">
                <a16:creationId xmlns:a16="http://schemas.microsoft.com/office/drawing/2014/main" id="{273368B5-AFC7-41A9-B53D-7EE907CDD920}"/>
              </a:ext>
            </a:extLst>
          </p:cNvPr>
          <p:cNvSpPr txBox="1">
            <a:spLocks/>
          </p:cNvSpPr>
          <p:nvPr/>
        </p:nvSpPr>
        <p:spPr>
          <a:xfrm>
            <a:off x="500458" y="205489"/>
            <a:ext cx="11419366" cy="1572716"/>
          </a:xfrm>
          <a:prstGeom prst="rect">
            <a:avLst/>
          </a:prstGeom>
        </p:spPr>
        <p:txBody>
          <a:bodyPr>
            <a:normAutofit/>
          </a:bodyPr>
          <a:lstStyle>
            <a:lvl1pPr algn="l" defTabSz="914400" rtl="0" eaLnBrk="1" latinLnBrk="0" hangingPunct="1">
              <a:lnSpc>
                <a:spcPct val="90000"/>
              </a:lnSpc>
              <a:spcBef>
                <a:spcPct val="0"/>
              </a:spcBef>
              <a:buNone/>
              <a:defRPr sz="2800" kern="1200" cap="all" spc="400" baseline="0">
                <a:solidFill>
                  <a:schemeClr val="bg1"/>
                </a:solidFill>
                <a:latin typeface="+mj-lt"/>
                <a:ea typeface="+mj-ea"/>
                <a:cs typeface="+mj-cs"/>
              </a:defRPr>
            </a:lvl1pPr>
          </a:lstStyle>
          <a:p>
            <a:pPr algn="ctr"/>
            <a:r>
              <a:rPr lang="en-US" sz="4000" b="1" cap="none" dirty="0">
                <a:solidFill>
                  <a:schemeClr val="tx1"/>
                </a:solidFill>
                <a:latin typeface="Corbel" panose="020B0503020204020204" pitchFamily="34" charset="0"/>
              </a:rPr>
              <a:t>Emerging Pathogen Implementation Committee (EPIC) Operational Details</a:t>
            </a:r>
          </a:p>
        </p:txBody>
      </p:sp>
      <p:sp>
        <p:nvSpPr>
          <p:cNvPr id="27" name="Slide Number Placeholder 26">
            <a:extLst>
              <a:ext uri="{FF2B5EF4-FFF2-40B4-BE49-F238E27FC236}">
                <a16:creationId xmlns:a16="http://schemas.microsoft.com/office/drawing/2014/main" id="{2C758D19-ED01-6251-FA15-3B9AB63F4087}"/>
              </a:ext>
            </a:extLst>
          </p:cNvPr>
          <p:cNvSpPr>
            <a:spLocks noGrp="1"/>
          </p:cNvSpPr>
          <p:nvPr>
            <p:ph type="sldNum" sz="quarter" idx="4"/>
          </p:nvPr>
        </p:nvSpPr>
        <p:spPr/>
        <p:txBody>
          <a:bodyPr/>
          <a:lstStyle/>
          <a:p>
            <a:pPr>
              <a:defRPr/>
            </a:pPr>
            <a:fld id="{8D1FC6F8-0BCD-47E9-9C64-690771D9C143}" type="slidenum">
              <a:rPr lang="en-US" smtClean="0"/>
              <a:pPr>
                <a:defRPr/>
              </a:pPr>
              <a:t>5</a:t>
            </a:fld>
            <a:endParaRPr lang="en-US" dirty="0"/>
          </a:p>
        </p:txBody>
      </p:sp>
    </p:spTree>
    <p:extLst>
      <p:ext uri="{BB962C8B-B14F-4D97-AF65-F5344CB8AC3E}">
        <p14:creationId xmlns:p14="http://schemas.microsoft.com/office/powerpoint/2010/main" val="25902267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alpha val="53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A0EB0-9951-656E-BBD6-F47B7F0D7681}"/>
              </a:ext>
            </a:extLst>
          </p:cNvPr>
          <p:cNvSpPr>
            <a:spLocks noGrp="1"/>
          </p:cNvSpPr>
          <p:nvPr>
            <p:ph type="title"/>
          </p:nvPr>
        </p:nvSpPr>
        <p:spPr>
          <a:xfrm>
            <a:off x="838200" y="643467"/>
            <a:ext cx="2951205" cy="5571066"/>
          </a:xfrm>
        </p:spPr>
        <p:txBody>
          <a:bodyPr>
            <a:normAutofit/>
          </a:bodyPr>
          <a:lstStyle/>
          <a:p>
            <a:r>
              <a:rPr lang="en-US" dirty="0"/>
              <a:t>Policy Work Group</a:t>
            </a:r>
          </a:p>
        </p:txBody>
      </p:sp>
      <p:sp>
        <p:nvSpPr>
          <p:cNvPr id="6" name="Slide Number Placeholder 5">
            <a:extLst>
              <a:ext uri="{FF2B5EF4-FFF2-40B4-BE49-F238E27FC236}">
                <a16:creationId xmlns:a16="http://schemas.microsoft.com/office/drawing/2014/main" id="{F853181D-DF5D-C864-C40B-6F8BA10FF358}"/>
              </a:ext>
            </a:extLst>
          </p:cNvPr>
          <p:cNvSpPr>
            <a:spLocks noGrp="1"/>
          </p:cNvSpPr>
          <p:nvPr>
            <p:ph type="sldNum" sz="quarter" idx="12"/>
          </p:nvPr>
        </p:nvSpPr>
        <p:spPr>
          <a:xfrm>
            <a:off x="8610600" y="6356350"/>
            <a:ext cx="2743200" cy="365125"/>
          </a:xfrm>
        </p:spPr>
        <p:txBody>
          <a:bodyPr>
            <a:normAutofit/>
          </a:bodyPr>
          <a:lstStyle/>
          <a:p>
            <a:pPr>
              <a:spcAft>
                <a:spcPts val="600"/>
              </a:spcAft>
              <a:defRPr/>
            </a:pPr>
            <a:fld id="{D76B855D-E9CC-4FF8-AD85-6CDC7B89A0DE}" type="slidenum">
              <a:rPr lang="en-US">
                <a:solidFill>
                  <a:srgbClr val="FFFFFF"/>
                </a:solidFill>
              </a:rPr>
              <a:pPr>
                <a:spcAft>
                  <a:spcPts val="600"/>
                </a:spcAft>
                <a:defRPr/>
              </a:pPr>
              <a:t>6</a:t>
            </a:fld>
            <a:endParaRPr lang="en-US">
              <a:solidFill>
                <a:srgbClr val="FFFFFF"/>
              </a:solidFill>
            </a:endParaRPr>
          </a:p>
        </p:txBody>
      </p:sp>
      <p:graphicFrame>
        <p:nvGraphicFramePr>
          <p:cNvPr id="8" name="Content Placeholder 2">
            <a:extLst>
              <a:ext uri="{FF2B5EF4-FFF2-40B4-BE49-F238E27FC236}">
                <a16:creationId xmlns:a16="http://schemas.microsoft.com/office/drawing/2014/main" id="{017E4894-6F00-B16F-26A9-AF4505BC8081}"/>
              </a:ext>
            </a:extLst>
          </p:cNvPr>
          <p:cNvGraphicFramePr>
            <a:graphicFrameLocks noGrp="1"/>
          </p:cNvGraphicFramePr>
          <p:nvPr>
            <p:ph idx="1"/>
            <p:extLst>
              <p:ext uri="{D42A27DB-BD31-4B8C-83A1-F6EECF244321}">
                <p14:modId xmlns:p14="http://schemas.microsoft.com/office/powerpoint/2010/main" val="2241929236"/>
              </p:ext>
            </p:extLst>
          </p:nvPr>
        </p:nvGraphicFramePr>
        <p:xfrm>
          <a:off x="4763911" y="-276225"/>
          <a:ext cx="6735443" cy="64504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569791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CD81A2A-6ED4-4EF4-A14C-912D31E1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89A0EB0-9951-656E-BBD6-F47B7F0D7681}"/>
              </a:ext>
            </a:extLst>
          </p:cNvPr>
          <p:cNvSpPr>
            <a:spLocks noGrp="1"/>
          </p:cNvSpPr>
          <p:nvPr>
            <p:ph type="title"/>
          </p:nvPr>
        </p:nvSpPr>
        <p:spPr>
          <a:xfrm>
            <a:off x="838200" y="365125"/>
            <a:ext cx="5393361" cy="1325563"/>
          </a:xfrm>
        </p:spPr>
        <p:txBody>
          <a:bodyPr>
            <a:normAutofit/>
          </a:bodyPr>
          <a:lstStyle/>
          <a:p>
            <a:r>
              <a:rPr lang="en-US" dirty="0"/>
              <a:t>Policy Work Group</a:t>
            </a:r>
          </a:p>
        </p:txBody>
      </p:sp>
      <p:sp>
        <p:nvSpPr>
          <p:cNvPr id="15" name="Freeform: Shape 14">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FEBEBF1-F4AB-8098-3C6F-C03A88B694E9}"/>
              </a:ext>
            </a:extLst>
          </p:cNvPr>
          <p:cNvSpPr>
            <a:spLocks noGrp="1"/>
          </p:cNvSpPr>
          <p:nvPr>
            <p:ph idx="1"/>
          </p:nvPr>
        </p:nvSpPr>
        <p:spPr>
          <a:xfrm>
            <a:off x="838200" y="1825625"/>
            <a:ext cx="5393361" cy="4351338"/>
          </a:xfrm>
        </p:spPr>
        <p:txBody>
          <a:bodyPr>
            <a:normAutofit/>
          </a:bodyPr>
          <a:lstStyle/>
          <a:p>
            <a:pPr>
              <a:buFont typeface="Wingdings" panose="05000000000000000000" pitchFamily="2" charset="2"/>
              <a:buChar char="Ø"/>
            </a:pPr>
            <a:r>
              <a:rPr lang="en-US" sz="2000" b="1" dirty="0">
                <a:solidFill>
                  <a:schemeClr val="bg2">
                    <a:lumMod val="50000"/>
                  </a:schemeClr>
                </a:solidFill>
              </a:rPr>
              <a:t>Issue:</a:t>
            </a:r>
            <a:r>
              <a:rPr lang="en-US" sz="2000" b="1" dirty="0"/>
              <a:t> </a:t>
            </a:r>
            <a:r>
              <a:rPr lang="en-US" sz="2000" dirty="0"/>
              <a:t>Section 18 submission and training tools aren’t tailored to national public health emergencies. </a:t>
            </a:r>
          </a:p>
          <a:p>
            <a:pPr>
              <a:buFont typeface="Wingdings" panose="05000000000000000000" pitchFamily="2" charset="2"/>
              <a:buChar char="Ø"/>
            </a:pPr>
            <a:r>
              <a:rPr lang="en-US" sz="2000" b="1" dirty="0">
                <a:solidFill>
                  <a:schemeClr val="bg2">
                    <a:lumMod val="50000"/>
                  </a:schemeClr>
                </a:solidFill>
              </a:rPr>
              <a:t>Recommendation: </a:t>
            </a:r>
            <a:r>
              <a:rPr lang="en-US" sz="2000" dirty="0"/>
              <a:t>EPA could provide an addendum to the Section 18 checklist to assist applicants during public health emergencies.</a:t>
            </a:r>
          </a:p>
          <a:p>
            <a:pPr>
              <a:buFont typeface="Wingdings" panose="05000000000000000000" pitchFamily="2" charset="2"/>
              <a:buChar char="Ø"/>
            </a:pPr>
            <a:r>
              <a:rPr lang="en-US" sz="2000" b="1" dirty="0">
                <a:solidFill>
                  <a:schemeClr val="bg2">
                    <a:lumMod val="50000"/>
                  </a:schemeClr>
                </a:solidFill>
              </a:rPr>
              <a:t>Recommendation</a:t>
            </a:r>
            <a:r>
              <a:rPr lang="en-US" sz="2000" dirty="0"/>
              <a:t>: Should EPA resources and grants allow, PPDC EPIC also recommends updating the existing FIFRA Section 18 Emergency Exemption training modules with a module specifically on public health emergencies.</a:t>
            </a:r>
          </a:p>
          <a:p>
            <a:pPr marL="457200" lvl="1" indent="0">
              <a:buNone/>
            </a:pPr>
            <a:endParaRPr lang="en-US" sz="2000" dirty="0"/>
          </a:p>
          <a:p>
            <a:endParaRPr lang="en-US" sz="2000" dirty="0"/>
          </a:p>
          <a:p>
            <a:endParaRPr lang="en-US" sz="2000" dirty="0"/>
          </a:p>
          <a:p>
            <a:endParaRPr lang="en-US" sz="2000" dirty="0"/>
          </a:p>
        </p:txBody>
      </p:sp>
      <p:sp>
        <p:nvSpPr>
          <p:cNvPr id="17" name="Oval 16">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540822"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Graphic 9" descr="Medical">
            <a:extLst>
              <a:ext uri="{FF2B5EF4-FFF2-40B4-BE49-F238E27FC236}">
                <a16:creationId xmlns:a16="http://schemas.microsoft.com/office/drawing/2014/main" id="{5EAB601C-4122-0129-5B49-E7DDDE31EA6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87184" y="1216485"/>
            <a:ext cx="3781051" cy="3781051"/>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19" name="Freeform: Shape 18">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1" name="Straight Connector 20">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3" name="Freeform: Shape 22">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6580"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853181D-DF5D-C864-C40B-6F8BA10FF358}"/>
              </a:ext>
            </a:extLst>
          </p:cNvPr>
          <p:cNvSpPr>
            <a:spLocks noGrp="1"/>
          </p:cNvSpPr>
          <p:nvPr>
            <p:ph type="sldNum" sz="quarter" idx="12"/>
          </p:nvPr>
        </p:nvSpPr>
        <p:spPr>
          <a:xfrm>
            <a:off x="10030244" y="6356350"/>
            <a:ext cx="1323555"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76B855D-E9CC-4FF8-AD85-6CDC7B89A0DE}" type="slidenum">
              <a:rPr kumimoji="0" lang="en-US" sz="1200" b="0" i="0" u="none" strike="noStrike" kern="1200" cap="none" spc="0" normalizeH="0" baseline="0" noProof="0" smtClean="0">
                <a:ln>
                  <a:noFill/>
                </a:ln>
                <a:solidFill>
                  <a:prstClr val="black">
                    <a:tint val="75000"/>
                  </a:prstClr>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7</a:t>
            </a:fld>
            <a:endParaRPr kumimoji="0" lang="en-US" sz="1200" b="0" i="0" u="none" strike="noStrike" kern="1200" cap="none" spc="0" normalizeH="0" baseline="0" noProof="0">
              <a:ln>
                <a:noFill/>
              </a:ln>
              <a:solidFill>
                <a:prstClr val="black">
                  <a:tint val="75000"/>
                </a:prstClr>
              </a:solidFill>
              <a:effectLst/>
              <a:uLnTx/>
              <a:uFillTx/>
              <a:latin typeface="Avenir Next LT Pro"/>
              <a:ea typeface="+mn-ea"/>
              <a:cs typeface="+mn-cs"/>
            </a:endParaRPr>
          </a:p>
        </p:txBody>
      </p:sp>
      <p:sp>
        <p:nvSpPr>
          <p:cNvPr id="27" name="Freeform: Shape 26">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8201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08836-40C5-46C2-81BA-21AA27176925}"/>
              </a:ext>
            </a:extLst>
          </p:cNvPr>
          <p:cNvSpPr>
            <a:spLocks noGrp="1"/>
          </p:cNvSpPr>
          <p:nvPr>
            <p:ph type="ctrTitle"/>
          </p:nvPr>
        </p:nvSpPr>
        <p:spPr/>
        <p:txBody>
          <a:bodyPr>
            <a:normAutofit fontScale="90000"/>
          </a:bodyPr>
          <a:lstStyle/>
          <a:p>
            <a:r>
              <a:rPr lang="en-US" dirty="0">
                <a:solidFill>
                  <a:srgbClr val="FFFFFF"/>
                </a:solidFill>
              </a:rPr>
              <a:t>PPDC EPIC</a:t>
            </a:r>
            <a:br>
              <a:rPr lang="en-US" dirty="0">
                <a:solidFill>
                  <a:srgbClr val="FFFFFF"/>
                </a:solidFill>
              </a:rPr>
            </a:br>
            <a:r>
              <a:rPr lang="en-US" dirty="0">
                <a:solidFill>
                  <a:srgbClr val="FFFFFF"/>
                </a:solidFill>
              </a:rPr>
              <a:t>Technical Work Group</a:t>
            </a:r>
            <a:endParaRPr lang="en-US" dirty="0"/>
          </a:p>
        </p:txBody>
      </p:sp>
      <p:sp>
        <p:nvSpPr>
          <p:cNvPr id="3" name="Subtitle 2">
            <a:extLst>
              <a:ext uri="{FF2B5EF4-FFF2-40B4-BE49-F238E27FC236}">
                <a16:creationId xmlns:a16="http://schemas.microsoft.com/office/drawing/2014/main" id="{72CC4EC4-809C-4FD2-AA20-009F08590DA6}"/>
              </a:ext>
            </a:extLst>
          </p:cNvPr>
          <p:cNvSpPr>
            <a:spLocks noGrp="1"/>
          </p:cNvSpPr>
          <p:nvPr>
            <p:ph type="subTitle" idx="1"/>
          </p:nvPr>
        </p:nvSpPr>
        <p:spPr/>
        <p:txBody>
          <a:bodyPr>
            <a:normAutofit fontScale="85000" lnSpcReduction="20000"/>
          </a:bodyPr>
          <a:lstStyle/>
          <a:p>
            <a:r>
              <a:rPr lang="en-US" dirty="0">
                <a:solidFill>
                  <a:srgbClr val="FFFFFF"/>
                </a:solidFill>
              </a:rPr>
              <a:t>PPDC Fall Meeting 2024</a:t>
            </a:r>
          </a:p>
          <a:p>
            <a:r>
              <a:rPr lang="en-US" dirty="0">
                <a:solidFill>
                  <a:srgbClr val="FFFFFF"/>
                </a:solidFill>
              </a:rPr>
              <a:t>Rhonda Jones, RM (AAM)</a:t>
            </a:r>
          </a:p>
          <a:p>
            <a:r>
              <a:rPr lang="en-US" dirty="0">
                <a:solidFill>
                  <a:srgbClr val="FFFFFF"/>
                </a:solidFill>
              </a:rPr>
              <a:t>Scientific &amp; Regulatory Consultants, Inc.</a:t>
            </a:r>
          </a:p>
          <a:p>
            <a:endParaRPr lang="en-US" dirty="0">
              <a:solidFill>
                <a:srgbClr val="FFFFFF"/>
              </a:solidFill>
            </a:endParaRPr>
          </a:p>
          <a:p>
            <a:endParaRPr lang="en-US" dirty="0"/>
          </a:p>
        </p:txBody>
      </p:sp>
    </p:spTree>
    <p:extLst>
      <p:ext uri="{BB962C8B-B14F-4D97-AF65-F5344CB8AC3E}">
        <p14:creationId xmlns:p14="http://schemas.microsoft.com/office/powerpoint/2010/main" val="8009629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88EE52E-7567-8758-C4A5-1D92C817FC17}"/>
              </a:ext>
            </a:extLst>
          </p:cNvPr>
          <p:cNvSpPr>
            <a:spLocks noGrp="1"/>
          </p:cNvSpPr>
          <p:nvPr>
            <p:ph type="body" idx="1"/>
          </p:nvPr>
        </p:nvSpPr>
        <p:spPr>
          <a:xfrm>
            <a:off x="894204" y="180959"/>
            <a:ext cx="5157787" cy="823912"/>
          </a:xfrm>
        </p:spPr>
        <p:txBody>
          <a:bodyPr/>
          <a:lstStyle/>
          <a:p>
            <a:r>
              <a:rPr lang="en-US" dirty="0"/>
              <a:t>Current Team:</a:t>
            </a:r>
          </a:p>
        </p:txBody>
      </p:sp>
      <p:sp>
        <p:nvSpPr>
          <p:cNvPr id="3" name="Content Placeholder 2">
            <a:extLst>
              <a:ext uri="{FF2B5EF4-FFF2-40B4-BE49-F238E27FC236}">
                <a16:creationId xmlns:a16="http://schemas.microsoft.com/office/drawing/2014/main" id="{869C3FD2-AF88-4EF1-AFB7-5D31BD5AA0BF}"/>
              </a:ext>
            </a:extLst>
          </p:cNvPr>
          <p:cNvSpPr>
            <a:spLocks noGrp="1"/>
          </p:cNvSpPr>
          <p:nvPr>
            <p:ph sz="half" idx="2"/>
          </p:nvPr>
        </p:nvSpPr>
        <p:spPr>
          <a:xfrm>
            <a:off x="894204" y="1425318"/>
            <a:ext cx="5157787" cy="4655133"/>
          </a:xfrm>
        </p:spPr>
        <p:txBody>
          <a:bodyPr>
            <a:normAutofit fontScale="32500" lnSpcReduction="20000"/>
          </a:bodyPr>
          <a:lstStyle/>
          <a:p>
            <a:pPr>
              <a:spcAft>
                <a:spcPts val="600"/>
              </a:spcAft>
            </a:pPr>
            <a:r>
              <a:rPr lang="en-US" sz="4300" dirty="0"/>
              <a:t>Rhonda Jones, SRC, Lead</a:t>
            </a:r>
          </a:p>
          <a:p>
            <a:pPr>
              <a:spcAft>
                <a:spcPts val="600"/>
              </a:spcAft>
            </a:pPr>
            <a:r>
              <a:rPr lang="en-US" sz="4300" dirty="0"/>
              <a:t>Tajah Blackburn, PhD, EPA AD</a:t>
            </a:r>
          </a:p>
          <a:p>
            <a:pPr>
              <a:spcAft>
                <a:spcPts val="600"/>
              </a:spcAft>
            </a:pPr>
            <a:r>
              <a:rPr lang="en-US" sz="4300" dirty="0"/>
              <a:t>Anastasia Swearingen, CBC</a:t>
            </a:r>
          </a:p>
          <a:p>
            <a:pPr>
              <a:spcAft>
                <a:spcPts val="600"/>
              </a:spcAft>
            </a:pPr>
            <a:r>
              <a:rPr lang="en-US" sz="4300" dirty="0"/>
              <a:t>Kristie Restrepo, Ecolab</a:t>
            </a:r>
          </a:p>
          <a:p>
            <a:pPr>
              <a:spcAft>
                <a:spcPts val="600"/>
              </a:spcAft>
            </a:pPr>
            <a:r>
              <a:rPr lang="en-US" sz="4300" dirty="0"/>
              <a:t>Shanen Conway, Element</a:t>
            </a:r>
          </a:p>
          <a:p>
            <a:pPr>
              <a:spcAft>
                <a:spcPts val="600"/>
              </a:spcAft>
            </a:pPr>
            <a:r>
              <a:rPr lang="en-US" sz="4300" dirty="0"/>
              <a:t>Diane </a:t>
            </a:r>
            <a:r>
              <a:rPr lang="en-US" sz="4300" dirty="0" err="1"/>
              <a:t>Boesenberg</a:t>
            </a:r>
            <a:r>
              <a:rPr lang="en-US" sz="4300" dirty="0"/>
              <a:t>, Exponent</a:t>
            </a:r>
          </a:p>
          <a:p>
            <a:pPr>
              <a:spcAft>
                <a:spcPts val="600"/>
              </a:spcAft>
            </a:pPr>
            <a:r>
              <a:rPr lang="en-US" sz="4300" dirty="0"/>
              <a:t>Pat Quinn, Accord Group</a:t>
            </a:r>
          </a:p>
          <a:p>
            <a:pPr>
              <a:spcAft>
                <a:spcPts val="600"/>
              </a:spcAft>
            </a:pPr>
            <a:r>
              <a:rPr lang="en-US" sz="4300" dirty="0"/>
              <a:t>Lisa Dreilinger, PhD, </a:t>
            </a:r>
            <a:r>
              <a:rPr lang="en-US" sz="4300" dirty="0" err="1"/>
              <a:t>Arxada</a:t>
            </a:r>
            <a:endParaRPr lang="en-US" sz="4300" dirty="0"/>
          </a:p>
          <a:p>
            <a:pPr>
              <a:spcAft>
                <a:spcPts val="600"/>
              </a:spcAft>
            </a:pPr>
            <a:r>
              <a:rPr lang="en-US" sz="4300" dirty="0"/>
              <a:t>Matt Arduino, PhD, CDC</a:t>
            </a:r>
          </a:p>
          <a:p>
            <a:pPr>
              <a:spcAft>
                <a:spcPts val="600"/>
              </a:spcAft>
            </a:pPr>
            <a:r>
              <a:rPr lang="en-US" sz="4300" dirty="0"/>
              <a:t>Ellen Baldassare, </a:t>
            </a:r>
            <a:r>
              <a:rPr lang="en-US" sz="4300" dirty="0" err="1"/>
              <a:t>Lanxess</a:t>
            </a:r>
            <a:endParaRPr lang="en-US" sz="4300" dirty="0"/>
          </a:p>
          <a:p>
            <a:pPr>
              <a:spcAft>
                <a:spcPts val="600"/>
              </a:spcAft>
            </a:pPr>
            <a:r>
              <a:rPr lang="en-US" sz="4300" dirty="0"/>
              <a:t>Dan Klein, PhD, Steris</a:t>
            </a:r>
          </a:p>
          <a:p>
            <a:pPr>
              <a:spcAft>
                <a:spcPts val="600"/>
              </a:spcAft>
            </a:pPr>
            <a:r>
              <a:rPr lang="en-US" sz="4300" dirty="0"/>
              <a:t>Joe Sexton, PhD, CDC</a:t>
            </a:r>
          </a:p>
          <a:p>
            <a:pPr>
              <a:spcAft>
                <a:spcPts val="600"/>
              </a:spcAft>
            </a:pPr>
            <a:r>
              <a:rPr lang="en-US" sz="4300" dirty="0"/>
              <a:t>Ligia Duarte, HCPA</a:t>
            </a:r>
          </a:p>
          <a:p>
            <a:pPr>
              <a:spcAft>
                <a:spcPts val="600"/>
              </a:spcAft>
            </a:pPr>
            <a:endParaRPr lang="en-US" sz="3400" dirty="0"/>
          </a:p>
          <a:p>
            <a:pPr marL="0" indent="0">
              <a:buNone/>
            </a:pPr>
            <a:endParaRPr lang="en-US" dirty="0"/>
          </a:p>
        </p:txBody>
      </p:sp>
      <p:sp>
        <p:nvSpPr>
          <p:cNvPr id="8" name="Text Placeholder 7">
            <a:extLst>
              <a:ext uri="{FF2B5EF4-FFF2-40B4-BE49-F238E27FC236}">
                <a16:creationId xmlns:a16="http://schemas.microsoft.com/office/drawing/2014/main" id="{D58836CD-9E80-50AF-7284-849934F7DF0A}"/>
              </a:ext>
            </a:extLst>
          </p:cNvPr>
          <p:cNvSpPr>
            <a:spLocks noGrp="1"/>
          </p:cNvSpPr>
          <p:nvPr>
            <p:ph type="body" sz="quarter" idx="3"/>
          </p:nvPr>
        </p:nvSpPr>
        <p:spPr/>
        <p:txBody>
          <a:bodyPr/>
          <a:lstStyle/>
          <a:p>
            <a:r>
              <a:rPr lang="en-US" dirty="0"/>
              <a:t> </a:t>
            </a:r>
          </a:p>
        </p:txBody>
      </p:sp>
      <p:sp>
        <p:nvSpPr>
          <p:cNvPr id="9" name="Content Placeholder 8">
            <a:extLst>
              <a:ext uri="{FF2B5EF4-FFF2-40B4-BE49-F238E27FC236}">
                <a16:creationId xmlns:a16="http://schemas.microsoft.com/office/drawing/2014/main" id="{F2E0CEC8-1D23-CDF4-48A3-1201D674C800}"/>
              </a:ext>
            </a:extLst>
          </p:cNvPr>
          <p:cNvSpPr>
            <a:spLocks noGrp="1"/>
          </p:cNvSpPr>
          <p:nvPr>
            <p:ph sz="quarter" idx="4"/>
          </p:nvPr>
        </p:nvSpPr>
        <p:spPr>
          <a:xfrm>
            <a:off x="6051991" y="1408335"/>
            <a:ext cx="5183188" cy="2989107"/>
          </a:xfrm>
        </p:spPr>
        <p:txBody>
          <a:bodyPr>
            <a:noAutofit/>
          </a:bodyPr>
          <a:lstStyle/>
          <a:p>
            <a:pPr>
              <a:spcAft>
                <a:spcPts val="600"/>
              </a:spcAft>
            </a:pPr>
            <a:r>
              <a:rPr lang="en-US" sz="1400" dirty="0"/>
              <a:t>Lizzie Ortolano, AHA</a:t>
            </a:r>
          </a:p>
          <a:p>
            <a:pPr>
              <a:spcAft>
                <a:spcPts val="600"/>
              </a:spcAft>
            </a:pPr>
            <a:r>
              <a:rPr lang="en-US" sz="1400" dirty="0"/>
              <a:t>Tina Pham, EPA AD</a:t>
            </a:r>
          </a:p>
          <a:p>
            <a:pPr>
              <a:spcAft>
                <a:spcPts val="600"/>
              </a:spcAft>
            </a:pPr>
            <a:r>
              <a:rPr lang="en-US" sz="1400" dirty="0"/>
              <a:t>Nicole </a:t>
            </a:r>
            <a:r>
              <a:rPr lang="en-US" sz="1400" dirty="0" err="1"/>
              <a:t>Karikari</a:t>
            </a:r>
            <a:r>
              <a:rPr lang="en-US" sz="1400" dirty="0"/>
              <a:t>, EPA AD</a:t>
            </a:r>
          </a:p>
          <a:p>
            <a:pPr>
              <a:spcAft>
                <a:spcPts val="600"/>
              </a:spcAft>
            </a:pPr>
            <a:r>
              <a:rPr lang="en-US" sz="1400" dirty="0"/>
              <a:t>Syed Sattar, PhD, </a:t>
            </a:r>
            <a:r>
              <a:rPr lang="en-US" sz="1400" dirty="0" err="1"/>
              <a:t>CREMco</a:t>
            </a:r>
            <a:endParaRPr lang="en-US" sz="1400" dirty="0"/>
          </a:p>
          <a:p>
            <a:pPr>
              <a:spcAft>
                <a:spcPts val="600"/>
              </a:spcAft>
            </a:pPr>
            <a:r>
              <a:rPr lang="en-US" sz="1400" dirty="0"/>
              <a:t>J. Hudson Garrett, PhD, U of Louisville</a:t>
            </a:r>
          </a:p>
          <a:p>
            <a:pPr>
              <a:spcAft>
                <a:spcPts val="600"/>
              </a:spcAft>
            </a:pPr>
            <a:r>
              <a:rPr lang="en-US" sz="1400" dirty="0"/>
              <a:t>Vipin Rastogi, PhD, EPA ORD</a:t>
            </a:r>
          </a:p>
          <a:p>
            <a:pPr>
              <a:spcAft>
                <a:spcPts val="600"/>
              </a:spcAft>
            </a:pPr>
            <a:r>
              <a:rPr lang="en-US" sz="1400" dirty="0"/>
              <a:t>Judith Noble-Wang, PhD, CDC</a:t>
            </a:r>
          </a:p>
          <a:p>
            <a:pPr>
              <a:spcAft>
                <a:spcPts val="600"/>
              </a:spcAft>
            </a:pPr>
            <a:r>
              <a:rPr lang="en-US" sz="1400" dirty="0"/>
              <a:t>Tony Buhr, PhD, US Navy</a:t>
            </a:r>
          </a:p>
          <a:p>
            <a:pPr>
              <a:spcAft>
                <a:spcPts val="600"/>
              </a:spcAft>
            </a:pPr>
            <a:r>
              <a:rPr lang="en-US" sz="1400" dirty="0" err="1"/>
              <a:t>Mrudula</a:t>
            </a:r>
            <a:r>
              <a:rPr lang="en-US" sz="1400" dirty="0"/>
              <a:t> Srikanth, Clorox</a:t>
            </a:r>
          </a:p>
          <a:p>
            <a:pPr>
              <a:spcAft>
                <a:spcPts val="600"/>
              </a:spcAft>
            </a:pPr>
            <a:r>
              <a:rPr lang="en-US" sz="1400" dirty="0"/>
              <a:t>Karen Ramm, </a:t>
            </a:r>
            <a:r>
              <a:rPr lang="en-US" sz="1400" dirty="0" err="1"/>
              <a:t>Microchem</a:t>
            </a:r>
            <a:r>
              <a:rPr lang="en-US" sz="1400" dirty="0"/>
              <a:t> Laboratory</a:t>
            </a:r>
          </a:p>
          <a:p>
            <a:pPr>
              <a:spcAft>
                <a:spcPts val="600"/>
              </a:spcAft>
            </a:pPr>
            <a:r>
              <a:rPr lang="en-US" sz="1400" dirty="0"/>
              <a:t>Grace </a:t>
            </a:r>
            <a:r>
              <a:rPr lang="en-US" sz="1400" dirty="0" err="1"/>
              <a:t>Rapai</a:t>
            </a:r>
            <a:r>
              <a:rPr lang="en-US" sz="1400" dirty="0"/>
              <a:t>, </a:t>
            </a:r>
            <a:r>
              <a:rPr lang="en-US" sz="1400" dirty="0" err="1"/>
              <a:t>Neogen</a:t>
            </a:r>
            <a:endParaRPr lang="en-US" sz="1400" dirty="0"/>
          </a:p>
          <a:p>
            <a:pPr>
              <a:spcAft>
                <a:spcPts val="600"/>
              </a:spcAft>
            </a:pPr>
            <a:r>
              <a:rPr lang="en-US" sz="1400" dirty="0"/>
              <a:t>Rebecca Pines, EPA BEAD MLB</a:t>
            </a:r>
          </a:p>
        </p:txBody>
      </p:sp>
      <p:sp>
        <p:nvSpPr>
          <p:cNvPr id="6" name="Slide Number Placeholder 5">
            <a:extLst>
              <a:ext uri="{FF2B5EF4-FFF2-40B4-BE49-F238E27FC236}">
                <a16:creationId xmlns:a16="http://schemas.microsoft.com/office/drawing/2014/main" id="{88AB1A36-2D6E-4392-AAA4-996FFE03208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6B855D-E9CC-4FF8-AD85-6CDC7B89A0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160260"/>
      </p:ext>
    </p:extLst>
  </p:cSld>
  <p:clrMapOvr>
    <a:masterClrMapping/>
  </p:clrMapOvr>
</p:sld>
</file>

<file path=ppt/theme/theme1.xml><?xml version="1.0" encoding="utf-8"?>
<a:theme xmlns:a="http://schemas.openxmlformats.org/drawingml/2006/main" name="Office Theme">
  <a:themeElements>
    <a:clrScheme name="Custom 18">
      <a:dk1>
        <a:sysClr val="windowText" lastClr="000000"/>
      </a:dk1>
      <a:lt1>
        <a:sysClr val="window" lastClr="FFFFFF"/>
      </a:lt1>
      <a:dk2>
        <a:srgbClr val="140A59"/>
      </a:dk2>
      <a:lt2>
        <a:srgbClr val="E7E6E6"/>
      </a:lt2>
      <a:accent1>
        <a:srgbClr val="2B0348"/>
      </a:accent1>
      <a:accent2>
        <a:srgbClr val="763788"/>
      </a:accent2>
      <a:accent3>
        <a:srgbClr val="EF050C"/>
      </a:accent3>
      <a:accent4>
        <a:srgbClr val="B01E4C"/>
      </a:accent4>
      <a:accent5>
        <a:srgbClr val="0565FA"/>
      </a:accent5>
      <a:accent6>
        <a:srgbClr val="0BE1FF"/>
      </a:accent6>
      <a:hlink>
        <a:srgbClr val="0563C1"/>
      </a:hlink>
      <a:folHlink>
        <a:srgbClr val="954F72"/>
      </a:folHlink>
    </a:clrScheme>
    <a:fontScheme name="Custom 15">
      <a:majorFont>
        <a:latin typeface="Century Gothic Bold"/>
        <a:ea typeface=""/>
        <a:cs typeface=""/>
      </a:majorFont>
      <a:minorFont>
        <a:latin typeface="Daytona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uturistic Pitch Deck_TM56488565_Win32_JC_SL_v4" id="{6C16C3F5-3ABD-4B2B-B436-2E1E9CE9969F}" vid="{647D9492-9D63-44AA-8DEA-C98668FC471F}"/>
    </a:ext>
  </a:extLst>
</a:theme>
</file>

<file path=ppt/theme/theme2.xml><?xml version="1.0" encoding="utf-8"?>
<a:theme xmlns:a="http://schemas.openxmlformats.org/drawingml/2006/main" name="ShapesVTI">
  <a:themeElements>
    <a:clrScheme name="Shapes">
      <a:dk1>
        <a:sysClr val="windowText" lastClr="000000"/>
      </a:dk1>
      <a:lt1>
        <a:sysClr val="window" lastClr="FFFFFF"/>
      </a:lt1>
      <a:dk2>
        <a:srgbClr val="281B10"/>
      </a:dk2>
      <a:lt2>
        <a:srgbClr val="FFF9F5"/>
      </a:lt2>
      <a:accent1>
        <a:srgbClr val="EE7661"/>
      </a:accent1>
      <a:accent2>
        <a:srgbClr val="4E91F0"/>
      </a:accent2>
      <a:accent3>
        <a:srgbClr val="5B5260"/>
      </a:accent3>
      <a:accent4>
        <a:srgbClr val="2CC3B4"/>
      </a:accent4>
      <a:accent5>
        <a:srgbClr val="C097F8"/>
      </a:accent5>
      <a:accent6>
        <a:srgbClr val="FF9514"/>
      </a:accent6>
      <a:hlink>
        <a:srgbClr val="E50CBC"/>
      </a:hlink>
      <a:folHlink>
        <a:srgbClr val="6257FF"/>
      </a:folHlink>
    </a:clrScheme>
    <a:fontScheme name="Festival">
      <a:majorFont>
        <a:latin typeface="Tw Cen M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apesVTI" id="{C78D20FD-A872-4243-8597-B534C62538FF}" vid="{7CAFCCF9-7834-41D6-B6AB-7D225A18A4E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1" ma:contentTypeDescription="Create a new document." ma:contentTypeScope="" ma:versionID="64dfb1555687e0874b4304b796b5b0c7">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6e4c555b5e194d05b7203de9c4567b3"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6C2B339A-BBCD-4BF4-A3FE-AE1F9B12F717}">
  <ds:schemaRefs>
    <ds:schemaRef ds:uri="http://schemas.microsoft.com/sharepoint/v3/contenttype/forms"/>
  </ds:schemaRefs>
</ds:datastoreItem>
</file>

<file path=customXml/itemProps2.xml><?xml version="1.0" encoding="utf-8"?>
<ds:datastoreItem xmlns:ds="http://schemas.openxmlformats.org/officeDocument/2006/customXml" ds:itemID="{6B8A4BC3-D1CE-4BB2-9C42-D67FD92CAF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71989D7-CF02-4DC5-9433-98B600ACA0D7}">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Futuristic pitch deck</Template>
  <TotalTime>1957</TotalTime>
  <Words>1867</Words>
  <Application>Microsoft Office PowerPoint</Application>
  <PresentationFormat>Widescreen</PresentationFormat>
  <Paragraphs>231</Paragraphs>
  <Slides>28</Slides>
  <Notes>5</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28</vt:i4>
      </vt:variant>
    </vt:vector>
  </HeadingPairs>
  <TitlesOfParts>
    <vt:vector size="43" baseType="lpstr">
      <vt:lpstr>Aptos</vt:lpstr>
      <vt:lpstr>Arial</vt:lpstr>
      <vt:lpstr>Avenir Next LT Pro</vt:lpstr>
      <vt:lpstr>Calibri</vt:lpstr>
      <vt:lpstr>Century Gothic Bold</vt:lpstr>
      <vt:lpstr>Corbel</vt:lpstr>
      <vt:lpstr>Courier New</vt:lpstr>
      <vt:lpstr>Daytona Pro Light</vt:lpstr>
      <vt:lpstr>Segoe UI</vt:lpstr>
      <vt:lpstr>Tw Cen MT</vt:lpstr>
      <vt:lpstr>verdana</vt:lpstr>
      <vt:lpstr>Wingdings</vt:lpstr>
      <vt:lpstr>Wingdings 2</vt:lpstr>
      <vt:lpstr>Office Theme</vt:lpstr>
      <vt:lpstr>ShapesVTI</vt:lpstr>
      <vt:lpstr>Pesticide Program Dialogue Committee (PPDC): Emerging Pathogens Implementation Committee (EPIC) Final Report</vt:lpstr>
      <vt:lpstr>PowerPoint Presentation</vt:lpstr>
      <vt:lpstr>PowerPoint Presentation</vt:lpstr>
      <vt:lpstr>PowerPoint Presentation</vt:lpstr>
      <vt:lpstr>PowerPoint Presentation</vt:lpstr>
      <vt:lpstr>Policy Work Group</vt:lpstr>
      <vt:lpstr>Policy Work Group</vt:lpstr>
      <vt:lpstr>PPDC EPIC Technical Work Group</vt:lpstr>
      <vt:lpstr>PowerPoint Presentation</vt:lpstr>
      <vt:lpstr>PowerPoint Presentation</vt:lpstr>
      <vt:lpstr>PowerPoint Presentation</vt:lpstr>
      <vt:lpstr>Proposed Revisions to the EVP Policy</vt:lpstr>
      <vt:lpstr>PowerPoint Presentation</vt:lpstr>
      <vt:lpstr>Viral Proposed Revised Policy</vt:lpstr>
      <vt:lpstr>Bacterial Sporeformers Proposed Revised Policy</vt:lpstr>
      <vt:lpstr>Mycobacteria Proposed Revised Policy</vt:lpstr>
      <vt:lpstr>Fungi/Yeast Proposed Revised Policy</vt:lpstr>
      <vt:lpstr>Bacteria Proposed Revised Policy</vt:lpstr>
      <vt:lpstr>What’s the next step for the Policies?</vt:lpstr>
      <vt:lpstr>Technical Work Group Recommendations to PPDC</vt:lpstr>
      <vt:lpstr>PowerPoint Presentation</vt:lpstr>
      <vt:lpstr>PowerPoint Presentation</vt:lpstr>
      <vt:lpstr>Recurring Gaps Across Different Sectors</vt:lpstr>
      <vt:lpstr>PowerPoint Presentation</vt:lpstr>
      <vt:lpstr>PowerPoint Presentation</vt:lpstr>
      <vt:lpstr>Accomplishments</vt:lpstr>
      <vt:lpstr>PowerPoint Presentation</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Pesticide Program Dialogue Committee (PPDC):  Emerging Pathogens Implementation Committee (EPIC) Final Report</dc:title>
  <dc:creator>Blackburn, Tajah (she/her/hers)</dc:creator>
  <cp:lastModifiedBy>Blackburn, Tajah (she/her/hers)</cp:lastModifiedBy>
  <cp:revision>6</cp:revision>
  <dcterms:created xsi:type="dcterms:W3CDTF">2024-11-02T20:55:54Z</dcterms:created>
  <dcterms:modified xsi:type="dcterms:W3CDTF">2024-11-07T16:14:16Z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