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5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085546-7C7C-4B3E-ABEB-2669F1A65FB2}" type="doc">
      <dgm:prSet loTypeId="urn:microsoft.com/office/officeart/2017/3/layout/DropPinTimeline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CEA5FC-4640-45AF-B712-7A4FD94AEF0D}">
      <dgm:prSet phldrT="[Text]"/>
      <dgm:spPr/>
      <dgm:t>
        <a:bodyPr/>
        <a:lstStyle/>
        <a:p>
          <a:pPr>
            <a:defRPr b="1"/>
          </a:pPr>
          <a:r>
            <a:rPr lang="en-US" dirty="0">
              <a:solidFill>
                <a:srgbClr val="FF0000"/>
              </a:solidFill>
            </a:rPr>
            <a:t>Late 2023 (completed)</a:t>
          </a:r>
        </a:p>
      </dgm:t>
    </dgm:pt>
    <dgm:pt modelId="{929A5FD9-0612-4B79-9B59-C3C36D34A069}" type="parTrans" cxnId="{DBD99269-D7F7-4B47-B17B-A5AE402751D9}">
      <dgm:prSet/>
      <dgm:spPr/>
      <dgm:t>
        <a:bodyPr/>
        <a:lstStyle/>
        <a:p>
          <a:endParaRPr lang="en-US"/>
        </a:p>
      </dgm:t>
    </dgm:pt>
    <dgm:pt modelId="{0A99745B-BB5C-49B3-A782-8DB57641F6C9}" type="sibTrans" cxnId="{DBD99269-D7F7-4B47-B17B-A5AE402751D9}">
      <dgm:prSet/>
      <dgm:spPr/>
      <dgm:t>
        <a:bodyPr/>
        <a:lstStyle/>
        <a:p>
          <a:endParaRPr lang="en-US"/>
        </a:p>
      </dgm:t>
    </dgm:pt>
    <dgm:pt modelId="{831701CF-77C7-46C0-A913-8CC39517BAB8}">
      <dgm:prSet phldrT="[Text]" custT="1"/>
      <dgm:spPr/>
      <dgm:t>
        <a:bodyPr/>
        <a:lstStyle/>
        <a:p>
          <a:r>
            <a:rPr lang="en-US" sz="1400" dirty="0"/>
            <a:t>DRAFT rodenticide BE and mitigation strategy </a:t>
          </a:r>
        </a:p>
      </dgm:t>
    </dgm:pt>
    <dgm:pt modelId="{13FBC60D-3EA6-4496-BA97-C1AE8C7F8961}" type="parTrans" cxnId="{39A11E5C-7A57-4117-A6DF-36000C29509C}">
      <dgm:prSet/>
      <dgm:spPr/>
      <dgm:t>
        <a:bodyPr/>
        <a:lstStyle/>
        <a:p>
          <a:endParaRPr lang="en-US"/>
        </a:p>
      </dgm:t>
    </dgm:pt>
    <dgm:pt modelId="{75156CDF-E17B-4DAD-AE37-EA44D7F37090}" type="sibTrans" cxnId="{39A11E5C-7A57-4117-A6DF-36000C29509C}">
      <dgm:prSet/>
      <dgm:spPr/>
      <dgm:t>
        <a:bodyPr/>
        <a:lstStyle/>
        <a:p>
          <a:endParaRPr lang="en-US"/>
        </a:p>
      </dgm:t>
    </dgm:pt>
    <dgm:pt modelId="{CA6B1BA0-B2FC-48AD-8EDA-F4AAA4AF2782}">
      <dgm:prSet/>
      <dgm:spPr/>
      <dgm:t>
        <a:bodyPr/>
        <a:lstStyle/>
        <a:p>
          <a:pPr>
            <a:defRPr b="1"/>
          </a:pPr>
          <a:r>
            <a:rPr lang="en-US" dirty="0">
              <a:solidFill>
                <a:srgbClr val="FF0000"/>
              </a:solidFill>
            </a:rPr>
            <a:t>Mid 2024 (completed)</a:t>
          </a:r>
        </a:p>
      </dgm:t>
    </dgm:pt>
    <dgm:pt modelId="{D7D3AA07-BCB9-4212-A556-E90870FB1413}" type="parTrans" cxnId="{CD6B6EE8-3813-4EF1-BFEC-C005A3326D63}">
      <dgm:prSet/>
      <dgm:spPr/>
      <dgm:t>
        <a:bodyPr/>
        <a:lstStyle/>
        <a:p>
          <a:endParaRPr lang="en-US"/>
        </a:p>
      </dgm:t>
    </dgm:pt>
    <dgm:pt modelId="{39FB540D-D808-4040-9A37-0AC474C0212F}" type="sibTrans" cxnId="{CD6B6EE8-3813-4EF1-BFEC-C005A3326D63}">
      <dgm:prSet/>
      <dgm:spPr/>
      <dgm:t>
        <a:bodyPr/>
        <a:lstStyle/>
        <a:p>
          <a:endParaRPr lang="en-US"/>
        </a:p>
      </dgm:t>
    </dgm:pt>
    <dgm:pt modelId="{92921081-529B-4D1C-83A4-C416BB4C5224}">
      <dgm:prSet custT="1"/>
      <dgm:spPr/>
      <dgm:t>
        <a:bodyPr/>
        <a:lstStyle/>
        <a:p>
          <a:endParaRPr lang="en-US" sz="1400" dirty="0"/>
        </a:p>
      </dgm:t>
    </dgm:pt>
    <dgm:pt modelId="{5AD2C2F8-A1D7-469B-93D8-B578BEFE51F8}" type="parTrans" cxnId="{B05C4C7C-FEB8-4825-98A0-C38D3021918A}">
      <dgm:prSet/>
      <dgm:spPr/>
      <dgm:t>
        <a:bodyPr/>
        <a:lstStyle/>
        <a:p>
          <a:endParaRPr lang="en-US"/>
        </a:p>
      </dgm:t>
    </dgm:pt>
    <dgm:pt modelId="{ECC13403-1F53-4ED4-AE4F-334EEC7C8710}" type="sibTrans" cxnId="{B05C4C7C-FEB8-4825-98A0-C38D3021918A}">
      <dgm:prSet/>
      <dgm:spPr/>
      <dgm:t>
        <a:bodyPr/>
        <a:lstStyle/>
        <a:p>
          <a:endParaRPr lang="en-US"/>
        </a:p>
      </dgm:t>
    </dgm:pt>
    <dgm:pt modelId="{3CB04A44-4013-4CA7-90FD-29AFC3C15E37}">
      <dgm:prSet custT="1"/>
      <dgm:spPr/>
      <dgm:t>
        <a:bodyPr/>
        <a:lstStyle/>
        <a:p>
          <a:r>
            <a:rPr lang="en-US" sz="1400" dirty="0"/>
            <a:t>Finalize herbicide strategy and begin to inform registration and registration review decisions </a:t>
          </a:r>
        </a:p>
      </dgm:t>
    </dgm:pt>
    <dgm:pt modelId="{ECEE936A-E3CC-4209-BECC-1CD0C85A2B72}" type="parTrans" cxnId="{24A8F052-3377-4BA4-8C62-CCF5039C85D7}">
      <dgm:prSet/>
      <dgm:spPr/>
      <dgm:t>
        <a:bodyPr/>
        <a:lstStyle/>
        <a:p>
          <a:endParaRPr lang="en-US"/>
        </a:p>
      </dgm:t>
    </dgm:pt>
    <dgm:pt modelId="{D7A8F7A0-47A3-4464-B3B7-E0806DF46627}" type="sibTrans" cxnId="{24A8F052-3377-4BA4-8C62-CCF5039C85D7}">
      <dgm:prSet/>
      <dgm:spPr/>
      <dgm:t>
        <a:bodyPr/>
        <a:lstStyle/>
        <a:p>
          <a:endParaRPr lang="en-US"/>
        </a:p>
      </dgm:t>
    </dgm:pt>
    <dgm:pt modelId="{2AEE5C11-34AE-4EB7-8907-9BED418EA471}">
      <dgm:prSet custT="1"/>
      <dgm:spPr/>
      <dgm:t>
        <a:bodyPr/>
        <a:lstStyle/>
        <a:p>
          <a:pPr>
            <a:defRPr b="1"/>
          </a:pPr>
          <a:endParaRPr lang="en-US" sz="1400" dirty="0"/>
        </a:p>
      </dgm:t>
    </dgm:pt>
    <dgm:pt modelId="{2E14AD1F-C7EA-45AE-ADC0-0EE92A6516CB}" type="parTrans" cxnId="{DD687B5C-28C8-4088-99B8-D375C5FDAE4A}">
      <dgm:prSet/>
      <dgm:spPr/>
      <dgm:t>
        <a:bodyPr/>
        <a:lstStyle/>
        <a:p>
          <a:endParaRPr lang="en-US"/>
        </a:p>
      </dgm:t>
    </dgm:pt>
    <dgm:pt modelId="{F36FDDA0-6B91-47CB-8114-B6F076E55FC8}" type="sibTrans" cxnId="{DD687B5C-28C8-4088-99B8-D375C5FDAE4A}">
      <dgm:prSet/>
      <dgm:spPr/>
      <dgm:t>
        <a:bodyPr/>
        <a:lstStyle/>
        <a:p>
          <a:endParaRPr lang="en-US"/>
        </a:p>
      </dgm:t>
    </dgm:pt>
    <dgm:pt modelId="{A2560FD2-F12F-4A06-A96F-B86674952111}">
      <dgm:prSet/>
      <dgm:spPr/>
      <dgm:t>
        <a:bodyPr/>
        <a:lstStyle/>
        <a:p>
          <a:pPr>
            <a:defRPr b="1"/>
          </a:pPr>
          <a:r>
            <a:rPr lang="en-US" dirty="0">
              <a:solidFill>
                <a:srgbClr val="FF0000"/>
              </a:solidFill>
            </a:rPr>
            <a:t>2025 and beyond</a:t>
          </a:r>
        </a:p>
      </dgm:t>
    </dgm:pt>
    <dgm:pt modelId="{96173659-138A-4A00-AE0B-9063EA9393A6}" type="parTrans" cxnId="{F9D8B584-9399-4A2B-8ADC-F71293A4822C}">
      <dgm:prSet/>
      <dgm:spPr/>
      <dgm:t>
        <a:bodyPr/>
        <a:lstStyle/>
        <a:p>
          <a:endParaRPr lang="en-US"/>
        </a:p>
      </dgm:t>
    </dgm:pt>
    <dgm:pt modelId="{D3C3BC3F-2256-4FBC-AFA5-0D035E3EACD7}" type="sibTrans" cxnId="{F9D8B584-9399-4A2B-8ADC-F71293A4822C}">
      <dgm:prSet/>
      <dgm:spPr/>
      <dgm:t>
        <a:bodyPr/>
        <a:lstStyle/>
        <a:p>
          <a:endParaRPr lang="en-US"/>
        </a:p>
      </dgm:t>
    </dgm:pt>
    <dgm:pt modelId="{1E529C6E-C939-479A-A075-9E9B02837B50}">
      <dgm:prSet custT="1"/>
      <dgm:spPr/>
      <dgm:t>
        <a:bodyPr/>
        <a:lstStyle/>
        <a:p>
          <a:r>
            <a:rPr lang="en-US" sz="1400" dirty="0"/>
            <a:t>Finalize insecticide strategy and begin to inform registration and registration review decisions </a:t>
          </a:r>
        </a:p>
        <a:p>
          <a:r>
            <a:rPr lang="en-US" sz="1400" dirty="0"/>
            <a:t>Draft Hawaii Strategy for Public Comment</a:t>
          </a:r>
        </a:p>
      </dgm:t>
    </dgm:pt>
    <dgm:pt modelId="{46B3C017-F97A-4640-992A-33AEE06B2EFC}" type="parTrans" cxnId="{99746BB5-7122-43B8-8680-CF610F03585C}">
      <dgm:prSet/>
      <dgm:spPr/>
      <dgm:t>
        <a:bodyPr/>
        <a:lstStyle/>
        <a:p>
          <a:endParaRPr lang="en-US"/>
        </a:p>
      </dgm:t>
    </dgm:pt>
    <dgm:pt modelId="{192E80CB-2667-481C-8244-6EC4AEED1BC2}" type="sibTrans" cxnId="{99746BB5-7122-43B8-8680-CF610F03585C}">
      <dgm:prSet/>
      <dgm:spPr/>
      <dgm:t>
        <a:bodyPr/>
        <a:lstStyle/>
        <a:p>
          <a:endParaRPr lang="en-US"/>
        </a:p>
      </dgm:t>
    </dgm:pt>
    <dgm:pt modelId="{D2E76E9E-8DA2-4FFF-B285-E54CA3BCC4A7}">
      <dgm:prSet custT="1"/>
      <dgm:spPr/>
      <dgm:t>
        <a:bodyPr/>
        <a:lstStyle/>
        <a:p>
          <a:r>
            <a:rPr lang="en-US" sz="1400" dirty="0"/>
            <a:t>Draft Herbicide strategy and vulnerable species public comments</a:t>
          </a:r>
        </a:p>
      </dgm:t>
    </dgm:pt>
    <dgm:pt modelId="{E988D38A-12FB-4D97-A6D7-02310C2E1A2E}" type="parTrans" cxnId="{61E0774E-59FF-460D-85C9-3057150B25A8}">
      <dgm:prSet/>
      <dgm:spPr/>
      <dgm:t>
        <a:bodyPr/>
        <a:lstStyle/>
        <a:p>
          <a:endParaRPr lang="en-US"/>
        </a:p>
      </dgm:t>
    </dgm:pt>
    <dgm:pt modelId="{E5D5A388-6386-46E6-A098-AD9B4106D70B}" type="sibTrans" cxnId="{61E0774E-59FF-460D-85C9-3057150B25A8}">
      <dgm:prSet/>
      <dgm:spPr/>
      <dgm:t>
        <a:bodyPr/>
        <a:lstStyle/>
        <a:p>
          <a:endParaRPr lang="en-US"/>
        </a:p>
      </dgm:t>
    </dgm:pt>
    <dgm:pt modelId="{090FAF23-791A-419D-811D-A34CA936F350}">
      <dgm:prSet custT="1"/>
      <dgm:spPr/>
      <dgm:t>
        <a:bodyPr/>
        <a:lstStyle/>
        <a:p>
          <a:r>
            <a:rPr lang="en-US" sz="1400" dirty="0"/>
            <a:t>Release DRAFT insecticide strategy for public comment</a:t>
          </a:r>
        </a:p>
        <a:p>
          <a:r>
            <a:rPr lang="en-US" sz="1400" dirty="0"/>
            <a:t>Draft PULA refinement process and outreach</a:t>
          </a:r>
        </a:p>
      </dgm:t>
    </dgm:pt>
    <dgm:pt modelId="{45AFE9C4-1561-4584-B931-8D54B890E437}" type="parTrans" cxnId="{B9EAF0FB-8179-48B5-B018-ECBED0D034BC}">
      <dgm:prSet/>
      <dgm:spPr/>
      <dgm:t>
        <a:bodyPr/>
        <a:lstStyle/>
        <a:p>
          <a:endParaRPr lang="en-US"/>
        </a:p>
      </dgm:t>
    </dgm:pt>
    <dgm:pt modelId="{8B4F5EF0-9953-4AD6-A9BA-6FD3F33BF49A}" type="sibTrans" cxnId="{B9EAF0FB-8179-48B5-B018-ECBED0D034BC}">
      <dgm:prSet/>
      <dgm:spPr/>
      <dgm:t>
        <a:bodyPr/>
        <a:lstStyle/>
        <a:p>
          <a:endParaRPr lang="en-US"/>
        </a:p>
      </dgm:t>
    </dgm:pt>
    <dgm:pt modelId="{C00B0C6B-8ECE-463E-AD4A-0FD1BAC3BE4D}">
      <dgm:prSet custT="1"/>
      <dgm:spPr/>
      <dgm:t>
        <a:bodyPr/>
        <a:lstStyle/>
        <a:p>
          <a:r>
            <a:rPr lang="en-US" sz="1400"/>
            <a:t>DRAFT acetamiprid and dinotefuran BEs</a:t>
          </a:r>
          <a:endParaRPr lang="en-US" sz="1400" dirty="0"/>
        </a:p>
      </dgm:t>
    </dgm:pt>
    <dgm:pt modelId="{15BD7CDA-22F5-43AF-93F3-D44628F06EAD}" type="sibTrans" cxnId="{64F9061D-D2BC-4F08-BA6F-4361A1CAC09B}">
      <dgm:prSet/>
      <dgm:spPr/>
      <dgm:t>
        <a:bodyPr/>
        <a:lstStyle/>
        <a:p>
          <a:endParaRPr lang="en-US"/>
        </a:p>
      </dgm:t>
    </dgm:pt>
    <dgm:pt modelId="{C4952CF5-9EFF-46FD-86F7-7237A6CEE615}" type="parTrans" cxnId="{64F9061D-D2BC-4F08-BA6F-4361A1CAC09B}">
      <dgm:prSet/>
      <dgm:spPr/>
      <dgm:t>
        <a:bodyPr/>
        <a:lstStyle/>
        <a:p>
          <a:endParaRPr lang="en-US"/>
        </a:p>
      </dgm:t>
    </dgm:pt>
    <dgm:pt modelId="{A38DA576-C319-4CDD-81D7-536B3675FB00}">
      <dgm:prSet custT="1"/>
      <dgm:spPr/>
      <dgm:t>
        <a:bodyPr/>
        <a:lstStyle/>
        <a:p>
          <a:r>
            <a:rPr lang="en-US" sz="1400"/>
            <a:t>Final Enlist BiOp</a:t>
          </a:r>
          <a:endParaRPr lang="en-US" sz="1400" dirty="0"/>
        </a:p>
      </dgm:t>
    </dgm:pt>
    <dgm:pt modelId="{961930A8-FF5C-4F88-AF17-9D44497A6675}" type="sibTrans" cxnId="{03B8AFB8-CC59-466C-A9E9-C9A67D52A110}">
      <dgm:prSet/>
      <dgm:spPr/>
      <dgm:t>
        <a:bodyPr/>
        <a:lstStyle/>
        <a:p>
          <a:endParaRPr lang="en-US"/>
        </a:p>
      </dgm:t>
    </dgm:pt>
    <dgm:pt modelId="{6CDF03C7-3CDC-4F70-9C06-3B7861FB618E}" type="parTrans" cxnId="{03B8AFB8-CC59-466C-A9E9-C9A67D52A110}">
      <dgm:prSet/>
      <dgm:spPr/>
      <dgm:t>
        <a:bodyPr/>
        <a:lstStyle/>
        <a:p>
          <a:endParaRPr lang="en-US"/>
        </a:p>
      </dgm:t>
    </dgm:pt>
    <dgm:pt modelId="{0FFAE5A0-681C-4A91-BC62-35E371155BCE}">
      <dgm:prSet phldr="0" custT="1"/>
      <dgm:spPr/>
      <dgm:t>
        <a:bodyPr/>
        <a:lstStyle/>
        <a:p>
          <a:r>
            <a:rPr lang="en-US" sz="1400" dirty="0"/>
            <a:t>Develop Fungicide Strategy</a:t>
          </a:r>
        </a:p>
      </dgm:t>
    </dgm:pt>
    <dgm:pt modelId="{D4598D8B-5E09-427B-88C6-D88C7DCFA2C6}" type="parTrans" cxnId="{B0EFB0E2-4D13-4ED5-B1B8-803A0E227D76}">
      <dgm:prSet/>
      <dgm:spPr/>
      <dgm:t>
        <a:bodyPr/>
        <a:lstStyle/>
        <a:p>
          <a:endParaRPr lang="en-US"/>
        </a:p>
      </dgm:t>
    </dgm:pt>
    <dgm:pt modelId="{32E3700D-9E41-40D7-B03A-31CDAB6F6D09}" type="sibTrans" cxnId="{B0EFB0E2-4D13-4ED5-B1B8-803A0E227D76}">
      <dgm:prSet/>
      <dgm:spPr/>
      <dgm:t>
        <a:bodyPr/>
        <a:lstStyle/>
        <a:p>
          <a:endParaRPr lang="en-US"/>
        </a:p>
      </dgm:t>
    </dgm:pt>
    <dgm:pt modelId="{B8937AA7-193B-45FB-BA46-7B75678EBF13}">
      <dgm:prSet phldr="0" custT="1"/>
      <dgm:spPr/>
      <dgm:t>
        <a:bodyPr/>
        <a:lstStyle/>
        <a:p>
          <a:endParaRPr lang="en-US" sz="1400" dirty="0"/>
        </a:p>
        <a:p>
          <a:pPr marL="0" indent="0"/>
          <a:endParaRPr lang="en-US" sz="1400" dirty="0"/>
        </a:p>
      </dgm:t>
    </dgm:pt>
    <dgm:pt modelId="{F20E6909-03B0-42FA-BA75-86FC4FB833C6}" type="parTrans" cxnId="{0650263B-7937-43E4-A204-3A2C37B10141}">
      <dgm:prSet/>
      <dgm:spPr/>
      <dgm:t>
        <a:bodyPr/>
        <a:lstStyle/>
        <a:p>
          <a:endParaRPr lang="en-US"/>
        </a:p>
      </dgm:t>
    </dgm:pt>
    <dgm:pt modelId="{90C87A52-ACE8-4F8F-83E9-13DAFABF4D11}" type="sibTrans" cxnId="{0650263B-7937-43E4-A204-3A2C37B10141}">
      <dgm:prSet/>
      <dgm:spPr/>
      <dgm:t>
        <a:bodyPr/>
        <a:lstStyle/>
        <a:p>
          <a:endParaRPr lang="en-US"/>
        </a:p>
      </dgm:t>
    </dgm:pt>
    <dgm:pt modelId="{29D6D6C7-821A-4477-9845-177C85693787}">
      <dgm:prSet phldr="0"/>
      <dgm:spPr/>
      <dgm:t>
        <a:bodyPr/>
        <a:lstStyle/>
        <a:p>
          <a:pPr>
            <a:defRPr b="1"/>
          </a:pPr>
          <a:endParaRPr lang="en-US" dirty="0"/>
        </a:p>
      </dgm:t>
    </dgm:pt>
    <dgm:pt modelId="{9FEDCCCF-4534-4D91-8ABD-F981E8AFA5C5}" type="parTrans" cxnId="{66D3D217-7041-447C-9BB4-54BAB4EFD9D7}">
      <dgm:prSet/>
      <dgm:spPr/>
      <dgm:t>
        <a:bodyPr/>
        <a:lstStyle/>
        <a:p>
          <a:endParaRPr lang="en-US"/>
        </a:p>
      </dgm:t>
    </dgm:pt>
    <dgm:pt modelId="{B194D3FB-6F0B-41BF-ADB5-97C765C792FB}" type="sibTrans" cxnId="{66D3D217-7041-447C-9BB4-54BAB4EFD9D7}">
      <dgm:prSet/>
      <dgm:spPr/>
      <dgm:t>
        <a:bodyPr/>
        <a:lstStyle/>
        <a:p>
          <a:endParaRPr lang="en-US"/>
        </a:p>
      </dgm:t>
    </dgm:pt>
    <dgm:pt modelId="{B20E89CD-7132-40F3-B76D-7B89289FFA18}">
      <dgm:prSet custT="1"/>
      <dgm:spPr/>
      <dgm:t>
        <a:bodyPr/>
        <a:lstStyle/>
        <a:p>
          <a:endParaRPr lang="en-US" sz="1400" dirty="0"/>
        </a:p>
      </dgm:t>
    </dgm:pt>
    <dgm:pt modelId="{63A6AA4C-4E56-4D5F-BE47-148856CD54FE}" type="parTrans" cxnId="{D3CB5AFE-8190-445D-B2FC-5D128431856F}">
      <dgm:prSet/>
      <dgm:spPr/>
      <dgm:t>
        <a:bodyPr/>
        <a:lstStyle/>
        <a:p>
          <a:endParaRPr lang="en-US"/>
        </a:p>
      </dgm:t>
    </dgm:pt>
    <dgm:pt modelId="{E418193A-1166-4EAA-B75B-D4CE8B9FA0CB}" type="sibTrans" cxnId="{D3CB5AFE-8190-445D-B2FC-5D128431856F}">
      <dgm:prSet/>
      <dgm:spPr/>
      <dgm:t>
        <a:bodyPr/>
        <a:lstStyle/>
        <a:p>
          <a:endParaRPr lang="en-US"/>
        </a:p>
      </dgm:t>
    </dgm:pt>
    <dgm:pt modelId="{BFB9854F-1ED4-4E7E-928E-0941575E25DA}">
      <dgm:prSet custT="1"/>
      <dgm:spPr/>
      <dgm:t>
        <a:bodyPr/>
        <a:lstStyle/>
        <a:p>
          <a:endParaRPr lang="en-US" sz="1400" dirty="0"/>
        </a:p>
      </dgm:t>
    </dgm:pt>
    <dgm:pt modelId="{19E9C0C7-71D5-4AA1-B4FC-2FC23F32A578}" type="parTrans" cxnId="{6C174E15-8306-4C31-8D4B-A1D83D008C70}">
      <dgm:prSet/>
      <dgm:spPr/>
      <dgm:t>
        <a:bodyPr/>
        <a:lstStyle/>
        <a:p>
          <a:endParaRPr lang="en-US"/>
        </a:p>
      </dgm:t>
    </dgm:pt>
    <dgm:pt modelId="{7F28C8E2-EA4E-4832-861E-DEF5B771E16E}" type="sibTrans" cxnId="{6C174E15-8306-4C31-8D4B-A1D83D008C70}">
      <dgm:prSet/>
      <dgm:spPr/>
      <dgm:t>
        <a:bodyPr/>
        <a:lstStyle/>
        <a:p>
          <a:endParaRPr lang="en-US"/>
        </a:p>
      </dgm:t>
    </dgm:pt>
    <dgm:pt modelId="{096A9AF0-0DAE-4EB3-B448-4501DA034F4A}">
      <dgm:prSet phldrT="[Text]"/>
      <dgm:spPr/>
      <dgm:t>
        <a:bodyPr/>
        <a:lstStyle/>
        <a:p>
          <a:pPr>
            <a:defRPr b="1"/>
          </a:pPr>
          <a:r>
            <a:rPr lang="en-US" dirty="0">
              <a:solidFill>
                <a:srgbClr val="FF0000"/>
              </a:solidFill>
            </a:rPr>
            <a:t>Early 2024 (completed)</a:t>
          </a:r>
        </a:p>
      </dgm:t>
    </dgm:pt>
    <dgm:pt modelId="{6B0D7DA9-E6ED-4137-9716-F48BF62327A8}" type="sibTrans" cxnId="{CA0753BD-DB60-4D68-8486-5B376B839B26}">
      <dgm:prSet/>
      <dgm:spPr/>
      <dgm:t>
        <a:bodyPr/>
        <a:lstStyle/>
        <a:p>
          <a:endParaRPr lang="en-US"/>
        </a:p>
      </dgm:t>
    </dgm:pt>
    <dgm:pt modelId="{8CE6ABD6-768E-42C8-9029-C3B5F278B21C}" type="parTrans" cxnId="{CA0753BD-DB60-4D68-8486-5B376B839B26}">
      <dgm:prSet/>
      <dgm:spPr/>
      <dgm:t>
        <a:bodyPr/>
        <a:lstStyle/>
        <a:p>
          <a:endParaRPr lang="en-US"/>
        </a:p>
      </dgm:t>
    </dgm:pt>
    <dgm:pt modelId="{7A5D3400-AF5B-4297-8592-4C1EDB9D0973}" type="pres">
      <dgm:prSet presAssocID="{63085546-7C7C-4B3E-ABEB-2669F1A65FB2}" presName="root" presStyleCnt="0">
        <dgm:presLayoutVars>
          <dgm:chMax/>
          <dgm:chPref/>
          <dgm:animLvl val="lvl"/>
        </dgm:presLayoutVars>
      </dgm:prSet>
      <dgm:spPr/>
    </dgm:pt>
    <dgm:pt modelId="{BD204284-1F7C-4D58-BC79-8C2DEE7E9FAF}" type="pres">
      <dgm:prSet presAssocID="{63085546-7C7C-4B3E-ABEB-2669F1A65FB2}" presName="divider" presStyleLbl="fgAcc1" presStyleIdx="0" presStyleCnt="7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46A6B157-7198-41C4-9D25-C4F8885F1B6F}" type="pres">
      <dgm:prSet presAssocID="{63085546-7C7C-4B3E-ABEB-2669F1A65FB2}" presName="nodes" presStyleCnt="0">
        <dgm:presLayoutVars>
          <dgm:chMax/>
          <dgm:chPref/>
          <dgm:animLvl val="lvl"/>
        </dgm:presLayoutVars>
      </dgm:prSet>
      <dgm:spPr/>
    </dgm:pt>
    <dgm:pt modelId="{578E6A06-6F61-48BD-9F1A-48E731D6E26D}" type="pres">
      <dgm:prSet presAssocID="{9DCEA5FC-4640-45AF-B712-7A4FD94AEF0D}" presName="composite" presStyleCnt="0"/>
      <dgm:spPr/>
    </dgm:pt>
    <dgm:pt modelId="{9F727168-E825-43C1-AF50-41E115F59C0C}" type="pres">
      <dgm:prSet presAssocID="{9DCEA5FC-4640-45AF-B712-7A4FD94AEF0D}" presName="ConnectorPoint" presStyleLbl="lnNode1" presStyleIdx="0" presStyleCnt="6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0C380CA5-521A-4949-A022-450DA9C217F5}" type="pres">
      <dgm:prSet presAssocID="{9DCEA5FC-4640-45AF-B712-7A4FD94AEF0D}" presName="DropPinPlaceHolder" presStyleCnt="0"/>
      <dgm:spPr/>
    </dgm:pt>
    <dgm:pt modelId="{19EF924A-339B-436A-9151-9C7B0B0377B9}" type="pres">
      <dgm:prSet presAssocID="{9DCEA5FC-4640-45AF-B712-7A4FD94AEF0D}" presName="DropPin" presStyleLbl="alignNode1" presStyleIdx="0" presStyleCnt="6"/>
      <dgm:spPr/>
    </dgm:pt>
    <dgm:pt modelId="{846B4BA4-33F0-43CE-A60E-B95E195AD5A9}" type="pres">
      <dgm:prSet presAssocID="{9DCEA5FC-4640-45AF-B712-7A4FD94AEF0D}" presName="Ellipse" presStyleLbl="fgAcc1" presStyleIdx="1" presStyleCnt="7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A782CF5D-A585-4990-846A-5EDBD19A9BDB}" type="pres">
      <dgm:prSet presAssocID="{9DCEA5FC-4640-45AF-B712-7A4FD94AEF0D}" presName="L2TextContainer" presStyleLbl="revTx" presStyleIdx="0" presStyleCnt="12">
        <dgm:presLayoutVars>
          <dgm:bulletEnabled val="1"/>
        </dgm:presLayoutVars>
      </dgm:prSet>
      <dgm:spPr/>
    </dgm:pt>
    <dgm:pt modelId="{85C50C56-6DC8-4C47-8DBC-4FD6B1554AA4}" type="pres">
      <dgm:prSet presAssocID="{9DCEA5FC-4640-45AF-B712-7A4FD94AEF0D}" presName="L1TextContainer" presStyleLbl="revTx" presStyleIdx="1" presStyleCnt="12" custScaleX="156907" custLinFactNeighborX="22474" custLinFactNeighborY="-52624">
        <dgm:presLayoutVars>
          <dgm:chMax val="1"/>
          <dgm:chPref val="1"/>
          <dgm:bulletEnabled val="1"/>
        </dgm:presLayoutVars>
      </dgm:prSet>
      <dgm:spPr/>
    </dgm:pt>
    <dgm:pt modelId="{4F322B1B-F357-4BCD-BF34-8A0D705A1CE7}" type="pres">
      <dgm:prSet presAssocID="{9DCEA5FC-4640-45AF-B712-7A4FD94AEF0D}" presName="ConnectLine" presStyleLbl="sibTrans1D1" presStyleIdx="0" presStyleCnt="6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9FF32B1E-94FD-475E-9959-8E0546070C5B}" type="pres">
      <dgm:prSet presAssocID="{9DCEA5FC-4640-45AF-B712-7A4FD94AEF0D}" presName="EmptyPlaceHolder" presStyleCnt="0"/>
      <dgm:spPr/>
    </dgm:pt>
    <dgm:pt modelId="{C9E000F5-B650-46EB-A3B0-FBA6593CE548}" type="pres">
      <dgm:prSet presAssocID="{0A99745B-BB5C-49B3-A782-8DB57641F6C9}" presName="spaceBetweenRectangles" presStyleCnt="0"/>
      <dgm:spPr/>
    </dgm:pt>
    <dgm:pt modelId="{64373A7D-C7A5-4C0C-9781-58743159539A}" type="pres">
      <dgm:prSet presAssocID="{096A9AF0-0DAE-4EB3-B448-4501DA034F4A}" presName="composite" presStyleCnt="0"/>
      <dgm:spPr/>
    </dgm:pt>
    <dgm:pt modelId="{B57996C3-16BE-4CEB-B9E2-6FFC42938F41}" type="pres">
      <dgm:prSet presAssocID="{096A9AF0-0DAE-4EB3-B448-4501DA034F4A}" presName="ConnectorPoint" presStyleLbl="lnNode1" presStyleIdx="1" presStyleCnt="6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BC71368F-DA7E-405D-93AC-3A6767BF9FC6}" type="pres">
      <dgm:prSet presAssocID="{096A9AF0-0DAE-4EB3-B448-4501DA034F4A}" presName="DropPinPlaceHolder" presStyleCnt="0"/>
      <dgm:spPr/>
    </dgm:pt>
    <dgm:pt modelId="{5B4632EA-1574-417A-A3FA-D711159FBAD1}" type="pres">
      <dgm:prSet presAssocID="{096A9AF0-0DAE-4EB3-B448-4501DA034F4A}" presName="DropPin" presStyleLbl="alignNode1" presStyleIdx="1" presStyleCnt="6" custLinFactX="-21574" custLinFactNeighborX="-100000" custLinFactNeighborY="20948"/>
      <dgm:spPr/>
    </dgm:pt>
    <dgm:pt modelId="{032E0966-F86B-4BBD-BE80-8FAB861AF0E8}" type="pres">
      <dgm:prSet presAssocID="{096A9AF0-0DAE-4EB3-B448-4501DA034F4A}" presName="Ellipse" presStyleLbl="fgAcc1" presStyleIdx="2" presStyleCnt="7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B608C5A1-CE9E-4410-9F2F-F714CC6AB069}" type="pres">
      <dgm:prSet presAssocID="{096A9AF0-0DAE-4EB3-B448-4501DA034F4A}" presName="L2TextContainer" presStyleLbl="revTx" presStyleIdx="2" presStyleCnt="12">
        <dgm:presLayoutVars>
          <dgm:bulletEnabled val="1"/>
        </dgm:presLayoutVars>
      </dgm:prSet>
      <dgm:spPr/>
    </dgm:pt>
    <dgm:pt modelId="{C1E34084-406C-48D5-88FE-7226282DBC49}" type="pres">
      <dgm:prSet presAssocID="{096A9AF0-0DAE-4EB3-B448-4501DA034F4A}" presName="L1TextContainer" presStyleLbl="revTx" presStyleIdx="3" presStyleCnt="12" custScaleX="200725" custScaleY="290346" custLinFactY="200000" custLinFactNeighborX="-3196" custLinFactNeighborY="296887">
        <dgm:presLayoutVars>
          <dgm:chMax val="1"/>
          <dgm:chPref val="1"/>
          <dgm:bulletEnabled val="1"/>
        </dgm:presLayoutVars>
      </dgm:prSet>
      <dgm:spPr/>
    </dgm:pt>
    <dgm:pt modelId="{33168228-1414-4AAF-B7E5-C08A80BBB2F1}" type="pres">
      <dgm:prSet presAssocID="{096A9AF0-0DAE-4EB3-B448-4501DA034F4A}" presName="ConnectLine" presStyleLbl="sibTrans1D1" presStyleIdx="1" presStyleCnt="6" custLinFactX="-968500" custLinFactNeighborX="-1000000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C791BCDD-76D3-4E0E-98B9-0C4903CF0E94}" type="pres">
      <dgm:prSet presAssocID="{096A9AF0-0DAE-4EB3-B448-4501DA034F4A}" presName="EmptyPlaceHolder" presStyleCnt="0"/>
      <dgm:spPr/>
    </dgm:pt>
    <dgm:pt modelId="{3B1DA912-FDB7-4F73-8823-B30C56F7DE86}" type="pres">
      <dgm:prSet presAssocID="{6B0D7DA9-E6ED-4137-9716-F48BF62327A8}" presName="spaceBetweenRectangles" presStyleCnt="0"/>
      <dgm:spPr/>
    </dgm:pt>
    <dgm:pt modelId="{B744CD57-FD23-4E62-9589-4CAC57B034E9}" type="pres">
      <dgm:prSet presAssocID="{CA6B1BA0-B2FC-48AD-8EDA-F4AAA4AF2782}" presName="composite" presStyleCnt="0"/>
      <dgm:spPr/>
    </dgm:pt>
    <dgm:pt modelId="{D891B168-1DA5-4124-931F-A51FCB8EFC11}" type="pres">
      <dgm:prSet presAssocID="{CA6B1BA0-B2FC-48AD-8EDA-F4AAA4AF2782}" presName="ConnectorPoint" presStyleLbl="lnNode1" presStyleIdx="2" presStyleCnt="6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42206762-CD73-4F82-B16A-D168E2503215}" type="pres">
      <dgm:prSet presAssocID="{CA6B1BA0-B2FC-48AD-8EDA-F4AAA4AF2782}" presName="DropPinPlaceHolder" presStyleCnt="0"/>
      <dgm:spPr/>
    </dgm:pt>
    <dgm:pt modelId="{C0DBECBF-E3AA-450B-95D4-8349AA21B4F8}" type="pres">
      <dgm:prSet presAssocID="{CA6B1BA0-B2FC-48AD-8EDA-F4AAA4AF2782}" presName="DropPin" presStyleLbl="alignNode1" presStyleIdx="2" presStyleCnt="6" custLinFactNeighborX="-82780" custLinFactNeighborY="2999"/>
      <dgm:spPr/>
    </dgm:pt>
    <dgm:pt modelId="{6EDDD44C-F5E4-49AD-B1D9-346B8B8AEE8F}" type="pres">
      <dgm:prSet presAssocID="{CA6B1BA0-B2FC-48AD-8EDA-F4AAA4AF2782}" presName="Ellipse" presStyleLbl="fgAcc1" presStyleIdx="3" presStyleCnt="7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FE564261-183D-47F9-8E7E-BCFC5023A815}" type="pres">
      <dgm:prSet presAssocID="{CA6B1BA0-B2FC-48AD-8EDA-F4AAA4AF2782}" presName="L2TextContainer" presStyleLbl="revTx" presStyleIdx="4" presStyleCnt="12">
        <dgm:presLayoutVars>
          <dgm:bulletEnabled val="1"/>
        </dgm:presLayoutVars>
      </dgm:prSet>
      <dgm:spPr/>
    </dgm:pt>
    <dgm:pt modelId="{3DA36ABE-9810-4ED4-9A55-2905E7588D06}" type="pres">
      <dgm:prSet presAssocID="{CA6B1BA0-B2FC-48AD-8EDA-F4AAA4AF2782}" presName="L1TextContainer" presStyleLbl="revTx" presStyleIdx="5" presStyleCnt="12" custScaleX="126427" custLinFactNeighborX="902" custLinFactNeighborY="-52996">
        <dgm:presLayoutVars>
          <dgm:chMax val="1"/>
          <dgm:chPref val="1"/>
          <dgm:bulletEnabled val="1"/>
        </dgm:presLayoutVars>
      </dgm:prSet>
      <dgm:spPr/>
    </dgm:pt>
    <dgm:pt modelId="{4B9F5909-A57C-4893-9C8A-D5960FE9BE37}" type="pres">
      <dgm:prSet presAssocID="{CA6B1BA0-B2FC-48AD-8EDA-F4AAA4AF2782}" presName="ConnectLine" presStyleLbl="sibTrans1D1" presStyleIdx="2" presStyleCnt="6" custLinFactX="-652825" custLinFactNeighborX="-700000" custLinFactNeighborY="-52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DEDCEF89-DB8F-4197-B2D2-2D39426E0B96}" type="pres">
      <dgm:prSet presAssocID="{CA6B1BA0-B2FC-48AD-8EDA-F4AAA4AF2782}" presName="EmptyPlaceHolder" presStyleCnt="0"/>
      <dgm:spPr/>
    </dgm:pt>
    <dgm:pt modelId="{4A96FD2F-C127-41DC-AA54-1EEBED6BA483}" type="pres">
      <dgm:prSet presAssocID="{39FB540D-D808-4040-9A37-0AC474C0212F}" presName="spaceBetweenRectangles" presStyleCnt="0"/>
      <dgm:spPr/>
    </dgm:pt>
    <dgm:pt modelId="{F54B0A3A-12A7-4B21-B005-F8DCD78AED26}" type="pres">
      <dgm:prSet presAssocID="{2AEE5C11-34AE-4EB7-8907-9BED418EA471}" presName="composite" presStyleCnt="0"/>
      <dgm:spPr/>
    </dgm:pt>
    <dgm:pt modelId="{78F45750-E216-4A41-B44C-3F916B742D1F}" type="pres">
      <dgm:prSet presAssocID="{2AEE5C11-34AE-4EB7-8907-9BED418EA471}" presName="ConnectorPoint" presStyleLbl="lnNode1" presStyleIdx="3" presStyleCnt="6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6B6BCD95-1080-4BC7-B9E3-E5F67B8B0B0B}" type="pres">
      <dgm:prSet presAssocID="{2AEE5C11-34AE-4EB7-8907-9BED418EA471}" presName="DropPinPlaceHolder" presStyleCnt="0"/>
      <dgm:spPr/>
    </dgm:pt>
    <dgm:pt modelId="{3708FCF5-57A1-4F8F-9339-E9FEF0E6FA07}" type="pres">
      <dgm:prSet presAssocID="{2AEE5C11-34AE-4EB7-8907-9BED418EA471}" presName="DropPin" presStyleLbl="alignNode1" presStyleIdx="3" presStyleCnt="6" custLinFactNeighborX="-38660" custLinFactNeighborY="-3089"/>
      <dgm:spPr/>
    </dgm:pt>
    <dgm:pt modelId="{40BD5321-0873-4509-9289-052AF01B31F4}" type="pres">
      <dgm:prSet presAssocID="{2AEE5C11-34AE-4EB7-8907-9BED418EA471}" presName="Ellipse" presStyleLbl="fgAcc1" presStyleIdx="4" presStyleCnt="7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E3F96C0C-A31E-485F-9389-37B74484AE56}" type="pres">
      <dgm:prSet presAssocID="{2AEE5C11-34AE-4EB7-8907-9BED418EA471}" presName="L2TextContainer" presStyleLbl="revTx" presStyleIdx="6" presStyleCnt="12">
        <dgm:presLayoutVars>
          <dgm:bulletEnabled val="1"/>
        </dgm:presLayoutVars>
      </dgm:prSet>
      <dgm:spPr/>
    </dgm:pt>
    <dgm:pt modelId="{FEC65EF8-1165-4C0F-AC6B-0B359C46AE15}" type="pres">
      <dgm:prSet presAssocID="{2AEE5C11-34AE-4EB7-8907-9BED418EA471}" presName="L1TextContainer" presStyleLbl="revTx" presStyleIdx="7" presStyleCnt="12">
        <dgm:presLayoutVars>
          <dgm:chMax val="1"/>
          <dgm:chPref val="1"/>
          <dgm:bulletEnabled val="1"/>
        </dgm:presLayoutVars>
      </dgm:prSet>
      <dgm:spPr/>
    </dgm:pt>
    <dgm:pt modelId="{87D1FE19-4964-45F9-8155-70C888CC0034}" type="pres">
      <dgm:prSet presAssocID="{2AEE5C11-34AE-4EB7-8907-9BED418EA471}" presName="ConnectLine" presStyleLbl="sibTrans1D1" presStyleIdx="3" presStyleCnt="6" custLinFactX="-400000" custLinFactNeighborX="-400653" custLinFactNeighborY="2635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0763D1ED-B7B7-473E-A76E-6DD916DC9B5A}" type="pres">
      <dgm:prSet presAssocID="{2AEE5C11-34AE-4EB7-8907-9BED418EA471}" presName="EmptyPlaceHolder" presStyleCnt="0"/>
      <dgm:spPr/>
    </dgm:pt>
    <dgm:pt modelId="{D3DC4D26-0768-45AC-85E0-F3FF4E811709}" type="pres">
      <dgm:prSet presAssocID="{F36FDDA0-6B91-47CB-8114-B6F076E55FC8}" presName="spaceBetweenRectangles" presStyleCnt="0"/>
      <dgm:spPr/>
    </dgm:pt>
    <dgm:pt modelId="{0F3B3032-C16A-44EB-AE28-CB7C1D797D2B}" type="pres">
      <dgm:prSet presAssocID="{A2560FD2-F12F-4A06-A96F-B86674952111}" presName="composite" presStyleCnt="0"/>
      <dgm:spPr/>
    </dgm:pt>
    <dgm:pt modelId="{A64C6D16-2F77-439A-848A-F1081C5E5CBE}" type="pres">
      <dgm:prSet presAssocID="{A2560FD2-F12F-4A06-A96F-B86674952111}" presName="ConnectorPoint" presStyleLbl="lnNode1" presStyleIdx="4" presStyleCnt="6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8EFC6EAF-71E5-48C3-9F69-6FB96640B14F}" type="pres">
      <dgm:prSet presAssocID="{A2560FD2-F12F-4A06-A96F-B86674952111}" presName="DropPinPlaceHolder" presStyleCnt="0"/>
      <dgm:spPr/>
    </dgm:pt>
    <dgm:pt modelId="{73F98938-B973-410F-B6E0-43437FA146E6}" type="pres">
      <dgm:prSet presAssocID="{A2560FD2-F12F-4A06-A96F-B86674952111}" presName="DropPin" presStyleLbl="alignNode1" presStyleIdx="4" presStyleCnt="6"/>
      <dgm:spPr/>
    </dgm:pt>
    <dgm:pt modelId="{26BE64BD-02BC-4C6F-AC50-F9617E59754D}" type="pres">
      <dgm:prSet presAssocID="{A2560FD2-F12F-4A06-A96F-B86674952111}" presName="Ellipse" presStyleLbl="fgAcc1" presStyleIdx="5" presStyleCnt="7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5C5070CD-E29E-4F50-9A43-342A2DE968FF}" type="pres">
      <dgm:prSet presAssocID="{A2560FD2-F12F-4A06-A96F-B86674952111}" presName="L2TextContainer" presStyleLbl="revTx" presStyleIdx="8" presStyleCnt="12">
        <dgm:presLayoutVars>
          <dgm:bulletEnabled val="1"/>
        </dgm:presLayoutVars>
      </dgm:prSet>
      <dgm:spPr/>
    </dgm:pt>
    <dgm:pt modelId="{6FED4196-A0D3-4E5C-83DA-99291A8FFFC3}" type="pres">
      <dgm:prSet presAssocID="{A2560FD2-F12F-4A06-A96F-B86674952111}" presName="L1TextContainer" presStyleLbl="revTx" presStyleIdx="9" presStyleCnt="12" custScaleX="141256" custLinFactNeighborX="20961" custLinFactNeighborY="-62994">
        <dgm:presLayoutVars>
          <dgm:chMax val="1"/>
          <dgm:chPref val="1"/>
          <dgm:bulletEnabled val="1"/>
        </dgm:presLayoutVars>
      </dgm:prSet>
      <dgm:spPr/>
    </dgm:pt>
    <dgm:pt modelId="{54DE4918-169B-4E9C-B946-44A9D45AEC94}" type="pres">
      <dgm:prSet presAssocID="{A2560FD2-F12F-4A06-A96F-B86674952111}" presName="ConnectLine" presStyleLbl="sibTrans1D1" presStyleIdx="4" presStyleCnt="6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75F2030E-997B-4809-B3F1-AEF48EEEDB2B}" type="pres">
      <dgm:prSet presAssocID="{A2560FD2-F12F-4A06-A96F-B86674952111}" presName="EmptyPlaceHolder" presStyleCnt="0"/>
      <dgm:spPr/>
    </dgm:pt>
    <dgm:pt modelId="{CAE06A33-774F-4185-95AE-1EB8723F79A1}" type="pres">
      <dgm:prSet presAssocID="{D3C3BC3F-2256-4FBC-AFA5-0D035E3EACD7}" presName="spaceBetweenRectangles" presStyleCnt="0"/>
      <dgm:spPr/>
    </dgm:pt>
    <dgm:pt modelId="{46ABC2F3-0AD5-4D37-9C66-575EA010BABA}" type="pres">
      <dgm:prSet presAssocID="{29D6D6C7-821A-4477-9845-177C85693787}" presName="composite" presStyleCnt="0"/>
      <dgm:spPr/>
    </dgm:pt>
    <dgm:pt modelId="{D8FE421F-4DB7-4F9A-B058-44B108921AF1}" type="pres">
      <dgm:prSet presAssocID="{29D6D6C7-821A-4477-9845-177C85693787}" presName="ConnectorPoint" presStyleLbl="lnNode1" presStyleIdx="5" presStyleCnt="6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5F34DEE-7906-4127-B734-F900715B6AA0}" type="pres">
      <dgm:prSet presAssocID="{29D6D6C7-821A-4477-9845-177C85693787}" presName="DropPinPlaceHolder" presStyleCnt="0"/>
      <dgm:spPr/>
    </dgm:pt>
    <dgm:pt modelId="{683E73AA-8054-4C91-9E41-7267025667B0}" type="pres">
      <dgm:prSet presAssocID="{29D6D6C7-821A-4477-9845-177C85693787}" presName="DropPin" presStyleLbl="alignNode1" presStyleIdx="5" presStyleCnt="6" custAng="0" custLinFactX="100000" custLinFactNeighborX="157465" custLinFactNeighborY="12303"/>
      <dgm:spPr/>
    </dgm:pt>
    <dgm:pt modelId="{85790A94-B70D-461A-A9F7-A196735016A4}" type="pres">
      <dgm:prSet presAssocID="{29D6D6C7-821A-4477-9845-177C85693787}" presName="Ellipse" presStyleLbl="fgAcc1" presStyleIdx="6" presStyleCnt="7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F772EE5E-767F-424F-8B2A-7962F0706D82}" type="pres">
      <dgm:prSet presAssocID="{29D6D6C7-821A-4477-9845-177C85693787}" presName="L2TextContainer" presStyleLbl="revTx" presStyleIdx="10" presStyleCnt="12">
        <dgm:presLayoutVars>
          <dgm:bulletEnabled val="1"/>
        </dgm:presLayoutVars>
      </dgm:prSet>
      <dgm:spPr/>
    </dgm:pt>
    <dgm:pt modelId="{99723A8C-FF08-43E9-9353-DE232FA6FFF3}" type="pres">
      <dgm:prSet presAssocID="{29D6D6C7-821A-4477-9845-177C85693787}" presName="L1TextContainer" presStyleLbl="revTx" presStyleIdx="11" presStyleCnt="12">
        <dgm:presLayoutVars>
          <dgm:chMax val="1"/>
          <dgm:chPref val="1"/>
          <dgm:bulletEnabled val="1"/>
        </dgm:presLayoutVars>
      </dgm:prSet>
      <dgm:spPr/>
    </dgm:pt>
    <dgm:pt modelId="{8DCBA13B-D092-44E2-88E3-FCCC4575AC94}" type="pres">
      <dgm:prSet presAssocID="{29D6D6C7-821A-4477-9845-177C85693787}" presName="ConnectLine" presStyleLbl="sibTrans1D1" presStyleIdx="5" presStyleCnt="6" custLinFactX="2059250" custLinFactNeighborX="2100000" custLinFactNeighborY="656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68AF8DEF-A89D-41B4-8A91-A8DF7DE4E55B}" type="pres">
      <dgm:prSet presAssocID="{29D6D6C7-821A-4477-9845-177C85693787}" presName="EmptyPlaceHolder" presStyleCnt="0"/>
      <dgm:spPr/>
    </dgm:pt>
  </dgm:ptLst>
  <dgm:cxnLst>
    <dgm:cxn modelId="{3DC40209-A97F-42A7-B03A-654AECDB6B53}" type="presOf" srcId="{B8937AA7-193B-45FB-BA46-7B75678EBF13}" destId="{5C5070CD-E29E-4F50-9A43-342A2DE968FF}" srcOrd="0" destOrd="2" presId="urn:microsoft.com/office/officeart/2017/3/layout/DropPinTimeline"/>
    <dgm:cxn modelId="{6C174E15-8306-4C31-8D4B-A1D83D008C70}" srcId="{CA6B1BA0-B2FC-48AD-8EDA-F4AAA4AF2782}" destId="{BFB9854F-1ED4-4E7E-928E-0941575E25DA}" srcOrd="2" destOrd="0" parTransId="{19E9C0C7-71D5-4AA1-B4FC-2FC23F32A578}" sibTransId="{7F28C8E2-EA4E-4832-861E-DEF5B771E16E}"/>
    <dgm:cxn modelId="{66D3D217-7041-447C-9BB4-54BAB4EFD9D7}" srcId="{63085546-7C7C-4B3E-ABEB-2669F1A65FB2}" destId="{29D6D6C7-821A-4477-9845-177C85693787}" srcOrd="5" destOrd="0" parTransId="{9FEDCCCF-4534-4D91-8ABD-F981E8AFA5C5}" sibTransId="{B194D3FB-6F0B-41BF-ADB5-97C765C792FB}"/>
    <dgm:cxn modelId="{6170451C-28DB-4692-BB32-472E8204708A}" type="presOf" srcId="{CA6B1BA0-B2FC-48AD-8EDA-F4AAA4AF2782}" destId="{3DA36ABE-9810-4ED4-9A55-2905E7588D06}" srcOrd="0" destOrd="0" presId="urn:microsoft.com/office/officeart/2017/3/layout/DropPinTimeline"/>
    <dgm:cxn modelId="{64F9061D-D2BC-4F08-BA6F-4361A1CAC09B}" srcId="{9DCEA5FC-4640-45AF-B712-7A4FD94AEF0D}" destId="{C00B0C6B-8ECE-463E-AD4A-0FD1BAC3BE4D}" srcOrd="2" destOrd="0" parTransId="{C4952CF5-9EFF-46FD-86F7-7237A6CEE615}" sibTransId="{15BD7CDA-22F5-43AF-93F3-D44628F06EAD}"/>
    <dgm:cxn modelId="{73CF9727-A8FE-430D-AAB1-72466D0BDDFF}" type="presOf" srcId="{3CB04A44-4013-4CA7-90FD-29AFC3C15E37}" destId="{FE564261-183D-47F9-8E7E-BCFC5023A815}" srcOrd="0" destOrd="0" presId="urn:microsoft.com/office/officeart/2017/3/layout/DropPinTimeline"/>
    <dgm:cxn modelId="{0650263B-7937-43E4-A204-3A2C37B10141}" srcId="{A2560FD2-F12F-4A06-A96F-B86674952111}" destId="{B8937AA7-193B-45FB-BA46-7B75678EBF13}" srcOrd="2" destOrd="0" parTransId="{F20E6909-03B0-42FA-BA75-86FC4FB833C6}" sibTransId="{90C87A52-ACE8-4F8F-83E9-13DAFABF4D11}"/>
    <dgm:cxn modelId="{2D4B503D-B475-4853-96DC-AFE9BA591323}" type="presOf" srcId="{92921081-529B-4D1C-83A4-C416BB4C5224}" destId="{B608C5A1-CE9E-4410-9F2F-F714CC6AB069}" srcOrd="0" destOrd="0" presId="urn:microsoft.com/office/officeart/2017/3/layout/DropPinTimeline"/>
    <dgm:cxn modelId="{39A11E5C-7A57-4117-A6DF-36000C29509C}" srcId="{9DCEA5FC-4640-45AF-B712-7A4FD94AEF0D}" destId="{831701CF-77C7-46C0-A913-8CC39517BAB8}" srcOrd="0" destOrd="0" parTransId="{13FBC60D-3EA6-4496-BA97-C1AE8C7F8961}" sibTransId="{75156CDF-E17B-4DAD-AE37-EA44D7F37090}"/>
    <dgm:cxn modelId="{DD687B5C-28C8-4088-99B8-D375C5FDAE4A}" srcId="{63085546-7C7C-4B3E-ABEB-2669F1A65FB2}" destId="{2AEE5C11-34AE-4EB7-8907-9BED418EA471}" srcOrd="3" destOrd="0" parTransId="{2E14AD1F-C7EA-45AE-ADC0-0EE92A6516CB}" sibTransId="{F36FDDA0-6B91-47CB-8114-B6F076E55FC8}"/>
    <dgm:cxn modelId="{D6A0AB43-5C88-4E27-895D-79518AFA7F25}" type="presOf" srcId="{C00B0C6B-8ECE-463E-AD4A-0FD1BAC3BE4D}" destId="{A782CF5D-A585-4990-846A-5EDBD19A9BDB}" srcOrd="0" destOrd="2" presId="urn:microsoft.com/office/officeart/2017/3/layout/DropPinTimeline"/>
    <dgm:cxn modelId="{DBD99269-D7F7-4B47-B17B-A5AE402751D9}" srcId="{63085546-7C7C-4B3E-ABEB-2669F1A65FB2}" destId="{9DCEA5FC-4640-45AF-B712-7A4FD94AEF0D}" srcOrd="0" destOrd="0" parTransId="{929A5FD9-0612-4B79-9B59-C3C36D34A069}" sibTransId="{0A99745B-BB5C-49B3-A782-8DB57641F6C9}"/>
    <dgm:cxn modelId="{D0A5C34A-7A12-4E51-A3FE-3347898288FC}" type="presOf" srcId="{A38DA576-C319-4CDD-81D7-536B3675FB00}" destId="{A782CF5D-A585-4990-846A-5EDBD19A9BDB}" srcOrd="0" destOrd="3" presId="urn:microsoft.com/office/officeart/2017/3/layout/DropPinTimeline"/>
    <dgm:cxn modelId="{61E0774E-59FF-460D-85C9-3057150B25A8}" srcId="{9DCEA5FC-4640-45AF-B712-7A4FD94AEF0D}" destId="{D2E76E9E-8DA2-4FFF-B285-E54CA3BCC4A7}" srcOrd="1" destOrd="0" parTransId="{E988D38A-12FB-4D97-A6D7-02310C2E1A2E}" sibTransId="{E5D5A388-6386-46E6-A098-AD9B4106D70B}"/>
    <dgm:cxn modelId="{EB0CED6F-8A71-4EB2-8D18-E5EDB09EBD47}" type="presOf" srcId="{096A9AF0-0DAE-4EB3-B448-4501DA034F4A}" destId="{C1E34084-406C-48D5-88FE-7226282DBC49}" srcOrd="0" destOrd="0" presId="urn:microsoft.com/office/officeart/2017/3/layout/DropPinTimeline"/>
    <dgm:cxn modelId="{24A8F052-3377-4BA4-8C62-CCF5039C85D7}" srcId="{CA6B1BA0-B2FC-48AD-8EDA-F4AAA4AF2782}" destId="{3CB04A44-4013-4CA7-90FD-29AFC3C15E37}" srcOrd="0" destOrd="0" parTransId="{ECEE936A-E3CC-4209-BECC-1CD0C85A2B72}" sibTransId="{D7A8F7A0-47A3-4464-B3B7-E0806DF46627}"/>
    <dgm:cxn modelId="{DB97A053-7A71-44A2-AD2A-B65AC5390A8E}" type="presOf" srcId="{1E529C6E-C939-479A-A075-9E9B02837B50}" destId="{5C5070CD-E29E-4F50-9A43-342A2DE968FF}" srcOrd="0" destOrd="0" presId="urn:microsoft.com/office/officeart/2017/3/layout/DropPinTimeline"/>
    <dgm:cxn modelId="{43ECE37B-53BA-48F1-9E9F-FB2EB619418A}" type="presOf" srcId="{A2560FD2-F12F-4A06-A96F-B86674952111}" destId="{6FED4196-A0D3-4E5C-83DA-99291A8FFFC3}" srcOrd="0" destOrd="0" presId="urn:microsoft.com/office/officeart/2017/3/layout/DropPinTimeline"/>
    <dgm:cxn modelId="{B05C4C7C-FEB8-4825-98A0-C38D3021918A}" srcId="{096A9AF0-0DAE-4EB3-B448-4501DA034F4A}" destId="{92921081-529B-4D1C-83A4-C416BB4C5224}" srcOrd="0" destOrd="0" parTransId="{5AD2C2F8-A1D7-469B-93D8-B578BEFE51F8}" sibTransId="{ECC13403-1F53-4ED4-AE4F-334EEC7C8710}"/>
    <dgm:cxn modelId="{F9D8B584-9399-4A2B-8ADC-F71293A4822C}" srcId="{63085546-7C7C-4B3E-ABEB-2669F1A65FB2}" destId="{A2560FD2-F12F-4A06-A96F-B86674952111}" srcOrd="4" destOrd="0" parTransId="{96173659-138A-4A00-AE0B-9063EA9393A6}" sibTransId="{D3C3BC3F-2256-4FBC-AFA5-0D035E3EACD7}"/>
    <dgm:cxn modelId="{247DE591-0579-4FF5-9C62-940C4F67096B}" type="presOf" srcId="{63085546-7C7C-4B3E-ABEB-2669F1A65FB2}" destId="{7A5D3400-AF5B-4297-8592-4C1EDB9D0973}" srcOrd="0" destOrd="0" presId="urn:microsoft.com/office/officeart/2017/3/layout/DropPinTimeline"/>
    <dgm:cxn modelId="{5147F194-588D-43FB-BF81-6048BE19869E}" type="presOf" srcId="{D2E76E9E-8DA2-4FFF-B285-E54CA3BCC4A7}" destId="{A782CF5D-A585-4990-846A-5EDBD19A9BDB}" srcOrd="0" destOrd="1" presId="urn:microsoft.com/office/officeart/2017/3/layout/DropPinTimeline"/>
    <dgm:cxn modelId="{474D749D-50D1-42F5-ADBE-19E091BFC776}" type="presOf" srcId="{B20E89CD-7132-40F3-B76D-7B89289FFA18}" destId="{5C5070CD-E29E-4F50-9A43-342A2DE968FF}" srcOrd="0" destOrd="3" presId="urn:microsoft.com/office/officeart/2017/3/layout/DropPinTimeline"/>
    <dgm:cxn modelId="{95B2E4A4-B799-4E72-8D9C-E932807AA9F8}" type="presOf" srcId="{090FAF23-791A-419D-811D-A34CA936F350}" destId="{FE564261-183D-47F9-8E7E-BCFC5023A815}" srcOrd="0" destOrd="1" presId="urn:microsoft.com/office/officeart/2017/3/layout/DropPinTimeline"/>
    <dgm:cxn modelId="{5D7AF1A7-CB8D-4F08-B4C3-94980A92A46A}" type="presOf" srcId="{9DCEA5FC-4640-45AF-B712-7A4FD94AEF0D}" destId="{85C50C56-6DC8-4C47-8DBC-4FD6B1554AA4}" srcOrd="0" destOrd="0" presId="urn:microsoft.com/office/officeart/2017/3/layout/DropPinTimeline"/>
    <dgm:cxn modelId="{99746BB5-7122-43B8-8680-CF610F03585C}" srcId="{A2560FD2-F12F-4A06-A96F-B86674952111}" destId="{1E529C6E-C939-479A-A075-9E9B02837B50}" srcOrd="0" destOrd="0" parTransId="{46B3C017-F97A-4640-992A-33AEE06B2EFC}" sibTransId="{192E80CB-2667-481C-8244-6EC4AEED1BC2}"/>
    <dgm:cxn modelId="{03B8AFB8-CC59-466C-A9E9-C9A67D52A110}" srcId="{9DCEA5FC-4640-45AF-B712-7A4FD94AEF0D}" destId="{A38DA576-C319-4CDD-81D7-536B3675FB00}" srcOrd="3" destOrd="0" parTransId="{6CDF03C7-3CDC-4F70-9C06-3B7861FB618E}" sibTransId="{961930A8-FF5C-4F88-AF17-9D44497A6675}"/>
    <dgm:cxn modelId="{CA0753BD-DB60-4D68-8486-5B376B839B26}" srcId="{63085546-7C7C-4B3E-ABEB-2669F1A65FB2}" destId="{096A9AF0-0DAE-4EB3-B448-4501DA034F4A}" srcOrd="1" destOrd="0" parTransId="{8CE6ABD6-768E-42C8-9029-C3B5F278B21C}" sibTransId="{6B0D7DA9-E6ED-4137-9716-F48BF62327A8}"/>
    <dgm:cxn modelId="{591355BE-9B7E-4D3C-9A9D-B7FEA98B0924}" type="presOf" srcId="{29D6D6C7-821A-4477-9845-177C85693787}" destId="{99723A8C-FF08-43E9-9353-DE232FA6FFF3}" srcOrd="0" destOrd="0" presId="urn:microsoft.com/office/officeart/2017/3/layout/DropPinTimeline"/>
    <dgm:cxn modelId="{6A2F31C0-AE66-40E7-BF1F-49FD7149D91F}" type="presOf" srcId="{0FFAE5A0-681C-4A91-BC62-35E371155BCE}" destId="{5C5070CD-E29E-4F50-9A43-342A2DE968FF}" srcOrd="0" destOrd="1" presId="urn:microsoft.com/office/officeart/2017/3/layout/DropPinTimeline"/>
    <dgm:cxn modelId="{4429F6C5-53B6-4B4A-A76F-95B98762B583}" type="presOf" srcId="{BFB9854F-1ED4-4E7E-928E-0941575E25DA}" destId="{FE564261-183D-47F9-8E7E-BCFC5023A815}" srcOrd="0" destOrd="2" presId="urn:microsoft.com/office/officeart/2017/3/layout/DropPinTimeline"/>
    <dgm:cxn modelId="{A7C870D0-83AF-4DDA-A8CF-7DBD1053A15A}" type="presOf" srcId="{2AEE5C11-34AE-4EB7-8907-9BED418EA471}" destId="{FEC65EF8-1165-4C0F-AC6B-0B359C46AE15}" srcOrd="0" destOrd="0" presId="urn:microsoft.com/office/officeart/2017/3/layout/DropPinTimeline"/>
    <dgm:cxn modelId="{B0EFB0E2-4D13-4ED5-B1B8-803A0E227D76}" srcId="{A2560FD2-F12F-4A06-A96F-B86674952111}" destId="{0FFAE5A0-681C-4A91-BC62-35E371155BCE}" srcOrd="1" destOrd="0" parTransId="{D4598D8B-5E09-427B-88C6-D88C7DCFA2C6}" sibTransId="{32E3700D-9E41-40D7-B03A-31CDAB6F6D09}"/>
    <dgm:cxn modelId="{CD6B6EE8-3813-4EF1-BFEC-C005A3326D63}" srcId="{63085546-7C7C-4B3E-ABEB-2669F1A65FB2}" destId="{CA6B1BA0-B2FC-48AD-8EDA-F4AAA4AF2782}" srcOrd="2" destOrd="0" parTransId="{D7D3AA07-BCB9-4212-A556-E90870FB1413}" sibTransId="{39FB540D-D808-4040-9A37-0AC474C0212F}"/>
    <dgm:cxn modelId="{B9EAF0FB-8179-48B5-B018-ECBED0D034BC}" srcId="{CA6B1BA0-B2FC-48AD-8EDA-F4AAA4AF2782}" destId="{090FAF23-791A-419D-811D-A34CA936F350}" srcOrd="1" destOrd="0" parTransId="{45AFE9C4-1561-4584-B931-8D54B890E437}" sibTransId="{8B4F5EF0-9953-4AD6-A9BA-6FD3F33BF49A}"/>
    <dgm:cxn modelId="{EEFCBDFC-8BFB-42E7-8E18-F5CF24FD7B42}" type="presOf" srcId="{831701CF-77C7-46C0-A913-8CC39517BAB8}" destId="{A782CF5D-A585-4990-846A-5EDBD19A9BDB}" srcOrd="0" destOrd="0" presId="urn:microsoft.com/office/officeart/2017/3/layout/DropPinTimeline"/>
    <dgm:cxn modelId="{D3CB5AFE-8190-445D-B2FC-5D128431856F}" srcId="{A2560FD2-F12F-4A06-A96F-B86674952111}" destId="{B20E89CD-7132-40F3-B76D-7B89289FFA18}" srcOrd="3" destOrd="0" parTransId="{63A6AA4C-4E56-4D5F-BE47-148856CD54FE}" sibTransId="{E418193A-1166-4EAA-B75B-D4CE8B9FA0CB}"/>
    <dgm:cxn modelId="{13B00F05-2DE3-48EE-A6F3-B2404802B848}" type="presParOf" srcId="{7A5D3400-AF5B-4297-8592-4C1EDB9D0973}" destId="{BD204284-1F7C-4D58-BC79-8C2DEE7E9FAF}" srcOrd="0" destOrd="0" presId="urn:microsoft.com/office/officeart/2017/3/layout/DropPinTimeline"/>
    <dgm:cxn modelId="{6DD85FBE-F362-4EA7-B22C-7A2DF7D25B1B}" type="presParOf" srcId="{7A5D3400-AF5B-4297-8592-4C1EDB9D0973}" destId="{46A6B157-7198-41C4-9D25-C4F8885F1B6F}" srcOrd="1" destOrd="0" presId="urn:microsoft.com/office/officeart/2017/3/layout/DropPinTimeline"/>
    <dgm:cxn modelId="{E51FC9A4-D740-4639-B424-DA61E6577FEA}" type="presParOf" srcId="{46A6B157-7198-41C4-9D25-C4F8885F1B6F}" destId="{578E6A06-6F61-48BD-9F1A-48E731D6E26D}" srcOrd="0" destOrd="0" presId="urn:microsoft.com/office/officeart/2017/3/layout/DropPinTimeline"/>
    <dgm:cxn modelId="{BD334E64-7E13-4870-8D3B-A85EC2C0790F}" type="presParOf" srcId="{578E6A06-6F61-48BD-9F1A-48E731D6E26D}" destId="{9F727168-E825-43C1-AF50-41E115F59C0C}" srcOrd="0" destOrd="0" presId="urn:microsoft.com/office/officeart/2017/3/layout/DropPinTimeline"/>
    <dgm:cxn modelId="{79E1D193-41DF-4AEF-B151-0138FC1A1573}" type="presParOf" srcId="{578E6A06-6F61-48BD-9F1A-48E731D6E26D}" destId="{0C380CA5-521A-4949-A022-450DA9C217F5}" srcOrd="1" destOrd="0" presId="urn:microsoft.com/office/officeart/2017/3/layout/DropPinTimeline"/>
    <dgm:cxn modelId="{F9E9912A-3B5B-4DF1-88AD-FE7606C7C17D}" type="presParOf" srcId="{0C380CA5-521A-4949-A022-450DA9C217F5}" destId="{19EF924A-339B-436A-9151-9C7B0B0377B9}" srcOrd="0" destOrd="0" presId="urn:microsoft.com/office/officeart/2017/3/layout/DropPinTimeline"/>
    <dgm:cxn modelId="{2EB8C783-201F-4ABC-B1C1-6B512D636B0D}" type="presParOf" srcId="{0C380CA5-521A-4949-A022-450DA9C217F5}" destId="{846B4BA4-33F0-43CE-A60E-B95E195AD5A9}" srcOrd="1" destOrd="0" presId="urn:microsoft.com/office/officeart/2017/3/layout/DropPinTimeline"/>
    <dgm:cxn modelId="{6823A1DF-02D6-453F-A184-E6D7245014A3}" type="presParOf" srcId="{578E6A06-6F61-48BD-9F1A-48E731D6E26D}" destId="{A782CF5D-A585-4990-846A-5EDBD19A9BDB}" srcOrd="2" destOrd="0" presId="urn:microsoft.com/office/officeart/2017/3/layout/DropPinTimeline"/>
    <dgm:cxn modelId="{8A513324-DAEB-4DCE-BB71-2AA3F5F0E176}" type="presParOf" srcId="{578E6A06-6F61-48BD-9F1A-48E731D6E26D}" destId="{85C50C56-6DC8-4C47-8DBC-4FD6B1554AA4}" srcOrd="3" destOrd="0" presId="urn:microsoft.com/office/officeart/2017/3/layout/DropPinTimeline"/>
    <dgm:cxn modelId="{26386A4A-0D22-47C7-8510-8BF6929735EC}" type="presParOf" srcId="{578E6A06-6F61-48BD-9F1A-48E731D6E26D}" destId="{4F322B1B-F357-4BCD-BF34-8A0D705A1CE7}" srcOrd="4" destOrd="0" presId="urn:microsoft.com/office/officeart/2017/3/layout/DropPinTimeline"/>
    <dgm:cxn modelId="{C1E7F10C-026A-430B-B1C3-6595E6083A93}" type="presParOf" srcId="{578E6A06-6F61-48BD-9F1A-48E731D6E26D}" destId="{9FF32B1E-94FD-475E-9959-8E0546070C5B}" srcOrd="5" destOrd="0" presId="urn:microsoft.com/office/officeart/2017/3/layout/DropPinTimeline"/>
    <dgm:cxn modelId="{1DFEA8A9-E686-415B-8792-D0796ABB1D16}" type="presParOf" srcId="{46A6B157-7198-41C4-9D25-C4F8885F1B6F}" destId="{C9E000F5-B650-46EB-A3B0-FBA6593CE548}" srcOrd="1" destOrd="0" presId="urn:microsoft.com/office/officeart/2017/3/layout/DropPinTimeline"/>
    <dgm:cxn modelId="{AF6ACF76-CE90-419E-BDF7-9B267037BAFB}" type="presParOf" srcId="{46A6B157-7198-41C4-9D25-C4F8885F1B6F}" destId="{64373A7D-C7A5-4C0C-9781-58743159539A}" srcOrd="2" destOrd="0" presId="urn:microsoft.com/office/officeart/2017/3/layout/DropPinTimeline"/>
    <dgm:cxn modelId="{9DCFF955-068D-487D-82AF-C7BD55926552}" type="presParOf" srcId="{64373A7D-C7A5-4C0C-9781-58743159539A}" destId="{B57996C3-16BE-4CEB-B9E2-6FFC42938F41}" srcOrd="0" destOrd="0" presId="urn:microsoft.com/office/officeart/2017/3/layout/DropPinTimeline"/>
    <dgm:cxn modelId="{BFFB1C40-D77D-4CFB-9996-87BFFA097172}" type="presParOf" srcId="{64373A7D-C7A5-4C0C-9781-58743159539A}" destId="{BC71368F-DA7E-405D-93AC-3A6767BF9FC6}" srcOrd="1" destOrd="0" presId="urn:microsoft.com/office/officeart/2017/3/layout/DropPinTimeline"/>
    <dgm:cxn modelId="{611D7925-DC07-4E69-BBFB-53B4B5D6B7F5}" type="presParOf" srcId="{BC71368F-DA7E-405D-93AC-3A6767BF9FC6}" destId="{5B4632EA-1574-417A-A3FA-D711159FBAD1}" srcOrd="0" destOrd="0" presId="urn:microsoft.com/office/officeart/2017/3/layout/DropPinTimeline"/>
    <dgm:cxn modelId="{ABAA33EE-666E-4027-B9D4-E48D8C4EA11A}" type="presParOf" srcId="{BC71368F-DA7E-405D-93AC-3A6767BF9FC6}" destId="{032E0966-F86B-4BBD-BE80-8FAB861AF0E8}" srcOrd="1" destOrd="0" presId="urn:microsoft.com/office/officeart/2017/3/layout/DropPinTimeline"/>
    <dgm:cxn modelId="{DAB025AC-0D4B-4823-AA4E-F88B21210FC5}" type="presParOf" srcId="{64373A7D-C7A5-4C0C-9781-58743159539A}" destId="{B608C5A1-CE9E-4410-9F2F-F714CC6AB069}" srcOrd="2" destOrd="0" presId="urn:microsoft.com/office/officeart/2017/3/layout/DropPinTimeline"/>
    <dgm:cxn modelId="{78BA93B7-08D4-4CB2-8C8D-610ECF4686C4}" type="presParOf" srcId="{64373A7D-C7A5-4C0C-9781-58743159539A}" destId="{C1E34084-406C-48D5-88FE-7226282DBC49}" srcOrd="3" destOrd="0" presId="urn:microsoft.com/office/officeart/2017/3/layout/DropPinTimeline"/>
    <dgm:cxn modelId="{8460A6C1-756F-488D-BCE3-6A9FD566A42D}" type="presParOf" srcId="{64373A7D-C7A5-4C0C-9781-58743159539A}" destId="{33168228-1414-4AAF-B7E5-C08A80BBB2F1}" srcOrd="4" destOrd="0" presId="urn:microsoft.com/office/officeart/2017/3/layout/DropPinTimeline"/>
    <dgm:cxn modelId="{184D9BFC-6598-441C-ADD9-1DCB5D2C3861}" type="presParOf" srcId="{64373A7D-C7A5-4C0C-9781-58743159539A}" destId="{C791BCDD-76D3-4E0E-98B9-0C4903CF0E94}" srcOrd="5" destOrd="0" presId="urn:microsoft.com/office/officeart/2017/3/layout/DropPinTimeline"/>
    <dgm:cxn modelId="{F3518650-FB8E-4CFE-A07F-75ADBE61F21C}" type="presParOf" srcId="{46A6B157-7198-41C4-9D25-C4F8885F1B6F}" destId="{3B1DA912-FDB7-4F73-8823-B30C56F7DE86}" srcOrd="3" destOrd="0" presId="urn:microsoft.com/office/officeart/2017/3/layout/DropPinTimeline"/>
    <dgm:cxn modelId="{EC90A3B0-04CE-49D6-97D1-4208E1AE6D92}" type="presParOf" srcId="{46A6B157-7198-41C4-9D25-C4F8885F1B6F}" destId="{B744CD57-FD23-4E62-9589-4CAC57B034E9}" srcOrd="4" destOrd="0" presId="urn:microsoft.com/office/officeart/2017/3/layout/DropPinTimeline"/>
    <dgm:cxn modelId="{756C9624-07EC-4C56-97E5-2C494718A161}" type="presParOf" srcId="{B744CD57-FD23-4E62-9589-4CAC57B034E9}" destId="{D891B168-1DA5-4124-931F-A51FCB8EFC11}" srcOrd="0" destOrd="0" presId="urn:microsoft.com/office/officeart/2017/3/layout/DropPinTimeline"/>
    <dgm:cxn modelId="{5AFCDB88-DBF5-4405-81AA-874025217D15}" type="presParOf" srcId="{B744CD57-FD23-4E62-9589-4CAC57B034E9}" destId="{42206762-CD73-4F82-B16A-D168E2503215}" srcOrd="1" destOrd="0" presId="urn:microsoft.com/office/officeart/2017/3/layout/DropPinTimeline"/>
    <dgm:cxn modelId="{73B95967-C231-4467-83A0-5EC2900F8316}" type="presParOf" srcId="{42206762-CD73-4F82-B16A-D168E2503215}" destId="{C0DBECBF-E3AA-450B-95D4-8349AA21B4F8}" srcOrd="0" destOrd="0" presId="urn:microsoft.com/office/officeart/2017/3/layout/DropPinTimeline"/>
    <dgm:cxn modelId="{6FC876FE-9858-4570-A891-6F3AE5AAFFB1}" type="presParOf" srcId="{42206762-CD73-4F82-B16A-D168E2503215}" destId="{6EDDD44C-F5E4-49AD-B1D9-346B8B8AEE8F}" srcOrd="1" destOrd="0" presId="urn:microsoft.com/office/officeart/2017/3/layout/DropPinTimeline"/>
    <dgm:cxn modelId="{9977ED86-6440-4954-BF7A-B86C7E8A06E9}" type="presParOf" srcId="{B744CD57-FD23-4E62-9589-4CAC57B034E9}" destId="{FE564261-183D-47F9-8E7E-BCFC5023A815}" srcOrd="2" destOrd="0" presId="urn:microsoft.com/office/officeart/2017/3/layout/DropPinTimeline"/>
    <dgm:cxn modelId="{A00BDFF1-5A6B-4244-81B2-108802857F1A}" type="presParOf" srcId="{B744CD57-FD23-4E62-9589-4CAC57B034E9}" destId="{3DA36ABE-9810-4ED4-9A55-2905E7588D06}" srcOrd="3" destOrd="0" presId="urn:microsoft.com/office/officeart/2017/3/layout/DropPinTimeline"/>
    <dgm:cxn modelId="{BC2B5E33-44ED-4BF1-8129-1271C58AD5E1}" type="presParOf" srcId="{B744CD57-FD23-4E62-9589-4CAC57B034E9}" destId="{4B9F5909-A57C-4893-9C8A-D5960FE9BE37}" srcOrd="4" destOrd="0" presId="urn:microsoft.com/office/officeart/2017/3/layout/DropPinTimeline"/>
    <dgm:cxn modelId="{156FE2BD-04DF-4D38-ABB1-91FE0408A5C0}" type="presParOf" srcId="{B744CD57-FD23-4E62-9589-4CAC57B034E9}" destId="{DEDCEF89-DB8F-4197-B2D2-2D39426E0B96}" srcOrd="5" destOrd="0" presId="urn:microsoft.com/office/officeart/2017/3/layout/DropPinTimeline"/>
    <dgm:cxn modelId="{2A9CEB2C-CA89-480C-8220-E5F4827D46BC}" type="presParOf" srcId="{46A6B157-7198-41C4-9D25-C4F8885F1B6F}" destId="{4A96FD2F-C127-41DC-AA54-1EEBED6BA483}" srcOrd="5" destOrd="0" presId="urn:microsoft.com/office/officeart/2017/3/layout/DropPinTimeline"/>
    <dgm:cxn modelId="{94ACD347-1FEA-442C-90E9-A6D573AF29F8}" type="presParOf" srcId="{46A6B157-7198-41C4-9D25-C4F8885F1B6F}" destId="{F54B0A3A-12A7-4B21-B005-F8DCD78AED26}" srcOrd="6" destOrd="0" presId="urn:microsoft.com/office/officeart/2017/3/layout/DropPinTimeline"/>
    <dgm:cxn modelId="{94BC663C-F3E0-41FD-9BF8-BCFC26632392}" type="presParOf" srcId="{F54B0A3A-12A7-4B21-B005-F8DCD78AED26}" destId="{78F45750-E216-4A41-B44C-3F916B742D1F}" srcOrd="0" destOrd="0" presId="urn:microsoft.com/office/officeart/2017/3/layout/DropPinTimeline"/>
    <dgm:cxn modelId="{8B22812F-2FF7-49C1-B000-13627A174A0A}" type="presParOf" srcId="{F54B0A3A-12A7-4B21-B005-F8DCD78AED26}" destId="{6B6BCD95-1080-4BC7-B9E3-E5F67B8B0B0B}" srcOrd="1" destOrd="0" presId="urn:microsoft.com/office/officeart/2017/3/layout/DropPinTimeline"/>
    <dgm:cxn modelId="{3D6BB148-F96F-4CEC-AC65-5029FD31A460}" type="presParOf" srcId="{6B6BCD95-1080-4BC7-B9E3-E5F67B8B0B0B}" destId="{3708FCF5-57A1-4F8F-9339-E9FEF0E6FA07}" srcOrd="0" destOrd="0" presId="urn:microsoft.com/office/officeart/2017/3/layout/DropPinTimeline"/>
    <dgm:cxn modelId="{109426DF-E5ED-47FC-AE75-1EEBAB81E908}" type="presParOf" srcId="{6B6BCD95-1080-4BC7-B9E3-E5F67B8B0B0B}" destId="{40BD5321-0873-4509-9289-052AF01B31F4}" srcOrd="1" destOrd="0" presId="urn:microsoft.com/office/officeart/2017/3/layout/DropPinTimeline"/>
    <dgm:cxn modelId="{5164703A-30EB-4C37-8E59-07EF80CF3029}" type="presParOf" srcId="{F54B0A3A-12A7-4B21-B005-F8DCD78AED26}" destId="{E3F96C0C-A31E-485F-9389-37B74484AE56}" srcOrd="2" destOrd="0" presId="urn:microsoft.com/office/officeart/2017/3/layout/DropPinTimeline"/>
    <dgm:cxn modelId="{93EBB9CA-9DB1-4119-B164-32DA620CAB43}" type="presParOf" srcId="{F54B0A3A-12A7-4B21-B005-F8DCD78AED26}" destId="{FEC65EF8-1165-4C0F-AC6B-0B359C46AE15}" srcOrd="3" destOrd="0" presId="urn:microsoft.com/office/officeart/2017/3/layout/DropPinTimeline"/>
    <dgm:cxn modelId="{E53D7783-E920-438F-91E2-FD10B7FA8598}" type="presParOf" srcId="{F54B0A3A-12A7-4B21-B005-F8DCD78AED26}" destId="{87D1FE19-4964-45F9-8155-70C888CC0034}" srcOrd="4" destOrd="0" presId="urn:microsoft.com/office/officeart/2017/3/layout/DropPinTimeline"/>
    <dgm:cxn modelId="{7AC91F14-0676-456B-AE2A-4DC79B1D3968}" type="presParOf" srcId="{F54B0A3A-12A7-4B21-B005-F8DCD78AED26}" destId="{0763D1ED-B7B7-473E-A76E-6DD916DC9B5A}" srcOrd="5" destOrd="0" presId="urn:microsoft.com/office/officeart/2017/3/layout/DropPinTimeline"/>
    <dgm:cxn modelId="{890C1CEE-D47B-4D2B-99A2-9D9EF8762CE0}" type="presParOf" srcId="{46A6B157-7198-41C4-9D25-C4F8885F1B6F}" destId="{D3DC4D26-0768-45AC-85E0-F3FF4E811709}" srcOrd="7" destOrd="0" presId="urn:microsoft.com/office/officeart/2017/3/layout/DropPinTimeline"/>
    <dgm:cxn modelId="{4CB99F19-829C-4135-A480-2945719DD93C}" type="presParOf" srcId="{46A6B157-7198-41C4-9D25-C4F8885F1B6F}" destId="{0F3B3032-C16A-44EB-AE28-CB7C1D797D2B}" srcOrd="8" destOrd="0" presId="urn:microsoft.com/office/officeart/2017/3/layout/DropPinTimeline"/>
    <dgm:cxn modelId="{CD328F92-B269-4EC8-B626-632F916F5A4D}" type="presParOf" srcId="{0F3B3032-C16A-44EB-AE28-CB7C1D797D2B}" destId="{A64C6D16-2F77-439A-848A-F1081C5E5CBE}" srcOrd="0" destOrd="0" presId="urn:microsoft.com/office/officeart/2017/3/layout/DropPinTimeline"/>
    <dgm:cxn modelId="{D6F95C0B-AA69-4460-8555-5AA39DE2FD45}" type="presParOf" srcId="{0F3B3032-C16A-44EB-AE28-CB7C1D797D2B}" destId="{8EFC6EAF-71E5-48C3-9F69-6FB96640B14F}" srcOrd="1" destOrd="0" presId="urn:microsoft.com/office/officeart/2017/3/layout/DropPinTimeline"/>
    <dgm:cxn modelId="{E8701746-EA96-4A34-8B70-794B30C44C33}" type="presParOf" srcId="{8EFC6EAF-71E5-48C3-9F69-6FB96640B14F}" destId="{73F98938-B973-410F-B6E0-43437FA146E6}" srcOrd="0" destOrd="0" presId="urn:microsoft.com/office/officeart/2017/3/layout/DropPinTimeline"/>
    <dgm:cxn modelId="{6367D618-46DF-46ED-BAF6-86F04536E91E}" type="presParOf" srcId="{8EFC6EAF-71E5-48C3-9F69-6FB96640B14F}" destId="{26BE64BD-02BC-4C6F-AC50-F9617E59754D}" srcOrd="1" destOrd="0" presId="urn:microsoft.com/office/officeart/2017/3/layout/DropPinTimeline"/>
    <dgm:cxn modelId="{D3381B86-44D4-454D-ABCC-9AA4738035EE}" type="presParOf" srcId="{0F3B3032-C16A-44EB-AE28-CB7C1D797D2B}" destId="{5C5070CD-E29E-4F50-9A43-342A2DE968FF}" srcOrd="2" destOrd="0" presId="urn:microsoft.com/office/officeart/2017/3/layout/DropPinTimeline"/>
    <dgm:cxn modelId="{89717336-0F78-4D2A-A702-FE1AA8D6D079}" type="presParOf" srcId="{0F3B3032-C16A-44EB-AE28-CB7C1D797D2B}" destId="{6FED4196-A0D3-4E5C-83DA-99291A8FFFC3}" srcOrd="3" destOrd="0" presId="urn:microsoft.com/office/officeart/2017/3/layout/DropPinTimeline"/>
    <dgm:cxn modelId="{7C2309EC-9AE8-4AD9-A581-75610B4FC728}" type="presParOf" srcId="{0F3B3032-C16A-44EB-AE28-CB7C1D797D2B}" destId="{54DE4918-169B-4E9C-B946-44A9D45AEC94}" srcOrd="4" destOrd="0" presId="urn:microsoft.com/office/officeart/2017/3/layout/DropPinTimeline"/>
    <dgm:cxn modelId="{D4BC6AE1-68F6-4B1F-BCD7-0B4E49F243BB}" type="presParOf" srcId="{0F3B3032-C16A-44EB-AE28-CB7C1D797D2B}" destId="{75F2030E-997B-4809-B3F1-AEF48EEEDB2B}" srcOrd="5" destOrd="0" presId="urn:microsoft.com/office/officeart/2017/3/layout/DropPinTimeline"/>
    <dgm:cxn modelId="{9D81219C-827E-4275-9D82-1E5FC51DF4AC}" type="presParOf" srcId="{46A6B157-7198-41C4-9D25-C4F8885F1B6F}" destId="{CAE06A33-774F-4185-95AE-1EB8723F79A1}" srcOrd="9" destOrd="0" presId="urn:microsoft.com/office/officeart/2017/3/layout/DropPinTimeline"/>
    <dgm:cxn modelId="{2E26A764-1239-476A-AAFE-082616F0F7E8}" type="presParOf" srcId="{46A6B157-7198-41C4-9D25-C4F8885F1B6F}" destId="{46ABC2F3-0AD5-4D37-9C66-575EA010BABA}" srcOrd="10" destOrd="0" presId="urn:microsoft.com/office/officeart/2017/3/layout/DropPinTimeline"/>
    <dgm:cxn modelId="{89D85B84-BC2F-46ED-A142-7C6139D1A646}" type="presParOf" srcId="{46ABC2F3-0AD5-4D37-9C66-575EA010BABA}" destId="{D8FE421F-4DB7-4F9A-B058-44B108921AF1}" srcOrd="0" destOrd="0" presId="urn:microsoft.com/office/officeart/2017/3/layout/DropPinTimeline"/>
    <dgm:cxn modelId="{9FA1A3CF-82E2-45EA-96E7-00CD9B69463A}" type="presParOf" srcId="{46ABC2F3-0AD5-4D37-9C66-575EA010BABA}" destId="{E5F34DEE-7906-4127-B734-F900715B6AA0}" srcOrd="1" destOrd="0" presId="urn:microsoft.com/office/officeart/2017/3/layout/DropPinTimeline"/>
    <dgm:cxn modelId="{FA24CCEC-F647-4908-B40C-04D6E1B721AA}" type="presParOf" srcId="{E5F34DEE-7906-4127-B734-F900715B6AA0}" destId="{683E73AA-8054-4C91-9E41-7267025667B0}" srcOrd="0" destOrd="0" presId="urn:microsoft.com/office/officeart/2017/3/layout/DropPinTimeline"/>
    <dgm:cxn modelId="{898F0FC0-1E6F-40E5-852D-FD5AFAF53086}" type="presParOf" srcId="{E5F34DEE-7906-4127-B734-F900715B6AA0}" destId="{85790A94-B70D-461A-A9F7-A196735016A4}" srcOrd="1" destOrd="0" presId="urn:microsoft.com/office/officeart/2017/3/layout/DropPinTimeline"/>
    <dgm:cxn modelId="{8D0D1455-56FB-437F-B0AC-6D118544A065}" type="presParOf" srcId="{46ABC2F3-0AD5-4D37-9C66-575EA010BABA}" destId="{F772EE5E-767F-424F-8B2A-7962F0706D82}" srcOrd="2" destOrd="0" presId="urn:microsoft.com/office/officeart/2017/3/layout/DropPinTimeline"/>
    <dgm:cxn modelId="{7DF6D1A6-20CE-4C05-B422-3B8FD4214640}" type="presParOf" srcId="{46ABC2F3-0AD5-4D37-9C66-575EA010BABA}" destId="{99723A8C-FF08-43E9-9353-DE232FA6FFF3}" srcOrd="3" destOrd="0" presId="urn:microsoft.com/office/officeart/2017/3/layout/DropPinTimeline"/>
    <dgm:cxn modelId="{EC6C5653-43D1-4AE2-849E-F456DCE1CD58}" type="presParOf" srcId="{46ABC2F3-0AD5-4D37-9C66-575EA010BABA}" destId="{8DCBA13B-D092-44E2-88E3-FCCC4575AC94}" srcOrd="4" destOrd="0" presId="urn:microsoft.com/office/officeart/2017/3/layout/DropPinTimeline"/>
    <dgm:cxn modelId="{E0CDBFAA-B41A-4642-B160-6DA16929FEAB}" type="presParOf" srcId="{46ABC2F3-0AD5-4D37-9C66-575EA010BABA}" destId="{68AF8DEF-A89D-41B4-8A91-A8DF7DE4E55B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04284-1F7C-4D58-BC79-8C2DEE7E9FAF}">
      <dsp:nvSpPr>
        <dsp:cNvPr id="0" name=""/>
        <dsp:cNvSpPr/>
      </dsp:nvSpPr>
      <dsp:spPr>
        <a:xfrm>
          <a:off x="0" y="3186112"/>
          <a:ext cx="11455313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F924A-339B-436A-9151-9C7B0B0377B9}">
      <dsp:nvSpPr>
        <dsp:cNvPr id="0" name=""/>
        <dsp:cNvSpPr/>
      </dsp:nvSpPr>
      <dsp:spPr>
        <a:xfrm rot="8100000">
          <a:off x="350178" y="755765"/>
          <a:ext cx="425626" cy="425626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B4BA4-33F0-43CE-A60E-B95E195AD5A9}">
      <dsp:nvSpPr>
        <dsp:cNvPr id="0" name=""/>
        <dsp:cNvSpPr/>
      </dsp:nvSpPr>
      <dsp:spPr>
        <a:xfrm>
          <a:off x="397462" y="803048"/>
          <a:ext cx="331059" cy="33105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2CF5D-A585-4990-846A-5EDBD19A9BDB}">
      <dsp:nvSpPr>
        <dsp:cNvPr id="0" name=""/>
        <dsp:cNvSpPr/>
      </dsp:nvSpPr>
      <dsp:spPr>
        <a:xfrm>
          <a:off x="753714" y="951188"/>
          <a:ext cx="2892809" cy="1886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8900" rIns="88900" bIns="13335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DRAFT rodenticide BE and mitigation strategy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Draft Herbicide strategy and vulnerable species public comments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DRAFT acetamiprid and dinotefuran BEs</a:t>
          </a:r>
          <a:endParaRPr lang="en-U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Final Enlist BiOp</a:t>
          </a:r>
          <a:endParaRPr lang="en-US" sz="1400" kern="1200" dirty="0"/>
        </a:p>
      </dsp:txBody>
      <dsp:txXfrm>
        <a:off x="753714" y="951188"/>
        <a:ext cx="2892809" cy="1886178"/>
      </dsp:txXfrm>
    </dsp:sp>
    <dsp:sp modelId="{85C50C56-6DC8-4C47-8DBC-4FD6B1554AA4}">
      <dsp:nvSpPr>
        <dsp:cNvPr id="0" name=""/>
        <dsp:cNvSpPr/>
      </dsp:nvSpPr>
      <dsp:spPr>
        <a:xfrm>
          <a:off x="753714" y="288477"/>
          <a:ext cx="2892809" cy="662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065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900" kern="1200" dirty="0">
              <a:solidFill>
                <a:srgbClr val="FF0000"/>
              </a:solidFill>
            </a:rPr>
            <a:t>Late 2023 (completed)</a:t>
          </a:r>
        </a:p>
      </dsp:txBody>
      <dsp:txXfrm>
        <a:off x="753714" y="288477"/>
        <a:ext cx="2892809" cy="662711"/>
      </dsp:txXfrm>
    </dsp:sp>
    <dsp:sp modelId="{4F322B1B-F357-4BCD-BF34-8A0D705A1CE7}">
      <dsp:nvSpPr>
        <dsp:cNvPr id="0" name=""/>
        <dsp:cNvSpPr/>
      </dsp:nvSpPr>
      <dsp:spPr>
        <a:xfrm>
          <a:off x="562991" y="1299933"/>
          <a:ext cx="0" cy="1886178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27168-E825-43C1-AF50-41E115F59C0C}">
      <dsp:nvSpPr>
        <dsp:cNvPr id="0" name=""/>
        <dsp:cNvSpPr/>
      </dsp:nvSpPr>
      <dsp:spPr>
        <a:xfrm>
          <a:off x="539211" y="3126468"/>
          <a:ext cx="108346" cy="119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4632EA-1574-417A-A3FA-D711159FBAD1}">
      <dsp:nvSpPr>
        <dsp:cNvPr id="0" name=""/>
        <dsp:cNvSpPr/>
      </dsp:nvSpPr>
      <dsp:spPr>
        <a:xfrm rot="18900000">
          <a:off x="1773490" y="4018114"/>
          <a:ext cx="250592" cy="250592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2E0966-F86B-4BBD-BE80-8FAB861AF0E8}">
      <dsp:nvSpPr>
        <dsp:cNvPr id="0" name=""/>
        <dsp:cNvSpPr/>
      </dsp:nvSpPr>
      <dsp:spPr>
        <a:xfrm>
          <a:off x="1733257" y="3977881"/>
          <a:ext cx="331059" cy="33105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08C5A1-CE9E-4410-9F2F-F714CC6AB069}">
      <dsp:nvSpPr>
        <dsp:cNvPr id="0" name=""/>
        <dsp:cNvSpPr/>
      </dsp:nvSpPr>
      <dsp:spPr>
        <a:xfrm>
          <a:off x="1944107" y="3684285"/>
          <a:ext cx="3700658" cy="2928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3350" rIns="0" bIns="88900" numCol="1" spcCol="1270" anchor="b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1944107" y="3684285"/>
        <a:ext cx="3700658" cy="2928579"/>
      </dsp:txXfrm>
    </dsp:sp>
    <dsp:sp modelId="{C1E34084-406C-48D5-88FE-7226282DBC49}">
      <dsp:nvSpPr>
        <dsp:cNvPr id="0" name=""/>
        <dsp:cNvSpPr/>
      </dsp:nvSpPr>
      <dsp:spPr>
        <a:xfrm>
          <a:off x="1944107" y="5315616"/>
          <a:ext cx="3700658" cy="102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065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900" kern="1200" dirty="0">
              <a:solidFill>
                <a:srgbClr val="FF0000"/>
              </a:solidFill>
            </a:rPr>
            <a:t>Early 2024 (completed)</a:t>
          </a:r>
        </a:p>
      </dsp:txBody>
      <dsp:txXfrm>
        <a:off x="1944107" y="5315616"/>
        <a:ext cx="3700658" cy="1028960"/>
      </dsp:txXfrm>
    </dsp:sp>
    <dsp:sp modelId="{33168228-1414-4AAF-B7E5-C08A80BBB2F1}">
      <dsp:nvSpPr>
        <dsp:cNvPr id="0" name=""/>
        <dsp:cNvSpPr/>
      </dsp:nvSpPr>
      <dsp:spPr>
        <a:xfrm>
          <a:off x="1921913" y="2883326"/>
          <a:ext cx="0" cy="1008651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7996C3-16BE-4CEB-B9E2-6FFC42938F41}">
      <dsp:nvSpPr>
        <dsp:cNvPr id="0" name=""/>
        <dsp:cNvSpPr/>
      </dsp:nvSpPr>
      <dsp:spPr>
        <a:xfrm>
          <a:off x="1851001" y="2851430"/>
          <a:ext cx="202608" cy="63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DBECBF-E3AA-450B-95D4-8349AA21B4F8}">
      <dsp:nvSpPr>
        <dsp:cNvPr id="0" name=""/>
        <dsp:cNvSpPr/>
      </dsp:nvSpPr>
      <dsp:spPr>
        <a:xfrm rot="8100000">
          <a:off x="4064411" y="775639"/>
          <a:ext cx="425626" cy="425626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DD44C-F5E4-49AD-B1D9-346B8B8AEE8F}">
      <dsp:nvSpPr>
        <dsp:cNvPr id="0" name=""/>
        <dsp:cNvSpPr/>
      </dsp:nvSpPr>
      <dsp:spPr>
        <a:xfrm>
          <a:off x="4111694" y="822923"/>
          <a:ext cx="331059" cy="33105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564261-183D-47F9-8E7E-BCFC5023A815}">
      <dsp:nvSpPr>
        <dsp:cNvPr id="0" name=""/>
        <dsp:cNvSpPr/>
      </dsp:nvSpPr>
      <dsp:spPr>
        <a:xfrm>
          <a:off x="4849481" y="948723"/>
          <a:ext cx="2330866" cy="1886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8900" rIns="88900" bIns="13335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Finalize herbicide strategy and begin to inform registration and registration review decisions 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Release DRAFT insecticide strategy for public comment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Draft PULA refinement process and outreach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4849481" y="948723"/>
        <a:ext cx="2330866" cy="1886178"/>
      </dsp:txXfrm>
    </dsp:sp>
    <dsp:sp modelId="{3DA36ABE-9810-4ED4-9A55-2905E7588D06}">
      <dsp:nvSpPr>
        <dsp:cNvPr id="0" name=""/>
        <dsp:cNvSpPr/>
      </dsp:nvSpPr>
      <dsp:spPr>
        <a:xfrm>
          <a:off x="4849481" y="286011"/>
          <a:ext cx="2330866" cy="662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065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900" kern="1200" dirty="0">
              <a:solidFill>
                <a:srgbClr val="FF0000"/>
              </a:solidFill>
            </a:rPr>
            <a:t>Mid 2024 (completed)</a:t>
          </a:r>
        </a:p>
      </dsp:txBody>
      <dsp:txXfrm>
        <a:off x="4849481" y="286011"/>
        <a:ext cx="2330866" cy="662711"/>
      </dsp:txXfrm>
    </dsp:sp>
    <dsp:sp modelId="{4B9F5909-A57C-4893-9C8A-D5960FE9BE37}">
      <dsp:nvSpPr>
        <dsp:cNvPr id="0" name=""/>
        <dsp:cNvSpPr/>
      </dsp:nvSpPr>
      <dsp:spPr>
        <a:xfrm>
          <a:off x="4288481" y="1289993"/>
          <a:ext cx="0" cy="1886178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91B168-1DA5-4124-931F-A51FCB8EFC11}">
      <dsp:nvSpPr>
        <dsp:cNvPr id="0" name=""/>
        <dsp:cNvSpPr/>
      </dsp:nvSpPr>
      <dsp:spPr>
        <a:xfrm>
          <a:off x="4264701" y="3116528"/>
          <a:ext cx="108346" cy="119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8FCF5-57A1-4F8F-9339-E9FEF0E6FA07}">
      <dsp:nvSpPr>
        <dsp:cNvPr id="0" name=""/>
        <dsp:cNvSpPr/>
      </dsp:nvSpPr>
      <dsp:spPr>
        <a:xfrm rot="18900000">
          <a:off x="5790010" y="5170362"/>
          <a:ext cx="425626" cy="425626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D5321-0873-4509-9289-052AF01B31F4}">
      <dsp:nvSpPr>
        <dsp:cNvPr id="0" name=""/>
        <dsp:cNvSpPr/>
      </dsp:nvSpPr>
      <dsp:spPr>
        <a:xfrm>
          <a:off x="5837294" y="5217645"/>
          <a:ext cx="331059" cy="33105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F96C0C-A31E-485F-9389-37B74484AE56}">
      <dsp:nvSpPr>
        <dsp:cNvPr id="0" name=""/>
        <dsp:cNvSpPr/>
      </dsp:nvSpPr>
      <dsp:spPr>
        <a:xfrm>
          <a:off x="6536491" y="3186112"/>
          <a:ext cx="1843646" cy="1886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C65EF8-1165-4C0F-AC6B-0B359C46AE15}">
      <dsp:nvSpPr>
        <dsp:cNvPr id="0" name=""/>
        <dsp:cNvSpPr/>
      </dsp:nvSpPr>
      <dsp:spPr>
        <a:xfrm>
          <a:off x="6536491" y="5072291"/>
          <a:ext cx="1843646" cy="662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890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1400" kern="1200" dirty="0"/>
        </a:p>
      </dsp:txBody>
      <dsp:txXfrm>
        <a:off x="6536491" y="5072291"/>
        <a:ext cx="1843646" cy="662711"/>
      </dsp:txXfrm>
    </dsp:sp>
    <dsp:sp modelId="{87D1FE19-4964-45F9-8155-70C888CC0034}">
      <dsp:nvSpPr>
        <dsp:cNvPr id="0" name=""/>
        <dsp:cNvSpPr/>
      </dsp:nvSpPr>
      <dsp:spPr>
        <a:xfrm>
          <a:off x="5947293" y="3235813"/>
          <a:ext cx="0" cy="1886178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F45750-E216-4A41-B44C-3F916B742D1F}">
      <dsp:nvSpPr>
        <dsp:cNvPr id="0" name=""/>
        <dsp:cNvSpPr/>
      </dsp:nvSpPr>
      <dsp:spPr>
        <a:xfrm>
          <a:off x="5923512" y="3176169"/>
          <a:ext cx="108346" cy="119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F98938-B973-410F-B6E0-43437FA146E6}">
      <dsp:nvSpPr>
        <dsp:cNvPr id="0" name=""/>
        <dsp:cNvSpPr/>
      </dsp:nvSpPr>
      <dsp:spPr>
        <a:xfrm rot="8100000">
          <a:off x="7239135" y="755765"/>
          <a:ext cx="425626" cy="425626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BE64BD-02BC-4C6F-AC50-F9617E59754D}">
      <dsp:nvSpPr>
        <dsp:cNvPr id="0" name=""/>
        <dsp:cNvSpPr/>
      </dsp:nvSpPr>
      <dsp:spPr>
        <a:xfrm>
          <a:off x="7286418" y="803048"/>
          <a:ext cx="331059" cy="33105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5070CD-E29E-4F50-9A43-342A2DE968FF}">
      <dsp:nvSpPr>
        <dsp:cNvPr id="0" name=""/>
        <dsp:cNvSpPr/>
      </dsp:nvSpPr>
      <dsp:spPr>
        <a:xfrm>
          <a:off x="7759050" y="882465"/>
          <a:ext cx="2604260" cy="1886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8900" rIns="88900" bIns="13335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Finalize insecticide strategy and begin to inform registration and registration review decisions 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Draft Hawaii Strategy for Public Comment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Develop Fungicide Strategy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7759050" y="882465"/>
        <a:ext cx="2604260" cy="1886178"/>
      </dsp:txXfrm>
    </dsp:sp>
    <dsp:sp modelId="{6FED4196-A0D3-4E5C-83DA-99291A8FFFC3}">
      <dsp:nvSpPr>
        <dsp:cNvPr id="0" name=""/>
        <dsp:cNvSpPr/>
      </dsp:nvSpPr>
      <dsp:spPr>
        <a:xfrm>
          <a:off x="7759050" y="219754"/>
          <a:ext cx="2604260" cy="662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065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900" kern="1200" dirty="0">
              <a:solidFill>
                <a:srgbClr val="FF0000"/>
              </a:solidFill>
            </a:rPr>
            <a:t>2025 and beyond</a:t>
          </a:r>
        </a:p>
      </dsp:txBody>
      <dsp:txXfrm>
        <a:off x="7759050" y="219754"/>
        <a:ext cx="2604260" cy="662711"/>
      </dsp:txXfrm>
    </dsp:sp>
    <dsp:sp modelId="{54DE4918-169B-4E9C-B946-44A9D45AEC94}">
      <dsp:nvSpPr>
        <dsp:cNvPr id="0" name=""/>
        <dsp:cNvSpPr/>
      </dsp:nvSpPr>
      <dsp:spPr>
        <a:xfrm>
          <a:off x="7451948" y="1299933"/>
          <a:ext cx="0" cy="1886178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4C6D16-2F77-439A-848A-F1081C5E5CBE}">
      <dsp:nvSpPr>
        <dsp:cNvPr id="0" name=""/>
        <dsp:cNvSpPr/>
      </dsp:nvSpPr>
      <dsp:spPr>
        <a:xfrm>
          <a:off x="7428167" y="3126468"/>
          <a:ext cx="108346" cy="119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E73AA-8054-4C91-9E41-7267025667B0}">
      <dsp:nvSpPr>
        <dsp:cNvPr id="0" name=""/>
        <dsp:cNvSpPr/>
      </dsp:nvSpPr>
      <dsp:spPr>
        <a:xfrm rot="18900000">
          <a:off x="10385611" y="5272367"/>
          <a:ext cx="425626" cy="425626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90A94-B70D-461A-A9F7-A196735016A4}">
      <dsp:nvSpPr>
        <dsp:cNvPr id="0" name=""/>
        <dsp:cNvSpPr/>
      </dsp:nvSpPr>
      <dsp:spPr>
        <a:xfrm>
          <a:off x="10432895" y="5319650"/>
          <a:ext cx="331059" cy="33105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72EE5E-767F-424F-8B2A-7962F0706D82}">
      <dsp:nvSpPr>
        <dsp:cNvPr id="0" name=""/>
        <dsp:cNvSpPr/>
      </dsp:nvSpPr>
      <dsp:spPr>
        <a:xfrm>
          <a:off x="9349638" y="3186112"/>
          <a:ext cx="1843646" cy="1886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723A8C-FF08-43E9-9353-DE232FA6FFF3}">
      <dsp:nvSpPr>
        <dsp:cNvPr id="0" name=""/>
        <dsp:cNvSpPr/>
      </dsp:nvSpPr>
      <dsp:spPr>
        <a:xfrm>
          <a:off x="9349638" y="5072291"/>
          <a:ext cx="1843646" cy="662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065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1900" kern="1200" dirty="0"/>
        </a:p>
      </dsp:txBody>
      <dsp:txXfrm>
        <a:off x="9349638" y="5072291"/>
        <a:ext cx="1843646" cy="662711"/>
      </dsp:txXfrm>
    </dsp:sp>
    <dsp:sp modelId="{8DCBA13B-D092-44E2-88E3-FCCC4575AC94}">
      <dsp:nvSpPr>
        <dsp:cNvPr id="0" name=""/>
        <dsp:cNvSpPr/>
      </dsp:nvSpPr>
      <dsp:spPr>
        <a:xfrm>
          <a:off x="10546005" y="3198485"/>
          <a:ext cx="0" cy="1886178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FE421F-4DB7-4F9A-B058-44B108921AF1}">
      <dsp:nvSpPr>
        <dsp:cNvPr id="0" name=""/>
        <dsp:cNvSpPr/>
      </dsp:nvSpPr>
      <dsp:spPr>
        <a:xfrm>
          <a:off x="10522224" y="3138841"/>
          <a:ext cx="108346" cy="119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9E156-66E0-42DE-9F35-2A62A4EDB5E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2997E-C02A-4FC8-B87D-509E4CEF3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61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1786DB-46C2-4715-879D-703947BEFF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5510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53F4BD8-3B0C-F847-BE98-5BD98E0E57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7"/>
            <a:ext cx="12192000" cy="68458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D74531-806C-954B-BA72-BACD7EF5F6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55E4B-61F1-EF4C-9B2F-C6AC4D9A7F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F63B8AB-CB5C-AD49-BD6D-824E137507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832" y="262749"/>
            <a:ext cx="1720115" cy="60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80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BDFCEA-5941-F648-93F9-FB3C43505A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360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463EEF-3D13-9C47-8C3E-E737BCF21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ED78D3-D604-184B-8FBC-4247540C5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F22EC-0E2A-D941-BFF1-E5C2AAEEC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B8F1-E34A-4337-9557-F675F2B1ED0B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65B96-A44A-BF42-9011-6627A7778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U.S. Environmental Protection Agency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76543-C031-AD47-BDCE-4DCC474DD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3B4F-4B7B-9A4F-9F3C-3A4901A33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7A4555C-AFA3-724F-9A39-E4AE290220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3603" cy="6858000"/>
          </a:xfrm>
          <a:prstGeom prst="rect">
            <a:avLst/>
          </a:prstGeom>
        </p:spPr>
      </p:pic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66A9C8-C6ED-2E45-BE97-0827984A2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4E3A35-A859-9D4D-B8AA-4C7F942C2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7D102-0EAC-8843-B8E8-710E67B95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F11E-0015-42B1-8221-EB0E69114AD8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E110C-580C-B44B-8862-98AFF17C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U.S. Environmental Protection Agency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45A76-0C8C-D54F-A0BB-DA0F6838B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3B4F-4B7B-9A4F-9F3C-3A4901A33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4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820A6-B377-6244-9FBF-4C325C95E1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360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02A74D-ABC9-DA43-B9E5-273F903F2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B64E6-AD2A-2943-A9A1-E2D88AA3E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3879A5D-7676-40DA-BB70-29179025F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U.S. Environmental Protection Agency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E89E5B7-CF68-4905-8454-09B1141A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D9C3B4F-4B7B-9A4F-9F3C-3A4901A33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9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871FD5A-6B7F-524B-9ED1-5A8C30B82C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21360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E42182-9BCC-EA43-8F60-B2D72BC8A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D92C2-FFA6-5F45-8B64-DE2D66449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BCCFE-C477-0D43-AD60-E853E721F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334F-3A6E-41B6-AA92-B6B2551E2961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21D9C-B28F-7449-90BE-DDD501CE0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U.S. Environmental Protection Agency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74F31-C832-F343-A511-B32610000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3B4F-4B7B-9A4F-9F3C-3A4901A33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73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E631D77-1A94-8B40-AEEA-DBA79C39B9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360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6DF934-BE9E-674B-89BB-9F85225D2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19420-E610-9442-BD7A-322F6D60D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DE696A-8D11-5A47-AC31-DFCA6D35F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525E7-D225-DF49-BDC0-7D7F25BEA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60E6-1B0E-4AEB-B353-8E0D8F8A3BFB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3173F0-5FE9-804A-A7C5-2440A827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U.S. Environmental Protection Agency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9B1D08-A637-4442-836E-58D664E33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3B4F-4B7B-9A4F-9F3C-3A4901A33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8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61076B7-FF70-0E40-B5ED-6C26709AEA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360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652A70-6D81-9147-A6B2-0133A152E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F13A5-8058-CF4D-98C7-9A9A5F36C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25D36-FF3E-7449-A928-4F9C0EB23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BD1356-A70C-BE47-82F0-A52F31D298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4ED689-3D40-284F-BC42-54A139A2D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0ABB18FA-B6DB-41A3-B638-6120FC71A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U.S. Environmental Protection Agency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7C042A5D-BC55-4E1A-99E3-5067FC136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D9C3B4F-4B7B-9A4F-9F3C-3A4901A33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1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4826202-0F66-4C4E-B1C8-8D1EF92010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360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ABDD63C-2253-704C-A0A5-B596C23F9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53528A-694A-BF41-8F48-95BB5315F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60BA-0922-4765-9289-49176D7635D7}" type="datetime1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7CE9E9-76B2-C148-AA8C-53536E9E7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U.S. Environmental Protection Agency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719A9D-6B82-024B-BD5C-CE72B4854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3B4F-4B7B-9A4F-9F3C-3A4901A33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7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164E484-5D7F-0143-8D15-DB44A7DE0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13603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D688B0-8B0F-E44F-A305-E971E4584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EA47-855B-4D78-A3DC-9998B64D9D78}" type="datetime1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677BA4-34DD-F949-8D9E-F6E1B58C7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U.S. Environmental Protection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011E4A-8C69-084D-88A1-ECB23714C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3B4F-4B7B-9A4F-9F3C-3A4901A33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57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A2901F2-6CE1-A041-84EC-333CC1DFC9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360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259204-7483-294D-961C-819A95A40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19F59-5E26-D149-A6B0-563EE1509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0CE9E-9E35-834D-B166-84F84B318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418D6C-4313-0A46-B8E2-DD56394B3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D871-667B-43D7-AAF2-12ED73719ACC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A92945-F5A7-4644-B576-E5EAF28E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U.S. Environmental Protection Agency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DBDCE-4783-4941-9BCF-7833A952E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3B4F-4B7B-9A4F-9F3C-3A4901A33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7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5C63F8A-8D36-A640-A4E6-82496FA47B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360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401600-E6B4-984A-B2A7-329622914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25A47C-6047-3A4D-B702-B2FAA41ED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86539-2168-C047-AAE5-42B1BC666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AF43B-FE1D-7247-A1EC-1682FB3AE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1F5B-3FE8-4CD3-A300-600B85C9F8BD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D83DA-5F27-A24B-87B2-C611D580E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U.S. Environmental Protection Agency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985125-34C8-B444-B874-9ABE0F9D2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3B4F-4B7B-9A4F-9F3C-3A4901A33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7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9B5DF8-78FD-5841-BD28-013B751C2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CEF579-F39A-5544-9409-0394F3A99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CAFEA-DB91-8848-88FE-0F2D2FFA0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38AB7-AD48-4B4E-9654-EE66C3C35B13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B3497-91C7-1048-BCE6-DC58EBE319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U.S. Environmental Protection Agency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4A5EE-3E3D-B348-A4A0-7369138FC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C3B4F-4B7B-9A4F-9F3C-3A4901A33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5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85EED-B8B5-4E09-A0EC-8BD2CF133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39"/>
            <a:ext cx="10515600" cy="982412"/>
          </a:xfrm>
        </p:spPr>
        <p:txBody>
          <a:bodyPr/>
          <a:lstStyle/>
          <a:p>
            <a:r>
              <a:rPr lang="en-US" b="1" dirty="0"/>
              <a:t>Select Ongoing and Upcoming ESA Activities</a:t>
            </a:r>
          </a:p>
        </p:txBody>
      </p:sp>
      <p:graphicFrame>
        <p:nvGraphicFramePr>
          <p:cNvPr id="3" name="Diagram 2" descr="Placeholder Timeline&#10;">
            <a:extLst>
              <a:ext uri="{FF2B5EF4-FFF2-40B4-BE49-F238E27FC236}">
                <a16:creationId xmlns:a16="http://schemas.microsoft.com/office/drawing/2014/main" id="{073C5A0D-DFE8-4C7D-834F-C6443FF17576}"/>
              </a:ext>
            </a:extLst>
          </p:cNvPr>
          <p:cNvGraphicFramePr/>
          <p:nvPr/>
        </p:nvGraphicFramePr>
        <p:xfrm>
          <a:off x="626197" y="485774"/>
          <a:ext cx="11455313" cy="6372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A0CDF02-CE30-8306-7C76-EA87F37DAA2E}"/>
              </a:ext>
            </a:extLst>
          </p:cNvPr>
          <p:cNvSpPr txBox="1"/>
          <p:nvPr/>
        </p:nvSpPr>
        <p:spPr>
          <a:xfrm>
            <a:off x="7444409" y="4283765"/>
            <a:ext cx="32202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Vulnerable Species Action Plan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On-line Mitigation Menu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 BEs for acetamiprid and dinotefuran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Draft BEs on benzovindiflupyr and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bicyclopyrone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 Rodenticide BE and mitigation strategy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PULA refinement process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3B8A45-AD08-4A7B-D8BD-E331F8FCB3E5}"/>
              </a:ext>
            </a:extLst>
          </p:cNvPr>
          <p:cNvSpPr txBox="1"/>
          <p:nvPr/>
        </p:nvSpPr>
        <p:spPr>
          <a:xfrm>
            <a:off x="7663070" y="5983357"/>
            <a:ext cx="2315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Late 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50D820-6671-34AA-D929-54235A1488FA}"/>
              </a:ext>
            </a:extLst>
          </p:cNvPr>
          <p:cNvSpPr txBox="1"/>
          <p:nvPr/>
        </p:nvSpPr>
        <p:spPr>
          <a:xfrm>
            <a:off x="2773018" y="4353339"/>
            <a:ext cx="292210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 NMFS methomyl and carbaryl BiOps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Hawaii workshop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Mitigation workshop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Updated Enlist mitigation requirements per FWS BiOp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Implement NMFS BiOp on 2 OPs</a:t>
            </a:r>
          </a:p>
        </p:txBody>
      </p:sp>
    </p:spTree>
    <p:extLst>
      <p:ext uri="{BB962C8B-B14F-4D97-AF65-F5344CB8AC3E}">
        <p14:creationId xmlns:p14="http://schemas.microsoft.com/office/powerpoint/2010/main" val="342134614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Select Ongoing and Upcoming ESA 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 Ongoing and Upcoming ESA Activities</dc:title>
  <dc:creator>Matuszko, Jan</dc:creator>
  <cp:lastModifiedBy>Matuszko, Jan</cp:lastModifiedBy>
  <cp:revision>1</cp:revision>
  <dcterms:created xsi:type="dcterms:W3CDTF">2024-10-31T16:44:54Z</dcterms:created>
  <dcterms:modified xsi:type="dcterms:W3CDTF">2024-10-31T16:45:09Z</dcterms:modified>
</cp:coreProperties>
</file>