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16"/>
  </p:notesMasterIdLst>
  <p:sldIdLst>
    <p:sldId id="257" r:id="rId6"/>
    <p:sldId id="1574" r:id="rId7"/>
    <p:sldId id="1568" r:id="rId8"/>
    <p:sldId id="1582" r:id="rId9"/>
    <p:sldId id="1368" r:id="rId10"/>
    <p:sldId id="1590" r:id="rId11"/>
    <p:sldId id="1592" r:id="rId12"/>
    <p:sldId id="1421" r:id="rId13"/>
    <p:sldId id="1444" r:id="rId14"/>
    <p:sldId id="764" r:id="rId15"/>
  </p:sldIdLst>
  <p:sldSz cx="12192000" cy="6858000"/>
  <p:notesSz cx="7004050" cy="9290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7E7CC16-4A11-FBFB-226C-5B97D46E614D}" name="Shelby, Andrew" initials="JS" userId="S::Shelby.Andrew@epa.gov::24082a12-a86b-4995-9b03-5db43705d5da" providerId="AD"/>
  <p188:author id="{D7B4404F-55B0-F9D0-11D2-142ADE66737D}" name="White, Katrina (she/her/hers)" initials="WK(" userId="S::White.Katrina@epa.gov::9ba826e6-3316-4ca2-809a-6e8211bbd006" providerId="AD"/>
  <p188:author id="{EE546360-1F31-5525-1078-385A6100271B}" name="Blankinship, Amy" initials="BA" userId="S::Blankinship.Amy@epa.gov::63d423f9-0688-4aa6-a3c1-d62be531fb2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CB5D16-2D2D-4C31-BCA8-8FAF970FE000}" v="1" dt="2024-11-14T22:04:35.0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955" autoAdjust="0"/>
  </p:normalViewPr>
  <p:slideViewPr>
    <p:cSldViewPr snapToGrid="0">
      <p:cViewPr varScale="1">
        <p:scale>
          <a:sx n="61" d="100"/>
          <a:sy n="61" d="100"/>
        </p:scale>
        <p:origin x="86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ankinship, Amy" userId="63d423f9-0688-4aa6-a3c1-d62be531fb2e" providerId="ADAL" clId="{C5CB5D16-2D2D-4C31-BCA8-8FAF970FE000}"/>
    <pc:docChg chg="custSel delSld modSld">
      <pc:chgData name="Blankinship, Amy" userId="63d423f9-0688-4aa6-a3c1-d62be531fb2e" providerId="ADAL" clId="{C5CB5D16-2D2D-4C31-BCA8-8FAF970FE000}" dt="2024-11-14T22:05:41.997" v="660" actId="20577"/>
      <pc:docMkLst>
        <pc:docMk/>
      </pc:docMkLst>
      <pc:sldChg chg="modSp mod modNotesTx">
        <pc:chgData name="Blankinship, Amy" userId="63d423f9-0688-4aa6-a3c1-d62be531fb2e" providerId="ADAL" clId="{C5CB5D16-2D2D-4C31-BCA8-8FAF970FE000}" dt="2024-11-14T15:44:47.174" v="305" actId="20577"/>
        <pc:sldMkLst>
          <pc:docMk/>
          <pc:sldMk cId="821985369" sldId="257"/>
        </pc:sldMkLst>
        <pc:spChg chg="mod">
          <ac:chgData name="Blankinship, Amy" userId="63d423f9-0688-4aa6-a3c1-d62be531fb2e" providerId="ADAL" clId="{C5CB5D16-2D2D-4C31-BCA8-8FAF970FE000}" dt="2024-11-14T15:44:47.174" v="305" actId="20577"/>
          <ac:spMkLst>
            <pc:docMk/>
            <pc:sldMk cId="821985369" sldId="257"/>
            <ac:spMk id="3" creationId="{00000000-0000-0000-0000-000000000000}"/>
          </ac:spMkLst>
        </pc:spChg>
      </pc:sldChg>
      <pc:sldChg chg="modNotesTx">
        <pc:chgData name="Blankinship, Amy" userId="63d423f9-0688-4aa6-a3c1-d62be531fb2e" providerId="ADAL" clId="{C5CB5D16-2D2D-4C31-BCA8-8FAF970FE000}" dt="2024-11-12T20:40:29.507" v="4" actId="6549"/>
        <pc:sldMkLst>
          <pc:docMk/>
          <pc:sldMk cId="900711915" sldId="1368"/>
        </pc:sldMkLst>
      </pc:sldChg>
      <pc:sldChg chg="modSp mod modNotesTx">
        <pc:chgData name="Blankinship, Amy" userId="63d423f9-0688-4aa6-a3c1-d62be531fb2e" providerId="ADAL" clId="{C5CB5D16-2D2D-4C31-BCA8-8FAF970FE000}" dt="2024-11-14T14:04:20.276" v="14"/>
        <pc:sldMkLst>
          <pc:docMk/>
          <pc:sldMk cId="3254885860" sldId="1421"/>
        </pc:sldMkLst>
        <pc:spChg chg="mod">
          <ac:chgData name="Blankinship, Amy" userId="63d423f9-0688-4aa6-a3c1-d62be531fb2e" providerId="ADAL" clId="{C5CB5D16-2D2D-4C31-BCA8-8FAF970FE000}" dt="2024-11-14T14:04:20.276" v="14"/>
          <ac:spMkLst>
            <pc:docMk/>
            <pc:sldMk cId="3254885860" sldId="1421"/>
            <ac:spMk id="15" creationId="{A4262468-CF32-99E7-6895-FECA6A254AF1}"/>
          </ac:spMkLst>
        </pc:spChg>
      </pc:sldChg>
      <pc:sldChg chg="modSp mod modNotesTx">
        <pc:chgData name="Blankinship, Amy" userId="63d423f9-0688-4aa6-a3c1-d62be531fb2e" providerId="ADAL" clId="{C5CB5D16-2D2D-4C31-BCA8-8FAF970FE000}" dt="2024-11-14T17:30:31.396" v="564" actId="6549"/>
        <pc:sldMkLst>
          <pc:docMk/>
          <pc:sldMk cId="2485702300" sldId="1444"/>
        </pc:sldMkLst>
        <pc:spChg chg="mod">
          <ac:chgData name="Blankinship, Amy" userId="63d423f9-0688-4aa6-a3c1-d62be531fb2e" providerId="ADAL" clId="{C5CB5D16-2D2D-4C31-BCA8-8FAF970FE000}" dt="2024-11-14T17:30:31.396" v="564" actId="6549"/>
          <ac:spMkLst>
            <pc:docMk/>
            <pc:sldMk cId="2485702300" sldId="1444"/>
            <ac:spMk id="2" creationId="{31FFF092-F6FC-E530-30E7-548A58D02F55}"/>
          </ac:spMkLst>
        </pc:spChg>
        <pc:spChg chg="mod">
          <ac:chgData name="Blankinship, Amy" userId="63d423f9-0688-4aa6-a3c1-d62be531fb2e" providerId="ADAL" clId="{C5CB5D16-2D2D-4C31-BCA8-8FAF970FE000}" dt="2024-11-14T17:30:21.659" v="551" actId="113"/>
          <ac:spMkLst>
            <pc:docMk/>
            <pc:sldMk cId="2485702300" sldId="1444"/>
            <ac:spMk id="3" creationId="{531E3B1B-FB96-F29F-9DEE-479F6BDC725F}"/>
          </ac:spMkLst>
        </pc:spChg>
      </pc:sldChg>
      <pc:sldChg chg="modNotesTx">
        <pc:chgData name="Blankinship, Amy" userId="63d423f9-0688-4aa6-a3c1-d62be531fb2e" providerId="ADAL" clId="{C5CB5D16-2D2D-4C31-BCA8-8FAF970FE000}" dt="2024-11-12T20:40:21.211" v="2" actId="6549"/>
        <pc:sldMkLst>
          <pc:docMk/>
          <pc:sldMk cId="3476630023" sldId="1568"/>
        </pc:sldMkLst>
      </pc:sldChg>
      <pc:sldChg chg="modSp mod modNotesTx">
        <pc:chgData name="Blankinship, Amy" userId="63d423f9-0688-4aa6-a3c1-d62be531fb2e" providerId="ADAL" clId="{C5CB5D16-2D2D-4C31-BCA8-8FAF970FE000}" dt="2024-11-14T17:29:11.666" v="530" actId="20577"/>
        <pc:sldMkLst>
          <pc:docMk/>
          <pc:sldMk cId="3893283793" sldId="1574"/>
        </pc:sldMkLst>
        <pc:spChg chg="mod">
          <ac:chgData name="Blankinship, Amy" userId="63d423f9-0688-4aa6-a3c1-d62be531fb2e" providerId="ADAL" clId="{C5CB5D16-2D2D-4C31-BCA8-8FAF970FE000}" dt="2024-11-14T17:29:11.666" v="530" actId="20577"/>
          <ac:spMkLst>
            <pc:docMk/>
            <pc:sldMk cId="3893283793" sldId="1574"/>
            <ac:spMk id="3" creationId="{04ED6AEC-8ECB-6D84-E42B-EA839519A4AA}"/>
          </ac:spMkLst>
        </pc:spChg>
      </pc:sldChg>
      <pc:sldChg chg="modNotesTx">
        <pc:chgData name="Blankinship, Amy" userId="63d423f9-0688-4aa6-a3c1-d62be531fb2e" providerId="ADAL" clId="{C5CB5D16-2D2D-4C31-BCA8-8FAF970FE000}" dt="2024-11-12T20:40:25.007" v="3" actId="6549"/>
        <pc:sldMkLst>
          <pc:docMk/>
          <pc:sldMk cId="320398678" sldId="1582"/>
        </pc:sldMkLst>
      </pc:sldChg>
      <pc:sldChg chg="del modNotesTx">
        <pc:chgData name="Blankinship, Amy" userId="63d423f9-0688-4aa6-a3c1-d62be531fb2e" providerId="ADAL" clId="{C5CB5D16-2D2D-4C31-BCA8-8FAF970FE000}" dt="2024-11-14T17:14:57.274" v="316" actId="2696"/>
        <pc:sldMkLst>
          <pc:docMk/>
          <pc:sldMk cId="1610061783" sldId="1584"/>
        </pc:sldMkLst>
      </pc:sldChg>
      <pc:sldChg chg="modSp mod modNotesTx">
        <pc:chgData name="Blankinship, Amy" userId="63d423f9-0688-4aa6-a3c1-d62be531fb2e" providerId="ADAL" clId="{C5CB5D16-2D2D-4C31-BCA8-8FAF970FE000}" dt="2024-11-14T17:32:51.793" v="565" actId="113"/>
        <pc:sldMkLst>
          <pc:docMk/>
          <pc:sldMk cId="1520952354" sldId="1590"/>
        </pc:sldMkLst>
        <pc:spChg chg="mod">
          <ac:chgData name="Blankinship, Amy" userId="63d423f9-0688-4aa6-a3c1-d62be531fb2e" providerId="ADAL" clId="{C5CB5D16-2D2D-4C31-BCA8-8FAF970FE000}" dt="2024-11-14T17:32:51.793" v="565" actId="113"/>
          <ac:spMkLst>
            <pc:docMk/>
            <pc:sldMk cId="1520952354" sldId="1590"/>
            <ac:spMk id="2" creationId="{6E046B80-D3BD-4F34-CD13-1A19071F52C1}"/>
          </ac:spMkLst>
        </pc:spChg>
        <pc:spChg chg="mod">
          <ac:chgData name="Blankinship, Amy" userId="63d423f9-0688-4aa6-a3c1-d62be531fb2e" providerId="ADAL" clId="{C5CB5D16-2D2D-4C31-BCA8-8FAF970FE000}" dt="2024-11-14T17:06:02.065" v="315" actId="20577"/>
          <ac:spMkLst>
            <pc:docMk/>
            <pc:sldMk cId="1520952354" sldId="1590"/>
            <ac:spMk id="3" creationId="{1FAF838C-9735-E1AF-B1A2-3D0FB041E418}"/>
          </ac:spMkLst>
        </pc:spChg>
      </pc:sldChg>
      <pc:sldChg chg="modSp mod modNotesTx">
        <pc:chgData name="Blankinship, Amy" userId="63d423f9-0688-4aa6-a3c1-d62be531fb2e" providerId="ADAL" clId="{C5CB5D16-2D2D-4C31-BCA8-8FAF970FE000}" dt="2024-11-14T22:05:41.997" v="660" actId="20577"/>
        <pc:sldMkLst>
          <pc:docMk/>
          <pc:sldMk cId="3492769502" sldId="1592"/>
        </pc:sldMkLst>
        <pc:spChg chg="mod">
          <ac:chgData name="Blankinship, Amy" userId="63d423f9-0688-4aa6-a3c1-d62be531fb2e" providerId="ADAL" clId="{C5CB5D16-2D2D-4C31-BCA8-8FAF970FE000}" dt="2024-11-14T22:05:41.997" v="660" actId="20577"/>
          <ac:spMkLst>
            <pc:docMk/>
            <pc:sldMk cId="3492769502" sldId="1592"/>
            <ac:spMk id="3" creationId="{BEC8C1E7-5EEA-3820-7EBA-4ADBB9B4FB6A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284686-9246-42DB-ACCF-BDDDEBFEC891}" type="doc">
      <dgm:prSet loTypeId="urn:microsoft.com/office/officeart/2005/8/layout/h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B60E2EB0-B9FF-441F-A3D7-B85C52BED677}">
      <dgm:prSet phldrT="[Text]" custT="1"/>
      <dgm:spPr/>
      <dgm:t>
        <a:bodyPr/>
        <a:lstStyle/>
        <a:p>
          <a:r>
            <a:rPr lang="en-US" sz="2800" dirty="0"/>
            <a:t>Hardware</a:t>
          </a:r>
        </a:p>
      </dgm:t>
    </dgm:pt>
    <dgm:pt modelId="{9C367802-9ED2-43B7-A2D2-CFCC7E61BDD1}" type="parTrans" cxnId="{975FF363-4CBF-4C1B-952B-2666BF6BE117}">
      <dgm:prSet/>
      <dgm:spPr/>
      <dgm:t>
        <a:bodyPr/>
        <a:lstStyle/>
        <a:p>
          <a:endParaRPr lang="en-US"/>
        </a:p>
      </dgm:t>
    </dgm:pt>
    <dgm:pt modelId="{4643FC86-D73F-4AFD-B79B-70ED706A6501}" type="sibTrans" cxnId="{975FF363-4CBF-4C1B-952B-2666BF6BE117}">
      <dgm:prSet/>
      <dgm:spPr/>
      <dgm:t>
        <a:bodyPr/>
        <a:lstStyle/>
        <a:p>
          <a:endParaRPr lang="en-US"/>
        </a:p>
      </dgm:t>
    </dgm:pt>
    <dgm:pt modelId="{1A233AA3-5F57-41C8-BC34-B556DB7B84D6}">
      <dgm:prSet phldrT="[Text]" custT="1"/>
      <dgm:spPr/>
      <dgm:t>
        <a:bodyPr/>
        <a:lstStyle/>
        <a:p>
          <a:r>
            <a:rPr lang="en-US" sz="2000" i="0" dirty="0"/>
            <a:t>Uncrewed Aerial Vehicles/Drones </a:t>
          </a:r>
        </a:p>
      </dgm:t>
    </dgm:pt>
    <dgm:pt modelId="{268698A3-24B3-4B79-B78F-926D496B67ED}" type="parTrans" cxnId="{8CB9DA92-2BC0-4DB9-B0E8-B3B5C44CB91C}">
      <dgm:prSet/>
      <dgm:spPr/>
      <dgm:t>
        <a:bodyPr/>
        <a:lstStyle/>
        <a:p>
          <a:endParaRPr lang="en-US"/>
        </a:p>
      </dgm:t>
    </dgm:pt>
    <dgm:pt modelId="{B710FE26-ADF7-42FD-A09E-309DD04F5ECF}" type="sibTrans" cxnId="{8CB9DA92-2BC0-4DB9-B0E8-B3B5C44CB91C}">
      <dgm:prSet/>
      <dgm:spPr/>
      <dgm:t>
        <a:bodyPr/>
        <a:lstStyle/>
        <a:p>
          <a:endParaRPr lang="en-US"/>
        </a:p>
      </dgm:t>
    </dgm:pt>
    <dgm:pt modelId="{62CB9FCA-6163-44DF-85E9-C09F89BFBFB9}">
      <dgm:prSet phldrT="[Text]" custT="1"/>
      <dgm:spPr/>
      <dgm:t>
        <a:bodyPr/>
        <a:lstStyle/>
        <a:p>
          <a:r>
            <a:rPr lang="en-US" sz="2800" dirty="0"/>
            <a:t>Data and Analytics</a:t>
          </a:r>
        </a:p>
      </dgm:t>
    </dgm:pt>
    <dgm:pt modelId="{80F39ADC-E8D7-405F-9C2A-5EAA0C90DA23}" type="parTrans" cxnId="{F403DEAA-3F76-4365-8F46-17D94B6B9B6F}">
      <dgm:prSet/>
      <dgm:spPr/>
      <dgm:t>
        <a:bodyPr/>
        <a:lstStyle/>
        <a:p>
          <a:endParaRPr lang="en-US"/>
        </a:p>
      </dgm:t>
    </dgm:pt>
    <dgm:pt modelId="{7743E512-7000-463C-A515-66546727322A}" type="sibTrans" cxnId="{F403DEAA-3F76-4365-8F46-17D94B6B9B6F}">
      <dgm:prSet/>
      <dgm:spPr/>
      <dgm:t>
        <a:bodyPr/>
        <a:lstStyle/>
        <a:p>
          <a:endParaRPr lang="en-US"/>
        </a:p>
      </dgm:t>
    </dgm:pt>
    <dgm:pt modelId="{F3508BDE-A295-496E-9D88-5CCACCB83D97}">
      <dgm:prSet phldrT="[Text]" custT="1"/>
      <dgm:spPr/>
      <dgm:t>
        <a:bodyPr/>
        <a:lstStyle/>
        <a:p>
          <a:r>
            <a:rPr lang="en-US" sz="2000" i="0" dirty="0"/>
            <a:t>Spray/Nozzles</a:t>
          </a:r>
        </a:p>
      </dgm:t>
    </dgm:pt>
    <dgm:pt modelId="{60BB4C9D-05B0-4042-9F0A-1DF70EF92918}" type="parTrans" cxnId="{57D35320-B58B-4C67-B816-D1CEC48C6318}">
      <dgm:prSet/>
      <dgm:spPr/>
      <dgm:t>
        <a:bodyPr/>
        <a:lstStyle/>
        <a:p>
          <a:endParaRPr lang="en-US"/>
        </a:p>
      </dgm:t>
    </dgm:pt>
    <dgm:pt modelId="{25DAD9F0-6F69-45CD-B4D7-14749AE0B9ED}" type="sibTrans" cxnId="{57D35320-B58B-4C67-B816-D1CEC48C6318}">
      <dgm:prSet/>
      <dgm:spPr/>
      <dgm:t>
        <a:bodyPr/>
        <a:lstStyle/>
        <a:p>
          <a:endParaRPr lang="en-US"/>
        </a:p>
      </dgm:t>
    </dgm:pt>
    <dgm:pt modelId="{D6F1FC79-E391-4CEA-A831-9070C647F285}">
      <dgm:prSet phldrT="[Text]" custT="1"/>
      <dgm:spPr/>
      <dgm:t>
        <a:bodyPr/>
        <a:lstStyle/>
        <a:p>
          <a:r>
            <a:rPr lang="en-US" sz="2000" i="0" dirty="0"/>
            <a:t>Equipment Improvements to Existing Application Equipment</a:t>
          </a:r>
        </a:p>
      </dgm:t>
    </dgm:pt>
    <dgm:pt modelId="{DD901FE0-AA4F-41D3-9657-E1F0A964D589}" type="parTrans" cxnId="{C7D1E25C-B49F-4B94-8D8C-A11DEF7DAE63}">
      <dgm:prSet/>
      <dgm:spPr/>
      <dgm:t>
        <a:bodyPr/>
        <a:lstStyle/>
        <a:p>
          <a:endParaRPr lang="en-US"/>
        </a:p>
      </dgm:t>
    </dgm:pt>
    <dgm:pt modelId="{158BBAD9-676C-4592-BD06-253B8DAA0724}" type="sibTrans" cxnId="{C7D1E25C-B49F-4B94-8D8C-A11DEF7DAE63}">
      <dgm:prSet/>
      <dgm:spPr/>
      <dgm:t>
        <a:bodyPr/>
        <a:lstStyle/>
        <a:p>
          <a:endParaRPr lang="en-US"/>
        </a:p>
      </dgm:t>
    </dgm:pt>
    <dgm:pt modelId="{022D85F9-9732-4A06-8901-3946F3401287}">
      <dgm:prSet phldrT="[Text]"/>
      <dgm:spPr/>
      <dgm:t>
        <a:bodyPr/>
        <a:lstStyle/>
        <a:p>
          <a:endParaRPr lang="en-US" sz="500" dirty="0"/>
        </a:p>
      </dgm:t>
    </dgm:pt>
    <dgm:pt modelId="{B05E538B-82F1-4AB6-AC6D-529C2F30DEDC}" type="parTrans" cxnId="{2647EF61-4803-4AC0-AA54-2CA980B5A6CB}">
      <dgm:prSet/>
      <dgm:spPr/>
      <dgm:t>
        <a:bodyPr/>
        <a:lstStyle/>
        <a:p>
          <a:endParaRPr lang="en-US"/>
        </a:p>
      </dgm:t>
    </dgm:pt>
    <dgm:pt modelId="{EF9843DF-1E2C-4D78-BB05-18BEA43E6B46}" type="sibTrans" cxnId="{2647EF61-4803-4AC0-AA54-2CA980B5A6CB}">
      <dgm:prSet/>
      <dgm:spPr/>
      <dgm:t>
        <a:bodyPr/>
        <a:lstStyle/>
        <a:p>
          <a:endParaRPr lang="en-US"/>
        </a:p>
      </dgm:t>
    </dgm:pt>
    <dgm:pt modelId="{A2BDD0A9-5222-4A49-BE3B-4C6158BD0E48}">
      <dgm:prSet custT="1"/>
      <dgm:spPr/>
      <dgm:t>
        <a:bodyPr/>
        <a:lstStyle/>
        <a:p>
          <a:r>
            <a:rPr lang="en-US" sz="2000" dirty="0"/>
            <a:t>Maps</a:t>
          </a:r>
        </a:p>
      </dgm:t>
    </dgm:pt>
    <dgm:pt modelId="{2B3C7F8D-6B9F-4550-9329-BFC45E92A8DF}" type="parTrans" cxnId="{23ED245C-42D2-49E9-B9BF-EEB3E1D5BF66}">
      <dgm:prSet/>
      <dgm:spPr/>
      <dgm:t>
        <a:bodyPr/>
        <a:lstStyle/>
        <a:p>
          <a:endParaRPr lang="en-US"/>
        </a:p>
      </dgm:t>
    </dgm:pt>
    <dgm:pt modelId="{6B273A79-FEF4-49F9-87AC-B43E6CD225F2}" type="sibTrans" cxnId="{23ED245C-42D2-49E9-B9BF-EEB3E1D5BF66}">
      <dgm:prSet/>
      <dgm:spPr/>
      <dgm:t>
        <a:bodyPr/>
        <a:lstStyle/>
        <a:p>
          <a:endParaRPr lang="en-US"/>
        </a:p>
      </dgm:t>
    </dgm:pt>
    <dgm:pt modelId="{C90D4FF6-398F-4BB8-B9CD-BA96024F8A92}" type="pres">
      <dgm:prSet presAssocID="{D6284686-9246-42DB-ACCF-BDDDEBFEC891}" presName="Name0" presStyleCnt="0">
        <dgm:presLayoutVars>
          <dgm:dir/>
          <dgm:animLvl val="lvl"/>
          <dgm:resizeHandles val="exact"/>
        </dgm:presLayoutVars>
      </dgm:prSet>
      <dgm:spPr/>
    </dgm:pt>
    <dgm:pt modelId="{BE6DE88D-4F68-4EC9-BE09-1A7D8A4EB4DC}" type="pres">
      <dgm:prSet presAssocID="{B60E2EB0-B9FF-441F-A3D7-B85C52BED677}" presName="composite" presStyleCnt="0"/>
      <dgm:spPr/>
    </dgm:pt>
    <dgm:pt modelId="{6DE8939F-E2C5-4C5A-8F87-F5E234A98BF2}" type="pres">
      <dgm:prSet presAssocID="{B60E2EB0-B9FF-441F-A3D7-B85C52BED677}" presName="parTx" presStyleLbl="alignNode1" presStyleIdx="0" presStyleCnt="2" custScaleX="111721">
        <dgm:presLayoutVars>
          <dgm:chMax val="0"/>
          <dgm:chPref val="0"/>
          <dgm:bulletEnabled val="1"/>
        </dgm:presLayoutVars>
      </dgm:prSet>
      <dgm:spPr/>
    </dgm:pt>
    <dgm:pt modelId="{2566B713-C07B-4F30-BBA6-C37C0B2B8606}" type="pres">
      <dgm:prSet presAssocID="{B60E2EB0-B9FF-441F-A3D7-B85C52BED677}" presName="desTx" presStyleLbl="alignAccFollowNode1" presStyleIdx="0" presStyleCnt="2" custScaleX="112638">
        <dgm:presLayoutVars>
          <dgm:bulletEnabled val="1"/>
        </dgm:presLayoutVars>
      </dgm:prSet>
      <dgm:spPr/>
    </dgm:pt>
    <dgm:pt modelId="{F55CFF49-3049-4BB8-ABDB-00B3EA550299}" type="pres">
      <dgm:prSet presAssocID="{4643FC86-D73F-4AFD-B79B-70ED706A6501}" presName="space" presStyleCnt="0"/>
      <dgm:spPr/>
    </dgm:pt>
    <dgm:pt modelId="{8472A959-417F-44AC-A44A-2DC3B587A603}" type="pres">
      <dgm:prSet presAssocID="{62CB9FCA-6163-44DF-85E9-C09F89BFBFB9}" presName="composite" presStyleCnt="0"/>
      <dgm:spPr/>
    </dgm:pt>
    <dgm:pt modelId="{B302A7F2-5DC7-4686-9F54-E6CDB6A3B022}" type="pres">
      <dgm:prSet presAssocID="{62CB9FCA-6163-44DF-85E9-C09F89BFBFB9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C7687058-B905-4F09-A710-AB22AAF1EBCD}" type="pres">
      <dgm:prSet presAssocID="{62CB9FCA-6163-44DF-85E9-C09F89BFBFB9}" presName="desTx" presStyleLbl="alignAccFollowNode1" presStyleIdx="1" presStyleCnt="2" custScaleY="100000">
        <dgm:presLayoutVars>
          <dgm:bulletEnabled val="1"/>
        </dgm:presLayoutVars>
      </dgm:prSet>
      <dgm:spPr/>
    </dgm:pt>
  </dgm:ptLst>
  <dgm:cxnLst>
    <dgm:cxn modelId="{D7B96D12-17A1-46D0-B0C7-B1C96129CA4E}" type="presOf" srcId="{022D85F9-9732-4A06-8901-3946F3401287}" destId="{C7687058-B905-4F09-A710-AB22AAF1EBCD}" srcOrd="0" destOrd="0" presId="urn:microsoft.com/office/officeart/2005/8/layout/hList1"/>
    <dgm:cxn modelId="{8EBB081B-E096-4983-BE9F-B3F4B036DC81}" type="presOf" srcId="{F3508BDE-A295-496E-9D88-5CCACCB83D97}" destId="{2566B713-C07B-4F30-BBA6-C37C0B2B8606}" srcOrd="0" destOrd="1" presId="urn:microsoft.com/office/officeart/2005/8/layout/hList1"/>
    <dgm:cxn modelId="{57D35320-B58B-4C67-B816-D1CEC48C6318}" srcId="{B60E2EB0-B9FF-441F-A3D7-B85C52BED677}" destId="{F3508BDE-A295-496E-9D88-5CCACCB83D97}" srcOrd="1" destOrd="0" parTransId="{60BB4C9D-05B0-4042-9F0A-1DF70EF92918}" sibTransId="{25DAD9F0-6F69-45CD-B4D7-14749AE0B9ED}"/>
    <dgm:cxn modelId="{23ED245C-42D2-49E9-B9BF-EEB3E1D5BF66}" srcId="{62CB9FCA-6163-44DF-85E9-C09F89BFBFB9}" destId="{A2BDD0A9-5222-4A49-BE3B-4C6158BD0E48}" srcOrd="1" destOrd="0" parTransId="{2B3C7F8D-6B9F-4550-9329-BFC45E92A8DF}" sibTransId="{6B273A79-FEF4-49F9-87AC-B43E6CD225F2}"/>
    <dgm:cxn modelId="{C7D1E25C-B49F-4B94-8D8C-A11DEF7DAE63}" srcId="{B60E2EB0-B9FF-441F-A3D7-B85C52BED677}" destId="{D6F1FC79-E391-4CEA-A831-9070C647F285}" srcOrd="2" destOrd="0" parTransId="{DD901FE0-AA4F-41D3-9657-E1F0A964D589}" sibTransId="{158BBAD9-676C-4592-BD06-253B8DAA0724}"/>
    <dgm:cxn modelId="{2647EF61-4803-4AC0-AA54-2CA980B5A6CB}" srcId="{62CB9FCA-6163-44DF-85E9-C09F89BFBFB9}" destId="{022D85F9-9732-4A06-8901-3946F3401287}" srcOrd="0" destOrd="0" parTransId="{B05E538B-82F1-4AB6-AC6D-529C2F30DEDC}" sibTransId="{EF9843DF-1E2C-4D78-BB05-18BEA43E6B46}"/>
    <dgm:cxn modelId="{975FF363-4CBF-4C1B-952B-2666BF6BE117}" srcId="{D6284686-9246-42DB-ACCF-BDDDEBFEC891}" destId="{B60E2EB0-B9FF-441F-A3D7-B85C52BED677}" srcOrd="0" destOrd="0" parTransId="{9C367802-9ED2-43B7-A2D2-CFCC7E61BDD1}" sibTransId="{4643FC86-D73F-4AFD-B79B-70ED706A6501}"/>
    <dgm:cxn modelId="{9056C268-01DB-4406-AFDA-FC069FFBB584}" type="presOf" srcId="{62CB9FCA-6163-44DF-85E9-C09F89BFBFB9}" destId="{B302A7F2-5DC7-4686-9F54-E6CDB6A3B022}" srcOrd="0" destOrd="0" presId="urn:microsoft.com/office/officeart/2005/8/layout/hList1"/>
    <dgm:cxn modelId="{3199244B-FC09-4E99-B640-43267AEBD257}" type="presOf" srcId="{D6F1FC79-E391-4CEA-A831-9070C647F285}" destId="{2566B713-C07B-4F30-BBA6-C37C0B2B8606}" srcOrd="0" destOrd="2" presId="urn:microsoft.com/office/officeart/2005/8/layout/hList1"/>
    <dgm:cxn modelId="{FEDE1E7E-86F5-4B9B-834A-8D93D9F5A171}" type="presOf" srcId="{A2BDD0A9-5222-4A49-BE3B-4C6158BD0E48}" destId="{C7687058-B905-4F09-A710-AB22AAF1EBCD}" srcOrd="0" destOrd="1" presId="urn:microsoft.com/office/officeart/2005/8/layout/hList1"/>
    <dgm:cxn modelId="{8CB9DA92-2BC0-4DB9-B0E8-B3B5C44CB91C}" srcId="{B60E2EB0-B9FF-441F-A3D7-B85C52BED677}" destId="{1A233AA3-5F57-41C8-BC34-B556DB7B84D6}" srcOrd="0" destOrd="0" parTransId="{268698A3-24B3-4B79-B78F-926D496B67ED}" sibTransId="{B710FE26-ADF7-42FD-A09E-309DD04F5ECF}"/>
    <dgm:cxn modelId="{91BA939D-064A-4294-8983-4AD7D1F7EDD2}" type="presOf" srcId="{B60E2EB0-B9FF-441F-A3D7-B85C52BED677}" destId="{6DE8939F-E2C5-4C5A-8F87-F5E234A98BF2}" srcOrd="0" destOrd="0" presId="urn:microsoft.com/office/officeart/2005/8/layout/hList1"/>
    <dgm:cxn modelId="{F403DEAA-3F76-4365-8F46-17D94B6B9B6F}" srcId="{D6284686-9246-42DB-ACCF-BDDDEBFEC891}" destId="{62CB9FCA-6163-44DF-85E9-C09F89BFBFB9}" srcOrd="1" destOrd="0" parTransId="{80F39ADC-E8D7-405F-9C2A-5EAA0C90DA23}" sibTransId="{7743E512-7000-463C-A515-66546727322A}"/>
    <dgm:cxn modelId="{9E446CD5-A8FE-4CD0-846F-4BC1BEF0E86B}" type="presOf" srcId="{D6284686-9246-42DB-ACCF-BDDDEBFEC891}" destId="{C90D4FF6-398F-4BB8-B9CD-BA96024F8A92}" srcOrd="0" destOrd="0" presId="urn:microsoft.com/office/officeart/2005/8/layout/hList1"/>
    <dgm:cxn modelId="{86B88FF6-DE6A-40CD-A65A-C5DA96B4ACAC}" type="presOf" srcId="{1A233AA3-5F57-41C8-BC34-B556DB7B84D6}" destId="{2566B713-C07B-4F30-BBA6-C37C0B2B8606}" srcOrd="0" destOrd="0" presId="urn:microsoft.com/office/officeart/2005/8/layout/hList1"/>
    <dgm:cxn modelId="{3AC73821-5BDD-4DCE-AA29-2EE8C2B10BC9}" type="presParOf" srcId="{C90D4FF6-398F-4BB8-B9CD-BA96024F8A92}" destId="{BE6DE88D-4F68-4EC9-BE09-1A7D8A4EB4DC}" srcOrd="0" destOrd="0" presId="urn:microsoft.com/office/officeart/2005/8/layout/hList1"/>
    <dgm:cxn modelId="{7865F927-199A-4AB2-9724-D11EF709C86C}" type="presParOf" srcId="{BE6DE88D-4F68-4EC9-BE09-1A7D8A4EB4DC}" destId="{6DE8939F-E2C5-4C5A-8F87-F5E234A98BF2}" srcOrd="0" destOrd="0" presId="urn:microsoft.com/office/officeart/2005/8/layout/hList1"/>
    <dgm:cxn modelId="{6C13C797-B9FB-4E3A-8FE7-20EB4CF3AFC5}" type="presParOf" srcId="{BE6DE88D-4F68-4EC9-BE09-1A7D8A4EB4DC}" destId="{2566B713-C07B-4F30-BBA6-C37C0B2B8606}" srcOrd="1" destOrd="0" presId="urn:microsoft.com/office/officeart/2005/8/layout/hList1"/>
    <dgm:cxn modelId="{35ECE411-26F1-4E5A-A5FD-12A3699CA8F2}" type="presParOf" srcId="{C90D4FF6-398F-4BB8-B9CD-BA96024F8A92}" destId="{F55CFF49-3049-4BB8-ABDB-00B3EA550299}" srcOrd="1" destOrd="0" presId="urn:microsoft.com/office/officeart/2005/8/layout/hList1"/>
    <dgm:cxn modelId="{E770EC8F-F0DD-4991-BB90-A4555DB5A78D}" type="presParOf" srcId="{C90D4FF6-398F-4BB8-B9CD-BA96024F8A92}" destId="{8472A959-417F-44AC-A44A-2DC3B587A603}" srcOrd="2" destOrd="0" presId="urn:microsoft.com/office/officeart/2005/8/layout/hList1"/>
    <dgm:cxn modelId="{1C0546F4-C215-4328-A19A-F3C2146462E4}" type="presParOf" srcId="{8472A959-417F-44AC-A44A-2DC3B587A603}" destId="{B302A7F2-5DC7-4686-9F54-E6CDB6A3B022}" srcOrd="0" destOrd="0" presId="urn:microsoft.com/office/officeart/2005/8/layout/hList1"/>
    <dgm:cxn modelId="{6E326BD3-EA79-4283-ACFC-4D74287DCC39}" type="presParOf" srcId="{8472A959-417F-44AC-A44A-2DC3B587A603}" destId="{C7687058-B905-4F09-A710-AB22AAF1EBC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BB0856-9536-4C92-B6B9-0A16DC31BD9C}" type="doc">
      <dgm:prSet loTypeId="urn:microsoft.com/office/officeart/2005/8/layout/hList1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7153F96E-DBB8-4F34-BCF3-BFB93B67D183}">
      <dgm:prSet phldrT="[Text]" custT="1"/>
      <dgm:spPr/>
      <dgm:t>
        <a:bodyPr/>
        <a:lstStyle/>
        <a:p>
          <a:r>
            <a:rPr lang="en-US" sz="2800" dirty="0"/>
            <a:t>Equipment Improvements</a:t>
          </a:r>
        </a:p>
      </dgm:t>
    </dgm:pt>
    <dgm:pt modelId="{589529FB-E08C-4C85-A5F9-71188101C741}" type="parTrans" cxnId="{B9DC5113-B522-4F87-9CC3-DE9129CEFADE}">
      <dgm:prSet/>
      <dgm:spPr/>
      <dgm:t>
        <a:bodyPr/>
        <a:lstStyle/>
        <a:p>
          <a:endParaRPr lang="en-US"/>
        </a:p>
      </dgm:t>
    </dgm:pt>
    <dgm:pt modelId="{1D45D96B-1A31-4FEC-98FB-348BD670F9F7}" type="sibTrans" cxnId="{B9DC5113-B522-4F87-9CC3-DE9129CEFADE}">
      <dgm:prSet/>
      <dgm:spPr/>
      <dgm:t>
        <a:bodyPr/>
        <a:lstStyle/>
        <a:p>
          <a:endParaRPr lang="en-US"/>
        </a:p>
      </dgm:t>
    </dgm:pt>
    <dgm:pt modelId="{3BF5BFC5-74A0-45FA-8991-B506CEAB7D29}">
      <dgm:prSet phldrT="[Text]" custT="1"/>
      <dgm:spPr/>
      <dgm:t>
        <a:bodyPr/>
        <a:lstStyle/>
        <a:p>
          <a:r>
            <a:rPr lang="en-US" sz="2000" i="0" dirty="0"/>
            <a:t>Autonomous Spray Systems Aboard Current Manned Aircraft and Ground Sprayers</a:t>
          </a:r>
        </a:p>
      </dgm:t>
    </dgm:pt>
    <dgm:pt modelId="{4EE3F4E5-FF46-4D22-803B-3C0F2BB1B7A9}" type="parTrans" cxnId="{35D87A30-0AC4-4EE1-9A51-BEBD1741FFFB}">
      <dgm:prSet/>
      <dgm:spPr/>
      <dgm:t>
        <a:bodyPr/>
        <a:lstStyle/>
        <a:p>
          <a:endParaRPr lang="en-US"/>
        </a:p>
      </dgm:t>
    </dgm:pt>
    <dgm:pt modelId="{36D38078-C8CD-4AA3-BD7F-A7806E169F30}" type="sibTrans" cxnId="{35D87A30-0AC4-4EE1-9A51-BEBD1741FFFB}">
      <dgm:prSet/>
      <dgm:spPr/>
      <dgm:t>
        <a:bodyPr/>
        <a:lstStyle/>
        <a:p>
          <a:endParaRPr lang="en-US"/>
        </a:p>
      </dgm:t>
    </dgm:pt>
    <dgm:pt modelId="{2C7527AE-A6E5-42CE-B718-A557454C6990}">
      <dgm:prSet phldrT="[Text]" custT="1"/>
      <dgm:spPr/>
      <dgm:t>
        <a:bodyPr/>
        <a:lstStyle/>
        <a:p>
          <a:r>
            <a:rPr lang="en-US" sz="2800" dirty="0"/>
            <a:t>Ground Based Robots</a:t>
          </a:r>
        </a:p>
      </dgm:t>
    </dgm:pt>
    <dgm:pt modelId="{4C6A2011-0945-4D2D-B8E1-1B551C82DA88}" type="parTrans" cxnId="{5A60C1D4-365A-471D-9D94-D80BC44FEC7F}">
      <dgm:prSet/>
      <dgm:spPr/>
      <dgm:t>
        <a:bodyPr/>
        <a:lstStyle/>
        <a:p>
          <a:endParaRPr lang="en-US"/>
        </a:p>
      </dgm:t>
    </dgm:pt>
    <dgm:pt modelId="{2F52B660-AFE2-4699-B6C1-BB3FD9126472}" type="sibTrans" cxnId="{5A60C1D4-365A-471D-9D94-D80BC44FEC7F}">
      <dgm:prSet/>
      <dgm:spPr/>
      <dgm:t>
        <a:bodyPr/>
        <a:lstStyle/>
        <a:p>
          <a:endParaRPr lang="en-US"/>
        </a:p>
      </dgm:t>
    </dgm:pt>
    <dgm:pt modelId="{E3D0BF2F-DB1F-4232-B17B-56AF20D4D432}">
      <dgm:prSet phldrT="[Text]" custT="1"/>
      <dgm:spPr/>
      <dgm:t>
        <a:bodyPr/>
        <a:lstStyle/>
        <a:p>
          <a:r>
            <a:rPr lang="en-US" sz="2000" i="0" dirty="0"/>
            <a:t>Autonomous Ground Sprayer</a:t>
          </a:r>
        </a:p>
      </dgm:t>
    </dgm:pt>
    <dgm:pt modelId="{A30CBE84-9D0F-431F-8D9A-8CDA4706EA6A}" type="parTrans" cxnId="{8844C201-3D1C-4B05-ADFC-1EC81660282A}">
      <dgm:prSet/>
      <dgm:spPr/>
      <dgm:t>
        <a:bodyPr/>
        <a:lstStyle/>
        <a:p>
          <a:endParaRPr lang="en-US"/>
        </a:p>
      </dgm:t>
    </dgm:pt>
    <dgm:pt modelId="{FEE27E0A-A0A5-4BA3-9446-216C6F9589C5}" type="sibTrans" cxnId="{8844C201-3D1C-4B05-ADFC-1EC81660282A}">
      <dgm:prSet/>
      <dgm:spPr/>
      <dgm:t>
        <a:bodyPr/>
        <a:lstStyle/>
        <a:p>
          <a:endParaRPr lang="en-US"/>
        </a:p>
      </dgm:t>
    </dgm:pt>
    <dgm:pt modelId="{107456AC-1C8D-4FFA-8C9B-D54D7F55C55A}">
      <dgm:prSet phldrT="[Text]" custT="1"/>
      <dgm:spPr/>
      <dgm:t>
        <a:bodyPr/>
        <a:lstStyle/>
        <a:p>
          <a:r>
            <a:rPr lang="en-US" sz="2800" dirty="0"/>
            <a:t>Spray/Nozzles</a:t>
          </a:r>
        </a:p>
      </dgm:t>
    </dgm:pt>
    <dgm:pt modelId="{AD4E4839-E557-41B1-90BE-FFC8396F0E90}" type="parTrans" cxnId="{D974378F-6F8C-4D2F-8A4E-1A91485E3902}">
      <dgm:prSet/>
      <dgm:spPr/>
      <dgm:t>
        <a:bodyPr/>
        <a:lstStyle/>
        <a:p>
          <a:endParaRPr lang="en-US"/>
        </a:p>
      </dgm:t>
    </dgm:pt>
    <dgm:pt modelId="{D7C9DD5D-4DC6-4186-A700-180D2D03F841}" type="sibTrans" cxnId="{D974378F-6F8C-4D2F-8A4E-1A91485E3902}">
      <dgm:prSet/>
      <dgm:spPr/>
      <dgm:t>
        <a:bodyPr/>
        <a:lstStyle/>
        <a:p>
          <a:endParaRPr lang="en-US"/>
        </a:p>
      </dgm:t>
    </dgm:pt>
    <dgm:pt modelId="{0462E921-9E48-4F44-856E-C333E1C52E89}">
      <dgm:prSet phldrT="[Text]" custT="1"/>
      <dgm:spPr/>
      <dgm:t>
        <a:bodyPr/>
        <a:lstStyle/>
        <a:p>
          <a:r>
            <a:rPr lang="en-US" sz="2000" i="0" dirty="0"/>
            <a:t>Targeted Spray Technology </a:t>
          </a:r>
        </a:p>
      </dgm:t>
    </dgm:pt>
    <dgm:pt modelId="{287EEA6E-076C-401F-8A23-9A871D81C52D}" type="parTrans" cxnId="{E2BB7F05-8B0D-46A1-9A8D-D7AF4159F74C}">
      <dgm:prSet/>
      <dgm:spPr/>
      <dgm:t>
        <a:bodyPr/>
        <a:lstStyle/>
        <a:p>
          <a:endParaRPr lang="en-US"/>
        </a:p>
      </dgm:t>
    </dgm:pt>
    <dgm:pt modelId="{534D0244-E042-4156-88C4-D5863B928BFD}" type="sibTrans" cxnId="{E2BB7F05-8B0D-46A1-9A8D-D7AF4159F74C}">
      <dgm:prSet/>
      <dgm:spPr/>
      <dgm:t>
        <a:bodyPr/>
        <a:lstStyle/>
        <a:p>
          <a:endParaRPr lang="en-US"/>
        </a:p>
      </dgm:t>
    </dgm:pt>
    <dgm:pt modelId="{2B611B71-0E56-490B-92D3-DB375D77003E}" type="pres">
      <dgm:prSet presAssocID="{64BB0856-9536-4C92-B6B9-0A16DC31BD9C}" presName="Name0" presStyleCnt="0">
        <dgm:presLayoutVars>
          <dgm:dir/>
          <dgm:animLvl val="lvl"/>
          <dgm:resizeHandles val="exact"/>
        </dgm:presLayoutVars>
      </dgm:prSet>
      <dgm:spPr/>
    </dgm:pt>
    <dgm:pt modelId="{F7738C5F-233E-4568-BE96-DB94DB2773F2}" type="pres">
      <dgm:prSet presAssocID="{7153F96E-DBB8-4F34-BCF3-BFB93B67D183}" presName="composite" presStyleCnt="0"/>
      <dgm:spPr/>
    </dgm:pt>
    <dgm:pt modelId="{3B1776BE-15F8-46FF-96A3-08B457FA9059}" type="pres">
      <dgm:prSet presAssocID="{7153F96E-DBB8-4F34-BCF3-BFB93B67D183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81FD5700-55CB-46C3-A17F-67DE4D147211}" type="pres">
      <dgm:prSet presAssocID="{7153F96E-DBB8-4F34-BCF3-BFB93B67D183}" presName="desTx" presStyleLbl="alignAccFollowNode1" presStyleIdx="0" presStyleCnt="3">
        <dgm:presLayoutVars>
          <dgm:bulletEnabled val="1"/>
        </dgm:presLayoutVars>
      </dgm:prSet>
      <dgm:spPr/>
    </dgm:pt>
    <dgm:pt modelId="{CFE2E25F-C5CD-4BFB-9033-21B65CFA22D7}" type="pres">
      <dgm:prSet presAssocID="{1D45D96B-1A31-4FEC-98FB-348BD670F9F7}" presName="space" presStyleCnt="0"/>
      <dgm:spPr/>
    </dgm:pt>
    <dgm:pt modelId="{3D99D03A-6212-4D1A-823E-767A075C7BAE}" type="pres">
      <dgm:prSet presAssocID="{2C7527AE-A6E5-42CE-B718-A557454C6990}" presName="composite" presStyleCnt="0"/>
      <dgm:spPr/>
    </dgm:pt>
    <dgm:pt modelId="{59A73C54-3817-44E6-9522-3A766ABFCB3E}" type="pres">
      <dgm:prSet presAssocID="{2C7527AE-A6E5-42CE-B718-A557454C699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16C84470-BAF4-4D4F-978A-11A6E07B7CA3}" type="pres">
      <dgm:prSet presAssocID="{2C7527AE-A6E5-42CE-B718-A557454C6990}" presName="desTx" presStyleLbl="alignAccFollowNode1" presStyleIdx="1" presStyleCnt="3">
        <dgm:presLayoutVars>
          <dgm:bulletEnabled val="1"/>
        </dgm:presLayoutVars>
      </dgm:prSet>
      <dgm:spPr/>
    </dgm:pt>
    <dgm:pt modelId="{EC37C419-AD90-4814-B699-4884041E25F1}" type="pres">
      <dgm:prSet presAssocID="{2F52B660-AFE2-4699-B6C1-BB3FD9126472}" presName="space" presStyleCnt="0"/>
      <dgm:spPr/>
    </dgm:pt>
    <dgm:pt modelId="{B4F8F021-ED59-4AB1-93FE-62B6BF509343}" type="pres">
      <dgm:prSet presAssocID="{107456AC-1C8D-4FFA-8C9B-D54D7F55C55A}" presName="composite" presStyleCnt="0"/>
      <dgm:spPr/>
    </dgm:pt>
    <dgm:pt modelId="{499DFF5F-1894-4214-A790-233B19992CEA}" type="pres">
      <dgm:prSet presAssocID="{107456AC-1C8D-4FFA-8C9B-D54D7F55C55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02A1C212-1861-4A29-8D60-0CA8AB2A3A64}" type="pres">
      <dgm:prSet presAssocID="{107456AC-1C8D-4FFA-8C9B-D54D7F55C55A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8844C201-3D1C-4B05-ADFC-1EC81660282A}" srcId="{2C7527AE-A6E5-42CE-B718-A557454C6990}" destId="{E3D0BF2F-DB1F-4232-B17B-56AF20D4D432}" srcOrd="0" destOrd="0" parTransId="{A30CBE84-9D0F-431F-8D9A-8CDA4706EA6A}" sibTransId="{FEE27E0A-A0A5-4BA3-9446-216C6F9589C5}"/>
    <dgm:cxn modelId="{E2BB7F05-8B0D-46A1-9A8D-D7AF4159F74C}" srcId="{107456AC-1C8D-4FFA-8C9B-D54D7F55C55A}" destId="{0462E921-9E48-4F44-856E-C333E1C52E89}" srcOrd="0" destOrd="0" parTransId="{287EEA6E-076C-401F-8A23-9A871D81C52D}" sibTransId="{534D0244-E042-4156-88C4-D5863B928BFD}"/>
    <dgm:cxn modelId="{B9DC5113-B522-4F87-9CC3-DE9129CEFADE}" srcId="{64BB0856-9536-4C92-B6B9-0A16DC31BD9C}" destId="{7153F96E-DBB8-4F34-BCF3-BFB93B67D183}" srcOrd="0" destOrd="0" parTransId="{589529FB-E08C-4C85-A5F9-71188101C741}" sibTransId="{1D45D96B-1A31-4FEC-98FB-348BD670F9F7}"/>
    <dgm:cxn modelId="{1E613915-BE18-49E9-AD13-8B973474F9EA}" type="presOf" srcId="{7153F96E-DBB8-4F34-BCF3-BFB93B67D183}" destId="{3B1776BE-15F8-46FF-96A3-08B457FA9059}" srcOrd="0" destOrd="0" presId="urn:microsoft.com/office/officeart/2005/8/layout/hList1"/>
    <dgm:cxn modelId="{4F8FFA1A-ABA4-4B97-95E8-9DAC0A5B3CCA}" type="presOf" srcId="{0462E921-9E48-4F44-856E-C333E1C52E89}" destId="{02A1C212-1861-4A29-8D60-0CA8AB2A3A64}" srcOrd="0" destOrd="0" presId="urn:microsoft.com/office/officeart/2005/8/layout/hList1"/>
    <dgm:cxn modelId="{BFB9D82A-CD6C-41FD-8BEC-F14241496D5E}" type="presOf" srcId="{E3D0BF2F-DB1F-4232-B17B-56AF20D4D432}" destId="{16C84470-BAF4-4D4F-978A-11A6E07B7CA3}" srcOrd="0" destOrd="0" presId="urn:microsoft.com/office/officeart/2005/8/layout/hList1"/>
    <dgm:cxn modelId="{35D87A30-0AC4-4EE1-9A51-BEBD1741FFFB}" srcId="{7153F96E-DBB8-4F34-BCF3-BFB93B67D183}" destId="{3BF5BFC5-74A0-45FA-8991-B506CEAB7D29}" srcOrd="0" destOrd="0" parTransId="{4EE3F4E5-FF46-4D22-803B-3C0F2BB1B7A9}" sibTransId="{36D38078-C8CD-4AA3-BD7F-A7806E169F30}"/>
    <dgm:cxn modelId="{5A2E156D-FF90-47FE-8C81-3DB11DA12097}" type="presOf" srcId="{107456AC-1C8D-4FFA-8C9B-D54D7F55C55A}" destId="{499DFF5F-1894-4214-A790-233B19992CEA}" srcOrd="0" destOrd="0" presId="urn:microsoft.com/office/officeart/2005/8/layout/hList1"/>
    <dgm:cxn modelId="{9596027B-A56A-48DE-AFB1-4B5A8D4AF0C3}" type="presOf" srcId="{2C7527AE-A6E5-42CE-B718-A557454C6990}" destId="{59A73C54-3817-44E6-9522-3A766ABFCB3E}" srcOrd="0" destOrd="0" presId="urn:microsoft.com/office/officeart/2005/8/layout/hList1"/>
    <dgm:cxn modelId="{D974378F-6F8C-4D2F-8A4E-1A91485E3902}" srcId="{64BB0856-9536-4C92-B6B9-0A16DC31BD9C}" destId="{107456AC-1C8D-4FFA-8C9B-D54D7F55C55A}" srcOrd="2" destOrd="0" parTransId="{AD4E4839-E557-41B1-90BE-FFC8396F0E90}" sibTransId="{D7C9DD5D-4DC6-4186-A700-180D2D03F841}"/>
    <dgm:cxn modelId="{7E6F1F94-B89F-4225-8DE5-53A10A883046}" type="presOf" srcId="{64BB0856-9536-4C92-B6B9-0A16DC31BD9C}" destId="{2B611B71-0E56-490B-92D3-DB375D77003E}" srcOrd="0" destOrd="0" presId="urn:microsoft.com/office/officeart/2005/8/layout/hList1"/>
    <dgm:cxn modelId="{4E4E92D1-E63D-4C00-981E-C08D7D420F7C}" type="presOf" srcId="{3BF5BFC5-74A0-45FA-8991-B506CEAB7D29}" destId="{81FD5700-55CB-46C3-A17F-67DE4D147211}" srcOrd="0" destOrd="0" presId="urn:microsoft.com/office/officeart/2005/8/layout/hList1"/>
    <dgm:cxn modelId="{5A60C1D4-365A-471D-9D94-D80BC44FEC7F}" srcId="{64BB0856-9536-4C92-B6B9-0A16DC31BD9C}" destId="{2C7527AE-A6E5-42CE-B718-A557454C6990}" srcOrd="1" destOrd="0" parTransId="{4C6A2011-0945-4D2D-B8E1-1B551C82DA88}" sibTransId="{2F52B660-AFE2-4699-B6C1-BB3FD9126472}"/>
    <dgm:cxn modelId="{6588918D-3192-425D-8A61-6FDB2024EE1D}" type="presParOf" srcId="{2B611B71-0E56-490B-92D3-DB375D77003E}" destId="{F7738C5F-233E-4568-BE96-DB94DB2773F2}" srcOrd="0" destOrd="0" presId="urn:microsoft.com/office/officeart/2005/8/layout/hList1"/>
    <dgm:cxn modelId="{0B874AD2-D682-4E26-B322-4BCCE3F62F59}" type="presParOf" srcId="{F7738C5F-233E-4568-BE96-DB94DB2773F2}" destId="{3B1776BE-15F8-46FF-96A3-08B457FA9059}" srcOrd="0" destOrd="0" presId="urn:microsoft.com/office/officeart/2005/8/layout/hList1"/>
    <dgm:cxn modelId="{AD650237-6158-4D02-9B06-7D460D062167}" type="presParOf" srcId="{F7738C5F-233E-4568-BE96-DB94DB2773F2}" destId="{81FD5700-55CB-46C3-A17F-67DE4D147211}" srcOrd="1" destOrd="0" presId="urn:microsoft.com/office/officeart/2005/8/layout/hList1"/>
    <dgm:cxn modelId="{68343D79-DF28-4A68-8C88-89DE6FB62E6E}" type="presParOf" srcId="{2B611B71-0E56-490B-92D3-DB375D77003E}" destId="{CFE2E25F-C5CD-4BFB-9033-21B65CFA22D7}" srcOrd="1" destOrd="0" presId="urn:microsoft.com/office/officeart/2005/8/layout/hList1"/>
    <dgm:cxn modelId="{A2109EEB-6003-4928-A407-56CB5C041C0D}" type="presParOf" srcId="{2B611B71-0E56-490B-92D3-DB375D77003E}" destId="{3D99D03A-6212-4D1A-823E-767A075C7BAE}" srcOrd="2" destOrd="0" presId="urn:microsoft.com/office/officeart/2005/8/layout/hList1"/>
    <dgm:cxn modelId="{782F193D-CD0B-4DA8-81F5-6CDB10AA50BA}" type="presParOf" srcId="{3D99D03A-6212-4D1A-823E-767A075C7BAE}" destId="{59A73C54-3817-44E6-9522-3A766ABFCB3E}" srcOrd="0" destOrd="0" presId="urn:microsoft.com/office/officeart/2005/8/layout/hList1"/>
    <dgm:cxn modelId="{222EAD4B-FD3E-4CFD-A53B-E1F98827455D}" type="presParOf" srcId="{3D99D03A-6212-4D1A-823E-767A075C7BAE}" destId="{16C84470-BAF4-4D4F-978A-11A6E07B7CA3}" srcOrd="1" destOrd="0" presId="urn:microsoft.com/office/officeart/2005/8/layout/hList1"/>
    <dgm:cxn modelId="{6A545384-A24C-4CAE-8629-C08A341BAB2C}" type="presParOf" srcId="{2B611B71-0E56-490B-92D3-DB375D77003E}" destId="{EC37C419-AD90-4814-B699-4884041E25F1}" srcOrd="3" destOrd="0" presId="urn:microsoft.com/office/officeart/2005/8/layout/hList1"/>
    <dgm:cxn modelId="{EDB8A4FD-61A6-4C51-885B-BEFABB8B0FB8}" type="presParOf" srcId="{2B611B71-0E56-490B-92D3-DB375D77003E}" destId="{B4F8F021-ED59-4AB1-93FE-62B6BF509343}" srcOrd="4" destOrd="0" presId="urn:microsoft.com/office/officeart/2005/8/layout/hList1"/>
    <dgm:cxn modelId="{1789A37C-5920-4AF6-BB8E-A7ED55AD6028}" type="presParOf" srcId="{B4F8F021-ED59-4AB1-93FE-62B6BF509343}" destId="{499DFF5F-1894-4214-A790-233B19992CEA}" srcOrd="0" destOrd="0" presId="urn:microsoft.com/office/officeart/2005/8/layout/hList1"/>
    <dgm:cxn modelId="{4C96E686-586B-41C2-91D1-B6D495FCC06B}" type="presParOf" srcId="{B4F8F021-ED59-4AB1-93FE-62B6BF509343}" destId="{02A1C212-1861-4A29-8D60-0CA8AB2A3A6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E8939F-E2C5-4C5A-8F87-F5E234A98BF2}">
      <dsp:nvSpPr>
        <dsp:cNvPr id="0" name=""/>
        <dsp:cNvSpPr/>
      </dsp:nvSpPr>
      <dsp:spPr>
        <a:xfrm>
          <a:off x="30430" y="-193092"/>
          <a:ext cx="5174904" cy="62510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Hardware</a:t>
          </a:r>
        </a:p>
      </dsp:txBody>
      <dsp:txXfrm>
        <a:off x="30430" y="-193092"/>
        <a:ext cx="5174904" cy="625108"/>
      </dsp:txXfrm>
    </dsp:sp>
    <dsp:sp modelId="{2566B713-C07B-4F30-BBA6-C37C0B2B8606}">
      <dsp:nvSpPr>
        <dsp:cNvPr id="0" name=""/>
        <dsp:cNvSpPr/>
      </dsp:nvSpPr>
      <dsp:spPr>
        <a:xfrm>
          <a:off x="9192" y="432015"/>
          <a:ext cx="5217379" cy="1482299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0" kern="1200" dirty="0"/>
            <a:t>Uncrewed Aerial Vehicles/Drones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0" kern="1200" dirty="0"/>
            <a:t>Spray/Nozzles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0" kern="1200" dirty="0"/>
            <a:t>Equipment Improvements to Existing Application Equipment</a:t>
          </a:r>
        </a:p>
      </dsp:txBody>
      <dsp:txXfrm>
        <a:off x="9192" y="432015"/>
        <a:ext cx="5217379" cy="1482299"/>
      </dsp:txXfrm>
    </dsp:sp>
    <dsp:sp modelId="{B302A7F2-5DC7-4686-9F54-E6CDB6A3B022}">
      <dsp:nvSpPr>
        <dsp:cNvPr id="0" name=""/>
        <dsp:cNvSpPr/>
      </dsp:nvSpPr>
      <dsp:spPr>
        <a:xfrm>
          <a:off x="5874417" y="-193092"/>
          <a:ext cx="4631989" cy="62510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Data and Analytics</a:t>
          </a:r>
        </a:p>
      </dsp:txBody>
      <dsp:txXfrm>
        <a:off x="5874417" y="-193092"/>
        <a:ext cx="4631989" cy="625108"/>
      </dsp:txXfrm>
    </dsp:sp>
    <dsp:sp modelId="{C7687058-B905-4F09-A710-AB22AAF1EBCD}">
      <dsp:nvSpPr>
        <dsp:cNvPr id="0" name=""/>
        <dsp:cNvSpPr/>
      </dsp:nvSpPr>
      <dsp:spPr>
        <a:xfrm>
          <a:off x="5874417" y="432015"/>
          <a:ext cx="4631989" cy="1482299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Maps</a:t>
          </a:r>
        </a:p>
      </dsp:txBody>
      <dsp:txXfrm>
        <a:off x="5874417" y="432015"/>
        <a:ext cx="4631989" cy="14822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1776BE-15F8-46FF-96A3-08B457FA9059}">
      <dsp:nvSpPr>
        <dsp:cNvPr id="0" name=""/>
        <dsp:cNvSpPr/>
      </dsp:nvSpPr>
      <dsp:spPr>
        <a:xfrm>
          <a:off x="3636" y="21778"/>
          <a:ext cx="3545163" cy="101734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Equipment Improvements</a:t>
          </a:r>
        </a:p>
      </dsp:txBody>
      <dsp:txXfrm>
        <a:off x="3636" y="21778"/>
        <a:ext cx="3545163" cy="1017345"/>
      </dsp:txXfrm>
    </dsp:sp>
    <dsp:sp modelId="{81FD5700-55CB-46C3-A17F-67DE4D147211}">
      <dsp:nvSpPr>
        <dsp:cNvPr id="0" name=""/>
        <dsp:cNvSpPr/>
      </dsp:nvSpPr>
      <dsp:spPr>
        <a:xfrm>
          <a:off x="3636" y="1039123"/>
          <a:ext cx="3545163" cy="127368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0" kern="1200" dirty="0"/>
            <a:t>Autonomous Spray Systems Aboard Current Manned Aircraft and Ground Sprayers</a:t>
          </a:r>
        </a:p>
      </dsp:txBody>
      <dsp:txXfrm>
        <a:off x="3636" y="1039123"/>
        <a:ext cx="3545163" cy="1273680"/>
      </dsp:txXfrm>
    </dsp:sp>
    <dsp:sp modelId="{59A73C54-3817-44E6-9522-3A766ABFCB3E}">
      <dsp:nvSpPr>
        <dsp:cNvPr id="0" name=""/>
        <dsp:cNvSpPr/>
      </dsp:nvSpPr>
      <dsp:spPr>
        <a:xfrm>
          <a:off x="4045122" y="21778"/>
          <a:ext cx="3545163" cy="101734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Ground Based Robots</a:t>
          </a:r>
        </a:p>
      </dsp:txBody>
      <dsp:txXfrm>
        <a:off x="4045122" y="21778"/>
        <a:ext cx="3545163" cy="1017345"/>
      </dsp:txXfrm>
    </dsp:sp>
    <dsp:sp modelId="{16C84470-BAF4-4D4F-978A-11A6E07B7CA3}">
      <dsp:nvSpPr>
        <dsp:cNvPr id="0" name=""/>
        <dsp:cNvSpPr/>
      </dsp:nvSpPr>
      <dsp:spPr>
        <a:xfrm>
          <a:off x="4045122" y="1039123"/>
          <a:ext cx="3545163" cy="127368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0" kern="1200" dirty="0"/>
            <a:t>Autonomous Ground Sprayer</a:t>
          </a:r>
        </a:p>
      </dsp:txBody>
      <dsp:txXfrm>
        <a:off x="4045122" y="1039123"/>
        <a:ext cx="3545163" cy="1273680"/>
      </dsp:txXfrm>
    </dsp:sp>
    <dsp:sp modelId="{499DFF5F-1894-4214-A790-233B19992CEA}">
      <dsp:nvSpPr>
        <dsp:cNvPr id="0" name=""/>
        <dsp:cNvSpPr/>
      </dsp:nvSpPr>
      <dsp:spPr>
        <a:xfrm>
          <a:off x="8086609" y="21778"/>
          <a:ext cx="3545163" cy="101734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Spray/Nozzles</a:t>
          </a:r>
        </a:p>
      </dsp:txBody>
      <dsp:txXfrm>
        <a:off x="8086609" y="21778"/>
        <a:ext cx="3545163" cy="1017345"/>
      </dsp:txXfrm>
    </dsp:sp>
    <dsp:sp modelId="{02A1C212-1861-4A29-8D60-0CA8AB2A3A64}">
      <dsp:nvSpPr>
        <dsp:cNvPr id="0" name=""/>
        <dsp:cNvSpPr/>
      </dsp:nvSpPr>
      <dsp:spPr>
        <a:xfrm>
          <a:off x="8086609" y="1039123"/>
          <a:ext cx="3545163" cy="127368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0" kern="1200" dirty="0"/>
            <a:t>Targeted Spray Technology </a:t>
          </a:r>
        </a:p>
      </dsp:txBody>
      <dsp:txXfrm>
        <a:off x="8086609" y="1039123"/>
        <a:ext cx="3545163" cy="1273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116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6116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5F5D2D3A-B73C-443A-B72C-6AAF95AE564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0463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4" tIns="46552" rIns="93104" bIns="4655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5" y="4470837"/>
            <a:ext cx="5603240" cy="3657957"/>
          </a:xfrm>
          <a:prstGeom prst="rect">
            <a:avLst/>
          </a:prstGeom>
        </p:spPr>
        <p:txBody>
          <a:bodyPr vert="horz" lIns="93104" tIns="46552" rIns="93104" bIns="4655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3936"/>
            <a:ext cx="3035088" cy="46611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341" y="8823936"/>
            <a:ext cx="3035088" cy="46611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3F7C8CE3-08DA-4D36-BF6E-4E9DC940D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91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37"/>
              </a:spcAft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8732">
              <a:defRPr/>
            </a:pPr>
            <a:fld id="{35A11EAB-687D-4AE4-B775-678A923E9436}" type="slidenum">
              <a:rPr lang="en-US">
                <a:solidFill>
                  <a:prstClr val="black"/>
                </a:solidFill>
                <a:latin typeface="Century Gothic"/>
              </a:rPr>
              <a:pPr defTabSz="948732">
                <a:defRPr/>
              </a:pPr>
              <a:t>1</a:t>
            </a:fld>
            <a:endParaRPr lang="en-US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9833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11EAB-687D-4AE4-B775-678A923E943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79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C8CE3-08DA-4D36-BF6E-4E9DC940DA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59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C8CE3-08DA-4D36-BF6E-4E9DC940DA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45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C8CE3-08DA-4D36-BF6E-4E9DC940DA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43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6E2D7-7330-47A2-9A95-3F54412441C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40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C8CE3-08DA-4D36-BF6E-4E9DC940DA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7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C8CE3-08DA-4D36-BF6E-4E9DC940DA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21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C8CE3-08DA-4D36-BF6E-4E9DC940DA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02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6393A-B954-4AF4-9833-59B4A050BB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98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5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3/28/2014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4825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3/28/2014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9418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3/28/2014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F36193-6C2C-4BC1-BA81-F60418E2A2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72307"/>
            <a:ext cx="14097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4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3/28/2014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1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3/28/2014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6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3/28/2014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4898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3/28/2014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3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5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3/28/2014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0183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3/28/2014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2203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3/28/2014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899351-32EC-40E7-9C50-09A73B39A65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72307"/>
            <a:ext cx="14097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7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system/files/documents/2021-10/emerging-agricultural-technologies-workgroup-report-and-recommendations-for-ppdc-review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pa.gov/system/files/documents/2023-10/ppdc-etwg-report-2023.pdf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sticideresources.org/wp-content/uploads/2024/04/PERC_Aerial_Task_Force_Solicitation_4.15.24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roplife.org/wp-content/uploads/2020/03/Drone_Manual_Summary_02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pa.gov/endangered-species/implementing-epas-workplan-protect-endangered-and-threatened-species-pesticides" TargetMode="External"/><Relationship Id="rId5" Type="http://schemas.openxmlformats.org/officeDocument/2006/relationships/hyperlink" Target="https://www.epa.gov/endangered-species/epas-workplan-and-progress-toward-better-protections-endangered-species" TargetMode="External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419" y="784183"/>
            <a:ext cx="6663034" cy="31632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Drones and Emerging Technology – OPP Update</a:t>
            </a:r>
            <a:br>
              <a:rPr lang="en-US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900" b="1" i="1" dirty="0"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628" y="3338053"/>
            <a:ext cx="6522825" cy="32330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Pesticide Program Dialogue Committee (PPDC) meeting</a:t>
            </a:r>
          </a:p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November 14, 2024</a:t>
            </a:r>
          </a:p>
          <a:p>
            <a:pPr algn="l"/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8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8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169" r="2209" b="-2"/>
          <a:stretch/>
        </p:blipFill>
        <p:spPr>
          <a:xfrm>
            <a:off x="6477000" y="1393536"/>
            <a:ext cx="4375162" cy="4375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198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" y="2636837"/>
            <a:ext cx="12191999" cy="1325563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00761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38E72-1F11-0BB8-4994-A85C12415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</a:t>
            </a:r>
            <a:r>
              <a:rPr lang="en-US" b="1" dirty="0"/>
              <a:t>Consideration for Drones and other 			New Technologies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6AEC-8ECB-6D84-E42B-EA839519A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Pesticide Program Dialogue Committee (PPDC)</a:t>
            </a:r>
          </a:p>
          <a:p>
            <a:r>
              <a:rPr lang="en-US" dirty="0"/>
              <a:t>EPA considerations for drones (aka UAS, UAV, RPASS)</a:t>
            </a:r>
          </a:p>
          <a:p>
            <a:r>
              <a:rPr lang="en-US" dirty="0"/>
              <a:t>Pesticide Education Resources Collaborative (PERC) </a:t>
            </a:r>
          </a:p>
          <a:p>
            <a:r>
              <a:rPr lang="en-US" dirty="0"/>
              <a:t>EPA engagements on drones and other precision application technologies</a:t>
            </a:r>
          </a:p>
          <a:p>
            <a:r>
              <a:rPr lang="en-US" dirty="0"/>
              <a:t>Examples of use of precision application technology mitigations for conventional pesticides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B6889-616C-D38C-3F76-32CEC62B4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8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F3FFD-83AB-A3F9-7306-BF1AF1D67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Pesticide Program Dialogue Committee 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63D08-71B4-885B-541D-CD48EB80A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200" u="sng" dirty="0"/>
              <a:t>Emerging Technology Workgroup</a:t>
            </a:r>
          </a:p>
          <a:p>
            <a:pPr lvl="1"/>
            <a:r>
              <a:rPr lang="en-US" altLang="en-US" sz="3000" dirty="0"/>
              <a:t>Provided EPA feedback on how to obtain a greater understanding of emerging agricultural technology; how it may reduce or increase risks that differ from those resulting from current methods; and what, if any, label changes might be needed</a:t>
            </a:r>
          </a:p>
          <a:p>
            <a:pPr lvl="2"/>
            <a:r>
              <a:rPr lang="en-US" altLang="en-US" sz="2600" dirty="0">
                <a:hlinkClick r:id="rId3"/>
              </a:rPr>
              <a:t>2021 Final Report: Emerging Agricultural Technologies Workgroup Report and Recommendations for PPDC Review (epa.gov</a:t>
            </a:r>
            <a:endParaRPr lang="en-US" altLang="en-US" sz="2600" dirty="0"/>
          </a:p>
          <a:p>
            <a:pPr lvl="1"/>
            <a:r>
              <a:rPr lang="en-US" sz="3000" dirty="0"/>
              <a:t>Workgroup continued in 2022/23 with revised charge questions</a:t>
            </a:r>
          </a:p>
          <a:p>
            <a:pPr lvl="3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/>
              </a:rPr>
              <a:t>One focus was on UAS:  off-site movement (including benchmark UAS type &amp; spray system), Best management practices/ use conditions</a:t>
            </a:r>
          </a:p>
          <a:p>
            <a:pPr lvl="3"/>
            <a:r>
              <a:rPr lang="en-US" sz="2400" dirty="0">
                <a:hlinkClick r:id="rId4"/>
              </a:rPr>
              <a:t>2023 Final Report PPDC Emerging Technology Workgroup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E38A-CD92-7D86-E445-DC2DD1CC3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A1816-375E-48DB-B0C6-52F9DA059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20" y="176866"/>
            <a:ext cx="11449878" cy="115439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		PPDC Emerging Technology Workgroup: 					Progress on List of Technologies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9C5D7A2-2578-49D4-A503-82E2232B2A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549026"/>
              </p:ext>
            </p:extLst>
          </p:nvPr>
        </p:nvGraphicFramePr>
        <p:xfrm>
          <a:off x="569259" y="1707777"/>
          <a:ext cx="10515600" cy="1721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B15506D2-9CAB-6488-89CC-DEF8219D70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2146618"/>
              </p:ext>
            </p:extLst>
          </p:nvPr>
        </p:nvGraphicFramePr>
        <p:xfrm>
          <a:off x="278295" y="3805518"/>
          <a:ext cx="11635409" cy="2334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2039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5A3A7-5AFA-43B9-8786-3D513F6AD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8350" y="365125"/>
            <a:ext cx="931545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OPP – Drones/Unmanned Aerial System (UAS)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AD9D8-A3CE-4D2B-B8E2-964FF4FD9C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0"/>
            <a:ext cx="9508067" cy="4351338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3200" b="1" dirty="0"/>
              <a:t>EPA does not have established policy regarding pesticide applications using UASs, data requirements, or implementation on pesticide labels</a:t>
            </a:r>
            <a:r>
              <a:rPr lang="en-US" altLang="en-US" sz="3200" dirty="0"/>
              <a:t>. </a:t>
            </a:r>
          </a:p>
          <a:p>
            <a:r>
              <a:rPr lang="en-US" altLang="en-US" sz="3200" dirty="0"/>
              <a:t>EPA continues to work towards a standard policy to evaluate pesticide applications from UASs.</a:t>
            </a:r>
          </a:p>
          <a:p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EPA looking to minimize adoption barriers – to the benefit of the user community and EPA – but also understand potential risks</a:t>
            </a:r>
            <a:endParaRPr lang="en-US" altLang="en-US" sz="4800" dirty="0"/>
          </a:p>
          <a:p>
            <a:r>
              <a:rPr lang="en-US" altLang="en-US" sz="3200" dirty="0"/>
              <a:t>Priority for EPA is to understand the exposure considerations from UASs and how it compares to existing application technology.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BEB196-C43C-48A1-AB3F-5C022142D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74FD53-09F0-494D-8599-5562CC38877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1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46B80-D3BD-4F34-CD13-1A19071F5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	</a:t>
            </a:r>
            <a:r>
              <a:rPr lang="en-US" b="1" dirty="0"/>
              <a:t>EPA Pesticide Education Resources Collaborative (PERC)</a:t>
            </a:r>
            <a:br>
              <a:rPr lang="en-US" b="1" dirty="0"/>
            </a:br>
            <a:r>
              <a:rPr lang="en-US" b="1" dirty="0"/>
              <a:t>Unmanned Aerial Vehicle  Task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F838C-9735-E1AF-B1A2-3D0FB041E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7059"/>
            <a:ext cx="10515600" cy="4475816"/>
          </a:xfrm>
        </p:spPr>
        <p:txBody>
          <a:bodyPr>
            <a:normAutofit fontScale="92500" lnSpcReduction="20000"/>
          </a:bodyPr>
          <a:lstStyle/>
          <a:p>
            <a:r>
              <a:rPr lang="en-US" b="0" i="0" dirty="0">
                <a:effectLst/>
              </a:rPr>
              <a:t>Limited-duration </a:t>
            </a:r>
            <a:r>
              <a:rPr lang="en-US" b="1" i="0" dirty="0">
                <a:effectLst/>
              </a:rPr>
              <a:t>task force</a:t>
            </a:r>
            <a:r>
              <a:rPr lang="en-US" b="0" i="0" dirty="0">
                <a:effectLst/>
              </a:rPr>
              <a:t> to identify nationally-applicable regulations, risks-of-concern, and best practices related to the application of pesticides using UAS/UAV and/or drone technologies. </a:t>
            </a:r>
          </a:p>
          <a:p>
            <a:r>
              <a:rPr lang="en-US" b="0" i="0" dirty="0">
                <a:effectLst/>
              </a:rPr>
              <a:t>The task force will determine what type of educational material(s) would be most widely adopted by states/tribes/territories with certification authority, and the essential content/training points that should be included.</a:t>
            </a:r>
          </a:p>
          <a:p>
            <a:r>
              <a:rPr lang="en-US" b="0" i="0" dirty="0">
                <a:effectLst/>
              </a:rPr>
              <a:t>Broken out into two phases</a:t>
            </a:r>
          </a:p>
          <a:p>
            <a:pPr lvl="1"/>
            <a:r>
              <a:rPr lang="en-US" b="0" i="0" dirty="0">
                <a:effectLst/>
              </a:rPr>
              <a:t>Phase 1 – scoping the need and resource(s) recommendation; and </a:t>
            </a:r>
          </a:p>
          <a:p>
            <a:pPr lvl="1"/>
            <a:r>
              <a:rPr lang="en-US" b="0" i="0" dirty="0">
                <a:effectLst/>
              </a:rPr>
              <a:t>Phase 2 – creation/distribution of resources</a:t>
            </a:r>
          </a:p>
          <a:p>
            <a:r>
              <a:rPr lang="en-US" b="0" i="0" dirty="0">
                <a:effectLst/>
              </a:rPr>
              <a:t>Just got started with Phase 1 this summer. Task force to provide EPA with recommendations later this year.</a:t>
            </a:r>
          </a:p>
          <a:p>
            <a:r>
              <a:rPr lang="en-US" dirty="0">
                <a:hlinkClick r:id="rId3"/>
              </a:rPr>
              <a:t>PERC_Aerial_Task_Force_Solicitation_4.15.24.pdf</a:t>
            </a:r>
            <a:endParaRPr lang="en-US" b="0" i="0" dirty="0">
              <a:effectLst/>
            </a:endParaRP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13804-F1B8-A6C1-0E67-A63DD27DE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B004-F369-C3C1-1E99-2A36BE039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		Stakeholder Involvement on UAS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8C1E7-5EEA-3820-7EBA-4ADBB9B4F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Registrant drone task force (Unmanned Aerial Pesticide Application System </a:t>
            </a:r>
            <a:r>
              <a:rPr lang="en-US"/>
              <a:t>Task Force - UAPASTF)</a:t>
            </a:r>
            <a:endParaRPr lang="en-US" dirty="0"/>
          </a:p>
          <a:p>
            <a:pPr lvl="1"/>
            <a:r>
              <a:rPr lang="en-US" dirty="0"/>
              <a:t>Generation of Spray Drift Data – conducting field trial data to compare UAVs with ground application – discussion with Agency on submission of data</a:t>
            </a:r>
          </a:p>
          <a:p>
            <a:pPr lvl="1"/>
            <a:r>
              <a:rPr lang="en-US" dirty="0"/>
              <a:t>Best Management Practice document for applicators</a:t>
            </a:r>
          </a:p>
          <a:p>
            <a:pPr lvl="1"/>
            <a:r>
              <a:rPr lang="en-US" dirty="0">
                <a:hlinkClick r:id="rId3"/>
              </a:rPr>
              <a:t>Drone_Manual_Summary_02.pdf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Crop Life America (CLA) – Drone Workgroup </a:t>
            </a:r>
          </a:p>
          <a:p>
            <a:pPr lvl="1"/>
            <a:r>
              <a:rPr lang="en-US" dirty="0"/>
              <a:t>Open literature review of off-site drift exposure and development of empirical drift curves – builds off OECD drone subgroup white paper</a:t>
            </a:r>
          </a:p>
          <a:p>
            <a:r>
              <a:rPr lang="en-US" dirty="0"/>
              <a:t>OECD subgroup on Drones – still engaged in this effort, building off the data gaps identified in the State of the Science white paper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9444AF-8411-3E41-FDE0-FC50A920D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6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53014D4-5488-B457-7E02-7AE16BA3C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668" y="836967"/>
            <a:ext cx="4080800" cy="5384830"/>
          </a:xfrm>
          <a:solidFill>
            <a:schemeClr val="tx1">
              <a:alpha val="86000"/>
            </a:schemeClr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33B94-9FFF-0ED0-84CC-765DBA787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BC965-9FCC-4F9A-897F-E538A069A8CB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358C17-2582-875F-23AA-2560D3BD004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656" y="857956"/>
            <a:ext cx="4080801" cy="53116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40D6D0-A234-6D05-3078-5CE08A8FD2C5}"/>
              </a:ext>
            </a:extLst>
          </p:cNvPr>
          <p:cNvSpPr txBox="1"/>
          <p:nvPr/>
        </p:nvSpPr>
        <p:spPr>
          <a:xfrm>
            <a:off x="566928" y="145938"/>
            <a:ext cx="11484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EPA’s Pesticide Program’s Endangered Species Act (ESA) Workplan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BE0675-6394-04A4-E0AC-99388B9B795C}"/>
              </a:ext>
            </a:extLst>
          </p:cNvPr>
          <p:cNvSpPr txBox="1"/>
          <p:nvPr/>
        </p:nvSpPr>
        <p:spPr>
          <a:xfrm>
            <a:off x="686806" y="6221797"/>
            <a:ext cx="3041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Released April 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262468-CF32-99E7-6895-FECA6A254AF1}"/>
              </a:ext>
            </a:extLst>
          </p:cNvPr>
          <p:cNvSpPr txBox="1"/>
          <p:nvPr/>
        </p:nvSpPr>
        <p:spPr>
          <a:xfrm>
            <a:off x="9877778" y="1196622"/>
            <a:ext cx="217401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https://www.epa.gov/endangered-species/epas-workplan-and-progress-toward-better-protections-endangered-species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6"/>
              </a:rPr>
              <a:t>Implementing EPA’s Workplan to Protect Endangered and Threatened Species from Pesticides | US EPA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D33436-160E-3FA4-9845-19FEFF3C36DD}"/>
              </a:ext>
            </a:extLst>
          </p:cNvPr>
          <p:cNvSpPr txBox="1"/>
          <p:nvPr/>
        </p:nvSpPr>
        <p:spPr>
          <a:xfrm>
            <a:off x="5307236" y="6241511"/>
            <a:ext cx="3041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Released November 2022</a:t>
            </a:r>
          </a:p>
        </p:txBody>
      </p:sp>
    </p:spTree>
    <p:extLst>
      <p:ext uri="{BB962C8B-B14F-4D97-AF65-F5344CB8AC3E}">
        <p14:creationId xmlns:p14="http://schemas.microsoft.com/office/powerpoint/2010/main" val="325488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FF092-F6FC-E530-30E7-548A58D02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556" y="455945"/>
            <a:ext cx="9324622" cy="100488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Examples of EPA Consideration of Precision and other Emerging Technology for Pesticides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E3B1B-FB96-F29F-9DEE-479F6BDC7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67" y="1164579"/>
            <a:ext cx="12026629" cy="452884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endParaRPr lang="en-US" b="1" dirty="0"/>
          </a:p>
          <a:p>
            <a:r>
              <a:rPr lang="en-US" dirty="0"/>
              <a:t>Reduction of Pesticides Applied – Targeted Applications</a:t>
            </a:r>
          </a:p>
          <a:p>
            <a:pPr lvl="1"/>
            <a:r>
              <a:rPr lang="en-US" dirty="0"/>
              <a:t>Reduction in area treated</a:t>
            </a:r>
          </a:p>
          <a:p>
            <a:pPr lvl="1"/>
            <a:r>
              <a:rPr lang="en-US" dirty="0"/>
              <a:t>Reduction in application rate (use less than maximum rate allowed on labels)</a:t>
            </a:r>
          </a:p>
          <a:p>
            <a:r>
              <a:rPr lang="en-US" dirty="0"/>
              <a:t>Spray Drift</a:t>
            </a:r>
          </a:p>
          <a:p>
            <a:pPr lvl="1"/>
            <a:r>
              <a:rPr lang="en-US" dirty="0"/>
              <a:t>Hooded sprayers;</a:t>
            </a:r>
          </a:p>
          <a:p>
            <a:pPr lvl="1"/>
            <a:r>
              <a:rPr lang="en-US" dirty="0"/>
              <a:t>Nozzles to increase droplet size</a:t>
            </a:r>
          </a:p>
          <a:p>
            <a:pPr>
              <a:lnSpc>
                <a:spcPct val="100000"/>
              </a:lnSpc>
            </a:pPr>
            <a:r>
              <a:rPr lang="en-US" dirty="0"/>
              <a:t>For new potential mitigations measures, data are useful to show how effective they are at reducing offsite movement</a:t>
            </a:r>
          </a:p>
        </p:txBody>
      </p:sp>
      <p:pic>
        <p:nvPicPr>
          <p:cNvPr id="5" name="Picture 4" descr="Tractor in farmland">
            <a:extLst>
              <a:ext uri="{FF2B5EF4-FFF2-40B4-BE49-F238E27FC236}">
                <a16:creationId xmlns:a16="http://schemas.microsoft.com/office/drawing/2014/main" id="{5E18E13A-C190-CFBB-9EED-0FCDD8D5A3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33" b="51797"/>
          <a:stretch/>
        </p:blipFill>
        <p:spPr>
          <a:xfrm>
            <a:off x="0" y="5862348"/>
            <a:ext cx="12192000" cy="100488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57A5F-68B1-8D79-DA64-B9373F6E7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0996" y="6488113"/>
            <a:ext cx="2743200" cy="365125"/>
          </a:xfrm>
        </p:spPr>
        <p:txBody>
          <a:bodyPr/>
          <a:lstStyle/>
          <a:p>
            <a:fld id="{175BC965-9FCC-4F9A-897F-E538A069A8CB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70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lcf76f155ced4ddcb4097134ff3c332f xmlns="aade72ea-a48e-4535-89f8-58cb663f6a5d">
      <Terms xmlns="http://schemas.microsoft.com/office/infopath/2007/PartnerControls"/>
    </lcf76f155ced4ddcb4097134ff3c332f>
    <Record xmlns="4ffa91fb-a0ff-4ac5-b2db-65c790d184a4">Shared</Record>
    <Rights xmlns="4ffa91fb-a0ff-4ac5-b2db-65c790d184a4" xsi:nil="true"/>
    <Document_x0020_Creation_x0020_Date xmlns="4ffa91fb-a0ff-4ac5-b2db-65c790d184a4">2024-10-22T17:34:09+00:00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29f62856-1543-49d4-a736-4569d363f533" ContentTypeId="0x0101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28315F443F9F40BBC0FFA5294E0A44" ma:contentTypeVersion="16" ma:contentTypeDescription="Create a new document." ma:contentTypeScope="" ma:versionID="a1c206de2814a01bad0ed35021041910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aade72ea-a48e-4535-89f8-58cb663f6a5d" xmlns:ns6="15184b2c-56ce-4b32-a8e6-54cb6801c5b6" targetNamespace="http://schemas.microsoft.com/office/2006/metadata/properties" ma:root="true" ma:fieldsID="48802071036acbfba788a6092093d7cd" ns1:_="" ns2:_="" ns3:_="" ns4:_="" ns5:_="" ns6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aade72ea-a48e-4535-89f8-58cb663f6a5d"/>
    <xsd:import namespace="15184b2c-56ce-4b32-a8e6-54cb6801c5b6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 minOccurs="0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5:MediaServiceMetadata" minOccurs="0"/>
                <xsd:element ref="ns5:MediaServiceFastMetadata" minOccurs="0"/>
                <xsd:element ref="ns6:SharedWithUsers" minOccurs="0"/>
                <xsd:element ref="ns6:SharedWithDetails" minOccurs="0"/>
                <xsd:element ref="ns5:MediaServiceDateTaken" minOccurs="0"/>
                <xsd:element ref="ns5:MediaServiceAutoTags" minOccurs="0"/>
                <xsd:element ref="ns5:MediaServiceGenerationTime" minOccurs="0"/>
                <xsd:element ref="ns5:MediaServiceEventHashCode" minOccurs="0"/>
                <xsd:element ref="ns5:MediaServiceOCR" minOccurs="0"/>
                <xsd:element ref="ns5:lcf76f155ced4ddcb4097134ff3c332f" minOccurs="0"/>
                <xsd:element ref="ns5:MediaServiceObjectDetectorVersions" minOccurs="0"/>
                <xsd:element ref="ns5:MediaServiceLocation" minOccurs="0"/>
                <xsd:element ref="ns5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2e2469e0-8c8e-4315-8a6b-6ba061e51422}" ma:internalName="TaxCatchAllLabel" ma:readOnly="true" ma:showField="CatchAllDataLabel" ma:web="15184b2c-56ce-4b32-a8e6-54cb6801c5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2e2469e0-8c8e-4315-8a6b-6ba061e51422}" ma:internalName="TaxCatchAll" ma:showField="CatchAllData" ma:web="15184b2c-56ce-4b32-a8e6-54cb6801c5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de72ea-a48e-4535-89f8-58cb663f6a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3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3" nillable="true" ma:displayName="Tags" ma:internalName="MediaServiceAutoTags" ma:readOnly="true">
      <xsd:simpleType>
        <xsd:restriction base="dms:Text"/>
      </xsd:simpleType>
    </xsd:element>
    <xsd:element name="MediaServiceGenerationTime" ma:index="3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38" nillable="true" ma:taxonomy="true" ma:internalName="lcf76f155ced4ddcb4097134ff3c332f" ma:taxonomyFieldName="MediaServiceImageTags" ma:displayName="Image Tags" ma:readOnly="false" ma:fieldId="{5cf76f15-5ced-4ddc-b409-7134ff3c332f}" ma:taxonomyMulti="true" ma:sspId="29f62856-1543-49d4-a736-4569d363f5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40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4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84b2c-56ce-4b32-a8e6-54cb6801c5b6" elementFormDefault="qualified">
    <xsd:import namespace="http://schemas.microsoft.com/office/2006/documentManagement/types"/>
    <xsd:import namespace="http://schemas.microsoft.com/office/infopath/2007/PartnerControls"/>
    <xsd:element name="SharedWithUsers" ma:index="3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2E1829-78DB-4A38-85F9-17BBDF9F7FC2}">
  <ds:schemaRefs>
    <ds:schemaRef ds:uri="http://schemas.microsoft.com/office/2006/documentManagement/types"/>
    <ds:schemaRef ds:uri="http://schemas.microsoft.com/sharepoint/v3"/>
    <ds:schemaRef ds:uri="aade72ea-a48e-4535-89f8-58cb663f6a5d"/>
    <ds:schemaRef ds:uri="http://purl.org/dc/terms/"/>
    <ds:schemaRef ds:uri="http://schemas.microsoft.com/office/infopath/2007/PartnerControls"/>
    <ds:schemaRef ds:uri="http://purl.org/dc/elements/1.1/"/>
    <ds:schemaRef ds:uri="4ffa91fb-a0ff-4ac5-b2db-65c790d184a4"/>
    <ds:schemaRef ds:uri="http://schemas.microsoft.com/sharepoint/v3/fields"/>
    <ds:schemaRef ds:uri="http://schemas.openxmlformats.org/package/2006/metadata/core-properties"/>
    <ds:schemaRef ds:uri="15184b2c-56ce-4b32-a8e6-54cb6801c5b6"/>
    <ds:schemaRef ds:uri="http://purl.org/dc/dcmitype/"/>
    <ds:schemaRef ds:uri="http://schemas.microsoft.com/sharepoint.v3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4E8CD19-117F-4D77-AA2E-F6D7AA1265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6EE798-89F0-457F-A284-88876928DF41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D7D67EDC-1C23-475E-966A-D7B79572DAB2}">
  <ds:schemaRefs>
    <ds:schemaRef ds:uri="15184b2c-56ce-4b32-a8e6-54cb6801c5b6"/>
    <ds:schemaRef ds:uri="4ffa91fb-a0ff-4ac5-b2db-65c790d184a4"/>
    <ds:schemaRef ds:uri="aade72ea-a48e-4535-89f8-58cb663f6a5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.v3"/>
    <ds:schemaRef ds:uri="http://schemas.microsoft.com/sharepoint/v3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722</Words>
  <Application>Microsoft Office PowerPoint</Application>
  <PresentationFormat>Widescreen</PresentationFormat>
  <Paragraphs>87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Century Gothic</vt:lpstr>
      <vt:lpstr>Times New Roman</vt:lpstr>
      <vt:lpstr>1_Office Theme</vt:lpstr>
      <vt:lpstr>Drones and Emerging Technology – OPP Update  </vt:lpstr>
      <vt:lpstr>  Consideration for Drones and other    New Technologies </vt:lpstr>
      <vt:lpstr>  Pesticide Program Dialogue Committee </vt:lpstr>
      <vt:lpstr>  PPDC Emerging Technology Workgroup:      Progress on List of Technologies</vt:lpstr>
      <vt:lpstr>OPP – Drones/Unmanned Aerial System (UAS) Considerations</vt:lpstr>
      <vt:lpstr> EPA Pesticide Education Resources Collaborative (PERC) Unmanned Aerial Vehicle  Task Force</vt:lpstr>
      <vt:lpstr>  Stakeholder Involvement on UAS </vt:lpstr>
      <vt:lpstr>PowerPoint Presentation</vt:lpstr>
      <vt:lpstr>Examples of EPA Consideration of Precision and other Emerging Technology for Pesticides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Endangered Species Act</dc:title>
  <dc:creator>Dinkins, Darlene</dc:creator>
  <cp:lastModifiedBy>Blankinship, Amy</cp:lastModifiedBy>
  <cp:revision>5</cp:revision>
  <cp:lastPrinted>2023-03-06T13:30:10Z</cp:lastPrinted>
  <dcterms:created xsi:type="dcterms:W3CDTF">2023-02-14T15:08:43Z</dcterms:created>
  <dcterms:modified xsi:type="dcterms:W3CDTF">2024-11-14T22:05:48Z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0x0101005E28315F443F9F40BBC0FFA5294E0A44</vt:lpwstr>
  </property>
  <property fmtid="{D5CDD505-2E9C-101B-9397-08002B2CF9AE}" pid="3" name="TaxKeyword">
    <vt:lpwstr/>
  </property>
  <property fmtid="{D5CDD505-2E9C-101B-9397-08002B2CF9AE}" pid="4" name="MediaServiceImageTags">
    <vt:lpwstr/>
  </property>
  <property fmtid="{D5CDD505-2E9C-101B-9397-08002B2CF9AE}" pid="5" name="e3f09c3df709400db2417a7161762d62">
    <vt:lpwstr/>
  </property>
  <property fmtid="{D5CDD505-2E9C-101B-9397-08002B2CF9AE}" pid="6" name="EPA_x0020_Subject">
    <vt:lpwstr/>
  </property>
  <property fmtid="{D5CDD505-2E9C-101B-9397-08002B2CF9AE}" pid="7" name="Document Type">
    <vt:lpwstr/>
  </property>
  <property fmtid="{D5CDD505-2E9C-101B-9397-08002B2CF9AE}" pid="8" name="EPA Subject">
    <vt:lpwstr/>
  </property>
</Properties>
</file>